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6.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7.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0.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3.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2" r:id="rId2"/>
    <p:sldMasterId id="2147483724" r:id="rId3"/>
    <p:sldMasterId id="2147483744" r:id="rId4"/>
  </p:sldMasterIdLst>
  <p:notesMasterIdLst>
    <p:notesMasterId r:id="rId49"/>
  </p:notesMasterIdLst>
  <p:handoutMasterIdLst>
    <p:handoutMasterId r:id="rId50"/>
  </p:handoutMasterIdLst>
  <p:sldIdLst>
    <p:sldId id="745" r:id="rId5"/>
    <p:sldId id="586" r:id="rId6"/>
    <p:sldId id="263" r:id="rId7"/>
    <p:sldId id="758" r:id="rId8"/>
    <p:sldId id="264" r:id="rId9"/>
    <p:sldId id="754" r:id="rId10"/>
    <p:sldId id="272" r:id="rId11"/>
    <p:sldId id="761" r:id="rId12"/>
    <p:sldId id="755" r:id="rId13"/>
    <p:sldId id="279" r:id="rId14"/>
    <p:sldId id="749" r:id="rId15"/>
    <p:sldId id="756" r:id="rId16"/>
    <p:sldId id="759" r:id="rId17"/>
    <p:sldId id="591" r:id="rId18"/>
    <p:sldId id="592" r:id="rId19"/>
    <p:sldId id="594" r:id="rId20"/>
    <p:sldId id="595" r:id="rId21"/>
    <p:sldId id="596" r:id="rId22"/>
    <p:sldId id="280" r:id="rId23"/>
    <p:sldId id="282" r:id="rId24"/>
    <p:sldId id="746" r:id="rId25"/>
    <p:sldId id="747" r:id="rId26"/>
    <p:sldId id="296" r:id="rId27"/>
    <p:sldId id="283" r:id="rId28"/>
    <p:sldId id="284" r:id="rId29"/>
    <p:sldId id="319" r:id="rId30"/>
    <p:sldId id="318" r:id="rId31"/>
    <p:sldId id="765" r:id="rId32"/>
    <p:sldId id="315" r:id="rId33"/>
    <p:sldId id="766" r:id="rId34"/>
    <p:sldId id="762" r:id="rId35"/>
    <p:sldId id="584" r:id="rId36"/>
    <p:sldId id="768" r:id="rId37"/>
    <p:sldId id="291" r:id="rId38"/>
    <p:sldId id="316" r:id="rId39"/>
    <p:sldId id="314" r:id="rId40"/>
    <p:sldId id="292" r:id="rId41"/>
    <p:sldId id="293" r:id="rId42"/>
    <p:sldId id="294" r:id="rId43"/>
    <p:sldId id="767" r:id="rId44"/>
    <p:sldId id="297" r:id="rId45"/>
    <p:sldId id="298" r:id="rId46"/>
    <p:sldId id="299" r:id="rId47"/>
    <p:sldId id="26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pinosa, Sara" initials="ES" lastIdx="85" clrIdx="0">
    <p:extLst>
      <p:ext uri="{19B8F6BF-5375-455C-9EA6-DF929625EA0E}">
        <p15:presenceInfo xmlns:p15="http://schemas.microsoft.com/office/powerpoint/2012/main" userId="S::Sara.Espinosa@illinois.gov::048992ab-9d0f-486e-be12-2a816874440f" providerId="AD"/>
      </p:ext>
    </p:extLst>
  </p:cmAuthor>
  <p:cmAuthor id="2" name="Groves, Elizabeth G" initials="GG" lastIdx="16" clrIdx="1">
    <p:extLst>
      <p:ext uri="{19B8F6BF-5375-455C-9EA6-DF929625EA0E}">
        <p15:presenceInfo xmlns:p15="http://schemas.microsoft.com/office/powerpoint/2012/main" userId="S::elizabeth.groves@illinois.gov::ea650772-3988-48e9-be80-1d5083f3cb99" providerId="AD"/>
      </p:ext>
    </p:extLst>
  </p:cmAuthor>
  <p:cmAuthor id="3" name="Chrum, Meghan" initials="CM" lastIdx="50" clrIdx="2">
    <p:extLst>
      <p:ext uri="{19B8F6BF-5375-455C-9EA6-DF929625EA0E}">
        <p15:presenceInfo xmlns:p15="http://schemas.microsoft.com/office/powerpoint/2012/main" userId="Chrum, Meghan" providerId="None"/>
      </p:ext>
    </p:extLst>
  </p:cmAuthor>
  <p:cmAuthor id="4" name="Moya, Ana" initials="MA" lastIdx="19" clrIdx="3">
    <p:extLst>
      <p:ext uri="{19B8F6BF-5375-455C-9EA6-DF929625EA0E}">
        <p15:presenceInfo xmlns:p15="http://schemas.microsoft.com/office/powerpoint/2012/main" userId="S::ana.moya@illinois.gov::d15741b9-4f52-44c1-98cb-95d06bac64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6FC6"/>
    <a:srgbClr val="CCD5EA"/>
    <a:srgbClr val="5F7CBD"/>
    <a:srgbClr val="D0E2F2"/>
    <a:srgbClr val="0BD0D9"/>
    <a:srgbClr val="009DD9"/>
    <a:srgbClr val="47CAFF"/>
    <a:srgbClr val="7CCA62"/>
    <a:srgbClr val="4DA3F1"/>
    <a:srgbClr val="67B0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312" autoAdjust="0"/>
  </p:normalViewPr>
  <p:slideViewPr>
    <p:cSldViewPr snapToGrid="0">
      <p:cViewPr varScale="1">
        <p:scale>
          <a:sx n="54" d="100"/>
          <a:sy n="54" d="100"/>
        </p:scale>
        <p:origin x="24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11.xml.rels><?xml version="1.0" encoding="UTF-8" standalone="yes"?>
<Relationships xmlns="http://schemas.openxmlformats.org/package/2006/relationships"><Relationship Id="rId2" Type="http://schemas.openxmlformats.org/officeDocument/2006/relationships/hyperlink" Target="http://www.studentaid.gov/" TargetMode="External"/><Relationship Id="rId1" Type="http://schemas.openxmlformats.org/officeDocument/2006/relationships/hyperlink" Target="http://www.isac.org/" TargetMode="External"/></Relationships>
</file>

<file path=ppt/diagrams/_rels/data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png"/></Relationships>
</file>

<file path=ppt/diagrams/_rels/data23.xml.rels><?xml version="1.0" encoding="UTF-8" standalone="yes"?>
<Relationships xmlns="http://schemas.openxmlformats.org/package/2006/relationships"><Relationship Id="rId2" Type="http://schemas.openxmlformats.org/officeDocument/2006/relationships/hyperlink" Target="http://www.isac.org/alternativeapp" TargetMode="External"/><Relationship Id="rId1" Type="http://schemas.openxmlformats.org/officeDocument/2006/relationships/hyperlink" Target="http://www.fafsa.gov/" TargetMode="External"/></Relationships>
</file>

<file path=ppt/diagrams/_rels/data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diagrams/_rels/data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studentportal.isac.org/" TargetMode="External"/><Relationship Id="rId7" Type="http://schemas.openxmlformats.org/officeDocument/2006/relationships/image" Target="../media/image29.png"/><Relationship Id="rId2" Type="http://schemas.openxmlformats.org/officeDocument/2006/relationships/hyperlink" Target="https://www.studentaid.gov/" TargetMode="External"/><Relationship Id="rId1" Type="http://schemas.openxmlformats.org/officeDocument/2006/relationships/hyperlink" Target="https://www.fafsa.gov/" TargetMode="Externa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hyperlink" Target="https://www.isac.org/alternativeapp"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1.xml.rels><?xml version="1.0" encoding="UTF-8" standalone="yes"?>
<Relationships xmlns="http://schemas.openxmlformats.org/package/2006/relationships"><Relationship Id="rId2" Type="http://schemas.openxmlformats.org/officeDocument/2006/relationships/hyperlink" Target="http://www.studentaid.gov/" TargetMode="External"/><Relationship Id="rId1" Type="http://schemas.openxmlformats.org/officeDocument/2006/relationships/hyperlink" Target="http://www.isac.org/" TargetMode="External"/></Relationships>
</file>

<file path=ppt/diagrams/_rels/drawing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png"/></Relationships>
</file>

<file path=ppt/diagrams/_rels/drawing23.xml.rels><?xml version="1.0" encoding="UTF-8" standalone="yes"?>
<Relationships xmlns="http://schemas.openxmlformats.org/package/2006/relationships"><Relationship Id="rId2" Type="http://schemas.openxmlformats.org/officeDocument/2006/relationships/hyperlink" Target="http://www.isac.org/alternativeapp" TargetMode="External"/><Relationship Id="rId1" Type="http://schemas.openxmlformats.org/officeDocument/2006/relationships/hyperlink" Target="http://www.fafsa.gov/" TargetMode="External"/></Relationships>
</file>

<file path=ppt/diagrams/_rels/drawing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diagrams/_rels/drawing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6.png"/><Relationship Id="rId1" Type="http://schemas.openxmlformats.org/officeDocument/2006/relationships/image" Target="../media/image35.png"/><Relationship Id="rId4"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9C1423-32A1-4CA3-AA6C-1F1A4B0F84B9}" type="doc">
      <dgm:prSet loTypeId="urn:microsoft.com/office/officeart/2005/8/layout/vList4" loCatId="picture" qsTypeId="urn:microsoft.com/office/officeart/2005/8/quickstyle/simple1" qsCatId="simple" csTypeId="urn:microsoft.com/office/officeart/2005/8/colors/colorful2" csCatId="colorful" phldr="1"/>
      <dgm:spPr/>
      <dgm:t>
        <a:bodyPr/>
        <a:lstStyle/>
        <a:p>
          <a:endParaRPr lang="en-US"/>
        </a:p>
      </dgm:t>
    </dgm:pt>
    <dgm:pt modelId="{E4E5D285-7A70-4471-9C6E-63B13843CF46}">
      <dgm:prSet custT="1"/>
      <dgm:spPr/>
      <dgm:t>
        <a:bodyPr/>
        <a:lstStyle/>
        <a:p>
          <a:r>
            <a:rPr lang="en-US" sz="2400">
              <a:solidFill>
                <a:schemeClr val="tx1"/>
              </a:solidFill>
            </a:rPr>
            <a:t>Our Mission Statement</a:t>
          </a:r>
        </a:p>
        <a:p>
          <a:r>
            <a:rPr lang="en-US" sz="2400">
              <a:solidFill>
                <a:schemeClr val="tx1"/>
              </a:solidFill>
            </a:rPr>
            <a:t>“Providing Illinois students with information and assistance to help make education beyond high school accessible and affordable”</a:t>
          </a:r>
        </a:p>
      </dgm:t>
    </dgm:pt>
    <dgm:pt modelId="{AD4AF49A-45DE-4DC8-A847-CE320930DA30}" type="parTrans" cxnId="{0975BE26-5047-4BAF-9407-59EC65A299AE}">
      <dgm:prSet/>
      <dgm:spPr/>
      <dgm:t>
        <a:bodyPr/>
        <a:lstStyle/>
        <a:p>
          <a:endParaRPr lang="en-US"/>
        </a:p>
      </dgm:t>
    </dgm:pt>
    <dgm:pt modelId="{93F17229-7346-46C2-A528-A965D6BADB92}" type="sibTrans" cxnId="{0975BE26-5047-4BAF-9407-59EC65A299AE}">
      <dgm:prSet/>
      <dgm:spPr/>
      <dgm:t>
        <a:bodyPr/>
        <a:lstStyle/>
        <a:p>
          <a:endParaRPr lang="en-US"/>
        </a:p>
      </dgm:t>
    </dgm:pt>
    <dgm:pt modelId="{C1AB0579-9EC8-4B79-B33A-435F159AC8C7}">
      <dgm:prSet custT="1"/>
      <dgm:spPr/>
      <dgm:t>
        <a:bodyPr/>
        <a:lstStyle/>
        <a:p>
          <a:r>
            <a:rPr lang="en-US" sz="2400">
              <a:solidFill>
                <a:schemeClr val="tx1"/>
              </a:solidFill>
            </a:rPr>
            <a:t>We are the college access and financial aid agency in the State of Illinois that administers scholarship, grant, prepaid tuition, and student loan repayment/forgiveness programs.</a:t>
          </a:r>
        </a:p>
      </dgm:t>
    </dgm:pt>
    <dgm:pt modelId="{E90F26A5-D210-46EE-AF4D-1BC454ABC201}" type="parTrans" cxnId="{16465924-723F-4E51-A973-67B7CC43CFE2}">
      <dgm:prSet/>
      <dgm:spPr/>
      <dgm:t>
        <a:bodyPr/>
        <a:lstStyle/>
        <a:p>
          <a:endParaRPr lang="en-US"/>
        </a:p>
      </dgm:t>
    </dgm:pt>
    <dgm:pt modelId="{9260A3A2-C350-4C21-8D8C-2A536E7AAC7D}" type="sibTrans" cxnId="{16465924-723F-4E51-A973-67B7CC43CFE2}">
      <dgm:prSet/>
      <dgm:spPr/>
      <dgm:t>
        <a:bodyPr/>
        <a:lstStyle/>
        <a:p>
          <a:endParaRPr lang="en-US"/>
        </a:p>
      </dgm:t>
    </dgm:pt>
    <dgm:pt modelId="{6EA40931-AD4F-44B8-BABE-CEE0C11E0344}" type="pres">
      <dgm:prSet presAssocID="{CA9C1423-32A1-4CA3-AA6C-1F1A4B0F84B9}" presName="linear" presStyleCnt="0">
        <dgm:presLayoutVars>
          <dgm:dir/>
          <dgm:resizeHandles val="exact"/>
        </dgm:presLayoutVars>
      </dgm:prSet>
      <dgm:spPr/>
    </dgm:pt>
    <dgm:pt modelId="{7C66E166-7EAF-45CB-92BF-EDB9A6FA343B}" type="pres">
      <dgm:prSet presAssocID="{E4E5D285-7A70-4471-9C6E-63B13843CF46}" presName="comp" presStyleCnt="0"/>
      <dgm:spPr/>
    </dgm:pt>
    <dgm:pt modelId="{1088FFDC-B535-49B8-BCA0-8731F0E2F7CD}" type="pres">
      <dgm:prSet presAssocID="{E4E5D285-7A70-4471-9C6E-63B13843CF46}" presName="box" presStyleLbl="node1" presStyleIdx="0" presStyleCnt="2" custLinFactNeighborY="2006"/>
      <dgm:spPr/>
    </dgm:pt>
    <dgm:pt modelId="{595BEB22-7E03-4826-9279-2890A8623024}" type="pres">
      <dgm:prSet presAssocID="{E4E5D285-7A70-4471-9C6E-63B13843CF46}" presName="img" presStyleLbl="fgImgPlace1" presStyleIdx="0" presStyleCnt="2" custScaleX="86957" custScaleY="82764" custLinFactNeighborY="-4633"/>
      <dgm:spPr>
        <a:blipFill>
          <a:blip xmlns:r="http://schemas.openxmlformats.org/officeDocument/2006/relationships" r:embed="rId1">
            <a:extLst>
              <a:ext uri="{96DAC541-7B7A-43D3-8B79-37D633B846F1}">
                <asvg:svgBlip xmlns:asvg="http://schemas.microsoft.com/office/drawing/2016/SVG/main" r:embed="rId2"/>
              </a:ext>
            </a:extLst>
          </a:blip>
          <a:srcRect/>
          <a:stretch>
            <a:fillRect l="-3000" r="-3000"/>
          </a:stretch>
        </a:blipFill>
        <a:ln>
          <a:noFill/>
        </a:ln>
        <a:effectLst>
          <a:outerShdw blurRad="50800" dist="50800" dir="5400000" algn="ctr" rotWithShape="0">
            <a:schemeClr val="tx1"/>
          </a:outerShdw>
        </a:effectLst>
      </dgm:spPr>
      <dgm:extLst>
        <a:ext uri="{E40237B7-FDA0-4F09-8148-C483321AD2D9}">
          <dgm14:cNvPr xmlns:dgm14="http://schemas.microsoft.com/office/drawing/2010/diagram" id="0" name="" descr="Graduation cap with solid fill"/>
        </a:ext>
      </dgm:extLst>
    </dgm:pt>
    <dgm:pt modelId="{901F1014-9158-4CB4-91BF-01E4DA806591}" type="pres">
      <dgm:prSet presAssocID="{E4E5D285-7A70-4471-9C6E-63B13843CF46}" presName="text" presStyleLbl="node1" presStyleIdx="0" presStyleCnt="2">
        <dgm:presLayoutVars>
          <dgm:bulletEnabled val="1"/>
        </dgm:presLayoutVars>
      </dgm:prSet>
      <dgm:spPr/>
    </dgm:pt>
    <dgm:pt modelId="{4227BCD0-A030-4DD3-A72E-926078FF8A0B}" type="pres">
      <dgm:prSet presAssocID="{93F17229-7346-46C2-A528-A965D6BADB92}" presName="spacer" presStyleCnt="0"/>
      <dgm:spPr/>
    </dgm:pt>
    <dgm:pt modelId="{C90807F8-5DCC-4162-94B5-F9A353D5457F}" type="pres">
      <dgm:prSet presAssocID="{C1AB0579-9EC8-4B79-B33A-435F159AC8C7}" presName="comp" presStyleCnt="0"/>
      <dgm:spPr/>
    </dgm:pt>
    <dgm:pt modelId="{4C2A345F-11ED-4ECE-9DDA-B17D0077DE6A}" type="pres">
      <dgm:prSet presAssocID="{C1AB0579-9EC8-4B79-B33A-435F159AC8C7}" presName="box" presStyleLbl="node1" presStyleIdx="1" presStyleCnt="2"/>
      <dgm:spPr/>
    </dgm:pt>
    <dgm:pt modelId="{B2BFB2A9-E4C0-4D85-BA46-42CC69B2CB32}" type="pres">
      <dgm:prSet presAssocID="{C1AB0579-9EC8-4B79-B33A-435F159AC8C7}" presName="img" presStyleLbl="fgImgPlace1" presStyleIdx="1" presStyleCnt="2" custScaleX="86957" custScaleY="8276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3000" r="-3000"/>
          </a:stretch>
        </a:blipFill>
        <a:ln>
          <a:noFill/>
        </a:ln>
        <a:effectLst>
          <a:outerShdw blurRad="50800" dist="50800" dir="5400000" algn="ctr" rotWithShape="0">
            <a:schemeClr val="tx1"/>
          </a:outerShdw>
        </a:effectLst>
      </dgm:spPr>
      <dgm:extLst>
        <a:ext uri="{E40237B7-FDA0-4F09-8148-C483321AD2D9}">
          <dgm14:cNvPr xmlns:dgm14="http://schemas.microsoft.com/office/drawing/2010/diagram" id="0" name="" descr="Money with solid fill"/>
        </a:ext>
      </dgm:extLst>
    </dgm:pt>
    <dgm:pt modelId="{F3EE81FB-25EC-493F-9959-EE3040672157}" type="pres">
      <dgm:prSet presAssocID="{C1AB0579-9EC8-4B79-B33A-435F159AC8C7}" presName="text" presStyleLbl="node1" presStyleIdx="1" presStyleCnt="2">
        <dgm:presLayoutVars>
          <dgm:bulletEnabled val="1"/>
        </dgm:presLayoutVars>
      </dgm:prSet>
      <dgm:spPr/>
    </dgm:pt>
  </dgm:ptLst>
  <dgm:cxnLst>
    <dgm:cxn modelId="{16465924-723F-4E51-A973-67B7CC43CFE2}" srcId="{CA9C1423-32A1-4CA3-AA6C-1F1A4B0F84B9}" destId="{C1AB0579-9EC8-4B79-B33A-435F159AC8C7}" srcOrd="1" destOrd="0" parTransId="{E90F26A5-D210-46EE-AF4D-1BC454ABC201}" sibTransId="{9260A3A2-C350-4C21-8D8C-2A536E7AAC7D}"/>
    <dgm:cxn modelId="{7E46F225-8335-4913-A5BD-88E2EFD2CE92}" type="presOf" srcId="{C1AB0579-9EC8-4B79-B33A-435F159AC8C7}" destId="{F3EE81FB-25EC-493F-9959-EE3040672157}" srcOrd="1" destOrd="0" presId="urn:microsoft.com/office/officeart/2005/8/layout/vList4"/>
    <dgm:cxn modelId="{0975BE26-5047-4BAF-9407-59EC65A299AE}" srcId="{CA9C1423-32A1-4CA3-AA6C-1F1A4B0F84B9}" destId="{E4E5D285-7A70-4471-9C6E-63B13843CF46}" srcOrd="0" destOrd="0" parTransId="{AD4AF49A-45DE-4DC8-A847-CE320930DA30}" sibTransId="{93F17229-7346-46C2-A528-A965D6BADB92}"/>
    <dgm:cxn modelId="{8F19F37B-A6F2-4B27-A571-FF4796C5912D}" type="presOf" srcId="{E4E5D285-7A70-4471-9C6E-63B13843CF46}" destId="{1088FFDC-B535-49B8-BCA0-8731F0E2F7CD}" srcOrd="0" destOrd="0" presId="urn:microsoft.com/office/officeart/2005/8/layout/vList4"/>
    <dgm:cxn modelId="{A3D64DB8-7CA7-4A18-B358-EFE28CD5EF62}" type="presOf" srcId="{C1AB0579-9EC8-4B79-B33A-435F159AC8C7}" destId="{4C2A345F-11ED-4ECE-9DDA-B17D0077DE6A}" srcOrd="0" destOrd="0" presId="urn:microsoft.com/office/officeart/2005/8/layout/vList4"/>
    <dgm:cxn modelId="{AB85E5B8-8B5F-413A-9295-4C4661F1D59B}" type="presOf" srcId="{E4E5D285-7A70-4471-9C6E-63B13843CF46}" destId="{901F1014-9158-4CB4-91BF-01E4DA806591}" srcOrd="1" destOrd="0" presId="urn:microsoft.com/office/officeart/2005/8/layout/vList4"/>
    <dgm:cxn modelId="{96B79DBB-AA1C-4BE9-B565-B4297A2D0C34}" type="presOf" srcId="{CA9C1423-32A1-4CA3-AA6C-1F1A4B0F84B9}" destId="{6EA40931-AD4F-44B8-BABE-CEE0C11E0344}" srcOrd="0" destOrd="0" presId="urn:microsoft.com/office/officeart/2005/8/layout/vList4"/>
    <dgm:cxn modelId="{7F160E3C-5070-498D-9189-4FDA478CA8EA}" type="presParOf" srcId="{6EA40931-AD4F-44B8-BABE-CEE0C11E0344}" destId="{7C66E166-7EAF-45CB-92BF-EDB9A6FA343B}" srcOrd="0" destOrd="0" presId="urn:microsoft.com/office/officeart/2005/8/layout/vList4"/>
    <dgm:cxn modelId="{FE502949-A37A-43AF-BB03-1B38EAF0EC67}" type="presParOf" srcId="{7C66E166-7EAF-45CB-92BF-EDB9A6FA343B}" destId="{1088FFDC-B535-49B8-BCA0-8731F0E2F7CD}" srcOrd="0" destOrd="0" presId="urn:microsoft.com/office/officeart/2005/8/layout/vList4"/>
    <dgm:cxn modelId="{D17930BB-2B74-4699-BF38-0DA57657EBB7}" type="presParOf" srcId="{7C66E166-7EAF-45CB-92BF-EDB9A6FA343B}" destId="{595BEB22-7E03-4826-9279-2890A8623024}" srcOrd="1" destOrd="0" presId="urn:microsoft.com/office/officeart/2005/8/layout/vList4"/>
    <dgm:cxn modelId="{E50FCC8A-5274-43CA-A783-D515D2D4D0D2}" type="presParOf" srcId="{7C66E166-7EAF-45CB-92BF-EDB9A6FA343B}" destId="{901F1014-9158-4CB4-91BF-01E4DA806591}" srcOrd="2" destOrd="0" presId="urn:microsoft.com/office/officeart/2005/8/layout/vList4"/>
    <dgm:cxn modelId="{4D43A072-2314-47ED-9B52-2C12BDA12BD9}" type="presParOf" srcId="{6EA40931-AD4F-44B8-BABE-CEE0C11E0344}" destId="{4227BCD0-A030-4DD3-A72E-926078FF8A0B}" srcOrd="1" destOrd="0" presId="urn:microsoft.com/office/officeart/2005/8/layout/vList4"/>
    <dgm:cxn modelId="{E7A90EF7-6627-4E1B-8379-4F6929620CB1}" type="presParOf" srcId="{6EA40931-AD4F-44B8-BABE-CEE0C11E0344}" destId="{C90807F8-5DCC-4162-94B5-F9A353D5457F}" srcOrd="2" destOrd="0" presId="urn:microsoft.com/office/officeart/2005/8/layout/vList4"/>
    <dgm:cxn modelId="{C1C08A9B-CA37-49A3-8189-DBD216292BEA}" type="presParOf" srcId="{C90807F8-5DCC-4162-94B5-F9A353D5457F}" destId="{4C2A345F-11ED-4ECE-9DDA-B17D0077DE6A}" srcOrd="0" destOrd="0" presId="urn:microsoft.com/office/officeart/2005/8/layout/vList4"/>
    <dgm:cxn modelId="{03DD7066-0110-4025-B569-CEE2394AB066}" type="presParOf" srcId="{C90807F8-5DCC-4162-94B5-F9A353D5457F}" destId="{B2BFB2A9-E4C0-4D85-BA46-42CC69B2CB32}" srcOrd="1" destOrd="0" presId="urn:microsoft.com/office/officeart/2005/8/layout/vList4"/>
    <dgm:cxn modelId="{CCAB85EB-1414-41AF-8A0C-4BCACF54EA4F}" type="presParOf" srcId="{C90807F8-5DCC-4162-94B5-F9A353D5457F}" destId="{F3EE81FB-25EC-493F-9959-EE3040672157}"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A9C1423-32A1-4CA3-AA6C-1F1A4B0F84B9}" type="doc">
      <dgm:prSet loTypeId="urn:microsoft.com/office/officeart/2005/8/layout/vList4" loCatId="picture" qsTypeId="urn:microsoft.com/office/officeart/2005/8/quickstyle/simple1" qsCatId="simple" csTypeId="urn:microsoft.com/office/officeart/2005/8/colors/colorful1" csCatId="colorful" phldr="1"/>
      <dgm:spPr/>
      <dgm:t>
        <a:bodyPr/>
        <a:lstStyle/>
        <a:p>
          <a:endParaRPr lang="en-US"/>
        </a:p>
      </dgm:t>
    </dgm:pt>
    <dgm:pt modelId="{379BCA73-905F-4C85-944B-45885B97A437}">
      <dgm:prSet custT="1"/>
      <dgm:spPr/>
      <dgm:t>
        <a:bodyPr/>
        <a:lstStyle/>
        <a:p>
          <a:r>
            <a:rPr lang="en-US" sz="2400">
              <a:solidFill>
                <a:schemeClr val="tx1"/>
              </a:solidFill>
            </a:rPr>
            <a:t>There are many things to </a:t>
          </a:r>
          <a:r>
            <a:rPr lang="en-US" sz="2400" i="1">
              <a:solidFill>
                <a:schemeClr val="tx1"/>
              </a:solidFill>
            </a:rPr>
            <a:t>think</a:t>
          </a:r>
          <a:r>
            <a:rPr lang="en-US" sz="2400">
              <a:solidFill>
                <a:schemeClr val="tx1"/>
              </a:solidFill>
            </a:rPr>
            <a:t> about and many questions to </a:t>
          </a:r>
          <a:r>
            <a:rPr lang="en-US" sz="2400" i="1">
              <a:solidFill>
                <a:schemeClr val="tx1"/>
              </a:solidFill>
            </a:rPr>
            <a:t>ask</a:t>
          </a:r>
          <a:r>
            <a:rPr lang="en-US" sz="2400">
              <a:solidFill>
                <a:schemeClr val="tx1"/>
              </a:solidFill>
            </a:rPr>
            <a:t>. Ask me – I’m here to help!</a:t>
          </a:r>
        </a:p>
      </dgm:t>
    </dgm:pt>
    <dgm:pt modelId="{F4365225-D5F3-4359-A16F-A512E64676D4}" type="parTrans" cxnId="{E8183B70-E3B4-448B-8210-104D60D8EBAE}">
      <dgm:prSet/>
      <dgm:spPr/>
      <dgm:t>
        <a:bodyPr/>
        <a:lstStyle/>
        <a:p>
          <a:endParaRPr lang="en-US">
            <a:solidFill>
              <a:schemeClr val="tx1"/>
            </a:solidFill>
          </a:endParaRPr>
        </a:p>
      </dgm:t>
    </dgm:pt>
    <dgm:pt modelId="{2FD2A885-AE4D-4F94-8166-1DFA1F76FF40}" type="sibTrans" cxnId="{E8183B70-E3B4-448B-8210-104D60D8EBAE}">
      <dgm:prSet/>
      <dgm:spPr/>
      <dgm:t>
        <a:bodyPr/>
        <a:lstStyle/>
        <a:p>
          <a:endParaRPr lang="en-US">
            <a:solidFill>
              <a:schemeClr val="tx1"/>
            </a:solidFill>
          </a:endParaRPr>
        </a:p>
      </dgm:t>
    </dgm:pt>
    <dgm:pt modelId="{C62F37BC-85BA-4C1E-B357-D733A80DB3F1}">
      <dgm:prSet custT="1"/>
      <dgm:spPr/>
      <dgm:t>
        <a:bodyPr/>
        <a:lstStyle/>
        <a:p>
          <a:r>
            <a:rPr lang="en-US" sz="2400">
              <a:solidFill>
                <a:schemeClr val="tx1"/>
              </a:solidFill>
            </a:rPr>
            <a:t>Common questions</a:t>
          </a:r>
        </a:p>
      </dgm:t>
    </dgm:pt>
    <dgm:pt modelId="{B2A8085B-A4EC-4E91-B47F-B0C3021A12C8}" type="parTrans" cxnId="{45B1957D-71F2-41BB-85CB-0A0F8DC57801}">
      <dgm:prSet/>
      <dgm:spPr/>
      <dgm:t>
        <a:bodyPr/>
        <a:lstStyle/>
        <a:p>
          <a:endParaRPr lang="en-US">
            <a:solidFill>
              <a:schemeClr val="tx1"/>
            </a:solidFill>
          </a:endParaRPr>
        </a:p>
      </dgm:t>
    </dgm:pt>
    <dgm:pt modelId="{9D645105-D788-47BB-B358-942E37191C03}" type="sibTrans" cxnId="{45B1957D-71F2-41BB-85CB-0A0F8DC57801}">
      <dgm:prSet/>
      <dgm:spPr/>
      <dgm:t>
        <a:bodyPr/>
        <a:lstStyle/>
        <a:p>
          <a:endParaRPr lang="en-US">
            <a:solidFill>
              <a:schemeClr val="tx1"/>
            </a:solidFill>
          </a:endParaRPr>
        </a:p>
      </dgm:t>
    </dgm:pt>
    <dgm:pt modelId="{25DF7EA3-B09E-4576-B987-E361DD1B4DAC}">
      <dgm:prSet custT="1"/>
      <dgm:spPr/>
      <dgm:t>
        <a:bodyPr/>
        <a:lstStyle/>
        <a:p>
          <a:r>
            <a:rPr lang="en-US" sz="2400" b="0">
              <a:solidFill>
                <a:schemeClr val="tx1"/>
              </a:solidFill>
            </a:rPr>
            <a:t>What other questions come to mind when you think about college?</a:t>
          </a:r>
        </a:p>
      </dgm:t>
    </dgm:pt>
    <dgm:pt modelId="{0A8D01A4-8AC7-4383-BD3B-CE6EAA36DD62}" type="sibTrans" cxnId="{F985FBB8-9668-483E-BC6F-8EBEF5B9913C}">
      <dgm:prSet/>
      <dgm:spPr/>
      <dgm:t>
        <a:bodyPr/>
        <a:lstStyle/>
        <a:p>
          <a:endParaRPr lang="en-US">
            <a:solidFill>
              <a:schemeClr val="tx1"/>
            </a:solidFill>
          </a:endParaRPr>
        </a:p>
      </dgm:t>
    </dgm:pt>
    <dgm:pt modelId="{EE8DD503-B32F-4AB7-A145-BAB308CEA538}" type="parTrans" cxnId="{F985FBB8-9668-483E-BC6F-8EBEF5B9913C}">
      <dgm:prSet/>
      <dgm:spPr/>
      <dgm:t>
        <a:bodyPr/>
        <a:lstStyle/>
        <a:p>
          <a:endParaRPr lang="en-US">
            <a:solidFill>
              <a:schemeClr val="tx1"/>
            </a:solidFill>
          </a:endParaRPr>
        </a:p>
      </dgm:t>
    </dgm:pt>
    <dgm:pt modelId="{6EA40931-AD4F-44B8-BABE-CEE0C11E0344}" type="pres">
      <dgm:prSet presAssocID="{CA9C1423-32A1-4CA3-AA6C-1F1A4B0F84B9}" presName="linear" presStyleCnt="0">
        <dgm:presLayoutVars>
          <dgm:dir/>
          <dgm:resizeHandles val="exact"/>
        </dgm:presLayoutVars>
      </dgm:prSet>
      <dgm:spPr/>
    </dgm:pt>
    <dgm:pt modelId="{791686AE-3C06-4154-B40D-817AB68DAF7A}" type="pres">
      <dgm:prSet presAssocID="{379BCA73-905F-4C85-944B-45885B97A437}" presName="comp" presStyleCnt="0"/>
      <dgm:spPr/>
    </dgm:pt>
    <dgm:pt modelId="{BBA6B786-4146-4185-B4ED-986508D41C50}" type="pres">
      <dgm:prSet presAssocID="{379BCA73-905F-4C85-944B-45885B97A437}" presName="box" presStyleLbl="node1" presStyleIdx="0" presStyleCnt="3"/>
      <dgm:spPr/>
    </dgm:pt>
    <dgm:pt modelId="{366B8829-1D82-4BE5-BF2C-BD0E0919A9FE}" type="pres">
      <dgm:prSet presAssocID="{379BCA73-905F-4C85-944B-45885B97A437}" presName="img" presStyleLbl="fgImgPlace1" presStyleIdx="0" presStyleCnt="3" custLinFactNeighborX="189" custLinFactNeighborY="28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0800" dist="50800" dir="5400000" algn="ctr" rotWithShape="0">
            <a:schemeClr val="tx1"/>
          </a:outerShdw>
        </a:effectLst>
      </dgm:spPr>
      <dgm:extLst>
        <a:ext uri="{E40237B7-FDA0-4F09-8148-C483321AD2D9}">
          <dgm14:cNvPr xmlns:dgm14="http://schemas.microsoft.com/office/drawing/2010/diagram" id="0" name="" descr="Questions"/>
        </a:ext>
      </dgm:extLst>
    </dgm:pt>
    <dgm:pt modelId="{F734FE92-E265-4E2E-964F-0E82128810AF}" type="pres">
      <dgm:prSet presAssocID="{379BCA73-905F-4C85-944B-45885B97A437}" presName="text" presStyleLbl="node1" presStyleIdx="0" presStyleCnt="3">
        <dgm:presLayoutVars>
          <dgm:bulletEnabled val="1"/>
        </dgm:presLayoutVars>
      </dgm:prSet>
      <dgm:spPr/>
    </dgm:pt>
    <dgm:pt modelId="{3C082AC8-0376-47E9-9B7E-ED19ACE424B8}" type="pres">
      <dgm:prSet presAssocID="{2FD2A885-AE4D-4F94-8166-1DFA1F76FF40}" presName="spacer" presStyleCnt="0"/>
      <dgm:spPr/>
    </dgm:pt>
    <dgm:pt modelId="{606177E0-D43F-4312-8629-DE1E94B4CAB1}" type="pres">
      <dgm:prSet presAssocID="{C62F37BC-85BA-4C1E-B357-D733A80DB3F1}" presName="comp" presStyleCnt="0"/>
      <dgm:spPr/>
    </dgm:pt>
    <dgm:pt modelId="{EF1C5FBD-550F-4067-A6F7-B3183A5412BE}" type="pres">
      <dgm:prSet presAssocID="{C62F37BC-85BA-4C1E-B357-D733A80DB3F1}" presName="box" presStyleLbl="node1" presStyleIdx="1" presStyleCnt="3"/>
      <dgm:spPr/>
    </dgm:pt>
    <dgm:pt modelId="{03BA6D4D-0AA4-4D86-887D-10A1B66E9A80}" type="pres">
      <dgm:prSet presAssocID="{C62F37BC-85BA-4C1E-B357-D733A80DB3F1}" presName="img"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50800" dist="50800" dir="5400000" algn="ctr" rotWithShape="0">
            <a:schemeClr val="tx1"/>
          </a:outerShdw>
        </a:effectLst>
      </dgm:spPr>
      <dgm:extLst>
        <a:ext uri="{E40237B7-FDA0-4F09-8148-C483321AD2D9}">
          <dgm14:cNvPr xmlns:dgm14="http://schemas.microsoft.com/office/drawing/2010/diagram" id="0" name="" descr="Question mark with solid fill"/>
        </a:ext>
      </dgm:extLst>
    </dgm:pt>
    <dgm:pt modelId="{6600544A-FAA4-4767-A1A2-9941CEDB8956}" type="pres">
      <dgm:prSet presAssocID="{C62F37BC-85BA-4C1E-B357-D733A80DB3F1}" presName="text" presStyleLbl="node1" presStyleIdx="1" presStyleCnt="3">
        <dgm:presLayoutVars>
          <dgm:bulletEnabled val="1"/>
        </dgm:presLayoutVars>
      </dgm:prSet>
      <dgm:spPr/>
    </dgm:pt>
    <dgm:pt modelId="{0DC5A6F6-F815-4617-9C78-720095CC3833}" type="pres">
      <dgm:prSet presAssocID="{9D645105-D788-47BB-B358-942E37191C03}" presName="spacer" presStyleCnt="0"/>
      <dgm:spPr/>
    </dgm:pt>
    <dgm:pt modelId="{22861847-07F8-4545-9FBD-C8D879F34438}" type="pres">
      <dgm:prSet presAssocID="{25DF7EA3-B09E-4576-B987-E361DD1B4DAC}" presName="comp" presStyleCnt="0"/>
      <dgm:spPr/>
    </dgm:pt>
    <dgm:pt modelId="{BEA0560D-6465-4D83-9C1B-887C2F21FA95}" type="pres">
      <dgm:prSet presAssocID="{25DF7EA3-B09E-4576-B987-E361DD1B4DAC}" presName="box" presStyleLbl="node1" presStyleIdx="2" presStyleCnt="3"/>
      <dgm:spPr/>
    </dgm:pt>
    <dgm:pt modelId="{59A60644-4AA1-4527-A999-7BD9C334727A}" type="pres">
      <dgm:prSet presAssocID="{25DF7EA3-B09E-4576-B987-E361DD1B4DAC}" presName="img"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0800" dist="50800" dir="5400000" algn="ctr" rotWithShape="0">
            <a:schemeClr val="tx1"/>
          </a:outerShdw>
        </a:effectLst>
      </dgm:spPr>
      <dgm:extLst>
        <a:ext uri="{E40237B7-FDA0-4F09-8148-C483321AD2D9}">
          <dgm14:cNvPr xmlns:dgm14="http://schemas.microsoft.com/office/drawing/2010/diagram" id="0" name="" descr="Head with Gears"/>
        </a:ext>
      </dgm:extLst>
    </dgm:pt>
    <dgm:pt modelId="{AC484846-8A9B-46C9-BA34-9B79D2E95727}" type="pres">
      <dgm:prSet presAssocID="{25DF7EA3-B09E-4576-B987-E361DD1B4DAC}" presName="text" presStyleLbl="node1" presStyleIdx="2" presStyleCnt="3">
        <dgm:presLayoutVars>
          <dgm:bulletEnabled val="1"/>
        </dgm:presLayoutVars>
      </dgm:prSet>
      <dgm:spPr/>
    </dgm:pt>
  </dgm:ptLst>
  <dgm:cxnLst>
    <dgm:cxn modelId="{7E66660C-CDEA-4254-96AA-9B08DC92D03D}" type="presOf" srcId="{C62F37BC-85BA-4C1E-B357-D733A80DB3F1}" destId="{6600544A-FAA4-4767-A1A2-9941CEDB8956}" srcOrd="1" destOrd="0" presId="urn:microsoft.com/office/officeart/2005/8/layout/vList4"/>
    <dgm:cxn modelId="{15CD9C5D-5FEA-4131-B154-99CA100A3A6C}" type="presOf" srcId="{C62F37BC-85BA-4C1E-B357-D733A80DB3F1}" destId="{EF1C5FBD-550F-4067-A6F7-B3183A5412BE}" srcOrd="0" destOrd="0" presId="urn:microsoft.com/office/officeart/2005/8/layout/vList4"/>
    <dgm:cxn modelId="{A3E73263-2656-49F5-AAC0-7A747F11EC7D}" type="presOf" srcId="{379BCA73-905F-4C85-944B-45885B97A437}" destId="{BBA6B786-4146-4185-B4ED-986508D41C50}" srcOrd="0" destOrd="0" presId="urn:microsoft.com/office/officeart/2005/8/layout/vList4"/>
    <dgm:cxn modelId="{E8183B70-E3B4-448B-8210-104D60D8EBAE}" srcId="{CA9C1423-32A1-4CA3-AA6C-1F1A4B0F84B9}" destId="{379BCA73-905F-4C85-944B-45885B97A437}" srcOrd="0" destOrd="0" parTransId="{F4365225-D5F3-4359-A16F-A512E64676D4}" sibTransId="{2FD2A885-AE4D-4F94-8166-1DFA1F76FF40}"/>
    <dgm:cxn modelId="{69FC2D73-EE07-48D2-A80D-0E141D90D7FA}" type="presOf" srcId="{379BCA73-905F-4C85-944B-45885B97A437}" destId="{F734FE92-E265-4E2E-964F-0E82128810AF}" srcOrd="1" destOrd="0" presId="urn:microsoft.com/office/officeart/2005/8/layout/vList4"/>
    <dgm:cxn modelId="{6DA39579-6485-427C-BF7F-9BEA952AB1C7}" type="presOf" srcId="{25DF7EA3-B09E-4576-B987-E361DD1B4DAC}" destId="{AC484846-8A9B-46C9-BA34-9B79D2E95727}" srcOrd="1" destOrd="0" presId="urn:microsoft.com/office/officeart/2005/8/layout/vList4"/>
    <dgm:cxn modelId="{45B1957D-71F2-41BB-85CB-0A0F8DC57801}" srcId="{CA9C1423-32A1-4CA3-AA6C-1F1A4B0F84B9}" destId="{C62F37BC-85BA-4C1E-B357-D733A80DB3F1}" srcOrd="1" destOrd="0" parTransId="{B2A8085B-A4EC-4E91-B47F-B0C3021A12C8}" sibTransId="{9D645105-D788-47BB-B358-942E37191C03}"/>
    <dgm:cxn modelId="{F985FBB8-9668-483E-BC6F-8EBEF5B9913C}" srcId="{CA9C1423-32A1-4CA3-AA6C-1F1A4B0F84B9}" destId="{25DF7EA3-B09E-4576-B987-E361DD1B4DAC}" srcOrd="2" destOrd="0" parTransId="{EE8DD503-B32F-4AB7-A145-BAB308CEA538}" sibTransId="{0A8D01A4-8AC7-4383-BD3B-CE6EAA36DD62}"/>
    <dgm:cxn modelId="{96B79DBB-AA1C-4BE9-B565-B4297A2D0C34}" type="presOf" srcId="{CA9C1423-32A1-4CA3-AA6C-1F1A4B0F84B9}" destId="{6EA40931-AD4F-44B8-BABE-CEE0C11E0344}" srcOrd="0" destOrd="0" presId="urn:microsoft.com/office/officeart/2005/8/layout/vList4"/>
    <dgm:cxn modelId="{1DB2F9F3-2E95-48E9-9118-7B135F451738}" type="presOf" srcId="{25DF7EA3-B09E-4576-B987-E361DD1B4DAC}" destId="{BEA0560D-6465-4D83-9C1B-887C2F21FA95}" srcOrd="0" destOrd="0" presId="urn:microsoft.com/office/officeart/2005/8/layout/vList4"/>
    <dgm:cxn modelId="{F7D78A93-FBEC-4F2C-9422-4426895040F9}" type="presParOf" srcId="{6EA40931-AD4F-44B8-BABE-CEE0C11E0344}" destId="{791686AE-3C06-4154-B40D-817AB68DAF7A}" srcOrd="0" destOrd="0" presId="urn:microsoft.com/office/officeart/2005/8/layout/vList4"/>
    <dgm:cxn modelId="{336BA64C-3A71-473D-98BA-D286D40E3203}" type="presParOf" srcId="{791686AE-3C06-4154-B40D-817AB68DAF7A}" destId="{BBA6B786-4146-4185-B4ED-986508D41C50}" srcOrd="0" destOrd="0" presId="urn:microsoft.com/office/officeart/2005/8/layout/vList4"/>
    <dgm:cxn modelId="{88DD886E-B122-4850-AC78-7AFC305E7659}" type="presParOf" srcId="{791686AE-3C06-4154-B40D-817AB68DAF7A}" destId="{366B8829-1D82-4BE5-BF2C-BD0E0919A9FE}" srcOrd="1" destOrd="0" presId="urn:microsoft.com/office/officeart/2005/8/layout/vList4"/>
    <dgm:cxn modelId="{02570A77-107D-4138-B971-DE43180A864B}" type="presParOf" srcId="{791686AE-3C06-4154-B40D-817AB68DAF7A}" destId="{F734FE92-E265-4E2E-964F-0E82128810AF}" srcOrd="2" destOrd="0" presId="urn:microsoft.com/office/officeart/2005/8/layout/vList4"/>
    <dgm:cxn modelId="{8623E0E1-B48B-4B25-A057-DD8584EE28D3}" type="presParOf" srcId="{6EA40931-AD4F-44B8-BABE-CEE0C11E0344}" destId="{3C082AC8-0376-47E9-9B7E-ED19ACE424B8}" srcOrd="1" destOrd="0" presId="urn:microsoft.com/office/officeart/2005/8/layout/vList4"/>
    <dgm:cxn modelId="{33860DF7-ECB5-4A3F-ACB6-93DB631255B5}" type="presParOf" srcId="{6EA40931-AD4F-44B8-BABE-CEE0C11E0344}" destId="{606177E0-D43F-4312-8629-DE1E94B4CAB1}" srcOrd="2" destOrd="0" presId="urn:microsoft.com/office/officeart/2005/8/layout/vList4"/>
    <dgm:cxn modelId="{D9D4EAD4-E676-416D-9CA4-E73238FF3BCD}" type="presParOf" srcId="{606177E0-D43F-4312-8629-DE1E94B4CAB1}" destId="{EF1C5FBD-550F-4067-A6F7-B3183A5412BE}" srcOrd="0" destOrd="0" presId="urn:microsoft.com/office/officeart/2005/8/layout/vList4"/>
    <dgm:cxn modelId="{814BEB4D-8B3E-491E-9D53-110E09464E31}" type="presParOf" srcId="{606177E0-D43F-4312-8629-DE1E94B4CAB1}" destId="{03BA6D4D-0AA4-4D86-887D-10A1B66E9A80}" srcOrd="1" destOrd="0" presId="urn:microsoft.com/office/officeart/2005/8/layout/vList4"/>
    <dgm:cxn modelId="{381A7071-3BCE-43D1-B28B-1931152AF369}" type="presParOf" srcId="{606177E0-D43F-4312-8629-DE1E94B4CAB1}" destId="{6600544A-FAA4-4767-A1A2-9941CEDB8956}" srcOrd="2" destOrd="0" presId="urn:microsoft.com/office/officeart/2005/8/layout/vList4"/>
    <dgm:cxn modelId="{BA833AE2-85D3-4C9C-84F8-DBF04514AC74}" type="presParOf" srcId="{6EA40931-AD4F-44B8-BABE-CEE0C11E0344}" destId="{0DC5A6F6-F815-4617-9C78-720095CC3833}" srcOrd="3" destOrd="0" presId="urn:microsoft.com/office/officeart/2005/8/layout/vList4"/>
    <dgm:cxn modelId="{F28726A2-8EC2-445D-BD11-A53401C3977C}" type="presParOf" srcId="{6EA40931-AD4F-44B8-BABE-CEE0C11E0344}" destId="{22861847-07F8-4545-9FBD-C8D879F34438}" srcOrd="4" destOrd="0" presId="urn:microsoft.com/office/officeart/2005/8/layout/vList4"/>
    <dgm:cxn modelId="{FEE01C61-B70A-40FC-84D0-FFBE9AF93E3F}" type="presParOf" srcId="{22861847-07F8-4545-9FBD-C8D879F34438}" destId="{BEA0560D-6465-4D83-9C1B-887C2F21FA95}" srcOrd="0" destOrd="0" presId="urn:microsoft.com/office/officeart/2005/8/layout/vList4"/>
    <dgm:cxn modelId="{5D3DDA7E-889A-444F-8BE0-49DF464B9B96}" type="presParOf" srcId="{22861847-07F8-4545-9FBD-C8D879F34438}" destId="{59A60644-4AA1-4527-A999-7BD9C334727A}" srcOrd="1" destOrd="0" presId="urn:microsoft.com/office/officeart/2005/8/layout/vList4"/>
    <dgm:cxn modelId="{42123DE6-CD1A-4D5E-9C29-7A7CFBAF288F}" type="presParOf" srcId="{22861847-07F8-4545-9FBD-C8D879F34438}" destId="{AC484846-8A9B-46C9-BA34-9B79D2E95727}"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B82553E-484D-4D14-9207-65CAF7F89D78}" type="doc">
      <dgm:prSet loTypeId="urn:microsoft.com/office/officeart/2005/8/layout/vList6" loCatId="process" qsTypeId="urn:microsoft.com/office/officeart/2005/8/quickstyle/simple4" qsCatId="simple" csTypeId="urn:microsoft.com/office/officeart/2005/8/colors/colorful1" csCatId="colorful" phldr="1"/>
      <dgm:spPr/>
      <dgm:t>
        <a:bodyPr/>
        <a:lstStyle/>
        <a:p>
          <a:endParaRPr lang="en-US"/>
        </a:p>
      </dgm:t>
    </dgm:pt>
    <dgm:pt modelId="{EA8B2356-4DD3-464C-AD15-9EFF7F394FFC}">
      <dgm:prSet phldrT="[Text]" custT="1"/>
      <dgm:spPr/>
      <dgm:t>
        <a:bodyPr/>
        <a:lstStyle/>
        <a:p>
          <a:r>
            <a:rPr lang="en-US" sz="2400">
              <a:solidFill>
                <a:schemeClr val="tx1"/>
              </a:solidFill>
            </a:rPr>
            <a:t>Vocational/Trade</a:t>
          </a:r>
        </a:p>
      </dgm:t>
    </dgm:pt>
    <dgm:pt modelId="{3E356635-A455-4337-BF26-4AD352EE3538}" type="parTrans" cxnId="{C73748C6-FCBF-42DD-A838-95298BC2A097}">
      <dgm:prSet/>
      <dgm:spPr/>
      <dgm:t>
        <a:bodyPr/>
        <a:lstStyle/>
        <a:p>
          <a:endParaRPr lang="en-US" sz="2400">
            <a:solidFill>
              <a:schemeClr val="tx1"/>
            </a:solidFill>
          </a:endParaRPr>
        </a:p>
      </dgm:t>
    </dgm:pt>
    <dgm:pt modelId="{98D7CFEC-E568-4DF1-98F1-1768AB49143A}" type="sibTrans" cxnId="{C73748C6-FCBF-42DD-A838-95298BC2A097}">
      <dgm:prSet/>
      <dgm:spPr/>
      <dgm:t>
        <a:bodyPr/>
        <a:lstStyle/>
        <a:p>
          <a:endParaRPr lang="en-US" sz="2400">
            <a:solidFill>
              <a:schemeClr val="tx1"/>
            </a:solidFill>
          </a:endParaRPr>
        </a:p>
      </dgm:t>
    </dgm:pt>
    <dgm:pt modelId="{AC0167E6-ADA3-403B-8605-521F704A404B}">
      <dgm:prSet phldrT="[Text]" custT="1"/>
      <dgm:spPr/>
      <dgm:t>
        <a:bodyPr/>
        <a:lstStyle/>
        <a:p>
          <a:pPr algn="l">
            <a:buClr>
              <a:schemeClr val="accent1"/>
            </a:buClr>
          </a:pPr>
          <a:r>
            <a:rPr lang="en-US" sz="2400">
              <a:solidFill>
                <a:schemeClr val="tx1"/>
              </a:solidFill>
            </a:rPr>
            <a:t>2 years		</a:t>
          </a:r>
        </a:p>
      </dgm:t>
    </dgm:pt>
    <dgm:pt modelId="{F29ABDC8-F367-4C7F-B41F-D81C585D296E}" type="parTrans" cxnId="{66551E99-E38A-4A41-A97B-5E4236BE15C7}">
      <dgm:prSet/>
      <dgm:spPr/>
      <dgm:t>
        <a:bodyPr/>
        <a:lstStyle/>
        <a:p>
          <a:endParaRPr lang="en-US" sz="2400">
            <a:solidFill>
              <a:schemeClr val="tx1"/>
            </a:solidFill>
          </a:endParaRPr>
        </a:p>
      </dgm:t>
    </dgm:pt>
    <dgm:pt modelId="{1CD20DC2-0FDF-4B68-AADD-98DC375FC4B6}" type="sibTrans" cxnId="{66551E99-E38A-4A41-A97B-5E4236BE15C7}">
      <dgm:prSet/>
      <dgm:spPr/>
      <dgm:t>
        <a:bodyPr/>
        <a:lstStyle/>
        <a:p>
          <a:endParaRPr lang="en-US" sz="2400">
            <a:solidFill>
              <a:schemeClr val="tx1"/>
            </a:solidFill>
          </a:endParaRPr>
        </a:p>
      </dgm:t>
    </dgm:pt>
    <dgm:pt modelId="{AFC989AC-A569-400A-B8B4-AD95DEC1C677}">
      <dgm:prSet phldrT="[Text]" custT="1"/>
      <dgm:spPr/>
      <dgm:t>
        <a:bodyPr/>
        <a:lstStyle/>
        <a:p>
          <a:r>
            <a:rPr lang="en-US" sz="2400">
              <a:solidFill>
                <a:schemeClr val="tx1"/>
              </a:solidFill>
            </a:rPr>
            <a:t>Associate’s Degree</a:t>
          </a:r>
        </a:p>
      </dgm:t>
    </dgm:pt>
    <dgm:pt modelId="{827DBAEA-DD9C-42F2-A226-7D9C95899865}" type="parTrans" cxnId="{E4A08D2D-A6C3-4480-A778-E35768E30058}">
      <dgm:prSet/>
      <dgm:spPr/>
      <dgm:t>
        <a:bodyPr/>
        <a:lstStyle/>
        <a:p>
          <a:endParaRPr lang="en-US" sz="2400">
            <a:solidFill>
              <a:schemeClr val="tx1"/>
            </a:solidFill>
          </a:endParaRPr>
        </a:p>
      </dgm:t>
    </dgm:pt>
    <dgm:pt modelId="{FAA67643-2DF4-47A8-8801-B96835E55979}" type="sibTrans" cxnId="{E4A08D2D-A6C3-4480-A778-E35768E30058}">
      <dgm:prSet/>
      <dgm:spPr/>
      <dgm:t>
        <a:bodyPr/>
        <a:lstStyle/>
        <a:p>
          <a:endParaRPr lang="en-US" sz="2400">
            <a:solidFill>
              <a:schemeClr val="tx1"/>
            </a:solidFill>
          </a:endParaRPr>
        </a:p>
      </dgm:t>
    </dgm:pt>
    <dgm:pt modelId="{77FCD5B5-55C5-4054-8592-F7B6A77A1961}">
      <dgm:prSet phldrT="[Text]" custT="1"/>
      <dgm:spPr/>
      <dgm:t>
        <a:bodyPr/>
        <a:lstStyle/>
        <a:p>
          <a:pPr algn="l">
            <a:buClr>
              <a:schemeClr val="accent1"/>
            </a:buClr>
          </a:pPr>
          <a:r>
            <a:rPr lang="en-US" sz="2400">
              <a:solidFill>
                <a:schemeClr val="tx1"/>
              </a:solidFill>
            </a:rPr>
            <a:t>2 years</a:t>
          </a:r>
        </a:p>
      </dgm:t>
    </dgm:pt>
    <dgm:pt modelId="{012D46DF-62B4-45DE-BBF8-2D3893B3DA16}" type="parTrans" cxnId="{1F700C7C-2244-4C72-A062-9220C26C2297}">
      <dgm:prSet/>
      <dgm:spPr/>
      <dgm:t>
        <a:bodyPr/>
        <a:lstStyle/>
        <a:p>
          <a:endParaRPr lang="en-US" sz="2400">
            <a:solidFill>
              <a:schemeClr val="tx1"/>
            </a:solidFill>
          </a:endParaRPr>
        </a:p>
      </dgm:t>
    </dgm:pt>
    <dgm:pt modelId="{8D298716-BB1E-4188-9717-C70E2C530A6C}" type="sibTrans" cxnId="{1F700C7C-2244-4C72-A062-9220C26C2297}">
      <dgm:prSet/>
      <dgm:spPr/>
      <dgm:t>
        <a:bodyPr/>
        <a:lstStyle/>
        <a:p>
          <a:endParaRPr lang="en-US" sz="2400">
            <a:solidFill>
              <a:schemeClr val="tx1"/>
            </a:solidFill>
          </a:endParaRPr>
        </a:p>
      </dgm:t>
    </dgm:pt>
    <dgm:pt modelId="{3713D7AC-4983-4B05-98FD-3D711C401AF9}">
      <dgm:prSet custT="1"/>
      <dgm:spPr/>
      <dgm:t>
        <a:bodyPr/>
        <a:lstStyle/>
        <a:p>
          <a:r>
            <a:rPr lang="en-US" sz="2400">
              <a:solidFill>
                <a:schemeClr val="tx1"/>
              </a:solidFill>
            </a:rPr>
            <a:t>Bachelor’s Degree</a:t>
          </a:r>
        </a:p>
      </dgm:t>
    </dgm:pt>
    <dgm:pt modelId="{BFE768A6-CD15-4C9C-8485-678943470ED9}" type="parTrans" cxnId="{7BDDBA33-069C-419D-83F1-18963935D47C}">
      <dgm:prSet/>
      <dgm:spPr/>
      <dgm:t>
        <a:bodyPr/>
        <a:lstStyle/>
        <a:p>
          <a:endParaRPr lang="en-US" sz="2400">
            <a:solidFill>
              <a:schemeClr val="tx1"/>
            </a:solidFill>
          </a:endParaRPr>
        </a:p>
      </dgm:t>
    </dgm:pt>
    <dgm:pt modelId="{6DFFCB29-94CD-423B-BAD9-3207BACA0EE6}" type="sibTrans" cxnId="{7BDDBA33-069C-419D-83F1-18963935D47C}">
      <dgm:prSet/>
      <dgm:spPr/>
      <dgm:t>
        <a:bodyPr/>
        <a:lstStyle/>
        <a:p>
          <a:endParaRPr lang="en-US" sz="2400">
            <a:solidFill>
              <a:schemeClr val="tx1"/>
            </a:solidFill>
          </a:endParaRPr>
        </a:p>
      </dgm:t>
    </dgm:pt>
    <dgm:pt modelId="{C07396AC-8ED1-4381-8929-E893DC2ED063}">
      <dgm:prSet custT="1"/>
      <dgm:spPr/>
      <dgm:t>
        <a:bodyPr/>
        <a:lstStyle/>
        <a:p>
          <a:r>
            <a:rPr lang="en-US" sz="2400">
              <a:solidFill>
                <a:schemeClr val="tx1"/>
              </a:solidFill>
            </a:rPr>
            <a:t>Master’s Degree</a:t>
          </a:r>
        </a:p>
      </dgm:t>
    </dgm:pt>
    <dgm:pt modelId="{B832675C-C4B0-4EB3-BB42-E89100591A19}" type="parTrans" cxnId="{54A7370D-F822-4C8A-89D7-7F6C23E38AEB}">
      <dgm:prSet/>
      <dgm:spPr/>
      <dgm:t>
        <a:bodyPr/>
        <a:lstStyle/>
        <a:p>
          <a:endParaRPr lang="en-US" sz="2400">
            <a:solidFill>
              <a:schemeClr val="tx1"/>
            </a:solidFill>
          </a:endParaRPr>
        </a:p>
      </dgm:t>
    </dgm:pt>
    <dgm:pt modelId="{5605C43E-E28D-422E-BAE5-A310CCE461EA}" type="sibTrans" cxnId="{54A7370D-F822-4C8A-89D7-7F6C23E38AEB}">
      <dgm:prSet/>
      <dgm:spPr/>
      <dgm:t>
        <a:bodyPr/>
        <a:lstStyle/>
        <a:p>
          <a:endParaRPr lang="en-US" sz="2400">
            <a:solidFill>
              <a:schemeClr val="tx1"/>
            </a:solidFill>
          </a:endParaRPr>
        </a:p>
      </dgm:t>
    </dgm:pt>
    <dgm:pt modelId="{41204414-9E0C-4359-BD2A-ABE2EA88D5A6}">
      <dgm:prSet custT="1"/>
      <dgm:spPr/>
      <dgm:t>
        <a:bodyPr/>
        <a:lstStyle/>
        <a:p>
          <a:pPr>
            <a:buClr>
              <a:schemeClr val="accent1"/>
            </a:buClr>
            <a:buFont typeface="Arial" panose="020B0604020202020204" pitchFamily="34" charset="0"/>
            <a:buChar char="•"/>
          </a:pPr>
          <a:r>
            <a:rPr lang="en-US" sz="2400">
              <a:solidFill>
                <a:schemeClr val="tx1"/>
              </a:solidFill>
            </a:rPr>
            <a:t>4 years</a:t>
          </a:r>
        </a:p>
      </dgm:t>
    </dgm:pt>
    <dgm:pt modelId="{13A82B4C-3C39-4EE4-B106-ED3B400650AA}" type="parTrans" cxnId="{DC5ECE35-A71B-4F54-9EB1-8C5309B332E9}">
      <dgm:prSet/>
      <dgm:spPr/>
      <dgm:t>
        <a:bodyPr/>
        <a:lstStyle/>
        <a:p>
          <a:endParaRPr lang="en-US" sz="2400">
            <a:solidFill>
              <a:schemeClr val="tx1"/>
            </a:solidFill>
          </a:endParaRPr>
        </a:p>
      </dgm:t>
    </dgm:pt>
    <dgm:pt modelId="{E4466006-C7BA-4E53-A473-1CFDB801E6EA}" type="sibTrans" cxnId="{DC5ECE35-A71B-4F54-9EB1-8C5309B332E9}">
      <dgm:prSet/>
      <dgm:spPr/>
      <dgm:t>
        <a:bodyPr/>
        <a:lstStyle/>
        <a:p>
          <a:endParaRPr lang="en-US" sz="2400">
            <a:solidFill>
              <a:schemeClr val="tx1"/>
            </a:solidFill>
          </a:endParaRPr>
        </a:p>
      </dgm:t>
    </dgm:pt>
    <dgm:pt modelId="{D93D8DA2-14F5-4E4B-99ED-451493A91C49}">
      <dgm:prSet custT="1"/>
      <dgm:spPr/>
      <dgm:t>
        <a:bodyPr/>
        <a:lstStyle/>
        <a:p>
          <a:pPr>
            <a:buClr>
              <a:schemeClr val="accent1"/>
            </a:buClr>
          </a:pPr>
          <a:r>
            <a:rPr lang="en-US" sz="2400">
              <a:solidFill>
                <a:schemeClr val="tx1"/>
              </a:solidFill>
            </a:rPr>
            <a:t>Bachelor’s plus 1-3 years</a:t>
          </a:r>
        </a:p>
      </dgm:t>
    </dgm:pt>
    <dgm:pt modelId="{DB24D81F-7792-440C-85B8-871D7AEF4F8F}" type="parTrans" cxnId="{A57B1139-2AEF-45BA-B535-0F939FFD8EC5}">
      <dgm:prSet/>
      <dgm:spPr/>
      <dgm:t>
        <a:bodyPr/>
        <a:lstStyle/>
        <a:p>
          <a:endParaRPr lang="en-US" sz="2400">
            <a:solidFill>
              <a:schemeClr val="tx1"/>
            </a:solidFill>
          </a:endParaRPr>
        </a:p>
      </dgm:t>
    </dgm:pt>
    <dgm:pt modelId="{D2647E55-1DDD-4571-A380-DBDE6F839499}" type="sibTrans" cxnId="{A57B1139-2AEF-45BA-B535-0F939FFD8EC5}">
      <dgm:prSet/>
      <dgm:spPr/>
      <dgm:t>
        <a:bodyPr/>
        <a:lstStyle/>
        <a:p>
          <a:endParaRPr lang="en-US" sz="2400">
            <a:solidFill>
              <a:schemeClr val="tx1"/>
            </a:solidFill>
          </a:endParaRPr>
        </a:p>
      </dgm:t>
    </dgm:pt>
    <dgm:pt modelId="{5D008A38-8AD5-400D-AEA0-450F1E2C474F}" type="pres">
      <dgm:prSet presAssocID="{2B82553E-484D-4D14-9207-65CAF7F89D78}" presName="Name0" presStyleCnt="0">
        <dgm:presLayoutVars>
          <dgm:dir/>
          <dgm:animLvl val="lvl"/>
          <dgm:resizeHandles/>
        </dgm:presLayoutVars>
      </dgm:prSet>
      <dgm:spPr/>
    </dgm:pt>
    <dgm:pt modelId="{4378C45A-16C7-46AB-9ADA-B336CE8A167F}" type="pres">
      <dgm:prSet presAssocID="{EA8B2356-4DD3-464C-AD15-9EFF7F394FFC}" presName="linNode" presStyleCnt="0"/>
      <dgm:spPr/>
    </dgm:pt>
    <dgm:pt modelId="{55A70E60-71BF-45FA-9CBC-9E0FEC5C1705}" type="pres">
      <dgm:prSet presAssocID="{EA8B2356-4DD3-464C-AD15-9EFF7F394FFC}" presName="parentShp" presStyleLbl="node1" presStyleIdx="0" presStyleCnt="4" custLinFactNeighborX="-17601" custLinFactNeighborY="6009">
        <dgm:presLayoutVars>
          <dgm:bulletEnabled val="1"/>
        </dgm:presLayoutVars>
      </dgm:prSet>
      <dgm:spPr/>
    </dgm:pt>
    <dgm:pt modelId="{66113AE5-2C14-4513-88DF-61605E5BBCF4}" type="pres">
      <dgm:prSet presAssocID="{EA8B2356-4DD3-464C-AD15-9EFF7F394FFC}" presName="childShp" presStyleLbl="bgAccFollowNode1" presStyleIdx="0" presStyleCnt="4" custScaleX="64164" custLinFactNeighborX="-25921" custLinFactNeighborY="6009">
        <dgm:presLayoutVars>
          <dgm:bulletEnabled val="1"/>
        </dgm:presLayoutVars>
      </dgm:prSet>
      <dgm:spPr/>
    </dgm:pt>
    <dgm:pt modelId="{8B418921-C090-49AF-B59E-A36FC01C24F8}" type="pres">
      <dgm:prSet presAssocID="{98D7CFEC-E568-4DF1-98F1-1768AB49143A}" presName="spacing" presStyleCnt="0"/>
      <dgm:spPr/>
    </dgm:pt>
    <dgm:pt modelId="{22E2EE35-28DA-4813-B1BF-FE2143F2A7E5}" type="pres">
      <dgm:prSet presAssocID="{AFC989AC-A569-400A-B8B4-AD95DEC1C677}" presName="linNode" presStyleCnt="0"/>
      <dgm:spPr/>
    </dgm:pt>
    <dgm:pt modelId="{13373EF7-0C83-49D6-9A6F-65AA10BE3216}" type="pres">
      <dgm:prSet presAssocID="{AFC989AC-A569-400A-B8B4-AD95DEC1C677}" presName="parentShp" presStyleLbl="node1" presStyleIdx="1" presStyleCnt="4" custLinFactNeighborX="-11402" custLinFactNeighborY="5708">
        <dgm:presLayoutVars>
          <dgm:bulletEnabled val="1"/>
        </dgm:presLayoutVars>
      </dgm:prSet>
      <dgm:spPr/>
    </dgm:pt>
    <dgm:pt modelId="{5C29DE75-9C28-4A41-864A-1002767912B9}" type="pres">
      <dgm:prSet presAssocID="{AFC989AC-A569-400A-B8B4-AD95DEC1C677}" presName="childShp" presStyleLbl="bgAccFollowNode1" presStyleIdx="1" presStyleCnt="4" custScaleX="77195" custLinFactNeighborX="-16148" custLinFactNeighborY="5000">
        <dgm:presLayoutVars>
          <dgm:bulletEnabled val="1"/>
        </dgm:presLayoutVars>
      </dgm:prSet>
      <dgm:spPr/>
    </dgm:pt>
    <dgm:pt modelId="{C1280AFC-6A4F-48F3-A972-300FE915100B}" type="pres">
      <dgm:prSet presAssocID="{FAA67643-2DF4-47A8-8801-B96835E55979}" presName="spacing" presStyleCnt="0"/>
      <dgm:spPr/>
    </dgm:pt>
    <dgm:pt modelId="{4637DC25-3DB3-4552-B0A7-EBD5E832F386}" type="pres">
      <dgm:prSet presAssocID="{3713D7AC-4983-4B05-98FD-3D711C401AF9}" presName="linNode" presStyleCnt="0"/>
      <dgm:spPr/>
    </dgm:pt>
    <dgm:pt modelId="{207EBC0B-9CBF-4C27-992E-2B5FF6E047FC}" type="pres">
      <dgm:prSet presAssocID="{3713D7AC-4983-4B05-98FD-3D711C401AF9}" presName="parentShp" presStyleLbl="node1" presStyleIdx="2" presStyleCnt="4" custLinFactNeighborX="-4886" custLinFactNeighborY="3933">
        <dgm:presLayoutVars>
          <dgm:bulletEnabled val="1"/>
        </dgm:presLayoutVars>
      </dgm:prSet>
      <dgm:spPr/>
    </dgm:pt>
    <dgm:pt modelId="{CED98D67-A5EC-489B-943D-117A9C64CF18}" type="pres">
      <dgm:prSet presAssocID="{3713D7AC-4983-4B05-98FD-3D711C401AF9}" presName="childShp" presStyleLbl="bgAccFollowNode1" presStyleIdx="2" presStyleCnt="4" custScaleX="90227" custLinFactNeighborX="-6374" custLinFactNeighborY="3933">
        <dgm:presLayoutVars>
          <dgm:bulletEnabled val="1"/>
        </dgm:presLayoutVars>
      </dgm:prSet>
      <dgm:spPr/>
    </dgm:pt>
    <dgm:pt modelId="{8181EBC1-135F-49EC-BD40-EC43245421B5}" type="pres">
      <dgm:prSet presAssocID="{6DFFCB29-94CD-423B-BAD9-3207BACA0EE6}" presName="spacing" presStyleCnt="0"/>
      <dgm:spPr/>
    </dgm:pt>
    <dgm:pt modelId="{3A8F45D2-F399-43EB-9B19-E8FC7B4BC018}" type="pres">
      <dgm:prSet presAssocID="{C07396AC-8ED1-4381-8929-E893DC2ED063}" presName="linNode" presStyleCnt="0"/>
      <dgm:spPr/>
    </dgm:pt>
    <dgm:pt modelId="{5DC9F3BA-D2D5-49E4-A100-8F8AA4939CE6}" type="pres">
      <dgm:prSet presAssocID="{C07396AC-8ED1-4381-8929-E893DC2ED063}" presName="parentShp" presStyleLbl="node1" presStyleIdx="3" presStyleCnt="4">
        <dgm:presLayoutVars>
          <dgm:bulletEnabled val="1"/>
        </dgm:presLayoutVars>
      </dgm:prSet>
      <dgm:spPr/>
    </dgm:pt>
    <dgm:pt modelId="{ECA738B4-247E-4BA1-AFBA-3DD87464C084}" type="pres">
      <dgm:prSet presAssocID="{C07396AC-8ED1-4381-8929-E893DC2ED063}" presName="childShp" presStyleLbl="bgAccFollowNode1" presStyleIdx="3" presStyleCnt="4" custLinFactNeighborX="2013" custLinFactNeighborY="2895">
        <dgm:presLayoutVars>
          <dgm:bulletEnabled val="1"/>
        </dgm:presLayoutVars>
      </dgm:prSet>
      <dgm:spPr/>
    </dgm:pt>
  </dgm:ptLst>
  <dgm:cxnLst>
    <dgm:cxn modelId="{54A7370D-F822-4C8A-89D7-7F6C23E38AEB}" srcId="{2B82553E-484D-4D14-9207-65CAF7F89D78}" destId="{C07396AC-8ED1-4381-8929-E893DC2ED063}" srcOrd="3" destOrd="0" parTransId="{B832675C-C4B0-4EB3-BB42-E89100591A19}" sibTransId="{5605C43E-E28D-422E-BAE5-A310CCE461EA}"/>
    <dgm:cxn modelId="{04228E1E-00EB-45C1-AA35-1FB14F73A713}" type="presOf" srcId="{41204414-9E0C-4359-BD2A-ABE2EA88D5A6}" destId="{CED98D67-A5EC-489B-943D-117A9C64CF18}" srcOrd="0" destOrd="0" presId="urn:microsoft.com/office/officeart/2005/8/layout/vList6"/>
    <dgm:cxn modelId="{E4A08D2D-A6C3-4480-A778-E35768E30058}" srcId="{2B82553E-484D-4D14-9207-65CAF7F89D78}" destId="{AFC989AC-A569-400A-B8B4-AD95DEC1C677}" srcOrd="1" destOrd="0" parTransId="{827DBAEA-DD9C-42F2-A226-7D9C95899865}" sibTransId="{FAA67643-2DF4-47A8-8801-B96835E55979}"/>
    <dgm:cxn modelId="{7BDDBA33-069C-419D-83F1-18963935D47C}" srcId="{2B82553E-484D-4D14-9207-65CAF7F89D78}" destId="{3713D7AC-4983-4B05-98FD-3D711C401AF9}" srcOrd="2" destOrd="0" parTransId="{BFE768A6-CD15-4C9C-8485-678943470ED9}" sibTransId="{6DFFCB29-94CD-423B-BAD9-3207BACA0EE6}"/>
    <dgm:cxn modelId="{DC5ECE35-A71B-4F54-9EB1-8C5309B332E9}" srcId="{3713D7AC-4983-4B05-98FD-3D711C401AF9}" destId="{41204414-9E0C-4359-BD2A-ABE2EA88D5A6}" srcOrd="0" destOrd="0" parTransId="{13A82B4C-3C39-4EE4-B106-ED3B400650AA}" sibTransId="{E4466006-C7BA-4E53-A473-1CFDB801E6EA}"/>
    <dgm:cxn modelId="{C40E5837-5553-499E-9774-502697B295DE}" type="presOf" srcId="{C07396AC-8ED1-4381-8929-E893DC2ED063}" destId="{5DC9F3BA-D2D5-49E4-A100-8F8AA4939CE6}" srcOrd="0" destOrd="0" presId="urn:microsoft.com/office/officeart/2005/8/layout/vList6"/>
    <dgm:cxn modelId="{A57B1139-2AEF-45BA-B535-0F939FFD8EC5}" srcId="{C07396AC-8ED1-4381-8929-E893DC2ED063}" destId="{D93D8DA2-14F5-4E4B-99ED-451493A91C49}" srcOrd="0" destOrd="0" parTransId="{DB24D81F-7792-440C-85B8-871D7AEF4F8F}" sibTransId="{D2647E55-1DDD-4571-A380-DBDE6F839499}"/>
    <dgm:cxn modelId="{36A34661-1F0C-4F57-A314-F95D51ADB479}" type="presOf" srcId="{3713D7AC-4983-4B05-98FD-3D711C401AF9}" destId="{207EBC0B-9CBF-4C27-992E-2B5FF6E047FC}" srcOrd="0" destOrd="0" presId="urn:microsoft.com/office/officeart/2005/8/layout/vList6"/>
    <dgm:cxn modelId="{0D8A264E-7270-485E-90CB-BEA6CBFB6E16}" type="presOf" srcId="{AC0167E6-ADA3-403B-8605-521F704A404B}" destId="{66113AE5-2C14-4513-88DF-61605E5BBCF4}" srcOrd="0" destOrd="0" presId="urn:microsoft.com/office/officeart/2005/8/layout/vList6"/>
    <dgm:cxn modelId="{1F700C7C-2244-4C72-A062-9220C26C2297}" srcId="{AFC989AC-A569-400A-B8B4-AD95DEC1C677}" destId="{77FCD5B5-55C5-4054-8592-F7B6A77A1961}" srcOrd="0" destOrd="0" parTransId="{012D46DF-62B4-45DE-BBF8-2D3893B3DA16}" sibTransId="{8D298716-BB1E-4188-9717-C70E2C530A6C}"/>
    <dgm:cxn modelId="{FB8F4D84-E88A-4638-BDB5-23913C7849B4}" type="presOf" srcId="{D93D8DA2-14F5-4E4B-99ED-451493A91C49}" destId="{ECA738B4-247E-4BA1-AFBA-3DD87464C084}" srcOrd="0" destOrd="0" presId="urn:microsoft.com/office/officeart/2005/8/layout/vList6"/>
    <dgm:cxn modelId="{74F3D696-B84E-4B9E-8E99-632F7B1E1491}" type="presOf" srcId="{EA8B2356-4DD3-464C-AD15-9EFF7F394FFC}" destId="{55A70E60-71BF-45FA-9CBC-9E0FEC5C1705}" srcOrd="0" destOrd="0" presId="urn:microsoft.com/office/officeart/2005/8/layout/vList6"/>
    <dgm:cxn modelId="{66551E99-E38A-4A41-A97B-5E4236BE15C7}" srcId="{EA8B2356-4DD3-464C-AD15-9EFF7F394FFC}" destId="{AC0167E6-ADA3-403B-8605-521F704A404B}" srcOrd="0" destOrd="0" parTransId="{F29ABDC8-F367-4C7F-B41F-D81C585D296E}" sibTransId="{1CD20DC2-0FDF-4B68-AADD-98DC375FC4B6}"/>
    <dgm:cxn modelId="{42A6DAAC-D522-433B-8145-AC181E1D0854}" type="presOf" srcId="{2B82553E-484D-4D14-9207-65CAF7F89D78}" destId="{5D008A38-8AD5-400D-AEA0-450F1E2C474F}" srcOrd="0" destOrd="0" presId="urn:microsoft.com/office/officeart/2005/8/layout/vList6"/>
    <dgm:cxn modelId="{C73748C6-FCBF-42DD-A838-95298BC2A097}" srcId="{2B82553E-484D-4D14-9207-65CAF7F89D78}" destId="{EA8B2356-4DD3-464C-AD15-9EFF7F394FFC}" srcOrd="0" destOrd="0" parTransId="{3E356635-A455-4337-BF26-4AD352EE3538}" sibTransId="{98D7CFEC-E568-4DF1-98F1-1768AB49143A}"/>
    <dgm:cxn modelId="{D27551D5-C2FC-4A13-A9AE-1C7F3F4243D2}" type="presOf" srcId="{77FCD5B5-55C5-4054-8592-F7B6A77A1961}" destId="{5C29DE75-9C28-4A41-864A-1002767912B9}" srcOrd="0" destOrd="0" presId="urn:microsoft.com/office/officeart/2005/8/layout/vList6"/>
    <dgm:cxn modelId="{0C6B43F8-5914-4688-BBC2-5E9B75E81AD8}" type="presOf" srcId="{AFC989AC-A569-400A-B8B4-AD95DEC1C677}" destId="{13373EF7-0C83-49D6-9A6F-65AA10BE3216}" srcOrd="0" destOrd="0" presId="urn:microsoft.com/office/officeart/2005/8/layout/vList6"/>
    <dgm:cxn modelId="{03FDE361-66D0-4B04-812D-2C85D9CDF018}" type="presParOf" srcId="{5D008A38-8AD5-400D-AEA0-450F1E2C474F}" destId="{4378C45A-16C7-46AB-9ADA-B336CE8A167F}" srcOrd="0" destOrd="0" presId="urn:microsoft.com/office/officeart/2005/8/layout/vList6"/>
    <dgm:cxn modelId="{E37AB4F8-6D78-419C-8596-8B56C9DC3497}" type="presParOf" srcId="{4378C45A-16C7-46AB-9ADA-B336CE8A167F}" destId="{55A70E60-71BF-45FA-9CBC-9E0FEC5C1705}" srcOrd="0" destOrd="0" presId="urn:microsoft.com/office/officeart/2005/8/layout/vList6"/>
    <dgm:cxn modelId="{C69081D5-A799-462F-B533-455FC97E0740}" type="presParOf" srcId="{4378C45A-16C7-46AB-9ADA-B336CE8A167F}" destId="{66113AE5-2C14-4513-88DF-61605E5BBCF4}" srcOrd="1" destOrd="0" presId="urn:microsoft.com/office/officeart/2005/8/layout/vList6"/>
    <dgm:cxn modelId="{701DC815-B39A-4F79-8CEA-6F9A4603A941}" type="presParOf" srcId="{5D008A38-8AD5-400D-AEA0-450F1E2C474F}" destId="{8B418921-C090-49AF-B59E-A36FC01C24F8}" srcOrd="1" destOrd="0" presId="urn:microsoft.com/office/officeart/2005/8/layout/vList6"/>
    <dgm:cxn modelId="{0DB96048-9C01-449E-A745-4820EF671ECB}" type="presParOf" srcId="{5D008A38-8AD5-400D-AEA0-450F1E2C474F}" destId="{22E2EE35-28DA-4813-B1BF-FE2143F2A7E5}" srcOrd="2" destOrd="0" presId="urn:microsoft.com/office/officeart/2005/8/layout/vList6"/>
    <dgm:cxn modelId="{F7C9E5F0-0B9D-4A68-935C-60144A9678D3}" type="presParOf" srcId="{22E2EE35-28DA-4813-B1BF-FE2143F2A7E5}" destId="{13373EF7-0C83-49D6-9A6F-65AA10BE3216}" srcOrd="0" destOrd="0" presId="urn:microsoft.com/office/officeart/2005/8/layout/vList6"/>
    <dgm:cxn modelId="{1C353608-CEDD-4B09-A5C6-79545FFFB92D}" type="presParOf" srcId="{22E2EE35-28DA-4813-B1BF-FE2143F2A7E5}" destId="{5C29DE75-9C28-4A41-864A-1002767912B9}" srcOrd="1" destOrd="0" presId="urn:microsoft.com/office/officeart/2005/8/layout/vList6"/>
    <dgm:cxn modelId="{D6ED6455-DCD8-423B-A856-5904AD20A244}" type="presParOf" srcId="{5D008A38-8AD5-400D-AEA0-450F1E2C474F}" destId="{C1280AFC-6A4F-48F3-A972-300FE915100B}" srcOrd="3" destOrd="0" presId="urn:microsoft.com/office/officeart/2005/8/layout/vList6"/>
    <dgm:cxn modelId="{B41B446F-11B3-423F-A6C6-D9699BAEA05C}" type="presParOf" srcId="{5D008A38-8AD5-400D-AEA0-450F1E2C474F}" destId="{4637DC25-3DB3-4552-B0A7-EBD5E832F386}" srcOrd="4" destOrd="0" presId="urn:microsoft.com/office/officeart/2005/8/layout/vList6"/>
    <dgm:cxn modelId="{13ABD4B3-C515-48B1-B2D2-661C096667FB}" type="presParOf" srcId="{4637DC25-3DB3-4552-B0A7-EBD5E832F386}" destId="{207EBC0B-9CBF-4C27-992E-2B5FF6E047FC}" srcOrd="0" destOrd="0" presId="urn:microsoft.com/office/officeart/2005/8/layout/vList6"/>
    <dgm:cxn modelId="{87838C4F-F23F-4C6B-B162-069AF6FDA3BC}" type="presParOf" srcId="{4637DC25-3DB3-4552-B0A7-EBD5E832F386}" destId="{CED98D67-A5EC-489B-943D-117A9C64CF18}" srcOrd="1" destOrd="0" presId="urn:microsoft.com/office/officeart/2005/8/layout/vList6"/>
    <dgm:cxn modelId="{39B4673E-C1E0-46D1-A861-90EE2FF08EB3}" type="presParOf" srcId="{5D008A38-8AD5-400D-AEA0-450F1E2C474F}" destId="{8181EBC1-135F-49EC-BD40-EC43245421B5}" srcOrd="5" destOrd="0" presId="urn:microsoft.com/office/officeart/2005/8/layout/vList6"/>
    <dgm:cxn modelId="{95DD892B-50BF-48CF-8D35-EA4D22BACBD4}" type="presParOf" srcId="{5D008A38-8AD5-400D-AEA0-450F1E2C474F}" destId="{3A8F45D2-F399-43EB-9B19-E8FC7B4BC018}" srcOrd="6" destOrd="0" presId="urn:microsoft.com/office/officeart/2005/8/layout/vList6"/>
    <dgm:cxn modelId="{D6052A0D-9B86-414A-8DDF-57EDB2B40704}" type="presParOf" srcId="{3A8F45D2-F399-43EB-9B19-E8FC7B4BC018}" destId="{5DC9F3BA-D2D5-49E4-A100-8F8AA4939CE6}" srcOrd="0" destOrd="0" presId="urn:microsoft.com/office/officeart/2005/8/layout/vList6"/>
    <dgm:cxn modelId="{40A4B8AA-9B2B-431B-9389-49111FC81C47}" type="presParOf" srcId="{3A8F45D2-F399-43EB-9B19-E8FC7B4BC018}" destId="{ECA738B4-247E-4BA1-AFBA-3DD87464C084}"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B15A69-EA8A-458C-984B-4FFA3D933BF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C979433A-720C-4549-8A79-C203F79193A5}">
      <dgm:prSet phldrT="[Text]" custT="1"/>
      <dgm:spPr/>
      <dgm:t>
        <a:bodyPr/>
        <a:lstStyle/>
        <a:p>
          <a:pPr algn="ctr"/>
          <a:r>
            <a:rPr lang="en-US" sz="2400">
              <a:solidFill>
                <a:schemeClr val="tx1"/>
              </a:solidFill>
            </a:rPr>
            <a:t>Money from </a:t>
          </a:r>
          <a:r>
            <a:rPr lang="en-US" sz="2400" b="1" i="1">
              <a:solidFill>
                <a:schemeClr val="tx1"/>
              </a:solidFill>
            </a:rPr>
            <a:t>various sources </a:t>
          </a:r>
          <a:r>
            <a:rPr lang="en-US" sz="2400">
              <a:solidFill>
                <a:schemeClr val="tx1"/>
              </a:solidFill>
            </a:rPr>
            <a:t>to help you pay for college</a:t>
          </a:r>
        </a:p>
      </dgm:t>
    </dgm:pt>
    <dgm:pt modelId="{148C1772-248B-4879-9DFD-67519C6CA8AD}" type="sibTrans" cxnId="{5F9942E3-C992-4238-953C-0CC5661189F8}">
      <dgm:prSet/>
      <dgm:spPr/>
      <dgm:t>
        <a:bodyPr/>
        <a:lstStyle/>
        <a:p>
          <a:pPr algn="ctr"/>
          <a:endParaRPr lang="en-US" sz="2400">
            <a:solidFill>
              <a:schemeClr val="tx1"/>
            </a:solidFill>
          </a:endParaRPr>
        </a:p>
      </dgm:t>
    </dgm:pt>
    <dgm:pt modelId="{6FFA972C-3EE5-4A82-858E-5CFC4A49CAD7}" type="parTrans" cxnId="{5F9942E3-C992-4238-953C-0CC5661189F8}">
      <dgm:prSet/>
      <dgm:spPr/>
      <dgm:t>
        <a:bodyPr/>
        <a:lstStyle/>
        <a:p>
          <a:pPr algn="ctr"/>
          <a:endParaRPr lang="en-US" sz="2400">
            <a:solidFill>
              <a:schemeClr val="tx1"/>
            </a:solidFill>
          </a:endParaRPr>
        </a:p>
      </dgm:t>
    </dgm:pt>
    <dgm:pt modelId="{96E4050F-25A6-4E24-A57B-A0D6445252E8}">
      <dgm:prSet phldrT="[Text]" custT="1"/>
      <dgm:spPr/>
      <dgm:t>
        <a:bodyPr/>
        <a:lstStyle/>
        <a:p>
          <a:pPr algn="ctr"/>
          <a:r>
            <a:rPr lang="en-US" sz="2400">
              <a:solidFill>
                <a:schemeClr val="tx1"/>
              </a:solidFill>
            </a:rPr>
            <a:t>Makes college </a:t>
          </a:r>
          <a:r>
            <a:rPr lang="en-US" sz="2400" b="1" i="1">
              <a:solidFill>
                <a:schemeClr val="tx1"/>
              </a:solidFill>
            </a:rPr>
            <a:t>affordable</a:t>
          </a:r>
        </a:p>
      </dgm:t>
    </dgm:pt>
    <dgm:pt modelId="{5313C02A-B05D-450D-8B0E-204A49BA04FE}" type="sibTrans" cxnId="{B282A4E2-9283-4123-884F-E1BE3CE16685}">
      <dgm:prSet/>
      <dgm:spPr/>
      <dgm:t>
        <a:bodyPr/>
        <a:lstStyle/>
        <a:p>
          <a:pPr algn="ctr"/>
          <a:endParaRPr lang="en-US" sz="2400">
            <a:solidFill>
              <a:schemeClr val="tx1"/>
            </a:solidFill>
          </a:endParaRPr>
        </a:p>
      </dgm:t>
    </dgm:pt>
    <dgm:pt modelId="{C66639B9-DF64-4017-AFFB-62D8A84C7750}" type="parTrans" cxnId="{B282A4E2-9283-4123-884F-E1BE3CE16685}">
      <dgm:prSet/>
      <dgm:spPr/>
      <dgm:t>
        <a:bodyPr/>
        <a:lstStyle/>
        <a:p>
          <a:pPr algn="ctr"/>
          <a:endParaRPr lang="en-US" sz="2400">
            <a:solidFill>
              <a:schemeClr val="tx1"/>
            </a:solidFill>
          </a:endParaRPr>
        </a:p>
      </dgm:t>
    </dgm:pt>
    <dgm:pt modelId="{324A693D-1729-4789-A53A-5FBE33F6EE75}">
      <dgm:prSet phldrT="[Text]" custT="1"/>
      <dgm:spPr/>
      <dgm:t>
        <a:bodyPr/>
        <a:lstStyle/>
        <a:p>
          <a:pPr algn="ctr"/>
          <a:r>
            <a:rPr lang="en-US" sz="2400" b="1" i="1">
              <a:solidFill>
                <a:schemeClr val="tx1"/>
              </a:solidFill>
            </a:rPr>
            <a:t>Helps cover the gap</a:t>
          </a:r>
          <a:r>
            <a:rPr lang="en-US" sz="2400">
              <a:solidFill>
                <a:schemeClr val="tx1"/>
              </a:solidFill>
            </a:rPr>
            <a:t> between what you can afford to pay and the cost of college</a:t>
          </a:r>
        </a:p>
      </dgm:t>
    </dgm:pt>
    <dgm:pt modelId="{E24100C6-E0CE-40BB-BB4D-65C1A78CB352}" type="sibTrans" cxnId="{6AE1AECE-7364-4985-8078-3D58B2FCBA0F}">
      <dgm:prSet/>
      <dgm:spPr/>
      <dgm:t>
        <a:bodyPr/>
        <a:lstStyle/>
        <a:p>
          <a:pPr algn="ctr"/>
          <a:endParaRPr lang="en-US" sz="2400">
            <a:solidFill>
              <a:schemeClr val="tx1"/>
            </a:solidFill>
          </a:endParaRPr>
        </a:p>
      </dgm:t>
    </dgm:pt>
    <dgm:pt modelId="{35FFAEDD-7A42-413A-ABC1-D2C090555D0C}" type="parTrans" cxnId="{6AE1AECE-7364-4985-8078-3D58B2FCBA0F}">
      <dgm:prSet/>
      <dgm:spPr/>
      <dgm:t>
        <a:bodyPr/>
        <a:lstStyle/>
        <a:p>
          <a:pPr algn="ctr"/>
          <a:endParaRPr lang="en-US" sz="2400">
            <a:solidFill>
              <a:schemeClr val="tx1"/>
            </a:solidFill>
          </a:endParaRPr>
        </a:p>
      </dgm:t>
    </dgm:pt>
    <dgm:pt modelId="{2D756B5C-7F60-4840-A427-AFBFCEBB1706}">
      <dgm:prSet custT="1"/>
      <dgm:spPr/>
      <dgm:t>
        <a:bodyPr/>
        <a:lstStyle/>
        <a:p>
          <a:pPr algn="ctr"/>
          <a:r>
            <a:rPr lang="en-US" sz="2400">
              <a:solidFill>
                <a:schemeClr val="tx1"/>
              </a:solidFill>
            </a:rPr>
            <a:t>Can be </a:t>
          </a:r>
          <a:r>
            <a:rPr lang="en-US" sz="2400" b="1" i="1">
              <a:solidFill>
                <a:schemeClr val="tx1"/>
              </a:solidFill>
            </a:rPr>
            <a:t>given, borrowed, or earned</a:t>
          </a:r>
        </a:p>
      </dgm:t>
    </dgm:pt>
    <dgm:pt modelId="{19EBB34D-2F36-4EF9-A9B6-4858947EB2E4}" type="sibTrans" cxnId="{E257E106-5E59-4BE6-B35B-C61567790507}">
      <dgm:prSet/>
      <dgm:spPr/>
      <dgm:t>
        <a:bodyPr/>
        <a:lstStyle/>
        <a:p>
          <a:pPr algn="ctr"/>
          <a:endParaRPr lang="en-US" sz="2400">
            <a:solidFill>
              <a:schemeClr val="tx1"/>
            </a:solidFill>
          </a:endParaRPr>
        </a:p>
      </dgm:t>
    </dgm:pt>
    <dgm:pt modelId="{0B24C32C-5F01-4B02-A4C4-D98F45A1800E}" type="parTrans" cxnId="{E257E106-5E59-4BE6-B35B-C61567790507}">
      <dgm:prSet/>
      <dgm:spPr/>
      <dgm:t>
        <a:bodyPr/>
        <a:lstStyle/>
        <a:p>
          <a:pPr algn="ctr"/>
          <a:endParaRPr lang="en-US" sz="2400">
            <a:solidFill>
              <a:schemeClr val="tx1"/>
            </a:solidFill>
          </a:endParaRPr>
        </a:p>
      </dgm:t>
    </dgm:pt>
    <dgm:pt modelId="{8D704D6A-91FE-4631-9B00-99A183242983}" type="pres">
      <dgm:prSet presAssocID="{CDB15A69-EA8A-458C-984B-4FFA3D933BF9}" presName="linear" presStyleCnt="0">
        <dgm:presLayoutVars>
          <dgm:animLvl val="lvl"/>
          <dgm:resizeHandles val="exact"/>
        </dgm:presLayoutVars>
      </dgm:prSet>
      <dgm:spPr/>
    </dgm:pt>
    <dgm:pt modelId="{D2F3E57D-A4EB-4ECC-8C6E-635E98023716}" type="pres">
      <dgm:prSet presAssocID="{C979433A-720C-4549-8A79-C203F79193A5}" presName="parentText" presStyleLbl="node1" presStyleIdx="0" presStyleCnt="4">
        <dgm:presLayoutVars>
          <dgm:chMax val="0"/>
          <dgm:bulletEnabled val="1"/>
        </dgm:presLayoutVars>
      </dgm:prSet>
      <dgm:spPr/>
    </dgm:pt>
    <dgm:pt modelId="{46811A85-ABAA-4039-92E1-B7FAC18394AA}" type="pres">
      <dgm:prSet presAssocID="{148C1772-248B-4879-9DFD-67519C6CA8AD}" presName="spacer" presStyleCnt="0"/>
      <dgm:spPr/>
    </dgm:pt>
    <dgm:pt modelId="{D6DAE835-F982-4373-815B-8D6D391FA6DC}" type="pres">
      <dgm:prSet presAssocID="{96E4050F-25A6-4E24-A57B-A0D6445252E8}" presName="parentText" presStyleLbl="node1" presStyleIdx="1" presStyleCnt="4">
        <dgm:presLayoutVars>
          <dgm:chMax val="0"/>
          <dgm:bulletEnabled val="1"/>
        </dgm:presLayoutVars>
      </dgm:prSet>
      <dgm:spPr/>
    </dgm:pt>
    <dgm:pt modelId="{CFDA1EA5-107F-4CB6-8DB5-96F964EB3402}" type="pres">
      <dgm:prSet presAssocID="{5313C02A-B05D-450D-8B0E-204A49BA04FE}" presName="spacer" presStyleCnt="0"/>
      <dgm:spPr/>
    </dgm:pt>
    <dgm:pt modelId="{581A56EC-931A-4836-B597-B34BA3A39B8A}" type="pres">
      <dgm:prSet presAssocID="{324A693D-1729-4789-A53A-5FBE33F6EE75}" presName="parentText" presStyleLbl="node1" presStyleIdx="2" presStyleCnt="4">
        <dgm:presLayoutVars>
          <dgm:chMax val="0"/>
          <dgm:bulletEnabled val="1"/>
        </dgm:presLayoutVars>
      </dgm:prSet>
      <dgm:spPr/>
    </dgm:pt>
    <dgm:pt modelId="{ABF0EAA3-1F3D-4C12-BA49-EE8F3B88DFD3}" type="pres">
      <dgm:prSet presAssocID="{E24100C6-E0CE-40BB-BB4D-65C1A78CB352}" presName="spacer" presStyleCnt="0"/>
      <dgm:spPr/>
    </dgm:pt>
    <dgm:pt modelId="{CF59572A-DAB5-4159-8891-ADF41EFEFFD1}" type="pres">
      <dgm:prSet presAssocID="{2D756B5C-7F60-4840-A427-AFBFCEBB1706}" presName="parentText" presStyleLbl="node1" presStyleIdx="3" presStyleCnt="4">
        <dgm:presLayoutVars>
          <dgm:chMax val="0"/>
          <dgm:bulletEnabled val="1"/>
        </dgm:presLayoutVars>
      </dgm:prSet>
      <dgm:spPr/>
    </dgm:pt>
  </dgm:ptLst>
  <dgm:cxnLst>
    <dgm:cxn modelId="{E257E106-5E59-4BE6-B35B-C61567790507}" srcId="{CDB15A69-EA8A-458C-984B-4FFA3D933BF9}" destId="{2D756B5C-7F60-4840-A427-AFBFCEBB1706}" srcOrd="3" destOrd="0" parTransId="{0B24C32C-5F01-4B02-A4C4-D98F45A1800E}" sibTransId="{19EBB34D-2F36-4EF9-A9B6-4858947EB2E4}"/>
    <dgm:cxn modelId="{1AF45D08-8682-4DA3-A257-D78CBDED70A0}" type="presOf" srcId="{2D756B5C-7F60-4840-A427-AFBFCEBB1706}" destId="{CF59572A-DAB5-4159-8891-ADF41EFEFFD1}" srcOrd="0" destOrd="0" presId="urn:microsoft.com/office/officeart/2005/8/layout/vList2"/>
    <dgm:cxn modelId="{04737796-5314-418E-A909-7BB7E1D47E66}" type="presOf" srcId="{96E4050F-25A6-4E24-A57B-A0D6445252E8}" destId="{D6DAE835-F982-4373-815B-8D6D391FA6DC}" srcOrd="0" destOrd="0" presId="urn:microsoft.com/office/officeart/2005/8/layout/vList2"/>
    <dgm:cxn modelId="{851052AD-550F-4F58-BF7A-AA4BBEBF96AC}" type="presOf" srcId="{CDB15A69-EA8A-458C-984B-4FFA3D933BF9}" destId="{8D704D6A-91FE-4631-9B00-99A183242983}" srcOrd="0" destOrd="0" presId="urn:microsoft.com/office/officeart/2005/8/layout/vList2"/>
    <dgm:cxn modelId="{6AE1AECE-7364-4985-8078-3D58B2FCBA0F}" srcId="{CDB15A69-EA8A-458C-984B-4FFA3D933BF9}" destId="{324A693D-1729-4789-A53A-5FBE33F6EE75}" srcOrd="2" destOrd="0" parTransId="{35FFAEDD-7A42-413A-ABC1-D2C090555D0C}" sibTransId="{E24100C6-E0CE-40BB-BB4D-65C1A78CB352}"/>
    <dgm:cxn modelId="{89B983D8-3F9F-4988-948E-C2A5D0CE8411}" type="presOf" srcId="{C979433A-720C-4549-8A79-C203F79193A5}" destId="{D2F3E57D-A4EB-4ECC-8C6E-635E98023716}" srcOrd="0" destOrd="0" presId="urn:microsoft.com/office/officeart/2005/8/layout/vList2"/>
    <dgm:cxn modelId="{B282A4E2-9283-4123-884F-E1BE3CE16685}" srcId="{CDB15A69-EA8A-458C-984B-4FFA3D933BF9}" destId="{96E4050F-25A6-4E24-A57B-A0D6445252E8}" srcOrd="1" destOrd="0" parTransId="{C66639B9-DF64-4017-AFFB-62D8A84C7750}" sibTransId="{5313C02A-B05D-450D-8B0E-204A49BA04FE}"/>
    <dgm:cxn modelId="{5F9942E3-C992-4238-953C-0CC5661189F8}" srcId="{CDB15A69-EA8A-458C-984B-4FFA3D933BF9}" destId="{C979433A-720C-4549-8A79-C203F79193A5}" srcOrd="0" destOrd="0" parTransId="{6FFA972C-3EE5-4A82-858E-5CFC4A49CAD7}" sibTransId="{148C1772-248B-4879-9DFD-67519C6CA8AD}"/>
    <dgm:cxn modelId="{4D609DFD-F89E-4D6D-9EB6-4A48B0F923B4}" type="presOf" srcId="{324A693D-1729-4789-A53A-5FBE33F6EE75}" destId="{581A56EC-931A-4836-B597-B34BA3A39B8A}" srcOrd="0" destOrd="0" presId="urn:microsoft.com/office/officeart/2005/8/layout/vList2"/>
    <dgm:cxn modelId="{43401A41-AB23-43AF-A964-011B2337F8D6}" type="presParOf" srcId="{8D704D6A-91FE-4631-9B00-99A183242983}" destId="{D2F3E57D-A4EB-4ECC-8C6E-635E98023716}" srcOrd="0" destOrd="0" presId="urn:microsoft.com/office/officeart/2005/8/layout/vList2"/>
    <dgm:cxn modelId="{15A8AF11-A971-4AAF-BFF6-E917C33BF4D6}" type="presParOf" srcId="{8D704D6A-91FE-4631-9B00-99A183242983}" destId="{46811A85-ABAA-4039-92E1-B7FAC18394AA}" srcOrd="1" destOrd="0" presId="urn:microsoft.com/office/officeart/2005/8/layout/vList2"/>
    <dgm:cxn modelId="{37C97545-755F-42FC-A4A2-F4848046F81D}" type="presParOf" srcId="{8D704D6A-91FE-4631-9B00-99A183242983}" destId="{D6DAE835-F982-4373-815B-8D6D391FA6DC}" srcOrd="2" destOrd="0" presId="urn:microsoft.com/office/officeart/2005/8/layout/vList2"/>
    <dgm:cxn modelId="{D99284F2-C143-4B67-93CE-BC30F666E3BC}" type="presParOf" srcId="{8D704D6A-91FE-4631-9B00-99A183242983}" destId="{CFDA1EA5-107F-4CB6-8DB5-96F964EB3402}" srcOrd="3" destOrd="0" presId="urn:microsoft.com/office/officeart/2005/8/layout/vList2"/>
    <dgm:cxn modelId="{08411F28-3693-41F9-A556-333957EADE7A}" type="presParOf" srcId="{8D704D6A-91FE-4631-9B00-99A183242983}" destId="{581A56EC-931A-4836-B597-B34BA3A39B8A}" srcOrd="4" destOrd="0" presId="urn:microsoft.com/office/officeart/2005/8/layout/vList2"/>
    <dgm:cxn modelId="{4F72211D-0173-4CD7-880D-9226FCA997E6}" type="presParOf" srcId="{8D704D6A-91FE-4631-9B00-99A183242983}" destId="{ABF0EAA3-1F3D-4C12-BA49-EE8F3B88DFD3}" srcOrd="5" destOrd="0" presId="urn:microsoft.com/office/officeart/2005/8/layout/vList2"/>
    <dgm:cxn modelId="{5A7844EE-218D-4F7A-9628-A62AA50C4B71}" type="presParOf" srcId="{8D704D6A-91FE-4631-9B00-99A183242983}" destId="{CF59572A-DAB5-4159-8891-ADF41EFEFFD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C127B3-BDF8-4ECF-8C45-D3675BDC84B3}" type="doc">
      <dgm:prSet loTypeId="urn:microsoft.com/office/officeart/2005/8/layout/vList6" loCatId="process" qsTypeId="urn:microsoft.com/office/officeart/2005/8/quickstyle/simple1" qsCatId="simple" csTypeId="urn:microsoft.com/office/officeart/2005/8/colors/colorful1" csCatId="colorful" phldr="1"/>
      <dgm:spPr/>
      <dgm:t>
        <a:bodyPr/>
        <a:lstStyle/>
        <a:p>
          <a:endParaRPr lang="en-US"/>
        </a:p>
      </dgm:t>
    </dgm:pt>
    <dgm:pt modelId="{11258D95-2B23-489F-8C08-F1E7A790DAC9}">
      <dgm:prSet phldrT="[Text]" custT="1"/>
      <dgm:spPr/>
      <dgm:t>
        <a:bodyPr/>
        <a:lstStyle/>
        <a:p>
          <a:r>
            <a:rPr lang="en-US" sz="2800">
              <a:solidFill>
                <a:schemeClr val="tx1"/>
              </a:solidFill>
            </a:rPr>
            <a:t>Gift </a:t>
          </a:r>
          <a:br>
            <a:rPr lang="en-US" sz="2800">
              <a:solidFill>
                <a:schemeClr val="tx1"/>
              </a:solidFill>
            </a:rPr>
          </a:br>
          <a:r>
            <a:rPr lang="en-US" sz="2800">
              <a:solidFill>
                <a:schemeClr val="tx1"/>
              </a:solidFill>
            </a:rPr>
            <a:t>Aid </a:t>
          </a:r>
          <a:br>
            <a:rPr lang="en-US" sz="2800">
              <a:solidFill>
                <a:schemeClr val="tx1"/>
              </a:solidFill>
            </a:rPr>
          </a:br>
          <a:r>
            <a:rPr lang="en-US" sz="1800">
              <a:solidFill>
                <a:schemeClr val="tx1"/>
              </a:solidFill>
            </a:rPr>
            <a:t>(Given)</a:t>
          </a:r>
          <a:endParaRPr lang="en-US" sz="2000">
            <a:solidFill>
              <a:schemeClr val="tx1"/>
            </a:solidFill>
          </a:endParaRPr>
        </a:p>
      </dgm:t>
    </dgm:pt>
    <dgm:pt modelId="{8DA85178-4843-4513-AE6F-F7CC0837D1E8}" type="parTrans" cxnId="{D8A460C6-6C08-4605-B501-ED3E3C7A022F}">
      <dgm:prSet/>
      <dgm:spPr/>
      <dgm:t>
        <a:bodyPr/>
        <a:lstStyle/>
        <a:p>
          <a:endParaRPr lang="en-US">
            <a:solidFill>
              <a:schemeClr val="tx1"/>
            </a:solidFill>
          </a:endParaRPr>
        </a:p>
      </dgm:t>
    </dgm:pt>
    <dgm:pt modelId="{E1503A74-0642-4380-A811-7C4C0D687B9C}" type="sibTrans" cxnId="{D8A460C6-6C08-4605-B501-ED3E3C7A022F}">
      <dgm:prSet/>
      <dgm:spPr/>
      <dgm:t>
        <a:bodyPr/>
        <a:lstStyle/>
        <a:p>
          <a:endParaRPr lang="en-US">
            <a:solidFill>
              <a:schemeClr val="tx1"/>
            </a:solidFill>
          </a:endParaRPr>
        </a:p>
      </dgm:t>
    </dgm:pt>
    <dgm:pt modelId="{7928422F-9E78-474D-B346-5792CF5029B3}">
      <dgm:prSet phldrT="[Text]" custT="1"/>
      <dgm:spPr/>
      <dgm:t>
        <a:bodyPr/>
        <a:lstStyle/>
        <a:p>
          <a:pPr>
            <a:buClr>
              <a:schemeClr val="accent1"/>
            </a:buClr>
          </a:pPr>
          <a:r>
            <a:rPr lang="en-US" sz="2400">
              <a:solidFill>
                <a:schemeClr val="tx1"/>
              </a:solidFill>
            </a:rPr>
            <a:t>Grants</a:t>
          </a:r>
        </a:p>
      </dgm:t>
    </dgm:pt>
    <dgm:pt modelId="{64C6ADA2-35C4-444D-88AD-15A50D25BDB7}" type="parTrans" cxnId="{0DC374D2-47E1-4739-9606-F84C767193F7}">
      <dgm:prSet/>
      <dgm:spPr/>
      <dgm:t>
        <a:bodyPr/>
        <a:lstStyle/>
        <a:p>
          <a:endParaRPr lang="en-US">
            <a:solidFill>
              <a:schemeClr val="tx1"/>
            </a:solidFill>
          </a:endParaRPr>
        </a:p>
      </dgm:t>
    </dgm:pt>
    <dgm:pt modelId="{029AA4F5-E510-4FA0-BC9B-CD1608580F16}" type="sibTrans" cxnId="{0DC374D2-47E1-4739-9606-F84C767193F7}">
      <dgm:prSet/>
      <dgm:spPr/>
      <dgm:t>
        <a:bodyPr/>
        <a:lstStyle/>
        <a:p>
          <a:endParaRPr lang="en-US">
            <a:solidFill>
              <a:schemeClr val="tx1"/>
            </a:solidFill>
          </a:endParaRPr>
        </a:p>
      </dgm:t>
    </dgm:pt>
    <dgm:pt modelId="{1DF8F2CC-4F0A-455E-A181-F11C23A2EE97}">
      <dgm:prSet phldrT="[Text]" custT="1"/>
      <dgm:spPr/>
      <dgm:t>
        <a:bodyPr/>
        <a:lstStyle/>
        <a:p>
          <a:r>
            <a:rPr lang="en-US" sz="2800">
              <a:solidFill>
                <a:schemeClr val="tx1"/>
              </a:solidFill>
            </a:rPr>
            <a:t>Self-Help </a:t>
          </a:r>
          <a:br>
            <a:rPr lang="en-US" sz="2800">
              <a:solidFill>
                <a:schemeClr val="tx1"/>
              </a:solidFill>
            </a:rPr>
          </a:br>
          <a:r>
            <a:rPr lang="en-US" sz="2800">
              <a:solidFill>
                <a:schemeClr val="tx1"/>
              </a:solidFill>
            </a:rPr>
            <a:t>Aid</a:t>
          </a:r>
          <a:br>
            <a:rPr lang="en-US" sz="2800">
              <a:solidFill>
                <a:schemeClr val="tx1"/>
              </a:solidFill>
            </a:rPr>
          </a:br>
          <a:r>
            <a:rPr lang="en-US" sz="1800">
              <a:solidFill>
                <a:schemeClr val="tx1"/>
              </a:solidFill>
            </a:rPr>
            <a:t>(Borrowed/earned)</a:t>
          </a:r>
          <a:endParaRPr lang="en-US" sz="2000">
            <a:solidFill>
              <a:schemeClr val="tx1"/>
            </a:solidFill>
          </a:endParaRPr>
        </a:p>
      </dgm:t>
    </dgm:pt>
    <dgm:pt modelId="{966BDEB3-2325-41FB-A2D9-6F02F64A6693}" type="parTrans" cxnId="{D2614F36-88A8-4A40-A6D2-E608F6CFED6A}">
      <dgm:prSet/>
      <dgm:spPr/>
      <dgm:t>
        <a:bodyPr/>
        <a:lstStyle/>
        <a:p>
          <a:endParaRPr lang="en-US">
            <a:solidFill>
              <a:schemeClr val="tx1"/>
            </a:solidFill>
          </a:endParaRPr>
        </a:p>
      </dgm:t>
    </dgm:pt>
    <dgm:pt modelId="{72661A11-C6FA-46B2-B24B-F5249EDF1141}" type="sibTrans" cxnId="{D2614F36-88A8-4A40-A6D2-E608F6CFED6A}">
      <dgm:prSet/>
      <dgm:spPr/>
      <dgm:t>
        <a:bodyPr/>
        <a:lstStyle/>
        <a:p>
          <a:endParaRPr lang="en-US">
            <a:solidFill>
              <a:schemeClr val="tx1"/>
            </a:solidFill>
          </a:endParaRPr>
        </a:p>
      </dgm:t>
    </dgm:pt>
    <dgm:pt modelId="{BE2E50CA-8C16-404D-ABDA-946E54315DCC}">
      <dgm:prSet phldrT="[Text]" custT="1"/>
      <dgm:spPr/>
      <dgm:t>
        <a:bodyPr/>
        <a:lstStyle/>
        <a:p>
          <a:pPr>
            <a:buClr>
              <a:schemeClr val="accent1"/>
            </a:buClr>
          </a:pPr>
          <a:r>
            <a:rPr lang="en-US" sz="2400">
              <a:solidFill>
                <a:schemeClr val="tx1"/>
              </a:solidFill>
            </a:rPr>
            <a:t>Scholarships</a:t>
          </a:r>
        </a:p>
      </dgm:t>
    </dgm:pt>
    <dgm:pt modelId="{F6EE65C6-6573-41EE-8FEF-68B451D46969}" type="parTrans" cxnId="{09D89A1C-9375-467A-A93E-01B9038E5B49}">
      <dgm:prSet/>
      <dgm:spPr/>
      <dgm:t>
        <a:bodyPr/>
        <a:lstStyle/>
        <a:p>
          <a:endParaRPr lang="en-US">
            <a:solidFill>
              <a:schemeClr val="tx1"/>
            </a:solidFill>
          </a:endParaRPr>
        </a:p>
      </dgm:t>
    </dgm:pt>
    <dgm:pt modelId="{5E784B51-6B38-4610-9D2F-ED5A2447161E}" type="sibTrans" cxnId="{09D89A1C-9375-467A-A93E-01B9038E5B49}">
      <dgm:prSet/>
      <dgm:spPr/>
      <dgm:t>
        <a:bodyPr/>
        <a:lstStyle/>
        <a:p>
          <a:endParaRPr lang="en-US">
            <a:solidFill>
              <a:schemeClr val="tx1"/>
            </a:solidFill>
          </a:endParaRPr>
        </a:p>
      </dgm:t>
    </dgm:pt>
    <dgm:pt modelId="{26844669-82C2-49B9-9440-39274B5A7B08}">
      <dgm:prSet phldrT="[Text]" custT="1"/>
      <dgm:spPr/>
      <dgm:t>
        <a:bodyPr/>
        <a:lstStyle/>
        <a:p>
          <a:pPr>
            <a:buClr>
              <a:schemeClr val="accent1"/>
            </a:buClr>
          </a:pPr>
          <a:r>
            <a:rPr lang="en-US" sz="2400">
              <a:solidFill>
                <a:schemeClr val="tx1"/>
              </a:solidFill>
            </a:rPr>
            <a:t>Federal Work-Study</a:t>
          </a:r>
        </a:p>
      </dgm:t>
    </dgm:pt>
    <dgm:pt modelId="{92B39E0A-7358-41A4-B2B8-58267A62CF52}" type="parTrans" cxnId="{86E06954-B38C-466D-8CD0-AA1ECD3A430C}">
      <dgm:prSet/>
      <dgm:spPr/>
      <dgm:t>
        <a:bodyPr/>
        <a:lstStyle/>
        <a:p>
          <a:endParaRPr lang="en-US">
            <a:solidFill>
              <a:schemeClr val="tx1"/>
            </a:solidFill>
          </a:endParaRPr>
        </a:p>
      </dgm:t>
    </dgm:pt>
    <dgm:pt modelId="{79BF9781-D2BA-439C-A43F-D38A1CE55925}" type="sibTrans" cxnId="{86E06954-B38C-466D-8CD0-AA1ECD3A430C}">
      <dgm:prSet/>
      <dgm:spPr/>
      <dgm:t>
        <a:bodyPr/>
        <a:lstStyle/>
        <a:p>
          <a:endParaRPr lang="en-US">
            <a:solidFill>
              <a:schemeClr val="tx1"/>
            </a:solidFill>
          </a:endParaRPr>
        </a:p>
      </dgm:t>
    </dgm:pt>
    <dgm:pt modelId="{C8A89050-BDC1-4826-953D-DA21E87C351E}">
      <dgm:prSet phldrT="[Text]" custT="1"/>
      <dgm:spPr/>
      <dgm:t>
        <a:bodyPr/>
        <a:lstStyle/>
        <a:p>
          <a:pPr>
            <a:buClr>
              <a:schemeClr val="accent1"/>
            </a:buClr>
          </a:pPr>
          <a:endParaRPr lang="en-US" sz="2400">
            <a:solidFill>
              <a:schemeClr val="tx1"/>
            </a:solidFill>
          </a:endParaRPr>
        </a:p>
      </dgm:t>
    </dgm:pt>
    <dgm:pt modelId="{F0CDCD13-CBF4-40D0-9E2C-0F5D947B5C4D}" type="parTrans" cxnId="{363074A4-96C8-4B61-9BD1-7DFEEA91B5C1}">
      <dgm:prSet/>
      <dgm:spPr/>
      <dgm:t>
        <a:bodyPr/>
        <a:lstStyle/>
        <a:p>
          <a:endParaRPr lang="en-US">
            <a:solidFill>
              <a:schemeClr val="tx1"/>
            </a:solidFill>
          </a:endParaRPr>
        </a:p>
      </dgm:t>
    </dgm:pt>
    <dgm:pt modelId="{A16286C8-2192-4922-87E0-315B19A47347}" type="sibTrans" cxnId="{363074A4-96C8-4B61-9BD1-7DFEEA91B5C1}">
      <dgm:prSet/>
      <dgm:spPr/>
      <dgm:t>
        <a:bodyPr/>
        <a:lstStyle/>
        <a:p>
          <a:endParaRPr lang="en-US">
            <a:solidFill>
              <a:schemeClr val="tx1"/>
            </a:solidFill>
          </a:endParaRPr>
        </a:p>
      </dgm:t>
    </dgm:pt>
    <dgm:pt modelId="{DBF35DD3-6414-4671-B882-DE21ABA1E429}">
      <dgm:prSet phldrT="[Text]" custT="1"/>
      <dgm:spPr/>
      <dgm:t>
        <a:bodyPr/>
        <a:lstStyle/>
        <a:p>
          <a:pPr>
            <a:buClr>
              <a:schemeClr val="accent1"/>
            </a:buClr>
          </a:pPr>
          <a:endParaRPr lang="en-US" sz="2400">
            <a:solidFill>
              <a:schemeClr val="tx1"/>
            </a:solidFill>
          </a:endParaRPr>
        </a:p>
      </dgm:t>
    </dgm:pt>
    <dgm:pt modelId="{C1559B78-C020-4522-8650-087503E28D85}" type="parTrans" cxnId="{E60A8218-CE3F-45D6-92C2-086AFA6F535D}">
      <dgm:prSet/>
      <dgm:spPr/>
      <dgm:t>
        <a:bodyPr/>
        <a:lstStyle/>
        <a:p>
          <a:endParaRPr lang="en-US">
            <a:solidFill>
              <a:schemeClr val="tx1"/>
            </a:solidFill>
          </a:endParaRPr>
        </a:p>
      </dgm:t>
    </dgm:pt>
    <dgm:pt modelId="{C04006E5-F090-48B8-99E5-EBE1695B8C93}" type="sibTrans" cxnId="{E60A8218-CE3F-45D6-92C2-086AFA6F535D}">
      <dgm:prSet/>
      <dgm:spPr/>
      <dgm:t>
        <a:bodyPr/>
        <a:lstStyle/>
        <a:p>
          <a:endParaRPr lang="en-US">
            <a:solidFill>
              <a:schemeClr val="tx1"/>
            </a:solidFill>
          </a:endParaRPr>
        </a:p>
      </dgm:t>
    </dgm:pt>
    <dgm:pt modelId="{A3B6B8E9-1786-4A51-A484-69B7EC1683C5}">
      <dgm:prSet phldrT="[Text]" custT="1"/>
      <dgm:spPr/>
      <dgm:t>
        <a:bodyPr/>
        <a:lstStyle/>
        <a:p>
          <a:pPr>
            <a:buClr>
              <a:schemeClr val="accent1"/>
            </a:buClr>
          </a:pPr>
          <a:r>
            <a:rPr lang="en-US" sz="2400">
              <a:solidFill>
                <a:schemeClr val="tx1"/>
              </a:solidFill>
            </a:rPr>
            <a:t>Federal Student Loans</a:t>
          </a:r>
        </a:p>
      </dgm:t>
    </dgm:pt>
    <dgm:pt modelId="{C2A62B75-EA7E-4D1D-88B6-6AA49891B4BD}" type="sibTrans" cxnId="{1CEC833A-1F46-45FF-83F0-B6B138A2832D}">
      <dgm:prSet/>
      <dgm:spPr/>
      <dgm:t>
        <a:bodyPr/>
        <a:lstStyle/>
        <a:p>
          <a:endParaRPr lang="en-US">
            <a:solidFill>
              <a:schemeClr val="tx1"/>
            </a:solidFill>
          </a:endParaRPr>
        </a:p>
      </dgm:t>
    </dgm:pt>
    <dgm:pt modelId="{6C1D7516-814B-441F-8D1C-A8F46D4A68D3}" type="parTrans" cxnId="{1CEC833A-1F46-45FF-83F0-B6B138A2832D}">
      <dgm:prSet/>
      <dgm:spPr/>
      <dgm:t>
        <a:bodyPr/>
        <a:lstStyle/>
        <a:p>
          <a:endParaRPr lang="en-US">
            <a:solidFill>
              <a:schemeClr val="tx1"/>
            </a:solidFill>
          </a:endParaRPr>
        </a:p>
      </dgm:t>
    </dgm:pt>
    <dgm:pt modelId="{70D29248-8901-49D3-B187-ECF94D3D6BCD}" type="pres">
      <dgm:prSet presAssocID="{5CC127B3-BDF8-4ECF-8C45-D3675BDC84B3}" presName="Name0" presStyleCnt="0">
        <dgm:presLayoutVars>
          <dgm:dir/>
          <dgm:animLvl val="lvl"/>
          <dgm:resizeHandles/>
        </dgm:presLayoutVars>
      </dgm:prSet>
      <dgm:spPr/>
    </dgm:pt>
    <dgm:pt modelId="{9AF4D129-957B-4112-A417-9B8898FB7609}" type="pres">
      <dgm:prSet presAssocID="{11258D95-2B23-489F-8C08-F1E7A790DAC9}" presName="linNode" presStyleCnt="0"/>
      <dgm:spPr/>
    </dgm:pt>
    <dgm:pt modelId="{408DF436-758C-4AC6-97DF-A1558726CEF3}" type="pres">
      <dgm:prSet presAssocID="{11258D95-2B23-489F-8C08-F1E7A790DAC9}" presName="parentShp" presStyleLbl="node1" presStyleIdx="0" presStyleCnt="2" custScaleX="134025" custLinFactNeighborY="-556">
        <dgm:presLayoutVars>
          <dgm:bulletEnabled val="1"/>
        </dgm:presLayoutVars>
      </dgm:prSet>
      <dgm:spPr/>
    </dgm:pt>
    <dgm:pt modelId="{82CDC349-4D57-4420-AC93-111534627169}" type="pres">
      <dgm:prSet presAssocID="{11258D95-2B23-489F-8C08-F1E7A790DAC9}" presName="childShp" presStyleLbl="bgAccFollowNode1" presStyleIdx="0" presStyleCnt="2">
        <dgm:presLayoutVars>
          <dgm:bulletEnabled val="1"/>
        </dgm:presLayoutVars>
      </dgm:prSet>
      <dgm:spPr/>
    </dgm:pt>
    <dgm:pt modelId="{AFFBDEB0-CCB0-4790-834E-E3251FD8EA81}" type="pres">
      <dgm:prSet presAssocID="{E1503A74-0642-4380-A811-7C4C0D687B9C}" presName="spacing" presStyleCnt="0"/>
      <dgm:spPr/>
    </dgm:pt>
    <dgm:pt modelId="{50B08336-EA83-46EA-80DD-D9F9C28B1AAE}" type="pres">
      <dgm:prSet presAssocID="{1DF8F2CC-4F0A-455E-A181-F11C23A2EE97}" presName="linNode" presStyleCnt="0"/>
      <dgm:spPr/>
    </dgm:pt>
    <dgm:pt modelId="{8CEF8FB3-89D7-419F-B1B7-6FA0E9EA5643}" type="pres">
      <dgm:prSet presAssocID="{1DF8F2CC-4F0A-455E-A181-F11C23A2EE97}" presName="parentShp" presStyleLbl="node1" presStyleIdx="1" presStyleCnt="2" custScaleX="134025" custLinFactNeighborY="2640">
        <dgm:presLayoutVars>
          <dgm:bulletEnabled val="1"/>
        </dgm:presLayoutVars>
      </dgm:prSet>
      <dgm:spPr/>
    </dgm:pt>
    <dgm:pt modelId="{48FD5B2C-C5E7-495E-8064-40BF3908F044}" type="pres">
      <dgm:prSet presAssocID="{1DF8F2CC-4F0A-455E-A181-F11C23A2EE97}" presName="childShp" presStyleLbl="bgAccFollowNode1" presStyleIdx="1" presStyleCnt="2" custLinFactNeighborX="52" custLinFactNeighborY="2640">
        <dgm:presLayoutVars>
          <dgm:bulletEnabled val="1"/>
        </dgm:presLayoutVars>
      </dgm:prSet>
      <dgm:spPr/>
    </dgm:pt>
  </dgm:ptLst>
  <dgm:cxnLst>
    <dgm:cxn modelId="{EA976A01-E6E4-4984-81D9-13DB3F7EFDC1}" type="presOf" srcId="{11258D95-2B23-489F-8C08-F1E7A790DAC9}" destId="{408DF436-758C-4AC6-97DF-A1558726CEF3}" srcOrd="0" destOrd="0" presId="urn:microsoft.com/office/officeart/2005/8/layout/vList6"/>
    <dgm:cxn modelId="{E60A8218-CE3F-45D6-92C2-086AFA6F535D}" srcId="{11258D95-2B23-489F-8C08-F1E7A790DAC9}" destId="{DBF35DD3-6414-4671-B882-DE21ABA1E429}" srcOrd="0" destOrd="0" parTransId="{C1559B78-C020-4522-8650-087503E28D85}" sibTransId="{C04006E5-F090-48B8-99E5-EBE1695B8C93}"/>
    <dgm:cxn modelId="{09D89A1C-9375-467A-A93E-01B9038E5B49}" srcId="{11258D95-2B23-489F-8C08-F1E7A790DAC9}" destId="{BE2E50CA-8C16-404D-ABDA-946E54315DCC}" srcOrd="2" destOrd="0" parTransId="{F6EE65C6-6573-41EE-8FEF-68B451D46969}" sibTransId="{5E784B51-6B38-4610-9D2F-ED5A2447161E}"/>
    <dgm:cxn modelId="{D2614F36-88A8-4A40-A6D2-E608F6CFED6A}" srcId="{5CC127B3-BDF8-4ECF-8C45-D3675BDC84B3}" destId="{1DF8F2CC-4F0A-455E-A181-F11C23A2EE97}" srcOrd="1" destOrd="0" parTransId="{966BDEB3-2325-41FB-A2D9-6F02F64A6693}" sibTransId="{72661A11-C6FA-46B2-B24B-F5249EDF1141}"/>
    <dgm:cxn modelId="{1CEC833A-1F46-45FF-83F0-B6B138A2832D}" srcId="{1DF8F2CC-4F0A-455E-A181-F11C23A2EE97}" destId="{A3B6B8E9-1786-4A51-A484-69B7EC1683C5}" srcOrd="1" destOrd="0" parTransId="{6C1D7516-814B-441F-8D1C-A8F46D4A68D3}" sibTransId="{C2A62B75-EA7E-4D1D-88B6-6AA49891B4BD}"/>
    <dgm:cxn modelId="{58157572-D91D-45EB-AC21-992EB1C504FB}" type="presOf" srcId="{BE2E50CA-8C16-404D-ABDA-946E54315DCC}" destId="{82CDC349-4D57-4420-AC93-111534627169}" srcOrd="0" destOrd="2" presId="urn:microsoft.com/office/officeart/2005/8/layout/vList6"/>
    <dgm:cxn modelId="{86E06954-B38C-466D-8CD0-AA1ECD3A430C}" srcId="{1DF8F2CC-4F0A-455E-A181-F11C23A2EE97}" destId="{26844669-82C2-49B9-9440-39274B5A7B08}" srcOrd="2" destOrd="0" parTransId="{92B39E0A-7358-41A4-B2B8-58267A62CF52}" sibTransId="{79BF9781-D2BA-439C-A43F-D38A1CE55925}"/>
    <dgm:cxn modelId="{6563DA9A-1ECD-47DA-BBCE-688C14714B56}" type="presOf" srcId="{5CC127B3-BDF8-4ECF-8C45-D3675BDC84B3}" destId="{70D29248-8901-49D3-B187-ECF94D3D6BCD}" srcOrd="0" destOrd="0" presId="urn:microsoft.com/office/officeart/2005/8/layout/vList6"/>
    <dgm:cxn modelId="{2596BB9C-6ACA-497F-B187-D2D5EBB93F79}" type="presOf" srcId="{C8A89050-BDC1-4826-953D-DA21E87C351E}" destId="{48FD5B2C-C5E7-495E-8064-40BF3908F044}" srcOrd="0" destOrd="0" presId="urn:microsoft.com/office/officeart/2005/8/layout/vList6"/>
    <dgm:cxn modelId="{363074A4-96C8-4B61-9BD1-7DFEEA91B5C1}" srcId="{1DF8F2CC-4F0A-455E-A181-F11C23A2EE97}" destId="{C8A89050-BDC1-4826-953D-DA21E87C351E}" srcOrd="0" destOrd="0" parTransId="{F0CDCD13-CBF4-40D0-9E2C-0F5D947B5C4D}" sibTransId="{A16286C8-2192-4922-87E0-315B19A47347}"/>
    <dgm:cxn modelId="{A5ED75AE-4195-4CDE-94D3-A555378236FA}" type="presOf" srcId="{1DF8F2CC-4F0A-455E-A181-F11C23A2EE97}" destId="{8CEF8FB3-89D7-419F-B1B7-6FA0E9EA5643}" srcOrd="0" destOrd="0" presId="urn:microsoft.com/office/officeart/2005/8/layout/vList6"/>
    <dgm:cxn modelId="{C3BDD1C0-C80E-409C-8848-B07DA0CC4EAA}" type="presOf" srcId="{A3B6B8E9-1786-4A51-A484-69B7EC1683C5}" destId="{48FD5B2C-C5E7-495E-8064-40BF3908F044}" srcOrd="0" destOrd="1" presId="urn:microsoft.com/office/officeart/2005/8/layout/vList6"/>
    <dgm:cxn modelId="{D8A460C6-6C08-4605-B501-ED3E3C7A022F}" srcId="{5CC127B3-BDF8-4ECF-8C45-D3675BDC84B3}" destId="{11258D95-2B23-489F-8C08-F1E7A790DAC9}" srcOrd="0" destOrd="0" parTransId="{8DA85178-4843-4513-AE6F-F7CC0837D1E8}" sibTransId="{E1503A74-0642-4380-A811-7C4C0D687B9C}"/>
    <dgm:cxn modelId="{0DC374D2-47E1-4739-9606-F84C767193F7}" srcId="{11258D95-2B23-489F-8C08-F1E7A790DAC9}" destId="{7928422F-9E78-474D-B346-5792CF5029B3}" srcOrd="1" destOrd="0" parTransId="{64C6ADA2-35C4-444D-88AD-15A50D25BDB7}" sibTransId="{029AA4F5-E510-4FA0-BC9B-CD1608580F16}"/>
    <dgm:cxn modelId="{0FAA10E9-F40D-4063-B73C-D222701CB3A0}" type="presOf" srcId="{7928422F-9E78-474D-B346-5792CF5029B3}" destId="{82CDC349-4D57-4420-AC93-111534627169}" srcOrd="0" destOrd="1" presId="urn:microsoft.com/office/officeart/2005/8/layout/vList6"/>
    <dgm:cxn modelId="{BA15ADEA-2D95-4F13-BC6C-CEB9311B7F76}" type="presOf" srcId="{DBF35DD3-6414-4671-B882-DE21ABA1E429}" destId="{82CDC349-4D57-4420-AC93-111534627169}" srcOrd="0" destOrd="0" presId="urn:microsoft.com/office/officeart/2005/8/layout/vList6"/>
    <dgm:cxn modelId="{1DBD4FF9-0543-4C6F-870A-E140C0839ED5}" type="presOf" srcId="{26844669-82C2-49B9-9440-39274B5A7B08}" destId="{48FD5B2C-C5E7-495E-8064-40BF3908F044}" srcOrd="0" destOrd="2" presId="urn:microsoft.com/office/officeart/2005/8/layout/vList6"/>
    <dgm:cxn modelId="{74D318CF-C61E-4988-903D-52A34D046F99}" type="presParOf" srcId="{70D29248-8901-49D3-B187-ECF94D3D6BCD}" destId="{9AF4D129-957B-4112-A417-9B8898FB7609}" srcOrd="0" destOrd="0" presId="urn:microsoft.com/office/officeart/2005/8/layout/vList6"/>
    <dgm:cxn modelId="{C1653974-B7FF-49DF-A80B-763402D6740A}" type="presParOf" srcId="{9AF4D129-957B-4112-A417-9B8898FB7609}" destId="{408DF436-758C-4AC6-97DF-A1558726CEF3}" srcOrd="0" destOrd="0" presId="urn:microsoft.com/office/officeart/2005/8/layout/vList6"/>
    <dgm:cxn modelId="{1B15123F-4BC8-4DF9-B335-1B90CE9CB061}" type="presParOf" srcId="{9AF4D129-957B-4112-A417-9B8898FB7609}" destId="{82CDC349-4D57-4420-AC93-111534627169}" srcOrd="1" destOrd="0" presId="urn:microsoft.com/office/officeart/2005/8/layout/vList6"/>
    <dgm:cxn modelId="{D6077AED-0A98-4142-BF82-21F593D00545}" type="presParOf" srcId="{70D29248-8901-49D3-B187-ECF94D3D6BCD}" destId="{AFFBDEB0-CCB0-4790-834E-E3251FD8EA81}" srcOrd="1" destOrd="0" presId="urn:microsoft.com/office/officeart/2005/8/layout/vList6"/>
    <dgm:cxn modelId="{ACE36E2C-3E78-4A7B-A880-01DEB74956F0}" type="presParOf" srcId="{70D29248-8901-49D3-B187-ECF94D3D6BCD}" destId="{50B08336-EA83-46EA-80DD-D9F9C28B1AAE}" srcOrd="2" destOrd="0" presId="urn:microsoft.com/office/officeart/2005/8/layout/vList6"/>
    <dgm:cxn modelId="{80487B62-8EE7-41D8-8F40-E2517340B13A}" type="presParOf" srcId="{50B08336-EA83-46EA-80DD-D9F9C28B1AAE}" destId="{8CEF8FB3-89D7-419F-B1B7-6FA0E9EA5643}" srcOrd="0" destOrd="0" presId="urn:microsoft.com/office/officeart/2005/8/layout/vList6"/>
    <dgm:cxn modelId="{44200A0B-21C3-4A90-83B7-CDA8B06943E7}" type="presParOf" srcId="{50B08336-EA83-46EA-80DD-D9F9C28B1AAE}" destId="{48FD5B2C-C5E7-495E-8064-40BF3908F044}"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18BB92C-E1F1-4CA1-99C9-ED1B9278A757}"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3E9A959A-1630-412E-B7E5-9B5AEADA6A90}">
      <dgm:prSet phldrT="[Text]" custT="1"/>
      <dgm:spPr>
        <a:xfrm>
          <a:off x="0" y="1737"/>
          <a:ext cx="8077200" cy="766419"/>
        </a:xfrm>
      </dgm:spPr>
      <dgm:t>
        <a:bodyPr/>
        <a:lstStyle/>
        <a:p>
          <a:pPr rtl="0"/>
          <a:r>
            <a:rPr lang="en-US" sz="2600">
              <a:solidFill>
                <a:schemeClr val="tx1"/>
              </a:solidFill>
            </a:rPr>
            <a:t>Usually need-based</a:t>
          </a:r>
        </a:p>
      </dgm:t>
    </dgm:pt>
    <dgm:pt modelId="{9F8FA1EC-14C8-4881-B660-D7E3AC3EFC5E}" type="sibTrans" cxnId="{03B56751-1FFA-4F19-85D9-54F88FF86D9E}">
      <dgm:prSet/>
      <dgm:spPr/>
      <dgm:t>
        <a:bodyPr/>
        <a:lstStyle/>
        <a:p>
          <a:endParaRPr lang="en-US" sz="2600">
            <a:solidFill>
              <a:schemeClr val="tx1"/>
            </a:solidFill>
          </a:endParaRPr>
        </a:p>
      </dgm:t>
    </dgm:pt>
    <dgm:pt modelId="{0668A611-389F-452E-A401-028262113041}" type="parTrans" cxnId="{03B56751-1FFA-4F19-85D9-54F88FF86D9E}">
      <dgm:prSet/>
      <dgm:spPr/>
      <dgm:t>
        <a:bodyPr/>
        <a:lstStyle/>
        <a:p>
          <a:endParaRPr lang="en-US" sz="2600">
            <a:solidFill>
              <a:schemeClr val="tx1"/>
            </a:solidFill>
          </a:endParaRPr>
        </a:p>
      </dgm:t>
    </dgm:pt>
    <dgm:pt modelId="{1CCC71DB-4DE2-4685-B438-2E7018693ADB}">
      <dgm:prSet custT="1"/>
      <dgm:spPr/>
      <dgm:t>
        <a:bodyPr/>
        <a:lstStyle/>
        <a:p>
          <a:r>
            <a:rPr lang="en-US" sz="2600">
              <a:solidFill>
                <a:schemeClr val="tx1"/>
              </a:solidFill>
            </a:rPr>
            <a:t>A Free Application for Federal Student Aid (FAFSA) is required for federal grants </a:t>
          </a:r>
        </a:p>
      </dgm:t>
    </dgm:pt>
    <dgm:pt modelId="{8BDB2A16-2EB9-4E13-96AE-1FC0C7DA87BD}" type="sibTrans" cxnId="{EB992849-7187-4F49-A2E9-7E8489A02783}">
      <dgm:prSet/>
      <dgm:spPr/>
      <dgm:t>
        <a:bodyPr/>
        <a:lstStyle/>
        <a:p>
          <a:endParaRPr lang="en-US" sz="2600">
            <a:solidFill>
              <a:schemeClr val="tx1"/>
            </a:solidFill>
          </a:endParaRPr>
        </a:p>
      </dgm:t>
    </dgm:pt>
    <dgm:pt modelId="{A52CEAB8-DF62-430D-A2D8-F829EF5233D2}" type="parTrans" cxnId="{EB992849-7187-4F49-A2E9-7E8489A02783}">
      <dgm:prSet/>
      <dgm:spPr/>
      <dgm:t>
        <a:bodyPr/>
        <a:lstStyle/>
        <a:p>
          <a:endParaRPr lang="en-US" sz="2600">
            <a:solidFill>
              <a:schemeClr val="tx1"/>
            </a:solidFill>
          </a:endParaRPr>
        </a:p>
      </dgm:t>
    </dgm:pt>
    <dgm:pt modelId="{5C6C673A-BE07-4C1E-A496-8E525451D864}">
      <dgm:prSet custT="1"/>
      <dgm:spPr/>
      <dgm:t>
        <a:bodyPr/>
        <a:lstStyle/>
        <a:p>
          <a:r>
            <a:rPr lang="en-US" sz="2600">
              <a:solidFill>
                <a:schemeClr val="tx1"/>
              </a:solidFill>
            </a:rPr>
            <a:t>Some state grants may also require a FAFSA </a:t>
          </a:r>
        </a:p>
      </dgm:t>
    </dgm:pt>
    <dgm:pt modelId="{375EC396-FA90-4066-B456-2B730BD87070}" type="sibTrans" cxnId="{7B9F4537-76CA-409F-BED5-0EFC32AD658B}">
      <dgm:prSet/>
      <dgm:spPr/>
      <dgm:t>
        <a:bodyPr/>
        <a:lstStyle/>
        <a:p>
          <a:endParaRPr lang="en-US" sz="2600">
            <a:solidFill>
              <a:schemeClr val="tx1"/>
            </a:solidFill>
          </a:endParaRPr>
        </a:p>
      </dgm:t>
    </dgm:pt>
    <dgm:pt modelId="{19B79C53-DD95-4637-B2C5-19E7E7516439}" type="parTrans" cxnId="{7B9F4537-76CA-409F-BED5-0EFC32AD658B}">
      <dgm:prSet/>
      <dgm:spPr/>
      <dgm:t>
        <a:bodyPr/>
        <a:lstStyle/>
        <a:p>
          <a:endParaRPr lang="en-US" sz="2600">
            <a:solidFill>
              <a:schemeClr val="tx1"/>
            </a:solidFill>
          </a:endParaRPr>
        </a:p>
      </dgm:t>
    </dgm:pt>
    <dgm:pt modelId="{741EF576-9E2D-4B43-819B-414AAD5EDBD3}">
      <dgm:prSet custT="1"/>
      <dgm:spPr/>
      <dgm:t>
        <a:bodyPr/>
        <a:lstStyle/>
        <a:p>
          <a:r>
            <a:rPr lang="en-US" sz="2600">
              <a:solidFill>
                <a:schemeClr val="tx1"/>
              </a:solidFill>
            </a:rPr>
            <a:t>Funding may be limited (depends on grant) </a:t>
          </a:r>
        </a:p>
      </dgm:t>
    </dgm:pt>
    <dgm:pt modelId="{24099FAF-F0F6-4C24-9FB8-AD189E74894F}" type="sibTrans" cxnId="{C7FB383B-B32C-4AD6-84D9-29069D637399}">
      <dgm:prSet/>
      <dgm:spPr/>
      <dgm:t>
        <a:bodyPr/>
        <a:lstStyle/>
        <a:p>
          <a:endParaRPr lang="en-US" sz="2600">
            <a:solidFill>
              <a:schemeClr val="tx1"/>
            </a:solidFill>
          </a:endParaRPr>
        </a:p>
      </dgm:t>
    </dgm:pt>
    <dgm:pt modelId="{003350AA-9C44-4EED-A223-51788A8EF6C5}" type="parTrans" cxnId="{C7FB383B-B32C-4AD6-84D9-29069D637399}">
      <dgm:prSet/>
      <dgm:spPr/>
      <dgm:t>
        <a:bodyPr/>
        <a:lstStyle/>
        <a:p>
          <a:endParaRPr lang="en-US" sz="2600">
            <a:solidFill>
              <a:schemeClr val="tx1"/>
            </a:solidFill>
          </a:endParaRPr>
        </a:p>
      </dgm:t>
    </dgm:pt>
    <dgm:pt modelId="{83BDB990-F0D7-452B-80BC-F5E702F1FE4D}" type="pres">
      <dgm:prSet presAssocID="{118BB92C-E1F1-4CA1-99C9-ED1B9278A757}" presName="linear" presStyleCnt="0">
        <dgm:presLayoutVars>
          <dgm:animLvl val="lvl"/>
          <dgm:resizeHandles val="exact"/>
        </dgm:presLayoutVars>
      </dgm:prSet>
      <dgm:spPr/>
    </dgm:pt>
    <dgm:pt modelId="{0AD81BA0-EE05-4162-A4C9-EFD554DEF3B8}" type="pres">
      <dgm:prSet presAssocID="{3E9A959A-1630-412E-B7E5-9B5AEADA6A90}" presName="parentText" presStyleLbl="node1" presStyleIdx="0" presStyleCnt="4">
        <dgm:presLayoutVars>
          <dgm:chMax val="0"/>
          <dgm:bulletEnabled val="1"/>
        </dgm:presLayoutVars>
      </dgm:prSet>
      <dgm:spPr/>
    </dgm:pt>
    <dgm:pt modelId="{7733EDDC-C75E-4505-AF82-984DA17B12DA}" type="pres">
      <dgm:prSet presAssocID="{9F8FA1EC-14C8-4881-B660-D7E3AC3EFC5E}" presName="spacer" presStyleCnt="0"/>
      <dgm:spPr/>
    </dgm:pt>
    <dgm:pt modelId="{0847F768-7501-49BB-A8CA-FB9E519DFD01}" type="pres">
      <dgm:prSet presAssocID="{1CCC71DB-4DE2-4685-B438-2E7018693ADB}" presName="parentText" presStyleLbl="node1" presStyleIdx="1" presStyleCnt="4">
        <dgm:presLayoutVars>
          <dgm:chMax val="0"/>
          <dgm:bulletEnabled val="1"/>
        </dgm:presLayoutVars>
      </dgm:prSet>
      <dgm:spPr/>
    </dgm:pt>
    <dgm:pt modelId="{1D40E18D-932D-4BC3-98F0-38A3AE210FFC}" type="pres">
      <dgm:prSet presAssocID="{8BDB2A16-2EB9-4E13-96AE-1FC0C7DA87BD}" presName="spacer" presStyleCnt="0"/>
      <dgm:spPr/>
    </dgm:pt>
    <dgm:pt modelId="{BF3C565F-6781-4F12-A52A-B1D8F76E83B4}" type="pres">
      <dgm:prSet presAssocID="{5C6C673A-BE07-4C1E-A496-8E525451D864}" presName="parentText" presStyleLbl="node1" presStyleIdx="2" presStyleCnt="4">
        <dgm:presLayoutVars>
          <dgm:chMax val="0"/>
          <dgm:bulletEnabled val="1"/>
        </dgm:presLayoutVars>
      </dgm:prSet>
      <dgm:spPr/>
    </dgm:pt>
    <dgm:pt modelId="{34C9EC8C-167B-47D1-A59A-87EC32CE1DFB}" type="pres">
      <dgm:prSet presAssocID="{375EC396-FA90-4066-B456-2B730BD87070}" presName="spacer" presStyleCnt="0"/>
      <dgm:spPr/>
    </dgm:pt>
    <dgm:pt modelId="{959B2EE7-DF7E-4370-BCC3-BE1E30A92DF3}" type="pres">
      <dgm:prSet presAssocID="{741EF576-9E2D-4B43-819B-414AAD5EDBD3}" presName="parentText" presStyleLbl="node1" presStyleIdx="3" presStyleCnt="4">
        <dgm:presLayoutVars>
          <dgm:chMax val="0"/>
          <dgm:bulletEnabled val="1"/>
        </dgm:presLayoutVars>
      </dgm:prSet>
      <dgm:spPr/>
    </dgm:pt>
  </dgm:ptLst>
  <dgm:cxnLst>
    <dgm:cxn modelId="{7B9F4537-76CA-409F-BED5-0EFC32AD658B}" srcId="{118BB92C-E1F1-4CA1-99C9-ED1B9278A757}" destId="{5C6C673A-BE07-4C1E-A496-8E525451D864}" srcOrd="2" destOrd="0" parTransId="{19B79C53-DD95-4637-B2C5-19E7E7516439}" sibTransId="{375EC396-FA90-4066-B456-2B730BD87070}"/>
    <dgm:cxn modelId="{38148E39-79FA-4D92-A648-422462ADD757}" type="presOf" srcId="{3E9A959A-1630-412E-B7E5-9B5AEADA6A90}" destId="{0AD81BA0-EE05-4162-A4C9-EFD554DEF3B8}" srcOrd="0" destOrd="0" presId="urn:microsoft.com/office/officeart/2005/8/layout/vList2"/>
    <dgm:cxn modelId="{C7FB383B-B32C-4AD6-84D9-29069D637399}" srcId="{118BB92C-E1F1-4CA1-99C9-ED1B9278A757}" destId="{741EF576-9E2D-4B43-819B-414AAD5EDBD3}" srcOrd="3" destOrd="0" parTransId="{003350AA-9C44-4EED-A223-51788A8EF6C5}" sibTransId="{24099FAF-F0F6-4C24-9FB8-AD189E74894F}"/>
    <dgm:cxn modelId="{F50A9F66-F256-4EDD-A65C-4978DF7BF8B4}" type="presOf" srcId="{1CCC71DB-4DE2-4685-B438-2E7018693ADB}" destId="{0847F768-7501-49BB-A8CA-FB9E519DFD01}" srcOrd="0" destOrd="0" presId="urn:microsoft.com/office/officeart/2005/8/layout/vList2"/>
    <dgm:cxn modelId="{EB992849-7187-4F49-A2E9-7E8489A02783}" srcId="{118BB92C-E1F1-4CA1-99C9-ED1B9278A757}" destId="{1CCC71DB-4DE2-4685-B438-2E7018693ADB}" srcOrd="1" destOrd="0" parTransId="{A52CEAB8-DF62-430D-A2D8-F829EF5233D2}" sibTransId="{8BDB2A16-2EB9-4E13-96AE-1FC0C7DA87BD}"/>
    <dgm:cxn modelId="{521B416E-081E-43C1-BB39-AE74069FA30A}" type="presOf" srcId="{5C6C673A-BE07-4C1E-A496-8E525451D864}" destId="{BF3C565F-6781-4F12-A52A-B1D8F76E83B4}" srcOrd="0" destOrd="0" presId="urn:microsoft.com/office/officeart/2005/8/layout/vList2"/>
    <dgm:cxn modelId="{03B56751-1FFA-4F19-85D9-54F88FF86D9E}" srcId="{118BB92C-E1F1-4CA1-99C9-ED1B9278A757}" destId="{3E9A959A-1630-412E-B7E5-9B5AEADA6A90}" srcOrd="0" destOrd="0" parTransId="{0668A611-389F-452E-A401-028262113041}" sibTransId="{9F8FA1EC-14C8-4881-B660-D7E3AC3EFC5E}"/>
    <dgm:cxn modelId="{8D2ACCD7-E7B4-4CDF-B32C-DB49E36F7796}" type="presOf" srcId="{741EF576-9E2D-4B43-819B-414AAD5EDBD3}" destId="{959B2EE7-DF7E-4370-BCC3-BE1E30A92DF3}" srcOrd="0" destOrd="0" presId="urn:microsoft.com/office/officeart/2005/8/layout/vList2"/>
    <dgm:cxn modelId="{8A1FB7F0-0E74-4F6E-A4DA-18CE419B7A9F}" type="presOf" srcId="{118BB92C-E1F1-4CA1-99C9-ED1B9278A757}" destId="{83BDB990-F0D7-452B-80BC-F5E702F1FE4D}" srcOrd="0" destOrd="0" presId="urn:microsoft.com/office/officeart/2005/8/layout/vList2"/>
    <dgm:cxn modelId="{A4AB7C87-A649-4542-AEA9-90EDD272B5F4}" type="presParOf" srcId="{83BDB990-F0D7-452B-80BC-F5E702F1FE4D}" destId="{0AD81BA0-EE05-4162-A4C9-EFD554DEF3B8}" srcOrd="0" destOrd="0" presId="urn:microsoft.com/office/officeart/2005/8/layout/vList2"/>
    <dgm:cxn modelId="{400F750A-86E7-4415-84D1-65F64BD6286E}" type="presParOf" srcId="{83BDB990-F0D7-452B-80BC-F5E702F1FE4D}" destId="{7733EDDC-C75E-4505-AF82-984DA17B12DA}" srcOrd="1" destOrd="0" presId="urn:microsoft.com/office/officeart/2005/8/layout/vList2"/>
    <dgm:cxn modelId="{3DBE9DB5-C73F-4E1E-A48E-CD12FE6BD524}" type="presParOf" srcId="{83BDB990-F0D7-452B-80BC-F5E702F1FE4D}" destId="{0847F768-7501-49BB-A8CA-FB9E519DFD01}" srcOrd="2" destOrd="0" presId="urn:microsoft.com/office/officeart/2005/8/layout/vList2"/>
    <dgm:cxn modelId="{4BFDAA7A-23F8-4AAA-BEC3-C81869B145E9}" type="presParOf" srcId="{83BDB990-F0D7-452B-80BC-F5E702F1FE4D}" destId="{1D40E18D-932D-4BC3-98F0-38A3AE210FFC}" srcOrd="3" destOrd="0" presId="urn:microsoft.com/office/officeart/2005/8/layout/vList2"/>
    <dgm:cxn modelId="{58178CC9-D806-4E95-BA12-AD4847AA4DA3}" type="presParOf" srcId="{83BDB990-F0D7-452B-80BC-F5E702F1FE4D}" destId="{BF3C565F-6781-4F12-A52A-B1D8F76E83B4}" srcOrd="4" destOrd="0" presId="urn:microsoft.com/office/officeart/2005/8/layout/vList2"/>
    <dgm:cxn modelId="{15599AC8-1D83-4A09-8280-4FA7094BB497}" type="presParOf" srcId="{83BDB990-F0D7-452B-80BC-F5E702F1FE4D}" destId="{34C9EC8C-167B-47D1-A59A-87EC32CE1DFB}" srcOrd="5" destOrd="0" presId="urn:microsoft.com/office/officeart/2005/8/layout/vList2"/>
    <dgm:cxn modelId="{54625B5D-F07F-4A95-852B-871F65F2A22A}" type="presParOf" srcId="{83BDB990-F0D7-452B-80BC-F5E702F1FE4D}" destId="{959B2EE7-DF7E-4370-BCC3-BE1E30A92DF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8BB92C-E1F1-4CA1-99C9-ED1B9278A757}"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3E9A959A-1630-412E-B7E5-9B5AEADA6A90}">
      <dgm:prSet phldrT="[Text]" custT="1"/>
      <dgm:spPr>
        <a:xfrm>
          <a:off x="0" y="1737"/>
          <a:ext cx="8077200" cy="766419"/>
        </a:xfrm>
      </dgm:spPr>
      <dgm:t>
        <a:bodyPr/>
        <a:lstStyle/>
        <a:p>
          <a:pPr rtl="0"/>
          <a:r>
            <a:rPr lang="en-US" sz="2600">
              <a:solidFill>
                <a:schemeClr val="tx1"/>
              </a:solidFill>
            </a:rPr>
            <a:t>Can be need-based or merit-based, but not always</a:t>
          </a:r>
        </a:p>
      </dgm:t>
    </dgm:pt>
    <dgm:pt modelId="{0668A611-389F-452E-A401-028262113041}" type="parTrans" cxnId="{03B56751-1FFA-4F19-85D9-54F88FF86D9E}">
      <dgm:prSet/>
      <dgm:spPr/>
      <dgm:t>
        <a:bodyPr/>
        <a:lstStyle/>
        <a:p>
          <a:endParaRPr lang="en-US" sz="2600">
            <a:solidFill>
              <a:schemeClr val="tx1"/>
            </a:solidFill>
          </a:endParaRPr>
        </a:p>
      </dgm:t>
    </dgm:pt>
    <dgm:pt modelId="{9F8FA1EC-14C8-4881-B660-D7E3AC3EFC5E}" type="sibTrans" cxnId="{03B56751-1FFA-4F19-85D9-54F88FF86D9E}">
      <dgm:prSet/>
      <dgm:spPr/>
      <dgm:t>
        <a:bodyPr/>
        <a:lstStyle/>
        <a:p>
          <a:endParaRPr lang="en-US" sz="2600">
            <a:solidFill>
              <a:schemeClr val="tx1"/>
            </a:solidFill>
          </a:endParaRPr>
        </a:p>
      </dgm:t>
    </dgm:pt>
    <dgm:pt modelId="{1CCC71DB-4DE2-4685-B438-2E7018693ADB}">
      <dgm:prSet custT="1"/>
      <dgm:spPr/>
      <dgm:t>
        <a:bodyPr/>
        <a:lstStyle/>
        <a:p>
          <a:r>
            <a:rPr lang="en-US" sz="2600">
              <a:solidFill>
                <a:schemeClr val="tx1"/>
              </a:solidFill>
            </a:rPr>
            <a:t>Eligibility varies by scholarship program</a:t>
          </a:r>
        </a:p>
      </dgm:t>
    </dgm:pt>
    <dgm:pt modelId="{A52CEAB8-DF62-430D-A2D8-F829EF5233D2}" type="parTrans" cxnId="{EB992849-7187-4F49-A2E9-7E8489A02783}">
      <dgm:prSet/>
      <dgm:spPr/>
      <dgm:t>
        <a:bodyPr/>
        <a:lstStyle/>
        <a:p>
          <a:endParaRPr lang="en-US" sz="2600">
            <a:solidFill>
              <a:schemeClr val="tx1"/>
            </a:solidFill>
          </a:endParaRPr>
        </a:p>
      </dgm:t>
    </dgm:pt>
    <dgm:pt modelId="{8BDB2A16-2EB9-4E13-96AE-1FC0C7DA87BD}" type="sibTrans" cxnId="{EB992849-7187-4F49-A2E9-7E8489A02783}">
      <dgm:prSet/>
      <dgm:spPr/>
      <dgm:t>
        <a:bodyPr/>
        <a:lstStyle/>
        <a:p>
          <a:endParaRPr lang="en-US" sz="2600">
            <a:solidFill>
              <a:schemeClr val="tx1"/>
            </a:solidFill>
          </a:endParaRPr>
        </a:p>
      </dgm:t>
    </dgm:pt>
    <dgm:pt modelId="{5C6C673A-BE07-4C1E-A496-8E525451D864}">
      <dgm:prSet custT="1"/>
      <dgm:spPr/>
      <dgm:t>
        <a:bodyPr/>
        <a:lstStyle/>
        <a:p>
          <a:r>
            <a:rPr lang="en-US" sz="2600">
              <a:solidFill>
                <a:schemeClr val="tx1"/>
              </a:solidFill>
            </a:rPr>
            <a:t>Available for different ages and grade levels (start early!)</a:t>
          </a:r>
        </a:p>
      </dgm:t>
    </dgm:pt>
    <dgm:pt modelId="{19B79C53-DD95-4637-B2C5-19E7E7516439}" type="parTrans" cxnId="{7B9F4537-76CA-409F-BED5-0EFC32AD658B}">
      <dgm:prSet/>
      <dgm:spPr/>
      <dgm:t>
        <a:bodyPr/>
        <a:lstStyle/>
        <a:p>
          <a:endParaRPr lang="en-US" sz="2600">
            <a:solidFill>
              <a:schemeClr val="tx1"/>
            </a:solidFill>
          </a:endParaRPr>
        </a:p>
      </dgm:t>
    </dgm:pt>
    <dgm:pt modelId="{375EC396-FA90-4066-B456-2B730BD87070}" type="sibTrans" cxnId="{7B9F4537-76CA-409F-BED5-0EFC32AD658B}">
      <dgm:prSet/>
      <dgm:spPr/>
      <dgm:t>
        <a:bodyPr/>
        <a:lstStyle/>
        <a:p>
          <a:endParaRPr lang="en-US" sz="2600">
            <a:solidFill>
              <a:schemeClr val="tx1"/>
            </a:solidFill>
          </a:endParaRPr>
        </a:p>
      </dgm:t>
    </dgm:pt>
    <dgm:pt modelId="{741EF576-9E2D-4B43-819B-414AAD5EDBD3}">
      <dgm:prSet custT="1"/>
      <dgm:spPr/>
      <dgm:t>
        <a:bodyPr/>
        <a:lstStyle/>
        <a:p>
          <a:r>
            <a:rPr lang="en-US" sz="2600">
              <a:solidFill>
                <a:schemeClr val="tx1"/>
              </a:solidFill>
            </a:rPr>
            <a:t>Local scholarships tend to have smaller applicant pools</a:t>
          </a:r>
        </a:p>
      </dgm:t>
    </dgm:pt>
    <dgm:pt modelId="{003350AA-9C44-4EED-A223-51788A8EF6C5}" type="parTrans" cxnId="{C7FB383B-B32C-4AD6-84D9-29069D637399}">
      <dgm:prSet/>
      <dgm:spPr/>
      <dgm:t>
        <a:bodyPr/>
        <a:lstStyle/>
        <a:p>
          <a:endParaRPr lang="en-US" sz="2600">
            <a:solidFill>
              <a:schemeClr val="tx1"/>
            </a:solidFill>
          </a:endParaRPr>
        </a:p>
      </dgm:t>
    </dgm:pt>
    <dgm:pt modelId="{24099FAF-F0F6-4C24-9FB8-AD189E74894F}" type="sibTrans" cxnId="{C7FB383B-B32C-4AD6-84D9-29069D637399}">
      <dgm:prSet/>
      <dgm:spPr/>
      <dgm:t>
        <a:bodyPr/>
        <a:lstStyle/>
        <a:p>
          <a:endParaRPr lang="en-US" sz="2600">
            <a:solidFill>
              <a:schemeClr val="tx1"/>
            </a:solidFill>
          </a:endParaRPr>
        </a:p>
      </dgm:t>
    </dgm:pt>
    <dgm:pt modelId="{83BDB990-F0D7-452B-80BC-F5E702F1FE4D}" type="pres">
      <dgm:prSet presAssocID="{118BB92C-E1F1-4CA1-99C9-ED1B9278A757}" presName="linear" presStyleCnt="0">
        <dgm:presLayoutVars>
          <dgm:animLvl val="lvl"/>
          <dgm:resizeHandles val="exact"/>
        </dgm:presLayoutVars>
      </dgm:prSet>
      <dgm:spPr/>
    </dgm:pt>
    <dgm:pt modelId="{0AD81BA0-EE05-4162-A4C9-EFD554DEF3B8}" type="pres">
      <dgm:prSet presAssocID="{3E9A959A-1630-412E-B7E5-9B5AEADA6A90}" presName="parentText" presStyleLbl="node1" presStyleIdx="0" presStyleCnt="4">
        <dgm:presLayoutVars>
          <dgm:chMax val="0"/>
          <dgm:bulletEnabled val="1"/>
        </dgm:presLayoutVars>
      </dgm:prSet>
      <dgm:spPr/>
    </dgm:pt>
    <dgm:pt modelId="{7733EDDC-C75E-4505-AF82-984DA17B12DA}" type="pres">
      <dgm:prSet presAssocID="{9F8FA1EC-14C8-4881-B660-D7E3AC3EFC5E}" presName="spacer" presStyleCnt="0"/>
      <dgm:spPr/>
    </dgm:pt>
    <dgm:pt modelId="{0847F768-7501-49BB-A8CA-FB9E519DFD01}" type="pres">
      <dgm:prSet presAssocID="{1CCC71DB-4DE2-4685-B438-2E7018693ADB}" presName="parentText" presStyleLbl="node1" presStyleIdx="1" presStyleCnt="4">
        <dgm:presLayoutVars>
          <dgm:chMax val="0"/>
          <dgm:bulletEnabled val="1"/>
        </dgm:presLayoutVars>
      </dgm:prSet>
      <dgm:spPr/>
    </dgm:pt>
    <dgm:pt modelId="{1D40E18D-932D-4BC3-98F0-38A3AE210FFC}" type="pres">
      <dgm:prSet presAssocID="{8BDB2A16-2EB9-4E13-96AE-1FC0C7DA87BD}" presName="spacer" presStyleCnt="0"/>
      <dgm:spPr/>
    </dgm:pt>
    <dgm:pt modelId="{BF3C565F-6781-4F12-A52A-B1D8F76E83B4}" type="pres">
      <dgm:prSet presAssocID="{5C6C673A-BE07-4C1E-A496-8E525451D864}" presName="parentText" presStyleLbl="node1" presStyleIdx="2" presStyleCnt="4">
        <dgm:presLayoutVars>
          <dgm:chMax val="0"/>
          <dgm:bulletEnabled val="1"/>
        </dgm:presLayoutVars>
      </dgm:prSet>
      <dgm:spPr/>
    </dgm:pt>
    <dgm:pt modelId="{34C9EC8C-167B-47D1-A59A-87EC32CE1DFB}" type="pres">
      <dgm:prSet presAssocID="{375EC396-FA90-4066-B456-2B730BD87070}" presName="spacer" presStyleCnt="0"/>
      <dgm:spPr/>
    </dgm:pt>
    <dgm:pt modelId="{959B2EE7-DF7E-4370-BCC3-BE1E30A92DF3}" type="pres">
      <dgm:prSet presAssocID="{741EF576-9E2D-4B43-819B-414AAD5EDBD3}" presName="parentText" presStyleLbl="node1" presStyleIdx="3" presStyleCnt="4">
        <dgm:presLayoutVars>
          <dgm:chMax val="0"/>
          <dgm:bulletEnabled val="1"/>
        </dgm:presLayoutVars>
      </dgm:prSet>
      <dgm:spPr/>
    </dgm:pt>
  </dgm:ptLst>
  <dgm:cxnLst>
    <dgm:cxn modelId="{7B9F4537-76CA-409F-BED5-0EFC32AD658B}" srcId="{118BB92C-E1F1-4CA1-99C9-ED1B9278A757}" destId="{5C6C673A-BE07-4C1E-A496-8E525451D864}" srcOrd="2" destOrd="0" parTransId="{19B79C53-DD95-4637-B2C5-19E7E7516439}" sibTransId="{375EC396-FA90-4066-B456-2B730BD87070}"/>
    <dgm:cxn modelId="{38148E39-79FA-4D92-A648-422462ADD757}" type="presOf" srcId="{3E9A959A-1630-412E-B7E5-9B5AEADA6A90}" destId="{0AD81BA0-EE05-4162-A4C9-EFD554DEF3B8}" srcOrd="0" destOrd="0" presId="urn:microsoft.com/office/officeart/2005/8/layout/vList2"/>
    <dgm:cxn modelId="{C7FB383B-B32C-4AD6-84D9-29069D637399}" srcId="{118BB92C-E1F1-4CA1-99C9-ED1B9278A757}" destId="{741EF576-9E2D-4B43-819B-414AAD5EDBD3}" srcOrd="3" destOrd="0" parTransId="{003350AA-9C44-4EED-A223-51788A8EF6C5}" sibTransId="{24099FAF-F0F6-4C24-9FB8-AD189E74894F}"/>
    <dgm:cxn modelId="{F50A9F66-F256-4EDD-A65C-4978DF7BF8B4}" type="presOf" srcId="{1CCC71DB-4DE2-4685-B438-2E7018693ADB}" destId="{0847F768-7501-49BB-A8CA-FB9E519DFD01}" srcOrd="0" destOrd="0" presId="urn:microsoft.com/office/officeart/2005/8/layout/vList2"/>
    <dgm:cxn modelId="{EB992849-7187-4F49-A2E9-7E8489A02783}" srcId="{118BB92C-E1F1-4CA1-99C9-ED1B9278A757}" destId="{1CCC71DB-4DE2-4685-B438-2E7018693ADB}" srcOrd="1" destOrd="0" parTransId="{A52CEAB8-DF62-430D-A2D8-F829EF5233D2}" sibTransId="{8BDB2A16-2EB9-4E13-96AE-1FC0C7DA87BD}"/>
    <dgm:cxn modelId="{521B416E-081E-43C1-BB39-AE74069FA30A}" type="presOf" srcId="{5C6C673A-BE07-4C1E-A496-8E525451D864}" destId="{BF3C565F-6781-4F12-A52A-B1D8F76E83B4}" srcOrd="0" destOrd="0" presId="urn:microsoft.com/office/officeart/2005/8/layout/vList2"/>
    <dgm:cxn modelId="{03B56751-1FFA-4F19-85D9-54F88FF86D9E}" srcId="{118BB92C-E1F1-4CA1-99C9-ED1B9278A757}" destId="{3E9A959A-1630-412E-B7E5-9B5AEADA6A90}" srcOrd="0" destOrd="0" parTransId="{0668A611-389F-452E-A401-028262113041}" sibTransId="{9F8FA1EC-14C8-4881-B660-D7E3AC3EFC5E}"/>
    <dgm:cxn modelId="{8D2ACCD7-E7B4-4CDF-B32C-DB49E36F7796}" type="presOf" srcId="{741EF576-9E2D-4B43-819B-414AAD5EDBD3}" destId="{959B2EE7-DF7E-4370-BCC3-BE1E30A92DF3}" srcOrd="0" destOrd="0" presId="urn:microsoft.com/office/officeart/2005/8/layout/vList2"/>
    <dgm:cxn modelId="{8A1FB7F0-0E74-4F6E-A4DA-18CE419B7A9F}" type="presOf" srcId="{118BB92C-E1F1-4CA1-99C9-ED1B9278A757}" destId="{83BDB990-F0D7-452B-80BC-F5E702F1FE4D}" srcOrd="0" destOrd="0" presId="urn:microsoft.com/office/officeart/2005/8/layout/vList2"/>
    <dgm:cxn modelId="{A4AB7C87-A649-4542-AEA9-90EDD272B5F4}" type="presParOf" srcId="{83BDB990-F0D7-452B-80BC-F5E702F1FE4D}" destId="{0AD81BA0-EE05-4162-A4C9-EFD554DEF3B8}" srcOrd="0" destOrd="0" presId="urn:microsoft.com/office/officeart/2005/8/layout/vList2"/>
    <dgm:cxn modelId="{400F750A-86E7-4415-84D1-65F64BD6286E}" type="presParOf" srcId="{83BDB990-F0D7-452B-80BC-F5E702F1FE4D}" destId="{7733EDDC-C75E-4505-AF82-984DA17B12DA}" srcOrd="1" destOrd="0" presId="urn:microsoft.com/office/officeart/2005/8/layout/vList2"/>
    <dgm:cxn modelId="{3DBE9DB5-C73F-4E1E-A48E-CD12FE6BD524}" type="presParOf" srcId="{83BDB990-F0D7-452B-80BC-F5E702F1FE4D}" destId="{0847F768-7501-49BB-A8CA-FB9E519DFD01}" srcOrd="2" destOrd="0" presId="urn:microsoft.com/office/officeart/2005/8/layout/vList2"/>
    <dgm:cxn modelId="{4BFDAA7A-23F8-4AAA-BEC3-C81869B145E9}" type="presParOf" srcId="{83BDB990-F0D7-452B-80BC-F5E702F1FE4D}" destId="{1D40E18D-932D-4BC3-98F0-38A3AE210FFC}" srcOrd="3" destOrd="0" presId="urn:microsoft.com/office/officeart/2005/8/layout/vList2"/>
    <dgm:cxn modelId="{58178CC9-D806-4E95-BA12-AD4847AA4DA3}" type="presParOf" srcId="{83BDB990-F0D7-452B-80BC-F5E702F1FE4D}" destId="{BF3C565F-6781-4F12-A52A-B1D8F76E83B4}" srcOrd="4" destOrd="0" presId="urn:microsoft.com/office/officeart/2005/8/layout/vList2"/>
    <dgm:cxn modelId="{15599AC8-1D83-4A09-8280-4FA7094BB497}" type="presParOf" srcId="{83BDB990-F0D7-452B-80BC-F5E702F1FE4D}" destId="{34C9EC8C-167B-47D1-A59A-87EC32CE1DFB}" srcOrd="5" destOrd="0" presId="urn:microsoft.com/office/officeart/2005/8/layout/vList2"/>
    <dgm:cxn modelId="{54625B5D-F07F-4A95-852B-871F65F2A22A}" type="presParOf" srcId="{83BDB990-F0D7-452B-80BC-F5E702F1FE4D}" destId="{959B2EE7-DF7E-4370-BCC3-BE1E30A92DF3}" srcOrd="6"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068735-9C1C-41F0-8836-7076F0392A4B}"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4E84E1BD-ECA6-4FD4-8E9C-D5C39B1A2A12}">
      <dgm:prSet phldrT="[Text]" custT="1"/>
      <dgm:spPr/>
      <dgm:t>
        <a:bodyPr/>
        <a:lstStyle/>
        <a:p>
          <a:r>
            <a:rPr lang="en-US" sz="2400">
              <a:solidFill>
                <a:schemeClr val="tx1"/>
              </a:solidFill>
            </a:rPr>
            <a:t>A FAFSA is required</a:t>
          </a:r>
        </a:p>
      </dgm:t>
    </dgm:pt>
    <dgm:pt modelId="{83BEDD3A-0598-4465-B0AD-4B42F48E4AAC}" type="parTrans" cxnId="{B5AE50E5-635C-435A-804A-36FCA07B83C1}">
      <dgm:prSet/>
      <dgm:spPr/>
      <dgm:t>
        <a:bodyPr/>
        <a:lstStyle/>
        <a:p>
          <a:endParaRPr lang="en-US" sz="2400">
            <a:solidFill>
              <a:schemeClr val="tx1"/>
            </a:solidFill>
          </a:endParaRPr>
        </a:p>
      </dgm:t>
    </dgm:pt>
    <dgm:pt modelId="{C8FBA7BB-1FD3-4140-A7A0-BBE23C9B35E5}" type="sibTrans" cxnId="{B5AE50E5-635C-435A-804A-36FCA07B83C1}">
      <dgm:prSet/>
      <dgm:spPr/>
      <dgm:t>
        <a:bodyPr/>
        <a:lstStyle/>
        <a:p>
          <a:endParaRPr lang="en-US" sz="2400">
            <a:solidFill>
              <a:schemeClr val="tx1"/>
            </a:solidFill>
          </a:endParaRPr>
        </a:p>
      </dgm:t>
    </dgm:pt>
    <dgm:pt modelId="{7AAD3EB7-62C9-471D-A9C5-38FC3B45CEC7}">
      <dgm:prSet custT="1"/>
      <dgm:spPr/>
      <dgm:t>
        <a:bodyPr/>
        <a:lstStyle/>
        <a:p>
          <a:r>
            <a:rPr lang="en-US" sz="2400">
              <a:solidFill>
                <a:schemeClr val="tx1"/>
              </a:solidFill>
            </a:rPr>
            <a:t>Students are responsible for repaying</a:t>
          </a:r>
        </a:p>
      </dgm:t>
    </dgm:pt>
    <dgm:pt modelId="{39947AF6-149C-4D64-B3E0-DD29E4C8851F}" type="parTrans" cxnId="{CA54F4B3-1AA4-47CB-B5AA-F27920C59BD6}">
      <dgm:prSet/>
      <dgm:spPr/>
      <dgm:t>
        <a:bodyPr/>
        <a:lstStyle/>
        <a:p>
          <a:endParaRPr lang="en-US" sz="2400">
            <a:solidFill>
              <a:schemeClr val="tx1"/>
            </a:solidFill>
          </a:endParaRPr>
        </a:p>
      </dgm:t>
    </dgm:pt>
    <dgm:pt modelId="{C5867E8D-6502-4682-85FB-91D298EA84F5}" type="sibTrans" cxnId="{CA54F4B3-1AA4-47CB-B5AA-F27920C59BD6}">
      <dgm:prSet/>
      <dgm:spPr/>
      <dgm:t>
        <a:bodyPr/>
        <a:lstStyle/>
        <a:p>
          <a:endParaRPr lang="en-US" sz="2400">
            <a:solidFill>
              <a:schemeClr val="tx1"/>
            </a:solidFill>
          </a:endParaRPr>
        </a:p>
      </dgm:t>
    </dgm:pt>
    <dgm:pt modelId="{E0D9D9A8-404C-4D19-B29E-D2E00CB84ACF}">
      <dgm:prSet custT="1"/>
      <dgm:spPr/>
      <dgm:t>
        <a:bodyPr/>
        <a:lstStyle/>
        <a:p>
          <a:r>
            <a:rPr lang="en-US" sz="2400">
              <a:solidFill>
                <a:schemeClr val="tx1"/>
              </a:solidFill>
            </a:rPr>
            <a:t>Maximum borrowing limits apply</a:t>
          </a:r>
        </a:p>
      </dgm:t>
    </dgm:pt>
    <dgm:pt modelId="{FB1C3AFF-4D38-4680-B491-4880DAF461C2}" type="parTrans" cxnId="{7A3908E7-8B25-472C-B79B-6BA9C8A6F2FE}">
      <dgm:prSet/>
      <dgm:spPr/>
      <dgm:t>
        <a:bodyPr/>
        <a:lstStyle/>
        <a:p>
          <a:endParaRPr lang="en-US" sz="2400">
            <a:solidFill>
              <a:schemeClr val="tx1"/>
            </a:solidFill>
          </a:endParaRPr>
        </a:p>
      </dgm:t>
    </dgm:pt>
    <dgm:pt modelId="{768C8288-6E1E-4F78-A7FD-948A9509C40D}" type="sibTrans" cxnId="{7A3908E7-8B25-472C-B79B-6BA9C8A6F2FE}">
      <dgm:prSet/>
      <dgm:spPr/>
      <dgm:t>
        <a:bodyPr/>
        <a:lstStyle/>
        <a:p>
          <a:endParaRPr lang="en-US" sz="2400">
            <a:solidFill>
              <a:schemeClr val="tx1"/>
            </a:solidFill>
          </a:endParaRPr>
        </a:p>
      </dgm:t>
    </dgm:pt>
    <dgm:pt modelId="{C5869DA7-8BDF-4BDF-8863-6D26B9E99946}">
      <dgm:prSet phldrT="[Text]" custT="1"/>
      <dgm:spPr/>
      <dgm:t>
        <a:bodyPr/>
        <a:lstStyle/>
        <a:p>
          <a:r>
            <a:rPr lang="en-US" sz="2400">
              <a:solidFill>
                <a:schemeClr val="tx1"/>
              </a:solidFill>
            </a:rPr>
            <a:t>Must be repaid</a:t>
          </a:r>
        </a:p>
      </dgm:t>
    </dgm:pt>
    <dgm:pt modelId="{A8271AEF-E0C0-4B12-A135-4099730205BA}" type="parTrans" cxnId="{0E3D641A-B419-44AB-A189-EA1D6A0E17E9}">
      <dgm:prSet/>
      <dgm:spPr/>
      <dgm:t>
        <a:bodyPr/>
        <a:lstStyle/>
        <a:p>
          <a:endParaRPr lang="en-US" sz="2400">
            <a:solidFill>
              <a:schemeClr val="tx1"/>
            </a:solidFill>
          </a:endParaRPr>
        </a:p>
      </dgm:t>
    </dgm:pt>
    <dgm:pt modelId="{919B1D40-F22B-42F8-9A11-65BEA1ECC0D9}" type="sibTrans" cxnId="{0E3D641A-B419-44AB-A189-EA1D6A0E17E9}">
      <dgm:prSet/>
      <dgm:spPr/>
      <dgm:t>
        <a:bodyPr/>
        <a:lstStyle/>
        <a:p>
          <a:endParaRPr lang="en-US" sz="2400">
            <a:solidFill>
              <a:schemeClr val="tx1"/>
            </a:solidFill>
          </a:endParaRPr>
        </a:p>
      </dgm:t>
    </dgm:pt>
    <dgm:pt modelId="{E7111C84-D0B6-45FC-8675-3532054051EF}" type="pres">
      <dgm:prSet presAssocID="{53068735-9C1C-41F0-8836-7076F0392A4B}" presName="linear" presStyleCnt="0">
        <dgm:presLayoutVars>
          <dgm:animLvl val="lvl"/>
          <dgm:resizeHandles val="exact"/>
        </dgm:presLayoutVars>
      </dgm:prSet>
      <dgm:spPr/>
    </dgm:pt>
    <dgm:pt modelId="{9CC12009-129E-4351-91BE-0378E37C7FE1}" type="pres">
      <dgm:prSet presAssocID="{4E84E1BD-ECA6-4FD4-8E9C-D5C39B1A2A12}" presName="parentText" presStyleLbl="node1" presStyleIdx="0" presStyleCnt="4">
        <dgm:presLayoutVars>
          <dgm:chMax val="0"/>
          <dgm:bulletEnabled val="1"/>
        </dgm:presLayoutVars>
      </dgm:prSet>
      <dgm:spPr/>
    </dgm:pt>
    <dgm:pt modelId="{07ACDF01-A6A6-4ED0-9DBB-698EF23E5676}" type="pres">
      <dgm:prSet presAssocID="{C8FBA7BB-1FD3-4140-A7A0-BBE23C9B35E5}" presName="spacer" presStyleCnt="0"/>
      <dgm:spPr/>
    </dgm:pt>
    <dgm:pt modelId="{41B8ACF6-053A-4990-82EF-DA24E2A4B6CD}" type="pres">
      <dgm:prSet presAssocID="{C5869DA7-8BDF-4BDF-8863-6D26B9E99946}" presName="parentText" presStyleLbl="node1" presStyleIdx="1" presStyleCnt="4">
        <dgm:presLayoutVars>
          <dgm:chMax val="0"/>
          <dgm:bulletEnabled val="1"/>
        </dgm:presLayoutVars>
      </dgm:prSet>
      <dgm:spPr/>
    </dgm:pt>
    <dgm:pt modelId="{25F96093-86D3-40C7-A48A-1CD8EED193B1}" type="pres">
      <dgm:prSet presAssocID="{919B1D40-F22B-42F8-9A11-65BEA1ECC0D9}" presName="spacer" presStyleCnt="0"/>
      <dgm:spPr/>
    </dgm:pt>
    <dgm:pt modelId="{3195AD67-F40B-488B-AE46-F5786740D971}" type="pres">
      <dgm:prSet presAssocID="{7AAD3EB7-62C9-471D-A9C5-38FC3B45CEC7}" presName="parentText" presStyleLbl="node1" presStyleIdx="2" presStyleCnt="4">
        <dgm:presLayoutVars>
          <dgm:chMax val="0"/>
          <dgm:bulletEnabled val="1"/>
        </dgm:presLayoutVars>
      </dgm:prSet>
      <dgm:spPr/>
    </dgm:pt>
    <dgm:pt modelId="{B12238DE-DE91-4ACC-8821-060F70351375}" type="pres">
      <dgm:prSet presAssocID="{C5867E8D-6502-4682-85FB-91D298EA84F5}" presName="spacer" presStyleCnt="0"/>
      <dgm:spPr/>
    </dgm:pt>
    <dgm:pt modelId="{B92674BF-4553-4DB2-A4EF-E52525EFE5E0}" type="pres">
      <dgm:prSet presAssocID="{E0D9D9A8-404C-4D19-B29E-D2E00CB84ACF}" presName="parentText" presStyleLbl="node1" presStyleIdx="3" presStyleCnt="4">
        <dgm:presLayoutVars>
          <dgm:chMax val="0"/>
          <dgm:bulletEnabled val="1"/>
        </dgm:presLayoutVars>
      </dgm:prSet>
      <dgm:spPr/>
    </dgm:pt>
  </dgm:ptLst>
  <dgm:cxnLst>
    <dgm:cxn modelId="{0E3D641A-B419-44AB-A189-EA1D6A0E17E9}" srcId="{53068735-9C1C-41F0-8836-7076F0392A4B}" destId="{C5869DA7-8BDF-4BDF-8863-6D26B9E99946}" srcOrd="1" destOrd="0" parTransId="{A8271AEF-E0C0-4B12-A135-4099730205BA}" sibTransId="{919B1D40-F22B-42F8-9A11-65BEA1ECC0D9}"/>
    <dgm:cxn modelId="{D5B6A731-A03D-4C3B-8CA4-4022836009DE}" type="presOf" srcId="{53068735-9C1C-41F0-8836-7076F0392A4B}" destId="{E7111C84-D0B6-45FC-8675-3532054051EF}" srcOrd="0" destOrd="0" presId="urn:microsoft.com/office/officeart/2005/8/layout/vList2"/>
    <dgm:cxn modelId="{55146077-A28C-4C31-BB68-A84F87868A49}" type="presOf" srcId="{E0D9D9A8-404C-4D19-B29E-D2E00CB84ACF}" destId="{B92674BF-4553-4DB2-A4EF-E52525EFE5E0}" srcOrd="0" destOrd="0" presId="urn:microsoft.com/office/officeart/2005/8/layout/vList2"/>
    <dgm:cxn modelId="{F40673A6-8F21-4EA4-8D72-23D340B68232}" type="presOf" srcId="{7AAD3EB7-62C9-471D-A9C5-38FC3B45CEC7}" destId="{3195AD67-F40B-488B-AE46-F5786740D971}" srcOrd="0" destOrd="0" presId="urn:microsoft.com/office/officeart/2005/8/layout/vList2"/>
    <dgm:cxn modelId="{CA54F4B3-1AA4-47CB-B5AA-F27920C59BD6}" srcId="{53068735-9C1C-41F0-8836-7076F0392A4B}" destId="{7AAD3EB7-62C9-471D-A9C5-38FC3B45CEC7}" srcOrd="2" destOrd="0" parTransId="{39947AF6-149C-4D64-B3E0-DD29E4C8851F}" sibTransId="{C5867E8D-6502-4682-85FB-91D298EA84F5}"/>
    <dgm:cxn modelId="{F08590B7-16D5-483B-99DC-AD5462300188}" type="presOf" srcId="{4E84E1BD-ECA6-4FD4-8E9C-D5C39B1A2A12}" destId="{9CC12009-129E-4351-91BE-0378E37C7FE1}" srcOrd="0" destOrd="0" presId="urn:microsoft.com/office/officeart/2005/8/layout/vList2"/>
    <dgm:cxn modelId="{740514D6-76DA-4D96-A3CE-2B366FEFE309}" type="presOf" srcId="{C5869DA7-8BDF-4BDF-8863-6D26B9E99946}" destId="{41B8ACF6-053A-4990-82EF-DA24E2A4B6CD}" srcOrd="0" destOrd="0" presId="urn:microsoft.com/office/officeart/2005/8/layout/vList2"/>
    <dgm:cxn modelId="{B5AE50E5-635C-435A-804A-36FCA07B83C1}" srcId="{53068735-9C1C-41F0-8836-7076F0392A4B}" destId="{4E84E1BD-ECA6-4FD4-8E9C-D5C39B1A2A12}" srcOrd="0" destOrd="0" parTransId="{83BEDD3A-0598-4465-B0AD-4B42F48E4AAC}" sibTransId="{C8FBA7BB-1FD3-4140-A7A0-BBE23C9B35E5}"/>
    <dgm:cxn modelId="{7A3908E7-8B25-472C-B79B-6BA9C8A6F2FE}" srcId="{53068735-9C1C-41F0-8836-7076F0392A4B}" destId="{E0D9D9A8-404C-4D19-B29E-D2E00CB84ACF}" srcOrd="3" destOrd="0" parTransId="{FB1C3AFF-4D38-4680-B491-4880DAF461C2}" sibTransId="{768C8288-6E1E-4F78-A7FD-948A9509C40D}"/>
    <dgm:cxn modelId="{017FFB58-EB88-4FFB-AC11-CC00CE5D3307}" type="presParOf" srcId="{E7111C84-D0B6-45FC-8675-3532054051EF}" destId="{9CC12009-129E-4351-91BE-0378E37C7FE1}" srcOrd="0" destOrd="0" presId="urn:microsoft.com/office/officeart/2005/8/layout/vList2"/>
    <dgm:cxn modelId="{9459F4CA-F582-42E7-89C7-8401EEB56A19}" type="presParOf" srcId="{E7111C84-D0B6-45FC-8675-3532054051EF}" destId="{07ACDF01-A6A6-4ED0-9DBB-698EF23E5676}" srcOrd="1" destOrd="0" presId="urn:microsoft.com/office/officeart/2005/8/layout/vList2"/>
    <dgm:cxn modelId="{665CD9C5-2853-49C4-843A-B8FA3522631C}" type="presParOf" srcId="{E7111C84-D0B6-45FC-8675-3532054051EF}" destId="{41B8ACF6-053A-4990-82EF-DA24E2A4B6CD}" srcOrd="2" destOrd="0" presId="urn:microsoft.com/office/officeart/2005/8/layout/vList2"/>
    <dgm:cxn modelId="{CFF81B9D-3B1F-4418-8DEC-C78482D0753A}" type="presParOf" srcId="{E7111C84-D0B6-45FC-8675-3532054051EF}" destId="{25F96093-86D3-40C7-A48A-1CD8EED193B1}" srcOrd="3" destOrd="0" presId="urn:microsoft.com/office/officeart/2005/8/layout/vList2"/>
    <dgm:cxn modelId="{8C3F8033-688B-453D-AF4D-242B63DE77CB}" type="presParOf" srcId="{E7111C84-D0B6-45FC-8675-3532054051EF}" destId="{3195AD67-F40B-488B-AE46-F5786740D971}" srcOrd="4" destOrd="0" presId="urn:microsoft.com/office/officeart/2005/8/layout/vList2"/>
    <dgm:cxn modelId="{E1CBA173-CB12-4457-9807-8A5BDB54D2B1}" type="presParOf" srcId="{E7111C84-D0B6-45FC-8675-3532054051EF}" destId="{B12238DE-DE91-4ACC-8821-060F70351375}" srcOrd="5" destOrd="0" presId="urn:microsoft.com/office/officeart/2005/8/layout/vList2"/>
    <dgm:cxn modelId="{53D21AE6-7EB7-496E-A0DF-A2FA14E0E89B}" type="presParOf" srcId="{E7111C84-D0B6-45FC-8675-3532054051EF}" destId="{B92674BF-4553-4DB2-A4EF-E52525EFE5E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108E38-9700-4FAD-BB3B-EB8F4C20C671}"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US"/>
        </a:p>
      </dgm:t>
    </dgm:pt>
    <dgm:pt modelId="{8F2B24A8-3C4B-4A71-B26C-EB64B5030F6A}">
      <dgm:prSet phldrT="[Text]" custT="1"/>
      <dgm:spPr>
        <a:xfrm>
          <a:off x="0" y="1737"/>
          <a:ext cx="8077200" cy="766419"/>
        </a:xfrm>
      </dgm:spPr>
      <dgm:t>
        <a:bodyPr/>
        <a:lstStyle/>
        <a:p>
          <a:pPr rtl="0"/>
          <a:r>
            <a:rPr lang="en-US" sz="2400">
              <a:solidFill>
                <a:schemeClr val="tx1"/>
              </a:solidFill>
            </a:rPr>
            <a:t>Need-based employment program</a:t>
          </a:r>
        </a:p>
      </dgm:t>
    </dgm:pt>
    <dgm:pt modelId="{E583E361-7E7B-48FA-ACA7-F5BE11D5007E}" type="sibTrans" cxnId="{2223394E-63C6-4667-BDF6-B164CEF8C735}">
      <dgm:prSet/>
      <dgm:spPr/>
      <dgm:t>
        <a:bodyPr/>
        <a:lstStyle/>
        <a:p>
          <a:endParaRPr lang="en-US" sz="2400">
            <a:solidFill>
              <a:schemeClr val="tx1"/>
            </a:solidFill>
          </a:endParaRPr>
        </a:p>
      </dgm:t>
    </dgm:pt>
    <dgm:pt modelId="{5088281A-F820-4B91-8569-E860025B753F}" type="parTrans" cxnId="{2223394E-63C6-4667-BDF6-B164CEF8C735}">
      <dgm:prSet/>
      <dgm:spPr/>
      <dgm:t>
        <a:bodyPr/>
        <a:lstStyle/>
        <a:p>
          <a:endParaRPr lang="en-US" sz="2400">
            <a:solidFill>
              <a:schemeClr val="tx1"/>
            </a:solidFill>
          </a:endParaRPr>
        </a:p>
      </dgm:t>
    </dgm:pt>
    <dgm:pt modelId="{8EDCF814-A3E1-46A1-886F-6FE19463F38F}">
      <dgm:prSet custT="1"/>
      <dgm:spPr/>
      <dgm:t>
        <a:bodyPr/>
        <a:lstStyle/>
        <a:p>
          <a:r>
            <a:rPr lang="en-US" sz="2400" dirty="0">
              <a:solidFill>
                <a:schemeClr val="tx1"/>
              </a:solidFill>
            </a:rPr>
            <a:t>Funds are limited (i.e. first-come, first-served)</a:t>
          </a:r>
        </a:p>
      </dgm:t>
    </dgm:pt>
    <dgm:pt modelId="{DEDEB0A7-F0D0-44A2-9078-E320A19AD50A}" type="sibTrans" cxnId="{A6B5DBFC-4232-4413-BBD0-EBFF509845B4}">
      <dgm:prSet/>
      <dgm:spPr/>
      <dgm:t>
        <a:bodyPr/>
        <a:lstStyle/>
        <a:p>
          <a:endParaRPr lang="en-US" sz="2400">
            <a:solidFill>
              <a:schemeClr val="tx1"/>
            </a:solidFill>
          </a:endParaRPr>
        </a:p>
      </dgm:t>
    </dgm:pt>
    <dgm:pt modelId="{EAEEA7A0-F64A-4749-830D-C575C5A446D6}" type="parTrans" cxnId="{A6B5DBFC-4232-4413-BBD0-EBFF509845B4}">
      <dgm:prSet/>
      <dgm:spPr/>
      <dgm:t>
        <a:bodyPr/>
        <a:lstStyle/>
        <a:p>
          <a:endParaRPr lang="en-US" sz="2400">
            <a:solidFill>
              <a:schemeClr val="tx1"/>
            </a:solidFill>
          </a:endParaRPr>
        </a:p>
      </dgm:t>
    </dgm:pt>
    <dgm:pt modelId="{52F9D5DB-9210-4E8D-9A9E-F427D9AD2884}">
      <dgm:prSet custT="1"/>
      <dgm:spPr/>
      <dgm:t>
        <a:bodyPr/>
        <a:lstStyle/>
        <a:p>
          <a:r>
            <a:rPr lang="en-US" sz="2400">
              <a:solidFill>
                <a:schemeClr val="tx1"/>
              </a:solidFill>
            </a:rPr>
            <a:t>Campus-based; available only at participating institutions</a:t>
          </a:r>
        </a:p>
      </dgm:t>
    </dgm:pt>
    <dgm:pt modelId="{45EA253D-750C-419E-A268-2A869B69CB81}" type="sibTrans" cxnId="{B30D542B-CC81-442D-94C8-51E2E1760202}">
      <dgm:prSet/>
      <dgm:spPr/>
      <dgm:t>
        <a:bodyPr/>
        <a:lstStyle/>
        <a:p>
          <a:endParaRPr lang="en-US" sz="2400">
            <a:solidFill>
              <a:schemeClr val="tx1"/>
            </a:solidFill>
          </a:endParaRPr>
        </a:p>
      </dgm:t>
    </dgm:pt>
    <dgm:pt modelId="{6229594E-C348-438F-8EDB-0BAF6E9F00EB}" type="parTrans" cxnId="{B30D542B-CC81-442D-94C8-51E2E1760202}">
      <dgm:prSet/>
      <dgm:spPr/>
      <dgm:t>
        <a:bodyPr/>
        <a:lstStyle/>
        <a:p>
          <a:endParaRPr lang="en-US" sz="2400">
            <a:solidFill>
              <a:schemeClr val="tx1"/>
            </a:solidFill>
          </a:endParaRPr>
        </a:p>
      </dgm:t>
    </dgm:pt>
    <dgm:pt modelId="{2FE5F5BF-101F-459E-A2FE-6E253B3F224B}">
      <dgm:prSet phldrT="[Text]" custT="1"/>
      <dgm:spPr>
        <a:xfrm>
          <a:off x="0" y="1737"/>
          <a:ext cx="8077200" cy="766419"/>
        </a:xfrm>
      </dgm:spPr>
      <dgm:t>
        <a:bodyPr/>
        <a:lstStyle/>
        <a:p>
          <a:pPr rtl="0"/>
          <a:r>
            <a:rPr lang="en-US" sz="2400">
              <a:solidFill>
                <a:schemeClr val="tx1"/>
              </a:solidFill>
            </a:rPr>
            <a:t>A student must earn these funds</a:t>
          </a:r>
        </a:p>
      </dgm:t>
    </dgm:pt>
    <dgm:pt modelId="{51B1041A-C043-4BC7-AED3-4ED607423B66}" type="parTrans" cxnId="{F326B180-0B81-4D22-8501-D7B641F927D3}">
      <dgm:prSet/>
      <dgm:spPr/>
      <dgm:t>
        <a:bodyPr/>
        <a:lstStyle/>
        <a:p>
          <a:endParaRPr lang="en-US"/>
        </a:p>
      </dgm:t>
    </dgm:pt>
    <dgm:pt modelId="{DE8BD7AC-C36C-420B-94BC-C6CB0BDC0655}" type="sibTrans" cxnId="{F326B180-0B81-4D22-8501-D7B641F927D3}">
      <dgm:prSet/>
      <dgm:spPr/>
      <dgm:t>
        <a:bodyPr/>
        <a:lstStyle/>
        <a:p>
          <a:endParaRPr lang="en-US"/>
        </a:p>
      </dgm:t>
    </dgm:pt>
    <dgm:pt modelId="{92C4B55B-705F-4469-8C73-1CB384E1A93E}" type="pres">
      <dgm:prSet presAssocID="{EF108E38-9700-4FAD-BB3B-EB8F4C20C671}" presName="linear" presStyleCnt="0">
        <dgm:presLayoutVars>
          <dgm:animLvl val="lvl"/>
          <dgm:resizeHandles val="exact"/>
        </dgm:presLayoutVars>
      </dgm:prSet>
      <dgm:spPr/>
    </dgm:pt>
    <dgm:pt modelId="{CF814F81-7183-4DE8-97A3-06A3C164C92D}" type="pres">
      <dgm:prSet presAssocID="{8F2B24A8-3C4B-4A71-B26C-EB64B5030F6A}" presName="parentText" presStyleLbl="node1" presStyleIdx="0" presStyleCnt="4">
        <dgm:presLayoutVars>
          <dgm:chMax val="0"/>
          <dgm:bulletEnabled val="1"/>
        </dgm:presLayoutVars>
      </dgm:prSet>
      <dgm:spPr/>
    </dgm:pt>
    <dgm:pt modelId="{64188339-4EE8-4B9D-8F1C-871AC611D086}" type="pres">
      <dgm:prSet presAssocID="{E583E361-7E7B-48FA-ACA7-F5BE11D5007E}" presName="spacer" presStyleCnt="0"/>
      <dgm:spPr/>
    </dgm:pt>
    <dgm:pt modelId="{98B880F6-5F7C-48BD-8EDB-19471E2E5BB7}" type="pres">
      <dgm:prSet presAssocID="{2FE5F5BF-101F-459E-A2FE-6E253B3F224B}" presName="parentText" presStyleLbl="node1" presStyleIdx="1" presStyleCnt="4" custLinFactNeighborY="-16026">
        <dgm:presLayoutVars>
          <dgm:chMax val="0"/>
          <dgm:bulletEnabled val="1"/>
        </dgm:presLayoutVars>
      </dgm:prSet>
      <dgm:spPr/>
    </dgm:pt>
    <dgm:pt modelId="{38791370-9740-4386-9831-12A9A27A3174}" type="pres">
      <dgm:prSet presAssocID="{DE8BD7AC-C36C-420B-94BC-C6CB0BDC0655}" presName="spacer" presStyleCnt="0"/>
      <dgm:spPr/>
    </dgm:pt>
    <dgm:pt modelId="{58C3E6BB-4336-4712-B6B4-EB9CEDD6406B}" type="pres">
      <dgm:prSet presAssocID="{8EDCF814-A3E1-46A1-886F-6FE19463F38F}" presName="parentText" presStyleLbl="node1" presStyleIdx="2" presStyleCnt="4">
        <dgm:presLayoutVars>
          <dgm:chMax val="0"/>
          <dgm:bulletEnabled val="1"/>
        </dgm:presLayoutVars>
      </dgm:prSet>
      <dgm:spPr/>
    </dgm:pt>
    <dgm:pt modelId="{0922CEBD-7892-40BD-A1EB-BBA527EB00E8}" type="pres">
      <dgm:prSet presAssocID="{DEDEB0A7-F0D0-44A2-9078-E320A19AD50A}" presName="spacer" presStyleCnt="0"/>
      <dgm:spPr/>
    </dgm:pt>
    <dgm:pt modelId="{966B4D09-DC12-4F4F-975D-5B8FC4A8A084}" type="pres">
      <dgm:prSet presAssocID="{52F9D5DB-9210-4E8D-9A9E-F427D9AD2884}" presName="parentText" presStyleLbl="node1" presStyleIdx="3" presStyleCnt="4">
        <dgm:presLayoutVars>
          <dgm:chMax val="0"/>
          <dgm:bulletEnabled val="1"/>
        </dgm:presLayoutVars>
      </dgm:prSet>
      <dgm:spPr/>
    </dgm:pt>
  </dgm:ptLst>
  <dgm:cxnLst>
    <dgm:cxn modelId="{B30D542B-CC81-442D-94C8-51E2E1760202}" srcId="{EF108E38-9700-4FAD-BB3B-EB8F4C20C671}" destId="{52F9D5DB-9210-4E8D-9A9E-F427D9AD2884}" srcOrd="3" destOrd="0" parTransId="{6229594E-C348-438F-8EDB-0BAF6E9F00EB}" sibTransId="{45EA253D-750C-419E-A268-2A869B69CB81}"/>
    <dgm:cxn modelId="{2223394E-63C6-4667-BDF6-B164CEF8C735}" srcId="{EF108E38-9700-4FAD-BB3B-EB8F4C20C671}" destId="{8F2B24A8-3C4B-4A71-B26C-EB64B5030F6A}" srcOrd="0" destOrd="0" parTransId="{5088281A-F820-4B91-8569-E860025B753F}" sibTransId="{E583E361-7E7B-48FA-ACA7-F5BE11D5007E}"/>
    <dgm:cxn modelId="{7146456F-30FB-4225-8676-278AE590274C}" type="presOf" srcId="{8EDCF814-A3E1-46A1-886F-6FE19463F38F}" destId="{58C3E6BB-4336-4712-B6B4-EB9CEDD6406B}" srcOrd="0" destOrd="0" presId="urn:microsoft.com/office/officeart/2005/8/layout/vList2"/>
    <dgm:cxn modelId="{92CD4E50-06DE-4FE1-98D7-6DCBC7C2AD46}" type="presOf" srcId="{2FE5F5BF-101F-459E-A2FE-6E253B3F224B}" destId="{98B880F6-5F7C-48BD-8EDB-19471E2E5BB7}" srcOrd="0" destOrd="0" presId="urn:microsoft.com/office/officeart/2005/8/layout/vList2"/>
    <dgm:cxn modelId="{F326B180-0B81-4D22-8501-D7B641F927D3}" srcId="{EF108E38-9700-4FAD-BB3B-EB8F4C20C671}" destId="{2FE5F5BF-101F-459E-A2FE-6E253B3F224B}" srcOrd="1" destOrd="0" parTransId="{51B1041A-C043-4BC7-AED3-4ED607423B66}" sibTransId="{DE8BD7AC-C36C-420B-94BC-C6CB0BDC0655}"/>
    <dgm:cxn modelId="{E1E2068A-A181-4462-B422-967BC29324DC}" type="presOf" srcId="{EF108E38-9700-4FAD-BB3B-EB8F4C20C671}" destId="{92C4B55B-705F-4469-8C73-1CB384E1A93E}" srcOrd="0" destOrd="0" presId="urn:microsoft.com/office/officeart/2005/8/layout/vList2"/>
    <dgm:cxn modelId="{DC321DA5-4671-4A12-870D-32BF880CFD54}" type="presOf" srcId="{52F9D5DB-9210-4E8D-9A9E-F427D9AD2884}" destId="{966B4D09-DC12-4F4F-975D-5B8FC4A8A084}" srcOrd="0" destOrd="0" presId="urn:microsoft.com/office/officeart/2005/8/layout/vList2"/>
    <dgm:cxn modelId="{911AA3F9-D8FE-4AC7-91A3-CAEFA66A0534}" type="presOf" srcId="{8F2B24A8-3C4B-4A71-B26C-EB64B5030F6A}" destId="{CF814F81-7183-4DE8-97A3-06A3C164C92D}" srcOrd="0" destOrd="0" presId="urn:microsoft.com/office/officeart/2005/8/layout/vList2"/>
    <dgm:cxn modelId="{A6B5DBFC-4232-4413-BBD0-EBFF509845B4}" srcId="{EF108E38-9700-4FAD-BB3B-EB8F4C20C671}" destId="{8EDCF814-A3E1-46A1-886F-6FE19463F38F}" srcOrd="2" destOrd="0" parTransId="{EAEEA7A0-F64A-4749-830D-C575C5A446D6}" sibTransId="{DEDEB0A7-F0D0-44A2-9078-E320A19AD50A}"/>
    <dgm:cxn modelId="{CB1DB057-0B09-4AD0-A4BF-1AAC9DB08FAC}" type="presParOf" srcId="{92C4B55B-705F-4469-8C73-1CB384E1A93E}" destId="{CF814F81-7183-4DE8-97A3-06A3C164C92D}" srcOrd="0" destOrd="0" presId="urn:microsoft.com/office/officeart/2005/8/layout/vList2"/>
    <dgm:cxn modelId="{88EFCA6B-D6F3-4F0F-9BD6-83789263B995}" type="presParOf" srcId="{92C4B55B-705F-4469-8C73-1CB384E1A93E}" destId="{64188339-4EE8-4B9D-8F1C-871AC611D086}" srcOrd="1" destOrd="0" presId="urn:microsoft.com/office/officeart/2005/8/layout/vList2"/>
    <dgm:cxn modelId="{07621C8F-FF1C-434C-8A1B-52A2F381733A}" type="presParOf" srcId="{92C4B55B-705F-4469-8C73-1CB384E1A93E}" destId="{98B880F6-5F7C-48BD-8EDB-19471E2E5BB7}" srcOrd="2" destOrd="0" presId="urn:microsoft.com/office/officeart/2005/8/layout/vList2"/>
    <dgm:cxn modelId="{E285B12D-EF58-49FD-8CC2-563411022603}" type="presParOf" srcId="{92C4B55B-705F-4469-8C73-1CB384E1A93E}" destId="{38791370-9740-4386-9831-12A9A27A3174}" srcOrd="3" destOrd="0" presId="urn:microsoft.com/office/officeart/2005/8/layout/vList2"/>
    <dgm:cxn modelId="{F33E5A72-880F-46C0-B1B5-BF519961B47E}" type="presParOf" srcId="{92C4B55B-705F-4469-8C73-1CB384E1A93E}" destId="{58C3E6BB-4336-4712-B6B4-EB9CEDD6406B}" srcOrd="4" destOrd="0" presId="urn:microsoft.com/office/officeart/2005/8/layout/vList2"/>
    <dgm:cxn modelId="{D6F60AB7-081F-4CB1-9B8A-406E2CA663A0}" type="presParOf" srcId="{92C4B55B-705F-4469-8C73-1CB384E1A93E}" destId="{0922CEBD-7892-40BD-A1EB-BBA527EB00E8}" srcOrd="5" destOrd="0" presId="urn:microsoft.com/office/officeart/2005/8/layout/vList2"/>
    <dgm:cxn modelId="{A2236AB0-D551-4147-A1CF-EE8C840B2933}" type="presParOf" srcId="{92C4B55B-705F-4469-8C73-1CB384E1A93E}" destId="{966B4D09-DC12-4F4F-975D-5B8FC4A8A084}"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108E38-9700-4FAD-BB3B-EB8F4C20C67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2F9D5DB-9210-4E8D-9A9E-F427D9AD2884}">
      <dgm:prSet custT="1"/>
      <dgm:spPr>
        <a:solidFill>
          <a:srgbClr val="10CF9B"/>
        </a:solidFill>
      </dgm:spPr>
      <dgm:t>
        <a:bodyPr/>
        <a:lstStyle/>
        <a:p>
          <a:r>
            <a:rPr lang="en-US" sz="2800">
              <a:solidFill>
                <a:schemeClr val="tx1"/>
              </a:solidFill>
            </a:rPr>
            <a:t>Colleges </a:t>
          </a:r>
          <a:br>
            <a:rPr lang="en-US" sz="2800">
              <a:solidFill>
                <a:schemeClr val="tx1"/>
              </a:solidFill>
            </a:rPr>
          </a:br>
          <a:r>
            <a:rPr lang="en-US" sz="2800">
              <a:solidFill>
                <a:schemeClr val="tx1"/>
              </a:solidFill>
            </a:rPr>
            <a:t>&amp; </a:t>
          </a:r>
          <a:br>
            <a:rPr lang="en-US" sz="2800">
              <a:solidFill>
                <a:schemeClr val="tx1"/>
              </a:solidFill>
            </a:rPr>
          </a:br>
          <a:r>
            <a:rPr lang="en-US" sz="2800">
              <a:solidFill>
                <a:schemeClr val="tx1"/>
              </a:solidFill>
            </a:rPr>
            <a:t>Universities</a:t>
          </a:r>
        </a:p>
      </dgm:t>
    </dgm:pt>
    <dgm:pt modelId="{45EA253D-750C-419E-A268-2A869B69CB81}" type="sibTrans" cxnId="{B30D542B-CC81-442D-94C8-51E2E1760202}">
      <dgm:prSet/>
      <dgm:spPr/>
      <dgm:t>
        <a:bodyPr/>
        <a:lstStyle/>
        <a:p>
          <a:endParaRPr lang="en-US">
            <a:solidFill>
              <a:schemeClr val="tx1"/>
            </a:solidFill>
          </a:endParaRPr>
        </a:p>
      </dgm:t>
    </dgm:pt>
    <dgm:pt modelId="{6229594E-C348-438F-8EDB-0BAF6E9F00EB}" type="parTrans" cxnId="{B30D542B-CC81-442D-94C8-51E2E1760202}">
      <dgm:prSet/>
      <dgm:spPr/>
      <dgm:t>
        <a:bodyPr/>
        <a:lstStyle/>
        <a:p>
          <a:endParaRPr lang="en-US">
            <a:solidFill>
              <a:schemeClr val="tx1"/>
            </a:solidFill>
          </a:endParaRPr>
        </a:p>
      </dgm:t>
    </dgm:pt>
    <dgm:pt modelId="{C9CEEEC9-E673-44E9-8677-784BB913D599}">
      <dgm:prSet custT="1"/>
      <dgm:spPr/>
      <dgm:t>
        <a:bodyPr/>
        <a:lstStyle/>
        <a:p>
          <a:r>
            <a:rPr lang="en-US" sz="2800">
              <a:solidFill>
                <a:schemeClr val="tx1"/>
              </a:solidFill>
            </a:rPr>
            <a:t>State </a:t>
          </a:r>
          <a:br>
            <a:rPr lang="en-US" sz="2800">
              <a:solidFill>
                <a:schemeClr val="tx1"/>
              </a:solidFill>
            </a:rPr>
          </a:br>
          <a:r>
            <a:rPr lang="en-US" sz="2800">
              <a:solidFill>
                <a:schemeClr val="tx1"/>
              </a:solidFill>
            </a:rPr>
            <a:t>Government</a:t>
          </a:r>
        </a:p>
      </dgm:t>
    </dgm:pt>
    <dgm:pt modelId="{8632FD59-C718-4B97-8432-7CD66C1C1B59}" type="parTrans" cxnId="{A62FF8B2-7E3B-4D52-88D0-11ADDB751D49}">
      <dgm:prSet/>
      <dgm:spPr/>
      <dgm:t>
        <a:bodyPr/>
        <a:lstStyle/>
        <a:p>
          <a:endParaRPr lang="en-US">
            <a:solidFill>
              <a:schemeClr val="tx1"/>
            </a:solidFill>
          </a:endParaRPr>
        </a:p>
      </dgm:t>
    </dgm:pt>
    <dgm:pt modelId="{AEEE6A1E-74DA-4594-87F4-141148B3975A}" type="sibTrans" cxnId="{A62FF8B2-7E3B-4D52-88D0-11ADDB751D49}">
      <dgm:prSet/>
      <dgm:spPr/>
      <dgm:t>
        <a:bodyPr/>
        <a:lstStyle/>
        <a:p>
          <a:endParaRPr lang="en-US">
            <a:solidFill>
              <a:schemeClr val="tx1"/>
            </a:solidFill>
          </a:endParaRPr>
        </a:p>
      </dgm:t>
    </dgm:pt>
    <dgm:pt modelId="{277D2560-53A7-43FF-A9A4-0DDE46D75D3C}">
      <dgm:prSet custT="1"/>
      <dgm:spPr/>
      <dgm:t>
        <a:bodyPr/>
        <a:lstStyle/>
        <a:p>
          <a:r>
            <a:rPr lang="en-US" sz="2800">
              <a:solidFill>
                <a:schemeClr val="tx1"/>
              </a:solidFill>
            </a:rPr>
            <a:t>Private</a:t>
          </a:r>
        </a:p>
      </dgm:t>
    </dgm:pt>
    <dgm:pt modelId="{49F72A0A-2B12-49B6-AC78-FF13C9D8C5AA}" type="parTrans" cxnId="{7A1F6941-179F-42E7-B421-D3DDFA410809}">
      <dgm:prSet/>
      <dgm:spPr/>
      <dgm:t>
        <a:bodyPr/>
        <a:lstStyle/>
        <a:p>
          <a:endParaRPr lang="en-US">
            <a:solidFill>
              <a:schemeClr val="tx1"/>
            </a:solidFill>
          </a:endParaRPr>
        </a:p>
      </dgm:t>
    </dgm:pt>
    <dgm:pt modelId="{53F2B9C1-F380-49B6-8D71-739677ADDDBF}" type="sibTrans" cxnId="{7A1F6941-179F-42E7-B421-D3DDFA410809}">
      <dgm:prSet/>
      <dgm:spPr/>
      <dgm:t>
        <a:bodyPr/>
        <a:lstStyle/>
        <a:p>
          <a:endParaRPr lang="en-US">
            <a:solidFill>
              <a:schemeClr val="tx1"/>
            </a:solidFill>
          </a:endParaRPr>
        </a:p>
      </dgm:t>
    </dgm:pt>
    <dgm:pt modelId="{AF6C00D3-7BB6-4EE8-A2C9-1CF3B196A4AA}">
      <dgm:prSet phldrT="[Text]" custT="1"/>
      <dgm:spPr>
        <a:xfrm>
          <a:off x="0" y="1737"/>
          <a:ext cx="8077200" cy="766419"/>
        </a:xfrm>
        <a:solidFill>
          <a:srgbClr val="009DD9"/>
        </a:solidFill>
      </dgm:spPr>
      <dgm:t>
        <a:bodyPr/>
        <a:lstStyle/>
        <a:p>
          <a:pPr rtl="0"/>
          <a:r>
            <a:rPr lang="en-US" sz="2800">
              <a:solidFill>
                <a:schemeClr val="tx1"/>
              </a:solidFill>
            </a:rPr>
            <a:t>Federal </a:t>
          </a:r>
          <a:br>
            <a:rPr lang="en-US" sz="2800">
              <a:solidFill>
                <a:schemeClr val="tx1"/>
              </a:solidFill>
            </a:rPr>
          </a:br>
          <a:r>
            <a:rPr lang="en-US" sz="2800">
              <a:solidFill>
                <a:schemeClr val="tx1"/>
              </a:solidFill>
            </a:rPr>
            <a:t>Government</a:t>
          </a:r>
        </a:p>
      </dgm:t>
    </dgm:pt>
    <dgm:pt modelId="{D7D891BF-9C27-4B5C-BC4A-8B28EC6E2BD9}" type="parTrans" cxnId="{22AE18AF-8D7B-4BCB-AC5D-01DAACBED3E3}">
      <dgm:prSet/>
      <dgm:spPr/>
      <dgm:t>
        <a:bodyPr/>
        <a:lstStyle/>
        <a:p>
          <a:endParaRPr lang="en-US">
            <a:solidFill>
              <a:schemeClr val="tx1"/>
            </a:solidFill>
          </a:endParaRPr>
        </a:p>
      </dgm:t>
    </dgm:pt>
    <dgm:pt modelId="{B325D904-BCA7-40FA-8FAF-EFCEC0335207}" type="sibTrans" cxnId="{22AE18AF-8D7B-4BCB-AC5D-01DAACBED3E3}">
      <dgm:prSet/>
      <dgm:spPr/>
      <dgm:t>
        <a:bodyPr/>
        <a:lstStyle/>
        <a:p>
          <a:endParaRPr lang="en-US">
            <a:solidFill>
              <a:schemeClr val="tx1"/>
            </a:solidFill>
          </a:endParaRPr>
        </a:p>
      </dgm:t>
    </dgm:pt>
    <dgm:pt modelId="{83E1AF8D-B9E4-4ECD-B832-BD90EF131473}" type="pres">
      <dgm:prSet presAssocID="{EF108E38-9700-4FAD-BB3B-EB8F4C20C671}" presName="diagram" presStyleCnt="0">
        <dgm:presLayoutVars>
          <dgm:dir/>
          <dgm:resizeHandles val="exact"/>
        </dgm:presLayoutVars>
      </dgm:prSet>
      <dgm:spPr/>
    </dgm:pt>
    <dgm:pt modelId="{EA0BAED1-3442-475E-B6EE-61DAB0D30EDC}" type="pres">
      <dgm:prSet presAssocID="{AF6C00D3-7BB6-4EE8-A2C9-1CF3B196A4AA}" presName="node" presStyleLbl="node1" presStyleIdx="0" presStyleCnt="4" custScaleX="111433">
        <dgm:presLayoutVars>
          <dgm:bulletEnabled val="1"/>
        </dgm:presLayoutVars>
      </dgm:prSet>
      <dgm:spPr>
        <a:prstGeom prst="roundRect">
          <a:avLst/>
        </a:prstGeom>
      </dgm:spPr>
    </dgm:pt>
    <dgm:pt modelId="{B0C416DC-DA05-4675-8A43-4F5FF8DF4826}" type="pres">
      <dgm:prSet presAssocID="{B325D904-BCA7-40FA-8FAF-EFCEC0335207}" presName="sibTrans" presStyleCnt="0"/>
      <dgm:spPr/>
    </dgm:pt>
    <dgm:pt modelId="{D984E0D2-0DB6-4285-B316-B2BB3A3791F6}" type="pres">
      <dgm:prSet presAssocID="{C9CEEEC9-E673-44E9-8677-784BB913D599}" presName="node" presStyleLbl="node1" presStyleIdx="1" presStyleCnt="4" custScaleX="111433">
        <dgm:presLayoutVars>
          <dgm:bulletEnabled val="1"/>
        </dgm:presLayoutVars>
      </dgm:prSet>
      <dgm:spPr>
        <a:prstGeom prst="roundRect">
          <a:avLst/>
        </a:prstGeom>
      </dgm:spPr>
    </dgm:pt>
    <dgm:pt modelId="{1A03A968-0C7E-4C50-8497-870CF1977C71}" type="pres">
      <dgm:prSet presAssocID="{AEEE6A1E-74DA-4594-87F4-141148B3975A}" presName="sibTrans" presStyleCnt="0"/>
      <dgm:spPr/>
    </dgm:pt>
    <dgm:pt modelId="{7D3B00EB-561C-43F6-BD79-4530A37F79BB}" type="pres">
      <dgm:prSet presAssocID="{52F9D5DB-9210-4E8D-9A9E-F427D9AD2884}" presName="node" presStyleLbl="node1" presStyleIdx="2" presStyleCnt="4" custScaleX="111433">
        <dgm:presLayoutVars>
          <dgm:bulletEnabled val="1"/>
        </dgm:presLayoutVars>
      </dgm:prSet>
      <dgm:spPr>
        <a:prstGeom prst="roundRect">
          <a:avLst/>
        </a:prstGeom>
      </dgm:spPr>
    </dgm:pt>
    <dgm:pt modelId="{2B1F35E1-46A7-4531-A6D4-B1BB7B54D659}" type="pres">
      <dgm:prSet presAssocID="{45EA253D-750C-419E-A268-2A869B69CB81}" presName="sibTrans" presStyleCnt="0"/>
      <dgm:spPr/>
    </dgm:pt>
    <dgm:pt modelId="{C1D22FE9-24C1-4A38-98D0-275B04F84D5D}" type="pres">
      <dgm:prSet presAssocID="{277D2560-53A7-43FF-A9A4-0DDE46D75D3C}" presName="node" presStyleLbl="node1" presStyleIdx="3" presStyleCnt="4" custScaleX="111433">
        <dgm:presLayoutVars>
          <dgm:bulletEnabled val="1"/>
        </dgm:presLayoutVars>
      </dgm:prSet>
      <dgm:spPr>
        <a:prstGeom prst="roundRect">
          <a:avLst/>
        </a:prstGeom>
      </dgm:spPr>
    </dgm:pt>
  </dgm:ptLst>
  <dgm:cxnLst>
    <dgm:cxn modelId="{55BB9D23-746C-401D-88AB-5D0044C8EE05}" type="presOf" srcId="{EF108E38-9700-4FAD-BB3B-EB8F4C20C671}" destId="{83E1AF8D-B9E4-4ECD-B832-BD90EF131473}" srcOrd="0" destOrd="0" presId="urn:microsoft.com/office/officeart/2005/8/layout/default"/>
    <dgm:cxn modelId="{B30D542B-CC81-442D-94C8-51E2E1760202}" srcId="{EF108E38-9700-4FAD-BB3B-EB8F4C20C671}" destId="{52F9D5DB-9210-4E8D-9A9E-F427D9AD2884}" srcOrd="2" destOrd="0" parTransId="{6229594E-C348-438F-8EDB-0BAF6E9F00EB}" sibTransId="{45EA253D-750C-419E-A268-2A869B69CB81}"/>
    <dgm:cxn modelId="{7A1F6941-179F-42E7-B421-D3DDFA410809}" srcId="{EF108E38-9700-4FAD-BB3B-EB8F4C20C671}" destId="{277D2560-53A7-43FF-A9A4-0DDE46D75D3C}" srcOrd="3" destOrd="0" parTransId="{49F72A0A-2B12-49B6-AC78-FF13C9D8C5AA}" sibTransId="{53F2B9C1-F380-49B6-8D71-739677ADDDBF}"/>
    <dgm:cxn modelId="{22AE18AF-8D7B-4BCB-AC5D-01DAACBED3E3}" srcId="{EF108E38-9700-4FAD-BB3B-EB8F4C20C671}" destId="{AF6C00D3-7BB6-4EE8-A2C9-1CF3B196A4AA}" srcOrd="0" destOrd="0" parTransId="{D7D891BF-9C27-4B5C-BC4A-8B28EC6E2BD9}" sibTransId="{B325D904-BCA7-40FA-8FAF-EFCEC0335207}"/>
    <dgm:cxn modelId="{8B0080AF-F93A-4F4A-BB0C-0BF7A56D1467}" type="presOf" srcId="{277D2560-53A7-43FF-A9A4-0DDE46D75D3C}" destId="{C1D22FE9-24C1-4A38-98D0-275B04F84D5D}" srcOrd="0" destOrd="0" presId="urn:microsoft.com/office/officeart/2005/8/layout/default"/>
    <dgm:cxn modelId="{A7A33FB2-7DC4-4DC8-AE78-FB7EB3C88FEC}" type="presOf" srcId="{AF6C00D3-7BB6-4EE8-A2C9-1CF3B196A4AA}" destId="{EA0BAED1-3442-475E-B6EE-61DAB0D30EDC}" srcOrd="0" destOrd="0" presId="urn:microsoft.com/office/officeart/2005/8/layout/default"/>
    <dgm:cxn modelId="{A62FF8B2-7E3B-4D52-88D0-11ADDB751D49}" srcId="{EF108E38-9700-4FAD-BB3B-EB8F4C20C671}" destId="{C9CEEEC9-E673-44E9-8677-784BB913D599}" srcOrd="1" destOrd="0" parTransId="{8632FD59-C718-4B97-8432-7CD66C1C1B59}" sibTransId="{AEEE6A1E-74DA-4594-87F4-141148B3975A}"/>
    <dgm:cxn modelId="{9BBFCCCB-BCE3-4BB4-8DFF-D2BB847F7E87}" type="presOf" srcId="{C9CEEEC9-E673-44E9-8677-784BB913D599}" destId="{D984E0D2-0DB6-4285-B316-B2BB3A3791F6}" srcOrd="0" destOrd="0" presId="urn:microsoft.com/office/officeart/2005/8/layout/default"/>
    <dgm:cxn modelId="{717C2BF9-0177-4040-BED8-8F98470C87BD}" type="presOf" srcId="{52F9D5DB-9210-4E8D-9A9E-F427D9AD2884}" destId="{7D3B00EB-561C-43F6-BD79-4530A37F79BB}" srcOrd="0" destOrd="0" presId="urn:microsoft.com/office/officeart/2005/8/layout/default"/>
    <dgm:cxn modelId="{049F3B0E-4017-483F-B079-1B67F92C3269}" type="presParOf" srcId="{83E1AF8D-B9E4-4ECD-B832-BD90EF131473}" destId="{EA0BAED1-3442-475E-B6EE-61DAB0D30EDC}" srcOrd="0" destOrd="0" presId="urn:microsoft.com/office/officeart/2005/8/layout/default"/>
    <dgm:cxn modelId="{A1D905CE-150C-4404-B2A9-BA2EF8FD6829}" type="presParOf" srcId="{83E1AF8D-B9E4-4ECD-B832-BD90EF131473}" destId="{B0C416DC-DA05-4675-8A43-4F5FF8DF4826}" srcOrd="1" destOrd="0" presId="urn:microsoft.com/office/officeart/2005/8/layout/default"/>
    <dgm:cxn modelId="{1A7D9AC0-3F98-460B-BC55-7B02806A196A}" type="presParOf" srcId="{83E1AF8D-B9E4-4ECD-B832-BD90EF131473}" destId="{D984E0D2-0DB6-4285-B316-B2BB3A3791F6}" srcOrd="2" destOrd="0" presId="urn:microsoft.com/office/officeart/2005/8/layout/default"/>
    <dgm:cxn modelId="{C9704AE2-C53C-44F0-8027-2D1F1ADEE5B1}" type="presParOf" srcId="{83E1AF8D-B9E4-4ECD-B832-BD90EF131473}" destId="{1A03A968-0C7E-4C50-8497-870CF1977C71}" srcOrd="3" destOrd="0" presId="urn:microsoft.com/office/officeart/2005/8/layout/default"/>
    <dgm:cxn modelId="{C09D6B79-7130-4C85-90BC-2C17114378F2}" type="presParOf" srcId="{83E1AF8D-B9E4-4ECD-B832-BD90EF131473}" destId="{7D3B00EB-561C-43F6-BD79-4530A37F79BB}" srcOrd="4" destOrd="0" presId="urn:microsoft.com/office/officeart/2005/8/layout/default"/>
    <dgm:cxn modelId="{BD833C14-5A96-455D-AF20-2109BF13AA1B}" type="presParOf" srcId="{83E1AF8D-B9E4-4ECD-B832-BD90EF131473}" destId="{2B1F35E1-46A7-4531-A6D4-B1BB7B54D659}" srcOrd="5" destOrd="0" presId="urn:microsoft.com/office/officeart/2005/8/layout/default"/>
    <dgm:cxn modelId="{F42B34EF-AA20-4B20-8086-AC4D86E51AA0}" type="presParOf" srcId="{83E1AF8D-B9E4-4ECD-B832-BD90EF131473}" destId="{C1D22FE9-24C1-4A38-98D0-275B04F84D5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03CE95B-0580-4C19-BE3A-039A2D95BADE}"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F3F7FD15-98CB-4BF2-8DCA-31BE8899975E}">
      <dgm:prSet phldrT="[Text]" custT="1"/>
      <dgm:spPr/>
      <dgm:t>
        <a:bodyPr/>
        <a:lstStyle/>
        <a:p>
          <a:r>
            <a:rPr lang="en-US" sz="2000" b="1">
              <a:solidFill>
                <a:schemeClr val="tx1"/>
              </a:solidFill>
            </a:rPr>
            <a:t>Illinois Student </a:t>
          </a:r>
          <a:br>
            <a:rPr lang="en-US" sz="2000" b="1">
              <a:solidFill>
                <a:schemeClr val="tx1"/>
              </a:solidFill>
            </a:rPr>
          </a:br>
          <a:r>
            <a:rPr lang="en-US" sz="2000" b="1">
              <a:solidFill>
                <a:schemeClr val="tx1"/>
              </a:solidFill>
            </a:rPr>
            <a:t>Assistance Commission</a:t>
          </a:r>
        </a:p>
      </dgm:t>
    </dgm:pt>
    <dgm:pt modelId="{19C4507A-4DF3-46A2-A83B-946F5872BD40}" type="parTrans" cxnId="{9447448A-295A-4A9F-85B0-8EE642A40E63}">
      <dgm:prSet/>
      <dgm:spPr/>
      <dgm:t>
        <a:bodyPr/>
        <a:lstStyle/>
        <a:p>
          <a:endParaRPr lang="en-US">
            <a:solidFill>
              <a:schemeClr val="tx1"/>
            </a:solidFill>
          </a:endParaRPr>
        </a:p>
      </dgm:t>
    </dgm:pt>
    <dgm:pt modelId="{49F65258-9081-458C-B23A-6CE632FF4E24}" type="sibTrans" cxnId="{9447448A-295A-4A9F-85B0-8EE642A40E63}">
      <dgm:prSet/>
      <dgm:spPr/>
      <dgm:t>
        <a:bodyPr/>
        <a:lstStyle/>
        <a:p>
          <a:endParaRPr lang="en-US">
            <a:solidFill>
              <a:schemeClr val="tx1"/>
            </a:solidFill>
          </a:endParaRPr>
        </a:p>
      </dgm:t>
    </dgm:pt>
    <dgm:pt modelId="{A54A56E0-0D3C-4C47-A260-AF63D0295390}">
      <dgm:prSet phldrT="[Text]" custT="1"/>
      <dgm:spPr/>
      <dgm:t>
        <a:bodyPr/>
        <a:lstStyle/>
        <a:p>
          <a:r>
            <a:rPr lang="en-US" sz="2000" b="1">
              <a:solidFill>
                <a:schemeClr val="tx1"/>
              </a:solidFill>
            </a:rPr>
            <a:t>U.S. Department of Education</a:t>
          </a:r>
          <a:br>
            <a:rPr lang="en-US" sz="2000" b="1">
              <a:solidFill>
                <a:schemeClr val="tx1"/>
              </a:solidFill>
            </a:rPr>
          </a:br>
          <a:r>
            <a:rPr lang="en-US" sz="2000" b="1">
              <a:solidFill>
                <a:schemeClr val="tx1"/>
              </a:solidFill>
            </a:rPr>
            <a:t>Office of Federal Student Aid</a:t>
          </a:r>
        </a:p>
      </dgm:t>
    </dgm:pt>
    <dgm:pt modelId="{19FDC8A2-7550-49B5-83A8-198B50081390}" type="parTrans" cxnId="{33497604-4B90-4932-9AB2-D17D98D4289A}">
      <dgm:prSet/>
      <dgm:spPr/>
      <dgm:t>
        <a:bodyPr/>
        <a:lstStyle/>
        <a:p>
          <a:endParaRPr lang="en-US">
            <a:solidFill>
              <a:schemeClr val="tx1"/>
            </a:solidFill>
          </a:endParaRPr>
        </a:p>
      </dgm:t>
    </dgm:pt>
    <dgm:pt modelId="{E8A4BB2B-92A5-43D9-AE8C-CB5D36B3EC0D}" type="sibTrans" cxnId="{33497604-4B90-4932-9AB2-D17D98D4289A}">
      <dgm:prSet/>
      <dgm:spPr/>
      <dgm:t>
        <a:bodyPr/>
        <a:lstStyle/>
        <a:p>
          <a:endParaRPr lang="en-US">
            <a:solidFill>
              <a:schemeClr val="tx1"/>
            </a:solidFill>
          </a:endParaRPr>
        </a:p>
      </dgm:t>
    </dgm:pt>
    <dgm:pt modelId="{E2EB5F37-94CD-4CA5-AADD-18676BADEB20}">
      <dgm:prSet phldrT="[Text]" custT="1"/>
      <dgm:spPr/>
      <dgm:t>
        <a:bodyPr lIns="274320"/>
        <a:lstStyle/>
        <a:p>
          <a:pPr algn="ctr">
            <a:buClr>
              <a:srgbClr val="DE1A3F"/>
            </a:buClr>
            <a:buSzPct val="150000"/>
            <a:buNone/>
          </a:pPr>
          <a:r>
            <a:rPr lang="en-US" sz="2000" b="1">
              <a:ln/>
              <a:hlinkClick xmlns:r="http://schemas.openxmlformats.org/officeDocument/2006/relationships" r:id="rId1">
                <a:extLst>
                  <a:ext uri="{A12FA001-AC4F-418D-AE19-62706E023703}">
                    <ahyp:hlinkClr xmlns:ahyp="http://schemas.microsoft.com/office/drawing/2018/hyperlinkcolor" val="tx"/>
                  </a:ext>
                </a:extLst>
              </a:hlinkClick>
            </a:rPr>
            <a:t>www.ISAC.org</a:t>
          </a:r>
          <a:endParaRPr lang="en-US" sz="2000"/>
        </a:p>
      </dgm:t>
    </dgm:pt>
    <dgm:pt modelId="{E23D559A-1CD0-4E42-8D29-BF27C4B46336}" type="parTrans" cxnId="{120F9071-D9BA-4C37-90FA-94E3C2C0A10C}">
      <dgm:prSet/>
      <dgm:spPr/>
      <dgm:t>
        <a:bodyPr/>
        <a:lstStyle/>
        <a:p>
          <a:endParaRPr lang="en-US">
            <a:solidFill>
              <a:schemeClr val="tx1"/>
            </a:solidFill>
          </a:endParaRPr>
        </a:p>
      </dgm:t>
    </dgm:pt>
    <dgm:pt modelId="{AB724265-78E4-445D-9CE7-0AB7092D7BB5}" type="sibTrans" cxnId="{120F9071-D9BA-4C37-90FA-94E3C2C0A10C}">
      <dgm:prSet/>
      <dgm:spPr/>
      <dgm:t>
        <a:bodyPr/>
        <a:lstStyle/>
        <a:p>
          <a:endParaRPr lang="en-US">
            <a:solidFill>
              <a:schemeClr val="tx1"/>
            </a:solidFill>
          </a:endParaRPr>
        </a:p>
      </dgm:t>
    </dgm:pt>
    <dgm:pt modelId="{BDF1E202-B700-42B1-A7A0-01B3C76A8565}">
      <dgm:prSet custT="1"/>
      <dgm:spPr/>
      <dgm:t>
        <a:bodyPr lIns="274320"/>
        <a:lstStyle/>
        <a:p>
          <a:pPr algn="l">
            <a:buNone/>
          </a:pPr>
          <a:endParaRPr lang="en-US" sz="2000">
            <a:solidFill>
              <a:schemeClr val="tx1"/>
            </a:solidFill>
          </a:endParaRPr>
        </a:p>
      </dgm:t>
    </dgm:pt>
    <dgm:pt modelId="{25E7B108-452A-47F2-BBD3-A9C3E1792A67}" type="parTrans" cxnId="{7A2C207E-6129-4C29-8279-CD7C37A4D2C7}">
      <dgm:prSet/>
      <dgm:spPr/>
      <dgm:t>
        <a:bodyPr/>
        <a:lstStyle/>
        <a:p>
          <a:endParaRPr lang="en-US"/>
        </a:p>
      </dgm:t>
    </dgm:pt>
    <dgm:pt modelId="{1F2A263C-049B-4FD5-8A22-DC8519B38764}" type="sibTrans" cxnId="{7A2C207E-6129-4C29-8279-CD7C37A4D2C7}">
      <dgm:prSet/>
      <dgm:spPr/>
      <dgm:t>
        <a:bodyPr/>
        <a:lstStyle/>
        <a:p>
          <a:endParaRPr lang="en-US"/>
        </a:p>
      </dgm:t>
    </dgm:pt>
    <dgm:pt modelId="{E42698CF-D49B-41A7-8757-094E354246D6}">
      <dgm:prSet phldrT="[Text]" custT="1"/>
      <dgm:spPr/>
      <dgm:t>
        <a:bodyPr lIns="274320"/>
        <a:lstStyle/>
        <a:p>
          <a:pPr algn="l">
            <a:buClr>
              <a:schemeClr val="accent1"/>
            </a:buClr>
            <a:buSzPct val="150000"/>
            <a:buFont typeface="Arial" panose="020B0604020202020204" pitchFamily="34" charset="0"/>
            <a:buChar char="•"/>
          </a:pPr>
          <a:r>
            <a:rPr lang="en-US" sz="2000">
              <a:ln/>
              <a:ea typeface="+mn-lt"/>
              <a:cs typeface="+mn-lt"/>
            </a:rPr>
            <a:t>Grants</a:t>
          </a:r>
          <a:endParaRPr lang="en-US" sz="2000"/>
        </a:p>
      </dgm:t>
    </dgm:pt>
    <dgm:pt modelId="{BFEC9567-CD58-4593-9AAA-226D32D16302}" type="parTrans" cxnId="{17598117-2038-49D9-B50D-AD0C1E3169D1}">
      <dgm:prSet/>
      <dgm:spPr/>
      <dgm:t>
        <a:bodyPr/>
        <a:lstStyle/>
        <a:p>
          <a:endParaRPr lang="en-US"/>
        </a:p>
      </dgm:t>
    </dgm:pt>
    <dgm:pt modelId="{45631066-EEE6-4C83-BE10-DCFBBFBBC1E4}" type="sibTrans" cxnId="{17598117-2038-49D9-B50D-AD0C1E3169D1}">
      <dgm:prSet/>
      <dgm:spPr/>
      <dgm:t>
        <a:bodyPr/>
        <a:lstStyle/>
        <a:p>
          <a:endParaRPr lang="en-US"/>
        </a:p>
      </dgm:t>
    </dgm:pt>
    <dgm:pt modelId="{A777F345-CE71-4AB1-A45E-1471F09BD3A2}">
      <dgm:prSet phldrT="[Text]" custT="1"/>
      <dgm:spPr/>
      <dgm:t>
        <a:bodyPr lIns="274320"/>
        <a:lstStyle/>
        <a:p>
          <a:pPr algn="l">
            <a:buClr>
              <a:srgbClr val="DE1A3F"/>
            </a:buClr>
            <a:buSzPct val="150000"/>
            <a:buNone/>
          </a:pPr>
          <a:endParaRPr lang="en-US" sz="2000">
            <a:solidFill>
              <a:schemeClr val="tx1"/>
            </a:solidFill>
          </a:endParaRPr>
        </a:p>
      </dgm:t>
    </dgm:pt>
    <dgm:pt modelId="{5BD88E5E-FFC2-43AC-AFF2-CEDB8A6CEB00}" type="parTrans" cxnId="{304799A5-67FE-4131-940A-3A85563228A1}">
      <dgm:prSet/>
      <dgm:spPr/>
      <dgm:t>
        <a:bodyPr/>
        <a:lstStyle/>
        <a:p>
          <a:endParaRPr lang="en-US"/>
        </a:p>
      </dgm:t>
    </dgm:pt>
    <dgm:pt modelId="{DA2C96C1-EE8A-4667-9F1A-4F4C6EF06EFD}" type="sibTrans" cxnId="{304799A5-67FE-4131-940A-3A85563228A1}">
      <dgm:prSet/>
      <dgm:spPr/>
      <dgm:t>
        <a:bodyPr/>
        <a:lstStyle/>
        <a:p>
          <a:endParaRPr lang="en-US"/>
        </a:p>
      </dgm:t>
    </dgm:pt>
    <dgm:pt modelId="{57A22710-D1D5-4BEB-B99A-015DFB8144B9}">
      <dgm:prSet phldrT="[Text]" custT="1"/>
      <dgm:spPr/>
      <dgm:t>
        <a:bodyPr lIns="274320"/>
        <a:lstStyle/>
        <a:p>
          <a:pPr algn="l">
            <a:buClr>
              <a:srgbClr val="DE1A3F"/>
            </a:buClr>
            <a:buSzPct val="150000"/>
            <a:buNone/>
          </a:pPr>
          <a:endParaRPr lang="en-US" sz="2000">
            <a:solidFill>
              <a:schemeClr val="tx1"/>
            </a:solidFill>
          </a:endParaRPr>
        </a:p>
      </dgm:t>
    </dgm:pt>
    <dgm:pt modelId="{F63E6379-BE36-4062-B832-B8C84570C60C}" type="parTrans" cxnId="{E84B9A21-B454-4588-BE2F-B208C9C00EC6}">
      <dgm:prSet/>
      <dgm:spPr/>
      <dgm:t>
        <a:bodyPr/>
        <a:lstStyle/>
        <a:p>
          <a:endParaRPr lang="en-US"/>
        </a:p>
      </dgm:t>
    </dgm:pt>
    <dgm:pt modelId="{59F0A54D-8853-4877-9554-A9AD858F703B}" type="sibTrans" cxnId="{E84B9A21-B454-4588-BE2F-B208C9C00EC6}">
      <dgm:prSet/>
      <dgm:spPr/>
      <dgm:t>
        <a:bodyPr/>
        <a:lstStyle/>
        <a:p>
          <a:endParaRPr lang="en-US"/>
        </a:p>
      </dgm:t>
    </dgm:pt>
    <dgm:pt modelId="{5F581FA8-38C7-4DC9-9200-39F88F19F6A1}">
      <dgm:prSet phldrT="[Text]" custT="1"/>
      <dgm:spPr/>
      <dgm:t>
        <a:bodyPr lIns="274320"/>
        <a:lstStyle/>
        <a:p>
          <a:pPr algn="l">
            <a:buClr>
              <a:srgbClr val="DE1A3F"/>
            </a:buClr>
            <a:buSzPct val="150000"/>
            <a:buNone/>
          </a:pPr>
          <a:endParaRPr lang="en-US" sz="2000">
            <a:solidFill>
              <a:schemeClr val="tx1"/>
            </a:solidFill>
          </a:endParaRPr>
        </a:p>
      </dgm:t>
    </dgm:pt>
    <dgm:pt modelId="{9D9D6E1D-B3EF-4528-A718-5E20CD171BA6}" type="parTrans" cxnId="{714CB7E6-BB61-4B16-B9E0-FF0411D06146}">
      <dgm:prSet/>
      <dgm:spPr/>
      <dgm:t>
        <a:bodyPr/>
        <a:lstStyle/>
        <a:p>
          <a:endParaRPr lang="en-US"/>
        </a:p>
      </dgm:t>
    </dgm:pt>
    <dgm:pt modelId="{AB7F9BC2-67CF-42E8-8A5E-4FFAA9513651}" type="sibTrans" cxnId="{714CB7E6-BB61-4B16-B9E0-FF0411D06146}">
      <dgm:prSet/>
      <dgm:spPr/>
      <dgm:t>
        <a:bodyPr/>
        <a:lstStyle/>
        <a:p>
          <a:endParaRPr lang="en-US"/>
        </a:p>
      </dgm:t>
    </dgm:pt>
    <dgm:pt modelId="{D71F337F-C2D5-48D0-BC92-CEB05E35484B}">
      <dgm:prSet phldrT="[Text]" custT="1"/>
      <dgm:spPr/>
      <dgm:t>
        <a:bodyPr lIns="274320"/>
        <a:lstStyle/>
        <a:p>
          <a:pPr algn="l">
            <a:buClr>
              <a:srgbClr val="DE1A3F"/>
            </a:buClr>
            <a:buSzPct val="150000"/>
            <a:buNone/>
          </a:pPr>
          <a:endParaRPr lang="en-US" sz="1000">
            <a:solidFill>
              <a:schemeClr val="tx1"/>
            </a:solidFill>
          </a:endParaRPr>
        </a:p>
      </dgm:t>
    </dgm:pt>
    <dgm:pt modelId="{7A7B4532-151D-4664-8BB7-D2195A7E55FA}" type="parTrans" cxnId="{247D3D33-023E-4B30-818F-1E36C72F3E48}">
      <dgm:prSet/>
      <dgm:spPr/>
      <dgm:t>
        <a:bodyPr/>
        <a:lstStyle/>
        <a:p>
          <a:endParaRPr lang="en-US"/>
        </a:p>
      </dgm:t>
    </dgm:pt>
    <dgm:pt modelId="{675AEA01-C8A6-4E3E-B205-70DF1400BB88}" type="sibTrans" cxnId="{247D3D33-023E-4B30-818F-1E36C72F3E48}">
      <dgm:prSet/>
      <dgm:spPr/>
      <dgm:t>
        <a:bodyPr/>
        <a:lstStyle/>
        <a:p>
          <a:endParaRPr lang="en-US"/>
        </a:p>
      </dgm:t>
    </dgm:pt>
    <dgm:pt modelId="{4A5C4207-463F-4F31-AF0D-20644725A47F}">
      <dgm:prSet custT="1"/>
      <dgm:spPr/>
      <dgm:t>
        <a:bodyPr lIns="274320"/>
        <a:lstStyle/>
        <a:p>
          <a:pPr algn="l">
            <a:buNone/>
          </a:pPr>
          <a:endParaRPr lang="en-US" sz="2000">
            <a:solidFill>
              <a:schemeClr val="tx1"/>
            </a:solidFill>
          </a:endParaRPr>
        </a:p>
      </dgm:t>
    </dgm:pt>
    <dgm:pt modelId="{4D8B4AFD-39AC-4207-8E64-642398AE50C8}" type="sibTrans" cxnId="{CEE43856-9AE2-447C-AB6D-565B5C410CAB}">
      <dgm:prSet/>
      <dgm:spPr/>
      <dgm:t>
        <a:bodyPr/>
        <a:lstStyle/>
        <a:p>
          <a:endParaRPr lang="en-US"/>
        </a:p>
      </dgm:t>
    </dgm:pt>
    <dgm:pt modelId="{2921A166-0C7F-46D5-9E91-DB40CB9C7E37}" type="parTrans" cxnId="{CEE43856-9AE2-447C-AB6D-565B5C410CAB}">
      <dgm:prSet/>
      <dgm:spPr/>
      <dgm:t>
        <a:bodyPr/>
        <a:lstStyle/>
        <a:p>
          <a:endParaRPr lang="en-US"/>
        </a:p>
      </dgm:t>
    </dgm:pt>
    <dgm:pt modelId="{A545936E-5532-4DDB-9C48-7F4F1318BF12}">
      <dgm:prSet custT="1"/>
      <dgm:spPr/>
      <dgm:t>
        <a:bodyPr lIns="274320"/>
        <a:lstStyle/>
        <a:p>
          <a:pPr algn="l">
            <a:buNone/>
          </a:pPr>
          <a:endParaRPr lang="en-US" sz="2000">
            <a:solidFill>
              <a:schemeClr val="tx1"/>
            </a:solidFill>
          </a:endParaRPr>
        </a:p>
      </dgm:t>
    </dgm:pt>
    <dgm:pt modelId="{B2B16A24-8A55-494F-A813-92A1069BADA4}" type="sibTrans" cxnId="{4B2CB021-3E76-4596-B114-86EF38961B51}">
      <dgm:prSet/>
      <dgm:spPr/>
      <dgm:t>
        <a:bodyPr/>
        <a:lstStyle/>
        <a:p>
          <a:endParaRPr lang="en-US"/>
        </a:p>
      </dgm:t>
    </dgm:pt>
    <dgm:pt modelId="{02936BFF-BD32-4298-BD02-DFB25207828C}" type="parTrans" cxnId="{4B2CB021-3E76-4596-B114-86EF38961B51}">
      <dgm:prSet/>
      <dgm:spPr/>
      <dgm:t>
        <a:bodyPr/>
        <a:lstStyle/>
        <a:p>
          <a:endParaRPr lang="en-US"/>
        </a:p>
      </dgm:t>
    </dgm:pt>
    <dgm:pt modelId="{D707A6BD-C8E0-4E11-9236-A1423172B796}">
      <dgm:prSet custT="1"/>
      <dgm:spPr/>
      <dgm:t>
        <a:bodyPr lIns="274320"/>
        <a:lstStyle/>
        <a:p>
          <a:pPr algn="ctr">
            <a:buNone/>
          </a:pPr>
          <a:r>
            <a:rPr lang="en-US" sz="2000" b="1">
              <a:hlinkClick xmlns:r="http://schemas.openxmlformats.org/officeDocument/2006/relationships" r:id="rId2">
                <a:extLst>
                  <a:ext uri="{A12FA001-AC4F-418D-AE19-62706E023703}">
                    <ahyp:hlinkClr xmlns:ahyp="http://schemas.microsoft.com/office/drawing/2018/hyperlinkcolor" val="tx"/>
                  </a:ext>
                </a:extLst>
              </a:hlinkClick>
            </a:rPr>
            <a:t>www.StudentAid.gov</a:t>
          </a:r>
          <a:endParaRPr lang="en-US" sz="2000"/>
        </a:p>
      </dgm:t>
    </dgm:pt>
    <dgm:pt modelId="{E8D8C17A-CDE2-4034-BF59-64C80B7B2CD1}" type="sibTrans" cxnId="{76BC26A8-3E61-493A-9DA1-DF8D95C2716C}">
      <dgm:prSet/>
      <dgm:spPr/>
      <dgm:t>
        <a:bodyPr/>
        <a:lstStyle/>
        <a:p>
          <a:endParaRPr lang="en-US">
            <a:solidFill>
              <a:schemeClr val="tx1"/>
            </a:solidFill>
          </a:endParaRPr>
        </a:p>
      </dgm:t>
    </dgm:pt>
    <dgm:pt modelId="{730FE297-D5CD-4F83-9172-08AE811794E1}" type="parTrans" cxnId="{76BC26A8-3E61-493A-9DA1-DF8D95C2716C}">
      <dgm:prSet/>
      <dgm:spPr/>
      <dgm:t>
        <a:bodyPr/>
        <a:lstStyle/>
        <a:p>
          <a:endParaRPr lang="en-US">
            <a:solidFill>
              <a:schemeClr val="tx1"/>
            </a:solidFill>
          </a:endParaRPr>
        </a:p>
      </dgm:t>
    </dgm:pt>
    <dgm:pt modelId="{DE9E1133-CFDD-410F-A4FE-E8B6AA3278B1}">
      <dgm:prSet custT="1"/>
      <dgm:spPr/>
      <dgm:t>
        <a:bodyPr lIns="274320"/>
        <a:lstStyle/>
        <a:p>
          <a:pPr algn="l">
            <a:buNone/>
          </a:pPr>
          <a:endParaRPr lang="en-US" sz="900">
            <a:solidFill>
              <a:schemeClr val="tx1"/>
            </a:solidFill>
          </a:endParaRPr>
        </a:p>
      </dgm:t>
    </dgm:pt>
    <dgm:pt modelId="{3FF7C926-6B9C-4D44-BF06-EC56054F3292}" type="sibTrans" cxnId="{49ACCDB3-1579-433C-93C2-6883877E5E62}">
      <dgm:prSet/>
      <dgm:spPr/>
      <dgm:t>
        <a:bodyPr/>
        <a:lstStyle/>
        <a:p>
          <a:endParaRPr lang="en-US"/>
        </a:p>
      </dgm:t>
    </dgm:pt>
    <dgm:pt modelId="{CEA72EF5-102D-4452-ADF3-DBB96BB27298}" type="parTrans" cxnId="{49ACCDB3-1579-433C-93C2-6883877E5E62}">
      <dgm:prSet/>
      <dgm:spPr/>
      <dgm:t>
        <a:bodyPr/>
        <a:lstStyle/>
        <a:p>
          <a:endParaRPr lang="en-US"/>
        </a:p>
      </dgm:t>
    </dgm:pt>
    <dgm:pt modelId="{975059D7-C4E9-49EC-8B14-88A2BAAED415}">
      <dgm:prSet phldrT="[Text]" custT="1"/>
      <dgm:spPr/>
      <dgm:t>
        <a:bodyPr lIns="274320"/>
        <a:lstStyle/>
        <a:p>
          <a:pPr algn="l">
            <a:buClr>
              <a:schemeClr val="accent1"/>
            </a:buClr>
            <a:buSzPct val="150000"/>
            <a:buFont typeface="Arial" panose="020B0604020202020204" pitchFamily="34" charset="0"/>
            <a:buChar char="•"/>
          </a:pPr>
          <a:r>
            <a:rPr lang="en-US" sz="2000"/>
            <a:t>Prepaid tuition</a:t>
          </a:r>
        </a:p>
      </dgm:t>
    </dgm:pt>
    <dgm:pt modelId="{A755F588-431C-4D1D-8817-D210DFB3BEA6}" type="parTrans" cxnId="{1D7FAF56-0349-4E4C-97C1-16888A818721}">
      <dgm:prSet/>
      <dgm:spPr/>
      <dgm:t>
        <a:bodyPr/>
        <a:lstStyle/>
        <a:p>
          <a:endParaRPr lang="en-US"/>
        </a:p>
      </dgm:t>
    </dgm:pt>
    <dgm:pt modelId="{5DF961DC-CEB8-48E1-92D4-AACA7C020A84}" type="sibTrans" cxnId="{1D7FAF56-0349-4E4C-97C1-16888A818721}">
      <dgm:prSet/>
      <dgm:spPr/>
      <dgm:t>
        <a:bodyPr/>
        <a:lstStyle/>
        <a:p>
          <a:endParaRPr lang="en-US"/>
        </a:p>
      </dgm:t>
    </dgm:pt>
    <dgm:pt modelId="{00DEEEE0-37EA-4168-A966-17E7E882C3BE}">
      <dgm:prSet phldrT="[Text]" custT="1"/>
      <dgm:spPr/>
      <dgm:t>
        <a:bodyPr lIns="274320"/>
        <a:lstStyle/>
        <a:p>
          <a:pPr algn="l">
            <a:buClr>
              <a:schemeClr val="accent1"/>
            </a:buClr>
            <a:buSzPct val="150000"/>
            <a:buFont typeface="Arial" panose="020B0604020202020204" pitchFamily="34" charset="0"/>
            <a:buChar char="•"/>
          </a:pPr>
          <a:r>
            <a:rPr lang="en-US" sz="2000"/>
            <a:t>Loan repayment &amp; forgiveness programs</a:t>
          </a:r>
        </a:p>
      </dgm:t>
    </dgm:pt>
    <dgm:pt modelId="{86216FBA-8E57-4E8F-8BD8-69B35560DBF6}" type="parTrans" cxnId="{1EA9A294-FC08-4D23-AE44-A5AE17CBA576}">
      <dgm:prSet/>
      <dgm:spPr/>
      <dgm:t>
        <a:bodyPr/>
        <a:lstStyle/>
        <a:p>
          <a:endParaRPr lang="en-US"/>
        </a:p>
      </dgm:t>
    </dgm:pt>
    <dgm:pt modelId="{C2981ED0-D220-4A9C-92BB-45FBD91B3D87}" type="sibTrans" cxnId="{1EA9A294-FC08-4D23-AE44-A5AE17CBA576}">
      <dgm:prSet/>
      <dgm:spPr/>
      <dgm:t>
        <a:bodyPr/>
        <a:lstStyle/>
        <a:p>
          <a:endParaRPr lang="en-US"/>
        </a:p>
      </dgm:t>
    </dgm:pt>
    <dgm:pt modelId="{913919F2-E031-4F9F-9DB7-F8F83C0AADB3}">
      <dgm:prSet custT="1"/>
      <dgm:spPr/>
      <dgm:t>
        <a:bodyPr/>
        <a:lstStyle/>
        <a:p>
          <a:pPr algn="l">
            <a:buClr>
              <a:schemeClr val="accent1"/>
            </a:buClr>
            <a:buSzPct val="150000"/>
            <a:buFont typeface="Arial" panose="020B0604020202020204" pitchFamily="34" charset="0"/>
            <a:buChar char="•"/>
          </a:pPr>
          <a:r>
            <a:rPr lang="en-US" sz="2000"/>
            <a:t>Scholarships</a:t>
          </a:r>
        </a:p>
      </dgm:t>
    </dgm:pt>
    <dgm:pt modelId="{8DE6EF68-031C-4F17-8F5A-5197BD53A71B}" type="parTrans" cxnId="{1A801FB4-5209-4CDF-9665-8C1605A37551}">
      <dgm:prSet/>
      <dgm:spPr/>
      <dgm:t>
        <a:bodyPr/>
        <a:lstStyle/>
        <a:p>
          <a:endParaRPr lang="en-US"/>
        </a:p>
      </dgm:t>
    </dgm:pt>
    <dgm:pt modelId="{F733CC09-9A72-4AF0-B1B1-A93E205389D8}" type="sibTrans" cxnId="{1A801FB4-5209-4CDF-9665-8C1605A37551}">
      <dgm:prSet/>
      <dgm:spPr/>
      <dgm:t>
        <a:bodyPr/>
        <a:lstStyle/>
        <a:p>
          <a:endParaRPr lang="en-US"/>
        </a:p>
      </dgm:t>
    </dgm:pt>
    <dgm:pt modelId="{15528BAA-455F-4706-AC92-3B0E231BB484}">
      <dgm:prSet custT="1"/>
      <dgm:spPr/>
      <dgm:t>
        <a:bodyPr/>
        <a:lstStyle/>
        <a:p>
          <a:pPr algn="l">
            <a:buClr>
              <a:schemeClr val="accent1"/>
            </a:buClr>
            <a:buSzPct val="150000"/>
            <a:buFont typeface="Arial" panose="020B0604020202020204" pitchFamily="34" charset="0"/>
            <a:buChar char="•"/>
          </a:pPr>
          <a:r>
            <a:rPr lang="en-US" sz="2000"/>
            <a:t>Work-study</a:t>
          </a:r>
        </a:p>
      </dgm:t>
    </dgm:pt>
    <dgm:pt modelId="{161F10C4-0194-45DC-84BD-6A40DFCBD915}" type="parTrans" cxnId="{B12B5AE9-CE1E-4785-A78D-4866B7E03990}">
      <dgm:prSet/>
      <dgm:spPr/>
      <dgm:t>
        <a:bodyPr/>
        <a:lstStyle/>
        <a:p>
          <a:endParaRPr lang="en-US"/>
        </a:p>
      </dgm:t>
    </dgm:pt>
    <dgm:pt modelId="{78B176B4-4786-4D6B-AF66-CECC1F7FBFF7}" type="sibTrans" cxnId="{B12B5AE9-CE1E-4785-A78D-4866B7E03990}">
      <dgm:prSet/>
      <dgm:spPr/>
      <dgm:t>
        <a:bodyPr/>
        <a:lstStyle/>
        <a:p>
          <a:endParaRPr lang="en-US"/>
        </a:p>
      </dgm:t>
    </dgm:pt>
    <dgm:pt modelId="{CDFBA3F3-06C4-44BA-96D3-763EFFCC7CCA}">
      <dgm:prSet custT="1"/>
      <dgm:spPr/>
      <dgm:t>
        <a:bodyPr/>
        <a:lstStyle/>
        <a:p>
          <a:pPr algn="l">
            <a:buClr>
              <a:schemeClr val="accent1"/>
            </a:buClr>
            <a:buSzPct val="150000"/>
            <a:buFont typeface="Arial" panose="020B0604020202020204" pitchFamily="34" charset="0"/>
            <a:buChar char="•"/>
          </a:pPr>
          <a:r>
            <a:rPr lang="en-US" sz="2000"/>
            <a:t>Student Loans</a:t>
          </a:r>
        </a:p>
      </dgm:t>
    </dgm:pt>
    <dgm:pt modelId="{2FB90EE3-2DBF-4707-8BD5-9E84D24AD6D5}" type="parTrans" cxnId="{5BA9F0A0-1982-4040-95B2-C6113A9A315D}">
      <dgm:prSet/>
      <dgm:spPr/>
      <dgm:t>
        <a:bodyPr/>
        <a:lstStyle/>
        <a:p>
          <a:endParaRPr lang="en-US"/>
        </a:p>
      </dgm:t>
    </dgm:pt>
    <dgm:pt modelId="{CE08CB6D-8FFA-478B-9230-2552B6A62006}" type="sibTrans" cxnId="{5BA9F0A0-1982-4040-95B2-C6113A9A315D}">
      <dgm:prSet/>
      <dgm:spPr/>
      <dgm:t>
        <a:bodyPr/>
        <a:lstStyle/>
        <a:p>
          <a:endParaRPr lang="en-US"/>
        </a:p>
      </dgm:t>
    </dgm:pt>
    <dgm:pt modelId="{4F281B78-BEE4-4EBF-A226-C7279968219B}">
      <dgm:prSet custT="1"/>
      <dgm:spPr/>
      <dgm:t>
        <a:bodyPr/>
        <a:lstStyle/>
        <a:p>
          <a:pPr algn="l">
            <a:buClr>
              <a:schemeClr val="accent1"/>
            </a:buClr>
            <a:buSzPct val="150000"/>
            <a:buFont typeface="Arial" panose="020B0604020202020204" pitchFamily="34" charset="0"/>
            <a:buChar char="•"/>
          </a:pPr>
          <a:r>
            <a:rPr lang="en-US" sz="2000">
              <a:ln/>
              <a:ea typeface="+mn-lt"/>
              <a:cs typeface="+mn-lt"/>
            </a:rPr>
            <a:t>Grants</a:t>
          </a:r>
          <a:endParaRPr lang="en-US" sz="2000"/>
        </a:p>
      </dgm:t>
    </dgm:pt>
    <dgm:pt modelId="{6E204FC4-CC46-46B6-890B-4E6EE604D97A}" type="sibTrans" cxnId="{0B54B603-8CC7-443D-9D41-5AD12530D2CD}">
      <dgm:prSet/>
      <dgm:spPr/>
      <dgm:t>
        <a:bodyPr/>
        <a:lstStyle/>
        <a:p>
          <a:endParaRPr lang="en-US"/>
        </a:p>
      </dgm:t>
    </dgm:pt>
    <dgm:pt modelId="{13CF637B-FF9F-49A0-91B5-22935028DF49}" type="parTrans" cxnId="{0B54B603-8CC7-443D-9D41-5AD12530D2CD}">
      <dgm:prSet/>
      <dgm:spPr/>
      <dgm:t>
        <a:bodyPr/>
        <a:lstStyle/>
        <a:p>
          <a:endParaRPr lang="en-US"/>
        </a:p>
      </dgm:t>
    </dgm:pt>
    <dgm:pt modelId="{0C11A22C-9DC5-477D-8FE3-57FDA6235684}">
      <dgm:prSet phldrT="[Text]" custT="1"/>
      <dgm:spPr/>
      <dgm:t>
        <a:bodyPr lIns="274320"/>
        <a:lstStyle/>
        <a:p>
          <a:pPr algn="l">
            <a:buClr>
              <a:schemeClr val="accent1"/>
            </a:buClr>
            <a:buSzPct val="150000"/>
            <a:buFont typeface="Arial" panose="020B0604020202020204" pitchFamily="34" charset="0"/>
            <a:buChar char="•"/>
          </a:pPr>
          <a:r>
            <a:rPr lang="en-US" sz="2000"/>
            <a:t>Scholarships</a:t>
          </a:r>
        </a:p>
      </dgm:t>
    </dgm:pt>
    <dgm:pt modelId="{7557F155-D370-4EAA-9434-8CA2006DC24A}" type="parTrans" cxnId="{ACCF3021-91E1-4EDA-8BD6-26DC221A4959}">
      <dgm:prSet/>
      <dgm:spPr/>
      <dgm:t>
        <a:bodyPr/>
        <a:lstStyle/>
        <a:p>
          <a:endParaRPr lang="en-US"/>
        </a:p>
      </dgm:t>
    </dgm:pt>
    <dgm:pt modelId="{E659CBEB-0500-44B1-85E0-5D704EBD8963}" type="sibTrans" cxnId="{ACCF3021-91E1-4EDA-8BD6-26DC221A4959}">
      <dgm:prSet/>
      <dgm:spPr/>
      <dgm:t>
        <a:bodyPr/>
        <a:lstStyle/>
        <a:p>
          <a:endParaRPr lang="en-US"/>
        </a:p>
      </dgm:t>
    </dgm:pt>
    <dgm:pt modelId="{F8834A56-BBD6-4349-9BDD-883387CB45E4}">
      <dgm:prSet custT="1"/>
      <dgm:spPr/>
      <dgm:t>
        <a:bodyPr/>
        <a:lstStyle/>
        <a:p>
          <a:pPr algn="l">
            <a:buClr>
              <a:schemeClr val="accent1"/>
            </a:buClr>
            <a:buSzPct val="150000"/>
            <a:buFont typeface="Arial" panose="020B0604020202020204" pitchFamily="34" charset="0"/>
            <a:buChar char="•"/>
          </a:pPr>
          <a:endParaRPr lang="en-US" sz="2000"/>
        </a:p>
      </dgm:t>
    </dgm:pt>
    <dgm:pt modelId="{60305A35-8693-444F-B209-B7ADCC6597DD}" type="parTrans" cxnId="{4BA55782-10E4-46D3-BF3B-C3C56AC72ECB}">
      <dgm:prSet/>
      <dgm:spPr/>
      <dgm:t>
        <a:bodyPr/>
        <a:lstStyle/>
        <a:p>
          <a:endParaRPr lang="en-US"/>
        </a:p>
      </dgm:t>
    </dgm:pt>
    <dgm:pt modelId="{32DA978C-B29E-4281-9202-E90CDD449986}" type="sibTrans" cxnId="{4BA55782-10E4-46D3-BF3B-C3C56AC72ECB}">
      <dgm:prSet/>
      <dgm:spPr/>
      <dgm:t>
        <a:bodyPr/>
        <a:lstStyle/>
        <a:p>
          <a:endParaRPr lang="en-US"/>
        </a:p>
      </dgm:t>
    </dgm:pt>
    <dgm:pt modelId="{1B3AAEDB-E92B-4A67-AD27-27F1DAFFD108}" type="pres">
      <dgm:prSet presAssocID="{B03CE95B-0580-4C19-BE3A-039A2D95BADE}" presName="Name0" presStyleCnt="0">
        <dgm:presLayoutVars>
          <dgm:dir/>
          <dgm:animLvl val="lvl"/>
          <dgm:resizeHandles val="exact"/>
        </dgm:presLayoutVars>
      </dgm:prSet>
      <dgm:spPr/>
    </dgm:pt>
    <dgm:pt modelId="{6613B133-BE6A-419D-933D-E19CE7DA5C7F}" type="pres">
      <dgm:prSet presAssocID="{F3F7FD15-98CB-4BF2-8DCA-31BE8899975E}" presName="composite" presStyleCnt="0"/>
      <dgm:spPr/>
    </dgm:pt>
    <dgm:pt modelId="{2362EDC0-BA9F-4FB3-B185-218041DD0813}" type="pres">
      <dgm:prSet presAssocID="{F3F7FD15-98CB-4BF2-8DCA-31BE8899975E}" presName="parTx" presStyleLbl="alignNode1" presStyleIdx="0" presStyleCnt="2">
        <dgm:presLayoutVars>
          <dgm:chMax val="0"/>
          <dgm:chPref val="0"/>
          <dgm:bulletEnabled val="1"/>
        </dgm:presLayoutVars>
      </dgm:prSet>
      <dgm:spPr/>
    </dgm:pt>
    <dgm:pt modelId="{A16C76C2-DA5E-4E2E-8FCC-BE2D4ACFFEF7}" type="pres">
      <dgm:prSet presAssocID="{F3F7FD15-98CB-4BF2-8DCA-31BE8899975E}" presName="desTx" presStyleLbl="alignAccFollowNode1" presStyleIdx="0" presStyleCnt="2">
        <dgm:presLayoutVars>
          <dgm:bulletEnabled val="1"/>
        </dgm:presLayoutVars>
      </dgm:prSet>
      <dgm:spPr/>
    </dgm:pt>
    <dgm:pt modelId="{22CE4D0B-A75C-449C-BCB0-1935745C05CC}" type="pres">
      <dgm:prSet presAssocID="{49F65258-9081-458C-B23A-6CE632FF4E24}" presName="space" presStyleCnt="0"/>
      <dgm:spPr/>
    </dgm:pt>
    <dgm:pt modelId="{3F7D3135-61A8-49B5-9FFA-960CC19228CF}" type="pres">
      <dgm:prSet presAssocID="{A54A56E0-0D3C-4C47-A260-AF63D0295390}" presName="composite" presStyleCnt="0"/>
      <dgm:spPr/>
    </dgm:pt>
    <dgm:pt modelId="{AEE36292-C50A-41CF-99CD-6BDD718F32C8}" type="pres">
      <dgm:prSet presAssocID="{A54A56E0-0D3C-4C47-A260-AF63D0295390}" presName="parTx" presStyleLbl="alignNode1" presStyleIdx="1" presStyleCnt="2">
        <dgm:presLayoutVars>
          <dgm:chMax val="0"/>
          <dgm:chPref val="0"/>
          <dgm:bulletEnabled val="1"/>
        </dgm:presLayoutVars>
      </dgm:prSet>
      <dgm:spPr/>
    </dgm:pt>
    <dgm:pt modelId="{587F7A69-505C-45D2-9EC3-42028160743C}" type="pres">
      <dgm:prSet presAssocID="{A54A56E0-0D3C-4C47-A260-AF63D0295390}" presName="desTx" presStyleLbl="alignAccFollowNode1" presStyleIdx="1" presStyleCnt="2">
        <dgm:presLayoutVars>
          <dgm:bulletEnabled val="1"/>
        </dgm:presLayoutVars>
      </dgm:prSet>
      <dgm:spPr/>
    </dgm:pt>
  </dgm:ptLst>
  <dgm:cxnLst>
    <dgm:cxn modelId="{48360302-9B4A-4640-A961-151AA3D9C882}" type="presOf" srcId="{15528BAA-455F-4706-AC92-3B0E231BB484}" destId="{587F7A69-505C-45D2-9EC3-42028160743C}" srcOrd="0" destOrd="7" presId="urn:microsoft.com/office/officeart/2005/8/layout/hList1"/>
    <dgm:cxn modelId="{9B7C2C03-7E97-4732-9972-82AB676EA7B2}" type="presOf" srcId="{DE9E1133-CFDD-410F-A4FE-E8B6AA3278B1}" destId="{587F7A69-505C-45D2-9EC3-42028160743C}" srcOrd="0" destOrd="4" presId="urn:microsoft.com/office/officeart/2005/8/layout/hList1"/>
    <dgm:cxn modelId="{0B54B603-8CC7-443D-9D41-5AD12530D2CD}" srcId="{A54A56E0-0D3C-4C47-A260-AF63D0295390}" destId="{4F281B78-BEE4-4EBF-A226-C7279968219B}" srcOrd="5" destOrd="0" parTransId="{13CF637B-FF9F-49A0-91B5-22935028DF49}" sibTransId="{6E204FC4-CC46-46B6-890B-4E6EE604D97A}"/>
    <dgm:cxn modelId="{33497604-4B90-4932-9AB2-D17D98D4289A}" srcId="{B03CE95B-0580-4C19-BE3A-039A2D95BADE}" destId="{A54A56E0-0D3C-4C47-A260-AF63D0295390}" srcOrd="1" destOrd="0" parTransId="{19FDC8A2-7550-49B5-83A8-198B50081390}" sibTransId="{E8A4BB2B-92A5-43D9-AE8C-CB5D36B3EC0D}"/>
    <dgm:cxn modelId="{006BCB05-0CCB-416B-AC43-8E757604ED3E}" type="presOf" srcId="{0C11A22C-9DC5-477D-8FE3-57FDA6235684}" destId="{A16C76C2-DA5E-4E2E-8FCC-BE2D4ACFFEF7}" srcOrd="0" destOrd="6" presId="urn:microsoft.com/office/officeart/2005/8/layout/hList1"/>
    <dgm:cxn modelId="{8F86F60B-6118-40A1-B281-D8D8EA60EC32}" type="presOf" srcId="{913919F2-E031-4F9F-9DB7-F8F83C0AADB3}" destId="{587F7A69-505C-45D2-9EC3-42028160743C}" srcOrd="0" destOrd="6" presId="urn:microsoft.com/office/officeart/2005/8/layout/hList1"/>
    <dgm:cxn modelId="{66C4DF11-765E-42DA-A629-CE84567575C3}" type="presOf" srcId="{57A22710-D1D5-4BEB-B99A-015DFB8144B9}" destId="{A16C76C2-DA5E-4E2E-8FCC-BE2D4ACFFEF7}" srcOrd="0" destOrd="1" presId="urn:microsoft.com/office/officeart/2005/8/layout/hList1"/>
    <dgm:cxn modelId="{17598117-2038-49D9-B50D-AD0C1E3169D1}" srcId="{F3F7FD15-98CB-4BF2-8DCA-31BE8899975E}" destId="{E42698CF-D49B-41A7-8757-094E354246D6}" srcOrd="5" destOrd="0" parTransId="{BFEC9567-CD58-4593-9AAA-226D32D16302}" sibTransId="{45631066-EEE6-4C83-BE10-DCFBBFBBC1E4}"/>
    <dgm:cxn modelId="{9C4F9A1A-D127-429E-AE86-7B2A611B11A7}" type="presOf" srcId="{00DEEEE0-37EA-4168-A966-17E7E882C3BE}" destId="{A16C76C2-DA5E-4E2E-8FCC-BE2D4ACFFEF7}" srcOrd="0" destOrd="8" presId="urn:microsoft.com/office/officeart/2005/8/layout/hList1"/>
    <dgm:cxn modelId="{3D5A6C1B-DF4D-4239-86E4-2010E6BCAC64}" type="presOf" srcId="{A54A56E0-0D3C-4C47-A260-AF63D0295390}" destId="{AEE36292-C50A-41CF-99CD-6BDD718F32C8}" srcOrd="0" destOrd="0" presId="urn:microsoft.com/office/officeart/2005/8/layout/hList1"/>
    <dgm:cxn modelId="{ACCF3021-91E1-4EDA-8BD6-26DC221A4959}" srcId="{F3F7FD15-98CB-4BF2-8DCA-31BE8899975E}" destId="{0C11A22C-9DC5-477D-8FE3-57FDA6235684}" srcOrd="6" destOrd="0" parTransId="{7557F155-D370-4EAA-9434-8CA2006DC24A}" sibTransId="{E659CBEB-0500-44B1-85E0-5D704EBD8963}"/>
    <dgm:cxn modelId="{E84B9A21-B454-4588-BE2F-B208C9C00EC6}" srcId="{F3F7FD15-98CB-4BF2-8DCA-31BE8899975E}" destId="{57A22710-D1D5-4BEB-B99A-015DFB8144B9}" srcOrd="1" destOrd="0" parTransId="{F63E6379-BE36-4062-B832-B8C84570C60C}" sibTransId="{59F0A54D-8853-4877-9554-A9AD858F703B}"/>
    <dgm:cxn modelId="{4B2CB021-3E76-4596-B114-86EF38961B51}" srcId="{A54A56E0-0D3C-4C47-A260-AF63D0295390}" destId="{A545936E-5532-4DDB-9C48-7F4F1318BF12}" srcOrd="2" destOrd="0" parTransId="{02936BFF-BD32-4298-BD02-DFB25207828C}" sibTransId="{B2B16A24-8A55-494F-A813-92A1069BADA4}"/>
    <dgm:cxn modelId="{247D3D33-023E-4B30-818F-1E36C72F3E48}" srcId="{F3F7FD15-98CB-4BF2-8DCA-31BE8899975E}" destId="{D71F337F-C2D5-48D0-BC92-CEB05E35484B}" srcOrd="4" destOrd="0" parTransId="{7A7B4532-151D-4664-8BB7-D2195A7E55FA}" sibTransId="{675AEA01-C8A6-4E3E-B205-70DF1400BB88}"/>
    <dgm:cxn modelId="{035AC03E-4809-4A3D-BD81-9F4D700FB41F}" type="presOf" srcId="{A777F345-CE71-4AB1-A45E-1471F09BD3A2}" destId="{A16C76C2-DA5E-4E2E-8FCC-BE2D4ACFFEF7}" srcOrd="0" destOrd="0" presId="urn:microsoft.com/office/officeart/2005/8/layout/hList1"/>
    <dgm:cxn modelId="{35B86C62-8AAC-4844-B51B-FF7FF9689C0A}" type="presOf" srcId="{BDF1E202-B700-42B1-A7A0-01B3C76A8565}" destId="{587F7A69-505C-45D2-9EC3-42028160743C}" srcOrd="0" destOrd="0" presId="urn:microsoft.com/office/officeart/2005/8/layout/hList1"/>
    <dgm:cxn modelId="{EA590C51-D625-46F5-BC70-C8EBA0B2D423}" type="presOf" srcId="{A545936E-5532-4DDB-9C48-7F4F1318BF12}" destId="{587F7A69-505C-45D2-9EC3-42028160743C}" srcOrd="0" destOrd="2" presId="urn:microsoft.com/office/officeart/2005/8/layout/hList1"/>
    <dgm:cxn modelId="{120F9071-D9BA-4C37-90FA-94E3C2C0A10C}" srcId="{F3F7FD15-98CB-4BF2-8DCA-31BE8899975E}" destId="{E2EB5F37-94CD-4CA5-AADD-18676BADEB20}" srcOrd="3" destOrd="0" parTransId="{E23D559A-1CD0-4E42-8D29-BF27C4B46336}" sibTransId="{AB724265-78E4-445D-9CE7-0AB7092D7BB5}"/>
    <dgm:cxn modelId="{CEE43856-9AE2-447C-AB6D-565B5C410CAB}" srcId="{A54A56E0-0D3C-4C47-A260-AF63D0295390}" destId="{4A5C4207-463F-4F31-AF0D-20644725A47F}" srcOrd="1" destOrd="0" parTransId="{2921A166-0C7F-46D5-9E91-DB40CB9C7E37}" sibTransId="{4D8B4AFD-39AC-4207-8E64-642398AE50C8}"/>
    <dgm:cxn modelId="{1D7FAF56-0349-4E4C-97C1-16888A818721}" srcId="{F3F7FD15-98CB-4BF2-8DCA-31BE8899975E}" destId="{975059D7-C4E9-49EC-8B14-88A2BAAED415}" srcOrd="7" destOrd="0" parTransId="{A755F588-431C-4D1D-8817-D210DFB3BEA6}" sibTransId="{5DF961DC-CEB8-48E1-92D4-AACA7C020A84}"/>
    <dgm:cxn modelId="{7A2C207E-6129-4C29-8279-CD7C37A4D2C7}" srcId="{A54A56E0-0D3C-4C47-A260-AF63D0295390}" destId="{BDF1E202-B700-42B1-A7A0-01B3C76A8565}" srcOrd="0" destOrd="0" parTransId="{25E7B108-452A-47F2-BBD3-A9C3E1792A67}" sibTransId="{1F2A263C-049B-4FD5-8A22-DC8519B38764}"/>
    <dgm:cxn modelId="{4BA55782-10E4-46D3-BF3B-C3C56AC72ECB}" srcId="{A54A56E0-0D3C-4C47-A260-AF63D0295390}" destId="{F8834A56-BBD6-4349-9BDD-883387CB45E4}" srcOrd="9" destOrd="0" parTransId="{60305A35-8693-444F-B209-B7ADCC6597DD}" sibTransId="{32DA978C-B29E-4281-9202-E90CDD449986}"/>
    <dgm:cxn modelId="{2A6EF987-EFED-4B4C-AD78-706B7BA824A5}" type="presOf" srcId="{B03CE95B-0580-4C19-BE3A-039A2D95BADE}" destId="{1B3AAEDB-E92B-4A67-AD27-27F1DAFFD108}" srcOrd="0" destOrd="0" presId="urn:microsoft.com/office/officeart/2005/8/layout/hList1"/>
    <dgm:cxn modelId="{9447448A-295A-4A9F-85B0-8EE642A40E63}" srcId="{B03CE95B-0580-4C19-BE3A-039A2D95BADE}" destId="{F3F7FD15-98CB-4BF2-8DCA-31BE8899975E}" srcOrd="0" destOrd="0" parTransId="{19C4507A-4DF3-46A2-A83B-946F5872BD40}" sibTransId="{49F65258-9081-458C-B23A-6CE632FF4E24}"/>
    <dgm:cxn modelId="{0A598091-CA35-4A79-9BB4-08DCEB92E547}" type="presOf" srcId="{4A5C4207-463F-4F31-AF0D-20644725A47F}" destId="{587F7A69-505C-45D2-9EC3-42028160743C}" srcOrd="0" destOrd="1" presId="urn:microsoft.com/office/officeart/2005/8/layout/hList1"/>
    <dgm:cxn modelId="{1EA9A294-FC08-4D23-AE44-A5AE17CBA576}" srcId="{F3F7FD15-98CB-4BF2-8DCA-31BE8899975E}" destId="{00DEEEE0-37EA-4168-A966-17E7E882C3BE}" srcOrd="8" destOrd="0" parTransId="{86216FBA-8E57-4E8F-8BD8-69B35560DBF6}" sibTransId="{C2981ED0-D220-4A9C-92BB-45FBD91B3D87}"/>
    <dgm:cxn modelId="{C6DF96A0-7EB3-428C-879C-227A704945C5}" type="presOf" srcId="{4F281B78-BEE4-4EBF-A226-C7279968219B}" destId="{587F7A69-505C-45D2-9EC3-42028160743C}" srcOrd="0" destOrd="5" presId="urn:microsoft.com/office/officeart/2005/8/layout/hList1"/>
    <dgm:cxn modelId="{5BA9F0A0-1982-4040-95B2-C6113A9A315D}" srcId="{A54A56E0-0D3C-4C47-A260-AF63D0295390}" destId="{CDFBA3F3-06C4-44BA-96D3-763EFFCC7CCA}" srcOrd="8" destOrd="0" parTransId="{2FB90EE3-2DBF-4707-8BD5-9E84D24AD6D5}" sibTransId="{CE08CB6D-8FFA-478B-9230-2552B6A62006}"/>
    <dgm:cxn modelId="{E98D1EA1-3387-4959-A188-44D008551683}" type="presOf" srcId="{E2EB5F37-94CD-4CA5-AADD-18676BADEB20}" destId="{A16C76C2-DA5E-4E2E-8FCC-BE2D4ACFFEF7}" srcOrd="0" destOrd="3" presId="urn:microsoft.com/office/officeart/2005/8/layout/hList1"/>
    <dgm:cxn modelId="{304799A5-67FE-4131-940A-3A85563228A1}" srcId="{F3F7FD15-98CB-4BF2-8DCA-31BE8899975E}" destId="{A777F345-CE71-4AB1-A45E-1471F09BD3A2}" srcOrd="0" destOrd="0" parTransId="{5BD88E5E-FFC2-43AC-AFF2-CEDB8A6CEB00}" sibTransId="{DA2C96C1-EE8A-4667-9F1A-4F4C6EF06EFD}"/>
    <dgm:cxn modelId="{76BC26A8-3E61-493A-9DA1-DF8D95C2716C}" srcId="{A54A56E0-0D3C-4C47-A260-AF63D0295390}" destId="{D707A6BD-C8E0-4E11-9236-A1423172B796}" srcOrd="3" destOrd="0" parTransId="{730FE297-D5CD-4F83-9172-08AE811794E1}" sibTransId="{E8D8C17A-CDE2-4034-BF59-64C80B7B2CD1}"/>
    <dgm:cxn modelId="{484402AB-FC1F-4F42-A452-EF82A39A3F4A}" type="presOf" srcId="{D71F337F-C2D5-48D0-BC92-CEB05E35484B}" destId="{A16C76C2-DA5E-4E2E-8FCC-BE2D4ACFFEF7}" srcOrd="0" destOrd="4" presId="urn:microsoft.com/office/officeart/2005/8/layout/hList1"/>
    <dgm:cxn modelId="{9929DDAF-4EF2-4310-BE2E-E941F4BCA8D8}" type="presOf" srcId="{E42698CF-D49B-41A7-8757-094E354246D6}" destId="{A16C76C2-DA5E-4E2E-8FCC-BE2D4ACFFEF7}" srcOrd="0" destOrd="5" presId="urn:microsoft.com/office/officeart/2005/8/layout/hList1"/>
    <dgm:cxn modelId="{72E04BB3-5B71-40E2-BDF4-040E2DE478A1}" type="presOf" srcId="{CDFBA3F3-06C4-44BA-96D3-763EFFCC7CCA}" destId="{587F7A69-505C-45D2-9EC3-42028160743C}" srcOrd="0" destOrd="8" presId="urn:microsoft.com/office/officeart/2005/8/layout/hList1"/>
    <dgm:cxn modelId="{49ACCDB3-1579-433C-93C2-6883877E5E62}" srcId="{A54A56E0-0D3C-4C47-A260-AF63D0295390}" destId="{DE9E1133-CFDD-410F-A4FE-E8B6AA3278B1}" srcOrd="4" destOrd="0" parTransId="{CEA72EF5-102D-4452-ADF3-DBB96BB27298}" sibTransId="{3FF7C926-6B9C-4D44-BF06-EC56054F3292}"/>
    <dgm:cxn modelId="{1A801FB4-5209-4CDF-9665-8C1605A37551}" srcId="{A54A56E0-0D3C-4C47-A260-AF63D0295390}" destId="{913919F2-E031-4F9F-9DB7-F8F83C0AADB3}" srcOrd="6" destOrd="0" parTransId="{8DE6EF68-031C-4F17-8F5A-5197BD53A71B}" sibTransId="{F733CC09-9A72-4AF0-B1B1-A93E205389D8}"/>
    <dgm:cxn modelId="{A57624CB-8E0B-468C-9E65-79A12F2321A5}" type="presOf" srcId="{D707A6BD-C8E0-4E11-9236-A1423172B796}" destId="{587F7A69-505C-45D2-9EC3-42028160743C}" srcOrd="0" destOrd="3" presId="urn:microsoft.com/office/officeart/2005/8/layout/hList1"/>
    <dgm:cxn modelId="{8A09FBCB-32EB-41C1-9ABF-529A2A842134}" type="presOf" srcId="{5F581FA8-38C7-4DC9-9200-39F88F19F6A1}" destId="{A16C76C2-DA5E-4E2E-8FCC-BE2D4ACFFEF7}" srcOrd="0" destOrd="2" presId="urn:microsoft.com/office/officeart/2005/8/layout/hList1"/>
    <dgm:cxn modelId="{1AAFA8D4-03C6-4D90-976C-BF8A9F96C2ED}" type="presOf" srcId="{975059D7-C4E9-49EC-8B14-88A2BAAED415}" destId="{A16C76C2-DA5E-4E2E-8FCC-BE2D4ACFFEF7}" srcOrd="0" destOrd="7" presId="urn:microsoft.com/office/officeart/2005/8/layout/hList1"/>
    <dgm:cxn modelId="{6E689AE2-45CA-414C-BDB0-D019EA0DFB53}" type="presOf" srcId="{F8834A56-BBD6-4349-9BDD-883387CB45E4}" destId="{587F7A69-505C-45D2-9EC3-42028160743C}" srcOrd="0" destOrd="9" presId="urn:microsoft.com/office/officeart/2005/8/layout/hList1"/>
    <dgm:cxn modelId="{714CB7E6-BB61-4B16-B9E0-FF0411D06146}" srcId="{F3F7FD15-98CB-4BF2-8DCA-31BE8899975E}" destId="{5F581FA8-38C7-4DC9-9200-39F88F19F6A1}" srcOrd="2" destOrd="0" parTransId="{9D9D6E1D-B3EF-4528-A718-5E20CD171BA6}" sibTransId="{AB7F9BC2-67CF-42E8-8A5E-4FFAA9513651}"/>
    <dgm:cxn modelId="{EEB6DCE7-D3C6-4216-A5AF-13A5F1A16EBD}" type="presOf" srcId="{F3F7FD15-98CB-4BF2-8DCA-31BE8899975E}" destId="{2362EDC0-BA9F-4FB3-B185-218041DD0813}" srcOrd="0" destOrd="0" presId="urn:microsoft.com/office/officeart/2005/8/layout/hList1"/>
    <dgm:cxn modelId="{B12B5AE9-CE1E-4785-A78D-4866B7E03990}" srcId="{A54A56E0-0D3C-4C47-A260-AF63D0295390}" destId="{15528BAA-455F-4706-AC92-3B0E231BB484}" srcOrd="7" destOrd="0" parTransId="{161F10C4-0194-45DC-84BD-6A40DFCBD915}" sibTransId="{78B176B4-4786-4D6B-AF66-CECC1F7FBFF7}"/>
    <dgm:cxn modelId="{499815E4-E508-4077-A223-B93F3DE09407}" type="presParOf" srcId="{1B3AAEDB-E92B-4A67-AD27-27F1DAFFD108}" destId="{6613B133-BE6A-419D-933D-E19CE7DA5C7F}" srcOrd="0" destOrd="0" presId="urn:microsoft.com/office/officeart/2005/8/layout/hList1"/>
    <dgm:cxn modelId="{AF8487C3-2C34-441D-B8C8-DCE95F20AC87}" type="presParOf" srcId="{6613B133-BE6A-419D-933D-E19CE7DA5C7F}" destId="{2362EDC0-BA9F-4FB3-B185-218041DD0813}" srcOrd="0" destOrd="0" presId="urn:microsoft.com/office/officeart/2005/8/layout/hList1"/>
    <dgm:cxn modelId="{874340EA-2C36-4CEB-8323-7F5FF927FF05}" type="presParOf" srcId="{6613B133-BE6A-419D-933D-E19CE7DA5C7F}" destId="{A16C76C2-DA5E-4E2E-8FCC-BE2D4ACFFEF7}" srcOrd="1" destOrd="0" presId="urn:microsoft.com/office/officeart/2005/8/layout/hList1"/>
    <dgm:cxn modelId="{FF8568EB-88E4-433C-AC61-28B715C603F9}" type="presParOf" srcId="{1B3AAEDB-E92B-4A67-AD27-27F1DAFFD108}" destId="{22CE4D0B-A75C-449C-BCB0-1935745C05CC}" srcOrd="1" destOrd="0" presId="urn:microsoft.com/office/officeart/2005/8/layout/hList1"/>
    <dgm:cxn modelId="{F1E4A0B6-23F1-4515-AFE2-1872E40A2D79}" type="presParOf" srcId="{1B3AAEDB-E92B-4A67-AD27-27F1DAFFD108}" destId="{3F7D3135-61A8-49B5-9FFA-960CC19228CF}" srcOrd="2" destOrd="0" presId="urn:microsoft.com/office/officeart/2005/8/layout/hList1"/>
    <dgm:cxn modelId="{4A279884-AE94-4390-8E73-E253AB76E824}" type="presParOf" srcId="{3F7D3135-61A8-49B5-9FFA-960CC19228CF}" destId="{AEE36292-C50A-41CF-99CD-6BDD718F32C8}" srcOrd="0" destOrd="0" presId="urn:microsoft.com/office/officeart/2005/8/layout/hList1"/>
    <dgm:cxn modelId="{DD7263BB-DCC1-49B3-96E4-A1B8FFFD68DB}" type="presParOf" srcId="{3F7D3135-61A8-49B5-9FFA-960CC19228CF}" destId="{587F7A69-505C-45D2-9EC3-42028160743C}"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4D4212-3EDD-4855-BB02-03DD4BEB86B8}" type="doc">
      <dgm:prSet loTypeId="urn:microsoft.com/office/officeart/2005/8/layout/radial4" loCatId="relationship" qsTypeId="urn:microsoft.com/office/officeart/2005/8/quickstyle/simple1" qsCatId="simple" csTypeId="urn:microsoft.com/office/officeart/2005/8/colors/colorful3" csCatId="colorful" phldr="1"/>
      <dgm:spPr/>
      <dgm:t>
        <a:bodyPr/>
        <a:lstStyle/>
        <a:p>
          <a:endParaRPr lang="en-US"/>
        </a:p>
      </dgm:t>
    </dgm:pt>
    <dgm:pt modelId="{C48FE987-683A-4DD2-B4EF-63761E288A40}">
      <dgm:prSet phldrT="[Text]" custT="1"/>
      <dgm:spPr>
        <a:ln>
          <a:noFill/>
        </a:ln>
        <a:effectLst>
          <a:outerShdw blurRad="50800" dist="50800" dir="5400000" algn="ctr" rotWithShape="0">
            <a:schemeClr val="tx1"/>
          </a:outerShdw>
        </a:effectLst>
      </dgm:spPr>
      <dgm:t>
        <a:bodyPr/>
        <a:lstStyle/>
        <a:p>
          <a:r>
            <a:rPr lang="en-US" sz="2400">
              <a:solidFill>
                <a:schemeClr val="tx1"/>
              </a:solidFill>
            </a:rPr>
            <a:t>Total </a:t>
          </a:r>
          <a:br>
            <a:rPr lang="en-US" sz="2400">
              <a:solidFill>
                <a:schemeClr val="tx1"/>
              </a:solidFill>
            </a:rPr>
          </a:br>
          <a:r>
            <a:rPr lang="en-US" sz="2400">
              <a:solidFill>
                <a:schemeClr val="tx1"/>
              </a:solidFill>
            </a:rPr>
            <a:t>grant aid </a:t>
          </a:r>
          <a:br>
            <a:rPr lang="en-US" sz="2400">
              <a:solidFill>
                <a:schemeClr val="tx1"/>
              </a:solidFill>
            </a:rPr>
          </a:br>
          <a:r>
            <a:rPr lang="en-US" sz="2400">
              <a:solidFill>
                <a:schemeClr val="tx1"/>
              </a:solidFill>
            </a:rPr>
            <a:t>up to</a:t>
          </a:r>
          <a:br>
            <a:rPr lang="en-US" sz="2400">
              <a:solidFill>
                <a:schemeClr val="tx1"/>
              </a:solidFill>
            </a:rPr>
          </a:br>
          <a:r>
            <a:rPr lang="en-US" sz="2800" b="1">
              <a:solidFill>
                <a:schemeClr val="tx1"/>
              </a:solidFill>
            </a:rPr>
            <a:t>$14,095</a:t>
          </a:r>
          <a:endParaRPr lang="en-US" sz="2400" b="1">
            <a:solidFill>
              <a:schemeClr val="tx1"/>
            </a:solidFill>
          </a:endParaRPr>
        </a:p>
      </dgm:t>
    </dgm:pt>
    <dgm:pt modelId="{5A767BED-83D4-469C-8D0B-EC10307C60D9}" type="parTrans" cxnId="{AB982D2E-D904-4918-9C11-99A5CF807C0D}">
      <dgm:prSet/>
      <dgm:spPr/>
      <dgm:t>
        <a:bodyPr/>
        <a:lstStyle/>
        <a:p>
          <a:endParaRPr lang="en-US" sz="1050">
            <a:solidFill>
              <a:schemeClr val="tx1"/>
            </a:solidFill>
          </a:endParaRPr>
        </a:p>
      </dgm:t>
    </dgm:pt>
    <dgm:pt modelId="{1FE84D24-8C51-4D68-99C3-6E0D3B460E5F}" type="sibTrans" cxnId="{AB982D2E-D904-4918-9C11-99A5CF807C0D}">
      <dgm:prSet/>
      <dgm:spPr/>
      <dgm:t>
        <a:bodyPr/>
        <a:lstStyle/>
        <a:p>
          <a:endParaRPr lang="en-US" sz="1050">
            <a:solidFill>
              <a:schemeClr val="tx1"/>
            </a:solidFill>
          </a:endParaRPr>
        </a:p>
      </dgm:t>
    </dgm:pt>
    <dgm:pt modelId="{AE087FF7-19A9-4559-A93B-E46F460476FC}">
      <dgm:prSet phldrT="[Text]" custT="1"/>
      <dgm:spPr>
        <a:ln>
          <a:noFill/>
        </a:ln>
        <a:effectLst>
          <a:outerShdw blurRad="50800" dist="50800" dir="5400000" algn="ctr" rotWithShape="0">
            <a:schemeClr val="tx1"/>
          </a:outerShdw>
        </a:effectLst>
      </dgm:spPr>
      <dgm:t>
        <a:bodyPr/>
        <a:lstStyle/>
        <a:p>
          <a:r>
            <a:rPr lang="en-US" sz="2400" b="1">
              <a:solidFill>
                <a:schemeClr val="tx1"/>
              </a:solidFill>
            </a:rPr>
            <a:t>Illinois Monetary Award Program (MAP) Grant</a:t>
          </a:r>
          <a:br>
            <a:rPr lang="en-US" sz="2400" b="1">
              <a:solidFill>
                <a:schemeClr val="tx1"/>
              </a:solidFill>
            </a:rPr>
          </a:br>
          <a:r>
            <a:rPr lang="en-US" sz="2400">
              <a:solidFill>
                <a:schemeClr val="tx1"/>
              </a:solidFill>
            </a:rPr>
            <a:t>up to </a:t>
          </a:r>
          <a:br>
            <a:rPr lang="en-US" sz="2400">
              <a:solidFill>
                <a:schemeClr val="tx1"/>
              </a:solidFill>
            </a:rPr>
          </a:br>
          <a:r>
            <a:rPr lang="en-US" sz="2800" b="1">
              <a:solidFill>
                <a:schemeClr val="tx1"/>
              </a:solidFill>
            </a:rPr>
            <a:t>$7,200 </a:t>
          </a:r>
          <a:endParaRPr lang="en-US" sz="2400" b="1">
            <a:solidFill>
              <a:schemeClr val="tx1"/>
            </a:solidFill>
          </a:endParaRPr>
        </a:p>
      </dgm:t>
    </dgm:pt>
    <dgm:pt modelId="{CF9D222C-21B5-4B1B-AB31-264A1B3F0779}" type="parTrans" cxnId="{98D33A02-7B47-41DD-8F16-4F4F1A7D3B66}">
      <dgm:prSet/>
      <dgm:spPr>
        <a:effectLst>
          <a:outerShdw blurRad="50800" dist="50800" dir="5400000" algn="ctr" rotWithShape="0">
            <a:schemeClr val="tx1"/>
          </a:outerShdw>
        </a:effectLst>
      </dgm:spPr>
      <dgm:t>
        <a:bodyPr/>
        <a:lstStyle/>
        <a:p>
          <a:endParaRPr lang="en-US" sz="1050">
            <a:solidFill>
              <a:schemeClr val="tx1"/>
            </a:solidFill>
          </a:endParaRPr>
        </a:p>
      </dgm:t>
    </dgm:pt>
    <dgm:pt modelId="{4FB0BBEC-E5DD-48A0-ACEC-1F1BE9E28ED3}" type="sibTrans" cxnId="{98D33A02-7B47-41DD-8F16-4F4F1A7D3B66}">
      <dgm:prSet/>
      <dgm:spPr/>
      <dgm:t>
        <a:bodyPr/>
        <a:lstStyle/>
        <a:p>
          <a:endParaRPr lang="en-US" sz="1050">
            <a:solidFill>
              <a:schemeClr val="tx1"/>
            </a:solidFill>
          </a:endParaRPr>
        </a:p>
      </dgm:t>
    </dgm:pt>
    <dgm:pt modelId="{FDCC1128-2F6F-4857-A1E6-C530747AFD47}">
      <dgm:prSet phldrT="[Text]" custT="1"/>
      <dgm:spPr/>
      <dgm:t>
        <a:bodyPr/>
        <a:lstStyle/>
        <a:p>
          <a:endParaRPr lang="en-US"/>
        </a:p>
      </dgm:t>
    </dgm:pt>
    <dgm:pt modelId="{3C796647-291A-447E-8341-C803B86C1259}" type="parTrans" cxnId="{96A23DE1-2FE8-4B10-92FA-2F4A02F15D4F}">
      <dgm:prSet/>
      <dgm:spPr/>
      <dgm:t>
        <a:bodyPr/>
        <a:lstStyle/>
        <a:p>
          <a:endParaRPr lang="en-US" sz="1050">
            <a:solidFill>
              <a:schemeClr val="tx1"/>
            </a:solidFill>
          </a:endParaRPr>
        </a:p>
      </dgm:t>
    </dgm:pt>
    <dgm:pt modelId="{57784A3A-A19F-4603-A1A8-63B39605EEC4}" type="sibTrans" cxnId="{96A23DE1-2FE8-4B10-92FA-2F4A02F15D4F}">
      <dgm:prSet/>
      <dgm:spPr/>
      <dgm:t>
        <a:bodyPr/>
        <a:lstStyle/>
        <a:p>
          <a:endParaRPr lang="en-US" sz="1050">
            <a:solidFill>
              <a:schemeClr val="tx1"/>
            </a:solidFill>
          </a:endParaRPr>
        </a:p>
      </dgm:t>
    </dgm:pt>
    <dgm:pt modelId="{0C9B4C93-BE24-4E4F-AA6F-12D601B9580C}">
      <dgm:prSet phldrT="[Text]" custT="1"/>
      <dgm:spPr/>
      <dgm:t>
        <a:bodyPr/>
        <a:lstStyle/>
        <a:p>
          <a:endParaRPr lang="en-US"/>
        </a:p>
      </dgm:t>
    </dgm:pt>
    <dgm:pt modelId="{B1210D17-1CF9-4DD3-A908-ADDE285101C9}" type="parTrans" cxnId="{672D0FAD-FAB2-41A4-BF29-66035E762FE4}">
      <dgm:prSet/>
      <dgm:spPr/>
      <dgm:t>
        <a:bodyPr/>
        <a:lstStyle/>
        <a:p>
          <a:endParaRPr lang="en-US" sz="1050">
            <a:solidFill>
              <a:schemeClr val="tx1"/>
            </a:solidFill>
          </a:endParaRPr>
        </a:p>
      </dgm:t>
    </dgm:pt>
    <dgm:pt modelId="{CCED4C6E-B870-460C-A9C8-F3ED1802F1AD}" type="sibTrans" cxnId="{672D0FAD-FAB2-41A4-BF29-66035E762FE4}">
      <dgm:prSet/>
      <dgm:spPr/>
      <dgm:t>
        <a:bodyPr/>
        <a:lstStyle/>
        <a:p>
          <a:endParaRPr lang="en-US" sz="1050">
            <a:solidFill>
              <a:schemeClr val="tx1"/>
            </a:solidFill>
          </a:endParaRPr>
        </a:p>
      </dgm:t>
    </dgm:pt>
    <dgm:pt modelId="{38E54053-D4F9-416E-9E84-2CE5B13A1ABB}">
      <dgm:prSet phldrT="[Text]" custT="1"/>
      <dgm:spPr/>
      <dgm:t>
        <a:bodyPr/>
        <a:lstStyle/>
        <a:p>
          <a:endParaRPr lang="en-US"/>
        </a:p>
      </dgm:t>
    </dgm:pt>
    <dgm:pt modelId="{6A646A4F-2698-4E59-B843-8F0EB293C8FE}" type="parTrans" cxnId="{8A2743D3-27F9-4ED1-AD67-CC439615B955}">
      <dgm:prSet/>
      <dgm:spPr/>
      <dgm:t>
        <a:bodyPr/>
        <a:lstStyle/>
        <a:p>
          <a:endParaRPr lang="en-US">
            <a:solidFill>
              <a:schemeClr val="tx1"/>
            </a:solidFill>
          </a:endParaRPr>
        </a:p>
      </dgm:t>
    </dgm:pt>
    <dgm:pt modelId="{B73F4007-3D7A-43FD-A199-DD25CF174AB1}" type="sibTrans" cxnId="{8A2743D3-27F9-4ED1-AD67-CC439615B955}">
      <dgm:prSet/>
      <dgm:spPr/>
      <dgm:t>
        <a:bodyPr/>
        <a:lstStyle/>
        <a:p>
          <a:endParaRPr lang="en-US">
            <a:solidFill>
              <a:schemeClr val="tx1"/>
            </a:solidFill>
          </a:endParaRPr>
        </a:p>
      </dgm:t>
    </dgm:pt>
    <dgm:pt modelId="{EB438C4A-3697-46C2-A044-04EFE31CA1C6}">
      <dgm:prSet phldrT="[Text]" custT="1"/>
      <dgm:spPr/>
      <dgm:t>
        <a:bodyPr/>
        <a:lstStyle/>
        <a:p>
          <a:endParaRPr lang="en-US"/>
        </a:p>
      </dgm:t>
    </dgm:pt>
    <dgm:pt modelId="{BEF3E439-3688-4E69-8667-23CE9C32343B}" type="parTrans" cxnId="{4EE51954-C592-4F4B-9558-1EE029F37351}">
      <dgm:prSet/>
      <dgm:spPr/>
      <dgm:t>
        <a:bodyPr/>
        <a:lstStyle/>
        <a:p>
          <a:endParaRPr lang="en-US">
            <a:solidFill>
              <a:schemeClr val="tx1"/>
            </a:solidFill>
          </a:endParaRPr>
        </a:p>
      </dgm:t>
    </dgm:pt>
    <dgm:pt modelId="{6896BD8B-FD5B-4592-A182-4166CAAE0F68}" type="sibTrans" cxnId="{4EE51954-C592-4F4B-9558-1EE029F37351}">
      <dgm:prSet/>
      <dgm:spPr/>
      <dgm:t>
        <a:bodyPr/>
        <a:lstStyle/>
        <a:p>
          <a:endParaRPr lang="en-US">
            <a:solidFill>
              <a:schemeClr val="tx1"/>
            </a:solidFill>
          </a:endParaRPr>
        </a:p>
      </dgm:t>
    </dgm:pt>
    <dgm:pt modelId="{A216C1F5-3711-441C-B724-3D29A7610092}">
      <dgm:prSet phldrT="[Text]" custT="1"/>
      <dgm:spPr/>
      <dgm:t>
        <a:bodyPr/>
        <a:lstStyle/>
        <a:p>
          <a:endParaRPr lang="en-US" sz="3200">
            <a:solidFill>
              <a:schemeClr val="tx1"/>
            </a:solidFill>
          </a:endParaRPr>
        </a:p>
      </dgm:t>
    </dgm:pt>
    <dgm:pt modelId="{C49762DE-84CE-4099-8165-507F93D1341C}" type="parTrans" cxnId="{2C8AB89B-A624-4594-865E-049615B383AC}">
      <dgm:prSet/>
      <dgm:spPr/>
      <dgm:t>
        <a:bodyPr/>
        <a:lstStyle/>
        <a:p>
          <a:endParaRPr lang="en-US">
            <a:solidFill>
              <a:schemeClr val="tx1"/>
            </a:solidFill>
          </a:endParaRPr>
        </a:p>
      </dgm:t>
    </dgm:pt>
    <dgm:pt modelId="{327C9DB2-12E2-4405-95A4-9EF505C13BAA}" type="sibTrans" cxnId="{2C8AB89B-A624-4594-865E-049615B383AC}">
      <dgm:prSet/>
      <dgm:spPr/>
      <dgm:t>
        <a:bodyPr/>
        <a:lstStyle/>
        <a:p>
          <a:endParaRPr lang="en-US">
            <a:solidFill>
              <a:schemeClr val="tx1"/>
            </a:solidFill>
          </a:endParaRPr>
        </a:p>
      </dgm:t>
    </dgm:pt>
    <dgm:pt modelId="{1FD2BE51-A973-467F-A355-52F55114BD34}">
      <dgm:prSet phldrT="[Text]" custT="1"/>
      <dgm:spPr>
        <a:ln>
          <a:noFill/>
        </a:ln>
        <a:effectLst>
          <a:outerShdw blurRad="50800" dist="50800" dir="5400000" algn="ctr" rotWithShape="0">
            <a:schemeClr val="tx1"/>
          </a:outerShdw>
        </a:effectLst>
      </dgm:spPr>
      <dgm:t>
        <a:bodyPr/>
        <a:lstStyle/>
        <a:p>
          <a:r>
            <a:rPr lang="en-US" sz="2400" b="1">
              <a:solidFill>
                <a:schemeClr val="tx1"/>
              </a:solidFill>
            </a:rPr>
            <a:t>Federal Pell Grant </a:t>
          </a:r>
          <a:br>
            <a:rPr lang="en-US" sz="2400" b="1">
              <a:solidFill>
                <a:schemeClr val="tx1"/>
              </a:solidFill>
            </a:rPr>
          </a:br>
          <a:r>
            <a:rPr lang="en-US" sz="2400">
              <a:solidFill>
                <a:schemeClr val="tx1"/>
              </a:solidFill>
            </a:rPr>
            <a:t>up to </a:t>
          </a:r>
          <a:br>
            <a:rPr lang="en-US" sz="2400">
              <a:solidFill>
                <a:schemeClr val="tx1"/>
              </a:solidFill>
            </a:rPr>
          </a:br>
          <a:r>
            <a:rPr lang="en-US" sz="2800" b="1">
              <a:solidFill>
                <a:schemeClr val="tx1"/>
              </a:solidFill>
            </a:rPr>
            <a:t>$6,895</a:t>
          </a:r>
          <a:endParaRPr lang="en-US" sz="2400" b="1">
            <a:solidFill>
              <a:schemeClr val="tx1"/>
            </a:solidFill>
          </a:endParaRPr>
        </a:p>
      </dgm:t>
    </dgm:pt>
    <dgm:pt modelId="{9D1AC2F4-9133-4D01-A8FF-09DC4277B4D9}" type="parTrans" cxnId="{2EB702E5-71A5-4961-83D5-B506254F6402}">
      <dgm:prSet/>
      <dgm:spPr>
        <a:effectLst>
          <a:outerShdw blurRad="50800" dist="50800" dir="5400000" algn="ctr" rotWithShape="0">
            <a:schemeClr val="tx1"/>
          </a:outerShdw>
        </a:effectLst>
      </dgm:spPr>
      <dgm:t>
        <a:bodyPr/>
        <a:lstStyle/>
        <a:p>
          <a:endParaRPr lang="en-US">
            <a:solidFill>
              <a:schemeClr val="tx1"/>
            </a:solidFill>
          </a:endParaRPr>
        </a:p>
      </dgm:t>
    </dgm:pt>
    <dgm:pt modelId="{A63318AE-928A-46D0-A1FA-710288109EDF}" type="sibTrans" cxnId="{2EB702E5-71A5-4961-83D5-B506254F6402}">
      <dgm:prSet/>
      <dgm:spPr/>
      <dgm:t>
        <a:bodyPr/>
        <a:lstStyle/>
        <a:p>
          <a:endParaRPr lang="en-US">
            <a:solidFill>
              <a:schemeClr val="tx1"/>
            </a:solidFill>
          </a:endParaRPr>
        </a:p>
      </dgm:t>
    </dgm:pt>
    <dgm:pt modelId="{46DEF6B5-D56C-4222-91DE-2DFCFD2A983F}" type="pres">
      <dgm:prSet presAssocID="{154D4212-3EDD-4855-BB02-03DD4BEB86B8}" presName="cycle" presStyleCnt="0">
        <dgm:presLayoutVars>
          <dgm:chMax val="1"/>
          <dgm:dir/>
          <dgm:animLvl val="ctr"/>
          <dgm:resizeHandles val="exact"/>
        </dgm:presLayoutVars>
      </dgm:prSet>
      <dgm:spPr/>
    </dgm:pt>
    <dgm:pt modelId="{1B300332-C2D4-4F48-93CC-F6AAFDEDF9C8}" type="pres">
      <dgm:prSet presAssocID="{C48FE987-683A-4DD2-B4EF-63761E288A40}" presName="centerShape" presStyleLbl="node0" presStyleIdx="0" presStyleCnt="1"/>
      <dgm:spPr/>
    </dgm:pt>
    <dgm:pt modelId="{F7DD4E88-4227-4F07-AF71-7053F9676082}" type="pres">
      <dgm:prSet presAssocID="{CF9D222C-21B5-4B1B-AB31-264A1B3F0779}" presName="parTrans" presStyleLbl="bgSibTrans2D1" presStyleIdx="0" presStyleCnt="2" custScaleX="108564" custScaleY="105581"/>
      <dgm:spPr/>
    </dgm:pt>
    <dgm:pt modelId="{492EF35A-808A-4D7A-B080-11DBB455E1F1}" type="pres">
      <dgm:prSet presAssocID="{AE087FF7-19A9-4559-A93B-E46F460476FC}" presName="node" presStyleLbl="node1" presStyleIdx="0" presStyleCnt="2" custScaleY="105581">
        <dgm:presLayoutVars>
          <dgm:bulletEnabled val="1"/>
        </dgm:presLayoutVars>
      </dgm:prSet>
      <dgm:spPr/>
    </dgm:pt>
    <dgm:pt modelId="{F63701B2-6855-4467-AE27-B0F4C8BA5BC7}" type="pres">
      <dgm:prSet presAssocID="{9D1AC2F4-9133-4D01-A8FF-09DC4277B4D9}" presName="parTrans" presStyleLbl="bgSibTrans2D1" presStyleIdx="1" presStyleCnt="2" custScaleX="106702" custScaleY="105581"/>
      <dgm:spPr/>
    </dgm:pt>
    <dgm:pt modelId="{5391F096-C401-44CF-8F77-2F0377324DC8}" type="pres">
      <dgm:prSet presAssocID="{1FD2BE51-A973-467F-A355-52F55114BD34}" presName="node" presStyleLbl="node1" presStyleIdx="1" presStyleCnt="2" custScaleY="105581" custRadScaleRad="100051" custRadScaleInc="23">
        <dgm:presLayoutVars>
          <dgm:bulletEnabled val="1"/>
        </dgm:presLayoutVars>
      </dgm:prSet>
      <dgm:spPr/>
    </dgm:pt>
  </dgm:ptLst>
  <dgm:cxnLst>
    <dgm:cxn modelId="{98D33A02-7B47-41DD-8F16-4F4F1A7D3B66}" srcId="{C48FE987-683A-4DD2-B4EF-63761E288A40}" destId="{AE087FF7-19A9-4559-A93B-E46F460476FC}" srcOrd="0" destOrd="0" parTransId="{CF9D222C-21B5-4B1B-AB31-264A1B3F0779}" sibTransId="{4FB0BBEC-E5DD-48A0-ACEC-1F1BE9E28ED3}"/>
    <dgm:cxn modelId="{E1DF640E-C9E1-4EEE-9E44-19A070F4B539}" type="presOf" srcId="{C48FE987-683A-4DD2-B4EF-63761E288A40}" destId="{1B300332-C2D4-4F48-93CC-F6AAFDEDF9C8}" srcOrd="0" destOrd="0" presId="urn:microsoft.com/office/officeart/2005/8/layout/radial4"/>
    <dgm:cxn modelId="{3F98DE14-9C50-423A-807B-69C973660EAE}" type="presOf" srcId="{CF9D222C-21B5-4B1B-AB31-264A1B3F0779}" destId="{F7DD4E88-4227-4F07-AF71-7053F9676082}" srcOrd="0" destOrd="0" presId="urn:microsoft.com/office/officeart/2005/8/layout/radial4"/>
    <dgm:cxn modelId="{AB982D2E-D904-4918-9C11-99A5CF807C0D}" srcId="{154D4212-3EDD-4855-BB02-03DD4BEB86B8}" destId="{C48FE987-683A-4DD2-B4EF-63761E288A40}" srcOrd="0" destOrd="0" parTransId="{5A767BED-83D4-469C-8D0B-EC10307C60D9}" sibTransId="{1FE84D24-8C51-4D68-99C3-6E0D3B460E5F}"/>
    <dgm:cxn modelId="{D7C4FC52-86DC-42CC-8FA7-A601296724C7}" type="presOf" srcId="{154D4212-3EDD-4855-BB02-03DD4BEB86B8}" destId="{46DEF6B5-D56C-4222-91DE-2DFCFD2A983F}" srcOrd="0" destOrd="0" presId="urn:microsoft.com/office/officeart/2005/8/layout/radial4"/>
    <dgm:cxn modelId="{4EE51954-C592-4F4B-9558-1EE029F37351}" srcId="{38E54053-D4F9-416E-9E84-2CE5B13A1ABB}" destId="{EB438C4A-3697-46C2-A044-04EFE31CA1C6}" srcOrd="0" destOrd="0" parTransId="{BEF3E439-3688-4E69-8667-23CE9C32343B}" sibTransId="{6896BD8B-FD5B-4592-A182-4166CAAE0F68}"/>
    <dgm:cxn modelId="{0615F382-619E-49B0-A998-719A3C202757}" type="presOf" srcId="{AE087FF7-19A9-4559-A93B-E46F460476FC}" destId="{492EF35A-808A-4D7A-B080-11DBB455E1F1}" srcOrd="0" destOrd="0" presId="urn:microsoft.com/office/officeart/2005/8/layout/radial4"/>
    <dgm:cxn modelId="{2C8AB89B-A624-4594-865E-049615B383AC}" srcId="{154D4212-3EDD-4855-BB02-03DD4BEB86B8}" destId="{A216C1F5-3711-441C-B724-3D29A7610092}" srcOrd="1" destOrd="0" parTransId="{C49762DE-84CE-4099-8165-507F93D1341C}" sibTransId="{327C9DB2-12E2-4405-95A4-9EF505C13BAA}"/>
    <dgm:cxn modelId="{672D0FAD-FAB2-41A4-BF29-66035E762FE4}" srcId="{FDCC1128-2F6F-4857-A1E6-C530747AFD47}" destId="{0C9B4C93-BE24-4E4F-AA6F-12D601B9580C}" srcOrd="0" destOrd="0" parTransId="{B1210D17-1CF9-4DD3-A908-ADDE285101C9}" sibTransId="{CCED4C6E-B870-460C-A9C8-F3ED1802F1AD}"/>
    <dgm:cxn modelId="{27F7D9B1-1B31-42C4-A1DA-5F5559BC90EB}" type="presOf" srcId="{9D1AC2F4-9133-4D01-A8FF-09DC4277B4D9}" destId="{F63701B2-6855-4467-AE27-B0F4C8BA5BC7}" srcOrd="0" destOrd="0" presId="urn:microsoft.com/office/officeart/2005/8/layout/radial4"/>
    <dgm:cxn modelId="{8A2743D3-27F9-4ED1-AD67-CC439615B955}" srcId="{154D4212-3EDD-4855-BB02-03DD4BEB86B8}" destId="{38E54053-D4F9-416E-9E84-2CE5B13A1ABB}" srcOrd="3" destOrd="0" parTransId="{6A646A4F-2698-4E59-B843-8F0EB293C8FE}" sibTransId="{B73F4007-3D7A-43FD-A199-DD25CF174AB1}"/>
    <dgm:cxn modelId="{BA0730D9-97A2-4276-A4A0-1D39DC5B0E62}" type="presOf" srcId="{1FD2BE51-A973-467F-A355-52F55114BD34}" destId="{5391F096-C401-44CF-8F77-2F0377324DC8}" srcOrd="0" destOrd="0" presId="urn:microsoft.com/office/officeart/2005/8/layout/radial4"/>
    <dgm:cxn modelId="{96A23DE1-2FE8-4B10-92FA-2F4A02F15D4F}" srcId="{154D4212-3EDD-4855-BB02-03DD4BEB86B8}" destId="{FDCC1128-2F6F-4857-A1E6-C530747AFD47}" srcOrd="2" destOrd="0" parTransId="{3C796647-291A-447E-8341-C803B86C1259}" sibTransId="{57784A3A-A19F-4603-A1A8-63B39605EEC4}"/>
    <dgm:cxn modelId="{2EB702E5-71A5-4961-83D5-B506254F6402}" srcId="{C48FE987-683A-4DD2-B4EF-63761E288A40}" destId="{1FD2BE51-A973-467F-A355-52F55114BD34}" srcOrd="1" destOrd="0" parTransId="{9D1AC2F4-9133-4D01-A8FF-09DC4277B4D9}" sibTransId="{A63318AE-928A-46D0-A1FA-710288109EDF}"/>
    <dgm:cxn modelId="{17BBD0CE-E230-453E-8BA5-6EF3103D3DF9}" type="presParOf" srcId="{46DEF6B5-D56C-4222-91DE-2DFCFD2A983F}" destId="{1B300332-C2D4-4F48-93CC-F6AAFDEDF9C8}" srcOrd="0" destOrd="0" presId="urn:microsoft.com/office/officeart/2005/8/layout/radial4"/>
    <dgm:cxn modelId="{DF0D578A-D144-4250-A512-DB4DD460796F}" type="presParOf" srcId="{46DEF6B5-D56C-4222-91DE-2DFCFD2A983F}" destId="{F7DD4E88-4227-4F07-AF71-7053F9676082}" srcOrd="1" destOrd="0" presId="urn:microsoft.com/office/officeart/2005/8/layout/radial4"/>
    <dgm:cxn modelId="{F1C8E443-7218-447D-887D-7788E18A24CB}" type="presParOf" srcId="{46DEF6B5-D56C-4222-91DE-2DFCFD2A983F}" destId="{492EF35A-808A-4D7A-B080-11DBB455E1F1}" srcOrd="2" destOrd="0" presId="urn:microsoft.com/office/officeart/2005/8/layout/radial4"/>
    <dgm:cxn modelId="{C658A6A0-27B1-4DBB-A916-8D583A684F0A}" type="presParOf" srcId="{46DEF6B5-D56C-4222-91DE-2DFCFD2A983F}" destId="{F63701B2-6855-4467-AE27-B0F4C8BA5BC7}" srcOrd="3" destOrd="0" presId="urn:microsoft.com/office/officeart/2005/8/layout/radial4"/>
    <dgm:cxn modelId="{748F212B-D25B-4BC1-89EE-F8B984A725AA}" type="presParOf" srcId="{46DEF6B5-D56C-4222-91DE-2DFCFD2A983F}" destId="{5391F096-C401-44CF-8F77-2F0377324DC8}" srcOrd="4"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60DEF01-E716-486B-B667-BF728D65C46C}" type="doc">
      <dgm:prSet loTypeId="urn:microsoft.com/office/officeart/2005/8/layout/vList5" loCatId="list" qsTypeId="urn:microsoft.com/office/officeart/2005/8/quickstyle/simple1" qsCatId="simple" csTypeId="urn:microsoft.com/office/officeart/2005/8/colors/accent2_3" csCatId="accent2" phldr="1"/>
      <dgm:spPr/>
      <dgm:t>
        <a:bodyPr/>
        <a:lstStyle/>
        <a:p>
          <a:endParaRPr lang="en-US"/>
        </a:p>
      </dgm:t>
    </dgm:pt>
    <dgm:pt modelId="{0CC7FAC3-8C0C-450D-99E6-6838135F6CBF}">
      <dgm:prSet phldrT="[Text]"/>
      <dgm:spPr/>
      <dgm:t>
        <a:bodyPr/>
        <a:lstStyle/>
        <a:p>
          <a:r>
            <a:rPr lang="en-US" b="1">
              <a:solidFill>
                <a:schemeClr val="tx1"/>
              </a:solidFill>
            </a:rPr>
            <a:t>MAP </a:t>
          </a:r>
          <a:br>
            <a:rPr lang="en-US" b="1">
              <a:solidFill>
                <a:schemeClr val="tx1"/>
              </a:solidFill>
            </a:rPr>
          </a:br>
          <a:r>
            <a:rPr lang="en-US" b="1">
              <a:solidFill>
                <a:schemeClr val="tx1"/>
              </a:solidFill>
            </a:rPr>
            <a:t>Grant</a:t>
          </a:r>
        </a:p>
      </dgm:t>
    </dgm:pt>
    <dgm:pt modelId="{0A534213-C3A6-44D5-A69F-05202512D5A4}" type="parTrans" cxnId="{3099DEBA-D750-46EE-984B-D9B93C380CC6}">
      <dgm:prSet/>
      <dgm:spPr/>
      <dgm:t>
        <a:bodyPr/>
        <a:lstStyle/>
        <a:p>
          <a:endParaRPr lang="en-US">
            <a:solidFill>
              <a:schemeClr val="tx1"/>
            </a:solidFill>
          </a:endParaRPr>
        </a:p>
      </dgm:t>
    </dgm:pt>
    <dgm:pt modelId="{FBE557B4-8707-46DF-BA14-0C5436712FFF}" type="sibTrans" cxnId="{3099DEBA-D750-46EE-984B-D9B93C380CC6}">
      <dgm:prSet/>
      <dgm:spPr/>
      <dgm:t>
        <a:bodyPr/>
        <a:lstStyle/>
        <a:p>
          <a:endParaRPr lang="en-US">
            <a:solidFill>
              <a:schemeClr val="tx1"/>
            </a:solidFill>
          </a:endParaRPr>
        </a:p>
      </dgm:t>
    </dgm:pt>
    <dgm:pt modelId="{FD8C76BB-06BE-4646-9744-5FE164FE9F9A}">
      <dgm:prSet phldrT="[Text]"/>
      <dgm:spPr/>
      <dgm:t>
        <a:bodyPr/>
        <a:lstStyle/>
        <a:p>
          <a:r>
            <a:rPr lang="en-US" b="1">
              <a:solidFill>
                <a:schemeClr val="tx1"/>
              </a:solidFill>
            </a:rPr>
            <a:t>Illinois Veteran Grant (IVG)</a:t>
          </a:r>
        </a:p>
      </dgm:t>
    </dgm:pt>
    <dgm:pt modelId="{50E13D8E-357E-4D29-8BCE-824CDD667CD1}" type="sibTrans" cxnId="{F18D97BA-52FA-4CF5-81E2-3340366341FB}">
      <dgm:prSet/>
      <dgm:spPr/>
      <dgm:t>
        <a:bodyPr/>
        <a:lstStyle/>
        <a:p>
          <a:endParaRPr lang="en-US">
            <a:solidFill>
              <a:schemeClr val="tx1"/>
            </a:solidFill>
          </a:endParaRPr>
        </a:p>
      </dgm:t>
    </dgm:pt>
    <dgm:pt modelId="{B6A0131E-655B-417E-B51A-BE1EB4174300}" type="parTrans" cxnId="{F18D97BA-52FA-4CF5-81E2-3340366341FB}">
      <dgm:prSet/>
      <dgm:spPr/>
      <dgm:t>
        <a:bodyPr/>
        <a:lstStyle/>
        <a:p>
          <a:endParaRPr lang="en-US">
            <a:solidFill>
              <a:schemeClr val="tx1"/>
            </a:solidFill>
          </a:endParaRPr>
        </a:p>
      </dgm:t>
    </dgm:pt>
    <dgm:pt modelId="{8F54BEE3-7D83-45DA-A9BA-041BCAF7FA84}">
      <dgm:prSet phldrT="[Text]"/>
      <dgm:spPr/>
      <dgm:t>
        <a:bodyPr/>
        <a:lstStyle/>
        <a:p>
          <a:r>
            <a:rPr lang="en-US" b="1">
              <a:solidFill>
                <a:schemeClr val="tx1"/>
              </a:solidFill>
            </a:rPr>
            <a:t>Illinois </a:t>
          </a:r>
          <a:br>
            <a:rPr lang="en-US" b="1">
              <a:solidFill>
                <a:schemeClr val="tx1"/>
              </a:solidFill>
            </a:rPr>
          </a:br>
          <a:r>
            <a:rPr lang="en-US" b="1">
              <a:solidFill>
                <a:schemeClr val="tx1"/>
              </a:solidFill>
            </a:rPr>
            <a:t>National Guard </a:t>
          </a:r>
          <a:br>
            <a:rPr lang="en-US" b="1">
              <a:solidFill>
                <a:schemeClr val="tx1"/>
              </a:solidFill>
            </a:rPr>
          </a:br>
          <a:r>
            <a:rPr lang="en-US" b="1">
              <a:solidFill>
                <a:schemeClr val="tx1"/>
              </a:solidFill>
            </a:rPr>
            <a:t>(ING) Grant</a:t>
          </a:r>
        </a:p>
      </dgm:t>
    </dgm:pt>
    <dgm:pt modelId="{00CEEDDB-6169-49E5-8F40-BF336378C272}" type="sibTrans" cxnId="{63A7C531-76E2-4593-81D9-CFCA648F7A6D}">
      <dgm:prSet/>
      <dgm:spPr/>
      <dgm:t>
        <a:bodyPr/>
        <a:lstStyle/>
        <a:p>
          <a:endParaRPr lang="en-US">
            <a:solidFill>
              <a:schemeClr val="tx1"/>
            </a:solidFill>
          </a:endParaRPr>
        </a:p>
      </dgm:t>
    </dgm:pt>
    <dgm:pt modelId="{5F10F3C1-CD76-4D4B-8B54-26651876E9C5}" type="parTrans" cxnId="{63A7C531-76E2-4593-81D9-CFCA648F7A6D}">
      <dgm:prSet/>
      <dgm:spPr/>
      <dgm:t>
        <a:bodyPr/>
        <a:lstStyle/>
        <a:p>
          <a:endParaRPr lang="en-US">
            <a:solidFill>
              <a:schemeClr val="tx1"/>
            </a:solidFill>
          </a:endParaRPr>
        </a:p>
      </dgm:t>
    </dgm:pt>
    <dgm:pt modelId="{8AA361C9-64FF-43C2-8A2E-0137AEEC9957}">
      <dgm:prSet phldrT="[Text]"/>
      <dgm:spPr/>
      <dgm:t>
        <a:bodyPr/>
        <a:lstStyle/>
        <a:p>
          <a:r>
            <a:rPr lang="en-US" b="1">
              <a:solidFill>
                <a:schemeClr val="tx1"/>
              </a:solidFill>
            </a:rPr>
            <a:t>Grant for Dependents of Police, Fire, &amp; Correctional Officers</a:t>
          </a:r>
        </a:p>
      </dgm:t>
    </dgm:pt>
    <dgm:pt modelId="{7CE2B1CE-94F2-4CFA-A6E8-B7350A82BB86}" type="sibTrans" cxnId="{B019AFBF-812B-4DBD-A7FB-C2A2054A8D63}">
      <dgm:prSet/>
      <dgm:spPr/>
      <dgm:t>
        <a:bodyPr/>
        <a:lstStyle/>
        <a:p>
          <a:endParaRPr lang="en-US">
            <a:solidFill>
              <a:schemeClr val="tx1"/>
            </a:solidFill>
          </a:endParaRPr>
        </a:p>
      </dgm:t>
    </dgm:pt>
    <dgm:pt modelId="{7B7DAE1C-93F6-4659-A06E-CE1D7566A892}" type="parTrans" cxnId="{B019AFBF-812B-4DBD-A7FB-C2A2054A8D63}">
      <dgm:prSet/>
      <dgm:spPr/>
      <dgm:t>
        <a:bodyPr/>
        <a:lstStyle/>
        <a:p>
          <a:endParaRPr lang="en-US">
            <a:solidFill>
              <a:schemeClr val="tx1"/>
            </a:solidFill>
          </a:endParaRPr>
        </a:p>
      </dgm:t>
    </dgm:pt>
    <dgm:pt modelId="{03A9CE52-3808-4CFC-9D83-34BC2485AF94}">
      <dgm:prSet phldrT="[Text]"/>
      <dgm:spPr/>
      <dgm:t>
        <a:bodyPr/>
        <a:lstStyle/>
        <a:p>
          <a:pPr>
            <a:buClr>
              <a:schemeClr val="accent1"/>
            </a:buClr>
          </a:pPr>
          <a:r>
            <a:rPr lang="en-US">
              <a:solidFill>
                <a:schemeClr val="tx1"/>
              </a:solidFill>
            </a:rPr>
            <a:t>Need-based</a:t>
          </a:r>
        </a:p>
      </dgm:t>
    </dgm:pt>
    <dgm:pt modelId="{FFDE37B6-0AE4-4671-917A-1DF61F8A9A48}" type="parTrans" cxnId="{906ECF44-D093-455F-929D-9988CFB27B3B}">
      <dgm:prSet/>
      <dgm:spPr/>
      <dgm:t>
        <a:bodyPr/>
        <a:lstStyle/>
        <a:p>
          <a:endParaRPr lang="en-US">
            <a:solidFill>
              <a:schemeClr val="tx1"/>
            </a:solidFill>
          </a:endParaRPr>
        </a:p>
      </dgm:t>
    </dgm:pt>
    <dgm:pt modelId="{56089C0F-AA1B-4165-A4EA-E5789B7B8B05}" type="sibTrans" cxnId="{906ECF44-D093-455F-929D-9988CFB27B3B}">
      <dgm:prSet/>
      <dgm:spPr/>
      <dgm:t>
        <a:bodyPr/>
        <a:lstStyle/>
        <a:p>
          <a:endParaRPr lang="en-US">
            <a:solidFill>
              <a:schemeClr val="tx1"/>
            </a:solidFill>
          </a:endParaRPr>
        </a:p>
      </dgm:t>
    </dgm:pt>
    <dgm:pt modelId="{05AAD1D0-8667-46A6-A26D-B77E3090EEF5}">
      <dgm:prSet phldrT="[Text]"/>
      <dgm:spPr/>
      <dgm:t>
        <a:bodyPr/>
        <a:lstStyle/>
        <a:p>
          <a:pPr>
            <a:buClr>
              <a:schemeClr val="accent1"/>
            </a:buClr>
          </a:pPr>
          <a:r>
            <a:rPr lang="en-US">
              <a:solidFill>
                <a:schemeClr val="tx1"/>
              </a:solidFill>
            </a:rPr>
            <a:t>Covers tuition &amp; mandatory fees</a:t>
          </a:r>
        </a:p>
      </dgm:t>
    </dgm:pt>
    <dgm:pt modelId="{4D759864-EE61-41A2-A25E-D9B53CC78B6C}" type="parTrans" cxnId="{A19EABEF-85C1-4D10-8261-6A7920CD91A8}">
      <dgm:prSet/>
      <dgm:spPr/>
      <dgm:t>
        <a:bodyPr/>
        <a:lstStyle/>
        <a:p>
          <a:endParaRPr lang="en-US">
            <a:solidFill>
              <a:schemeClr val="tx1"/>
            </a:solidFill>
          </a:endParaRPr>
        </a:p>
      </dgm:t>
    </dgm:pt>
    <dgm:pt modelId="{863DB059-4231-4AFA-977C-71B233E51045}" type="sibTrans" cxnId="{A19EABEF-85C1-4D10-8261-6A7920CD91A8}">
      <dgm:prSet/>
      <dgm:spPr/>
      <dgm:t>
        <a:bodyPr/>
        <a:lstStyle/>
        <a:p>
          <a:endParaRPr lang="en-US">
            <a:solidFill>
              <a:schemeClr val="tx1"/>
            </a:solidFill>
          </a:endParaRPr>
        </a:p>
      </dgm:t>
    </dgm:pt>
    <dgm:pt modelId="{DCD65763-69F2-4124-8D49-BC80C0CDA82B}">
      <dgm:prSet phldrT="[Text]"/>
      <dgm:spPr/>
      <dgm:t>
        <a:bodyPr/>
        <a:lstStyle/>
        <a:p>
          <a:pPr>
            <a:buClr>
              <a:schemeClr val="accent1"/>
            </a:buClr>
          </a:pPr>
          <a:r>
            <a:rPr lang="en-US">
              <a:solidFill>
                <a:schemeClr val="tx1"/>
              </a:solidFill>
            </a:rPr>
            <a:t>Covers tuition &amp; mandatory fees</a:t>
          </a:r>
        </a:p>
      </dgm:t>
    </dgm:pt>
    <dgm:pt modelId="{56925A51-813B-4F89-8731-3453C34E76F4}" type="parTrans" cxnId="{ADB2D43C-C5E1-4683-ADB7-94A8DF143775}">
      <dgm:prSet/>
      <dgm:spPr/>
      <dgm:t>
        <a:bodyPr/>
        <a:lstStyle/>
        <a:p>
          <a:endParaRPr lang="en-US">
            <a:solidFill>
              <a:schemeClr val="tx1"/>
            </a:solidFill>
          </a:endParaRPr>
        </a:p>
      </dgm:t>
    </dgm:pt>
    <dgm:pt modelId="{DB40AFF1-DA92-4255-B7D9-F4B48397E069}" type="sibTrans" cxnId="{ADB2D43C-C5E1-4683-ADB7-94A8DF143775}">
      <dgm:prSet/>
      <dgm:spPr/>
      <dgm:t>
        <a:bodyPr/>
        <a:lstStyle/>
        <a:p>
          <a:endParaRPr lang="en-US">
            <a:solidFill>
              <a:schemeClr val="tx1"/>
            </a:solidFill>
          </a:endParaRPr>
        </a:p>
      </dgm:t>
    </dgm:pt>
    <dgm:pt modelId="{F37D5DB4-11CC-45D3-8A6B-B12D5BC3F538}">
      <dgm:prSet phldrT="[Text]"/>
      <dgm:spPr/>
      <dgm:t>
        <a:bodyPr/>
        <a:lstStyle/>
        <a:p>
          <a:pPr>
            <a:buClr>
              <a:schemeClr val="accent1"/>
            </a:buClr>
          </a:pPr>
          <a:r>
            <a:rPr lang="en-US">
              <a:solidFill>
                <a:schemeClr val="tx1"/>
              </a:solidFill>
            </a:rPr>
            <a:t>Covers tuition &amp; mandatory fees</a:t>
          </a:r>
        </a:p>
      </dgm:t>
    </dgm:pt>
    <dgm:pt modelId="{9439FB67-402F-4043-B602-60F4687B9361}" type="parTrans" cxnId="{D0554F9E-A59F-4593-9C09-E4AB68888021}">
      <dgm:prSet/>
      <dgm:spPr/>
      <dgm:t>
        <a:bodyPr/>
        <a:lstStyle/>
        <a:p>
          <a:endParaRPr lang="en-US">
            <a:solidFill>
              <a:schemeClr val="tx1"/>
            </a:solidFill>
          </a:endParaRPr>
        </a:p>
      </dgm:t>
    </dgm:pt>
    <dgm:pt modelId="{DC7A5BBF-AC44-4113-A71D-816234130838}" type="sibTrans" cxnId="{D0554F9E-A59F-4593-9C09-E4AB68888021}">
      <dgm:prSet/>
      <dgm:spPr/>
      <dgm:t>
        <a:bodyPr/>
        <a:lstStyle/>
        <a:p>
          <a:endParaRPr lang="en-US">
            <a:solidFill>
              <a:schemeClr val="tx1"/>
            </a:solidFill>
          </a:endParaRPr>
        </a:p>
      </dgm:t>
    </dgm:pt>
    <dgm:pt modelId="{AC45FDC0-4B1B-491B-9494-90949A99BC8A}">
      <dgm:prSet phldrT="[Text]"/>
      <dgm:spPr/>
      <dgm:t>
        <a:bodyPr/>
        <a:lstStyle/>
        <a:p>
          <a:pPr>
            <a:buClr>
              <a:schemeClr val="accent1"/>
            </a:buClr>
          </a:pPr>
          <a:r>
            <a:rPr lang="en-US">
              <a:solidFill>
                <a:schemeClr val="tx1"/>
              </a:solidFill>
            </a:rPr>
            <a:t>Up to $7,200 for tuition &amp; fees</a:t>
          </a:r>
        </a:p>
      </dgm:t>
    </dgm:pt>
    <dgm:pt modelId="{56ABBF16-27CB-452E-BDAB-D31EF045CC9C}" type="parTrans" cxnId="{00CEE8D1-83AD-4082-95C3-0DEB72A9AB2D}">
      <dgm:prSet/>
      <dgm:spPr/>
      <dgm:t>
        <a:bodyPr/>
        <a:lstStyle/>
        <a:p>
          <a:endParaRPr lang="en-US">
            <a:solidFill>
              <a:schemeClr val="tx1"/>
            </a:solidFill>
          </a:endParaRPr>
        </a:p>
      </dgm:t>
    </dgm:pt>
    <dgm:pt modelId="{321939EE-8C17-49AC-B7CB-17CAD9CD9B7F}" type="sibTrans" cxnId="{00CEE8D1-83AD-4082-95C3-0DEB72A9AB2D}">
      <dgm:prSet/>
      <dgm:spPr/>
      <dgm:t>
        <a:bodyPr/>
        <a:lstStyle/>
        <a:p>
          <a:endParaRPr lang="en-US">
            <a:solidFill>
              <a:schemeClr val="tx1"/>
            </a:solidFill>
          </a:endParaRPr>
        </a:p>
      </dgm:t>
    </dgm:pt>
    <dgm:pt modelId="{0D978110-46A8-4D71-A652-109E791A9758}" type="pres">
      <dgm:prSet presAssocID="{460DEF01-E716-486B-B667-BF728D65C46C}" presName="Name0" presStyleCnt="0">
        <dgm:presLayoutVars>
          <dgm:dir/>
          <dgm:animLvl val="lvl"/>
          <dgm:resizeHandles val="exact"/>
        </dgm:presLayoutVars>
      </dgm:prSet>
      <dgm:spPr/>
    </dgm:pt>
    <dgm:pt modelId="{3EF8EF31-1263-4477-B198-76C39B468604}" type="pres">
      <dgm:prSet presAssocID="{0CC7FAC3-8C0C-450D-99E6-6838135F6CBF}" presName="linNode" presStyleCnt="0"/>
      <dgm:spPr/>
    </dgm:pt>
    <dgm:pt modelId="{74A20855-21E0-4312-AFED-B1744F17FEE9}" type="pres">
      <dgm:prSet presAssocID="{0CC7FAC3-8C0C-450D-99E6-6838135F6CBF}" presName="parentText" presStyleLbl="node1" presStyleIdx="0" presStyleCnt="4" custLinFactNeighborY="-208">
        <dgm:presLayoutVars>
          <dgm:chMax val="1"/>
          <dgm:bulletEnabled val="1"/>
        </dgm:presLayoutVars>
      </dgm:prSet>
      <dgm:spPr/>
    </dgm:pt>
    <dgm:pt modelId="{BDA44D31-782A-4595-A601-ECEF2AB7BB92}" type="pres">
      <dgm:prSet presAssocID="{0CC7FAC3-8C0C-450D-99E6-6838135F6CBF}" presName="descendantText" presStyleLbl="alignAccFollowNode1" presStyleIdx="0" presStyleCnt="4" custLinFactNeighborX="0" custLinFactNeighborY="-862">
        <dgm:presLayoutVars>
          <dgm:bulletEnabled val="1"/>
        </dgm:presLayoutVars>
      </dgm:prSet>
      <dgm:spPr/>
    </dgm:pt>
    <dgm:pt modelId="{13B09171-902E-4303-9DC1-10C7D012423B}" type="pres">
      <dgm:prSet presAssocID="{FBE557B4-8707-46DF-BA14-0C5436712FFF}" presName="sp" presStyleCnt="0"/>
      <dgm:spPr/>
    </dgm:pt>
    <dgm:pt modelId="{864558F3-14FC-4391-AEC3-C4BF48C37886}" type="pres">
      <dgm:prSet presAssocID="{FD8C76BB-06BE-4646-9744-5FE164FE9F9A}" presName="linNode" presStyleCnt="0"/>
      <dgm:spPr/>
    </dgm:pt>
    <dgm:pt modelId="{C65EC77E-4BDC-4605-B43E-15997879BAA5}" type="pres">
      <dgm:prSet presAssocID="{FD8C76BB-06BE-4646-9744-5FE164FE9F9A}" presName="parentText" presStyleLbl="node1" presStyleIdx="1" presStyleCnt="4" custLinFactNeighborY="-208">
        <dgm:presLayoutVars>
          <dgm:chMax val="1"/>
          <dgm:bulletEnabled val="1"/>
        </dgm:presLayoutVars>
      </dgm:prSet>
      <dgm:spPr/>
    </dgm:pt>
    <dgm:pt modelId="{C49DC887-C229-480E-87C3-5D6177AD4325}" type="pres">
      <dgm:prSet presAssocID="{FD8C76BB-06BE-4646-9744-5FE164FE9F9A}" presName="descendantText" presStyleLbl="alignAccFollowNode1" presStyleIdx="1" presStyleCnt="4" custLinFactNeighborX="0" custLinFactNeighborY="-862">
        <dgm:presLayoutVars>
          <dgm:bulletEnabled val="1"/>
        </dgm:presLayoutVars>
      </dgm:prSet>
      <dgm:spPr/>
    </dgm:pt>
    <dgm:pt modelId="{34849F1D-6F62-4C13-B861-FBFAF722B960}" type="pres">
      <dgm:prSet presAssocID="{50E13D8E-357E-4D29-8BCE-824CDD667CD1}" presName="sp" presStyleCnt="0"/>
      <dgm:spPr/>
    </dgm:pt>
    <dgm:pt modelId="{B4F877EF-5740-4EA6-9AA0-DB6810174E62}" type="pres">
      <dgm:prSet presAssocID="{8F54BEE3-7D83-45DA-A9BA-041BCAF7FA84}" presName="linNode" presStyleCnt="0"/>
      <dgm:spPr/>
    </dgm:pt>
    <dgm:pt modelId="{253E0410-311B-40A6-94D5-BC6FB4751BE1}" type="pres">
      <dgm:prSet presAssocID="{8F54BEE3-7D83-45DA-A9BA-041BCAF7FA84}" presName="parentText" presStyleLbl="node1" presStyleIdx="2" presStyleCnt="4" custLinFactNeighborY="-208">
        <dgm:presLayoutVars>
          <dgm:chMax val="1"/>
          <dgm:bulletEnabled val="1"/>
        </dgm:presLayoutVars>
      </dgm:prSet>
      <dgm:spPr/>
    </dgm:pt>
    <dgm:pt modelId="{8E07A014-BEB9-47E1-A14F-E1F289EE758C}" type="pres">
      <dgm:prSet presAssocID="{8F54BEE3-7D83-45DA-A9BA-041BCAF7FA84}" presName="descendantText" presStyleLbl="alignAccFollowNode1" presStyleIdx="2" presStyleCnt="4" custLinFactNeighborX="0" custLinFactNeighborY="-862">
        <dgm:presLayoutVars>
          <dgm:bulletEnabled val="1"/>
        </dgm:presLayoutVars>
      </dgm:prSet>
      <dgm:spPr/>
    </dgm:pt>
    <dgm:pt modelId="{DDF22615-6533-4330-8176-CEB64C12D4C1}" type="pres">
      <dgm:prSet presAssocID="{00CEEDDB-6169-49E5-8F40-BF336378C272}" presName="sp" presStyleCnt="0"/>
      <dgm:spPr/>
    </dgm:pt>
    <dgm:pt modelId="{EA84DEBA-3B6A-4586-A372-A0ABF5C6D57D}" type="pres">
      <dgm:prSet presAssocID="{8AA361C9-64FF-43C2-8A2E-0137AEEC9957}" presName="linNode" presStyleCnt="0"/>
      <dgm:spPr/>
    </dgm:pt>
    <dgm:pt modelId="{9CE8EFEA-A2C1-4F7E-9621-20C7334C3515}" type="pres">
      <dgm:prSet presAssocID="{8AA361C9-64FF-43C2-8A2E-0137AEEC9957}" presName="parentText" presStyleLbl="node1" presStyleIdx="3" presStyleCnt="4" custLinFactNeighborY="-208">
        <dgm:presLayoutVars>
          <dgm:chMax val="1"/>
          <dgm:bulletEnabled val="1"/>
        </dgm:presLayoutVars>
      </dgm:prSet>
      <dgm:spPr/>
    </dgm:pt>
    <dgm:pt modelId="{D0F3AFCF-828D-4B06-87E1-4641C0BC5E2A}" type="pres">
      <dgm:prSet presAssocID="{8AA361C9-64FF-43C2-8A2E-0137AEEC9957}" presName="descendantText" presStyleLbl="alignAccFollowNode1" presStyleIdx="3" presStyleCnt="4">
        <dgm:presLayoutVars>
          <dgm:bulletEnabled val="1"/>
        </dgm:presLayoutVars>
      </dgm:prSet>
      <dgm:spPr/>
    </dgm:pt>
  </dgm:ptLst>
  <dgm:cxnLst>
    <dgm:cxn modelId="{63A7C531-76E2-4593-81D9-CFCA648F7A6D}" srcId="{460DEF01-E716-486B-B667-BF728D65C46C}" destId="{8F54BEE3-7D83-45DA-A9BA-041BCAF7FA84}" srcOrd="2" destOrd="0" parTransId="{5F10F3C1-CD76-4D4B-8B54-26651876E9C5}" sibTransId="{00CEEDDB-6169-49E5-8F40-BF336378C272}"/>
    <dgm:cxn modelId="{ADB2D43C-C5E1-4683-ADB7-94A8DF143775}" srcId="{8F54BEE3-7D83-45DA-A9BA-041BCAF7FA84}" destId="{DCD65763-69F2-4124-8D49-BC80C0CDA82B}" srcOrd="0" destOrd="0" parTransId="{56925A51-813B-4F89-8731-3453C34E76F4}" sibTransId="{DB40AFF1-DA92-4255-B7D9-F4B48397E069}"/>
    <dgm:cxn modelId="{906ECF44-D093-455F-929D-9988CFB27B3B}" srcId="{0CC7FAC3-8C0C-450D-99E6-6838135F6CBF}" destId="{03A9CE52-3808-4CFC-9D83-34BC2485AF94}" srcOrd="0" destOrd="0" parTransId="{FFDE37B6-0AE4-4671-917A-1DF61F8A9A48}" sibTransId="{56089C0F-AA1B-4165-A4EA-E5789B7B8B05}"/>
    <dgm:cxn modelId="{86510B68-9292-4FE8-ACBF-67ED96FAF510}" type="presOf" srcId="{AC45FDC0-4B1B-491B-9494-90949A99BC8A}" destId="{BDA44D31-782A-4595-A601-ECEF2AB7BB92}" srcOrd="0" destOrd="1" presId="urn:microsoft.com/office/officeart/2005/8/layout/vList5"/>
    <dgm:cxn modelId="{6D35FE58-E9D4-47B2-871C-107E21E71CBD}" type="presOf" srcId="{460DEF01-E716-486B-B667-BF728D65C46C}" destId="{0D978110-46A8-4D71-A652-109E791A9758}" srcOrd="0" destOrd="0" presId="urn:microsoft.com/office/officeart/2005/8/layout/vList5"/>
    <dgm:cxn modelId="{AA61539A-FE19-4FAA-BEB6-76EC6EDC01F7}" type="presOf" srcId="{03A9CE52-3808-4CFC-9D83-34BC2485AF94}" destId="{BDA44D31-782A-4595-A601-ECEF2AB7BB92}" srcOrd="0" destOrd="0" presId="urn:microsoft.com/office/officeart/2005/8/layout/vList5"/>
    <dgm:cxn modelId="{D0554F9E-A59F-4593-9C09-E4AB68888021}" srcId="{8AA361C9-64FF-43C2-8A2E-0137AEEC9957}" destId="{F37D5DB4-11CC-45D3-8A6B-B12D5BC3F538}" srcOrd="0" destOrd="0" parTransId="{9439FB67-402F-4043-B602-60F4687B9361}" sibTransId="{DC7A5BBF-AC44-4113-A71D-816234130838}"/>
    <dgm:cxn modelId="{F8A3CEAB-4001-4045-959B-5EC514A8DB12}" type="presOf" srcId="{F37D5DB4-11CC-45D3-8A6B-B12D5BC3F538}" destId="{D0F3AFCF-828D-4B06-87E1-4641C0BC5E2A}" srcOrd="0" destOrd="0" presId="urn:microsoft.com/office/officeart/2005/8/layout/vList5"/>
    <dgm:cxn modelId="{08172DB1-226A-4FBB-AE9A-5560748CF692}" type="presOf" srcId="{8AA361C9-64FF-43C2-8A2E-0137AEEC9957}" destId="{9CE8EFEA-A2C1-4F7E-9621-20C7334C3515}" srcOrd="0" destOrd="0" presId="urn:microsoft.com/office/officeart/2005/8/layout/vList5"/>
    <dgm:cxn modelId="{67E180B1-7968-4217-B73A-35D2007BEC1E}" type="presOf" srcId="{0CC7FAC3-8C0C-450D-99E6-6838135F6CBF}" destId="{74A20855-21E0-4312-AFED-B1744F17FEE9}" srcOrd="0" destOrd="0" presId="urn:microsoft.com/office/officeart/2005/8/layout/vList5"/>
    <dgm:cxn modelId="{F18D97BA-52FA-4CF5-81E2-3340366341FB}" srcId="{460DEF01-E716-486B-B667-BF728D65C46C}" destId="{FD8C76BB-06BE-4646-9744-5FE164FE9F9A}" srcOrd="1" destOrd="0" parTransId="{B6A0131E-655B-417E-B51A-BE1EB4174300}" sibTransId="{50E13D8E-357E-4D29-8BCE-824CDD667CD1}"/>
    <dgm:cxn modelId="{3099DEBA-D750-46EE-984B-D9B93C380CC6}" srcId="{460DEF01-E716-486B-B667-BF728D65C46C}" destId="{0CC7FAC3-8C0C-450D-99E6-6838135F6CBF}" srcOrd="0" destOrd="0" parTransId="{0A534213-C3A6-44D5-A69F-05202512D5A4}" sibTransId="{FBE557B4-8707-46DF-BA14-0C5436712FFF}"/>
    <dgm:cxn modelId="{B019AFBF-812B-4DBD-A7FB-C2A2054A8D63}" srcId="{460DEF01-E716-486B-B667-BF728D65C46C}" destId="{8AA361C9-64FF-43C2-8A2E-0137AEEC9957}" srcOrd="3" destOrd="0" parTransId="{7B7DAE1C-93F6-4659-A06E-CE1D7566A892}" sibTransId="{7CE2B1CE-94F2-4CFA-A6E8-B7350A82BB86}"/>
    <dgm:cxn modelId="{FF8E39CE-5FE0-402D-82EA-091DFCA8CBF4}" type="presOf" srcId="{FD8C76BB-06BE-4646-9744-5FE164FE9F9A}" destId="{C65EC77E-4BDC-4605-B43E-15997879BAA5}" srcOrd="0" destOrd="0" presId="urn:microsoft.com/office/officeart/2005/8/layout/vList5"/>
    <dgm:cxn modelId="{00CEE8D1-83AD-4082-95C3-0DEB72A9AB2D}" srcId="{0CC7FAC3-8C0C-450D-99E6-6838135F6CBF}" destId="{AC45FDC0-4B1B-491B-9494-90949A99BC8A}" srcOrd="1" destOrd="0" parTransId="{56ABBF16-27CB-452E-BDAB-D31EF045CC9C}" sibTransId="{321939EE-8C17-49AC-B7CB-17CAD9CD9B7F}"/>
    <dgm:cxn modelId="{D62461E2-5EEF-4EB3-9A3F-06BDE84E50BF}" type="presOf" srcId="{8F54BEE3-7D83-45DA-A9BA-041BCAF7FA84}" destId="{253E0410-311B-40A6-94D5-BC6FB4751BE1}" srcOrd="0" destOrd="0" presId="urn:microsoft.com/office/officeart/2005/8/layout/vList5"/>
    <dgm:cxn modelId="{A19EABEF-85C1-4D10-8261-6A7920CD91A8}" srcId="{FD8C76BB-06BE-4646-9744-5FE164FE9F9A}" destId="{05AAD1D0-8667-46A6-A26D-B77E3090EEF5}" srcOrd="0" destOrd="0" parTransId="{4D759864-EE61-41A2-A25E-D9B53CC78B6C}" sibTransId="{863DB059-4231-4AFA-977C-71B233E51045}"/>
    <dgm:cxn modelId="{59DDE0F3-6668-4CF0-BFD2-4D6241F139C3}" type="presOf" srcId="{DCD65763-69F2-4124-8D49-BC80C0CDA82B}" destId="{8E07A014-BEB9-47E1-A14F-E1F289EE758C}" srcOrd="0" destOrd="0" presId="urn:microsoft.com/office/officeart/2005/8/layout/vList5"/>
    <dgm:cxn modelId="{54F9B0F5-A27A-46AE-8611-3C65E4C578CB}" type="presOf" srcId="{05AAD1D0-8667-46A6-A26D-B77E3090EEF5}" destId="{C49DC887-C229-480E-87C3-5D6177AD4325}" srcOrd="0" destOrd="0" presId="urn:microsoft.com/office/officeart/2005/8/layout/vList5"/>
    <dgm:cxn modelId="{7009F7C7-E321-4694-B9C2-0EBDF3C186B5}" type="presParOf" srcId="{0D978110-46A8-4D71-A652-109E791A9758}" destId="{3EF8EF31-1263-4477-B198-76C39B468604}" srcOrd="0" destOrd="0" presId="urn:microsoft.com/office/officeart/2005/8/layout/vList5"/>
    <dgm:cxn modelId="{A54CF265-65F9-41C9-8DC8-A6F6BECD8F1E}" type="presParOf" srcId="{3EF8EF31-1263-4477-B198-76C39B468604}" destId="{74A20855-21E0-4312-AFED-B1744F17FEE9}" srcOrd="0" destOrd="0" presId="urn:microsoft.com/office/officeart/2005/8/layout/vList5"/>
    <dgm:cxn modelId="{77E85081-FFC8-4618-A9E9-D0079AFEBB88}" type="presParOf" srcId="{3EF8EF31-1263-4477-B198-76C39B468604}" destId="{BDA44D31-782A-4595-A601-ECEF2AB7BB92}" srcOrd="1" destOrd="0" presId="urn:microsoft.com/office/officeart/2005/8/layout/vList5"/>
    <dgm:cxn modelId="{9A296E14-B551-4DB5-AA02-3446503E9475}" type="presParOf" srcId="{0D978110-46A8-4D71-A652-109E791A9758}" destId="{13B09171-902E-4303-9DC1-10C7D012423B}" srcOrd="1" destOrd="0" presId="urn:microsoft.com/office/officeart/2005/8/layout/vList5"/>
    <dgm:cxn modelId="{831EA627-ADE0-457E-BC22-29FD5DEFC8E4}" type="presParOf" srcId="{0D978110-46A8-4D71-A652-109E791A9758}" destId="{864558F3-14FC-4391-AEC3-C4BF48C37886}" srcOrd="2" destOrd="0" presId="urn:microsoft.com/office/officeart/2005/8/layout/vList5"/>
    <dgm:cxn modelId="{804A0B2F-6917-4602-85AD-BC5DCC48D123}" type="presParOf" srcId="{864558F3-14FC-4391-AEC3-C4BF48C37886}" destId="{C65EC77E-4BDC-4605-B43E-15997879BAA5}" srcOrd="0" destOrd="0" presId="urn:microsoft.com/office/officeart/2005/8/layout/vList5"/>
    <dgm:cxn modelId="{38A46EC4-389D-421D-8A98-38F16A06556C}" type="presParOf" srcId="{864558F3-14FC-4391-AEC3-C4BF48C37886}" destId="{C49DC887-C229-480E-87C3-5D6177AD4325}" srcOrd="1" destOrd="0" presId="urn:microsoft.com/office/officeart/2005/8/layout/vList5"/>
    <dgm:cxn modelId="{CE05292A-1342-45D4-91E2-5E3DFF88AAF9}" type="presParOf" srcId="{0D978110-46A8-4D71-A652-109E791A9758}" destId="{34849F1D-6F62-4C13-B861-FBFAF722B960}" srcOrd="3" destOrd="0" presId="urn:microsoft.com/office/officeart/2005/8/layout/vList5"/>
    <dgm:cxn modelId="{650FEBA7-2F72-4955-8197-E040B3D1D559}" type="presParOf" srcId="{0D978110-46A8-4D71-A652-109E791A9758}" destId="{B4F877EF-5740-4EA6-9AA0-DB6810174E62}" srcOrd="4" destOrd="0" presId="urn:microsoft.com/office/officeart/2005/8/layout/vList5"/>
    <dgm:cxn modelId="{D6B41525-99EA-48C2-B7BD-0C8617405C97}" type="presParOf" srcId="{B4F877EF-5740-4EA6-9AA0-DB6810174E62}" destId="{253E0410-311B-40A6-94D5-BC6FB4751BE1}" srcOrd="0" destOrd="0" presId="urn:microsoft.com/office/officeart/2005/8/layout/vList5"/>
    <dgm:cxn modelId="{791F951C-7418-42E6-9761-424A56D61A3C}" type="presParOf" srcId="{B4F877EF-5740-4EA6-9AA0-DB6810174E62}" destId="{8E07A014-BEB9-47E1-A14F-E1F289EE758C}" srcOrd="1" destOrd="0" presId="urn:microsoft.com/office/officeart/2005/8/layout/vList5"/>
    <dgm:cxn modelId="{6ACFB164-7027-4993-9FD6-3C3D888CFFB2}" type="presParOf" srcId="{0D978110-46A8-4D71-A652-109E791A9758}" destId="{DDF22615-6533-4330-8176-CEB64C12D4C1}" srcOrd="5" destOrd="0" presId="urn:microsoft.com/office/officeart/2005/8/layout/vList5"/>
    <dgm:cxn modelId="{C61C03A5-0210-4201-8873-E100C03384BE}" type="presParOf" srcId="{0D978110-46A8-4D71-A652-109E791A9758}" destId="{EA84DEBA-3B6A-4586-A372-A0ABF5C6D57D}" srcOrd="6" destOrd="0" presId="urn:microsoft.com/office/officeart/2005/8/layout/vList5"/>
    <dgm:cxn modelId="{39AE6303-6DF4-40FB-A775-ADF3B9DF564F}" type="presParOf" srcId="{EA84DEBA-3B6A-4586-A372-A0ABF5C6D57D}" destId="{9CE8EFEA-A2C1-4F7E-9621-20C7334C3515}" srcOrd="0" destOrd="0" presId="urn:microsoft.com/office/officeart/2005/8/layout/vList5"/>
    <dgm:cxn modelId="{FAFA1D5F-96CC-44FB-9410-F807B989EF73}" type="presParOf" srcId="{EA84DEBA-3B6A-4586-A372-A0ABF5C6D57D}" destId="{D0F3AFCF-828D-4B06-87E1-4641C0BC5E2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60DEF01-E716-486B-B667-BF728D65C46C}" type="doc">
      <dgm:prSet loTypeId="urn:microsoft.com/office/officeart/2005/8/layout/vList5" loCatId="list" qsTypeId="urn:microsoft.com/office/officeart/2005/8/quickstyle/simple1" qsCatId="simple" csTypeId="urn:microsoft.com/office/officeart/2005/8/colors/accent2_3" csCatId="accent2" phldr="1"/>
      <dgm:spPr/>
      <dgm:t>
        <a:bodyPr/>
        <a:lstStyle/>
        <a:p>
          <a:endParaRPr lang="en-US"/>
        </a:p>
      </dgm:t>
    </dgm:pt>
    <dgm:pt modelId="{0CC7FAC3-8C0C-450D-99E6-6838135F6CBF}">
      <dgm:prSet phldrT="[Text]" custT="1"/>
      <dgm:spPr/>
      <dgm:t>
        <a:bodyPr/>
        <a:lstStyle/>
        <a:p>
          <a:pPr algn="ctr"/>
          <a:r>
            <a:rPr lang="en-US" sz="2000" b="1">
              <a:solidFill>
                <a:schemeClr val="tx1"/>
              </a:solidFill>
            </a:rPr>
            <a:t>Minority Teachers </a:t>
          </a:r>
          <a:br>
            <a:rPr lang="en-US" sz="2000" b="1">
              <a:solidFill>
                <a:schemeClr val="tx1"/>
              </a:solidFill>
            </a:rPr>
          </a:br>
          <a:r>
            <a:rPr lang="en-US" sz="2000" b="1">
              <a:solidFill>
                <a:schemeClr val="tx1"/>
              </a:solidFill>
            </a:rPr>
            <a:t>of Illinois </a:t>
          </a:r>
          <a:br>
            <a:rPr lang="en-US" sz="2000" b="1">
              <a:solidFill>
                <a:schemeClr val="tx1"/>
              </a:solidFill>
            </a:rPr>
          </a:br>
          <a:r>
            <a:rPr lang="en-US" sz="2000" b="1">
              <a:solidFill>
                <a:schemeClr val="tx1"/>
              </a:solidFill>
            </a:rPr>
            <a:t>(MTI) Scholarship</a:t>
          </a:r>
        </a:p>
      </dgm:t>
    </dgm:pt>
    <dgm:pt modelId="{0A534213-C3A6-44D5-A69F-05202512D5A4}" type="parTrans" cxnId="{3099DEBA-D750-46EE-984B-D9B93C380CC6}">
      <dgm:prSet/>
      <dgm:spPr/>
      <dgm:t>
        <a:bodyPr/>
        <a:lstStyle/>
        <a:p>
          <a:endParaRPr lang="en-US" sz="2000">
            <a:solidFill>
              <a:schemeClr val="tx1"/>
            </a:solidFill>
          </a:endParaRPr>
        </a:p>
      </dgm:t>
    </dgm:pt>
    <dgm:pt modelId="{FBE557B4-8707-46DF-BA14-0C5436712FFF}" type="sibTrans" cxnId="{3099DEBA-D750-46EE-984B-D9B93C380CC6}">
      <dgm:prSet/>
      <dgm:spPr/>
      <dgm:t>
        <a:bodyPr/>
        <a:lstStyle/>
        <a:p>
          <a:endParaRPr lang="en-US" sz="2000">
            <a:solidFill>
              <a:schemeClr val="tx1"/>
            </a:solidFill>
          </a:endParaRPr>
        </a:p>
      </dgm:t>
    </dgm:pt>
    <dgm:pt modelId="{FD8C76BB-06BE-4646-9744-5FE164FE9F9A}">
      <dgm:prSet phldrT="[Text]" custT="1"/>
      <dgm:spPr/>
      <dgm:t>
        <a:bodyPr/>
        <a:lstStyle/>
        <a:p>
          <a:pPr algn="ctr"/>
          <a:r>
            <a:rPr lang="en-US" sz="2000" b="1">
              <a:solidFill>
                <a:schemeClr val="tx1"/>
              </a:solidFill>
            </a:rPr>
            <a:t>Illinois Special Education Teacher Tuition Waiver (SETTW)</a:t>
          </a:r>
        </a:p>
      </dgm:t>
    </dgm:pt>
    <dgm:pt modelId="{50E13D8E-357E-4D29-8BCE-824CDD667CD1}" type="sibTrans" cxnId="{F18D97BA-52FA-4CF5-81E2-3340366341FB}">
      <dgm:prSet/>
      <dgm:spPr/>
      <dgm:t>
        <a:bodyPr/>
        <a:lstStyle/>
        <a:p>
          <a:endParaRPr lang="en-US" sz="2000">
            <a:solidFill>
              <a:schemeClr val="tx1"/>
            </a:solidFill>
          </a:endParaRPr>
        </a:p>
      </dgm:t>
    </dgm:pt>
    <dgm:pt modelId="{B6A0131E-655B-417E-B51A-BE1EB4174300}" type="parTrans" cxnId="{F18D97BA-52FA-4CF5-81E2-3340366341FB}">
      <dgm:prSet/>
      <dgm:spPr/>
      <dgm:t>
        <a:bodyPr/>
        <a:lstStyle/>
        <a:p>
          <a:endParaRPr lang="en-US" sz="2000">
            <a:solidFill>
              <a:schemeClr val="tx1"/>
            </a:solidFill>
          </a:endParaRPr>
        </a:p>
      </dgm:t>
    </dgm:pt>
    <dgm:pt modelId="{8F54BEE3-7D83-45DA-A9BA-041BCAF7FA84}">
      <dgm:prSet phldrT="[Text]" custT="1"/>
      <dgm:spPr/>
      <dgm:t>
        <a:bodyPr/>
        <a:lstStyle/>
        <a:p>
          <a:pPr algn="ctr"/>
          <a:r>
            <a:rPr lang="en-US" sz="2000" b="1">
              <a:solidFill>
                <a:schemeClr val="tx1"/>
              </a:solidFill>
            </a:rPr>
            <a:t>Early Childhood Access Consortium for Equity (ECACE) Scholarship </a:t>
          </a:r>
        </a:p>
      </dgm:t>
    </dgm:pt>
    <dgm:pt modelId="{00CEEDDB-6169-49E5-8F40-BF336378C272}" type="sibTrans" cxnId="{63A7C531-76E2-4593-81D9-CFCA648F7A6D}">
      <dgm:prSet/>
      <dgm:spPr/>
      <dgm:t>
        <a:bodyPr/>
        <a:lstStyle/>
        <a:p>
          <a:endParaRPr lang="en-US" sz="2000">
            <a:solidFill>
              <a:schemeClr val="tx1"/>
            </a:solidFill>
          </a:endParaRPr>
        </a:p>
      </dgm:t>
    </dgm:pt>
    <dgm:pt modelId="{5F10F3C1-CD76-4D4B-8B54-26651876E9C5}" type="parTrans" cxnId="{63A7C531-76E2-4593-81D9-CFCA648F7A6D}">
      <dgm:prSet/>
      <dgm:spPr/>
      <dgm:t>
        <a:bodyPr/>
        <a:lstStyle/>
        <a:p>
          <a:endParaRPr lang="en-US" sz="2000">
            <a:solidFill>
              <a:schemeClr val="tx1"/>
            </a:solidFill>
          </a:endParaRPr>
        </a:p>
      </dgm:t>
    </dgm:pt>
    <dgm:pt modelId="{294ABE85-57B7-44C9-B180-AED30627E325}">
      <dgm:prSet phldrT="[Text]" custT="1"/>
      <dgm:spPr/>
      <dgm:t>
        <a:bodyPr/>
        <a:lstStyle/>
        <a:p>
          <a:pPr algn="l">
            <a:buClr>
              <a:schemeClr val="accent1"/>
            </a:buClr>
          </a:pPr>
          <a:r>
            <a:rPr lang="en-US" sz="2000" b="0">
              <a:solidFill>
                <a:schemeClr val="tx1"/>
              </a:solidFill>
            </a:rPr>
            <a:t>Up to $7,500 for tuition, fees, room, board</a:t>
          </a:r>
        </a:p>
      </dgm:t>
    </dgm:pt>
    <dgm:pt modelId="{C0057B1C-672F-467D-AB7A-67055A9A12A6}" type="parTrans" cxnId="{9A90008A-92D2-4EC2-A96F-B28A1809C2F3}">
      <dgm:prSet/>
      <dgm:spPr/>
      <dgm:t>
        <a:bodyPr/>
        <a:lstStyle/>
        <a:p>
          <a:endParaRPr lang="en-US" sz="2000">
            <a:solidFill>
              <a:schemeClr val="tx1"/>
            </a:solidFill>
          </a:endParaRPr>
        </a:p>
      </dgm:t>
    </dgm:pt>
    <dgm:pt modelId="{46D4B254-B7CD-43ED-BAAC-D504BF8C0F42}" type="sibTrans" cxnId="{9A90008A-92D2-4EC2-A96F-B28A1809C2F3}">
      <dgm:prSet/>
      <dgm:spPr/>
      <dgm:t>
        <a:bodyPr/>
        <a:lstStyle/>
        <a:p>
          <a:endParaRPr lang="en-US" sz="2000">
            <a:solidFill>
              <a:schemeClr val="tx1"/>
            </a:solidFill>
          </a:endParaRPr>
        </a:p>
      </dgm:t>
    </dgm:pt>
    <dgm:pt modelId="{FA82215D-71BB-43C6-B831-8D868947A2B6}">
      <dgm:prSet phldrT="[Text]" custT="1"/>
      <dgm:spPr/>
      <dgm:t>
        <a:bodyPr/>
        <a:lstStyle/>
        <a:p>
          <a:pPr algn="l">
            <a:buClr>
              <a:schemeClr val="accent1"/>
            </a:buClr>
          </a:pPr>
          <a:r>
            <a:rPr lang="en-US" sz="2000" b="0">
              <a:solidFill>
                <a:schemeClr val="tx1"/>
              </a:solidFill>
            </a:rPr>
            <a:t>Tuition waiver at public universities (no annual minimum or maximum amounts)</a:t>
          </a:r>
        </a:p>
      </dgm:t>
    </dgm:pt>
    <dgm:pt modelId="{F3F707F0-147C-45FD-AD8C-763B150F7B00}" type="parTrans" cxnId="{50217D7F-96BD-47EA-840F-14A9E98553CD}">
      <dgm:prSet/>
      <dgm:spPr/>
      <dgm:t>
        <a:bodyPr/>
        <a:lstStyle/>
        <a:p>
          <a:endParaRPr lang="en-US" sz="2000">
            <a:solidFill>
              <a:schemeClr val="tx1"/>
            </a:solidFill>
          </a:endParaRPr>
        </a:p>
      </dgm:t>
    </dgm:pt>
    <dgm:pt modelId="{B377B12F-7FA6-4383-8FC8-829BB1BB6619}" type="sibTrans" cxnId="{50217D7F-96BD-47EA-840F-14A9E98553CD}">
      <dgm:prSet/>
      <dgm:spPr/>
      <dgm:t>
        <a:bodyPr/>
        <a:lstStyle/>
        <a:p>
          <a:endParaRPr lang="en-US" sz="2000">
            <a:solidFill>
              <a:schemeClr val="tx1"/>
            </a:solidFill>
          </a:endParaRPr>
        </a:p>
      </dgm:t>
    </dgm:pt>
    <dgm:pt modelId="{5FB04562-57F3-4A2E-8D9E-279D54EC0065}">
      <dgm:prSet phldrT="[Text]" custT="1"/>
      <dgm:spPr/>
      <dgm:t>
        <a:bodyPr/>
        <a:lstStyle/>
        <a:p>
          <a:pPr algn="l">
            <a:buClr>
              <a:schemeClr val="accent1"/>
            </a:buClr>
          </a:pPr>
          <a:r>
            <a:rPr lang="en-US" sz="2000" b="0">
              <a:solidFill>
                <a:schemeClr val="tx1"/>
              </a:solidFill>
            </a:rPr>
            <a:t>Covers cost of attendance after other financial aid received</a:t>
          </a:r>
        </a:p>
      </dgm:t>
    </dgm:pt>
    <dgm:pt modelId="{86D67489-BDE5-4B05-B0E8-854CA40B085F}" type="parTrans" cxnId="{DB83B3F4-EBCD-472D-B5D3-F373D7C1813E}">
      <dgm:prSet/>
      <dgm:spPr/>
      <dgm:t>
        <a:bodyPr/>
        <a:lstStyle/>
        <a:p>
          <a:endParaRPr lang="en-US" sz="2000">
            <a:solidFill>
              <a:schemeClr val="tx1"/>
            </a:solidFill>
          </a:endParaRPr>
        </a:p>
      </dgm:t>
    </dgm:pt>
    <dgm:pt modelId="{C17F1C70-7D51-4DD5-939A-1B1A53D4E714}" type="sibTrans" cxnId="{DB83B3F4-EBCD-472D-B5D3-F373D7C1813E}">
      <dgm:prSet/>
      <dgm:spPr/>
      <dgm:t>
        <a:bodyPr/>
        <a:lstStyle/>
        <a:p>
          <a:endParaRPr lang="en-US" sz="2000">
            <a:solidFill>
              <a:schemeClr val="tx1"/>
            </a:solidFill>
          </a:endParaRPr>
        </a:p>
      </dgm:t>
    </dgm:pt>
    <dgm:pt modelId="{9A803E13-7DBB-47FC-954B-96ECE7BFBDC5}">
      <dgm:prSet phldrT="[Text]" custT="1"/>
      <dgm:spPr/>
      <dgm:t>
        <a:bodyPr/>
        <a:lstStyle/>
        <a:p>
          <a:pPr algn="l">
            <a:buClr>
              <a:schemeClr val="accent1"/>
            </a:buClr>
          </a:pPr>
          <a:r>
            <a:rPr lang="en-US" sz="2000" b="0">
              <a:solidFill>
                <a:schemeClr val="tx1"/>
              </a:solidFill>
            </a:rPr>
            <a:t>Certain teaching requirements must be met</a:t>
          </a:r>
        </a:p>
      </dgm:t>
    </dgm:pt>
    <dgm:pt modelId="{00F836F3-55F4-4030-9CCF-1D6A92A76CB2}" type="parTrans" cxnId="{A2388BC9-A925-4D69-925A-C38BA6C3B1B1}">
      <dgm:prSet/>
      <dgm:spPr/>
      <dgm:t>
        <a:bodyPr/>
        <a:lstStyle/>
        <a:p>
          <a:endParaRPr lang="en-US"/>
        </a:p>
      </dgm:t>
    </dgm:pt>
    <dgm:pt modelId="{F4884657-ACF0-4ABD-81B5-B64A07995667}" type="sibTrans" cxnId="{A2388BC9-A925-4D69-925A-C38BA6C3B1B1}">
      <dgm:prSet/>
      <dgm:spPr/>
      <dgm:t>
        <a:bodyPr/>
        <a:lstStyle/>
        <a:p>
          <a:endParaRPr lang="en-US"/>
        </a:p>
      </dgm:t>
    </dgm:pt>
    <dgm:pt modelId="{E4067066-0278-4829-8B3F-F29A07EAD12C}">
      <dgm:prSet phldrT="[Text]" custT="1"/>
      <dgm:spPr/>
      <dgm:t>
        <a:bodyPr/>
        <a:lstStyle/>
        <a:p>
          <a:pPr algn="l">
            <a:buClr>
              <a:schemeClr val="accent1"/>
            </a:buClr>
          </a:pPr>
          <a:r>
            <a:rPr lang="en-US" sz="2000" b="0">
              <a:solidFill>
                <a:schemeClr val="tx1"/>
              </a:solidFill>
            </a:rPr>
            <a:t>Certain teaching requirements must be met</a:t>
          </a:r>
        </a:p>
      </dgm:t>
    </dgm:pt>
    <dgm:pt modelId="{ADCF59FE-CC2B-41E5-BE50-81F4E4BE9643}" type="parTrans" cxnId="{55EA68EA-A91C-4F93-B5F4-66F7A8EEE2BE}">
      <dgm:prSet/>
      <dgm:spPr/>
      <dgm:t>
        <a:bodyPr/>
        <a:lstStyle/>
        <a:p>
          <a:endParaRPr lang="en-US"/>
        </a:p>
      </dgm:t>
    </dgm:pt>
    <dgm:pt modelId="{38D97BFB-5DCF-4463-8506-AB2DB718C754}" type="sibTrans" cxnId="{55EA68EA-A91C-4F93-B5F4-66F7A8EEE2BE}">
      <dgm:prSet/>
      <dgm:spPr/>
      <dgm:t>
        <a:bodyPr/>
        <a:lstStyle/>
        <a:p>
          <a:endParaRPr lang="en-US"/>
        </a:p>
      </dgm:t>
    </dgm:pt>
    <dgm:pt modelId="{D2D0549B-D15D-4FEB-AC38-FEF3663ACB52}" type="pres">
      <dgm:prSet presAssocID="{460DEF01-E716-486B-B667-BF728D65C46C}" presName="Name0" presStyleCnt="0">
        <dgm:presLayoutVars>
          <dgm:dir/>
          <dgm:animLvl val="lvl"/>
          <dgm:resizeHandles val="exact"/>
        </dgm:presLayoutVars>
      </dgm:prSet>
      <dgm:spPr/>
    </dgm:pt>
    <dgm:pt modelId="{5494F42C-2429-4912-B9D8-D83B88C7694A}" type="pres">
      <dgm:prSet presAssocID="{0CC7FAC3-8C0C-450D-99E6-6838135F6CBF}" presName="linNode" presStyleCnt="0"/>
      <dgm:spPr/>
    </dgm:pt>
    <dgm:pt modelId="{495E709B-CD20-47D2-A18D-FE5B3A9BB687}" type="pres">
      <dgm:prSet presAssocID="{0CC7FAC3-8C0C-450D-99E6-6838135F6CBF}" presName="parentText" presStyleLbl="node1" presStyleIdx="0" presStyleCnt="3" custScaleX="86708" custLinFactNeighborX="-24" custLinFactNeighborY="-5482">
        <dgm:presLayoutVars>
          <dgm:chMax val="1"/>
          <dgm:bulletEnabled val="1"/>
        </dgm:presLayoutVars>
      </dgm:prSet>
      <dgm:spPr/>
    </dgm:pt>
    <dgm:pt modelId="{BFAEFDE0-A2AA-4E09-BEAC-DE2454FE7CBA}" type="pres">
      <dgm:prSet presAssocID="{0CC7FAC3-8C0C-450D-99E6-6838135F6CBF}" presName="descendantText" presStyleLbl="alignAccFollowNode1" presStyleIdx="0" presStyleCnt="3" custScaleX="107582" custLinFactNeighborX="-42" custLinFactNeighborY="-6852">
        <dgm:presLayoutVars>
          <dgm:bulletEnabled val="1"/>
        </dgm:presLayoutVars>
      </dgm:prSet>
      <dgm:spPr/>
    </dgm:pt>
    <dgm:pt modelId="{B1418AD0-8C1D-4951-A337-A374B333C5F7}" type="pres">
      <dgm:prSet presAssocID="{FBE557B4-8707-46DF-BA14-0C5436712FFF}" presName="sp" presStyleCnt="0"/>
      <dgm:spPr/>
    </dgm:pt>
    <dgm:pt modelId="{36088FC6-7DAD-4AAD-BF35-80DCD597A92B}" type="pres">
      <dgm:prSet presAssocID="{FD8C76BB-06BE-4646-9744-5FE164FE9F9A}" presName="linNode" presStyleCnt="0"/>
      <dgm:spPr/>
    </dgm:pt>
    <dgm:pt modelId="{E60EBD79-A005-4EF1-98F1-6E0E10F0A5CA}" type="pres">
      <dgm:prSet presAssocID="{FD8C76BB-06BE-4646-9744-5FE164FE9F9A}" presName="parentText" presStyleLbl="node1" presStyleIdx="1" presStyleCnt="3" custScaleX="86708" custLinFactNeighborX="-24" custLinFactNeighborY="-5482">
        <dgm:presLayoutVars>
          <dgm:chMax val="1"/>
          <dgm:bulletEnabled val="1"/>
        </dgm:presLayoutVars>
      </dgm:prSet>
      <dgm:spPr/>
    </dgm:pt>
    <dgm:pt modelId="{6DBA748F-9AC6-4321-A4A8-E527D90CA57B}" type="pres">
      <dgm:prSet presAssocID="{FD8C76BB-06BE-4646-9744-5FE164FE9F9A}" presName="descendantText" presStyleLbl="alignAccFollowNode1" presStyleIdx="1" presStyleCnt="3" custScaleX="107582" custLinFactNeighborX="-42" custLinFactNeighborY="-6852">
        <dgm:presLayoutVars>
          <dgm:bulletEnabled val="1"/>
        </dgm:presLayoutVars>
      </dgm:prSet>
      <dgm:spPr/>
    </dgm:pt>
    <dgm:pt modelId="{C06415BB-8E86-4F42-83CC-DACDB05A33C0}" type="pres">
      <dgm:prSet presAssocID="{50E13D8E-357E-4D29-8BCE-824CDD667CD1}" presName="sp" presStyleCnt="0"/>
      <dgm:spPr/>
    </dgm:pt>
    <dgm:pt modelId="{0D9045D4-2553-4433-9F27-874344C467AE}" type="pres">
      <dgm:prSet presAssocID="{8F54BEE3-7D83-45DA-A9BA-041BCAF7FA84}" presName="linNode" presStyleCnt="0"/>
      <dgm:spPr/>
    </dgm:pt>
    <dgm:pt modelId="{CE2CB433-08DD-4B5F-830A-3654058CCDAE}" type="pres">
      <dgm:prSet presAssocID="{8F54BEE3-7D83-45DA-A9BA-041BCAF7FA84}" presName="parentText" presStyleLbl="node1" presStyleIdx="2" presStyleCnt="3" custScaleX="86708" custLinFactNeighborX="-24" custLinFactNeighborY="-5482">
        <dgm:presLayoutVars>
          <dgm:chMax val="1"/>
          <dgm:bulletEnabled val="1"/>
        </dgm:presLayoutVars>
      </dgm:prSet>
      <dgm:spPr/>
    </dgm:pt>
    <dgm:pt modelId="{7DADC15D-786C-4483-82D3-070EB2EF3812}" type="pres">
      <dgm:prSet presAssocID="{8F54BEE3-7D83-45DA-A9BA-041BCAF7FA84}" presName="descendantText" presStyleLbl="alignAccFollowNode1" presStyleIdx="2" presStyleCnt="3" custScaleX="107582" custLinFactNeighborX="-42" custLinFactNeighborY="-6852">
        <dgm:presLayoutVars>
          <dgm:bulletEnabled val="1"/>
        </dgm:presLayoutVars>
      </dgm:prSet>
      <dgm:spPr/>
    </dgm:pt>
  </dgm:ptLst>
  <dgm:cxnLst>
    <dgm:cxn modelId="{63A7C531-76E2-4593-81D9-CFCA648F7A6D}" srcId="{460DEF01-E716-486B-B667-BF728D65C46C}" destId="{8F54BEE3-7D83-45DA-A9BA-041BCAF7FA84}" srcOrd="2" destOrd="0" parTransId="{5F10F3C1-CD76-4D4B-8B54-26651876E9C5}" sibTransId="{00CEEDDB-6169-49E5-8F40-BF336378C272}"/>
    <dgm:cxn modelId="{388A4635-8592-4D50-8F01-0E7548DB42FE}" type="presOf" srcId="{294ABE85-57B7-44C9-B180-AED30627E325}" destId="{BFAEFDE0-A2AA-4E09-BEAC-DE2454FE7CBA}" srcOrd="0" destOrd="0" presId="urn:microsoft.com/office/officeart/2005/8/layout/vList5"/>
    <dgm:cxn modelId="{D8637738-3E73-4BC9-BBD1-935DFA28B312}" type="presOf" srcId="{FA82215D-71BB-43C6-B831-8D868947A2B6}" destId="{6DBA748F-9AC6-4321-A4A8-E527D90CA57B}" srcOrd="0" destOrd="0" presId="urn:microsoft.com/office/officeart/2005/8/layout/vList5"/>
    <dgm:cxn modelId="{7FC58C3A-0313-49D7-8BBD-9C2A0312A8C8}" type="presOf" srcId="{0CC7FAC3-8C0C-450D-99E6-6838135F6CBF}" destId="{495E709B-CD20-47D2-A18D-FE5B3A9BB687}" srcOrd="0" destOrd="0" presId="urn:microsoft.com/office/officeart/2005/8/layout/vList5"/>
    <dgm:cxn modelId="{45A7033B-928F-46D9-A0CF-AD64805E81AA}" type="presOf" srcId="{E4067066-0278-4829-8B3F-F29A07EAD12C}" destId="{6DBA748F-9AC6-4321-A4A8-E527D90CA57B}" srcOrd="0" destOrd="1" presId="urn:microsoft.com/office/officeart/2005/8/layout/vList5"/>
    <dgm:cxn modelId="{E718483F-8ECA-45A7-AB70-C62277FC4B18}" type="presOf" srcId="{8F54BEE3-7D83-45DA-A9BA-041BCAF7FA84}" destId="{CE2CB433-08DD-4B5F-830A-3654058CCDAE}" srcOrd="0" destOrd="0" presId="urn:microsoft.com/office/officeart/2005/8/layout/vList5"/>
    <dgm:cxn modelId="{12E79051-8295-4B80-ADB0-71C445BDD02B}" type="presOf" srcId="{FD8C76BB-06BE-4646-9744-5FE164FE9F9A}" destId="{E60EBD79-A005-4EF1-98F1-6E0E10F0A5CA}" srcOrd="0" destOrd="0" presId="urn:microsoft.com/office/officeart/2005/8/layout/vList5"/>
    <dgm:cxn modelId="{50217D7F-96BD-47EA-840F-14A9E98553CD}" srcId="{FD8C76BB-06BE-4646-9744-5FE164FE9F9A}" destId="{FA82215D-71BB-43C6-B831-8D868947A2B6}" srcOrd="0" destOrd="0" parTransId="{F3F707F0-147C-45FD-AD8C-763B150F7B00}" sibTransId="{B377B12F-7FA6-4383-8FC8-829BB1BB6619}"/>
    <dgm:cxn modelId="{9A90008A-92D2-4EC2-A96F-B28A1809C2F3}" srcId="{0CC7FAC3-8C0C-450D-99E6-6838135F6CBF}" destId="{294ABE85-57B7-44C9-B180-AED30627E325}" srcOrd="0" destOrd="0" parTransId="{C0057B1C-672F-467D-AB7A-67055A9A12A6}" sibTransId="{46D4B254-B7CD-43ED-BAAC-D504BF8C0F42}"/>
    <dgm:cxn modelId="{CDFC55A3-E180-4BD9-9FF6-13C6AFF99AC7}" type="presOf" srcId="{460DEF01-E716-486B-B667-BF728D65C46C}" destId="{D2D0549B-D15D-4FEB-AC38-FEF3663ACB52}" srcOrd="0" destOrd="0" presId="urn:microsoft.com/office/officeart/2005/8/layout/vList5"/>
    <dgm:cxn modelId="{F18D97BA-52FA-4CF5-81E2-3340366341FB}" srcId="{460DEF01-E716-486B-B667-BF728D65C46C}" destId="{FD8C76BB-06BE-4646-9744-5FE164FE9F9A}" srcOrd="1" destOrd="0" parTransId="{B6A0131E-655B-417E-B51A-BE1EB4174300}" sibTransId="{50E13D8E-357E-4D29-8BCE-824CDD667CD1}"/>
    <dgm:cxn modelId="{3099DEBA-D750-46EE-984B-D9B93C380CC6}" srcId="{460DEF01-E716-486B-B667-BF728D65C46C}" destId="{0CC7FAC3-8C0C-450D-99E6-6838135F6CBF}" srcOrd="0" destOrd="0" parTransId="{0A534213-C3A6-44D5-A69F-05202512D5A4}" sibTransId="{FBE557B4-8707-46DF-BA14-0C5436712FFF}"/>
    <dgm:cxn modelId="{A2388BC9-A925-4D69-925A-C38BA6C3B1B1}" srcId="{0CC7FAC3-8C0C-450D-99E6-6838135F6CBF}" destId="{9A803E13-7DBB-47FC-954B-96ECE7BFBDC5}" srcOrd="1" destOrd="0" parTransId="{00F836F3-55F4-4030-9CCF-1D6A92A76CB2}" sibTransId="{F4884657-ACF0-4ABD-81B5-B64A07995667}"/>
    <dgm:cxn modelId="{41BAF0DE-BE78-4A62-8CF8-0A4D04DEB000}" type="presOf" srcId="{5FB04562-57F3-4A2E-8D9E-279D54EC0065}" destId="{7DADC15D-786C-4483-82D3-070EB2EF3812}" srcOrd="0" destOrd="0" presId="urn:microsoft.com/office/officeart/2005/8/layout/vList5"/>
    <dgm:cxn modelId="{0C6ABAE0-E96F-4728-A8C2-7DC6A2856485}" type="presOf" srcId="{9A803E13-7DBB-47FC-954B-96ECE7BFBDC5}" destId="{BFAEFDE0-A2AA-4E09-BEAC-DE2454FE7CBA}" srcOrd="0" destOrd="1" presId="urn:microsoft.com/office/officeart/2005/8/layout/vList5"/>
    <dgm:cxn modelId="{55EA68EA-A91C-4F93-B5F4-66F7A8EEE2BE}" srcId="{FD8C76BB-06BE-4646-9744-5FE164FE9F9A}" destId="{E4067066-0278-4829-8B3F-F29A07EAD12C}" srcOrd="1" destOrd="0" parTransId="{ADCF59FE-CC2B-41E5-BE50-81F4E4BE9643}" sibTransId="{38D97BFB-5DCF-4463-8506-AB2DB718C754}"/>
    <dgm:cxn modelId="{DB83B3F4-EBCD-472D-B5D3-F373D7C1813E}" srcId="{8F54BEE3-7D83-45DA-A9BA-041BCAF7FA84}" destId="{5FB04562-57F3-4A2E-8D9E-279D54EC0065}" srcOrd="0" destOrd="0" parTransId="{86D67489-BDE5-4B05-B0E8-854CA40B085F}" sibTransId="{C17F1C70-7D51-4DD5-939A-1B1A53D4E714}"/>
    <dgm:cxn modelId="{36FED294-FA08-4F37-95DB-38CBDF2BCECC}" type="presParOf" srcId="{D2D0549B-D15D-4FEB-AC38-FEF3663ACB52}" destId="{5494F42C-2429-4912-B9D8-D83B88C7694A}" srcOrd="0" destOrd="0" presId="urn:microsoft.com/office/officeart/2005/8/layout/vList5"/>
    <dgm:cxn modelId="{3D28E016-F442-4E36-9B59-C31E5C28EF3B}" type="presParOf" srcId="{5494F42C-2429-4912-B9D8-D83B88C7694A}" destId="{495E709B-CD20-47D2-A18D-FE5B3A9BB687}" srcOrd="0" destOrd="0" presId="urn:microsoft.com/office/officeart/2005/8/layout/vList5"/>
    <dgm:cxn modelId="{C5F82A64-2F56-45E1-9C4B-026B26ADA9EA}" type="presParOf" srcId="{5494F42C-2429-4912-B9D8-D83B88C7694A}" destId="{BFAEFDE0-A2AA-4E09-BEAC-DE2454FE7CBA}" srcOrd="1" destOrd="0" presId="urn:microsoft.com/office/officeart/2005/8/layout/vList5"/>
    <dgm:cxn modelId="{7500AE56-94DD-464E-A4A6-1119721F9F58}" type="presParOf" srcId="{D2D0549B-D15D-4FEB-AC38-FEF3663ACB52}" destId="{B1418AD0-8C1D-4951-A337-A374B333C5F7}" srcOrd="1" destOrd="0" presId="urn:microsoft.com/office/officeart/2005/8/layout/vList5"/>
    <dgm:cxn modelId="{E59009FC-A9FD-4FCB-9100-918FFF26434A}" type="presParOf" srcId="{D2D0549B-D15D-4FEB-AC38-FEF3663ACB52}" destId="{36088FC6-7DAD-4AAD-BF35-80DCD597A92B}" srcOrd="2" destOrd="0" presId="urn:microsoft.com/office/officeart/2005/8/layout/vList5"/>
    <dgm:cxn modelId="{9B7A9A72-5A6B-4B54-A282-A4AE4BD5CE93}" type="presParOf" srcId="{36088FC6-7DAD-4AAD-BF35-80DCD597A92B}" destId="{E60EBD79-A005-4EF1-98F1-6E0E10F0A5CA}" srcOrd="0" destOrd="0" presId="urn:microsoft.com/office/officeart/2005/8/layout/vList5"/>
    <dgm:cxn modelId="{09F9B52F-AB8F-4895-955F-668C6C60002F}" type="presParOf" srcId="{36088FC6-7DAD-4AAD-BF35-80DCD597A92B}" destId="{6DBA748F-9AC6-4321-A4A8-E527D90CA57B}" srcOrd="1" destOrd="0" presId="urn:microsoft.com/office/officeart/2005/8/layout/vList5"/>
    <dgm:cxn modelId="{5B627A80-F7F1-40A1-BB9B-9C0BAC4D409D}" type="presParOf" srcId="{D2D0549B-D15D-4FEB-AC38-FEF3663ACB52}" destId="{C06415BB-8E86-4F42-83CC-DACDB05A33C0}" srcOrd="3" destOrd="0" presId="urn:microsoft.com/office/officeart/2005/8/layout/vList5"/>
    <dgm:cxn modelId="{84F9637A-9EAC-4C1E-BFC5-3B6CD2E9AC8B}" type="presParOf" srcId="{D2D0549B-D15D-4FEB-AC38-FEF3663ACB52}" destId="{0D9045D4-2553-4433-9F27-874344C467AE}" srcOrd="4" destOrd="0" presId="urn:microsoft.com/office/officeart/2005/8/layout/vList5"/>
    <dgm:cxn modelId="{A41E3312-8B66-4C5F-9102-FECBB5E6BAE9}" type="presParOf" srcId="{0D9045D4-2553-4433-9F27-874344C467AE}" destId="{CE2CB433-08DD-4B5F-830A-3654058CCDAE}" srcOrd="0" destOrd="0" presId="urn:microsoft.com/office/officeart/2005/8/layout/vList5"/>
    <dgm:cxn modelId="{56E161FC-2665-45CB-AF8F-653E3D080A6D}" type="presParOf" srcId="{0D9045D4-2553-4433-9F27-874344C467AE}" destId="{7DADC15D-786C-4483-82D3-070EB2EF381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60DEF01-E716-486B-B667-BF728D65C46C}" type="doc">
      <dgm:prSet loTypeId="urn:microsoft.com/office/officeart/2005/8/layout/vList5" loCatId="list" qsTypeId="urn:microsoft.com/office/officeart/2005/8/quickstyle/simple1" qsCatId="simple" csTypeId="urn:microsoft.com/office/officeart/2005/8/colors/accent5_3" csCatId="accent5" phldr="1"/>
      <dgm:spPr/>
      <dgm:t>
        <a:bodyPr/>
        <a:lstStyle/>
        <a:p>
          <a:endParaRPr lang="en-US"/>
        </a:p>
      </dgm:t>
    </dgm:pt>
    <dgm:pt modelId="{0CC7FAC3-8C0C-450D-99E6-6838135F6CBF}">
      <dgm:prSet phldrT="[Text]" custT="1"/>
      <dgm:spPr/>
      <dgm:t>
        <a:bodyPr/>
        <a:lstStyle/>
        <a:p>
          <a:pPr algn="ctr"/>
          <a:r>
            <a:rPr lang="en-US" sz="2000" b="1">
              <a:solidFill>
                <a:schemeClr val="tx1"/>
              </a:solidFill>
            </a:rPr>
            <a:t>Pell </a:t>
          </a:r>
          <a:br>
            <a:rPr lang="en-US" sz="2000" b="1">
              <a:solidFill>
                <a:schemeClr val="tx1"/>
              </a:solidFill>
            </a:rPr>
          </a:br>
          <a:r>
            <a:rPr lang="en-US" sz="2000" b="1">
              <a:solidFill>
                <a:schemeClr val="tx1"/>
              </a:solidFill>
            </a:rPr>
            <a:t>Grant</a:t>
          </a:r>
        </a:p>
      </dgm:t>
    </dgm:pt>
    <dgm:pt modelId="{0A534213-C3A6-44D5-A69F-05202512D5A4}" type="parTrans" cxnId="{3099DEBA-D750-46EE-984B-D9B93C380CC6}">
      <dgm:prSet/>
      <dgm:spPr/>
      <dgm:t>
        <a:bodyPr/>
        <a:lstStyle/>
        <a:p>
          <a:endParaRPr lang="en-US" sz="2000">
            <a:solidFill>
              <a:schemeClr val="tx1"/>
            </a:solidFill>
          </a:endParaRPr>
        </a:p>
      </dgm:t>
    </dgm:pt>
    <dgm:pt modelId="{FBE557B4-8707-46DF-BA14-0C5436712FFF}" type="sibTrans" cxnId="{3099DEBA-D750-46EE-984B-D9B93C380CC6}">
      <dgm:prSet/>
      <dgm:spPr/>
      <dgm:t>
        <a:bodyPr/>
        <a:lstStyle/>
        <a:p>
          <a:endParaRPr lang="en-US" sz="2000">
            <a:solidFill>
              <a:schemeClr val="tx1"/>
            </a:solidFill>
          </a:endParaRPr>
        </a:p>
      </dgm:t>
    </dgm:pt>
    <dgm:pt modelId="{FD8C76BB-06BE-4646-9744-5FE164FE9F9A}">
      <dgm:prSet phldrT="[Text]" custT="1"/>
      <dgm:spPr/>
      <dgm:t>
        <a:bodyPr/>
        <a:lstStyle/>
        <a:p>
          <a:pPr algn="ctr"/>
          <a:r>
            <a:rPr lang="en-US" sz="2000" b="1">
              <a:solidFill>
                <a:schemeClr val="tx1"/>
              </a:solidFill>
            </a:rPr>
            <a:t>Iraq and Afghanistan Service Grant</a:t>
          </a:r>
        </a:p>
      </dgm:t>
    </dgm:pt>
    <dgm:pt modelId="{50E13D8E-357E-4D29-8BCE-824CDD667CD1}" type="sibTrans" cxnId="{F18D97BA-52FA-4CF5-81E2-3340366341FB}">
      <dgm:prSet/>
      <dgm:spPr/>
      <dgm:t>
        <a:bodyPr/>
        <a:lstStyle/>
        <a:p>
          <a:endParaRPr lang="en-US" sz="2000">
            <a:solidFill>
              <a:schemeClr val="tx1"/>
            </a:solidFill>
          </a:endParaRPr>
        </a:p>
      </dgm:t>
    </dgm:pt>
    <dgm:pt modelId="{B6A0131E-655B-417E-B51A-BE1EB4174300}" type="parTrans" cxnId="{F18D97BA-52FA-4CF5-81E2-3340366341FB}">
      <dgm:prSet/>
      <dgm:spPr/>
      <dgm:t>
        <a:bodyPr/>
        <a:lstStyle/>
        <a:p>
          <a:endParaRPr lang="en-US" sz="2000">
            <a:solidFill>
              <a:schemeClr val="tx1"/>
            </a:solidFill>
          </a:endParaRPr>
        </a:p>
      </dgm:t>
    </dgm:pt>
    <dgm:pt modelId="{8F54BEE3-7D83-45DA-A9BA-041BCAF7FA84}">
      <dgm:prSet phldrT="[Text]" custT="1"/>
      <dgm:spPr/>
      <dgm:t>
        <a:bodyPr/>
        <a:lstStyle/>
        <a:p>
          <a:pPr algn="ctr"/>
          <a:r>
            <a:rPr lang="en-US" sz="2000" b="1">
              <a:solidFill>
                <a:schemeClr val="tx1"/>
              </a:solidFill>
            </a:rPr>
            <a:t>TEACH </a:t>
          </a:r>
          <a:br>
            <a:rPr lang="en-US" sz="2000" b="1">
              <a:solidFill>
                <a:schemeClr val="tx1"/>
              </a:solidFill>
            </a:rPr>
          </a:br>
          <a:r>
            <a:rPr lang="en-US" sz="2000" b="1">
              <a:solidFill>
                <a:schemeClr val="tx1"/>
              </a:solidFill>
            </a:rPr>
            <a:t>Grant</a:t>
          </a:r>
        </a:p>
      </dgm:t>
    </dgm:pt>
    <dgm:pt modelId="{00CEEDDB-6169-49E5-8F40-BF336378C272}" type="sibTrans" cxnId="{63A7C531-76E2-4593-81D9-CFCA648F7A6D}">
      <dgm:prSet/>
      <dgm:spPr/>
      <dgm:t>
        <a:bodyPr/>
        <a:lstStyle/>
        <a:p>
          <a:endParaRPr lang="en-US" sz="2000">
            <a:solidFill>
              <a:schemeClr val="tx1"/>
            </a:solidFill>
          </a:endParaRPr>
        </a:p>
      </dgm:t>
    </dgm:pt>
    <dgm:pt modelId="{5F10F3C1-CD76-4D4B-8B54-26651876E9C5}" type="parTrans" cxnId="{63A7C531-76E2-4593-81D9-CFCA648F7A6D}">
      <dgm:prSet/>
      <dgm:spPr/>
      <dgm:t>
        <a:bodyPr/>
        <a:lstStyle/>
        <a:p>
          <a:endParaRPr lang="en-US" sz="2000">
            <a:solidFill>
              <a:schemeClr val="tx1"/>
            </a:solidFill>
          </a:endParaRPr>
        </a:p>
      </dgm:t>
    </dgm:pt>
    <dgm:pt modelId="{8EF1E9C3-C973-4522-B8F1-FA9D10C14060}">
      <dgm:prSet phldrT="[Text]" custT="1"/>
      <dgm:spPr/>
      <dgm:t>
        <a:bodyPr/>
        <a:lstStyle/>
        <a:p>
          <a:pPr algn="l">
            <a:buClr>
              <a:schemeClr val="accent1"/>
            </a:buClr>
          </a:pPr>
          <a:r>
            <a:rPr lang="en-US" sz="2000" b="0">
              <a:solidFill>
                <a:schemeClr val="tx1"/>
              </a:solidFill>
            </a:rPr>
            <a:t>Up to $6,895</a:t>
          </a:r>
        </a:p>
      </dgm:t>
    </dgm:pt>
    <dgm:pt modelId="{6C419534-0A99-4E6D-A6A1-E787A5B7D8FE}" type="parTrans" cxnId="{8B45C497-CC14-4D0E-B875-87B51D1C778F}">
      <dgm:prSet/>
      <dgm:spPr/>
      <dgm:t>
        <a:bodyPr/>
        <a:lstStyle/>
        <a:p>
          <a:endParaRPr lang="en-US" sz="2000">
            <a:solidFill>
              <a:schemeClr val="tx1"/>
            </a:solidFill>
          </a:endParaRPr>
        </a:p>
      </dgm:t>
    </dgm:pt>
    <dgm:pt modelId="{F0F88291-552D-46D1-8809-7897CCAC7364}" type="sibTrans" cxnId="{8B45C497-CC14-4D0E-B875-87B51D1C778F}">
      <dgm:prSet/>
      <dgm:spPr/>
      <dgm:t>
        <a:bodyPr/>
        <a:lstStyle/>
        <a:p>
          <a:endParaRPr lang="en-US" sz="2000">
            <a:solidFill>
              <a:schemeClr val="tx1"/>
            </a:solidFill>
          </a:endParaRPr>
        </a:p>
      </dgm:t>
    </dgm:pt>
    <dgm:pt modelId="{DF632FE7-3FDE-46B0-AB49-78589CEB83A9}">
      <dgm:prSet phldrT="[Text]" custT="1"/>
      <dgm:spPr/>
      <dgm:t>
        <a:bodyPr/>
        <a:lstStyle/>
        <a:p>
          <a:pPr algn="l">
            <a:buClr>
              <a:schemeClr val="accent1"/>
            </a:buClr>
          </a:pPr>
          <a:r>
            <a:rPr lang="en-US" sz="2000" b="0">
              <a:solidFill>
                <a:schemeClr val="tx1"/>
              </a:solidFill>
            </a:rPr>
            <a:t>Up to $6,501</a:t>
          </a:r>
        </a:p>
      </dgm:t>
    </dgm:pt>
    <dgm:pt modelId="{00D0A5C6-CB1B-4537-9174-41BD5F0018B7}" type="parTrans" cxnId="{F667B520-07E6-44D7-B19B-CD9D69A07FC7}">
      <dgm:prSet/>
      <dgm:spPr/>
      <dgm:t>
        <a:bodyPr/>
        <a:lstStyle/>
        <a:p>
          <a:endParaRPr lang="en-US" sz="2000">
            <a:solidFill>
              <a:schemeClr val="tx1"/>
            </a:solidFill>
          </a:endParaRPr>
        </a:p>
      </dgm:t>
    </dgm:pt>
    <dgm:pt modelId="{C2D138BB-3BA6-4BBA-8DE0-B5DD87FFD7C2}" type="sibTrans" cxnId="{F667B520-07E6-44D7-B19B-CD9D69A07FC7}">
      <dgm:prSet/>
      <dgm:spPr/>
      <dgm:t>
        <a:bodyPr/>
        <a:lstStyle/>
        <a:p>
          <a:endParaRPr lang="en-US" sz="2000">
            <a:solidFill>
              <a:schemeClr val="tx1"/>
            </a:solidFill>
          </a:endParaRPr>
        </a:p>
      </dgm:t>
    </dgm:pt>
    <dgm:pt modelId="{BC0DE6DE-A5AA-4037-8EBF-B2030BBA1635}">
      <dgm:prSet phldrT="[Text]" custT="1"/>
      <dgm:spPr/>
      <dgm:t>
        <a:bodyPr/>
        <a:lstStyle/>
        <a:p>
          <a:pPr algn="l">
            <a:buClr>
              <a:schemeClr val="accent1"/>
            </a:buClr>
          </a:pPr>
          <a:r>
            <a:rPr lang="en-US" sz="2000" b="0">
              <a:solidFill>
                <a:schemeClr val="tx1"/>
              </a:solidFill>
            </a:rPr>
            <a:t>Up to $3,772</a:t>
          </a:r>
        </a:p>
      </dgm:t>
    </dgm:pt>
    <dgm:pt modelId="{CB5C2A3C-98BD-4A0D-9DCE-9FC972617DCB}" type="parTrans" cxnId="{B09C607D-2BA1-4320-8670-42C83D17EE90}">
      <dgm:prSet/>
      <dgm:spPr/>
      <dgm:t>
        <a:bodyPr/>
        <a:lstStyle/>
        <a:p>
          <a:endParaRPr lang="en-US" sz="2000">
            <a:solidFill>
              <a:schemeClr val="tx1"/>
            </a:solidFill>
          </a:endParaRPr>
        </a:p>
      </dgm:t>
    </dgm:pt>
    <dgm:pt modelId="{080BEC41-007D-4FFD-9351-6AF5A9C4FC8F}" type="sibTrans" cxnId="{B09C607D-2BA1-4320-8670-42C83D17EE90}">
      <dgm:prSet/>
      <dgm:spPr/>
      <dgm:t>
        <a:bodyPr/>
        <a:lstStyle/>
        <a:p>
          <a:endParaRPr lang="en-US" sz="2000">
            <a:solidFill>
              <a:schemeClr val="tx1"/>
            </a:solidFill>
          </a:endParaRPr>
        </a:p>
      </dgm:t>
    </dgm:pt>
    <dgm:pt modelId="{71A555C4-8C54-4B3C-A007-CE423EA8A8DB}">
      <dgm:prSet phldrT="[Text]" custT="1"/>
      <dgm:spPr/>
      <dgm:t>
        <a:bodyPr/>
        <a:lstStyle/>
        <a:p>
          <a:pPr algn="l">
            <a:buClr>
              <a:schemeClr val="accent1"/>
            </a:buClr>
          </a:pPr>
          <a:r>
            <a:rPr lang="en-US" sz="2000" b="0">
              <a:solidFill>
                <a:schemeClr val="tx1"/>
              </a:solidFill>
            </a:rPr>
            <a:t>Can be used for anything in cost of attendance</a:t>
          </a:r>
        </a:p>
      </dgm:t>
    </dgm:pt>
    <dgm:pt modelId="{2DB5D0C2-5067-407B-A27B-44D6CDA13A93}" type="parTrans" cxnId="{198CAA7E-AE2E-490E-A27B-C48231ABBC28}">
      <dgm:prSet/>
      <dgm:spPr/>
      <dgm:t>
        <a:bodyPr/>
        <a:lstStyle/>
        <a:p>
          <a:endParaRPr lang="en-US" sz="2000">
            <a:solidFill>
              <a:schemeClr val="tx1"/>
            </a:solidFill>
          </a:endParaRPr>
        </a:p>
      </dgm:t>
    </dgm:pt>
    <dgm:pt modelId="{64FAEB81-B36D-4930-B396-353CF4E9AD04}" type="sibTrans" cxnId="{198CAA7E-AE2E-490E-A27B-C48231ABBC28}">
      <dgm:prSet/>
      <dgm:spPr/>
      <dgm:t>
        <a:bodyPr/>
        <a:lstStyle/>
        <a:p>
          <a:endParaRPr lang="en-US" sz="2000">
            <a:solidFill>
              <a:schemeClr val="tx1"/>
            </a:solidFill>
          </a:endParaRPr>
        </a:p>
      </dgm:t>
    </dgm:pt>
    <dgm:pt modelId="{2137531F-BDD1-4942-83AA-75CA7034C78E}">
      <dgm:prSet phldrT="[Text]" custT="1"/>
      <dgm:spPr/>
      <dgm:t>
        <a:bodyPr/>
        <a:lstStyle/>
        <a:p>
          <a:pPr algn="l">
            <a:buClr>
              <a:schemeClr val="accent1"/>
            </a:buClr>
          </a:pPr>
          <a:r>
            <a:rPr lang="en-US" sz="2000" b="0">
              <a:solidFill>
                <a:schemeClr val="tx1"/>
              </a:solidFill>
            </a:rPr>
            <a:t>Can be used for anything in cost of attendance</a:t>
          </a:r>
        </a:p>
      </dgm:t>
    </dgm:pt>
    <dgm:pt modelId="{22D2F2C8-9920-4067-9052-5F2B251BB0EA}" type="parTrans" cxnId="{0A98C17A-2CC3-4AF0-8DF6-09F54D8D9FE3}">
      <dgm:prSet/>
      <dgm:spPr/>
      <dgm:t>
        <a:bodyPr/>
        <a:lstStyle/>
        <a:p>
          <a:endParaRPr lang="en-US" sz="2000">
            <a:solidFill>
              <a:schemeClr val="tx1"/>
            </a:solidFill>
          </a:endParaRPr>
        </a:p>
      </dgm:t>
    </dgm:pt>
    <dgm:pt modelId="{8F8DB92A-AB96-4818-832D-E8C1B1AFDF69}" type="sibTrans" cxnId="{0A98C17A-2CC3-4AF0-8DF6-09F54D8D9FE3}">
      <dgm:prSet/>
      <dgm:spPr/>
      <dgm:t>
        <a:bodyPr/>
        <a:lstStyle/>
        <a:p>
          <a:endParaRPr lang="en-US" sz="2000">
            <a:solidFill>
              <a:schemeClr val="tx1"/>
            </a:solidFill>
          </a:endParaRPr>
        </a:p>
      </dgm:t>
    </dgm:pt>
    <dgm:pt modelId="{156C783E-B031-4657-86FD-BA8F912B8E04}">
      <dgm:prSet phldrT="[Text]" custT="1"/>
      <dgm:spPr/>
      <dgm:t>
        <a:bodyPr/>
        <a:lstStyle/>
        <a:p>
          <a:pPr algn="l">
            <a:buClr>
              <a:schemeClr val="accent1"/>
            </a:buClr>
          </a:pPr>
          <a:r>
            <a:rPr lang="en-US" sz="2000" b="0">
              <a:solidFill>
                <a:schemeClr val="tx1"/>
              </a:solidFill>
            </a:rPr>
            <a:t>Can be used for anything in cost of attendance</a:t>
          </a:r>
        </a:p>
      </dgm:t>
    </dgm:pt>
    <dgm:pt modelId="{66B756D5-CC96-4C18-BFE9-D850B4248AE2}" type="parTrans" cxnId="{4F604951-C377-441E-B1FE-B5A8D285D47E}">
      <dgm:prSet/>
      <dgm:spPr/>
      <dgm:t>
        <a:bodyPr/>
        <a:lstStyle/>
        <a:p>
          <a:endParaRPr lang="en-US" sz="2000">
            <a:solidFill>
              <a:schemeClr val="tx1"/>
            </a:solidFill>
          </a:endParaRPr>
        </a:p>
      </dgm:t>
    </dgm:pt>
    <dgm:pt modelId="{68050E72-FE36-407D-86AB-846C4C1AAF84}" type="sibTrans" cxnId="{4F604951-C377-441E-B1FE-B5A8D285D47E}">
      <dgm:prSet/>
      <dgm:spPr/>
      <dgm:t>
        <a:bodyPr/>
        <a:lstStyle/>
        <a:p>
          <a:endParaRPr lang="en-US" sz="2000">
            <a:solidFill>
              <a:schemeClr val="tx1"/>
            </a:solidFill>
          </a:endParaRPr>
        </a:p>
      </dgm:t>
    </dgm:pt>
    <dgm:pt modelId="{BEA24766-6993-486D-AAB6-3573E1BAF391}">
      <dgm:prSet phldrT="[Text]" custT="1"/>
      <dgm:spPr/>
      <dgm:t>
        <a:bodyPr/>
        <a:lstStyle/>
        <a:p>
          <a:pPr algn="l">
            <a:buClr>
              <a:schemeClr val="accent1"/>
            </a:buClr>
          </a:pPr>
          <a:r>
            <a:rPr lang="en-US" sz="2000" b="0">
              <a:solidFill>
                <a:schemeClr val="tx1"/>
              </a:solidFill>
            </a:rPr>
            <a:t>Certain teaching requirements must be met</a:t>
          </a:r>
        </a:p>
      </dgm:t>
    </dgm:pt>
    <dgm:pt modelId="{D7D6DCAF-1A61-44C5-92AA-4CF0BC984694}" type="parTrans" cxnId="{AB164C8A-A470-455A-9476-9F6C43780F7D}">
      <dgm:prSet/>
      <dgm:spPr/>
      <dgm:t>
        <a:bodyPr/>
        <a:lstStyle/>
        <a:p>
          <a:endParaRPr lang="en-US" sz="2000"/>
        </a:p>
      </dgm:t>
    </dgm:pt>
    <dgm:pt modelId="{C2A8DD03-B4FD-41BC-B0DC-D772EE19120D}" type="sibTrans" cxnId="{AB164C8A-A470-455A-9476-9F6C43780F7D}">
      <dgm:prSet/>
      <dgm:spPr/>
      <dgm:t>
        <a:bodyPr/>
        <a:lstStyle/>
        <a:p>
          <a:endParaRPr lang="en-US" sz="2000"/>
        </a:p>
      </dgm:t>
    </dgm:pt>
    <dgm:pt modelId="{AF540993-A17D-4F15-8132-090B0E0574AA}" type="pres">
      <dgm:prSet presAssocID="{460DEF01-E716-486B-B667-BF728D65C46C}" presName="Name0" presStyleCnt="0">
        <dgm:presLayoutVars>
          <dgm:dir/>
          <dgm:animLvl val="lvl"/>
          <dgm:resizeHandles val="exact"/>
        </dgm:presLayoutVars>
      </dgm:prSet>
      <dgm:spPr/>
    </dgm:pt>
    <dgm:pt modelId="{86FAAFB0-F059-43C1-A05D-7A0178FAEACA}" type="pres">
      <dgm:prSet presAssocID="{0CC7FAC3-8C0C-450D-99E6-6838135F6CBF}" presName="linNode" presStyleCnt="0"/>
      <dgm:spPr/>
    </dgm:pt>
    <dgm:pt modelId="{E4F38229-C880-48B2-8B43-F1BDD55E0F2B}" type="pres">
      <dgm:prSet presAssocID="{0CC7FAC3-8C0C-450D-99E6-6838135F6CBF}" presName="parentText" presStyleLbl="node1" presStyleIdx="0" presStyleCnt="3" custScaleX="76559">
        <dgm:presLayoutVars>
          <dgm:chMax val="1"/>
          <dgm:bulletEnabled val="1"/>
        </dgm:presLayoutVars>
      </dgm:prSet>
      <dgm:spPr/>
    </dgm:pt>
    <dgm:pt modelId="{592667BA-F8E1-43ED-AF29-7E400064F522}" type="pres">
      <dgm:prSet presAssocID="{0CC7FAC3-8C0C-450D-99E6-6838135F6CBF}" presName="descendantText" presStyleLbl="alignAccFollowNode1" presStyleIdx="0" presStyleCnt="3" custScaleX="110598">
        <dgm:presLayoutVars>
          <dgm:bulletEnabled val="1"/>
        </dgm:presLayoutVars>
      </dgm:prSet>
      <dgm:spPr/>
    </dgm:pt>
    <dgm:pt modelId="{08FE62B5-E612-41E2-8D5C-571C6296A233}" type="pres">
      <dgm:prSet presAssocID="{FBE557B4-8707-46DF-BA14-0C5436712FFF}" presName="sp" presStyleCnt="0"/>
      <dgm:spPr/>
    </dgm:pt>
    <dgm:pt modelId="{50BDD2E2-F318-428D-B308-34572562A385}" type="pres">
      <dgm:prSet presAssocID="{FD8C76BB-06BE-4646-9744-5FE164FE9F9A}" presName="linNode" presStyleCnt="0"/>
      <dgm:spPr/>
    </dgm:pt>
    <dgm:pt modelId="{D1D83458-97AD-477E-BD1F-2978325371F0}" type="pres">
      <dgm:prSet presAssocID="{FD8C76BB-06BE-4646-9744-5FE164FE9F9A}" presName="parentText" presStyleLbl="node1" presStyleIdx="1" presStyleCnt="3" custScaleX="76559">
        <dgm:presLayoutVars>
          <dgm:chMax val="1"/>
          <dgm:bulletEnabled val="1"/>
        </dgm:presLayoutVars>
      </dgm:prSet>
      <dgm:spPr/>
    </dgm:pt>
    <dgm:pt modelId="{84D2606E-82B2-49D3-A07D-6B7E2A1F5537}" type="pres">
      <dgm:prSet presAssocID="{FD8C76BB-06BE-4646-9744-5FE164FE9F9A}" presName="descendantText" presStyleLbl="alignAccFollowNode1" presStyleIdx="1" presStyleCnt="3" custScaleX="110598" custLinFactNeighborX="0" custLinFactNeighborY="-3323">
        <dgm:presLayoutVars>
          <dgm:bulletEnabled val="1"/>
        </dgm:presLayoutVars>
      </dgm:prSet>
      <dgm:spPr/>
    </dgm:pt>
    <dgm:pt modelId="{7196E0B3-15BB-4200-87E3-2B63BE244187}" type="pres">
      <dgm:prSet presAssocID="{50E13D8E-357E-4D29-8BCE-824CDD667CD1}" presName="sp" presStyleCnt="0"/>
      <dgm:spPr/>
    </dgm:pt>
    <dgm:pt modelId="{5CAA37B9-EE9A-4770-9B22-4B631FCA21C7}" type="pres">
      <dgm:prSet presAssocID="{8F54BEE3-7D83-45DA-A9BA-041BCAF7FA84}" presName="linNode" presStyleCnt="0"/>
      <dgm:spPr/>
    </dgm:pt>
    <dgm:pt modelId="{251616B0-5223-4EA6-AE60-991046BBBA53}" type="pres">
      <dgm:prSet presAssocID="{8F54BEE3-7D83-45DA-A9BA-041BCAF7FA84}" presName="parentText" presStyleLbl="node1" presStyleIdx="2" presStyleCnt="3" custScaleX="76559">
        <dgm:presLayoutVars>
          <dgm:chMax val="1"/>
          <dgm:bulletEnabled val="1"/>
        </dgm:presLayoutVars>
      </dgm:prSet>
      <dgm:spPr/>
    </dgm:pt>
    <dgm:pt modelId="{A4119029-280B-4291-A637-F77F2255EBB5}" type="pres">
      <dgm:prSet presAssocID="{8F54BEE3-7D83-45DA-A9BA-041BCAF7FA84}" presName="descendantText" presStyleLbl="alignAccFollowNode1" presStyleIdx="2" presStyleCnt="3" custScaleX="110598">
        <dgm:presLayoutVars>
          <dgm:bulletEnabled val="1"/>
        </dgm:presLayoutVars>
      </dgm:prSet>
      <dgm:spPr/>
    </dgm:pt>
  </dgm:ptLst>
  <dgm:cxnLst>
    <dgm:cxn modelId="{8B6E4306-4541-4DE1-BD3F-A160BE38234D}" type="presOf" srcId="{8EF1E9C3-C973-4522-B8F1-FA9D10C14060}" destId="{592667BA-F8E1-43ED-AF29-7E400064F522}" srcOrd="0" destOrd="0" presId="urn:microsoft.com/office/officeart/2005/8/layout/vList5"/>
    <dgm:cxn modelId="{C4975008-9807-46A5-874C-D6CB6E81A6BB}" type="presOf" srcId="{71A555C4-8C54-4B3C-A007-CE423EA8A8DB}" destId="{592667BA-F8E1-43ED-AF29-7E400064F522}" srcOrd="0" destOrd="1" presId="urn:microsoft.com/office/officeart/2005/8/layout/vList5"/>
    <dgm:cxn modelId="{9433F708-3DE5-4DFF-AFB9-F6C67CB5024A}" type="presOf" srcId="{FD8C76BB-06BE-4646-9744-5FE164FE9F9A}" destId="{D1D83458-97AD-477E-BD1F-2978325371F0}" srcOrd="0" destOrd="0" presId="urn:microsoft.com/office/officeart/2005/8/layout/vList5"/>
    <dgm:cxn modelId="{8DF2BB0F-B2EF-4919-A437-A90380FA107E}" type="presOf" srcId="{8F54BEE3-7D83-45DA-A9BA-041BCAF7FA84}" destId="{251616B0-5223-4EA6-AE60-991046BBBA53}" srcOrd="0" destOrd="0" presId="urn:microsoft.com/office/officeart/2005/8/layout/vList5"/>
    <dgm:cxn modelId="{F667B520-07E6-44D7-B19B-CD9D69A07FC7}" srcId="{FD8C76BB-06BE-4646-9744-5FE164FE9F9A}" destId="{DF632FE7-3FDE-46B0-AB49-78589CEB83A9}" srcOrd="0" destOrd="0" parTransId="{00D0A5C6-CB1B-4537-9174-41BD5F0018B7}" sibTransId="{C2D138BB-3BA6-4BBA-8DE0-B5DD87FFD7C2}"/>
    <dgm:cxn modelId="{3F0E2A22-3AFD-49DC-A620-11D3C3940CB5}" type="presOf" srcId="{0CC7FAC3-8C0C-450D-99E6-6838135F6CBF}" destId="{E4F38229-C880-48B2-8B43-F1BDD55E0F2B}" srcOrd="0" destOrd="0" presId="urn:microsoft.com/office/officeart/2005/8/layout/vList5"/>
    <dgm:cxn modelId="{63A7C531-76E2-4593-81D9-CFCA648F7A6D}" srcId="{460DEF01-E716-486B-B667-BF728D65C46C}" destId="{8F54BEE3-7D83-45DA-A9BA-041BCAF7FA84}" srcOrd="2" destOrd="0" parTransId="{5F10F3C1-CD76-4D4B-8B54-26651876E9C5}" sibTransId="{00CEEDDB-6169-49E5-8F40-BF336378C272}"/>
    <dgm:cxn modelId="{B426146E-DE3F-43C1-9592-893A5DDD8EDB}" type="presOf" srcId="{DF632FE7-3FDE-46B0-AB49-78589CEB83A9}" destId="{84D2606E-82B2-49D3-A07D-6B7E2A1F5537}" srcOrd="0" destOrd="0" presId="urn:microsoft.com/office/officeart/2005/8/layout/vList5"/>
    <dgm:cxn modelId="{4F604951-C377-441E-B1FE-B5A8D285D47E}" srcId="{8F54BEE3-7D83-45DA-A9BA-041BCAF7FA84}" destId="{156C783E-B031-4657-86FD-BA8F912B8E04}" srcOrd="1" destOrd="0" parTransId="{66B756D5-CC96-4C18-BFE9-D850B4248AE2}" sibTransId="{68050E72-FE36-407D-86AB-846C4C1AAF84}"/>
    <dgm:cxn modelId="{340B7C78-B9CB-4CD3-B405-BB7DE015389C}" type="presOf" srcId="{460DEF01-E716-486B-B667-BF728D65C46C}" destId="{AF540993-A17D-4F15-8132-090B0E0574AA}" srcOrd="0" destOrd="0" presId="urn:microsoft.com/office/officeart/2005/8/layout/vList5"/>
    <dgm:cxn modelId="{7A44A97A-E1CF-4E80-9F89-EF487572C060}" type="presOf" srcId="{BC0DE6DE-A5AA-4037-8EBF-B2030BBA1635}" destId="{A4119029-280B-4291-A637-F77F2255EBB5}" srcOrd="0" destOrd="0" presId="urn:microsoft.com/office/officeart/2005/8/layout/vList5"/>
    <dgm:cxn modelId="{0A98C17A-2CC3-4AF0-8DF6-09F54D8D9FE3}" srcId="{FD8C76BB-06BE-4646-9744-5FE164FE9F9A}" destId="{2137531F-BDD1-4942-83AA-75CA7034C78E}" srcOrd="1" destOrd="0" parTransId="{22D2F2C8-9920-4067-9052-5F2B251BB0EA}" sibTransId="{8F8DB92A-AB96-4818-832D-E8C1B1AFDF69}"/>
    <dgm:cxn modelId="{B09C607D-2BA1-4320-8670-42C83D17EE90}" srcId="{8F54BEE3-7D83-45DA-A9BA-041BCAF7FA84}" destId="{BC0DE6DE-A5AA-4037-8EBF-B2030BBA1635}" srcOrd="0" destOrd="0" parTransId="{CB5C2A3C-98BD-4A0D-9DCE-9FC972617DCB}" sibTransId="{080BEC41-007D-4FFD-9351-6AF5A9C4FC8F}"/>
    <dgm:cxn modelId="{198CAA7E-AE2E-490E-A27B-C48231ABBC28}" srcId="{0CC7FAC3-8C0C-450D-99E6-6838135F6CBF}" destId="{71A555C4-8C54-4B3C-A007-CE423EA8A8DB}" srcOrd="1" destOrd="0" parTransId="{2DB5D0C2-5067-407B-A27B-44D6CDA13A93}" sibTransId="{64FAEB81-B36D-4930-B396-353CF4E9AD04}"/>
    <dgm:cxn modelId="{AB164C8A-A470-455A-9476-9F6C43780F7D}" srcId="{8F54BEE3-7D83-45DA-A9BA-041BCAF7FA84}" destId="{BEA24766-6993-486D-AAB6-3573E1BAF391}" srcOrd="2" destOrd="0" parTransId="{D7D6DCAF-1A61-44C5-92AA-4CF0BC984694}" sibTransId="{C2A8DD03-B4FD-41BC-B0DC-D772EE19120D}"/>
    <dgm:cxn modelId="{8B45C497-CC14-4D0E-B875-87B51D1C778F}" srcId="{0CC7FAC3-8C0C-450D-99E6-6838135F6CBF}" destId="{8EF1E9C3-C973-4522-B8F1-FA9D10C14060}" srcOrd="0" destOrd="0" parTransId="{6C419534-0A99-4E6D-A6A1-E787A5B7D8FE}" sibTransId="{F0F88291-552D-46D1-8809-7897CCAC7364}"/>
    <dgm:cxn modelId="{171294AE-A8E5-42A7-87A8-8567A05F1743}" type="presOf" srcId="{156C783E-B031-4657-86FD-BA8F912B8E04}" destId="{A4119029-280B-4291-A637-F77F2255EBB5}" srcOrd="0" destOrd="1" presId="urn:microsoft.com/office/officeart/2005/8/layout/vList5"/>
    <dgm:cxn modelId="{F18D97BA-52FA-4CF5-81E2-3340366341FB}" srcId="{460DEF01-E716-486B-B667-BF728D65C46C}" destId="{FD8C76BB-06BE-4646-9744-5FE164FE9F9A}" srcOrd="1" destOrd="0" parTransId="{B6A0131E-655B-417E-B51A-BE1EB4174300}" sibTransId="{50E13D8E-357E-4D29-8BCE-824CDD667CD1}"/>
    <dgm:cxn modelId="{3099DEBA-D750-46EE-984B-D9B93C380CC6}" srcId="{460DEF01-E716-486B-B667-BF728D65C46C}" destId="{0CC7FAC3-8C0C-450D-99E6-6838135F6CBF}" srcOrd="0" destOrd="0" parTransId="{0A534213-C3A6-44D5-A69F-05202512D5A4}" sibTransId="{FBE557B4-8707-46DF-BA14-0C5436712FFF}"/>
    <dgm:cxn modelId="{2AA2FBD0-FE33-464A-BFD4-3B5A84BEBED0}" type="presOf" srcId="{2137531F-BDD1-4942-83AA-75CA7034C78E}" destId="{84D2606E-82B2-49D3-A07D-6B7E2A1F5537}" srcOrd="0" destOrd="1" presId="urn:microsoft.com/office/officeart/2005/8/layout/vList5"/>
    <dgm:cxn modelId="{8D04C6EB-E94E-4F2A-8E3C-C47695CFFA63}" type="presOf" srcId="{BEA24766-6993-486D-AAB6-3573E1BAF391}" destId="{A4119029-280B-4291-A637-F77F2255EBB5}" srcOrd="0" destOrd="2" presId="urn:microsoft.com/office/officeart/2005/8/layout/vList5"/>
    <dgm:cxn modelId="{B373D773-08F9-4B85-A485-05614A24CDDD}" type="presParOf" srcId="{AF540993-A17D-4F15-8132-090B0E0574AA}" destId="{86FAAFB0-F059-43C1-A05D-7A0178FAEACA}" srcOrd="0" destOrd="0" presId="urn:microsoft.com/office/officeart/2005/8/layout/vList5"/>
    <dgm:cxn modelId="{963BF41F-2896-4143-BFF7-6BE386782862}" type="presParOf" srcId="{86FAAFB0-F059-43C1-A05D-7A0178FAEACA}" destId="{E4F38229-C880-48B2-8B43-F1BDD55E0F2B}" srcOrd="0" destOrd="0" presId="urn:microsoft.com/office/officeart/2005/8/layout/vList5"/>
    <dgm:cxn modelId="{06FE025D-7711-4A3F-A66E-10709BCFFE3F}" type="presParOf" srcId="{86FAAFB0-F059-43C1-A05D-7A0178FAEACA}" destId="{592667BA-F8E1-43ED-AF29-7E400064F522}" srcOrd="1" destOrd="0" presId="urn:microsoft.com/office/officeart/2005/8/layout/vList5"/>
    <dgm:cxn modelId="{4AED30EF-C345-4AAC-9B53-2B78C23C793B}" type="presParOf" srcId="{AF540993-A17D-4F15-8132-090B0E0574AA}" destId="{08FE62B5-E612-41E2-8D5C-571C6296A233}" srcOrd="1" destOrd="0" presId="urn:microsoft.com/office/officeart/2005/8/layout/vList5"/>
    <dgm:cxn modelId="{E42A2B19-C861-4162-AF77-FE1DEC46FAD5}" type="presParOf" srcId="{AF540993-A17D-4F15-8132-090B0E0574AA}" destId="{50BDD2E2-F318-428D-B308-34572562A385}" srcOrd="2" destOrd="0" presId="urn:microsoft.com/office/officeart/2005/8/layout/vList5"/>
    <dgm:cxn modelId="{EEB9ED78-A904-4986-A043-F7BD85AFDB23}" type="presParOf" srcId="{50BDD2E2-F318-428D-B308-34572562A385}" destId="{D1D83458-97AD-477E-BD1F-2978325371F0}" srcOrd="0" destOrd="0" presId="urn:microsoft.com/office/officeart/2005/8/layout/vList5"/>
    <dgm:cxn modelId="{6F4FFC2B-4512-447A-A301-F4EBD039A45D}" type="presParOf" srcId="{50BDD2E2-F318-428D-B308-34572562A385}" destId="{84D2606E-82B2-49D3-A07D-6B7E2A1F5537}" srcOrd="1" destOrd="0" presId="urn:microsoft.com/office/officeart/2005/8/layout/vList5"/>
    <dgm:cxn modelId="{A7959B45-A8E5-4AE0-9F54-A3F47FCD40A2}" type="presParOf" srcId="{AF540993-A17D-4F15-8132-090B0E0574AA}" destId="{7196E0B3-15BB-4200-87E3-2B63BE244187}" srcOrd="3" destOrd="0" presId="urn:microsoft.com/office/officeart/2005/8/layout/vList5"/>
    <dgm:cxn modelId="{DC02CFC4-E8A2-40BB-A0F3-D1AA80678288}" type="presParOf" srcId="{AF540993-A17D-4F15-8132-090B0E0574AA}" destId="{5CAA37B9-EE9A-4770-9B22-4B631FCA21C7}" srcOrd="4" destOrd="0" presId="urn:microsoft.com/office/officeart/2005/8/layout/vList5"/>
    <dgm:cxn modelId="{7EF152B3-87BF-4A5F-B37C-05EFDCFC5308}" type="presParOf" srcId="{5CAA37B9-EE9A-4770-9B22-4B631FCA21C7}" destId="{251616B0-5223-4EA6-AE60-991046BBBA53}" srcOrd="0" destOrd="0" presId="urn:microsoft.com/office/officeart/2005/8/layout/vList5"/>
    <dgm:cxn modelId="{76E86ED3-3AB0-4483-BD82-2CA53AD55DE1}" type="presParOf" srcId="{5CAA37B9-EE9A-4770-9B22-4B631FCA21C7}" destId="{A4119029-280B-4291-A637-F77F2255EBB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60DEF01-E716-486B-B667-BF728D65C46C}" type="doc">
      <dgm:prSet loTypeId="urn:microsoft.com/office/officeart/2005/8/layout/vList5" loCatId="list" qsTypeId="urn:microsoft.com/office/officeart/2005/8/quickstyle/simple1" qsCatId="simple" csTypeId="urn:microsoft.com/office/officeart/2005/8/colors/accent5_3" csCatId="accent5" phldr="1"/>
      <dgm:spPr/>
      <dgm:t>
        <a:bodyPr/>
        <a:lstStyle/>
        <a:p>
          <a:endParaRPr lang="en-US"/>
        </a:p>
      </dgm:t>
    </dgm:pt>
    <dgm:pt modelId="{0CC7FAC3-8C0C-450D-99E6-6838135F6CBF}">
      <dgm:prSet phldrT="[Text]" custT="1"/>
      <dgm:spPr/>
      <dgm:t>
        <a:bodyPr/>
        <a:lstStyle/>
        <a:p>
          <a:pPr algn="ctr"/>
          <a:r>
            <a:rPr lang="en-US" sz="2000" b="1">
              <a:solidFill>
                <a:schemeClr val="tx1"/>
              </a:solidFill>
            </a:rPr>
            <a:t>Federal Supplemental Education Opportunity Grant (FSEOG)</a:t>
          </a:r>
        </a:p>
      </dgm:t>
    </dgm:pt>
    <dgm:pt modelId="{0A534213-C3A6-44D5-A69F-05202512D5A4}" type="parTrans" cxnId="{3099DEBA-D750-46EE-984B-D9B93C380CC6}">
      <dgm:prSet/>
      <dgm:spPr/>
      <dgm:t>
        <a:bodyPr/>
        <a:lstStyle/>
        <a:p>
          <a:endParaRPr lang="en-US" sz="2000" b="0">
            <a:solidFill>
              <a:schemeClr val="tx1"/>
            </a:solidFill>
          </a:endParaRPr>
        </a:p>
      </dgm:t>
    </dgm:pt>
    <dgm:pt modelId="{FBE557B4-8707-46DF-BA14-0C5436712FFF}" type="sibTrans" cxnId="{3099DEBA-D750-46EE-984B-D9B93C380CC6}">
      <dgm:prSet/>
      <dgm:spPr/>
      <dgm:t>
        <a:bodyPr/>
        <a:lstStyle/>
        <a:p>
          <a:endParaRPr lang="en-US" sz="2000" b="0">
            <a:solidFill>
              <a:schemeClr val="tx1"/>
            </a:solidFill>
          </a:endParaRPr>
        </a:p>
      </dgm:t>
    </dgm:pt>
    <dgm:pt modelId="{FD8C76BB-06BE-4646-9744-5FE164FE9F9A}">
      <dgm:prSet phldrT="[Text]" custT="1"/>
      <dgm:spPr/>
      <dgm:t>
        <a:bodyPr/>
        <a:lstStyle/>
        <a:p>
          <a:pPr algn="ctr"/>
          <a:r>
            <a:rPr lang="en-US" sz="2000" b="1">
              <a:solidFill>
                <a:schemeClr val="tx1"/>
              </a:solidFill>
            </a:rPr>
            <a:t>Federal </a:t>
          </a:r>
          <a:br>
            <a:rPr lang="en-US" sz="2000" b="1">
              <a:solidFill>
                <a:schemeClr val="tx1"/>
              </a:solidFill>
            </a:rPr>
          </a:br>
          <a:r>
            <a:rPr lang="en-US" sz="2000" b="1">
              <a:solidFill>
                <a:schemeClr val="tx1"/>
              </a:solidFill>
            </a:rPr>
            <a:t>Work-Study</a:t>
          </a:r>
        </a:p>
      </dgm:t>
    </dgm:pt>
    <dgm:pt modelId="{50E13D8E-357E-4D29-8BCE-824CDD667CD1}" type="sibTrans" cxnId="{F18D97BA-52FA-4CF5-81E2-3340366341FB}">
      <dgm:prSet/>
      <dgm:spPr/>
      <dgm:t>
        <a:bodyPr/>
        <a:lstStyle/>
        <a:p>
          <a:endParaRPr lang="en-US" sz="2000" b="0">
            <a:solidFill>
              <a:schemeClr val="tx1"/>
            </a:solidFill>
          </a:endParaRPr>
        </a:p>
      </dgm:t>
    </dgm:pt>
    <dgm:pt modelId="{B6A0131E-655B-417E-B51A-BE1EB4174300}" type="parTrans" cxnId="{F18D97BA-52FA-4CF5-81E2-3340366341FB}">
      <dgm:prSet/>
      <dgm:spPr/>
      <dgm:t>
        <a:bodyPr/>
        <a:lstStyle/>
        <a:p>
          <a:endParaRPr lang="en-US" sz="2000" b="0">
            <a:solidFill>
              <a:schemeClr val="tx1"/>
            </a:solidFill>
          </a:endParaRPr>
        </a:p>
      </dgm:t>
    </dgm:pt>
    <dgm:pt modelId="{EECDCF47-117F-40F2-8709-76B71B7CDF7C}">
      <dgm:prSet phldrT="[Text]" custT="1"/>
      <dgm:spPr/>
      <dgm:t>
        <a:bodyPr/>
        <a:lstStyle/>
        <a:p>
          <a:pPr algn="l">
            <a:buClr>
              <a:schemeClr val="accent1"/>
            </a:buClr>
          </a:pPr>
          <a:r>
            <a:rPr lang="en-US" sz="2000" b="0">
              <a:solidFill>
                <a:schemeClr val="tx1"/>
              </a:solidFill>
            </a:rPr>
            <a:t>$100 - $4,000 for anything in cost of attendance</a:t>
          </a:r>
        </a:p>
      </dgm:t>
    </dgm:pt>
    <dgm:pt modelId="{9715DE98-2DFD-486D-8A21-6D65E164F2E0}" type="parTrans" cxnId="{8681FABC-0E3F-4356-A7E6-288373CCD686}">
      <dgm:prSet/>
      <dgm:spPr/>
      <dgm:t>
        <a:bodyPr/>
        <a:lstStyle/>
        <a:p>
          <a:endParaRPr lang="en-US" sz="2000" b="0">
            <a:solidFill>
              <a:schemeClr val="tx1"/>
            </a:solidFill>
          </a:endParaRPr>
        </a:p>
      </dgm:t>
    </dgm:pt>
    <dgm:pt modelId="{A2AFA187-778A-489A-954F-1ACEF7E9707B}" type="sibTrans" cxnId="{8681FABC-0E3F-4356-A7E6-288373CCD686}">
      <dgm:prSet/>
      <dgm:spPr/>
      <dgm:t>
        <a:bodyPr/>
        <a:lstStyle/>
        <a:p>
          <a:endParaRPr lang="en-US" sz="2000" b="0">
            <a:solidFill>
              <a:schemeClr val="tx1"/>
            </a:solidFill>
          </a:endParaRPr>
        </a:p>
      </dgm:t>
    </dgm:pt>
    <dgm:pt modelId="{91E56644-DA16-43D4-B40C-076C48984972}">
      <dgm:prSet phldrT="[Text]" custT="1"/>
      <dgm:spPr/>
      <dgm:t>
        <a:bodyPr/>
        <a:lstStyle/>
        <a:p>
          <a:pPr algn="l">
            <a:buClr>
              <a:schemeClr val="accent1"/>
            </a:buClr>
          </a:pPr>
          <a:r>
            <a:rPr lang="en-US" sz="2000" b="0">
              <a:solidFill>
                <a:schemeClr val="tx1"/>
              </a:solidFill>
            </a:rPr>
            <a:t>Amounts are determined by college for anything in cost of attendance</a:t>
          </a:r>
          <a:br>
            <a:rPr lang="en-US" sz="2000" b="0">
              <a:solidFill>
                <a:schemeClr val="tx1"/>
              </a:solidFill>
            </a:rPr>
          </a:br>
          <a:endParaRPr lang="en-US" sz="2000" b="0">
            <a:solidFill>
              <a:schemeClr val="tx1"/>
            </a:solidFill>
          </a:endParaRPr>
        </a:p>
      </dgm:t>
    </dgm:pt>
    <dgm:pt modelId="{FE3BB92B-D296-4784-9278-0D8A42700028}" type="parTrans" cxnId="{3104A346-5875-4FC6-825C-42B5CC888698}">
      <dgm:prSet/>
      <dgm:spPr/>
      <dgm:t>
        <a:bodyPr/>
        <a:lstStyle/>
        <a:p>
          <a:endParaRPr lang="en-US" sz="2000" b="0">
            <a:solidFill>
              <a:schemeClr val="tx1"/>
            </a:solidFill>
          </a:endParaRPr>
        </a:p>
      </dgm:t>
    </dgm:pt>
    <dgm:pt modelId="{919CB8B8-39AF-473D-8CCB-AE1B51586879}" type="sibTrans" cxnId="{3104A346-5875-4FC6-825C-42B5CC888698}">
      <dgm:prSet/>
      <dgm:spPr/>
      <dgm:t>
        <a:bodyPr/>
        <a:lstStyle/>
        <a:p>
          <a:endParaRPr lang="en-US" sz="2000" b="0">
            <a:solidFill>
              <a:schemeClr val="tx1"/>
            </a:solidFill>
          </a:endParaRPr>
        </a:p>
      </dgm:t>
    </dgm:pt>
    <dgm:pt modelId="{78105C8C-3C42-4971-8AC4-EB7A70971BC3}" type="pres">
      <dgm:prSet presAssocID="{460DEF01-E716-486B-B667-BF728D65C46C}" presName="Name0" presStyleCnt="0">
        <dgm:presLayoutVars>
          <dgm:dir/>
          <dgm:animLvl val="lvl"/>
          <dgm:resizeHandles val="exact"/>
        </dgm:presLayoutVars>
      </dgm:prSet>
      <dgm:spPr/>
    </dgm:pt>
    <dgm:pt modelId="{CE66126D-FB56-445A-819A-C9D93E12F206}" type="pres">
      <dgm:prSet presAssocID="{0CC7FAC3-8C0C-450D-99E6-6838135F6CBF}" presName="linNode" presStyleCnt="0"/>
      <dgm:spPr/>
    </dgm:pt>
    <dgm:pt modelId="{1C4A75E9-75CA-4C12-8203-51C917A79BD8}" type="pres">
      <dgm:prSet presAssocID="{0CC7FAC3-8C0C-450D-99E6-6838135F6CBF}" presName="parentText" presStyleLbl="node1" presStyleIdx="0" presStyleCnt="2">
        <dgm:presLayoutVars>
          <dgm:chMax val="1"/>
          <dgm:bulletEnabled val="1"/>
        </dgm:presLayoutVars>
      </dgm:prSet>
      <dgm:spPr/>
    </dgm:pt>
    <dgm:pt modelId="{F3CCB17D-00E5-4E0F-9A3B-9472FCAEC062}" type="pres">
      <dgm:prSet presAssocID="{0CC7FAC3-8C0C-450D-99E6-6838135F6CBF}" presName="descendantText" presStyleLbl="alignAccFollowNode1" presStyleIdx="0" presStyleCnt="2" custLinFactNeighborY="0">
        <dgm:presLayoutVars>
          <dgm:bulletEnabled val="1"/>
        </dgm:presLayoutVars>
      </dgm:prSet>
      <dgm:spPr/>
    </dgm:pt>
    <dgm:pt modelId="{CD77C07F-DE9A-4115-A051-735B108024CC}" type="pres">
      <dgm:prSet presAssocID="{FBE557B4-8707-46DF-BA14-0C5436712FFF}" presName="sp" presStyleCnt="0"/>
      <dgm:spPr/>
    </dgm:pt>
    <dgm:pt modelId="{A770BCF8-5876-4D96-BC67-47095B32C93E}" type="pres">
      <dgm:prSet presAssocID="{FD8C76BB-06BE-4646-9744-5FE164FE9F9A}" presName="linNode" presStyleCnt="0"/>
      <dgm:spPr/>
    </dgm:pt>
    <dgm:pt modelId="{EDADE476-96D6-4BA0-BC96-0C21B6ECC3F1}" type="pres">
      <dgm:prSet presAssocID="{FD8C76BB-06BE-4646-9744-5FE164FE9F9A}" presName="parentText" presStyleLbl="node1" presStyleIdx="1" presStyleCnt="2">
        <dgm:presLayoutVars>
          <dgm:chMax val="1"/>
          <dgm:bulletEnabled val="1"/>
        </dgm:presLayoutVars>
      </dgm:prSet>
      <dgm:spPr/>
    </dgm:pt>
    <dgm:pt modelId="{9FA6835B-7F24-40E1-8A1D-0034C6D8CFAF}" type="pres">
      <dgm:prSet presAssocID="{FD8C76BB-06BE-4646-9744-5FE164FE9F9A}" presName="descendantText" presStyleLbl="alignAccFollowNode1" presStyleIdx="1" presStyleCnt="2">
        <dgm:presLayoutVars>
          <dgm:bulletEnabled val="1"/>
        </dgm:presLayoutVars>
      </dgm:prSet>
      <dgm:spPr/>
    </dgm:pt>
  </dgm:ptLst>
  <dgm:cxnLst>
    <dgm:cxn modelId="{8FCD8C3E-CB9E-49C6-A3A2-465B405C41C2}" type="presOf" srcId="{0CC7FAC3-8C0C-450D-99E6-6838135F6CBF}" destId="{1C4A75E9-75CA-4C12-8203-51C917A79BD8}" srcOrd="0" destOrd="0" presId="urn:microsoft.com/office/officeart/2005/8/layout/vList5"/>
    <dgm:cxn modelId="{3104A346-5875-4FC6-825C-42B5CC888698}" srcId="{FD8C76BB-06BE-4646-9744-5FE164FE9F9A}" destId="{91E56644-DA16-43D4-B40C-076C48984972}" srcOrd="0" destOrd="0" parTransId="{FE3BB92B-D296-4784-9278-0D8A42700028}" sibTransId="{919CB8B8-39AF-473D-8CCB-AE1B51586879}"/>
    <dgm:cxn modelId="{3B06A26B-C73D-4468-AC05-80A922C99189}" type="presOf" srcId="{91E56644-DA16-43D4-B40C-076C48984972}" destId="{9FA6835B-7F24-40E1-8A1D-0034C6D8CFAF}" srcOrd="0" destOrd="0" presId="urn:microsoft.com/office/officeart/2005/8/layout/vList5"/>
    <dgm:cxn modelId="{E040694F-F530-488F-AFB8-88FF3C71AA63}" type="presOf" srcId="{FD8C76BB-06BE-4646-9744-5FE164FE9F9A}" destId="{EDADE476-96D6-4BA0-BC96-0C21B6ECC3F1}" srcOrd="0" destOrd="0" presId="urn:microsoft.com/office/officeart/2005/8/layout/vList5"/>
    <dgm:cxn modelId="{38FF7555-F810-4488-AC79-792B8507373E}" type="presOf" srcId="{EECDCF47-117F-40F2-8709-76B71B7CDF7C}" destId="{F3CCB17D-00E5-4E0F-9A3B-9472FCAEC062}" srcOrd="0" destOrd="0" presId="urn:microsoft.com/office/officeart/2005/8/layout/vList5"/>
    <dgm:cxn modelId="{4E9F8A9E-BF3B-4EE6-98CC-5A7B1913E2CB}" type="presOf" srcId="{460DEF01-E716-486B-B667-BF728D65C46C}" destId="{78105C8C-3C42-4971-8AC4-EB7A70971BC3}" srcOrd="0" destOrd="0" presId="urn:microsoft.com/office/officeart/2005/8/layout/vList5"/>
    <dgm:cxn modelId="{F18D97BA-52FA-4CF5-81E2-3340366341FB}" srcId="{460DEF01-E716-486B-B667-BF728D65C46C}" destId="{FD8C76BB-06BE-4646-9744-5FE164FE9F9A}" srcOrd="1" destOrd="0" parTransId="{B6A0131E-655B-417E-B51A-BE1EB4174300}" sibTransId="{50E13D8E-357E-4D29-8BCE-824CDD667CD1}"/>
    <dgm:cxn modelId="{3099DEBA-D750-46EE-984B-D9B93C380CC6}" srcId="{460DEF01-E716-486B-B667-BF728D65C46C}" destId="{0CC7FAC3-8C0C-450D-99E6-6838135F6CBF}" srcOrd="0" destOrd="0" parTransId="{0A534213-C3A6-44D5-A69F-05202512D5A4}" sibTransId="{FBE557B4-8707-46DF-BA14-0C5436712FFF}"/>
    <dgm:cxn modelId="{8681FABC-0E3F-4356-A7E6-288373CCD686}" srcId="{0CC7FAC3-8C0C-450D-99E6-6838135F6CBF}" destId="{EECDCF47-117F-40F2-8709-76B71B7CDF7C}" srcOrd="0" destOrd="0" parTransId="{9715DE98-2DFD-486D-8A21-6D65E164F2E0}" sibTransId="{A2AFA187-778A-489A-954F-1ACEF7E9707B}"/>
    <dgm:cxn modelId="{5781731E-8840-4562-A162-F7B5F5D6BA28}" type="presParOf" srcId="{78105C8C-3C42-4971-8AC4-EB7A70971BC3}" destId="{CE66126D-FB56-445A-819A-C9D93E12F206}" srcOrd="0" destOrd="0" presId="urn:microsoft.com/office/officeart/2005/8/layout/vList5"/>
    <dgm:cxn modelId="{48690B53-C29C-4748-A352-9349F4735CC5}" type="presParOf" srcId="{CE66126D-FB56-445A-819A-C9D93E12F206}" destId="{1C4A75E9-75CA-4C12-8203-51C917A79BD8}" srcOrd="0" destOrd="0" presId="urn:microsoft.com/office/officeart/2005/8/layout/vList5"/>
    <dgm:cxn modelId="{57EBE16F-867C-4116-85A8-72461F26C214}" type="presParOf" srcId="{CE66126D-FB56-445A-819A-C9D93E12F206}" destId="{F3CCB17D-00E5-4E0F-9A3B-9472FCAEC062}" srcOrd="1" destOrd="0" presId="urn:microsoft.com/office/officeart/2005/8/layout/vList5"/>
    <dgm:cxn modelId="{CB8094A5-DFCD-45CD-B374-B3C05E1017F4}" type="presParOf" srcId="{78105C8C-3C42-4971-8AC4-EB7A70971BC3}" destId="{CD77C07F-DE9A-4115-A051-735B108024CC}" srcOrd="1" destOrd="0" presId="urn:microsoft.com/office/officeart/2005/8/layout/vList5"/>
    <dgm:cxn modelId="{0EDDB502-F635-4308-B3FC-5184CAAC013B}" type="presParOf" srcId="{78105C8C-3C42-4971-8AC4-EB7A70971BC3}" destId="{A770BCF8-5876-4D96-BC67-47095B32C93E}" srcOrd="2" destOrd="0" presId="urn:microsoft.com/office/officeart/2005/8/layout/vList5"/>
    <dgm:cxn modelId="{7082A5B6-DE86-4AFC-AD21-605640CBE7DD}" type="presParOf" srcId="{A770BCF8-5876-4D96-BC67-47095B32C93E}" destId="{EDADE476-96D6-4BA0-BC96-0C21B6ECC3F1}" srcOrd="0" destOrd="0" presId="urn:microsoft.com/office/officeart/2005/8/layout/vList5"/>
    <dgm:cxn modelId="{332D4885-2B0A-4430-8C26-4976902A8692}" type="presParOf" srcId="{A770BCF8-5876-4D96-BC67-47095B32C93E}" destId="{9FA6835B-7F24-40E1-8A1D-0034C6D8CFAF}" srcOrd="1" destOrd="0" presId="urn:microsoft.com/office/officeart/2005/8/layout/vList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2F76706-E106-4D12-83D3-874C92A51BF4}"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4180123A-72D6-4670-97C2-E0C69A61FA16}">
      <dgm:prSet phldrT="[Text]" custT="1"/>
      <dgm:spPr/>
      <dgm:t>
        <a:bodyPr/>
        <a:lstStyle/>
        <a:p>
          <a:r>
            <a:rPr lang="en-US" sz="2300">
              <a:solidFill>
                <a:schemeClr val="tx1"/>
              </a:solidFill>
            </a:rPr>
            <a:t>Source of </a:t>
          </a:r>
          <a:br>
            <a:rPr lang="en-US" sz="2300">
              <a:solidFill>
                <a:schemeClr val="tx1"/>
              </a:solidFill>
            </a:rPr>
          </a:br>
          <a:r>
            <a:rPr lang="en-US" sz="2300">
              <a:solidFill>
                <a:schemeClr val="tx1"/>
              </a:solidFill>
            </a:rPr>
            <a:t>the Loan</a:t>
          </a:r>
        </a:p>
      </dgm:t>
    </dgm:pt>
    <dgm:pt modelId="{F54326A2-C286-4B95-9134-372F022CAF8A}" type="parTrans" cxnId="{B2D113E2-34C8-4622-8951-EFA63DB0A407}">
      <dgm:prSet/>
      <dgm:spPr/>
      <dgm:t>
        <a:bodyPr/>
        <a:lstStyle/>
        <a:p>
          <a:endParaRPr lang="en-US" sz="2400">
            <a:solidFill>
              <a:schemeClr val="tx1"/>
            </a:solidFill>
          </a:endParaRPr>
        </a:p>
      </dgm:t>
    </dgm:pt>
    <dgm:pt modelId="{0639142D-F0F0-4FC2-952F-00A08168C429}" type="sibTrans" cxnId="{B2D113E2-34C8-4622-8951-EFA63DB0A407}">
      <dgm:prSet/>
      <dgm:spPr/>
      <dgm:t>
        <a:bodyPr/>
        <a:lstStyle/>
        <a:p>
          <a:endParaRPr lang="en-US" sz="2400">
            <a:solidFill>
              <a:schemeClr val="tx1"/>
            </a:solidFill>
          </a:endParaRPr>
        </a:p>
      </dgm:t>
    </dgm:pt>
    <dgm:pt modelId="{346BA8F6-38F5-4DF8-BCA8-F08E3BC3BDF8}">
      <dgm:prSet phldrT="[Text]" custT="1"/>
      <dgm:spPr/>
      <dgm:t>
        <a:bodyPr/>
        <a:lstStyle/>
        <a:p>
          <a:r>
            <a:rPr lang="en-US" sz="2300" dirty="0">
              <a:solidFill>
                <a:schemeClr val="tx1"/>
              </a:solidFill>
            </a:rPr>
            <a:t>Interest Rate</a:t>
          </a:r>
        </a:p>
      </dgm:t>
    </dgm:pt>
    <dgm:pt modelId="{2E1DFB1D-DEB3-49E1-86CD-232AC56F3685}" type="sibTrans" cxnId="{7BD790D8-0008-467B-80DA-365A4BF81137}">
      <dgm:prSet/>
      <dgm:spPr/>
      <dgm:t>
        <a:bodyPr/>
        <a:lstStyle/>
        <a:p>
          <a:endParaRPr lang="en-US" sz="2400">
            <a:solidFill>
              <a:schemeClr val="tx1"/>
            </a:solidFill>
          </a:endParaRPr>
        </a:p>
      </dgm:t>
    </dgm:pt>
    <dgm:pt modelId="{864A9024-5154-4A08-8979-B087488CD195}" type="parTrans" cxnId="{7BD790D8-0008-467B-80DA-365A4BF81137}">
      <dgm:prSet/>
      <dgm:spPr/>
      <dgm:t>
        <a:bodyPr/>
        <a:lstStyle/>
        <a:p>
          <a:endParaRPr lang="en-US" sz="2400">
            <a:solidFill>
              <a:schemeClr val="tx1"/>
            </a:solidFill>
          </a:endParaRPr>
        </a:p>
      </dgm:t>
    </dgm:pt>
    <dgm:pt modelId="{1731F93E-E7CF-441B-BF26-E45A51085B5C}">
      <dgm:prSet phldrT="[Text]" custT="1"/>
      <dgm:spPr/>
      <dgm:t>
        <a:bodyPr/>
        <a:lstStyle/>
        <a:p>
          <a:r>
            <a:rPr lang="en-US" sz="2300" dirty="0">
              <a:solidFill>
                <a:schemeClr val="tx1"/>
              </a:solidFill>
            </a:rPr>
            <a:t>Repayment &amp;</a:t>
          </a:r>
          <a:br>
            <a:rPr lang="en-US" sz="2300" dirty="0">
              <a:solidFill>
                <a:schemeClr val="tx1"/>
              </a:solidFill>
            </a:rPr>
          </a:br>
          <a:r>
            <a:rPr lang="en-US" sz="2300" dirty="0">
              <a:solidFill>
                <a:schemeClr val="tx1"/>
              </a:solidFill>
            </a:rPr>
            <a:t>Grace Period</a:t>
          </a:r>
        </a:p>
      </dgm:t>
    </dgm:pt>
    <dgm:pt modelId="{84233CBA-1A6E-4304-9578-E7A031B3A5BC}" type="sibTrans" cxnId="{7D787782-FC27-4594-9104-6E2D6B051848}">
      <dgm:prSet/>
      <dgm:spPr/>
      <dgm:t>
        <a:bodyPr/>
        <a:lstStyle/>
        <a:p>
          <a:endParaRPr lang="en-US" sz="2400">
            <a:solidFill>
              <a:schemeClr val="tx1"/>
            </a:solidFill>
          </a:endParaRPr>
        </a:p>
      </dgm:t>
    </dgm:pt>
    <dgm:pt modelId="{5E0F75AE-6E4E-4998-BD4C-35979CCF7EC2}" type="parTrans" cxnId="{7D787782-FC27-4594-9104-6E2D6B051848}">
      <dgm:prSet/>
      <dgm:spPr/>
      <dgm:t>
        <a:bodyPr/>
        <a:lstStyle/>
        <a:p>
          <a:endParaRPr lang="en-US" sz="2400">
            <a:solidFill>
              <a:schemeClr val="tx1"/>
            </a:solidFill>
          </a:endParaRPr>
        </a:p>
      </dgm:t>
    </dgm:pt>
    <dgm:pt modelId="{90669CBB-E482-480E-B407-C03671DE3835}">
      <dgm:prSet phldrT="[Text]" custT="1"/>
      <dgm:spPr/>
      <dgm:t>
        <a:bodyPr/>
        <a:lstStyle/>
        <a:p>
          <a:pPr>
            <a:buClr>
              <a:schemeClr val="accent1"/>
            </a:buClr>
          </a:pPr>
          <a:r>
            <a:rPr lang="en-US" sz="2000" baseline="0" dirty="0">
              <a:solidFill>
                <a:schemeClr val="tx1"/>
              </a:solidFill>
            </a:rPr>
            <a:t>Know where the money comes from</a:t>
          </a:r>
        </a:p>
      </dgm:t>
    </dgm:pt>
    <dgm:pt modelId="{C9D17159-F773-4753-AB78-855EF2379D3F}" type="parTrans" cxnId="{10768AC5-F78C-49F0-A4A8-D196170BA293}">
      <dgm:prSet/>
      <dgm:spPr/>
      <dgm:t>
        <a:bodyPr/>
        <a:lstStyle/>
        <a:p>
          <a:endParaRPr lang="en-US" sz="2400"/>
        </a:p>
      </dgm:t>
    </dgm:pt>
    <dgm:pt modelId="{5ABC253E-830D-4507-9D4F-A5895C075B91}" type="sibTrans" cxnId="{10768AC5-F78C-49F0-A4A8-D196170BA293}">
      <dgm:prSet/>
      <dgm:spPr/>
      <dgm:t>
        <a:bodyPr/>
        <a:lstStyle/>
        <a:p>
          <a:endParaRPr lang="en-US" sz="2400"/>
        </a:p>
      </dgm:t>
    </dgm:pt>
    <dgm:pt modelId="{BB36998F-8715-41A1-980A-7665FF7A70A4}">
      <dgm:prSet phldrT="[Text]" custT="1"/>
      <dgm:spPr/>
      <dgm:t>
        <a:bodyPr/>
        <a:lstStyle/>
        <a:p>
          <a:pPr>
            <a:buClr>
              <a:schemeClr val="accent1"/>
            </a:buClr>
          </a:pPr>
          <a:r>
            <a:rPr lang="en-US" sz="2000" dirty="0">
              <a:solidFill>
                <a:schemeClr val="tx1"/>
              </a:solidFill>
            </a:rPr>
            <a:t>Know your rate</a:t>
          </a:r>
        </a:p>
      </dgm:t>
    </dgm:pt>
    <dgm:pt modelId="{CF81A7AA-3239-4102-A614-3C3FBBCEEC60}" type="parTrans" cxnId="{21ABFCF4-B8EA-4F29-973D-7B06EE287357}">
      <dgm:prSet/>
      <dgm:spPr/>
      <dgm:t>
        <a:bodyPr/>
        <a:lstStyle/>
        <a:p>
          <a:endParaRPr lang="en-US"/>
        </a:p>
      </dgm:t>
    </dgm:pt>
    <dgm:pt modelId="{5216E308-ED5E-4648-9872-43844DDDF6AC}" type="sibTrans" cxnId="{21ABFCF4-B8EA-4F29-973D-7B06EE287357}">
      <dgm:prSet/>
      <dgm:spPr/>
      <dgm:t>
        <a:bodyPr/>
        <a:lstStyle/>
        <a:p>
          <a:endParaRPr lang="en-US"/>
        </a:p>
      </dgm:t>
    </dgm:pt>
    <dgm:pt modelId="{8AB773EE-294B-41D5-AD0D-633C487FB5C5}">
      <dgm:prSet phldrT="[Text]" custT="1"/>
      <dgm:spPr/>
      <dgm:t>
        <a:bodyPr/>
        <a:lstStyle/>
        <a:p>
          <a:pPr>
            <a:buClr>
              <a:schemeClr val="accent1"/>
            </a:buClr>
          </a:pPr>
          <a:r>
            <a:rPr lang="en-US" sz="2000" dirty="0">
              <a:solidFill>
                <a:schemeClr val="tx1"/>
              </a:solidFill>
            </a:rPr>
            <a:t>Is it variable? Fixed?</a:t>
          </a:r>
        </a:p>
      </dgm:t>
    </dgm:pt>
    <dgm:pt modelId="{A74E630E-77EC-4484-8092-B3C73FA23C52}" type="parTrans" cxnId="{943719DA-29C4-47FA-8824-96268B3EF161}">
      <dgm:prSet/>
      <dgm:spPr/>
      <dgm:t>
        <a:bodyPr/>
        <a:lstStyle/>
        <a:p>
          <a:endParaRPr lang="en-US"/>
        </a:p>
      </dgm:t>
    </dgm:pt>
    <dgm:pt modelId="{6492AA9E-F91D-467F-AEC1-3DAC23C9CEE8}" type="sibTrans" cxnId="{943719DA-29C4-47FA-8824-96268B3EF161}">
      <dgm:prSet/>
      <dgm:spPr/>
      <dgm:t>
        <a:bodyPr/>
        <a:lstStyle/>
        <a:p>
          <a:endParaRPr lang="en-US"/>
        </a:p>
      </dgm:t>
    </dgm:pt>
    <dgm:pt modelId="{EE836681-7AF1-49EC-91CE-7C30A33C3D79}">
      <dgm:prSet phldrT="[Text]" custT="1"/>
      <dgm:spPr/>
      <dgm:t>
        <a:bodyPr/>
        <a:lstStyle/>
        <a:p>
          <a:pPr>
            <a:buClr>
              <a:schemeClr val="accent1"/>
            </a:buClr>
          </a:pPr>
          <a:r>
            <a:rPr lang="en-US" sz="2000" dirty="0">
              <a:solidFill>
                <a:schemeClr val="tx1"/>
              </a:solidFill>
            </a:rPr>
            <a:t>When are you required to start paying? </a:t>
          </a:r>
        </a:p>
      </dgm:t>
    </dgm:pt>
    <dgm:pt modelId="{27C04F02-FB04-4BDF-857F-D4233747C9DF}" type="parTrans" cxnId="{BE74A995-96BB-4F35-94AC-640FB76B51BC}">
      <dgm:prSet/>
      <dgm:spPr/>
      <dgm:t>
        <a:bodyPr/>
        <a:lstStyle/>
        <a:p>
          <a:endParaRPr lang="en-US"/>
        </a:p>
      </dgm:t>
    </dgm:pt>
    <dgm:pt modelId="{1D1554FC-3454-4ABF-8934-3B832E0656EB}" type="sibTrans" cxnId="{BE74A995-96BB-4F35-94AC-640FB76B51BC}">
      <dgm:prSet/>
      <dgm:spPr/>
      <dgm:t>
        <a:bodyPr/>
        <a:lstStyle/>
        <a:p>
          <a:endParaRPr lang="en-US"/>
        </a:p>
      </dgm:t>
    </dgm:pt>
    <dgm:pt modelId="{5FC13E01-55CA-4A74-9790-31B6BDC8054E}">
      <dgm:prSet phldrT="[Text]" custT="1"/>
      <dgm:spPr/>
      <dgm:t>
        <a:bodyPr/>
        <a:lstStyle/>
        <a:p>
          <a:pPr>
            <a:buClr>
              <a:schemeClr val="accent1"/>
            </a:buClr>
          </a:pPr>
          <a:r>
            <a:rPr lang="en-US" sz="2000" dirty="0">
              <a:solidFill>
                <a:schemeClr val="tx1"/>
              </a:solidFill>
            </a:rPr>
            <a:t>What repayment options do you have?</a:t>
          </a:r>
        </a:p>
      </dgm:t>
    </dgm:pt>
    <dgm:pt modelId="{2EE60558-5330-4378-A396-F89F6625B882}" type="parTrans" cxnId="{67789770-AA45-4B52-AA6E-684AE3762D41}">
      <dgm:prSet/>
      <dgm:spPr/>
      <dgm:t>
        <a:bodyPr/>
        <a:lstStyle/>
        <a:p>
          <a:endParaRPr lang="en-US"/>
        </a:p>
      </dgm:t>
    </dgm:pt>
    <dgm:pt modelId="{95F02192-B780-4566-A471-BBC882955476}" type="sibTrans" cxnId="{67789770-AA45-4B52-AA6E-684AE3762D41}">
      <dgm:prSet/>
      <dgm:spPr/>
      <dgm:t>
        <a:bodyPr/>
        <a:lstStyle/>
        <a:p>
          <a:endParaRPr lang="en-US"/>
        </a:p>
      </dgm:t>
    </dgm:pt>
    <dgm:pt modelId="{4BB3F6ED-633A-4500-9E0F-EF765A5D7509}">
      <dgm:prSet phldrT="[Text]" custT="1"/>
      <dgm:spPr/>
      <dgm:t>
        <a:bodyPr/>
        <a:lstStyle/>
        <a:p>
          <a:pPr>
            <a:buClr>
              <a:schemeClr val="accent1"/>
            </a:buClr>
          </a:pPr>
          <a:r>
            <a:rPr lang="en-US" sz="2000" baseline="0" dirty="0">
              <a:solidFill>
                <a:schemeClr val="tx1"/>
              </a:solidFill>
            </a:rPr>
            <a:t>Federal vs. private loans</a:t>
          </a:r>
        </a:p>
      </dgm:t>
    </dgm:pt>
    <dgm:pt modelId="{4EF16315-B40D-4E49-A0F5-6FE1989612EB}" type="parTrans" cxnId="{2C13FF23-4645-4A29-B59B-32B41A899872}">
      <dgm:prSet/>
      <dgm:spPr/>
      <dgm:t>
        <a:bodyPr/>
        <a:lstStyle/>
        <a:p>
          <a:endParaRPr lang="es-MX"/>
        </a:p>
      </dgm:t>
    </dgm:pt>
    <dgm:pt modelId="{25B2DEEC-6627-486C-9634-C1377D672998}" type="sibTrans" cxnId="{2C13FF23-4645-4A29-B59B-32B41A899872}">
      <dgm:prSet/>
      <dgm:spPr/>
      <dgm:t>
        <a:bodyPr/>
        <a:lstStyle/>
        <a:p>
          <a:endParaRPr lang="es-MX"/>
        </a:p>
      </dgm:t>
    </dgm:pt>
    <dgm:pt modelId="{1CF74D96-D2EA-40C7-BD44-62F861CFE8AF}">
      <dgm:prSet phldrT="[Text]" custT="1"/>
      <dgm:spPr/>
      <dgm:t>
        <a:bodyPr/>
        <a:lstStyle/>
        <a:p>
          <a:r>
            <a:rPr lang="en-US" sz="2000">
              <a:solidFill>
                <a:schemeClr val="tx1"/>
              </a:solidFill>
            </a:rPr>
            <a:t>Subsidized vs. Unsubsidized</a:t>
          </a:r>
          <a:endParaRPr lang="en-US" sz="2000" dirty="0">
            <a:solidFill>
              <a:schemeClr val="tx1"/>
            </a:solidFill>
          </a:endParaRPr>
        </a:p>
      </dgm:t>
    </dgm:pt>
    <dgm:pt modelId="{69666B9A-3FFE-4A3F-997C-73A9A07EF192}" type="parTrans" cxnId="{9C4449A4-8032-407F-B655-7C4B90FB8F5C}">
      <dgm:prSet/>
      <dgm:spPr/>
      <dgm:t>
        <a:bodyPr/>
        <a:lstStyle/>
        <a:p>
          <a:endParaRPr lang="es-MX"/>
        </a:p>
      </dgm:t>
    </dgm:pt>
    <dgm:pt modelId="{81215F9A-48CB-4390-8613-4FABC4FFD455}" type="sibTrans" cxnId="{9C4449A4-8032-407F-B655-7C4B90FB8F5C}">
      <dgm:prSet/>
      <dgm:spPr/>
      <dgm:t>
        <a:bodyPr/>
        <a:lstStyle/>
        <a:p>
          <a:endParaRPr lang="es-MX"/>
        </a:p>
      </dgm:t>
    </dgm:pt>
    <dgm:pt modelId="{41702B4D-ECC1-488B-92D8-DF6544C46F2C}">
      <dgm:prSet phldrT="[Text]"/>
      <dgm:spPr/>
      <dgm:t>
        <a:bodyPr/>
        <a:lstStyle/>
        <a:p>
          <a:pPr>
            <a:buClr>
              <a:schemeClr val="accent1"/>
            </a:buClr>
          </a:pPr>
          <a:r>
            <a:rPr lang="en-US" baseline="0" dirty="0">
              <a:solidFill>
                <a:schemeClr val="tx1"/>
              </a:solidFill>
            </a:rPr>
            <a:t>Subsidized loans are generally more desirable</a:t>
          </a:r>
        </a:p>
      </dgm:t>
    </dgm:pt>
    <dgm:pt modelId="{4EA9EA75-122A-4318-A88C-BC1E298BFE9D}" type="parTrans" cxnId="{AB6173D5-6EE3-49EE-8B4E-7CDB2BE315EC}">
      <dgm:prSet/>
      <dgm:spPr/>
      <dgm:t>
        <a:bodyPr/>
        <a:lstStyle/>
        <a:p>
          <a:endParaRPr lang="en-US"/>
        </a:p>
      </dgm:t>
    </dgm:pt>
    <dgm:pt modelId="{0A588319-4A91-48D9-B127-D226474A885C}" type="sibTrans" cxnId="{AB6173D5-6EE3-49EE-8B4E-7CDB2BE315EC}">
      <dgm:prSet/>
      <dgm:spPr/>
      <dgm:t>
        <a:bodyPr/>
        <a:lstStyle/>
        <a:p>
          <a:endParaRPr lang="en-US"/>
        </a:p>
      </dgm:t>
    </dgm:pt>
    <dgm:pt modelId="{889FD099-B716-461A-9C1A-C0ECE0001C72}">
      <dgm:prSet phldrT="[Text]"/>
      <dgm:spPr/>
      <dgm:t>
        <a:bodyPr/>
        <a:lstStyle/>
        <a:p>
          <a:pPr>
            <a:buClr>
              <a:schemeClr val="accent1"/>
            </a:buClr>
          </a:pPr>
          <a:r>
            <a:rPr lang="en-US" baseline="0" dirty="0">
              <a:solidFill>
                <a:schemeClr val="tx1"/>
              </a:solidFill>
            </a:rPr>
            <a:t>When does the interest begin to accrue?</a:t>
          </a:r>
        </a:p>
      </dgm:t>
    </dgm:pt>
    <dgm:pt modelId="{8DFC9AB5-1C54-4406-BAF2-F1BCC868A8A8}" type="parTrans" cxnId="{9193A48F-A18D-4855-A186-2A3744FA5689}">
      <dgm:prSet/>
      <dgm:spPr/>
      <dgm:t>
        <a:bodyPr/>
        <a:lstStyle/>
        <a:p>
          <a:endParaRPr lang="en-US"/>
        </a:p>
      </dgm:t>
    </dgm:pt>
    <dgm:pt modelId="{365491B5-CF41-4E98-B4F8-86A8034E0AC0}" type="sibTrans" cxnId="{9193A48F-A18D-4855-A186-2A3744FA5689}">
      <dgm:prSet/>
      <dgm:spPr/>
      <dgm:t>
        <a:bodyPr/>
        <a:lstStyle/>
        <a:p>
          <a:endParaRPr lang="en-US"/>
        </a:p>
      </dgm:t>
    </dgm:pt>
    <dgm:pt modelId="{5B5937E5-F95C-41C3-9DD0-568D407BB98D}" type="pres">
      <dgm:prSet presAssocID="{C2F76706-E106-4D12-83D3-874C92A51BF4}" presName="Name0" presStyleCnt="0">
        <dgm:presLayoutVars>
          <dgm:dir/>
          <dgm:animLvl val="lvl"/>
          <dgm:resizeHandles val="exact"/>
        </dgm:presLayoutVars>
      </dgm:prSet>
      <dgm:spPr/>
    </dgm:pt>
    <dgm:pt modelId="{357A289B-E4E2-4801-AA23-77266F8655F3}" type="pres">
      <dgm:prSet presAssocID="{4180123A-72D6-4670-97C2-E0C69A61FA16}" presName="linNode" presStyleCnt="0"/>
      <dgm:spPr/>
    </dgm:pt>
    <dgm:pt modelId="{67188F6E-88B7-4BF6-B89F-34376A660591}" type="pres">
      <dgm:prSet presAssocID="{4180123A-72D6-4670-97C2-E0C69A61FA16}" presName="parentText" presStyleLbl="node1" presStyleIdx="0" presStyleCnt="4" custScaleX="77716">
        <dgm:presLayoutVars>
          <dgm:chMax val="1"/>
          <dgm:bulletEnabled val="1"/>
        </dgm:presLayoutVars>
      </dgm:prSet>
      <dgm:spPr/>
    </dgm:pt>
    <dgm:pt modelId="{ADA34086-2F44-4F65-88A1-5DB9B8983644}" type="pres">
      <dgm:prSet presAssocID="{4180123A-72D6-4670-97C2-E0C69A61FA16}" presName="descendantText" presStyleLbl="alignAccFollowNode1" presStyleIdx="0" presStyleCnt="4" custScaleX="112535">
        <dgm:presLayoutVars>
          <dgm:bulletEnabled val="1"/>
        </dgm:presLayoutVars>
      </dgm:prSet>
      <dgm:spPr/>
    </dgm:pt>
    <dgm:pt modelId="{BC48D28F-5EE6-4B2F-9A63-0EF4B5E22152}" type="pres">
      <dgm:prSet presAssocID="{0639142D-F0F0-4FC2-952F-00A08168C429}" presName="sp" presStyleCnt="0"/>
      <dgm:spPr/>
    </dgm:pt>
    <dgm:pt modelId="{512C58C0-99BA-4458-9883-F643327D511A}" type="pres">
      <dgm:prSet presAssocID="{346BA8F6-38F5-4DF8-BCA8-F08E3BC3BDF8}" presName="linNode" presStyleCnt="0"/>
      <dgm:spPr/>
    </dgm:pt>
    <dgm:pt modelId="{E5CE05CB-228E-47E3-A7BE-B10CA7A517D9}" type="pres">
      <dgm:prSet presAssocID="{346BA8F6-38F5-4DF8-BCA8-F08E3BC3BDF8}" presName="parentText" presStyleLbl="node1" presStyleIdx="1" presStyleCnt="4" custScaleX="77716">
        <dgm:presLayoutVars>
          <dgm:chMax val="1"/>
          <dgm:bulletEnabled val="1"/>
        </dgm:presLayoutVars>
      </dgm:prSet>
      <dgm:spPr/>
    </dgm:pt>
    <dgm:pt modelId="{107A5061-BD14-4A03-B86F-7E00A4ABF0A1}" type="pres">
      <dgm:prSet presAssocID="{346BA8F6-38F5-4DF8-BCA8-F08E3BC3BDF8}" presName="descendantText" presStyleLbl="alignAccFollowNode1" presStyleIdx="1" presStyleCnt="4" custScaleX="112535">
        <dgm:presLayoutVars>
          <dgm:bulletEnabled val="1"/>
        </dgm:presLayoutVars>
      </dgm:prSet>
      <dgm:spPr/>
    </dgm:pt>
    <dgm:pt modelId="{44259064-2132-423A-958D-716281061A03}" type="pres">
      <dgm:prSet presAssocID="{2E1DFB1D-DEB3-49E1-86CD-232AC56F3685}" presName="sp" presStyleCnt="0"/>
      <dgm:spPr/>
    </dgm:pt>
    <dgm:pt modelId="{68604414-9DC0-4AC4-BA6C-9A6DD800FB33}" type="pres">
      <dgm:prSet presAssocID="{1731F93E-E7CF-441B-BF26-E45A51085B5C}" presName="linNode" presStyleCnt="0"/>
      <dgm:spPr/>
    </dgm:pt>
    <dgm:pt modelId="{B9DAD60A-497E-48F4-A868-64987E500D86}" type="pres">
      <dgm:prSet presAssocID="{1731F93E-E7CF-441B-BF26-E45A51085B5C}" presName="parentText" presStyleLbl="node1" presStyleIdx="2" presStyleCnt="4" custScaleX="77716">
        <dgm:presLayoutVars>
          <dgm:chMax val="1"/>
          <dgm:bulletEnabled val="1"/>
        </dgm:presLayoutVars>
      </dgm:prSet>
      <dgm:spPr/>
    </dgm:pt>
    <dgm:pt modelId="{EE69961B-12C1-4E39-A329-11EAD800E165}" type="pres">
      <dgm:prSet presAssocID="{1731F93E-E7CF-441B-BF26-E45A51085B5C}" presName="descendantText" presStyleLbl="alignAccFollowNode1" presStyleIdx="2" presStyleCnt="4" custScaleX="112535">
        <dgm:presLayoutVars>
          <dgm:bulletEnabled val="1"/>
        </dgm:presLayoutVars>
      </dgm:prSet>
      <dgm:spPr/>
    </dgm:pt>
    <dgm:pt modelId="{0DE629DC-EE9A-451F-A009-0CFC4CDA7DB3}" type="pres">
      <dgm:prSet presAssocID="{84233CBA-1A6E-4304-9578-E7A031B3A5BC}" presName="sp" presStyleCnt="0"/>
      <dgm:spPr/>
    </dgm:pt>
    <dgm:pt modelId="{4CD3417B-2931-4E20-A245-DC6A556FF386}" type="pres">
      <dgm:prSet presAssocID="{1CF74D96-D2EA-40C7-BD44-62F861CFE8AF}" presName="linNode" presStyleCnt="0"/>
      <dgm:spPr/>
    </dgm:pt>
    <dgm:pt modelId="{B9256C63-3D31-4974-8BAE-E3E322E76F7E}" type="pres">
      <dgm:prSet presAssocID="{1CF74D96-D2EA-40C7-BD44-62F861CFE8AF}" presName="parentText" presStyleLbl="node1" presStyleIdx="3" presStyleCnt="4" custScaleX="77716">
        <dgm:presLayoutVars>
          <dgm:chMax val="1"/>
          <dgm:bulletEnabled val="1"/>
        </dgm:presLayoutVars>
      </dgm:prSet>
      <dgm:spPr/>
    </dgm:pt>
    <dgm:pt modelId="{564F3184-0AA6-4AE1-9D21-52F695F91F19}" type="pres">
      <dgm:prSet presAssocID="{1CF74D96-D2EA-40C7-BD44-62F861CFE8AF}" presName="descendantText" presStyleLbl="alignAccFollowNode1" presStyleIdx="3" presStyleCnt="4" custScaleX="112535">
        <dgm:presLayoutVars>
          <dgm:bulletEnabled val="1"/>
        </dgm:presLayoutVars>
      </dgm:prSet>
      <dgm:spPr/>
    </dgm:pt>
  </dgm:ptLst>
  <dgm:cxnLst>
    <dgm:cxn modelId="{AC96B402-C5A8-448E-9472-D6A0D64FF345}" type="presOf" srcId="{1CF74D96-D2EA-40C7-BD44-62F861CFE8AF}" destId="{B9256C63-3D31-4974-8BAE-E3E322E76F7E}" srcOrd="0" destOrd="0" presId="urn:microsoft.com/office/officeart/2005/8/layout/vList5"/>
    <dgm:cxn modelId="{345E870E-9CD8-41FB-A182-D5F6AF4A62D6}" type="presOf" srcId="{90669CBB-E482-480E-B407-C03671DE3835}" destId="{ADA34086-2F44-4F65-88A1-5DB9B8983644}" srcOrd="0" destOrd="0" presId="urn:microsoft.com/office/officeart/2005/8/layout/vList5"/>
    <dgm:cxn modelId="{B24FDB0E-1868-4FDD-98B6-5120C6E69383}" type="presOf" srcId="{C2F76706-E106-4D12-83D3-874C92A51BF4}" destId="{5B5937E5-F95C-41C3-9DD0-568D407BB98D}" srcOrd="0" destOrd="0" presId="urn:microsoft.com/office/officeart/2005/8/layout/vList5"/>
    <dgm:cxn modelId="{6305010F-F0CB-4E3E-AC5C-62160EEBD538}" type="presOf" srcId="{346BA8F6-38F5-4DF8-BCA8-F08E3BC3BDF8}" destId="{E5CE05CB-228E-47E3-A7BE-B10CA7A517D9}" srcOrd="0" destOrd="0" presId="urn:microsoft.com/office/officeart/2005/8/layout/vList5"/>
    <dgm:cxn modelId="{9B3CBE1E-5958-4F60-BB2D-670B29587B2D}" type="presOf" srcId="{889FD099-B716-461A-9C1A-C0ECE0001C72}" destId="{564F3184-0AA6-4AE1-9D21-52F695F91F19}" srcOrd="0" destOrd="1" presId="urn:microsoft.com/office/officeart/2005/8/layout/vList5"/>
    <dgm:cxn modelId="{2C13FF23-4645-4A29-B59B-32B41A899872}" srcId="{4180123A-72D6-4670-97C2-E0C69A61FA16}" destId="{4BB3F6ED-633A-4500-9E0F-EF765A5D7509}" srcOrd="1" destOrd="0" parTransId="{4EF16315-B40D-4E49-A0F5-6FE1989612EB}" sibTransId="{25B2DEEC-6627-486C-9634-C1377D672998}"/>
    <dgm:cxn modelId="{F2E42826-172A-45AF-BAF8-70D3D183A32A}" type="presOf" srcId="{4BB3F6ED-633A-4500-9E0F-EF765A5D7509}" destId="{ADA34086-2F44-4F65-88A1-5DB9B8983644}" srcOrd="0" destOrd="1" presId="urn:microsoft.com/office/officeart/2005/8/layout/vList5"/>
    <dgm:cxn modelId="{30E63433-7467-4536-BCD9-3A29775815A1}" type="presOf" srcId="{EE836681-7AF1-49EC-91CE-7C30A33C3D79}" destId="{EE69961B-12C1-4E39-A329-11EAD800E165}" srcOrd="0" destOrd="0" presId="urn:microsoft.com/office/officeart/2005/8/layout/vList5"/>
    <dgm:cxn modelId="{493A0463-BAAA-4A0B-9D90-46E953FBFEA0}" type="presOf" srcId="{5FC13E01-55CA-4A74-9790-31B6BDC8054E}" destId="{EE69961B-12C1-4E39-A329-11EAD800E165}" srcOrd="0" destOrd="1" presId="urn:microsoft.com/office/officeart/2005/8/layout/vList5"/>
    <dgm:cxn modelId="{FC6ED94D-EE0A-47DC-B46C-CA87484B90FB}" type="presOf" srcId="{8AB773EE-294B-41D5-AD0D-633C487FB5C5}" destId="{107A5061-BD14-4A03-B86F-7E00A4ABF0A1}" srcOrd="0" destOrd="1" presId="urn:microsoft.com/office/officeart/2005/8/layout/vList5"/>
    <dgm:cxn modelId="{1920494F-46DA-4F31-B637-8D5BED5FEDB1}" type="presOf" srcId="{1731F93E-E7CF-441B-BF26-E45A51085B5C}" destId="{B9DAD60A-497E-48F4-A868-64987E500D86}" srcOrd="0" destOrd="0" presId="urn:microsoft.com/office/officeart/2005/8/layout/vList5"/>
    <dgm:cxn modelId="{67789770-AA45-4B52-AA6E-684AE3762D41}" srcId="{1731F93E-E7CF-441B-BF26-E45A51085B5C}" destId="{5FC13E01-55CA-4A74-9790-31B6BDC8054E}" srcOrd="1" destOrd="0" parTransId="{2EE60558-5330-4378-A396-F89F6625B882}" sibTransId="{95F02192-B780-4566-A471-BBC882955476}"/>
    <dgm:cxn modelId="{7D787782-FC27-4594-9104-6E2D6B051848}" srcId="{C2F76706-E106-4D12-83D3-874C92A51BF4}" destId="{1731F93E-E7CF-441B-BF26-E45A51085B5C}" srcOrd="2" destOrd="0" parTransId="{5E0F75AE-6E4E-4998-BD4C-35979CCF7EC2}" sibTransId="{84233CBA-1A6E-4304-9578-E7A031B3A5BC}"/>
    <dgm:cxn modelId="{9193A48F-A18D-4855-A186-2A3744FA5689}" srcId="{1CF74D96-D2EA-40C7-BD44-62F861CFE8AF}" destId="{889FD099-B716-461A-9C1A-C0ECE0001C72}" srcOrd="1" destOrd="0" parTransId="{8DFC9AB5-1C54-4406-BAF2-F1BCC868A8A8}" sibTransId="{365491B5-CF41-4E98-B4F8-86A8034E0AC0}"/>
    <dgm:cxn modelId="{BE74A995-96BB-4F35-94AC-640FB76B51BC}" srcId="{1731F93E-E7CF-441B-BF26-E45A51085B5C}" destId="{EE836681-7AF1-49EC-91CE-7C30A33C3D79}" srcOrd="0" destOrd="0" parTransId="{27C04F02-FB04-4BDF-857F-D4233747C9DF}" sibTransId="{1D1554FC-3454-4ABF-8934-3B832E0656EB}"/>
    <dgm:cxn modelId="{9C4449A4-8032-407F-B655-7C4B90FB8F5C}" srcId="{C2F76706-E106-4D12-83D3-874C92A51BF4}" destId="{1CF74D96-D2EA-40C7-BD44-62F861CFE8AF}" srcOrd="3" destOrd="0" parTransId="{69666B9A-3FFE-4A3F-997C-73A9A07EF192}" sibTransId="{81215F9A-48CB-4390-8613-4FABC4FFD455}"/>
    <dgm:cxn modelId="{173DB2A9-0686-4E11-93EE-3FCAEBDEDE67}" type="presOf" srcId="{41702B4D-ECC1-488B-92D8-DF6544C46F2C}" destId="{564F3184-0AA6-4AE1-9D21-52F695F91F19}" srcOrd="0" destOrd="0" presId="urn:microsoft.com/office/officeart/2005/8/layout/vList5"/>
    <dgm:cxn modelId="{A8A280AC-528E-4E96-9FE2-13F1D982E3C1}" type="presOf" srcId="{BB36998F-8715-41A1-980A-7665FF7A70A4}" destId="{107A5061-BD14-4A03-B86F-7E00A4ABF0A1}" srcOrd="0" destOrd="0" presId="urn:microsoft.com/office/officeart/2005/8/layout/vList5"/>
    <dgm:cxn modelId="{10768AC5-F78C-49F0-A4A8-D196170BA293}" srcId="{4180123A-72D6-4670-97C2-E0C69A61FA16}" destId="{90669CBB-E482-480E-B407-C03671DE3835}" srcOrd="0" destOrd="0" parTransId="{C9D17159-F773-4753-AB78-855EF2379D3F}" sibTransId="{5ABC253E-830D-4507-9D4F-A5895C075B91}"/>
    <dgm:cxn modelId="{AB6173D5-6EE3-49EE-8B4E-7CDB2BE315EC}" srcId="{1CF74D96-D2EA-40C7-BD44-62F861CFE8AF}" destId="{41702B4D-ECC1-488B-92D8-DF6544C46F2C}" srcOrd="0" destOrd="0" parTransId="{4EA9EA75-122A-4318-A88C-BC1E298BFE9D}" sibTransId="{0A588319-4A91-48D9-B127-D226474A885C}"/>
    <dgm:cxn modelId="{7BD790D8-0008-467B-80DA-365A4BF81137}" srcId="{C2F76706-E106-4D12-83D3-874C92A51BF4}" destId="{346BA8F6-38F5-4DF8-BCA8-F08E3BC3BDF8}" srcOrd="1" destOrd="0" parTransId="{864A9024-5154-4A08-8979-B087488CD195}" sibTransId="{2E1DFB1D-DEB3-49E1-86CD-232AC56F3685}"/>
    <dgm:cxn modelId="{943719DA-29C4-47FA-8824-96268B3EF161}" srcId="{346BA8F6-38F5-4DF8-BCA8-F08E3BC3BDF8}" destId="{8AB773EE-294B-41D5-AD0D-633C487FB5C5}" srcOrd="1" destOrd="0" parTransId="{A74E630E-77EC-4484-8092-B3C73FA23C52}" sibTransId="{6492AA9E-F91D-467F-AEC1-3DAC23C9CEE8}"/>
    <dgm:cxn modelId="{B2D113E2-34C8-4622-8951-EFA63DB0A407}" srcId="{C2F76706-E106-4D12-83D3-874C92A51BF4}" destId="{4180123A-72D6-4670-97C2-E0C69A61FA16}" srcOrd="0" destOrd="0" parTransId="{F54326A2-C286-4B95-9134-372F022CAF8A}" sibTransId="{0639142D-F0F0-4FC2-952F-00A08168C429}"/>
    <dgm:cxn modelId="{AD137DED-CA7B-4F53-8CFA-13EED556ECB2}" type="presOf" srcId="{4180123A-72D6-4670-97C2-E0C69A61FA16}" destId="{67188F6E-88B7-4BF6-B89F-34376A660591}" srcOrd="0" destOrd="0" presId="urn:microsoft.com/office/officeart/2005/8/layout/vList5"/>
    <dgm:cxn modelId="{21ABFCF4-B8EA-4F29-973D-7B06EE287357}" srcId="{346BA8F6-38F5-4DF8-BCA8-F08E3BC3BDF8}" destId="{BB36998F-8715-41A1-980A-7665FF7A70A4}" srcOrd="0" destOrd="0" parTransId="{CF81A7AA-3239-4102-A614-3C3FBBCEEC60}" sibTransId="{5216E308-ED5E-4648-9872-43844DDDF6AC}"/>
    <dgm:cxn modelId="{DFE5DA20-94CF-4A66-8FFA-64E56E87F90F}" type="presParOf" srcId="{5B5937E5-F95C-41C3-9DD0-568D407BB98D}" destId="{357A289B-E4E2-4801-AA23-77266F8655F3}" srcOrd="0" destOrd="0" presId="urn:microsoft.com/office/officeart/2005/8/layout/vList5"/>
    <dgm:cxn modelId="{D39650C3-DA21-45BD-BC18-F19064B599B8}" type="presParOf" srcId="{357A289B-E4E2-4801-AA23-77266F8655F3}" destId="{67188F6E-88B7-4BF6-B89F-34376A660591}" srcOrd="0" destOrd="0" presId="urn:microsoft.com/office/officeart/2005/8/layout/vList5"/>
    <dgm:cxn modelId="{0C46E917-AEB7-4210-8424-08895C6858A8}" type="presParOf" srcId="{357A289B-E4E2-4801-AA23-77266F8655F3}" destId="{ADA34086-2F44-4F65-88A1-5DB9B8983644}" srcOrd="1" destOrd="0" presId="urn:microsoft.com/office/officeart/2005/8/layout/vList5"/>
    <dgm:cxn modelId="{4FFA20C4-06FA-4FB8-8D5E-2A58F7277DC9}" type="presParOf" srcId="{5B5937E5-F95C-41C3-9DD0-568D407BB98D}" destId="{BC48D28F-5EE6-4B2F-9A63-0EF4B5E22152}" srcOrd="1" destOrd="0" presId="urn:microsoft.com/office/officeart/2005/8/layout/vList5"/>
    <dgm:cxn modelId="{E9BCF877-4E69-49E2-81F9-B0A42B958CF6}" type="presParOf" srcId="{5B5937E5-F95C-41C3-9DD0-568D407BB98D}" destId="{512C58C0-99BA-4458-9883-F643327D511A}" srcOrd="2" destOrd="0" presId="urn:microsoft.com/office/officeart/2005/8/layout/vList5"/>
    <dgm:cxn modelId="{309E3CF0-E922-47FA-ACEE-3A867DEE30CD}" type="presParOf" srcId="{512C58C0-99BA-4458-9883-F643327D511A}" destId="{E5CE05CB-228E-47E3-A7BE-B10CA7A517D9}" srcOrd="0" destOrd="0" presId="urn:microsoft.com/office/officeart/2005/8/layout/vList5"/>
    <dgm:cxn modelId="{F0F28447-B107-426A-AA2F-1FD4F5DD49E0}" type="presParOf" srcId="{512C58C0-99BA-4458-9883-F643327D511A}" destId="{107A5061-BD14-4A03-B86F-7E00A4ABF0A1}" srcOrd="1" destOrd="0" presId="urn:microsoft.com/office/officeart/2005/8/layout/vList5"/>
    <dgm:cxn modelId="{99DBD64F-8B40-40D4-9FBE-596353EF5F13}" type="presParOf" srcId="{5B5937E5-F95C-41C3-9DD0-568D407BB98D}" destId="{44259064-2132-423A-958D-716281061A03}" srcOrd="3" destOrd="0" presId="urn:microsoft.com/office/officeart/2005/8/layout/vList5"/>
    <dgm:cxn modelId="{20E8BE9E-38E0-4E73-BBE6-BAA299B446A3}" type="presParOf" srcId="{5B5937E5-F95C-41C3-9DD0-568D407BB98D}" destId="{68604414-9DC0-4AC4-BA6C-9A6DD800FB33}" srcOrd="4" destOrd="0" presId="urn:microsoft.com/office/officeart/2005/8/layout/vList5"/>
    <dgm:cxn modelId="{C62EAC51-F16C-415E-BB2F-6E4E109B4FEC}" type="presParOf" srcId="{68604414-9DC0-4AC4-BA6C-9A6DD800FB33}" destId="{B9DAD60A-497E-48F4-A868-64987E500D86}" srcOrd="0" destOrd="0" presId="urn:microsoft.com/office/officeart/2005/8/layout/vList5"/>
    <dgm:cxn modelId="{856857ED-FE16-4F4A-BD8E-B554D3E1E112}" type="presParOf" srcId="{68604414-9DC0-4AC4-BA6C-9A6DD800FB33}" destId="{EE69961B-12C1-4E39-A329-11EAD800E165}" srcOrd="1" destOrd="0" presId="urn:microsoft.com/office/officeart/2005/8/layout/vList5"/>
    <dgm:cxn modelId="{7465807C-0469-4870-A842-66934F1E2D59}" type="presParOf" srcId="{5B5937E5-F95C-41C3-9DD0-568D407BB98D}" destId="{0DE629DC-EE9A-451F-A009-0CFC4CDA7DB3}" srcOrd="5" destOrd="0" presId="urn:microsoft.com/office/officeart/2005/8/layout/vList5"/>
    <dgm:cxn modelId="{4075A2AE-BBA9-4C6B-B674-79BB09B970E1}" type="presParOf" srcId="{5B5937E5-F95C-41C3-9DD0-568D407BB98D}" destId="{4CD3417B-2931-4E20-A245-DC6A556FF386}" srcOrd="6" destOrd="0" presId="urn:microsoft.com/office/officeart/2005/8/layout/vList5"/>
    <dgm:cxn modelId="{36737C8F-27F1-4425-8CED-4B393A95A299}" type="presParOf" srcId="{4CD3417B-2931-4E20-A245-DC6A556FF386}" destId="{B9256C63-3D31-4974-8BAE-E3E322E76F7E}" srcOrd="0" destOrd="0" presId="urn:microsoft.com/office/officeart/2005/8/layout/vList5"/>
    <dgm:cxn modelId="{81C9DA30-D0BB-40A1-9927-03D57B7E16E1}" type="presParOf" srcId="{4CD3417B-2931-4E20-A245-DC6A556FF386}" destId="{564F3184-0AA6-4AE1-9D21-52F695F91F19}"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ED837F3-4233-4032-8F0E-14E353278941}"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10E6E541-3E7C-4778-88B4-12875A1D799A}">
      <dgm:prSet phldrT="[Text]" custT="1"/>
      <dgm:spPr/>
      <dgm:t>
        <a:bodyPr/>
        <a:lstStyle/>
        <a:p>
          <a:r>
            <a:rPr lang="en-US" sz="2400" b="1">
              <a:solidFill>
                <a:schemeClr val="tx1"/>
              </a:solidFill>
            </a:rPr>
            <a:t>Direct Subsidized </a:t>
          </a:r>
          <a:br>
            <a:rPr lang="en-US" sz="2400" b="1">
              <a:solidFill>
                <a:schemeClr val="tx1"/>
              </a:solidFill>
            </a:rPr>
          </a:br>
          <a:r>
            <a:rPr lang="en-US" sz="2400" b="1">
              <a:solidFill>
                <a:schemeClr val="tx1"/>
              </a:solidFill>
            </a:rPr>
            <a:t>Loan</a:t>
          </a:r>
        </a:p>
      </dgm:t>
    </dgm:pt>
    <dgm:pt modelId="{65A5A5DA-E90B-468A-A9C5-BF95E881BB87}" type="parTrans" cxnId="{597EE12C-1C9E-4459-85A4-C1D6CF2F6844}">
      <dgm:prSet/>
      <dgm:spPr/>
      <dgm:t>
        <a:bodyPr/>
        <a:lstStyle/>
        <a:p>
          <a:endParaRPr lang="en-US">
            <a:solidFill>
              <a:schemeClr val="tx1"/>
            </a:solidFill>
          </a:endParaRPr>
        </a:p>
      </dgm:t>
    </dgm:pt>
    <dgm:pt modelId="{E674BA0A-B6AD-4132-AE87-928F57B27BF0}" type="sibTrans" cxnId="{597EE12C-1C9E-4459-85A4-C1D6CF2F6844}">
      <dgm:prSet/>
      <dgm:spPr/>
      <dgm:t>
        <a:bodyPr/>
        <a:lstStyle/>
        <a:p>
          <a:endParaRPr lang="en-US">
            <a:solidFill>
              <a:schemeClr val="tx1"/>
            </a:solidFill>
          </a:endParaRPr>
        </a:p>
      </dgm:t>
    </dgm:pt>
    <dgm:pt modelId="{31827C6B-5BD7-4FF3-BED4-9FFB4B3CCF5C}">
      <dgm:prSet phldrT="[Text]" custT="1"/>
      <dgm:spPr/>
      <dgm:t>
        <a:bodyPr/>
        <a:lstStyle/>
        <a:p>
          <a:pPr>
            <a:buClr>
              <a:schemeClr val="accent1"/>
            </a:buClr>
          </a:pPr>
          <a:r>
            <a:rPr lang="en-US" sz="2400">
              <a:solidFill>
                <a:schemeClr val="tx1"/>
              </a:solidFill>
            </a:rPr>
            <a:t>Need-based</a:t>
          </a:r>
        </a:p>
      </dgm:t>
    </dgm:pt>
    <dgm:pt modelId="{71DD5A6D-4B74-476D-B8D0-CE7F39392A5F}" type="parTrans" cxnId="{0F8E9DC3-1D17-4F44-8197-AE35E9FDF359}">
      <dgm:prSet/>
      <dgm:spPr/>
      <dgm:t>
        <a:bodyPr/>
        <a:lstStyle/>
        <a:p>
          <a:endParaRPr lang="en-US">
            <a:solidFill>
              <a:schemeClr val="tx1"/>
            </a:solidFill>
          </a:endParaRPr>
        </a:p>
      </dgm:t>
    </dgm:pt>
    <dgm:pt modelId="{8BB0C04F-D015-4205-9D52-4A177C978842}" type="sibTrans" cxnId="{0F8E9DC3-1D17-4F44-8197-AE35E9FDF359}">
      <dgm:prSet/>
      <dgm:spPr/>
      <dgm:t>
        <a:bodyPr/>
        <a:lstStyle/>
        <a:p>
          <a:endParaRPr lang="en-US">
            <a:solidFill>
              <a:schemeClr val="tx1"/>
            </a:solidFill>
          </a:endParaRPr>
        </a:p>
      </dgm:t>
    </dgm:pt>
    <dgm:pt modelId="{FA864939-49D5-468F-8F72-D49AB72DFFC1}">
      <dgm:prSet phldrT="[Text]" custT="1"/>
      <dgm:spPr/>
      <dgm:t>
        <a:bodyPr/>
        <a:lstStyle/>
        <a:p>
          <a:r>
            <a:rPr lang="en-US" sz="2400" b="1">
              <a:solidFill>
                <a:schemeClr val="tx1"/>
              </a:solidFill>
            </a:rPr>
            <a:t>Direct Unsubsidized</a:t>
          </a:r>
          <a:br>
            <a:rPr lang="en-US" sz="2400" b="1">
              <a:solidFill>
                <a:schemeClr val="tx1"/>
              </a:solidFill>
            </a:rPr>
          </a:br>
          <a:r>
            <a:rPr lang="en-US" sz="2400" b="1">
              <a:solidFill>
                <a:schemeClr val="tx1"/>
              </a:solidFill>
            </a:rPr>
            <a:t>Loan</a:t>
          </a:r>
        </a:p>
      </dgm:t>
    </dgm:pt>
    <dgm:pt modelId="{344C1639-895E-4107-806E-822E64DD5B32}" type="parTrans" cxnId="{8DB279A2-DD91-47CD-82CD-B5CEF9453158}">
      <dgm:prSet/>
      <dgm:spPr/>
      <dgm:t>
        <a:bodyPr/>
        <a:lstStyle/>
        <a:p>
          <a:endParaRPr lang="en-US">
            <a:solidFill>
              <a:schemeClr val="tx1"/>
            </a:solidFill>
          </a:endParaRPr>
        </a:p>
      </dgm:t>
    </dgm:pt>
    <dgm:pt modelId="{D0C37324-C93D-4F7B-9225-6EC4BBEB1002}" type="sibTrans" cxnId="{8DB279A2-DD91-47CD-82CD-B5CEF9453158}">
      <dgm:prSet/>
      <dgm:spPr/>
      <dgm:t>
        <a:bodyPr/>
        <a:lstStyle/>
        <a:p>
          <a:endParaRPr lang="en-US">
            <a:solidFill>
              <a:schemeClr val="tx1"/>
            </a:solidFill>
          </a:endParaRPr>
        </a:p>
      </dgm:t>
    </dgm:pt>
    <dgm:pt modelId="{3B589CBD-93BC-4776-AEF9-8E6BF497C5FA}">
      <dgm:prSet phldrT="[Text]" custT="1"/>
      <dgm:spPr/>
      <dgm:t>
        <a:bodyPr/>
        <a:lstStyle/>
        <a:p>
          <a:pPr>
            <a:buClr>
              <a:schemeClr val="accent1"/>
            </a:buClr>
          </a:pPr>
          <a:r>
            <a:rPr lang="en-US" sz="2400">
              <a:solidFill>
                <a:schemeClr val="tx1"/>
              </a:solidFill>
            </a:rPr>
            <a:t>Not need-based</a:t>
          </a:r>
        </a:p>
      </dgm:t>
    </dgm:pt>
    <dgm:pt modelId="{F199B5B8-0BBA-462B-9A31-C5DE957447C2}" type="parTrans" cxnId="{883D2955-3195-479A-9F9E-8F6B01C3375E}">
      <dgm:prSet/>
      <dgm:spPr/>
      <dgm:t>
        <a:bodyPr/>
        <a:lstStyle/>
        <a:p>
          <a:endParaRPr lang="en-US">
            <a:solidFill>
              <a:schemeClr val="tx1"/>
            </a:solidFill>
          </a:endParaRPr>
        </a:p>
      </dgm:t>
    </dgm:pt>
    <dgm:pt modelId="{19808463-7887-4230-8D28-AFB46C14F2F2}" type="sibTrans" cxnId="{883D2955-3195-479A-9F9E-8F6B01C3375E}">
      <dgm:prSet/>
      <dgm:spPr/>
      <dgm:t>
        <a:bodyPr/>
        <a:lstStyle/>
        <a:p>
          <a:endParaRPr lang="en-US">
            <a:solidFill>
              <a:schemeClr val="tx1"/>
            </a:solidFill>
          </a:endParaRPr>
        </a:p>
      </dgm:t>
    </dgm:pt>
    <dgm:pt modelId="{0135E8EE-3B86-42DF-B82B-A3F457A1C5A5}">
      <dgm:prSet phldrT="[Text]" custT="1"/>
      <dgm:spPr/>
      <dgm:t>
        <a:bodyPr/>
        <a:lstStyle/>
        <a:p>
          <a:pPr>
            <a:buClr>
              <a:schemeClr val="accent1"/>
            </a:buClr>
          </a:pPr>
          <a:r>
            <a:rPr lang="en-US" sz="2400">
              <a:solidFill>
                <a:schemeClr val="tx1"/>
              </a:solidFill>
            </a:rPr>
            <a:t>Interest is paid by the federal government:</a:t>
          </a:r>
        </a:p>
      </dgm:t>
    </dgm:pt>
    <dgm:pt modelId="{EDB95715-E30E-47C2-8409-D960521450F7}" type="parTrans" cxnId="{18D08C64-3AE2-41E2-8BE4-4D268757AD07}">
      <dgm:prSet/>
      <dgm:spPr/>
      <dgm:t>
        <a:bodyPr/>
        <a:lstStyle/>
        <a:p>
          <a:endParaRPr lang="en-US">
            <a:solidFill>
              <a:schemeClr val="tx1"/>
            </a:solidFill>
          </a:endParaRPr>
        </a:p>
      </dgm:t>
    </dgm:pt>
    <dgm:pt modelId="{147965E9-319D-48E8-8966-54F655865702}" type="sibTrans" cxnId="{18D08C64-3AE2-41E2-8BE4-4D268757AD07}">
      <dgm:prSet/>
      <dgm:spPr/>
      <dgm:t>
        <a:bodyPr/>
        <a:lstStyle/>
        <a:p>
          <a:endParaRPr lang="en-US">
            <a:solidFill>
              <a:schemeClr val="tx1"/>
            </a:solidFill>
          </a:endParaRPr>
        </a:p>
      </dgm:t>
    </dgm:pt>
    <dgm:pt modelId="{8E9E5D8D-3BE7-40FA-BFD6-16A20CAD82AF}">
      <dgm:prSet phldrT="[Text]" custT="1"/>
      <dgm:spPr/>
      <dgm:t>
        <a:bodyPr/>
        <a:lstStyle/>
        <a:p>
          <a:pPr>
            <a:buClr>
              <a:schemeClr val="accent1"/>
            </a:buClr>
          </a:pPr>
          <a:r>
            <a:rPr lang="en-US" sz="2400">
              <a:solidFill>
                <a:schemeClr val="tx1"/>
              </a:solidFill>
            </a:rPr>
            <a:t>A student is always responsible for paying the interest </a:t>
          </a:r>
        </a:p>
      </dgm:t>
    </dgm:pt>
    <dgm:pt modelId="{8BEC3573-8A6D-4861-8F98-C4C5CD47BACA}" type="parTrans" cxnId="{38E32647-A1FD-4D99-8DD0-2688857F6131}">
      <dgm:prSet/>
      <dgm:spPr/>
      <dgm:t>
        <a:bodyPr/>
        <a:lstStyle/>
        <a:p>
          <a:endParaRPr lang="en-US">
            <a:solidFill>
              <a:schemeClr val="tx1"/>
            </a:solidFill>
          </a:endParaRPr>
        </a:p>
      </dgm:t>
    </dgm:pt>
    <dgm:pt modelId="{BDCE9533-6C5E-415C-BCF9-B9E56B1C1121}" type="sibTrans" cxnId="{38E32647-A1FD-4D99-8DD0-2688857F6131}">
      <dgm:prSet/>
      <dgm:spPr/>
      <dgm:t>
        <a:bodyPr/>
        <a:lstStyle/>
        <a:p>
          <a:endParaRPr lang="en-US">
            <a:solidFill>
              <a:schemeClr val="tx1"/>
            </a:solidFill>
          </a:endParaRPr>
        </a:p>
      </dgm:t>
    </dgm:pt>
    <dgm:pt modelId="{ECF3D6E7-4D75-4A33-885F-1F1D3DF66303}">
      <dgm:prSet phldrT="[Text]" custT="1"/>
      <dgm:spPr/>
      <dgm:t>
        <a:bodyPr/>
        <a:lstStyle/>
        <a:p>
          <a:pPr>
            <a:buClr>
              <a:schemeClr val="accent1"/>
            </a:buClr>
          </a:pPr>
          <a:r>
            <a:rPr lang="en-US" sz="2200">
              <a:solidFill>
                <a:schemeClr val="tx1"/>
              </a:solidFill>
            </a:rPr>
            <a:t>While a student is in school at least ½ time</a:t>
          </a:r>
        </a:p>
      </dgm:t>
    </dgm:pt>
    <dgm:pt modelId="{1B0A1DA3-CCFC-47F8-B419-AAA06496B636}" type="parTrans" cxnId="{2EDCECF0-711E-4761-B306-5BC3D0F7B5A5}">
      <dgm:prSet/>
      <dgm:spPr/>
      <dgm:t>
        <a:bodyPr/>
        <a:lstStyle/>
        <a:p>
          <a:endParaRPr lang="en-US">
            <a:solidFill>
              <a:schemeClr val="tx1"/>
            </a:solidFill>
          </a:endParaRPr>
        </a:p>
      </dgm:t>
    </dgm:pt>
    <dgm:pt modelId="{DDB882FA-4EDE-41E0-9162-CA44407D4A49}" type="sibTrans" cxnId="{2EDCECF0-711E-4761-B306-5BC3D0F7B5A5}">
      <dgm:prSet/>
      <dgm:spPr/>
      <dgm:t>
        <a:bodyPr/>
        <a:lstStyle/>
        <a:p>
          <a:endParaRPr lang="en-US">
            <a:solidFill>
              <a:schemeClr val="tx1"/>
            </a:solidFill>
          </a:endParaRPr>
        </a:p>
      </dgm:t>
    </dgm:pt>
    <dgm:pt modelId="{4A049A75-AE29-42EA-8567-AB44E94598AC}">
      <dgm:prSet phldrT="[Text]" custT="1"/>
      <dgm:spPr/>
      <dgm:t>
        <a:bodyPr/>
        <a:lstStyle/>
        <a:p>
          <a:pPr>
            <a:buClr>
              <a:schemeClr val="accent1"/>
            </a:buClr>
          </a:pPr>
          <a:r>
            <a:rPr lang="en-US" sz="2200">
              <a:solidFill>
                <a:schemeClr val="tx1"/>
              </a:solidFill>
            </a:rPr>
            <a:t>During grace periods</a:t>
          </a:r>
        </a:p>
      </dgm:t>
    </dgm:pt>
    <dgm:pt modelId="{787463EC-CDC1-4420-8388-0982E4E82229}" type="parTrans" cxnId="{B11A33A8-4945-41D8-8940-FBBC1AA3C37F}">
      <dgm:prSet/>
      <dgm:spPr/>
      <dgm:t>
        <a:bodyPr/>
        <a:lstStyle/>
        <a:p>
          <a:endParaRPr lang="en-US">
            <a:solidFill>
              <a:schemeClr val="tx1"/>
            </a:solidFill>
          </a:endParaRPr>
        </a:p>
      </dgm:t>
    </dgm:pt>
    <dgm:pt modelId="{2345E9D8-5EE4-47F7-BAD0-640072152E1D}" type="sibTrans" cxnId="{B11A33A8-4945-41D8-8940-FBBC1AA3C37F}">
      <dgm:prSet/>
      <dgm:spPr/>
      <dgm:t>
        <a:bodyPr/>
        <a:lstStyle/>
        <a:p>
          <a:endParaRPr lang="en-US">
            <a:solidFill>
              <a:schemeClr val="tx1"/>
            </a:solidFill>
          </a:endParaRPr>
        </a:p>
      </dgm:t>
    </dgm:pt>
    <dgm:pt modelId="{60CDF732-9015-4D5C-96C4-9D873F2EE3EB}">
      <dgm:prSet phldrT="[Text]" custT="1"/>
      <dgm:spPr/>
      <dgm:t>
        <a:bodyPr/>
        <a:lstStyle/>
        <a:p>
          <a:pPr>
            <a:buClr>
              <a:schemeClr val="accent1"/>
            </a:buClr>
          </a:pPr>
          <a:r>
            <a:rPr lang="en-US" sz="2200">
              <a:solidFill>
                <a:schemeClr val="tx1"/>
              </a:solidFill>
            </a:rPr>
            <a:t>During deferment</a:t>
          </a:r>
        </a:p>
      </dgm:t>
    </dgm:pt>
    <dgm:pt modelId="{3D2C417D-EC39-40E4-86A3-6485767D326F}" type="parTrans" cxnId="{44F8356B-051E-46F8-920E-4BABB7823F79}">
      <dgm:prSet/>
      <dgm:spPr/>
      <dgm:t>
        <a:bodyPr/>
        <a:lstStyle/>
        <a:p>
          <a:endParaRPr lang="en-US">
            <a:solidFill>
              <a:schemeClr val="tx1"/>
            </a:solidFill>
          </a:endParaRPr>
        </a:p>
      </dgm:t>
    </dgm:pt>
    <dgm:pt modelId="{7591346B-B337-4BFC-AF7D-1E6E793CAD23}" type="sibTrans" cxnId="{44F8356B-051E-46F8-920E-4BABB7823F79}">
      <dgm:prSet/>
      <dgm:spPr/>
      <dgm:t>
        <a:bodyPr/>
        <a:lstStyle/>
        <a:p>
          <a:endParaRPr lang="en-US">
            <a:solidFill>
              <a:schemeClr val="tx1"/>
            </a:solidFill>
          </a:endParaRPr>
        </a:p>
      </dgm:t>
    </dgm:pt>
    <dgm:pt modelId="{2416D15A-3E66-4638-A9E4-B851A4A59E5A}" type="pres">
      <dgm:prSet presAssocID="{BED837F3-4233-4032-8F0E-14E353278941}" presName="Name0" presStyleCnt="0">
        <dgm:presLayoutVars>
          <dgm:dir/>
          <dgm:animLvl val="lvl"/>
          <dgm:resizeHandles val="exact"/>
        </dgm:presLayoutVars>
      </dgm:prSet>
      <dgm:spPr/>
    </dgm:pt>
    <dgm:pt modelId="{C107AA01-4B5C-4851-B72C-DE9125A48FF5}" type="pres">
      <dgm:prSet presAssocID="{10E6E541-3E7C-4778-88B4-12875A1D799A}" presName="composite" presStyleCnt="0"/>
      <dgm:spPr/>
    </dgm:pt>
    <dgm:pt modelId="{B2CB9C62-3862-4A4B-965A-2538DEEBF89E}" type="pres">
      <dgm:prSet presAssocID="{10E6E541-3E7C-4778-88B4-12875A1D799A}" presName="parTx" presStyleLbl="alignNode1" presStyleIdx="0" presStyleCnt="2">
        <dgm:presLayoutVars>
          <dgm:chMax val="0"/>
          <dgm:chPref val="0"/>
          <dgm:bulletEnabled val="1"/>
        </dgm:presLayoutVars>
      </dgm:prSet>
      <dgm:spPr>
        <a:prstGeom prst="rect">
          <a:avLst/>
        </a:prstGeom>
      </dgm:spPr>
    </dgm:pt>
    <dgm:pt modelId="{D37B3D99-8D34-480A-B002-976E6F89A100}" type="pres">
      <dgm:prSet presAssocID="{10E6E541-3E7C-4778-88B4-12875A1D799A}" presName="desTx" presStyleLbl="alignAccFollowNode1" presStyleIdx="0" presStyleCnt="2">
        <dgm:presLayoutVars>
          <dgm:bulletEnabled val="1"/>
        </dgm:presLayoutVars>
      </dgm:prSet>
      <dgm:spPr>
        <a:prstGeom prst="rect">
          <a:avLst/>
        </a:prstGeom>
      </dgm:spPr>
    </dgm:pt>
    <dgm:pt modelId="{4F5CCFE1-B549-499E-8C5F-2CF1CE3882C0}" type="pres">
      <dgm:prSet presAssocID="{E674BA0A-B6AD-4132-AE87-928F57B27BF0}" presName="space" presStyleCnt="0"/>
      <dgm:spPr/>
    </dgm:pt>
    <dgm:pt modelId="{7DFA5FD9-8996-49FC-939C-B076CA026602}" type="pres">
      <dgm:prSet presAssocID="{FA864939-49D5-468F-8F72-D49AB72DFFC1}" presName="composite" presStyleCnt="0"/>
      <dgm:spPr/>
    </dgm:pt>
    <dgm:pt modelId="{658AC197-1DF9-428B-B3B1-65A771E13453}" type="pres">
      <dgm:prSet presAssocID="{FA864939-49D5-468F-8F72-D49AB72DFFC1}" presName="parTx" presStyleLbl="alignNode1" presStyleIdx="1" presStyleCnt="2">
        <dgm:presLayoutVars>
          <dgm:chMax val="0"/>
          <dgm:chPref val="0"/>
          <dgm:bulletEnabled val="1"/>
        </dgm:presLayoutVars>
      </dgm:prSet>
      <dgm:spPr>
        <a:prstGeom prst="rect">
          <a:avLst/>
        </a:prstGeom>
      </dgm:spPr>
    </dgm:pt>
    <dgm:pt modelId="{2CF5253D-A5A3-4F15-A1AF-D43A5EDCC36B}" type="pres">
      <dgm:prSet presAssocID="{FA864939-49D5-468F-8F72-D49AB72DFFC1}" presName="desTx" presStyleLbl="alignAccFollowNode1" presStyleIdx="1" presStyleCnt="2">
        <dgm:presLayoutVars>
          <dgm:bulletEnabled val="1"/>
        </dgm:presLayoutVars>
      </dgm:prSet>
      <dgm:spPr>
        <a:prstGeom prst="rect">
          <a:avLst/>
        </a:prstGeom>
      </dgm:spPr>
    </dgm:pt>
  </dgm:ptLst>
  <dgm:cxnLst>
    <dgm:cxn modelId="{597EE12C-1C9E-4459-85A4-C1D6CF2F6844}" srcId="{BED837F3-4233-4032-8F0E-14E353278941}" destId="{10E6E541-3E7C-4778-88B4-12875A1D799A}" srcOrd="0" destOrd="0" parTransId="{65A5A5DA-E90B-468A-A9C5-BF95E881BB87}" sibTransId="{E674BA0A-B6AD-4132-AE87-928F57B27BF0}"/>
    <dgm:cxn modelId="{05CA3837-F898-4F2C-9D7F-1CC50AC10032}" type="presOf" srcId="{60CDF732-9015-4D5C-96C4-9D873F2EE3EB}" destId="{D37B3D99-8D34-480A-B002-976E6F89A100}" srcOrd="0" destOrd="4" presId="urn:microsoft.com/office/officeart/2005/8/layout/hList1"/>
    <dgm:cxn modelId="{A9C53338-5990-480D-8917-6102C344CEB0}" type="presOf" srcId="{10E6E541-3E7C-4778-88B4-12875A1D799A}" destId="{B2CB9C62-3862-4A4B-965A-2538DEEBF89E}" srcOrd="0" destOrd="0" presId="urn:microsoft.com/office/officeart/2005/8/layout/hList1"/>
    <dgm:cxn modelId="{71AE173C-6169-4932-91DB-38A690C118AA}" type="presOf" srcId="{3B589CBD-93BC-4776-AEF9-8E6BF497C5FA}" destId="{2CF5253D-A5A3-4F15-A1AF-D43A5EDCC36B}" srcOrd="0" destOrd="0" presId="urn:microsoft.com/office/officeart/2005/8/layout/hList1"/>
    <dgm:cxn modelId="{18D08C64-3AE2-41E2-8BE4-4D268757AD07}" srcId="{10E6E541-3E7C-4778-88B4-12875A1D799A}" destId="{0135E8EE-3B86-42DF-B82B-A3F457A1C5A5}" srcOrd="1" destOrd="0" parTransId="{EDB95715-E30E-47C2-8409-D960521450F7}" sibTransId="{147965E9-319D-48E8-8966-54F655865702}"/>
    <dgm:cxn modelId="{38E32647-A1FD-4D99-8DD0-2688857F6131}" srcId="{FA864939-49D5-468F-8F72-D49AB72DFFC1}" destId="{8E9E5D8D-3BE7-40FA-BFD6-16A20CAD82AF}" srcOrd="1" destOrd="0" parTransId="{8BEC3573-8A6D-4861-8F98-C4C5CD47BACA}" sibTransId="{BDCE9533-6C5E-415C-BCF9-B9E56B1C1121}"/>
    <dgm:cxn modelId="{ABBB4949-FFD1-4DBF-A7B5-F0319EA298B5}" type="presOf" srcId="{31827C6B-5BD7-4FF3-BED4-9FFB4B3CCF5C}" destId="{D37B3D99-8D34-480A-B002-976E6F89A100}" srcOrd="0" destOrd="0" presId="urn:microsoft.com/office/officeart/2005/8/layout/hList1"/>
    <dgm:cxn modelId="{44F8356B-051E-46F8-920E-4BABB7823F79}" srcId="{0135E8EE-3B86-42DF-B82B-A3F457A1C5A5}" destId="{60CDF732-9015-4D5C-96C4-9D873F2EE3EB}" srcOrd="2" destOrd="0" parTransId="{3D2C417D-EC39-40E4-86A3-6485767D326F}" sibTransId="{7591346B-B337-4BFC-AF7D-1E6E793CAD23}"/>
    <dgm:cxn modelId="{883D2955-3195-479A-9F9E-8F6B01C3375E}" srcId="{FA864939-49D5-468F-8F72-D49AB72DFFC1}" destId="{3B589CBD-93BC-4776-AEF9-8E6BF497C5FA}" srcOrd="0" destOrd="0" parTransId="{F199B5B8-0BBA-462B-9A31-C5DE957447C2}" sibTransId="{19808463-7887-4230-8D28-AFB46C14F2F2}"/>
    <dgm:cxn modelId="{C52BB47A-3EBD-4C9B-BA9E-12710F1E5E95}" type="presOf" srcId="{ECF3D6E7-4D75-4A33-885F-1F1D3DF66303}" destId="{D37B3D99-8D34-480A-B002-976E6F89A100}" srcOrd="0" destOrd="2" presId="urn:microsoft.com/office/officeart/2005/8/layout/hList1"/>
    <dgm:cxn modelId="{C4CDBE82-E636-4E4D-A4B3-ECF831AC5C98}" type="presOf" srcId="{FA864939-49D5-468F-8F72-D49AB72DFFC1}" destId="{658AC197-1DF9-428B-B3B1-65A771E13453}" srcOrd="0" destOrd="0" presId="urn:microsoft.com/office/officeart/2005/8/layout/hList1"/>
    <dgm:cxn modelId="{7426699E-5924-4019-9FF0-9D11C31018E5}" type="presOf" srcId="{BED837F3-4233-4032-8F0E-14E353278941}" destId="{2416D15A-3E66-4638-A9E4-B851A4A59E5A}" srcOrd="0" destOrd="0" presId="urn:microsoft.com/office/officeart/2005/8/layout/hList1"/>
    <dgm:cxn modelId="{8DB279A2-DD91-47CD-82CD-B5CEF9453158}" srcId="{BED837F3-4233-4032-8F0E-14E353278941}" destId="{FA864939-49D5-468F-8F72-D49AB72DFFC1}" srcOrd="1" destOrd="0" parTransId="{344C1639-895E-4107-806E-822E64DD5B32}" sibTransId="{D0C37324-C93D-4F7B-9225-6EC4BBEB1002}"/>
    <dgm:cxn modelId="{B11A33A8-4945-41D8-8940-FBBC1AA3C37F}" srcId="{0135E8EE-3B86-42DF-B82B-A3F457A1C5A5}" destId="{4A049A75-AE29-42EA-8567-AB44E94598AC}" srcOrd="1" destOrd="0" parTransId="{787463EC-CDC1-4420-8388-0982E4E82229}" sibTransId="{2345E9D8-5EE4-47F7-BAD0-640072152E1D}"/>
    <dgm:cxn modelId="{D80F4AA9-13FB-4E1B-9A58-10A7BA48C986}" type="presOf" srcId="{0135E8EE-3B86-42DF-B82B-A3F457A1C5A5}" destId="{D37B3D99-8D34-480A-B002-976E6F89A100}" srcOrd="0" destOrd="1" presId="urn:microsoft.com/office/officeart/2005/8/layout/hList1"/>
    <dgm:cxn modelId="{1CA3F6BF-EAB7-4E5B-B930-118254A6A8F2}" type="presOf" srcId="{4A049A75-AE29-42EA-8567-AB44E94598AC}" destId="{D37B3D99-8D34-480A-B002-976E6F89A100}" srcOrd="0" destOrd="3" presId="urn:microsoft.com/office/officeart/2005/8/layout/hList1"/>
    <dgm:cxn modelId="{0F8E9DC3-1D17-4F44-8197-AE35E9FDF359}" srcId="{10E6E541-3E7C-4778-88B4-12875A1D799A}" destId="{31827C6B-5BD7-4FF3-BED4-9FFB4B3CCF5C}" srcOrd="0" destOrd="0" parTransId="{71DD5A6D-4B74-476D-B8D0-CE7F39392A5F}" sibTransId="{8BB0C04F-D015-4205-9D52-4A177C978842}"/>
    <dgm:cxn modelId="{BB884ADB-3100-42C9-BEDF-AF64CDC643F6}" type="presOf" srcId="{8E9E5D8D-3BE7-40FA-BFD6-16A20CAD82AF}" destId="{2CF5253D-A5A3-4F15-A1AF-D43A5EDCC36B}" srcOrd="0" destOrd="1" presId="urn:microsoft.com/office/officeart/2005/8/layout/hList1"/>
    <dgm:cxn modelId="{2EDCECF0-711E-4761-B306-5BC3D0F7B5A5}" srcId="{0135E8EE-3B86-42DF-B82B-A3F457A1C5A5}" destId="{ECF3D6E7-4D75-4A33-885F-1F1D3DF66303}" srcOrd="0" destOrd="0" parTransId="{1B0A1DA3-CCFC-47F8-B419-AAA06496B636}" sibTransId="{DDB882FA-4EDE-41E0-9162-CA44407D4A49}"/>
    <dgm:cxn modelId="{8E5AC336-8291-4AF3-8594-3057863F9A70}" type="presParOf" srcId="{2416D15A-3E66-4638-A9E4-B851A4A59E5A}" destId="{C107AA01-4B5C-4851-B72C-DE9125A48FF5}" srcOrd="0" destOrd="0" presId="urn:microsoft.com/office/officeart/2005/8/layout/hList1"/>
    <dgm:cxn modelId="{94499194-0776-4CBF-AA60-E98CED32BDBA}" type="presParOf" srcId="{C107AA01-4B5C-4851-B72C-DE9125A48FF5}" destId="{B2CB9C62-3862-4A4B-965A-2538DEEBF89E}" srcOrd="0" destOrd="0" presId="urn:microsoft.com/office/officeart/2005/8/layout/hList1"/>
    <dgm:cxn modelId="{1E3F7D11-3FF4-41B4-9B9A-F20EFBCF0516}" type="presParOf" srcId="{C107AA01-4B5C-4851-B72C-DE9125A48FF5}" destId="{D37B3D99-8D34-480A-B002-976E6F89A100}" srcOrd="1" destOrd="0" presId="urn:microsoft.com/office/officeart/2005/8/layout/hList1"/>
    <dgm:cxn modelId="{68D7BDED-4146-48EF-AE9F-0D8D1FD80FFE}" type="presParOf" srcId="{2416D15A-3E66-4638-A9E4-B851A4A59E5A}" destId="{4F5CCFE1-B549-499E-8C5F-2CF1CE3882C0}" srcOrd="1" destOrd="0" presId="urn:microsoft.com/office/officeart/2005/8/layout/hList1"/>
    <dgm:cxn modelId="{52CD59AC-1AC1-4F18-888F-FB067FCF3ED9}" type="presParOf" srcId="{2416D15A-3E66-4638-A9E4-B851A4A59E5A}" destId="{7DFA5FD9-8996-49FC-939C-B076CA026602}" srcOrd="2" destOrd="0" presId="urn:microsoft.com/office/officeart/2005/8/layout/hList1"/>
    <dgm:cxn modelId="{2BEFCAA8-9487-4AF7-A199-E422FDE7B468}" type="presParOf" srcId="{7DFA5FD9-8996-49FC-939C-B076CA026602}" destId="{658AC197-1DF9-428B-B3B1-65A771E13453}" srcOrd="0" destOrd="0" presId="urn:microsoft.com/office/officeart/2005/8/layout/hList1"/>
    <dgm:cxn modelId="{14AFD3CC-5125-44E6-94C4-A3D6DEACF653}" type="presParOf" srcId="{7DFA5FD9-8996-49FC-939C-B076CA026602}" destId="{2CF5253D-A5A3-4F15-A1AF-D43A5EDCC36B}"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F0EB923-AA06-444E-A825-5107938C765E}"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B7E3F868-0F1E-4357-8577-7B77605F7928}">
      <dgm:prSet phldrT="[Text]"/>
      <dgm:spPr/>
      <dgm:t>
        <a:bodyPr/>
        <a:lstStyle/>
        <a:p>
          <a:r>
            <a:rPr lang="en-US">
              <a:solidFill>
                <a:schemeClr val="tx1"/>
              </a:solidFill>
            </a:rPr>
            <a:t>Complete verification, if selected</a:t>
          </a:r>
        </a:p>
      </dgm:t>
    </dgm:pt>
    <dgm:pt modelId="{F136CB71-68C4-4668-B4DA-DC6793B0D4CA}" type="sibTrans" cxnId="{FD926E77-BDCE-444F-B133-773743802DF1}">
      <dgm:prSet/>
      <dgm:spPr/>
      <dgm:t>
        <a:bodyPr/>
        <a:lstStyle/>
        <a:p>
          <a:endParaRPr lang="en-US">
            <a:solidFill>
              <a:schemeClr val="tx1"/>
            </a:solidFill>
          </a:endParaRPr>
        </a:p>
      </dgm:t>
    </dgm:pt>
    <dgm:pt modelId="{766183F9-527A-49A0-97E0-C68265799CB9}" type="parTrans" cxnId="{FD926E77-BDCE-444F-B133-773743802DF1}">
      <dgm:prSet/>
      <dgm:spPr/>
      <dgm:t>
        <a:bodyPr/>
        <a:lstStyle/>
        <a:p>
          <a:endParaRPr lang="en-US">
            <a:solidFill>
              <a:schemeClr val="tx1"/>
            </a:solidFill>
          </a:endParaRPr>
        </a:p>
      </dgm:t>
    </dgm:pt>
    <dgm:pt modelId="{618F6B16-307E-4D56-ACD7-E1F9BEFC04BD}">
      <dgm:prSet phldrT="[Text]"/>
      <dgm:spPr/>
      <dgm:t>
        <a:bodyPr/>
        <a:lstStyle/>
        <a:p>
          <a:r>
            <a:rPr lang="en-US">
              <a:solidFill>
                <a:schemeClr val="tx1"/>
              </a:solidFill>
            </a:rPr>
            <a:t>Receive and review financial aid offers</a:t>
          </a:r>
        </a:p>
      </dgm:t>
    </dgm:pt>
    <dgm:pt modelId="{88DA5D3B-124C-49CF-92A5-057D6EF98116}" type="sibTrans" cxnId="{B0CFFE73-4D16-4BD1-9827-A30389A4A6D6}">
      <dgm:prSet/>
      <dgm:spPr/>
      <dgm:t>
        <a:bodyPr/>
        <a:lstStyle/>
        <a:p>
          <a:endParaRPr lang="en-US">
            <a:solidFill>
              <a:schemeClr val="tx1"/>
            </a:solidFill>
          </a:endParaRPr>
        </a:p>
      </dgm:t>
    </dgm:pt>
    <dgm:pt modelId="{1B88CC7C-7F3D-4885-B00A-9F45076F4CD7}" type="parTrans" cxnId="{B0CFFE73-4D16-4BD1-9827-A30389A4A6D6}">
      <dgm:prSet/>
      <dgm:spPr/>
      <dgm:t>
        <a:bodyPr/>
        <a:lstStyle/>
        <a:p>
          <a:endParaRPr lang="en-US">
            <a:solidFill>
              <a:schemeClr val="tx1"/>
            </a:solidFill>
          </a:endParaRPr>
        </a:p>
      </dgm:t>
    </dgm:pt>
    <dgm:pt modelId="{4BBB0973-FC24-4A8F-A9B7-1A6E0654E6EC}">
      <dgm:prSet phldrT="[Text]"/>
      <dgm:spPr/>
      <dgm:t>
        <a:bodyPr/>
        <a:lstStyle/>
        <a:p>
          <a:r>
            <a:rPr lang="en-US">
              <a:solidFill>
                <a:schemeClr val="tx1"/>
              </a:solidFill>
            </a:rPr>
            <a:t>Respond to colleges</a:t>
          </a:r>
        </a:p>
      </dgm:t>
    </dgm:pt>
    <dgm:pt modelId="{CD201040-E013-4943-BC9B-5EA482F3FB78}" type="sibTrans" cxnId="{8D3CAD47-D197-4B83-B4AB-18B645710B40}">
      <dgm:prSet/>
      <dgm:spPr/>
      <dgm:t>
        <a:bodyPr/>
        <a:lstStyle/>
        <a:p>
          <a:endParaRPr lang="en-US">
            <a:solidFill>
              <a:schemeClr val="tx1"/>
            </a:solidFill>
          </a:endParaRPr>
        </a:p>
      </dgm:t>
    </dgm:pt>
    <dgm:pt modelId="{0967E716-C3E0-46A5-A660-0FEECEF9DBDF}" type="parTrans" cxnId="{8D3CAD47-D197-4B83-B4AB-18B645710B40}">
      <dgm:prSet/>
      <dgm:spPr/>
      <dgm:t>
        <a:bodyPr/>
        <a:lstStyle/>
        <a:p>
          <a:endParaRPr lang="en-US">
            <a:solidFill>
              <a:schemeClr val="tx1"/>
            </a:solidFill>
          </a:endParaRPr>
        </a:p>
      </dgm:t>
    </dgm:pt>
    <dgm:pt modelId="{A5D51A7C-612C-4FA2-97A0-24AE30040A45}">
      <dgm:prSet phldrT="[Text]"/>
      <dgm:spPr/>
      <dgm:t>
        <a:bodyPr/>
        <a:lstStyle/>
        <a:p>
          <a:r>
            <a:rPr lang="en-US">
              <a:solidFill>
                <a:schemeClr val="tx1"/>
              </a:solidFill>
            </a:rPr>
            <a:t>Complete all pending processes</a:t>
          </a:r>
        </a:p>
      </dgm:t>
    </dgm:pt>
    <dgm:pt modelId="{0899781E-EC0E-4D08-9432-D9AD3D4CDA1E}" type="sibTrans" cxnId="{088ED37B-B073-4D33-97E4-77A55EE51806}">
      <dgm:prSet/>
      <dgm:spPr/>
      <dgm:t>
        <a:bodyPr/>
        <a:lstStyle/>
        <a:p>
          <a:endParaRPr lang="en-US">
            <a:solidFill>
              <a:schemeClr val="tx1"/>
            </a:solidFill>
          </a:endParaRPr>
        </a:p>
      </dgm:t>
    </dgm:pt>
    <dgm:pt modelId="{F6B547E0-028B-429F-A9BF-F369B13D9877}" type="parTrans" cxnId="{088ED37B-B073-4D33-97E4-77A55EE51806}">
      <dgm:prSet/>
      <dgm:spPr/>
      <dgm:t>
        <a:bodyPr/>
        <a:lstStyle/>
        <a:p>
          <a:endParaRPr lang="en-US">
            <a:solidFill>
              <a:schemeClr val="tx1"/>
            </a:solidFill>
          </a:endParaRPr>
        </a:p>
      </dgm:t>
    </dgm:pt>
    <dgm:pt modelId="{635A16FB-B84B-4095-8800-21625E2821DA}">
      <dgm:prSet phldrT="[Text]"/>
      <dgm:spPr>
        <a:ln w="57150">
          <a:solidFill>
            <a:schemeClr val="accent6">
              <a:lumMod val="50000"/>
            </a:schemeClr>
          </a:solidFill>
        </a:ln>
      </dgm:spPr>
      <dgm:t>
        <a:bodyPr/>
        <a:lstStyle/>
        <a:p>
          <a:r>
            <a:rPr lang="en-US">
              <a:solidFill>
                <a:schemeClr val="tx1"/>
              </a:solidFill>
            </a:rPr>
            <a:t>File a FAFSA or Alternative App (annually)</a:t>
          </a:r>
        </a:p>
      </dgm:t>
    </dgm:pt>
    <dgm:pt modelId="{A4CF13CE-0FCE-4BEC-9972-A91D972065E2}" type="parTrans" cxnId="{954448AF-7AE1-4FF2-874A-3144894C7918}">
      <dgm:prSet/>
      <dgm:spPr/>
      <dgm:t>
        <a:bodyPr/>
        <a:lstStyle/>
        <a:p>
          <a:endParaRPr lang="en-US">
            <a:solidFill>
              <a:schemeClr val="tx1"/>
            </a:solidFill>
          </a:endParaRPr>
        </a:p>
      </dgm:t>
    </dgm:pt>
    <dgm:pt modelId="{EF159173-5C8A-414E-8E5A-7B0C48194398}" type="sibTrans" cxnId="{954448AF-7AE1-4FF2-874A-3144894C7918}">
      <dgm:prSet/>
      <dgm:spPr/>
      <dgm:t>
        <a:bodyPr/>
        <a:lstStyle/>
        <a:p>
          <a:endParaRPr lang="en-US">
            <a:solidFill>
              <a:schemeClr val="tx1"/>
            </a:solidFill>
          </a:endParaRPr>
        </a:p>
      </dgm:t>
    </dgm:pt>
    <dgm:pt modelId="{940EC4CD-1C20-4C85-B58A-F00A540B04F8}" type="pres">
      <dgm:prSet presAssocID="{3F0EB923-AA06-444E-A825-5107938C765E}" presName="compositeShape" presStyleCnt="0">
        <dgm:presLayoutVars>
          <dgm:chMax val="7"/>
          <dgm:dir/>
          <dgm:resizeHandles val="exact"/>
        </dgm:presLayoutVars>
      </dgm:prSet>
      <dgm:spPr/>
    </dgm:pt>
    <dgm:pt modelId="{AAF0D9E7-7779-43C1-AB87-EA726C6867F0}" type="pres">
      <dgm:prSet presAssocID="{3F0EB923-AA06-444E-A825-5107938C765E}" presName="wedge1" presStyleLbl="node1" presStyleIdx="0" presStyleCnt="5"/>
      <dgm:spPr/>
    </dgm:pt>
    <dgm:pt modelId="{84792C59-38B8-46B5-B8C9-1B56AECB0E31}" type="pres">
      <dgm:prSet presAssocID="{3F0EB923-AA06-444E-A825-5107938C765E}" presName="dummy1a" presStyleCnt="0"/>
      <dgm:spPr/>
    </dgm:pt>
    <dgm:pt modelId="{0DD0DC21-A645-4FF5-8621-DFDF4722D940}" type="pres">
      <dgm:prSet presAssocID="{3F0EB923-AA06-444E-A825-5107938C765E}" presName="dummy1b" presStyleCnt="0"/>
      <dgm:spPr/>
    </dgm:pt>
    <dgm:pt modelId="{22C7E3CC-5C83-4C11-B777-CAA392392661}" type="pres">
      <dgm:prSet presAssocID="{3F0EB923-AA06-444E-A825-5107938C765E}" presName="wedge1Tx" presStyleLbl="node1" presStyleIdx="0" presStyleCnt="5">
        <dgm:presLayoutVars>
          <dgm:chMax val="0"/>
          <dgm:chPref val="0"/>
          <dgm:bulletEnabled val="1"/>
        </dgm:presLayoutVars>
      </dgm:prSet>
      <dgm:spPr/>
    </dgm:pt>
    <dgm:pt modelId="{5E402316-DB5E-45F8-AE4B-91746C6CE531}" type="pres">
      <dgm:prSet presAssocID="{3F0EB923-AA06-444E-A825-5107938C765E}" presName="wedge2" presStyleLbl="node1" presStyleIdx="1" presStyleCnt="5"/>
      <dgm:spPr/>
    </dgm:pt>
    <dgm:pt modelId="{20EA7DBE-F024-48FE-B53B-F68F4DCBD89F}" type="pres">
      <dgm:prSet presAssocID="{3F0EB923-AA06-444E-A825-5107938C765E}" presName="dummy2a" presStyleCnt="0"/>
      <dgm:spPr/>
    </dgm:pt>
    <dgm:pt modelId="{636D299E-03D9-499F-BB7F-AB6AE8AE08B0}" type="pres">
      <dgm:prSet presAssocID="{3F0EB923-AA06-444E-A825-5107938C765E}" presName="dummy2b" presStyleCnt="0"/>
      <dgm:spPr/>
    </dgm:pt>
    <dgm:pt modelId="{6F4CADBC-72BE-4DAA-96D0-FD6C799DC974}" type="pres">
      <dgm:prSet presAssocID="{3F0EB923-AA06-444E-A825-5107938C765E}" presName="wedge2Tx" presStyleLbl="node1" presStyleIdx="1" presStyleCnt="5">
        <dgm:presLayoutVars>
          <dgm:chMax val="0"/>
          <dgm:chPref val="0"/>
          <dgm:bulletEnabled val="1"/>
        </dgm:presLayoutVars>
      </dgm:prSet>
      <dgm:spPr/>
    </dgm:pt>
    <dgm:pt modelId="{43918C91-B9D8-4B19-898C-DD82EA0EEA95}" type="pres">
      <dgm:prSet presAssocID="{3F0EB923-AA06-444E-A825-5107938C765E}" presName="wedge3" presStyleLbl="node1" presStyleIdx="2" presStyleCnt="5"/>
      <dgm:spPr/>
    </dgm:pt>
    <dgm:pt modelId="{953C879C-DE41-465B-9427-1A34B332138D}" type="pres">
      <dgm:prSet presAssocID="{3F0EB923-AA06-444E-A825-5107938C765E}" presName="dummy3a" presStyleCnt="0"/>
      <dgm:spPr/>
    </dgm:pt>
    <dgm:pt modelId="{B9219A11-6D5A-4232-BDE4-DC7CACB450BE}" type="pres">
      <dgm:prSet presAssocID="{3F0EB923-AA06-444E-A825-5107938C765E}" presName="dummy3b" presStyleCnt="0"/>
      <dgm:spPr/>
    </dgm:pt>
    <dgm:pt modelId="{B3AE7CFF-A184-44DC-A92B-F4AA8292A4FD}" type="pres">
      <dgm:prSet presAssocID="{3F0EB923-AA06-444E-A825-5107938C765E}" presName="wedge3Tx" presStyleLbl="node1" presStyleIdx="2" presStyleCnt="5">
        <dgm:presLayoutVars>
          <dgm:chMax val="0"/>
          <dgm:chPref val="0"/>
          <dgm:bulletEnabled val="1"/>
        </dgm:presLayoutVars>
      </dgm:prSet>
      <dgm:spPr/>
    </dgm:pt>
    <dgm:pt modelId="{E6B2DA27-22C9-43C2-8435-AD105D0FE658}" type="pres">
      <dgm:prSet presAssocID="{3F0EB923-AA06-444E-A825-5107938C765E}" presName="wedge4" presStyleLbl="node1" presStyleIdx="3" presStyleCnt="5"/>
      <dgm:spPr/>
    </dgm:pt>
    <dgm:pt modelId="{ADE389B7-EF90-4BCE-99C9-9BE279625E79}" type="pres">
      <dgm:prSet presAssocID="{3F0EB923-AA06-444E-A825-5107938C765E}" presName="dummy4a" presStyleCnt="0"/>
      <dgm:spPr/>
    </dgm:pt>
    <dgm:pt modelId="{0D48451D-AE41-46A7-BDB9-F9834C09D14F}" type="pres">
      <dgm:prSet presAssocID="{3F0EB923-AA06-444E-A825-5107938C765E}" presName="dummy4b" presStyleCnt="0"/>
      <dgm:spPr/>
    </dgm:pt>
    <dgm:pt modelId="{51683A9A-2E68-44F3-B35B-87FFB8AD4CEF}" type="pres">
      <dgm:prSet presAssocID="{3F0EB923-AA06-444E-A825-5107938C765E}" presName="wedge4Tx" presStyleLbl="node1" presStyleIdx="3" presStyleCnt="5">
        <dgm:presLayoutVars>
          <dgm:chMax val="0"/>
          <dgm:chPref val="0"/>
          <dgm:bulletEnabled val="1"/>
        </dgm:presLayoutVars>
      </dgm:prSet>
      <dgm:spPr/>
    </dgm:pt>
    <dgm:pt modelId="{47D887C3-48A3-4A61-9429-01362D20C1A0}" type="pres">
      <dgm:prSet presAssocID="{3F0EB923-AA06-444E-A825-5107938C765E}" presName="wedge5" presStyleLbl="node1" presStyleIdx="4" presStyleCnt="5"/>
      <dgm:spPr/>
    </dgm:pt>
    <dgm:pt modelId="{EAB7654B-48E3-4F69-B1FA-4DA95EC0E7A8}" type="pres">
      <dgm:prSet presAssocID="{3F0EB923-AA06-444E-A825-5107938C765E}" presName="dummy5a" presStyleCnt="0"/>
      <dgm:spPr/>
    </dgm:pt>
    <dgm:pt modelId="{CCAF6F6F-1320-483B-B027-4BE83375642D}" type="pres">
      <dgm:prSet presAssocID="{3F0EB923-AA06-444E-A825-5107938C765E}" presName="dummy5b" presStyleCnt="0"/>
      <dgm:spPr/>
    </dgm:pt>
    <dgm:pt modelId="{7747EC66-EE6A-410D-A9E3-A9BC5E03553E}" type="pres">
      <dgm:prSet presAssocID="{3F0EB923-AA06-444E-A825-5107938C765E}" presName="wedge5Tx" presStyleLbl="node1" presStyleIdx="4" presStyleCnt="5">
        <dgm:presLayoutVars>
          <dgm:chMax val="0"/>
          <dgm:chPref val="0"/>
          <dgm:bulletEnabled val="1"/>
        </dgm:presLayoutVars>
      </dgm:prSet>
      <dgm:spPr/>
    </dgm:pt>
    <dgm:pt modelId="{75495144-EF34-4952-AA0D-5591DB2DB77A}" type="pres">
      <dgm:prSet presAssocID="{F136CB71-68C4-4668-B4DA-DC6793B0D4CA}" presName="arrowWedge1" presStyleLbl="fgSibTrans2D1" presStyleIdx="0" presStyleCnt="5"/>
      <dgm:spPr/>
    </dgm:pt>
    <dgm:pt modelId="{500B073B-3422-4C16-9BE7-C4B81088B075}" type="pres">
      <dgm:prSet presAssocID="{88DA5D3B-124C-49CF-92A5-057D6EF98116}" presName="arrowWedge2" presStyleLbl="fgSibTrans2D1" presStyleIdx="1" presStyleCnt="5"/>
      <dgm:spPr/>
    </dgm:pt>
    <dgm:pt modelId="{9105CA83-F356-4B9F-94C2-449CA3F7697B}" type="pres">
      <dgm:prSet presAssocID="{CD201040-E013-4943-BC9B-5EA482F3FB78}" presName="arrowWedge3" presStyleLbl="fgSibTrans2D1" presStyleIdx="2" presStyleCnt="5"/>
      <dgm:spPr/>
    </dgm:pt>
    <dgm:pt modelId="{79A70F77-FD6C-476D-8A25-003CF2D4CD9A}" type="pres">
      <dgm:prSet presAssocID="{0899781E-EC0E-4D08-9432-D9AD3D4CDA1E}" presName="arrowWedge4" presStyleLbl="fgSibTrans2D1" presStyleIdx="3" presStyleCnt="5"/>
      <dgm:spPr/>
    </dgm:pt>
    <dgm:pt modelId="{735C1A6C-31FF-407E-BE7E-23197841D348}" type="pres">
      <dgm:prSet presAssocID="{EF159173-5C8A-414E-8E5A-7B0C48194398}" presName="arrowWedge5" presStyleLbl="fgSibTrans2D1" presStyleIdx="4" presStyleCnt="5"/>
      <dgm:spPr>
        <a:ln w="57150">
          <a:solidFill>
            <a:schemeClr val="accent6">
              <a:lumMod val="50000"/>
            </a:schemeClr>
          </a:solidFill>
        </a:ln>
      </dgm:spPr>
    </dgm:pt>
  </dgm:ptLst>
  <dgm:cxnLst>
    <dgm:cxn modelId="{6CF79B1E-BAFE-4B74-AB7A-48886ACA604B}" type="presOf" srcId="{635A16FB-B84B-4095-8800-21625E2821DA}" destId="{47D887C3-48A3-4A61-9429-01362D20C1A0}" srcOrd="0" destOrd="0" presId="urn:microsoft.com/office/officeart/2005/8/layout/cycle8"/>
    <dgm:cxn modelId="{8D3CAD47-D197-4B83-B4AB-18B645710B40}" srcId="{3F0EB923-AA06-444E-A825-5107938C765E}" destId="{4BBB0973-FC24-4A8F-A9B7-1A6E0654E6EC}" srcOrd="2" destOrd="0" parTransId="{0967E716-C3E0-46A5-A660-0FEECEF9DBDF}" sibTransId="{CD201040-E013-4943-BC9B-5EA482F3FB78}"/>
    <dgm:cxn modelId="{F9B31351-2E3F-4862-8C57-EAFBC6BA5B50}" type="presOf" srcId="{3F0EB923-AA06-444E-A825-5107938C765E}" destId="{940EC4CD-1C20-4C85-B58A-F00A540B04F8}" srcOrd="0" destOrd="0" presId="urn:microsoft.com/office/officeart/2005/8/layout/cycle8"/>
    <dgm:cxn modelId="{B0CFFE73-4D16-4BD1-9827-A30389A4A6D6}" srcId="{3F0EB923-AA06-444E-A825-5107938C765E}" destId="{618F6B16-307E-4D56-ACD7-E1F9BEFC04BD}" srcOrd="1" destOrd="0" parTransId="{1B88CC7C-7F3D-4885-B00A-9F45076F4CD7}" sibTransId="{88DA5D3B-124C-49CF-92A5-057D6EF98116}"/>
    <dgm:cxn modelId="{FD926E77-BDCE-444F-B133-773743802DF1}" srcId="{3F0EB923-AA06-444E-A825-5107938C765E}" destId="{B7E3F868-0F1E-4357-8577-7B77605F7928}" srcOrd="0" destOrd="0" parTransId="{766183F9-527A-49A0-97E0-C68265799CB9}" sibTransId="{F136CB71-68C4-4668-B4DA-DC6793B0D4CA}"/>
    <dgm:cxn modelId="{7D2CD778-3B1C-478F-A739-F890922268FD}" type="presOf" srcId="{A5D51A7C-612C-4FA2-97A0-24AE30040A45}" destId="{E6B2DA27-22C9-43C2-8435-AD105D0FE658}" srcOrd="0" destOrd="0" presId="urn:microsoft.com/office/officeart/2005/8/layout/cycle8"/>
    <dgm:cxn modelId="{088ED37B-B073-4D33-97E4-77A55EE51806}" srcId="{3F0EB923-AA06-444E-A825-5107938C765E}" destId="{A5D51A7C-612C-4FA2-97A0-24AE30040A45}" srcOrd="3" destOrd="0" parTransId="{F6B547E0-028B-429F-A9BF-F369B13D9877}" sibTransId="{0899781E-EC0E-4D08-9432-D9AD3D4CDA1E}"/>
    <dgm:cxn modelId="{C0FB218A-8D5B-4C1A-8380-355755953551}" type="presOf" srcId="{A5D51A7C-612C-4FA2-97A0-24AE30040A45}" destId="{51683A9A-2E68-44F3-B35B-87FFB8AD4CEF}" srcOrd="1" destOrd="0" presId="urn:microsoft.com/office/officeart/2005/8/layout/cycle8"/>
    <dgm:cxn modelId="{36AFFBA1-68BD-48DE-A7C8-1A9D56A7B346}" type="presOf" srcId="{618F6B16-307E-4D56-ACD7-E1F9BEFC04BD}" destId="{5E402316-DB5E-45F8-AE4B-91746C6CE531}" srcOrd="0" destOrd="0" presId="urn:microsoft.com/office/officeart/2005/8/layout/cycle8"/>
    <dgm:cxn modelId="{233553A4-F1E1-4A59-A762-3711FCDAD664}" type="presOf" srcId="{B7E3F868-0F1E-4357-8577-7B77605F7928}" destId="{22C7E3CC-5C83-4C11-B777-CAA392392661}" srcOrd="1" destOrd="0" presId="urn:microsoft.com/office/officeart/2005/8/layout/cycle8"/>
    <dgm:cxn modelId="{954448AF-7AE1-4FF2-874A-3144894C7918}" srcId="{3F0EB923-AA06-444E-A825-5107938C765E}" destId="{635A16FB-B84B-4095-8800-21625E2821DA}" srcOrd="4" destOrd="0" parTransId="{A4CF13CE-0FCE-4BEC-9972-A91D972065E2}" sibTransId="{EF159173-5C8A-414E-8E5A-7B0C48194398}"/>
    <dgm:cxn modelId="{D28781BF-0974-4E85-8AEB-57A6194F6534}" type="presOf" srcId="{618F6B16-307E-4D56-ACD7-E1F9BEFC04BD}" destId="{6F4CADBC-72BE-4DAA-96D0-FD6C799DC974}" srcOrd="1" destOrd="0" presId="urn:microsoft.com/office/officeart/2005/8/layout/cycle8"/>
    <dgm:cxn modelId="{FCD341DB-E0B4-476F-94BE-F8B1BC5956E6}" type="presOf" srcId="{4BBB0973-FC24-4A8F-A9B7-1A6E0654E6EC}" destId="{43918C91-B9D8-4B19-898C-DD82EA0EEA95}" srcOrd="0" destOrd="0" presId="urn:microsoft.com/office/officeart/2005/8/layout/cycle8"/>
    <dgm:cxn modelId="{5C07CEDF-F2AD-449C-B3B0-514A4539BD1D}" type="presOf" srcId="{4BBB0973-FC24-4A8F-A9B7-1A6E0654E6EC}" destId="{B3AE7CFF-A184-44DC-A92B-F4AA8292A4FD}" srcOrd="1" destOrd="0" presId="urn:microsoft.com/office/officeart/2005/8/layout/cycle8"/>
    <dgm:cxn modelId="{AE15A1E0-0766-45B4-BAFA-F697908B7BA3}" type="presOf" srcId="{B7E3F868-0F1E-4357-8577-7B77605F7928}" destId="{AAF0D9E7-7779-43C1-AB87-EA726C6867F0}" srcOrd="0" destOrd="0" presId="urn:microsoft.com/office/officeart/2005/8/layout/cycle8"/>
    <dgm:cxn modelId="{DFF5EAEA-1E27-4986-9789-1018CA16C2B8}" type="presOf" srcId="{635A16FB-B84B-4095-8800-21625E2821DA}" destId="{7747EC66-EE6A-410D-A9E3-A9BC5E03553E}" srcOrd="1" destOrd="0" presId="urn:microsoft.com/office/officeart/2005/8/layout/cycle8"/>
    <dgm:cxn modelId="{AC6472AB-8A15-4B23-B987-FD114083AD58}" type="presParOf" srcId="{940EC4CD-1C20-4C85-B58A-F00A540B04F8}" destId="{AAF0D9E7-7779-43C1-AB87-EA726C6867F0}" srcOrd="0" destOrd="0" presId="urn:microsoft.com/office/officeart/2005/8/layout/cycle8"/>
    <dgm:cxn modelId="{69AAE3F9-0F03-42B2-A6AB-660B5091790D}" type="presParOf" srcId="{940EC4CD-1C20-4C85-B58A-F00A540B04F8}" destId="{84792C59-38B8-46B5-B8C9-1B56AECB0E31}" srcOrd="1" destOrd="0" presId="urn:microsoft.com/office/officeart/2005/8/layout/cycle8"/>
    <dgm:cxn modelId="{2D2763E5-DBAA-4066-86C4-D39016D0EDA6}" type="presParOf" srcId="{940EC4CD-1C20-4C85-B58A-F00A540B04F8}" destId="{0DD0DC21-A645-4FF5-8621-DFDF4722D940}" srcOrd="2" destOrd="0" presId="urn:microsoft.com/office/officeart/2005/8/layout/cycle8"/>
    <dgm:cxn modelId="{88D5D68A-63D7-4FB3-B273-DFE276D20277}" type="presParOf" srcId="{940EC4CD-1C20-4C85-B58A-F00A540B04F8}" destId="{22C7E3CC-5C83-4C11-B777-CAA392392661}" srcOrd="3" destOrd="0" presId="urn:microsoft.com/office/officeart/2005/8/layout/cycle8"/>
    <dgm:cxn modelId="{B891650A-D05B-44BD-B0CF-A6119C112602}" type="presParOf" srcId="{940EC4CD-1C20-4C85-B58A-F00A540B04F8}" destId="{5E402316-DB5E-45F8-AE4B-91746C6CE531}" srcOrd="4" destOrd="0" presId="urn:microsoft.com/office/officeart/2005/8/layout/cycle8"/>
    <dgm:cxn modelId="{736F4184-8373-4D30-910A-3D786E27477A}" type="presParOf" srcId="{940EC4CD-1C20-4C85-B58A-F00A540B04F8}" destId="{20EA7DBE-F024-48FE-B53B-F68F4DCBD89F}" srcOrd="5" destOrd="0" presId="urn:microsoft.com/office/officeart/2005/8/layout/cycle8"/>
    <dgm:cxn modelId="{F977317E-F704-44A6-B6DF-C35E09C14304}" type="presParOf" srcId="{940EC4CD-1C20-4C85-B58A-F00A540B04F8}" destId="{636D299E-03D9-499F-BB7F-AB6AE8AE08B0}" srcOrd="6" destOrd="0" presId="urn:microsoft.com/office/officeart/2005/8/layout/cycle8"/>
    <dgm:cxn modelId="{D156E6A8-4BE7-4B5A-A582-7B5B8797FD2A}" type="presParOf" srcId="{940EC4CD-1C20-4C85-B58A-F00A540B04F8}" destId="{6F4CADBC-72BE-4DAA-96D0-FD6C799DC974}" srcOrd="7" destOrd="0" presId="urn:microsoft.com/office/officeart/2005/8/layout/cycle8"/>
    <dgm:cxn modelId="{AC252889-D37E-4D19-ABC0-C7BF14445ACF}" type="presParOf" srcId="{940EC4CD-1C20-4C85-B58A-F00A540B04F8}" destId="{43918C91-B9D8-4B19-898C-DD82EA0EEA95}" srcOrd="8" destOrd="0" presId="urn:microsoft.com/office/officeart/2005/8/layout/cycle8"/>
    <dgm:cxn modelId="{03CABD14-E8EE-450B-B12D-F53E100E380B}" type="presParOf" srcId="{940EC4CD-1C20-4C85-B58A-F00A540B04F8}" destId="{953C879C-DE41-465B-9427-1A34B332138D}" srcOrd="9" destOrd="0" presId="urn:microsoft.com/office/officeart/2005/8/layout/cycle8"/>
    <dgm:cxn modelId="{5105086A-10E5-4E2C-85C2-D038F639AB99}" type="presParOf" srcId="{940EC4CD-1C20-4C85-B58A-F00A540B04F8}" destId="{B9219A11-6D5A-4232-BDE4-DC7CACB450BE}" srcOrd="10" destOrd="0" presId="urn:microsoft.com/office/officeart/2005/8/layout/cycle8"/>
    <dgm:cxn modelId="{A552B530-AF88-4BE9-BD60-F9B3CE8DBE18}" type="presParOf" srcId="{940EC4CD-1C20-4C85-B58A-F00A540B04F8}" destId="{B3AE7CFF-A184-44DC-A92B-F4AA8292A4FD}" srcOrd="11" destOrd="0" presId="urn:microsoft.com/office/officeart/2005/8/layout/cycle8"/>
    <dgm:cxn modelId="{EFEC098A-13ED-407B-BC34-DCA1146F1A1B}" type="presParOf" srcId="{940EC4CD-1C20-4C85-B58A-F00A540B04F8}" destId="{E6B2DA27-22C9-43C2-8435-AD105D0FE658}" srcOrd="12" destOrd="0" presId="urn:microsoft.com/office/officeart/2005/8/layout/cycle8"/>
    <dgm:cxn modelId="{A88BD707-B886-4108-B4B4-FF0F6EFE96DF}" type="presParOf" srcId="{940EC4CD-1C20-4C85-B58A-F00A540B04F8}" destId="{ADE389B7-EF90-4BCE-99C9-9BE279625E79}" srcOrd="13" destOrd="0" presId="urn:microsoft.com/office/officeart/2005/8/layout/cycle8"/>
    <dgm:cxn modelId="{ECE9DE35-550B-4E26-A070-42A2EC81EB82}" type="presParOf" srcId="{940EC4CD-1C20-4C85-B58A-F00A540B04F8}" destId="{0D48451D-AE41-46A7-BDB9-F9834C09D14F}" srcOrd="14" destOrd="0" presId="urn:microsoft.com/office/officeart/2005/8/layout/cycle8"/>
    <dgm:cxn modelId="{61E0C04B-1586-437A-B768-7EA5BB59DB62}" type="presParOf" srcId="{940EC4CD-1C20-4C85-B58A-F00A540B04F8}" destId="{51683A9A-2E68-44F3-B35B-87FFB8AD4CEF}" srcOrd="15" destOrd="0" presId="urn:microsoft.com/office/officeart/2005/8/layout/cycle8"/>
    <dgm:cxn modelId="{556AB25F-57C1-41B6-9EB7-B7290A544FC3}" type="presParOf" srcId="{940EC4CD-1C20-4C85-B58A-F00A540B04F8}" destId="{47D887C3-48A3-4A61-9429-01362D20C1A0}" srcOrd="16" destOrd="0" presId="urn:microsoft.com/office/officeart/2005/8/layout/cycle8"/>
    <dgm:cxn modelId="{48E7840F-C5BA-4B5E-BBB2-416C72870BC8}" type="presParOf" srcId="{940EC4CD-1C20-4C85-B58A-F00A540B04F8}" destId="{EAB7654B-48E3-4F69-B1FA-4DA95EC0E7A8}" srcOrd="17" destOrd="0" presId="urn:microsoft.com/office/officeart/2005/8/layout/cycle8"/>
    <dgm:cxn modelId="{70045953-691C-4DF4-A043-A882A913B516}" type="presParOf" srcId="{940EC4CD-1C20-4C85-B58A-F00A540B04F8}" destId="{CCAF6F6F-1320-483B-B027-4BE83375642D}" srcOrd="18" destOrd="0" presId="urn:microsoft.com/office/officeart/2005/8/layout/cycle8"/>
    <dgm:cxn modelId="{51279C40-2C50-48B5-AA62-E6EDCE7B001F}" type="presParOf" srcId="{940EC4CD-1C20-4C85-B58A-F00A540B04F8}" destId="{7747EC66-EE6A-410D-A9E3-A9BC5E03553E}" srcOrd="19" destOrd="0" presId="urn:microsoft.com/office/officeart/2005/8/layout/cycle8"/>
    <dgm:cxn modelId="{7277DE6C-8FBC-45F6-B790-2CAEBE1220BD}" type="presParOf" srcId="{940EC4CD-1C20-4C85-B58A-F00A540B04F8}" destId="{75495144-EF34-4952-AA0D-5591DB2DB77A}" srcOrd="20" destOrd="0" presId="urn:microsoft.com/office/officeart/2005/8/layout/cycle8"/>
    <dgm:cxn modelId="{2002EE33-FA3E-4938-9BEB-0E568C7F3B60}" type="presParOf" srcId="{940EC4CD-1C20-4C85-B58A-F00A540B04F8}" destId="{500B073B-3422-4C16-9BE7-C4B81088B075}" srcOrd="21" destOrd="0" presId="urn:microsoft.com/office/officeart/2005/8/layout/cycle8"/>
    <dgm:cxn modelId="{CA1EA15C-EA15-4D5F-BACC-231FC0EFD971}" type="presParOf" srcId="{940EC4CD-1C20-4C85-B58A-F00A540B04F8}" destId="{9105CA83-F356-4B9F-94C2-449CA3F7697B}" srcOrd="22" destOrd="0" presId="urn:microsoft.com/office/officeart/2005/8/layout/cycle8"/>
    <dgm:cxn modelId="{DDDB99FE-C8F7-417A-A52A-708BC6AA8576}" type="presParOf" srcId="{940EC4CD-1C20-4C85-B58A-F00A540B04F8}" destId="{79A70F77-FD6C-476D-8A25-003CF2D4CD9A}" srcOrd="23" destOrd="0" presId="urn:microsoft.com/office/officeart/2005/8/layout/cycle8"/>
    <dgm:cxn modelId="{4AFE2302-B657-45F6-B51B-8FB8EF0DE2F1}" type="presParOf" srcId="{940EC4CD-1C20-4C85-B58A-F00A540B04F8}" destId="{735C1A6C-31FF-407E-BE7E-23197841D348}"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B40891B-57E6-456F-9C8B-5B6EBBBB5A58}" type="doc">
      <dgm:prSet loTypeId="urn:microsoft.com/office/officeart/2005/8/layout/vList4" loCatId="picture" qsTypeId="urn:microsoft.com/office/officeart/2005/8/quickstyle/simple1" qsCatId="simple" csTypeId="urn:microsoft.com/office/officeart/2005/8/colors/colorful1" csCatId="colorful" phldr="1"/>
      <dgm:spPr/>
      <dgm:t>
        <a:bodyPr/>
        <a:lstStyle/>
        <a:p>
          <a:endParaRPr lang="en-US"/>
        </a:p>
      </dgm:t>
    </dgm:pt>
    <dgm:pt modelId="{8584ABED-D6B3-435A-9B91-BE3211ABCA27}">
      <dgm:prSet phldrT="[Text]" custT="1"/>
      <dgm:spPr/>
      <dgm:t>
        <a:bodyPr/>
        <a:lstStyle/>
        <a:p>
          <a:pPr algn="l"/>
          <a:r>
            <a:rPr lang="en-US" sz="2400" b="0">
              <a:solidFill>
                <a:schemeClr val="tx1"/>
              </a:solidFill>
            </a:rPr>
            <a:t>Alternative Application for Illinois Financial Aid </a:t>
          </a:r>
          <a:br>
            <a:rPr lang="en-US" sz="2400" b="0">
              <a:solidFill>
                <a:schemeClr val="tx1"/>
              </a:solidFill>
            </a:rPr>
          </a:br>
          <a:r>
            <a:rPr lang="en-US" sz="2400" b="0">
              <a:solidFill>
                <a:schemeClr val="tx1"/>
              </a:solidFill>
            </a:rPr>
            <a:t>(Alternative App)</a:t>
          </a:r>
        </a:p>
      </dgm:t>
    </dgm:pt>
    <dgm:pt modelId="{BF71224B-3410-450E-AF40-ED786AF0BC72}" type="parTrans" cxnId="{B6D94F3D-5FAC-4F80-A27A-0A7A6CBF083E}">
      <dgm:prSet/>
      <dgm:spPr/>
      <dgm:t>
        <a:bodyPr/>
        <a:lstStyle/>
        <a:p>
          <a:pPr algn="l"/>
          <a:endParaRPr lang="en-US" sz="2000">
            <a:solidFill>
              <a:schemeClr val="tx1"/>
            </a:solidFill>
          </a:endParaRPr>
        </a:p>
      </dgm:t>
    </dgm:pt>
    <dgm:pt modelId="{9693ADCC-702D-4B42-BCC6-B7FAD0FE1F57}" type="sibTrans" cxnId="{B6D94F3D-5FAC-4F80-A27A-0A7A6CBF083E}">
      <dgm:prSet/>
      <dgm:spPr/>
      <dgm:t>
        <a:bodyPr/>
        <a:lstStyle/>
        <a:p>
          <a:pPr algn="l"/>
          <a:endParaRPr lang="en-US" sz="2000">
            <a:solidFill>
              <a:schemeClr val="tx1"/>
            </a:solidFill>
          </a:endParaRPr>
        </a:p>
      </dgm:t>
    </dgm:pt>
    <dgm:pt modelId="{D8D3888E-DE23-428F-9660-5779A86AA1B0}">
      <dgm:prSet phldrT="[Text]" custT="1"/>
      <dgm:spPr/>
      <dgm:t>
        <a:bodyPr/>
        <a:lstStyle/>
        <a:p>
          <a:pPr algn="l"/>
          <a:r>
            <a:rPr lang="en-US" sz="2400" b="0">
              <a:solidFill>
                <a:schemeClr val="tx1"/>
              </a:solidFill>
            </a:rPr>
            <a:t>Other forms </a:t>
          </a:r>
          <a:br>
            <a:rPr lang="en-US" sz="2400" b="0">
              <a:solidFill>
                <a:schemeClr val="tx1"/>
              </a:solidFill>
            </a:rPr>
          </a:br>
          <a:r>
            <a:rPr lang="en-US" sz="2400" b="0">
              <a:solidFill>
                <a:schemeClr val="tx1"/>
              </a:solidFill>
            </a:rPr>
            <a:t>(e.g., institutional forms, CSS Profile, etc.)</a:t>
          </a:r>
        </a:p>
      </dgm:t>
    </dgm:pt>
    <dgm:pt modelId="{A519D2F8-9014-4D74-8A3D-665763F3B580}" type="parTrans" cxnId="{329DD360-48EF-46AE-9867-610753399056}">
      <dgm:prSet/>
      <dgm:spPr/>
      <dgm:t>
        <a:bodyPr/>
        <a:lstStyle/>
        <a:p>
          <a:pPr algn="l"/>
          <a:endParaRPr lang="en-US" sz="2000">
            <a:solidFill>
              <a:schemeClr val="tx1"/>
            </a:solidFill>
          </a:endParaRPr>
        </a:p>
      </dgm:t>
    </dgm:pt>
    <dgm:pt modelId="{E5C1FD97-7302-4921-96F3-93BCEE8A2C6B}" type="sibTrans" cxnId="{329DD360-48EF-46AE-9867-610753399056}">
      <dgm:prSet/>
      <dgm:spPr/>
      <dgm:t>
        <a:bodyPr/>
        <a:lstStyle/>
        <a:p>
          <a:pPr algn="l"/>
          <a:endParaRPr lang="en-US" sz="2000">
            <a:solidFill>
              <a:schemeClr val="tx1"/>
            </a:solidFill>
          </a:endParaRPr>
        </a:p>
      </dgm:t>
    </dgm:pt>
    <dgm:pt modelId="{C02C653B-3ED4-48F1-B747-CDB8CF6AC862}">
      <dgm:prSet phldrT="[Text]" custT="1"/>
      <dgm:spPr/>
      <dgm:t>
        <a:bodyPr/>
        <a:lstStyle/>
        <a:p>
          <a:pPr algn="l"/>
          <a:r>
            <a:rPr lang="en-US" sz="2400" b="0">
              <a:solidFill>
                <a:schemeClr val="tx1"/>
              </a:solidFill>
            </a:rPr>
            <a:t>Free Application for Federal Student Aid (FAFSA) </a:t>
          </a:r>
        </a:p>
      </dgm:t>
    </dgm:pt>
    <dgm:pt modelId="{E998BA2C-E70C-4211-8350-EF41C1421C97}" type="sibTrans" cxnId="{3F368BB8-510E-4C55-91DA-4C4743EFAB05}">
      <dgm:prSet/>
      <dgm:spPr/>
      <dgm:t>
        <a:bodyPr/>
        <a:lstStyle/>
        <a:p>
          <a:pPr algn="l"/>
          <a:endParaRPr lang="en-US" sz="2000">
            <a:solidFill>
              <a:schemeClr val="tx1"/>
            </a:solidFill>
          </a:endParaRPr>
        </a:p>
      </dgm:t>
    </dgm:pt>
    <dgm:pt modelId="{12D17907-17B6-4B4B-A795-46A8F5C208B9}" type="parTrans" cxnId="{3F368BB8-510E-4C55-91DA-4C4743EFAB05}">
      <dgm:prSet/>
      <dgm:spPr/>
      <dgm:t>
        <a:bodyPr/>
        <a:lstStyle/>
        <a:p>
          <a:pPr algn="l"/>
          <a:endParaRPr lang="en-US" sz="2000">
            <a:solidFill>
              <a:schemeClr val="tx1"/>
            </a:solidFill>
          </a:endParaRPr>
        </a:p>
      </dgm:t>
    </dgm:pt>
    <dgm:pt modelId="{C459F8D2-419E-4B1B-B770-C143386648AA}" type="pres">
      <dgm:prSet presAssocID="{FB40891B-57E6-456F-9C8B-5B6EBBBB5A58}" presName="linear" presStyleCnt="0">
        <dgm:presLayoutVars>
          <dgm:dir/>
          <dgm:resizeHandles val="exact"/>
        </dgm:presLayoutVars>
      </dgm:prSet>
      <dgm:spPr/>
    </dgm:pt>
    <dgm:pt modelId="{8B36448A-44C1-4BAB-BAB0-196BA7649D21}" type="pres">
      <dgm:prSet presAssocID="{C02C653B-3ED4-48F1-B747-CDB8CF6AC862}" presName="comp" presStyleCnt="0"/>
      <dgm:spPr/>
    </dgm:pt>
    <dgm:pt modelId="{EEACCF33-9E47-4741-9C6E-297DA0803926}" type="pres">
      <dgm:prSet presAssocID="{C02C653B-3ED4-48F1-B747-CDB8CF6AC862}" presName="box" presStyleLbl="node1" presStyleIdx="0" presStyleCnt="3" custLinFactNeighborY="-10655"/>
      <dgm:spPr/>
    </dgm:pt>
    <dgm:pt modelId="{47115349-EDA5-416A-81CB-768658B045F1}" type="pres">
      <dgm:prSet presAssocID="{C02C653B-3ED4-48F1-B747-CDB8CF6AC862}" presName="img" presStyleLbl="fgImgPlace1" presStyleIdx="0" presStyleCnt="3"/>
      <dgm:spPr>
        <a:blipFill rotWithShape="1">
          <a:blip xmlns:r="http://schemas.openxmlformats.org/officeDocument/2006/relationships" r:embed="rId1"/>
          <a:stretch>
            <a:fillRect/>
          </a:stretch>
        </a:blipFill>
      </dgm:spPr>
    </dgm:pt>
    <dgm:pt modelId="{58A880E9-3A8B-4D0A-9B6B-D464B7CC1388}" type="pres">
      <dgm:prSet presAssocID="{C02C653B-3ED4-48F1-B747-CDB8CF6AC862}" presName="text" presStyleLbl="node1" presStyleIdx="0" presStyleCnt="3">
        <dgm:presLayoutVars>
          <dgm:bulletEnabled val="1"/>
        </dgm:presLayoutVars>
      </dgm:prSet>
      <dgm:spPr/>
    </dgm:pt>
    <dgm:pt modelId="{4E054ECA-FA66-4E61-A064-6F855CE4AECB}" type="pres">
      <dgm:prSet presAssocID="{E998BA2C-E70C-4211-8350-EF41C1421C97}" presName="spacer" presStyleCnt="0"/>
      <dgm:spPr/>
    </dgm:pt>
    <dgm:pt modelId="{2175EA0C-B3C7-4CB5-BF05-F876BDB3DC10}" type="pres">
      <dgm:prSet presAssocID="{8584ABED-D6B3-435A-9B91-BE3211ABCA27}" presName="comp" presStyleCnt="0"/>
      <dgm:spPr/>
    </dgm:pt>
    <dgm:pt modelId="{B3F2D24A-723D-47CE-8081-F6EA1F483ABE}" type="pres">
      <dgm:prSet presAssocID="{8584ABED-D6B3-435A-9B91-BE3211ABCA27}" presName="box" presStyleLbl="node1" presStyleIdx="1" presStyleCnt="3"/>
      <dgm:spPr/>
    </dgm:pt>
    <dgm:pt modelId="{05C2335A-D8B9-471A-A2F2-A3B0994D71D7}" type="pres">
      <dgm:prSet presAssocID="{8584ABED-D6B3-435A-9B91-BE3211ABCA27}"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dgm:spPr>
    </dgm:pt>
    <dgm:pt modelId="{F12A3B3F-E944-4FB9-89A7-67D9C544BD84}" type="pres">
      <dgm:prSet presAssocID="{8584ABED-D6B3-435A-9B91-BE3211ABCA27}" presName="text" presStyleLbl="node1" presStyleIdx="1" presStyleCnt="3">
        <dgm:presLayoutVars>
          <dgm:bulletEnabled val="1"/>
        </dgm:presLayoutVars>
      </dgm:prSet>
      <dgm:spPr/>
    </dgm:pt>
    <dgm:pt modelId="{3FA7FCBF-CCC4-4BCD-8D1C-23DB0A4692C6}" type="pres">
      <dgm:prSet presAssocID="{9693ADCC-702D-4B42-BCC6-B7FAD0FE1F57}" presName="spacer" presStyleCnt="0"/>
      <dgm:spPr/>
    </dgm:pt>
    <dgm:pt modelId="{035092D2-1696-47E4-BD3B-D8F41D2C079E}" type="pres">
      <dgm:prSet presAssocID="{D8D3888E-DE23-428F-9660-5779A86AA1B0}" presName="comp" presStyleCnt="0"/>
      <dgm:spPr/>
    </dgm:pt>
    <dgm:pt modelId="{9F4C4942-3186-4EEF-A9CF-7BC774573798}" type="pres">
      <dgm:prSet presAssocID="{D8D3888E-DE23-428F-9660-5779A86AA1B0}" presName="box" presStyleLbl="node1" presStyleIdx="2" presStyleCnt="3"/>
      <dgm:spPr/>
    </dgm:pt>
    <dgm:pt modelId="{2B44499F-6F5D-4763-AC29-15B25A8A6BD8}" type="pres">
      <dgm:prSet presAssocID="{D8D3888E-DE23-428F-9660-5779A86AA1B0}"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dgm:spPr>
    </dgm:pt>
    <dgm:pt modelId="{87BDD2E0-9629-4034-960C-48EC4B8AF66D}" type="pres">
      <dgm:prSet presAssocID="{D8D3888E-DE23-428F-9660-5779A86AA1B0}" presName="text" presStyleLbl="node1" presStyleIdx="2" presStyleCnt="3">
        <dgm:presLayoutVars>
          <dgm:bulletEnabled val="1"/>
        </dgm:presLayoutVars>
      </dgm:prSet>
      <dgm:spPr/>
    </dgm:pt>
  </dgm:ptLst>
  <dgm:cxnLst>
    <dgm:cxn modelId="{D49AF403-4736-402B-BFC6-8172F302533C}" type="presOf" srcId="{FB40891B-57E6-456F-9C8B-5B6EBBBB5A58}" destId="{C459F8D2-419E-4B1B-B770-C143386648AA}" srcOrd="0" destOrd="0" presId="urn:microsoft.com/office/officeart/2005/8/layout/vList4"/>
    <dgm:cxn modelId="{EC6E7F08-AB16-4938-8372-132EBE20C7B7}" type="presOf" srcId="{8584ABED-D6B3-435A-9B91-BE3211ABCA27}" destId="{F12A3B3F-E944-4FB9-89A7-67D9C544BD84}" srcOrd="1" destOrd="0" presId="urn:microsoft.com/office/officeart/2005/8/layout/vList4"/>
    <dgm:cxn modelId="{B6D94F3D-5FAC-4F80-A27A-0A7A6CBF083E}" srcId="{FB40891B-57E6-456F-9C8B-5B6EBBBB5A58}" destId="{8584ABED-D6B3-435A-9B91-BE3211ABCA27}" srcOrd="1" destOrd="0" parTransId="{BF71224B-3410-450E-AF40-ED786AF0BC72}" sibTransId="{9693ADCC-702D-4B42-BCC6-B7FAD0FE1F57}"/>
    <dgm:cxn modelId="{329DD360-48EF-46AE-9867-610753399056}" srcId="{FB40891B-57E6-456F-9C8B-5B6EBBBB5A58}" destId="{D8D3888E-DE23-428F-9660-5779A86AA1B0}" srcOrd="2" destOrd="0" parTransId="{A519D2F8-9014-4D74-8A3D-665763F3B580}" sibTransId="{E5C1FD97-7302-4921-96F3-93BCEE8A2C6B}"/>
    <dgm:cxn modelId="{F1655843-A365-40A2-99F4-CC6313C8DEDC}" type="presOf" srcId="{C02C653B-3ED4-48F1-B747-CDB8CF6AC862}" destId="{58A880E9-3A8B-4D0A-9B6B-D464B7CC1388}" srcOrd="1" destOrd="0" presId="urn:microsoft.com/office/officeart/2005/8/layout/vList4"/>
    <dgm:cxn modelId="{5CDA1F56-D9DE-4C22-94E3-0564B4A012AA}" type="presOf" srcId="{C02C653B-3ED4-48F1-B747-CDB8CF6AC862}" destId="{EEACCF33-9E47-4741-9C6E-297DA0803926}" srcOrd="0" destOrd="0" presId="urn:microsoft.com/office/officeart/2005/8/layout/vList4"/>
    <dgm:cxn modelId="{0A03AC7A-0157-4F0E-8738-14B1FA9ED0D8}" type="presOf" srcId="{8584ABED-D6B3-435A-9B91-BE3211ABCA27}" destId="{B3F2D24A-723D-47CE-8081-F6EA1F483ABE}" srcOrd="0" destOrd="0" presId="urn:microsoft.com/office/officeart/2005/8/layout/vList4"/>
    <dgm:cxn modelId="{CCF087B5-F687-42AE-84B5-AEAEE40581B1}" type="presOf" srcId="{D8D3888E-DE23-428F-9660-5779A86AA1B0}" destId="{9F4C4942-3186-4EEF-A9CF-7BC774573798}" srcOrd="0" destOrd="0" presId="urn:microsoft.com/office/officeart/2005/8/layout/vList4"/>
    <dgm:cxn modelId="{3F368BB8-510E-4C55-91DA-4C4743EFAB05}" srcId="{FB40891B-57E6-456F-9C8B-5B6EBBBB5A58}" destId="{C02C653B-3ED4-48F1-B747-CDB8CF6AC862}" srcOrd="0" destOrd="0" parTransId="{12D17907-17B6-4B4B-A795-46A8F5C208B9}" sibTransId="{E998BA2C-E70C-4211-8350-EF41C1421C97}"/>
    <dgm:cxn modelId="{B23167D4-3C1A-45C6-B90F-E7A59736E7FE}" type="presOf" srcId="{D8D3888E-DE23-428F-9660-5779A86AA1B0}" destId="{87BDD2E0-9629-4034-960C-48EC4B8AF66D}" srcOrd="1" destOrd="0" presId="urn:microsoft.com/office/officeart/2005/8/layout/vList4"/>
    <dgm:cxn modelId="{D26A3175-5DC8-483F-9694-BF5A90646D00}" type="presParOf" srcId="{C459F8D2-419E-4B1B-B770-C143386648AA}" destId="{8B36448A-44C1-4BAB-BAB0-196BA7649D21}" srcOrd="0" destOrd="0" presId="urn:microsoft.com/office/officeart/2005/8/layout/vList4"/>
    <dgm:cxn modelId="{2187CC84-7DB7-408E-88B9-4E03AAAC93B3}" type="presParOf" srcId="{8B36448A-44C1-4BAB-BAB0-196BA7649D21}" destId="{EEACCF33-9E47-4741-9C6E-297DA0803926}" srcOrd="0" destOrd="0" presId="urn:microsoft.com/office/officeart/2005/8/layout/vList4"/>
    <dgm:cxn modelId="{5D8FA2FC-957A-475B-A429-6F5C4BACB983}" type="presParOf" srcId="{8B36448A-44C1-4BAB-BAB0-196BA7649D21}" destId="{47115349-EDA5-416A-81CB-768658B045F1}" srcOrd="1" destOrd="0" presId="urn:microsoft.com/office/officeart/2005/8/layout/vList4"/>
    <dgm:cxn modelId="{233E4D0B-1C45-4FA3-AB0E-8B1FF32D667C}" type="presParOf" srcId="{8B36448A-44C1-4BAB-BAB0-196BA7649D21}" destId="{58A880E9-3A8B-4D0A-9B6B-D464B7CC1388}" srcOrd="2" destOrd="0" presId="urn:microsoft.com/office/officeart/2005/8/layout/vList4"/>
    <dgm:cxn modelId="{01F38183-BD29-4E84-8DD5-8EB9B32E23DD}" type="presParOf" srcId="{C459F8D2-419E-4B1B-B770-C143386648AA}" destId="{4E054ECA-FA66-4E61-A064-6F855CE4AECB}" srcOrd="1" destOrd="0" presId="urn:microsoft.com/office/officeart/2005/8/layout/vList4"/>
    <dgm:cxn modelId="{F2FE7648-F446-499F-8B15-15D850A61A2A}" type="presParOf" srcId="{C459F8D2-419E-4B1B-B770-C143386648AA}" destId="{2175EA0C-B3C7-4CB5-BF05-F876BDB3DC10}" srcOrd="2" destOrd="0" presId="urn:microsoft.com/office/officeart/2005/8/layout/vList4"/>
    <dgm:cxn modelId="{6AA10B55-6BB9-4513-A107-01940B72036C}" type="presParOf" srcId="{2175EA0C-B3C7-4CB5-BF05-F876BDB3DC10}" destId="{B3F2D24A-723D-47CE-8081-F6EA1F483ABE}" srcOrd="0" destOrd="0" presId="urn:microsoft.com/office/officeart/2005/8/layout/vList4"/>
    <dgm:cxn modelId="{6951B864-44EE-4017-BCA8-A2338B5B6248}" type="presParOf" srcId="{2175EA0C-B3C7-4CB5-BF05-F876BDB3DC10}" destId="{05C2335A-D8B9-471A-A2F2-A3B0994D71D7}" srcOrd="1" destOrd="0" presId="urn:microsoft.com/office/officeart/2005/8/layout/vList4"/>
    <dgm:cxn modelId="{26642183-013D-48CE-BB65-1CF434BD4A97}" type="presParOf" srcId="{2175EA0C-B3C7-4CB5-BF05-F876BDB3DC10}" destId="{F12A3B3F-E944-4FB9-89A7-67D9C544BD84}" srcOrd="2" destOrd="0" presId="urn:microsoft.com/office/officeart/2005/8/layout/vList4"/>
    <dgm:cxn modelId="{8CEDAC55-F8ED-4DA7-B497-503C82E8D9C7}" type="presParOf" srcId="{C459F8D2-419E-4B1B-B770-C143386648AA}" destId="{3FA7FCBF-CCC4-4BCD-8D1C-23DB0A4692C6}" srcOrd="3" destOrd="0" presId="urn:microsoft.com/office/officeart/2005/8/layout/vList4"/>
    <dgm:cxn modelId="{58F51118-F24A-41E1-92AC-8C14B1F7F709}" type="presParOf" srcId="{C459F8D2-419E-4B1B-B770-C143386648AA}" destId="{035092D2-1696-47E4-BD3B-D8F41D2C079E}" srcOrd="4" destOrd="0" presId="urn:microsoft.com/office/officeart/2005/8/layout/vList4"/>
    <dgm:cxn modelId="{03A799DB-B37C-43EC-8AEF-0A9DC62AD059}" type="presParOf" srcId="{035092D2-1696-47E4-BD3B-D8F41D2C079E}" destId="{9F4C4942-3186-4EEF-A9CF-7BC774573798}" srcOrd="0" destOrd="0" presId="urn:microsoft.com/office/officeart/2005/8/layout/vList4"/>
    <dgm:cxn modelId="{9AE6742A-7EDB-4561-8EE9-CA21E6D4A06A}" type="presParOf" srcId="{035092D2-1696-47E4-BD3B-D8F41D2C079E}" destId="{2B44499F-6F5D-4763-AC29-15B25A8A6BD8}" srcOrd="1" destOrd="0" presId="urn:microsoft.com/office/officeart/2005/8/layout/vList4"/>
    <dgm:cxn modelId="{AF85D508-B4AF-4DF5-927B-A7C23413C681}" type="presParOf" srcId="{035092D2-1696-47E4-BD3B-D8F41D2C079E}" destId="{87BDD2E0-9629-4034-960C-48EC4B8AF66D}"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C8A6741-5867-4580-B9C0-4E8D2269A063}" type="doc">
      <dgm:prSet loTypeId="urn:microsoft.com/office/officeart/2005/8/layout/vList2" loCatId="list" qsTypeId="urn:microsoft.com/office/officeart/2005/8/quickstyle/simple1" qsCatId="simple" csTypeId="urn:microsoft.com/office/officeart/2005/8/colors/accent5_2" csCatId="accent5" phldr="1"/>
      <dgm:spPr/>
      <dgm:t>
        <a:bodyPr/>
        <a:lstStyle/>
        <a:p>
          <a:endParaRPr lang="en-US"/>
        </a:p>
      </dgm:t>
    </dgm:pt>
    <dgm:pt modelId="{2F5F1EA0-FEC2-4CB8-A029-5844F6B6D3EF}">
      <dgm:prSet phldrT="[Text]" custT="1"/>
      <dgm:spPr/>
      <dgm:t>
        <a:bodyPr/>
        <a:lstStyle/>
        <a:p>
          <a:r>
            <a:rPr lang="en-US" sz="2200" dirty="0">
              <a:solidFill>
                <a:schemeClr val="tx1"/>
              </a:solidFill>
              <a:latin typeface="+mn-lt"/>
            </a:rPr>
            <a:t>The application is available at no cost</a:t>
          </a:r>
          <a:endParaRPr lang="en-US" sz="2200" dirty="0">
            <a:solidFill>
              <a:schemeClr val="tx1"/>
            </a:solidFill>
          </a:endParaRPr>
        </a:p>
      </dgm:t>
    </dgm:pt>
    <dgm:pt modelId="{15232B5E-25A4-4FD1-8ABD-27792611E71F}" type="parTrans" cxnId="{E4DA4E6F-4AD3-48EF-B0D9-6D9838C318A2}">
      <dgm:prSet/>
      <dgm:spPr/>
      <dgm:t>
        <a:bodyPr/>
        <a:lstStyle/>
        <a:p>
          <a:endParaRPr lang="en-US" sz="2200">
            <a:solidFill>
              <a:schemeClr val="tx1"/>
            </a:solidFill>
          </a:endParaRPr>
        </a:p>
      </dgm:t>
    </dgm:pt>
    <dgm:pt modelId="{651A9ED8-D646-449A-BDB3-1E4B2187310B}" type="sibTrans" cxnId="{E4DA4E6F-4AD3-48EF-B0D9-6D9838C318A2}">
      <dgm:prSet/>
      <dgm:spPr/>
      <dgm:t>
        <a:bodyPr/>
        <a:lstStyle/>
        <a:p>
          <a:endParaRPr lang="en-US" sz="2200">
            <a:solidFill>
              <a:schemeClr val="tx1"/>
            </a:solidFill>
          </a:endParaRPr>
        </a:p>
      </dgm:t>
    </dgm:pt>
    <dgm:pt modelId="{C36F2364-4397-4FE9-A967-46ABE9439BCF}">
      <dgm:prSet custT="1"/>
      <dgm:spPr/>
      <dgm:t>
        <a:bodyPr/>
        <a:lstStyle/>
        <a:p>
          <a:r>
            <a:rPr lang="en-US" sz="2200">
              <a:solidFill>
                <a:schemeClr val="tx1"/>
              </a:solidFill>
              <a:latin typeface="+mn-lt"/>
            </a:rPr>
            <a:t>Used to apply for </a:t>
          </a:r>
          <a:r>
            <a:rPr lang="en-US" sz="2200" b="1">
              <a:solidFill>
                <a:schemeClr val="tx1"/>
              </a:solidFill>
              <a:latin typeface="+mn-lt"/>
            </a:rPr>
            <a:t>federal financial aid</a:t>
          </a:r>
          <a:r>
            <a:rPr lang="en-US" sz="2200">
              <a:solidFill>
                <a:schemeClr val="tx1"/>
              </a:solidFill>
              <a:latin typeface="+mn-lt"/>
            </a:rPr>
            <a:t> programs </a:t>
          </a:r>
        </a:p>
      </dgm:t>
    </dgm:pt>
    <dgm:pt modelId="{C66233FF-C7B9-4DF3-A642-2E0EF49D1226}" type="parTrans" cxnId="{CFD95EA8-E79C-4B78-BFC0-2599AE26E5A5}">
      <dgm:prSet/>
      <dgm:spPr/>
      <dgm:t>
        <a:bodyPr/>
        <a:lstStyle/>
        <a:p>
          <a:endParaRPr lang="en-US" sz="2200">
            <a:solidFill>
              <a:schemeClr val="tx1"/>
            </a:solidFill>
          </a:endParaRPr>
        </a:p>
      </dgm:t>
    </dgm:pt>
    <dgm:pt modelId="{5831E940-7731-4C86-ADD7-E7A6E20AD6F4}" type="sibTrans" cxnId="{CFD95EA8-E79C-4B78-BFC0-2599AE26E5A5}">
      <dgm:prSet/>
      <dgm:spPr/>
      <dgm:t>
        <a:bodyPr/>
        <a:lstStyle/>
        <a:p>
          <a:endParaRPr lang="en-US" sz="2200">
            <a:solidFill>
              <a:schemeClr val="tx1"/>
            </a:solidFill>
          </a:endParaRPr>
        </a:p>
      </dgm:t>
    </dgm:pt>
    <dgm:pt modelId="{B5F60146-A816-49F9-B204-9DE6291887F2}">
      <dgm:prSet custT="1"/>
      <dgm:spPr/>
      <dgm:t>
        <a:bodyPr/>
        <a:lstStyle/>
        <a:p>
          <a:r>
            <a:rPr lang="en-US" sz="2200">
              <a:solidFill>
                <a:schemeClr val="tx1"/>
              </a:solidFill>
              <a:latin typeface="+mn-lt"/>
            </a:rPr>
            <a:t>Some colleges use it to award institutional aid</a:t>
          </a:r>
        </a:p>
      </dgm:t>
    </dgm:pt>
    <dgm:pt modelId="{77FEB31B-25EF-44BA-8E53-7DF5BDBF5A90}" type="parTrans" cxnId="{948545B8-6742-4BF1-840D-39E824C138ED}">
      <dgm:prSet/>
      <dgm:spPr/>
      <dgm:t>
        <a:bodyPr/>
        <a:lstStyle/>
        <a:p>
          <a:endParaRPr lang="en-US" sz="2200">
            <a:solidFill>
              <a:schemeClr val="tx1"/>
            </a:solidFill>
          </a:endParaRPr>
        </a:p>
      </dgm:t>
    </dgm:pt>
    <dgm:pt modelId="{2897DA25-695D-4EAA-8F97-E04E6963DB11}" type="sibTrans" cxnId="{948545B8-6742-4BF1-840D-39E824C138ED}">
      <dgm:prSet/>
      <dgm:spPr/>
      <dgm:t>
        <a:bodyPr/>
        <a:lstStyle/>
        <a:p>
          <a:endParaRPr lang="en-US" sz="2200">
            <a:solidFill>
              <a:schemeClr val="tx1"/>
            </a:solidFill>
          </a:endParaRPr>
        </a:p>
      </dgm:t>
    </dgm:pt>
    <dgm:pt modelId="{64F21976-2192-4B32-BA94-CA2F9011E322}">
      <dgm:prSet phldrT="[Text]" custT="1"/>
      <dgm:spPr/>
      <dgm:t>
        <a:bodyPr/>
        <a:lstStyle/>
        <a:p>
          <a:r>
            <a:rPr lang="en-US" sz="2200">
              <a:solidFill>
                <a:schemeClr val="tx1"/>
              </a:solidFill>
              <a:latin typeface="+mn-lt"/>
            </a:rPr>
            <a:t>It is the first step in the financial aid process for most students</a:t>
          </a:r>
          <a:endParaRPr lang="en-US" sz="2200">
            <a:solidFill>
              <a:schemeClr val="tx1"/>
            </a:solidFill>
          </a:endParaRPr>
        </a:p>
      </dgm:t>
    </dgm:pt>
    <dgm:pt modelId="{CB44639A-7477-4A12-BFC1-4609263D4625}" type="parTrans" cxnId="{D2968250-975D-402B-B26A-4DDD00AE09B1}">
      <dgm:prSet/>
      <dgm:spPr/>
      <dgm:t>
        <a:bodyPr/>
        <a:lstStyle/>
        <a:p>
          <a:endParaRPr lang="en-US">
            <a:solidFill>
              <a:schemeClr val="tx1"/>
            </a:solidFill>
          </a:endParaRPr>
        </a:p>
      </dgm:t>
    </dgm:pt>
    <dgm:pt modelId="{9D773573-6A9B-48F5-B71F-775D7E3ABBC1}" type="sibTrans" cxnId="{D2968250-975D-402B-B26A-4DDD00AE09B1}">
      <dgm:prSet/>
      <dgm:spPr/>
      <dgm:t>
        <a:bodyPr/>
        <a:lstStyle/>
        <a:p>
          <a:endParaRPr lang="en-US">
            <a:solidFill>
              <a:schemeClr val="tx1"/>
            </a:solidFill>
          </a:endParaRPr>
        </a:p>
      </dgm:t>
    </dgm:pt>
    <dgm:pt modelId="{8A18EA59-C010-404E-9420-9703B20D8953}">
      <dgm:prSet custT="1"/>
      <dgm:spPr/>
      <dgm:t>
        <a:bodyPr/>
        <a:lstStyle/>
        <a:p>
          <a:r>
            <a:rPr lang="en-US" sz="2200">
              <a:solidFill>
                <a:schemeClr val="tx1"/>
              </a:solidFill>
              <a:latin typeface="+mn-lt"/>
            </a:rPr>
            <a:t>Some states use it to apply for state financial aid programs </a:t>
          </a:r>
        </a:p>
      </dgm:t>
    </dgm:pt>
    <dgm:pt modelId="{46E3E17C-D488-488C-B79C-22C61CB3BABC}" type="parTrans" cxnId="{A3C73138-8C32-404C-A681-A8CB91ED6008}">
      <dgm:prSet/>
      <dgm:spPr/>
      <dgm:t>
        <a:bodyPr/>
        <a:lstStyle/>
        <a:p>
          <a:endParaRPr lang="en-US">
            <a:solidFill>
              <a:schemeClr val="tx1"/>
            </a:solidFill>
          </a:endParaRPr>
        </a:p>
      </dgm:t>
    </dgm:pt>
    <dgm:pt modelId="{DBFDE6E8-49E8-4860-B8BE-7C9320361572}" type="sibTrans" cxnId="{A3C73138-8C32-404C-A681-A8CB91ED6008}">
      <dgm:prSet/>
      <dgm:spPr/>
      <dgm:t>
        <a:bodyPr/>
        <a:lstStyle/>
        <a:p>
          <a:endParaRPr lang="en-US">
            <a:solidFill>
              <a:schemeClr val="tx1"/>
            </a:solidFill>
          </a:endParaRPr>
        </a:p>
      </dgm:t>
    </dgm:pt>
    <dgm:pt modelId="{DD14BA80-8B5A-446A-A1BA-7E56800C62AD}" type="pres">
      <dgm:prSet presAssocID="{4C8A6741-5867-4580-B9C0-4E8D2269A063}" presName="linear" presStyleCnt="0">
        <dgm:presLayoutVars>
          <dgm:animLvl val="lvl"/>
          <dgm:resizeHandles val="exact"/>
        </dgm:presLayoutVars>
      </dgm:prSet>
      <dgm:spPr/>
    </dgm:pt>
    <dgm:pt modelId="{0B8BB005-96F0-44B3-B6A5-2303C34AA827}" type="pres">
      <dgm:prSet presAssocID="{2F5F1EA0-FEC2-4CB8-A029-5844F6B6D3EF}" presName="parentText" presStyleLbl="node1" presStyleIdx="0" presStyleCnt="5">
        <dgm:presLayoutVars>
          <dgm:chMax val="0"/>
          <dgm:bulletEnabled val="1"/>
        </dgm:presLayoutVars>
      </dgm:prSet>
      <dgm:spPr/>
    </dgm:pt>
    <dgm:pt modelId="{3FFE1C42-1EE2-4635-93B3-D42F02829938}" type="pres">
      <dgm:prSet presAssocID="{651A9ED8-D646-449A-BDB3-1E4B2187310B}" presName="spacer" presStyleCnt="0"/>
      <dgm:spPr/>
    </dgm:pt>
    <dgm:pt modelId="{4ABEAA3F-7FA5-48A6-AB11-2D6D8FC71F7C}" type="pres">
      <dgm:prSet presAssocID="{64F21976-2192-4B32-BA94-CA2F9011E322}" presName="parentText" presStyleLbl="node1" presStyleIdx="1" presStyleCnt="5">
        <dgm:presLayoutVars>
          <dgm:chMax val="0"/>
          <dgm:bulletEnabled val="1"/>
        </dgm:presLayoutVars>
      </dgm:prSet>
      <dgm:spPr/>
    </dgm:pt>
    <dgm:pt modelId="{49B64393-BF65-4567-B067-9646D39B63B1}" type="pres">
      <dgm:prSet presAssocID="{9D773573-6A9B-48F5-B71F-775D7E3ABBC1}" presName="spacer" presStyleCnt="0"/>
      <dgm:spPr/>
    </dgm:pt>
    <dgm:pt modelId="{76280A4C-D7F7-452F-8E4C-FDC9DB74364B}" type="pres">
      <dgm:prSet presAssocID="{C36F2364-4397-4FE9-A967-46ABE9439BCF}" presName="parentText" presStyleLbl="node1" presStyleIdx="2" presStyleCnt="5">
        <dgm:presLayoutVars>
          <dgm:chMax val="0"/>
          <dgm:bulletEnabled val="1"/>
        </dgm:presLayoutVars>
      </dgm:prSet>
      <dgm:spPr/>
    </dgm:pt>
    <dgm:pt modelId="{C4CBAE56-0EFE-4135-B42C-5FCF0B802143}" type="pres">
      <dgm:prSet presAssocID="{5831E940-7731-4C86-ADD7-E7A6E20AD6F4}" presName="spacer" presStyleCnt="0"/>
      <dgm:spPr/>
    </dgm:pt>
    <dgm:pt modelId="{4DFA99A1-9B22-4170-B17F-A7C3403C8C73}" type="pres">
      <dgm:prSet presAssocID="{8A18EA59-C010-404E-9420-9703B20D8953}" presName="parentText" presStyleLbl="node1" presStyleIdx="3" presStyleCnt="5">
        <dgm:presLayoutVars>
          <dgm:chMax val="0"/>
          <dgm:bulletEnabled val="1"/>
        </dgm:presLayoutVars>
      </dgm:prSet>
      <dgm:spPr/>
    </dgm:pt>
    <dgm:pt modelId="{1A5B75DA-4997-43A3-883B-4966683332AB}" type="pres">
      <dgm:prSet presAssocID="{DBFDE6E8-49E8-4860-B8BE-7C9320361572}" presName="spacer" presStyleCnt="0"/>
      <dgm:spPr/>
    </dgm:pt>
    <dgm:pt modelId="{607D509E-BFCD-4EAC-BD90-A2000D4FB453}" type="pres">
      <dgm:prSet presAssocID="{B5F60146-A816-49F9-B204-9DE6291887F2}" presName="parentText" presStyleLbl="node1" presStyleIdx="4" presStyleCnt="5">
        <dgm:presLayoutVars>
          <dgm:chMax val="0"/>
          <dgm:bulletEnabled val="1"/>
        </dgm:presLayoutVars>
      </dgm:prSet>
      <dgm:spPr/>
    </dgm:pt>
  </dgm:ptLst>
  <dgm:cxnLst>
    <dgm:cxn modelId="{A3C73138-8C32-404C-A681-A8CB91ED6008}" srcId="{4C8A6741-5867-4580-B9C0-4E8D2269A063}" destId="{8A18EA59-C010-404E-9420-9703B20D8953}" srcOrd="3" destOrd="0" parTransId="{46E3E17C-D488-488C-B79C-22C61CB3BABC}" sibTransId="{DBFDE6E8-49E8-4860-B8BE-7C9320361572}"/>
    <dgm:cxn modelId="{DA243743-4E0A-4600-8D3F-B1945E468E6F}" type="presOf" srcId="{2F5F1EA0-FEC2-4CB8-A029-5844F6B6D3EF}" destId="{0B8BB005-96F0-44B3-B6A5-2303C34AA827}" srcOrd="0" destOrd="0" presId="urn:microsoft.com/office/officeart/2005/8/layout/vList2"/>
    <dgm:cxn modelId="{55719446-E718-4D50-BA4C-E7CE01BB33D5}" type="presOf" srcId="{4C8A6741-5867-4580-B9C0-4E8D2269A063}" destId="{DD14BA80-8B5A-446A-A1BA-7E56800C62AD}" srcOrd="0" destOrd="0" presId="urn:microsoft.com/office/officeart/2005/8/layout/vList2"/>
    <dgm:cxn modelId="{E4DA4E6F-4AD3-48EF-B0D9-6D9838C318A2}" srcId="{4C8A6741-5867-4580-B9C0-4E8D2269A063}" destId="{2F5F1EA0-FEC2-4CB8-A029-5844F6B6D3EF}" srcOrd="0" destOrd="0" parTransId="{15232B5E-25A4-4FD1-8ABD-27792611E71F}" sibTransId="{651A9ED8-D646-449A-BDB3-1E4B2187310B}"/>
    <dgm:cxn modelId="{D2968250-975D-402B-B26A-4DDD00AE09B1}" srcId="{4C8A6741-5867-4580-B9C0-4E8D2269A063}" destId="{64F21976-2192-4B32-BA94-CA2F9011E322}" srcOrd="1" destOrd="0" parTransId="{CB44639A-7477-4A12-BFC1-4609263D4625}" sibTransId="{9D773573-6A9B-48F5-B71F-775D7E3ABBC1}"/>
    <dgm:cxn modelId="{E2A5E852-D22E-4536-94CB-1C6BFDA6AD34}" type="presOf" srcId="{64F21976-2192-4B32-BA94-CA2F9011E322}" destId="{4ABEAA3F-7FA5-48A6-AB11-2D6D8FC71F7C}" srcOrd="0" destOrd="0" presId="urn:microsoft.com/office/officeart/2005/8/layout/vList2"/>
    <dgm:cxn modelId="{CFD95EA8-E79C-4B78-BFC0-2599AE26E5A5}" srcId="{4C8A6741-5867-4580-B9C0-4E8D2269A063}" destId="{C36F2364-4397-4FE9-A967-46ABE9439BCF}" srcOrd="2" destOrd="0" parTransId="{C66233FF-C7B9-4DF3-A642-2E0EF49D1226}" sibTransId="{5831E940-7731-4C86-ADD7-E7A6E20AD6F4}"/>
    <dgm:cxn modelId="{F0CB57B0-EAE1-4B50-A880-FBF17EF734FC}" type="presOf" srcId="{C36F2364-4397-4FE9-A967-46ABE9439BCF}" destId="{76280A4C-D7F7-452F-8E4C-FDC9DB74364B}" srcOrd="0" destOrd="0" presId="urn:microsoft.com/office/officeart/2005/8/layout/vList2"/>
    <dgm:cxn modelId="{948545B8-6742-4BF1-840D-39E824C138ED}" srcId="{4C8A6741-5867-4580-B9C0-4E8D2269A063}" destId="{B5F60146-A816-49F9-B204-9DE6291887F2}" srcOrd="4" destOrd="0" parTransId="{77FEB31B-25EF-44BA-8E53-7DF5BDBF5A90}" sibTransId="{2897DA25-695D-4EAA-8F97-E04E6963DB11}"/>
    <dgm:cxn modelId="{E70EA6C9-8440-4338-95F3-78ED8FC0F939}" type="presOf" srcId="{B5F60146-A816-49F9-B204-9DE6291887F2}" destId="{607D509E-BFCD-4EAC-BD90-A2000D4FB453}" srcOrd="0" destOrd="0" presId="urn:microsoft.com/office/officeart/2005/8/layout/vList2"/>
    <dgm:cxn modelId="{90723BF9-D556-4800-88E6-3EFA5F4BA7F7}" type="presOf" srcId="{8A18EA59-C010-404E-9420-9703B20D8953}" destId="{4DFA99A1-9B22-4170-B17F-A7C3403C8C73}" srcOrd="0" destOrd="0" presId="urn:microsoft.com/office/officeart/2005/8/layout/vList2"/>
    <dgm:cxn modelId="{7514B806-F437-45D1-A6F8-9B126D3ADC0E}" type="presParOf" srcId="{DD14BA80-8B5A-446A-A1BA-7E56800C62AD}" destId="{0B8BB005-96F0-44B3-B6A5-2303C34AA827}" srcOrd="0" destOrd="0" presId="urn:microsoft.com/office/officeart/2005/8/layout/vList2"/>
    <dgm:cxn modelId="{8655BBAA-DD5C-4D14-8A92-B2B4A9D24143}" type="presParOf" srcId="{DD14BA80-8B5A-446A-A1BA-7E56800C62AD}" destId="{3FFE1C42-1EE2-4635-93B3-D42F02829938}" srcOrd="1" destOrd="0" presId="urn:microsoft.com/office/officeart/2005/8/layout/vList2"/>
    <dgm:cxn modelId="{5DF7E211-95E9-402E-8920-101D401891DD}" type="presParOf" srcId="{DD14BA80-8B5A-446A-A1BA-7E56800C62AD}" destId="{4ABEAA3F-7FA5-48A6-AB11-2D6D8FC71F7C}" srcOrd="2" destOrd="0" presId="urn:microsoft.com/office/officeart/2005/8/layout/vList2"/>
    <dgm:cxn modelId="{A5F72EB2-C2FF-4F98-B7A2-7E0568168FF3}" type="presParOf" srcId="{DD14BA80-8B5A-446A-A1BA-7E56800C62AD}" destId="{49B64393-BF65-4567-B067-9646D39B63B1}" srcOrd="3" destOrd="0" presId="urn:microsoft.com/office/officeart/2005/8/layout/vList2"/>
    <dgm:cxn modelId="{752F5EC2-1791-4EC1-A6D1-C2518944A4D5}" type="presParOf" srcId="{DD14BA80-8B5A-446A-A1BA-7E56800C62AD}" destId="{76280A4C-D7F7-452F-8E4C-FDC9DB74364B}" srcOrd="4" destOrd="0" presId="urn:microsoft.com/office/officeart/2005/8/layout/vList2"/>
    <dgm:cxn modelId="{03C70410-955D-4F89-8138-6A9C6C235750}" type="presParOf" srcId="{DD14BA80-8B5A-446A-A1BA-7E56800C62AD}" destId="{C4CBAE56-0EFE-4135-B42C-5FCF0B802143}" srcOrd="5" destOrd="0" presId="urn:microsoft.com/office/officeart/2005/8/layout/vList2"/>
    <dgm:cxn modelId="{BD79D9DB-8963-4284-A636-5AE05F1C7062}" type="presParOf" srcId="{DD14BA80-8B5A-446A-A1BA-7E56800C62AD}" destId="{4DFA99A1-9B22-4170-B17F-A7C3403C8C73}" srcOrd="6" destOrd="0" presId="urn:microsoft.com/office/officeart/2005/8/layout/vList2"/>
    <dgm:cxn modelId="{0DAC4F06-2F73-4038-9360-E789E69C4742}" type="presParOf" srcId="{DD14BA80-8B5A-446A-A1BA-7E56800C62AD}" destId="{1A5B75DA-4997-43A3-883B-4966683332AB}" srcOrd="7" destOrd="0" presId="urn:microsoft.com/office/officeart/2005/8/layout/vList2"/>
    <dgm:cxn modelId="{BCB6C807-0C44-40A6-B680-F26408A44023}" type="presParOf" srcId="{DD14BA80-8B5A-446A-A1BA-7E56800C62AD}" destId="{607D509E-BFCD-4EAC-BD90-A2000D4FB453}"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C8A6741-5867-4580-B9C0-4E8D2269A063}"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2F5F1EA0-FEC2-4CB8-A029-5844F6B6D3EF}">
      <dgm:prSet phldrT="[Text]" custT="1"/>
      <dgm:spPr/>
      <dgm:t>
        <a:bodyPr/>
        <a:lstStyle/>
        <a:p>
          <a:r>
            <a:rPr lang="en-US" sz="2200" dirty="0">
              <a:solidFill>
                <a:schemeClr val="tx1"/>
              </a:solidFill>
              <a:latin typeface="+mn-lt"/>
            </a:rPr>
            <a:t>This application is </a:t>
          </a:r>
          <a:r>
            <a:rPr lang="en-US" sz="2200" b="1" dirty="0">
              <a:solidFill>
                <a:schemeClr val="tx1"/>
              </a:solidFill>
              <a:latin typeface="+mn-lt"/>
            </a:rPr>
            <a:t>only for Illinois state financial aid</a:t>
          </a:r>
          <a:endParaRPr lang="en-US" sz="2200" b="1" dirty="0">
            <a:solidFill>
              <a:schemeClr val="tx1"/>
            </a:solidFill>
          </a:endParaRPr>
        </a:p>
      </dgm:t>
    </dgm:pt>
    <dgm:pt modelId="{15232B5E-25A4-4FD1-8ABD-27792611E71F}" type="parTrans" cxnId="{E4DA4E6F-4AD3-48EF-B0D9-6D9838C318A2}">
      <dgm:prSet/>
      <dgm:spPr/>
      <dgm:t>
        <a:bodyPr/>
        <a:lstStyle/>
        <a:p>
          <a:endParaRPr lang="en-US" sz="2200">
            <a:solidFill>
              <a:schemeClr val="tx1"/>
            </a:solidFill>
          </a:endParaRPr>
        </a:p>
      </dgm:t>
    </dgm:pt>
    <dgm:pt modelId="{651A9ED8-D646-449A-BDB3-1E4B2187310B}" type="sibTrans" cxnId="{E4DA4E6F-4AD3-48EF-B0D9-6D9838C318A2}">
      <dgm:prSet/>
      <dgm:spPr/>
      <dgm:t>
        <a:bodyPr/>
        <a:lstStyle/>
        <a:p>
          <a:endParaRPr lang="en-US" sz="2200">
            <a:solidFill>
              <a:schemeClr val="tx1"/>
            </a:solidFill>
          </a:endParaRPr>
        </a:p>
      </dgm:t>
    </dgm:pt>
    <dgm:pt modelId="{C36F2364-4397-4FE9-A967-46ABE9439BCF}">
      <dgm:prSet custT="1"/>
      <dgm:spPr/>
      <dgm:t>
        <a:bodyPr/>
        <a:lstStyle/>
        <a:p>
          <a:r>
            <a:rPr lang="en-US" sz="2200" dirty="0">
              <a:solidFill>
                <a:schemeClr val="tx1"/>
              </a:solidFill>
              <a:latin typeface="+mn-lt"/>
            </a:rPr>
            <a:t>For qualifying undocumented students</a:t>
          </a:r>
        </a:p>
      </dgm:t>
    </dgm:pt>
    <dgm:pt modelId="{C66233FF-C7B9-4DF3-A642-2E0EF49D1226}" type="parTrans" cxnId="{CFD95EA8-E79C-4B78-BFC0-2599AE26E5A5}">
      <dgm:prSet/>
      <dgm:spPr/>
      <dgm:t>
        <a:bodyPr/>
        <a:lstStyle/>
        <a:p>
          <a:endParaRPr lang="en-US" sz="2200">
            <a:solidFill>
              <a:schemeClr val="tx1"/>
            </a:solidFill>
          </a:endParaRPr>
        </a:p>
      </dgm:t>
    </dgm:pt>
    <dgm:pt modelId="{5831E940-7731-4C86-ADD7-E7A6E20AD6F4}" type="sibTrans" cxnId="{CFD95EA8-E79C-4B78-BFC0-2599AE26E5A5}">
      <dgm:prSet/>
      <dgm:spPr/>
      <dgm:t>
        <a:bodyPr/>
        <a:lstStyle/>
        <a:p>
          <a:endParaRPr lang="en-US" sz="2200">
            <a:solidFill>
              <a:schemeClr val="tx1"/>
            </a:solidFill>
          </a:endParaRPr>
        </a:p>
      </dgm:t>
    </dgm:pt>
    <dgm:pt modelId="{B5F60146-A816-49F9-B204-9DE6291887F2}">
      <dgm:prSet custT="1"/>
      <dgm:spPr/>
      <dgm:t>
        <a:bodyPr/>
        <a:lstStyle/>
        <a:p>
          <a:r>
            <a:rPr lang="en-US" sz="2200">
              <a:solidFill>
                <a:schemeClr val="tx1"/>
              </a:solidFill>
              <a:latin typeface="+mn-lt"/>
            </a:rPr>
            <a:t>Some colleges use it to award institutional aid</a:t>
          </a:r>
        </a:p>
      </dgm:t>
    </dgm:pt>
    <dgm:pt modelId="{77FEB31B-25EF-44BA-8E53-7DF5BDBF5A90}" type="parTrans" cxnId="{948545B8-6742-4BF1-840D-39E824C138ED}">
      <dgm:prSet/>
      <dgm:spPr/>
      <dgm:t>
        <a:bodyPr/>
        <a:lstStyle/>
        <a:p>
          <a:endParaRPr lang="en-US" sz="2200">
            <a:solidFill>
              <a:schemeClr val="tx1"/>
            </a:solidFill>
          </a:endParaRPr>
        </a:p>
      </dgm:t>
    </dgm:pt>
    <dgm:pt modelId="{2897DA25-695D-4EAA-8F97-E04E6963DB11}" type="sibTrans" cxnId="{948545B8-6742-4BF1-840D-39E824C138ED}">
      <dgm:prSet/>
      <dgm:spPr/>
      <dgm:t>
        <a:bodyPr/>
        <a:lstStyle/>
        <a:p>
          <a:endParaRPr lang="en-US" sz="2200">
            <a:solidFill>
              <a:schemeClr val="tx1"/>
            </a:solidFill>
          </a:endParaRPr>
        </a:p>
      </dgm:t>
    </dgm:pt>
    <dgm:pt modelId="{C877355B-7ABD-4E2B-92A9-B46A383A3A0B}">
      <dgm:prSet phldrT="[Text]" custT="1"/>
      <dgm:spPr/>
      <dgm:t>
        <a:bodyPr/>
        <a:lstStyle/>
        <a:p>
          <a:r>
            <a:rPr lang="en-US" sz="2200" b="0" dirty="0">
              <a:solidFill>
                <a:schemeClr val="tx1"/>
              </a:solidFill>
            </a:rPr>
            <a:t>This application is available at </a:t>
          </a:r>
          <a:r>
            <a:rPr lang="en-US" sz="2200" b="1" dirty="0">
              <a:solidFill>
                <a:schemeClr val="tx1"/>
              </a:solidFill>
            </a:rPr>
            <a:t>no cost</a:t>
          </a:r>
          <a:endParaRPr lang="en-US" sz="2200" b="0" dirty="0">
            <a:solidFill>
              <a:schemeClr val="tx1"/>
            </a:solidFill>
          </a:endParaRPr>
        </a:p>
      </dgm:t>
    </dgm:pt>
    <dgm:pt modelId="{C70ACE57-5D62-405A-A59E-66EC7A338696}" type="parTrans" cxnId="{788ACC07-6183-4E49-A194-DF27B19DB294}">
      <dgm:prSet/>
      <dgm:spPr/>
      <dgm:t>
        <a:bodyPr/>
        <a:lstStyle/>
        <a:p>
          <a:endParaRPr lang="en-US"/>
        </a:p>
      </dgm:t>
    </dgm:pt>
    <dgm:pt modelId="{A4BFC5EC-0FB6-4314-988C-1EE1FA2B82FC}" type="sibTrans" cxnId="{788ACC07-6183-4E49-A194-DF27B19DB294}">
      <dgm:prSet/>
      <dgm:spPr/>
      <dgm:t>
        <a:bodyPr/>
        <a:lstStyle/>
        <a:p>
          <a:endParaRPr lang="en-US"/>
        </a:p>
      </dgm:t>
    </dgm:pt>
    <dgm:pt modelId="{DD14BA80-8B5A-446A-A1BA-7E56800C62AD}" type="pres">
      <dgm:prSet presAssocID="{4C8A6741-5867-4580-B9C0-4E8D2269A063}" presName="linear" presStyleCnt="0">
        <dgm:presLayoutVars>
          <dgm:animLvl val="lvl"/>
          <dgm:resizeHandles val="exact"/>
        </dgm:presLayoutVars>
      </dgm:prSet>
      <dgm:spPr/>
    </dgm:pt>
    <dgm:pt modelId="{682B6CA8-BBA3-48FA-BB97-534146C327F0}" type="pres">
      <dgm:prSet presAssocID="{C877355B-7ABD-4E2B-92A9-B46A383A3A0B}" presName="parentText" presStyleLbl="node1" presStyleIdx="0" presStyleCnt="4">
        <dgm:presLayoutVars>
          <dgm:chMax val="0"/>
          <dgm:bulletEnabled val="1"/>
        </dgm:presLayoutVars>
      </dgm:prSet>
      <dgm:spPr/>
    </dgm:pt>
    <dgm:pt modelId="{A6171F74-758F-4CF1-9311-DA812A9F2ECE}" type="pres">
      <dgm:prSet presAssocID="{A4BFC5EC-0FB6-4314-988C-1EE1FA2B82FC}" presName="spacer" presStyleCnt="0"/>
      <dgm:spPr/>
    </dgm:pt>
    <dgm:pt modelId="{0B8BB005-96F0-44B3-B6A5-2303C34AA827}" type="pres">
      <dgm:prSet presAssocID="{2F5F1EA0-FEC2-4CB8-A029-5844F6B6D3EF}" presName="parentText" presStyleLbl="node1" presStyleIdx="1" presStyleCnt="4" custLinFactNeighborY="14983">
        <dgm:presLayoutVars>
          <dgm:chMax val="0"/>
          <dgm:bulletEnabled val="1"/>
        </dgm:presLayoutVars>
      </dgm:prSet>
      <dgm:spPr/>
    </dgm:pt>
    <dgm:pt modelId="{3FFE1C42-1EE2-4635-93B3-D42F02829938}" type="pres">
      <dgm:prSet presAssocID="{651A9ED8-D646-449A-BDB3-1E4B2187310B}" presName="spacer" presStyleCnt="0"/>
      <dgm:spPr/>
    </dgm:pt>
    <dgm:pt modelId="{76280A4C-D7F7-452F-8E4C-FDC9DB74364B}" type="pres">
      <dgm:prSet presAssocID="{C36F2364-4397-4FE9-A967-46ABE9439BCF}" presName="parentText" presStyleLbl="node1" presStyleIdx="2" presStyleCnt="4">
        <dgm:presLayoutVars>
          <dgm:chMax val="0"/>
          <dgm:bulletEnabled val="1"/>
        </dgm:presLayoutVars>
      </dgm:prSet>
      <dgm:spPr/>
    </dgm:pt>
    <dgm:pt modelId="{C4CBAE56-0EFE-4135-B42C-5FCF0B802143}" type="pres">
      <dgm:prSet presAssocID="{5831E940-7731-4C86-ADD7-E7A6E20AD6F4}" presName="spacer" presStyleCnt="0"/>
      <dgm:spPr/>
    </dgm:pt>
    <dgm:pt modelId="{607D509E-BFCD-4EAC-BD90-A2000D4FB453}" type="pres">
      <dgm:prSet presAssocID="{B5F60146-A816-49F9-B204-9DE6291887F2}" presName="parentText" presStyleLbl="node1" presStyleIdx="3" presStyleCnt="4">
        <dgm:presLayoutVars>
          <dgm:chMax val="0"/>
          <dgm:bulletEnabled val="1"/>
        </dgm:presLayoutVars>
      </dgm:prSet>
      <dgm:spPr/>
    </dgm:pt>
  </dgm:ptLst>
  <dgm:cxnLst>
    <dgm:cxn modelId="{788ACC07-6183-4E49-A194-DF27B19DB294}" srcId="{4C8A6741-5867-4580-B9C0-4E8D2269A063}" destId="{C877355B-7ABD-4E2B-92A9-B46A383A3A0B}" srcOrd="0" destOrd="0" parTransId="{C70ACE57-5D62-405A-A59E-66EC7A338696}" sibTransId="{A4BFC5EC-0FB6-4314-988C-1EE1FA2B82FC}"/>
    <dgm:cxn modelId="{9896B216-4E03-4498-B254-2AF5E114B5AE}" type="presOf" srcId="{C877355B-7ABD-4E2B-92A9-B46A383A3A0B}" destId="{682B6CA8-BBA3-48FA-BB97-534146C327F0}" srcOrd="0" destOrd="0" presId="urn:microsoft.com/office/officeart/2005/8/layout/vList2"/>
    <dgm:cxn modelId="{93A5DB1F-3DCA-4BF5-8E2D-7886C04C1BF7}" type="presOf" srcId="{C36F2364-4397-4FE9-A967-46ABE9439BCF}" destId="{76280A4C-D7F7-452F-8E4C-FDC9DB74364B}" srcOrd="0" destOrd="0" presId="urn:microsoft.com/office/officeart/2005/8/layout/vList2"/>
    <dgm:cxn modelId="{E4DA4E6F-4AD3-48EF-B0D9-6D9838C318A2}" srcId="{4C8A6741-5867-4580-B9C0-4E8D2269A063}" destId="{2F5F1EA0-FEC2-4CB8-A029-5844F6B6D3EF}" srcOrd="1" destOrd="0" parTransId="{15232B5E-25A4-4FD1-8ABD-27792611E71F}" sibTransId="{651A9ED8-D646-449A-BDB3-1E4B2187310B}"/>
    <dgm:cxn modelId="{CFD95EA8-E79C-4B78-BFC0-2599AE26E5A5}" srcId="{4C8A6741-5867-4580-B9C0-4E8D2269A063}" destId="{C36F2364-4397-4FE9-A967-46ABE9439BCF}" srcOrd="2" destOrd="0" parTransId="{C66233FF-C7B9-4DF3-A642-2E0EF49D1226}" sibTransId="{5831E940-7731-4C86-ADD7-E7A6E20AD6F4}"/>
    <dgm:cxn modelId="{200BE4AC-4A77-4281-9CFF-9F39EED666C8}" type="presOf" srcId="{2F5F1EA0-FEC2-4CB8-A029-5844F6B6D3EF}" destId="{0B8BB005-96F0-44B3-B6A5-2303C34AA827}" srcOrd="0" destOrd="0" presId="urn:microsoft.com/office/officeart/2005/8/layout/vList2"/>
    <dgm:cxn modelId="{948545B8-6742-4BF1-840D-39E824C138ED}" srcId="{4C8A6741-5867-4580-B9C0-4E8D2269A063}" destId="{B5F60146-A816-49F9-B204-9DE6291887F2}" srcOrd="3" destOrd="0" parTransId="{77FEB31B-25EF-44BA-8E53-7DF5BDBF5A90}" sibTransId="{2897DA25-695D-4EAA-8F97-E04E6963DB11}"/>
    <dgm:cxn modelId="{1AE54BDE-9AB4-4284-98E5-C14C60C34F6C}" type="presOf" srcId="{B5F60146-A816-49F9-B204-9DE6291887F2}" destId="{607D509E-BFCD-4EAC-BD90-A2000D4FB453}" srcOrd="0" destOrd="0" presId="urn:microsoft.com/office/officeart/2005/8/layout/vList2"/>
    <dgm:cxn modelId="{D113B3DF-63ED-423C-9464-A3BFCCE2E476}" type="presOf" srcId="{4C8A6741-5867-4580-B9C0-4E8D2269A063}" destId="{DD14BA80-8B5A-446A-A1BA-7E56800C62AD}" srcOrd="0" destOrd="0" presId="urn:microsoft.com/office/officeart/2005/8/layout/vList2"/>
    <dgm:cxn modelId="{9B8F9FC7-C3D8-4D32-A803-246330A636EE}" type="presParOf" srcId="{DD14BA80-8B5A-446A-A1BA-7E56800C62AD}" destId="{682B6CA8-BBA3-48FA-BB97-534146C327F0}" srcOrd="0" destOrd="0" presId="urn:microsoft.com/office/officeart/2005/8/layout/vList2"/>
    <dgm:cxn modelId="{B41136FA-AA90-4015-928D-904D170069D8}" type="presParOf" srcId="{DD14BA80-8B5A-446A-A1BA-7E56800C62AD}" destId="{A6171F74-758F-4CF1-9311-DA812A9F2ECE}" srcOrd="1" destOrd="0" presId="urn:microsoft.com/office/officeart/2005/8/layout/vList2"/>
    <dgm:cxn modelId="{F39D9ED2-5AF7-4068-B0C6-876D268B54A1}" type="presParOf" srcId="{DD14BA80-8B5A-446A-A1BA-7E56800C62AD}" destId="{0B8BB005-96F0-44B3-B6A5-2303C34AA827}" srcOrd="2" destOrd="0" presId="urn:microsoft.com/office/officeart/2005/8/layout/vList2"/>
    <dgm:cxn modelId="{E50974EB-D998-496D-9BC6-E47CC7942BA5}" type="presParOf" srcId="{DD14BA80-8B5A-446A-A1BA-7E56800C62AD}" destId="{3FFE1C42-1EE2-4635-93B3-D42F02829938}" srcOrd="3" destOrd="0" presId="urn:microsoft.com/office/officeart/2005/8/layout/vList2"/>
    <dgm:cxn modelId="{C7696BD6-B9E7-46F8-A336-4671C655695B}" type="presParOf" srcId="{DD14BA80-8B5A-446A-A1BA-7E56800C62AD}" destId="{76280A4C-D7F7-452F-8E4C-FDC9DB74364B}" srcOrd="4" destOrd="0" presId="urn:microsoft.com/office/officeart/2005/8/layout/vList2"/>
    <dgm:cxn modelId="{4D0328D3-D018-4E16-951B-84E403AC4207}" type="presParOf" srcId="{DD14BA80-8B5A-446A-A1BA-7E56800C62AD}" destId="{C4CBAE56-0EFE-4135-B42C-5FCF0B802143}" srcOrd="5" destOrd="0" presId="urn:microsoft.com/office/officeart/2005/8/layout/vList2"/>
    <dgm:cxn modelId="{4177FACF-86A3-434B-8C18-800183024626}" type="presParOf" srcId="{DD14BA80-8B5A-446A-A1BA-7E56800C62AD}" destId="{607D509E-BFCD-4EAC-BD90-A2000D4FB453}"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369F585-CF91-41C9-A236-05850C56CC20}"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489D19AF-A1CF-4CAB-8B51-96EB2C907F1A}">
      <dgm:prSet phldrT="[Text]" custT="1"/>
      <dgm:spPr>
        <a:xfrm>
          <a:off x="375766" y="2402"/>
          <a:ext cx="1364330" cy="1155613"/>
        </a:xfrm>
      </dgm:spPr>
      <dgm:t>
        <a:bodyPr/>
        <a:lstStyle/>
        <a:p>
          <a:r>
            <a:rPr lang="en-US" sz="2800" b="1">
              <a:solidFill>
                <a:schemeClr val="tx1"/>
              </a:solidFill>
            </a:rPr>
            <a:t>When?</a:t>
          </a:r>
        </a:p>
      </dgm:t>
    </dgm:pt>
    <dgm:pt modelId="{751481C8-A286-4957-887A-C72644F7F4DB}" type="parTrans" cxnId="{2E4097B1-97E4-455C-B478-B1E15DEE135C}">
      <dgm:prSet/>
      <dgm:spPr/>
      <dgm:t>
        <a:bodyPr/>
        <a:lstStyle/>
        <a:p>
          <a:endParaRPr lang="en-US"/>
        </a:p>
      </dgm:t>
    </dgm:pt>
    <dgm:pt modelId="{E3E7009B-558F-4014-9042-64AA6D63BBB1}" type="sibTrans" cxnId="{2E4097B1-97E4-455C-B478-B1E15DEE135C}">
      <dgm:prSet/>
      <dgm:spPr/>
      <dgm:t>
        <a:bodyPr/>
        <a:lstStyle/>
        <a:p>
          <a:endParaRPr lang="en-US"/>
        </a:p>
      </dgm:t>
    </dgm:pt>
    <dgm:pt modelId="{B9D9CF1F-C425-4BEA-ADD9-2CC0C3E27CE8}">
      <dgm:prSet phldrT="[Text]" custT="1"/>
      <dgm:spPr>
        <a:xfrm>
          <a:off x="375766" y="3642584"/>
          <a:ext cx="1332668" cy="1155613"/>
        </a:xfrm>
      </dgm:spPr>
      <dgm:t>
        <a:bodyPr/>
        <a:lstStyle/>
        <a:p>
          <a:r>
            <a:rPr lang="en-US" sz="2800" b="1">
              <a:solidFill>
                <a:schemeClr val="tx1"/>
              </a:solidFill>
            </a:rPr>
            <a:t>Why?</a:t>
          </a:r>
        </a:p>
      </dgm:t>
    </dgm:pt>
    <dgm:pt modelId="{E46CF116-40C7-4B92-A992-4577389DC4C9}" type="parTrans" cxnId="{41BA7234-F7DA-415E-B9D8-A99632111ED7}">
      <dgm:prSet/>
      <dgm:spPr/>
      <dgm:t>
        <a:bodyPr/>
        <a:lstStyle/>
        <a:p>
          <a:endParaRPr lang="en-US"/>
        </a:p>
      </dgm:t>
    </dgm:pt>
    <dgm:pt modelId="{A788D2FD-222B-4026-9B32-33928B15B2DB}" type="sibTrans" cxnId="{41BA7234-F7DA-415E-B9D8-A99632111ED7}">
      <dgm:prSet/>
      <dgm:spPr/>
      <dgm:t>
        <a:bodyPr/>
        <a:lstStyle/>
        <a:p>
          <a:endParaRPr lang="en-US"/>
        </a:p>
      </dgm:t>
    </dgm:pt>
    <dgm:pt modelId="{135E3A43-26B8-4D50-A4B6-ABA757A8E90D}">
      <dgm:prSet phldrT="[Text]" custT="1"/>
      <dgm:spPr>
        <a:xfrm rot="5400000">
          <a:off x="4490456" y="875580"/>
          <a:ext cx="1125576" cy="6689619"/>
        </a:xfrm>
      </dgm:spPr>
      <dgm:t>
        <a:bodyPr/>
        <a:lstStyle/>
        <a:p>
          <a:pPr>
            <a:buClr>
              <a:schemeClr val="accent1"/>
            </a:buClr>
          </a:pPr>
          <a:r>
            <a:rPr lang="en-US" sz="2200"/>
            <a:t>To determine eligibility for federal/state aid</a:t>
          </a:r>
        </a:p>
      </dgm:t>
    </dgm:pt>
    <dgm:pt modelId="{8272C757-F504-4963-83CB-CCCB3C8B2715}" type="parTrans" cxnId="{CBF34114-C719-47AB-B936-713272431461}">
      <dgm:prSet/>
      <dgm:spPr/>
      <dgm:t>
        <a:bodyPr/>
        <a:lstStyle/>
        <a:p>
          <a:endParaRPr lang="en-US"/>
        </a:p>
      </dgm:t>
    </dgm:pt>
    <dgm:pt modelId="{6F00F5CF-B8FD-4C5B-8954-5B756DB3DB6C}" type="sibTrans" cxnId="{CBF34114-C719-47AB-B936-713272431461}">
      <dgm:prSet/>
      <dgm:spPr/>
      <dgm:t>
        <a:bodyPr/>
        <a:lstStyle/>
        <a:p>
          <a:endParaRPr lang="en-US"/>
        </a:p>
      </dgm:t>
    </dgm:pt>
    <dgm:pt modelId="{DD6DF5E6-C441-42A4-8303-15D004371AD1}">
      <dgm:prSet phldrT="[Text]" custT="1"/>
      <dgm:spPr>
        <a:xfrm rot="5400000">
          <a:off x="4639519" y="-2781458"/>
          <a:ext cx="924490" cy="6723335"/>
        </a:xfrm>
      </dgm:spPr>
      <dgm:t>
        <a:bodyPr/>
        <a:lstStyle/>
        <a:p>
          <a:pPr>
            <a:buClr>
              <a:schemeClr val="accent1"/>
            </a:buClr>
          </a:pPr>
          <a:r>
            <a:rPr lang="en-US" sz="2200"/>
            <a:t>As soon as possible after October 1st</a:t>
          </a:r>
        </a:p>
      </dgm:t>
    </dgm:pt>
    <dgm:pt modelId="{1477F04B-5BC7-4A6A-9A72-F84B971E92FB}" type="parTrans" cxnId="{0EF08B6C-A6AB-450D-96B9-1512CA80B39E}">
      <dgm:prSet/>
      <dgm:spPr/>
      <dgm:t>
        <a:bodyPr/>
        <a:lstStyle/>
        <a:p>
          <a:endParaRPr lang="en-US"/>
        </a:p>
      </dgm:t>
    </dgm:pt>
    <dgm:pt modelId="{3734E317-8084-41C5-B8EF-856A7E4C5C13}" type="sibTrans" cxnId="{0EF08B6C-A6AB-450D-96B9-1512CA80B39E}">
      <dgm:prSet/>
      <dgm:spPr/>
      <dgm:t>
        <a:bodyPr/>
        <a:lstStyle/>
        <a:p>
          <a:endParaRPr lang="en-US"/>
        </a:p>
      </dgm:t>
    </dgm:pt>
    <dgm:pt modelId="{858A450F-7F61-4B5A-9B0D-44DB6A279AF3}">
      <dgm:prSet phldrT="[Text]" custT="1"/>
      <dgm:spPr>
        <a:xfrm rot="5400000">
          <a:off x="4490456" y="875580"/>
          <a:ext cx="1125576" cy="6689619"/>
        </a:xfrm>
      </dgm:spPr>
      <dgm:t>
        <a:bodyPr/>
        <a:lstStyle/>
        <a:p>
          <a:pPr>
            <a:buClr>
              <a:schemeClr val="accent1"/>
            </a:buClr>
          </a:pPr>
          <a:r>
            <a:rPr lang="en-US" sz="2200"/>
            <a:t>Some colleges use these for institutional aid</a:t>
          </a:r>
        </a:p>
      </dgm:t>
    </dgm:pt>
    <dgm:pt modelId="{B7B89DF7-8F79-4C37-A38D-2764010B6CC9}" type="parTrans" cxnId="{CC9AFDCE-A3F4-4467-B66C-579A2F9467ED}">
      <dgm:prSet/>
      <dgm:spPr/>
      <dgm:t>
        <a:bodyPr/>
        <a:lstStyle/>
        <a:p>
          <a:endParaRPr lang="en-US"/>
        </a:p>
      </dgm:t>
    </dgm:pt>
    <dgm:pt modelId="{47B48243-EF5C-4F13-84DD-513F7DAC0BC6}" type="sibTrans" cxnId="{CC9AFDCE-A3F4-4467-B66C-579A2F9467ED}">
      <dgm:prSet/>
      <dgm:spPr/>
      <dgm:t>
        <a:bodyPr/>
        <a:lstStyle/>
        <a:p>
          <a:endParaRPr lang="en-US"/>
        </a:p>
      </dgm:t>
    </dgm:pt>
    <dgm:pt modelId="{A8389E23-D8B4-4CFD-AE6B-2CE643AEA5B8}">
      <dgm:prSet phldrT="[Text]" custT="1"/>
      <dgm:spPr>
        <a:xfrm rot="5400000">
          <a:off x="4639519" y="-2781458"/>
          <a:ext cx="924490" cy="6723335"/>
        </a:xfrm>
      </dgm:spPr>
      <dgm:t>
        <a:bodyPr/>
        <a:lstStyle/>
        <a:p>
          <a:pPr>
            <a:buClr>
              <a:schemeClr val="accent1"/>
            </a:buClr>
          </a:pPr>
          <a:r>
            <a:rPr lang="en-US" sz="2200"/>
            <a:t>Check with colleges for specific deadlines</a:t>
          </a:r>
        </a:p>
      </dgm:t>
    </dgm:pt>
    <dgm:pt modelId="{76EFA790-07C3-450F-8769-75BEB791066B}" type="parTrans" cxnId="{8F52C174-D04C-4C4B-B92E-0DF3BE78DE04}">
      <dgm:prSet/>
      <dgm:spPr/>
      <dgm:t>
        <a:bodyPr/>
        <a:lstStyle/>
        <a:p>
          <a:endParaRPr lang="en-US"/>
        </a:p>
      </dgm:t>
    </dgm:pt>
    <dgm:pt modelId="{1F16CDD9-9381-463F-80EC-C71F60BE5321}" type="sibTrans" cxnId="{8F52C174-D04C-4C4B-B92E-0DF3BE78DE04}">
      <dgm:prSet/>
      <dgm:spPr/>
      <dgm:t>
        <a:bodyPr/>
        <a:lstStyle/>
        <a:p>
          <a:endParaRPr lang="en-US"/>
        </a:p>
      </dgm:t>
    </dgm:pt>
    <dgm:pt modelId="{9A50DE32-1AB5-43CF-A9B9-6ED4395F9DD0}">
      <dgm:prSet custT="1"/>
      <dgm:spPr/>
      <dgm:t>
        <a:bodyPr/>
        <a:lstStyle/>
        <a:p>
          <a:r>
            <a:rPr lang="en-US" sz="2800" b="1">
              <a:solidFill>
                <a:schemeClr val="tx1"/>
              </a:solidFill>
            </a:rPr>
            <a:t>Who?</a:t>
          </a:r>
        </a:p>
      </dgm:t>
    </dgm:pt>
    <dgm:pt modelId="{CDC83827-D2E0-43A5-BA50-A4026C829B83}" type="parTrans" cxnId="{C664F908-5B38-4AA9-9388-7A29ECBD4354}">
      <dgm:prSet/>
      <dgm:spPr/>
      <dgm:t>
        <a:bodyPr/>
        <a:lstStyle/>
        <a:p>
          <a:endParaRPr lang="en-US"/>
        </a:p>
      </dgm:t>
    </dgm:pt>
    <dgm:pt modelId="{BDE6A1B2-6F0D-4E81-837B-8D018592F065}" type="sibTrans" cxnId="{C664F908-5B38-4AA9-9388-7A29ECBD4354}">
      <dgm:prSet/>
      <dgm:spPr/>
      <dgm:t>
        <a:bodyPr/>
        <a:lstStyle/>
        <a:p>
          <a:endParaRPr lang="en-US"/>
        </a:p>
      </dgm:t>
    </dgm:pt>
    <dgm:pt modelId="{460C7D71-2E9E-428E-9017-E14F4D85422C}">
      <dgm:prSet phldrT="[Text]" custT="1"/>
      <dgm:spPr>
        <a:xfrm rot="5400000">
          <a:off x="4615834" y="-1577059"/>
          <a:ext cx="924490" cy="6741325"/>
        </a:xfrm>
      </dgm:spPr>
      <dgm:t>
        <a:bodyPr/>
        <a:lstStyle/>
        <a:p>
          <a:pPr>
            <a:buClr>
              <a:schemeClr val="accent1"/>
            </a:buClr>
          </a:pPr>
          <a:r>
            <a:rPr lang="en-US" sz="2200"/>
            <a:t>High school seniors</a:t>
          </a:r>
        </a:p>
      </dgm:t>
    </dgm:pt>
    <dgm:pt modelId="{42C4FDB5-F52D-44AF-AB5F-BE4097386CC2}" type="parTrans" cxnId="{438116C8-007C-4962-BF36-1F923A3755A9}">
      <dgm:prSet/>
      <dgm:spPr/>
      <dgm:t>
        <a:bodyPr/>
        <a:lstStyle/>
        <a:p>
          <a:endParaRPr lang="en-US"/>
        </a:p>
      </dgm:t>
    </dgm:pt>
    <dgm:pt modelId="{3FD74E5C-BE7F-42C7-8BF7-7C34368CB0AC}" type="sibTrans" cxnId="{438116C8-007C-4962-BF36-1F923A3755A9}">
      <dgm:prSet/>
      <dgm:spPr/>
      <dgm:t>
        <a:bodyPr/>
        <a:lstStyle/>
        <a:p>
          <a:endParaRPr lang="en-US"/>
        </a:p>
      </dgm:t>
    </dgm:pt>
    <dgm:pt modelId="{0E5D69DA-7325-4B37-8434-5CA9E8F5C56B}">
      <dgm:prSet phldrT="[Text]" custT="1"/>
      <dgm:spPr>
        <a:xfrm rot="5400000">
          <a:off x="4615834" y="-1577059"/>
          <a:ext cx="924490" cy="6741325"/>
        </a:xfrm>
      </dgm:spPr>
      <dgm:t>
        <a:bodyPr/>
        <a:lstStyle/>
        <a:p>
          <a:pPr>
            <a:buClr>
              <a:schemeClr val="accent1"/>
            </a:buClr>
          </a:pPr>
          <a:r>
            <a:rPr lang="en-US" sz="2200"/>
            <a:t>College students</a:t>
          </a:r>
        </a:p>
      </dgm:t>
    </dgm:pt>
    <dgm:pt modelId="{967CEDDC-F139-4D49-AD88-09284A4145BC}" type="parTrans" cxnId="{8EAE96C8-56A6-46C1-85CF-20F61459862E}">
      <dgm:prSet/>
      <dgm:spPr/>
      <dgm:t>
        <a:bodyPr/>
        <a:lstStyle/>
        <a:p>
          <a:endParaRPr lang="en-US"/>
        </a:p>
      </dgm:t>
    </dgm:pt>
    <dgm:pt modelId="{7C7FC3BD-5F5D-4DB3-BAF7-537ACA793E60}" type="sibTrans" cxnId="{8EAE96C8-56A6-46C1-85CF-20F61459862E}">
      <dgm:prSet/>
      <dgm:spPr/>
      <dgm:t>
        <a:bodyPr/>
        <a:lstStyle/>
        <a:p>
          <a:endParaRPr lang="en-US"/>
        </a:p>
      </dgm:t>
    </dgm:pt>
    <dgm:pt modelId="{B11E9C3F-96E3-46EC-B2ED-FEA5B626A11C}">
      <dgm:prSet phldrT="[Text]" custT="1"/>
      <dgm:spPr>
        <a:xfrm rot="5400000">
          <a:off x="4615834" y="-1577059"/>
          <a:ext cx="924490" cy="6741325"/>
        </a:xfrm>
      </dgm:spPr>
      <dgm:t>
        <a:bodyPr/>
        <a:lstStyle/>
        <a:p>
          <a:r>
            <a:rPr lang="en-US" sz="2800" b="1">
              <a:solidFill>
                <a:schemeClr val="tx1"/>
              </a:solidFill>
            </a:rPr>
            <a:t>What?</a:t>
          </a:r>
        </a:p>
      </dgm:t>
    </dgm:pt>
    <dgm:pt modelId="{0BC405C2-60F0-4117-85ED-45B91BD64BAC}" type="parTrans" cxnId="{7889FDB2-1871-4C9B-8CB6-8D9F5E87006F}">
      <dgm:prSet/>
      <dgm:spPr/>
      <dgm:t>
        <a:bodyPr/>
        <a:lstStyle/>
        <a:p>
          <a:endParaRPr lang="en-US"/>
        </a:p>
      </dgm:t>
    </dgm:pt>
    <dgm:pt modelId="{4F52D63E-E1A8-447D-9F3C-384E784117B5}" type="sibTrans" cxnId="{7889FDB2-1871-4C9B-8CB6-8D9F5E87006F}">
      <dgm:prSet/>
      <dgm:spPr/>
      <dgm:t>
        <a:bodyPr/>
        <a:lstStyle/>
        <a:p>
          <a:endParaRPr lang="en-US"/>
        </a:p>
      </dgm:t>
    </dgm:pt>
    <dgm:pt modelId="{CA789A25-0F41-4380-87FF-7A4D586272FF}">
      <dgm:prSet phldrT="[Text]" custT="1"/>
      <dgm:spPr>
        <a:xfrm rot="5400000">
          <a:off x="4615834" y="-1577059"/>
          <a:ext cx="924490" cy="6741325"/>
        </a:xfrm>
      </dgm:spPr>
      <dgm:t>
        <a:bodyPr/>
        <a:lstStyle/>
        <a:p>
          <a:pPr>
            <a:buClr>
              <a:schemeClr val="accent1"/>
            </a:buClr>
          </a:pPr>
          <a:r>
            <a:rPr lang="en-US" sz="2200"/>
            <a:t>Financial aid applications</a:t>
          </a:r>
        </a:p>
      </dgm:t>
    </dgm:pt>
    <dgm:pt modelId="{09DB5811-C87F-4CF5-A292-1983BAF743D4}" type="parTrans" cxnId="{51E92518-1232-46DB-BAC6-B64F42B5EA46}">
      <dgm:prSet/>
      <dgm:spPr/>
      <dgm:t>
        <a:bodyPr/>
        <a:lstStyle/>
        <a:p>
          <a:endParaRPr lang="en-US"/>
        </a:p>
      </dgm:t>
    </dgm:pt>
    <dgm:pt modelId="{BAF9B6C5-1C47-4537-95A6-824015DFAB08}" type="sibTrans" cxnId="{51E92518-1232-46DB-BAC6-B64F42B5EA46}">
      <dgm:prSet/>
      <dgm:spPr/>
      <dgm:t>
        <a:bodyPr/>
        <a:lstStyle/>
        <a:p>
          <a:endParaRPr lang="en-US"/>
        </a:p>
      </dgm:t>
    </dgm:pt>
    <dgm:pt modelId="{820106CE-8870-481A-89C2-03B9481FBAF0}">
      <dgm:prSet phldrT="[Text]" custT="1"/>
      <dgm:spPr>
        <a:xfrm rot="5400000">
          <a:off x="4615834" y="-1577059"/>
          <a:ext cx="924490" cy="6741325"/>
        </a:xfrm>
      </dgm:spPr>
      <dgm:t>
        <a:bodyPr/>
        <a:lstStyle/>
        <a:p>
          <a:r>
            <a:rPr lang="en-US" sz="2800" b="1">
              <a:solidFill>
                <a:schemeClr val="tx1"/>
              </a:solidFill>
            </a:rPr>
            <a:t>Where?</a:t>
          </a:r>
        </a:p>
      </dgm:t>
    </dgm:pt>
    <dgm:pt modelId="{D788FEEF-D0C2-4E69-AD2E-88E7EC79BB29}" type="parTrans" cxnId="{32139E0F-E7BF-4DE4-9ED8-437C10026BFE}">
      <dgm:prSet/>
      <dgm:spPr/>
      <dgm:t>
        <a:bodyPr/>
        <a:lstStyle/>
        <a:p>
          <a:endParaRPr lang="en-US"/>
        </a:p>
      </dgm:t>
    </dgm:pt>
    <dgm:pt modelId="{3D1A9F3C-C7FD-42B2-8197-3A3C3BCFC79F}" type="sibTrans" cxnId="{32139E0F-E7BF-4DE4-9ED8-437C10026BFE}">
      <dgm:prSet/>
      <dgm:spPr/>
      <dgm:t>
        <a:bodyPr/>
        <a:lstStyle/>
        <a:p>
          <a:endParaRPr lang="en-US"/>
        </a:p>
      </dgm:t>
    </dgm:pt>
    <dgm:pt modelId="{D2BFCC5B-DB5D-4AB9-ACAB-D09880850703}">
      <dgm:prSet phldrT="[Text]" custT="1"/>
      <dgm:spPr>
        <a:xfrm rot="5400000">
          <a:off x="4615834" y="-1577059"/>
          <a:ext cx="924490" cy="6741325"/>
        </a:xfrm>
      </dgm:spPr>
      <dgm:t>
        <a:bodyPr/>
        <a:lstStyle/>
        <a:p>
          <a:pPr>
            <a:buClr>
              <a:schemeClr val="accent1"/>
            </a:buClr>
          </a:pPr>
          <a:r>
            <a:rPr lang="en-US" sz="2200"/>
            <a:t>FAFSA: </a:t>
          </a:r>
          <a:r>
            <a:rPr lang="en-US" sz="2200">
              <a:hlinkClick xmlns:r="http://schemas.openxmlformats.org/officeDocument/2006/relationships" r:id="rId1"/>
            </a:rPr>
            <a:t>www.fafsa.gov</a:t>
          </a:r>
          <a:r>
            <a:rPr lang="en-US" sz="2200"/>
            <a:t> </a:t>
          </a:r>
        </a:p>
      </dgm:t>
    </dgm:pt>
    <dgm:pt modelId="{CC67540F-E7DA-4F24-BA94-88272BE72CD6}" type="parTrans" cxnId="{8BBFBB8D-229F-46BA-AFEC-1DE35BE6BA5F}">
      <dgm:prSet/>
      <dgm:spPr/>
      <dgm:t>
        <a:bodyPr/>
        <a:lstStyle/>
        <a:p>
          <a:endParaRPr lang="en-US"/>
        </a:p>
      </dgm:t>
    </dgm:pt>
    <dgm:pt modelId="{779EACE7-A0D5-4489-AF92-B619620E8EC5}" type="sibTrans" cxnId="{8BBFBB8D-229F-46BA-AFEC-1DE35BE6BA5F}">
      <dgm:prSet/>
      <dgm:spPr/>
      <dgm:t>
        <a:bodyPr/>
        <a:lstStyle/>
        <a:p>
          <a:endParaRPr lang="en-US"/>
        </a:p>
      </dgm:t>
    </dgm:pt>
    <dgm:pt modelId="{1927612A-EEC6-4E13-A043-78A5C6DFB166}">
      <dgm:prSet phldrT="[Text]" custT="1"/>
      <dgm:spPr>
        <a:xfrm rot="5400000">
          <a:off x="4615834" y="-1577059"/>
          <a:ext cx="924490" cy="6741325"/>
        </a:xfrm>
      </dgm:spPr>
      <dgm:t>
        <a:bodyPr/>
        <a:lstStyle/>
        <a:p>
          <a:pPr>
            <a:buClr>
              <a:schemeClr val="accent1"/>
            </a:buClr>
          </a:pPr>
          <a:r>
            <a:rPr lang="en-US" sz="2200"/>
            <a:t>Alternative App: </a:t>
          </a:r>
          <a:r>
            <a:rPr lang="en-US" sz="2200">
              <a:hlinkClick xmlns:r="http://schemas.openxmlformats.org/officeDocument/2006/relationships" r:id="rId2"/>
            </a:rPr>
            <a:t>www.isac.org/alternativeapp</a:t>
          </a:r>
          <a:r>
            <a:rPr lang="en-US" sz="2200"/>
            <a:t> </a:t>
          </a:r>
        </a:p>
      </dgm:t>
    </dgm:pt>
    <dgm:pt modelId="{740EA41E-90FF-4E7F-85CF-E281269C6992}" type="parTrans" cxnId="{A5BCFC5C-D23F-450F-8496-22E357DEC8A1}">
      <dgm:prSet/>
      <dgm:spPr/>
      <dgm:t>
        <a:bodyPr/>
        <a:lstStyle/>
        <a:p>
          <a:endParaRPr lang="en-US"/>
        </a:p>
      </dgm:t>
    </dgm:pt>
    <dgm:pt modelId="{489FFBE7-1130-4454-885A-593828504245}" type="sibTrans" cxnId="{A5BCFC5C-D23F-450F-8496-22E357DEC8A1}">
      <dgm:prSet/>
      <dgm:spPr/>
      <dgm:t>
        <a:bodyPr/>
        <a:lstStyle/>
        <a:p>
          <a:endParaRPr lang="en-US"/>
        </a:p>
      </dgm:t>
    </dgm:pt>
    <dgm:pt modelId="{24D6B5BD-2B29-45BC-BAFE-311F8ACD244E}" type="pres">
      <dgm:prSet presAssocID="{0369F585-CF91-41C9-A236-05850C56CC20}" presName="Name0" presStyleCnt="0">
        <dgm:presLayoutVars>
          <dgm:dir/>
          <dgm:animLvl val="lvl"/>
          <dgm:resizeHandles val="exact"/>
        </dgm:presLayoutVars>
      </dgm:prSet>
      <dgm:spPr/>
    </dgm:pt>
    <dgm:pt modelId="{8E32A4D8-D085-4A2D-81D8-38759FC638CD}" type="pres">
      <dgm:prSet presAssocID="{9A50DE32-1AB5-43CF-A9B9-6ED4395F9DD0}" presName="linNode" presStyleCnt="0"/>
      <dgm:spPr/>
    </dgm:pt>
    <dgm:pt modelId="{5E8DC8AC-EB55-4348-85AC-DC7241F717F9}" type="pres">
      <dgm:prSet presAssocID="{9A50DE32-1AB5-43CF-A9B9-6ED4395F9DD0}" presName="parentText" presStyleLbl="node1" presStyleIdx="0" presStyleCnt="5" custScaleX="67984">
        <dgm:presLayoutVars>
          <dgm:chMax val="1"/>
          <dgm:bulletEnabled val="1"/>
        </dgm:presLayoutVars>
      </dgm:prSet>
      <dgm:spPr/>
    </dgm:pt>
    <dgm:pt modelId="{A1E30700-D6D9-46C6-872D-31646C4FAA0E}" type="pres">
      <dgm:prSet presAssocID="{9A50DE32-1AB5-43CF-A9B9-6ED4395F9DD0}" presName="descendantText" presStyleLbl="alignAccFollowNode1" presStyleIdx="0" presStyleCnt="5" custScaleX="118009">
        <dgm:presLayoutVars>
          <dgm:bulletEnabled val="1"/>
        </dgm:presLayoutVars>
      </dgm:prSet>
      <dgm:spPr/>
    </dgm:pt>
    <dgm:pt modelId="{5769DC9C-D6BA-4EB8-820E-F60ACF16A4CD}" type="pres">
      <dgm:prSet presAssocID="{BDE6A1B2-6F0D-4E81-837B-8D018592F065}" presName="sp" presStyleCnt="0"/>
      <dgm:spPr/>
    </dgm:pt>
    <dgm:pt modelId="{25F8A998-95D5-4E73-9419-3BA255AD9CDC}" type="pres">
      <dgm:prSet presAssocID="{B11E9C3F-96E3-46EC-B2ED-FEA5B626A11C}" presName="linNode" presStyleCnt="0"/>
      <dgm:spPr/>
    </dgm:pt>
    <dgm:pt modelId="{AC3FF851-2AE2-4BD7-AF14-0144C60A6907}" type="pres">
      <dgm:prSet presAssocID="{B11E9C3F-96E3-46EC-B2ED-FEA5B626A11C}" presName="parentText" presStyleLbl="node1" presStyleIdx="1" presStyleCnt="5" custScaleX="67984">
        <dgm:presLayoutVars>
          <dgm:chMax val="1"/>
          <dgm:bulletEnabled val="1"/>
        </dgm:presLayoutVars>
      </dgm:prSet>
      <dgm:spPr/>
    </dgm:pt>
    <dgm:pt modelId="{8B790BAA-C81D-4E9C-8E45-A77932907032}" type="pres">
      <dgm:prSet presAssocID="{B11E9C3F-96E3-46EC-B2ED-FEA5B626A11C}" presName="descendantText" presStyleLbl="alignAccFollowNode1" presStyleIdx="1" presStyleCnt="5" custScaleX="118009">
        <dgm:presLayoutVars>
          <dgm:bulletEnabled val="1"/>
        </dgm:presLayoutVars>
      </dgm:prSet>
      <dgm:spPr/>
    </dgm:pt>
    <dgm:pt modelId="{4190BD53-EBB2-44EC-B2EB-BEEF0D9AFD6B}" type="pres">
      <dgm:prSet presAssocID="{4F52D63E-E1A8-447D-9F3C-384E784117B5}" presName="sp" presStyleCnt="0"/>
      <dgm:spPr/>
    </dgm:pt>
    <dgm:pt modelId="{51042401-027A-40BC-99FF-C0B3C77861B3}" type="pres">
      <dgm:prSet presAssocID="{820106CE-8870-481A-89C2-03B9481FBAF0}" presName="linNode" presStyleCnt="0"/>
      <dgm:spPr/>
    </dgm:pt>
    <dgm:pt modelId="{994EB84E-50E7-462F-91F7-B5EBC13B5357}" type="pres">
      <dgm:prSet presAssocID="{820106CE-8870-481A-89C2-03B9481FBAF0}" presName="parentText" presStyleLbl="node1" presStyleIdx="2" presStyleCnt="5" custScaleX="67984">
        <dgm:presLayoutVars>
          <dgm:chMax val="1"/>
          <dgm:bulletEnabled val="1"/>
        </dgm:presLayoutVars>
      </dgm:prSet>
      <dgm:spPr/>
    </dgm:pt>
    <dgm:pt modelId="{EB1A1ACB-0C6F-4B32-B274-7BBED8B0B258}" type="pres">
      <dgm:prSet presAssocID="{820106CE-8870-481A-89C2-03B9481FBAF0}" presName="descendantText" presStyleLbl="alignAccFollowNode1" presStyleIdx="2" presStyleCnt="5" custScaleX="118009">
        <dgm:presLayoutVars>
          <dgm:bulletEnabled val="1"/>
        </dgm:presLayoutVars>
      </dgm:prSet>
      <dgm:spPr/>
    </dgm:pt>
    <dgm:pt modelId="{7194322B-1353-48B4-B30A-04361AC56351}" type="pres">
      <dgm:prSet presAssocID="{3D1A9F3C-C7FD-42B2-8197-3A3C3BCFC79F}" presName="sp" presStyleCnt="0"/>
      <dgm:spPr/>
    </dgm:pt>
    <dgm:pt modelId="{0511707A-DEE2-48D7-976A-FE4CA2B99330}" type="pres">
      <dgm:prSet presAssocID="{489D19AF-A1CF-4CAB-8B51-96EB2C907F1A}" presName="linNode" presStyleCnt="0"/>
      <dgm:spPr/>
    </dgm:pt>
    <dgm:pt modelId="{CB73B45E-8907-4CB9-A10D-9122BDB893B0}" type="pres">
      <dgm:prSet presAssocID="{489D19AF-A1CF-4CAB-8B51-96EB2C907F1A}" presName="parentText" presStyleLbl="node1" presStyleIdx="3" presStyleCnt="5" custScaleX="67984">
        <dgm:presLayoutVars>
          <dgm:chMax val="1"/>
          <dgm:bulletEnabled val="1"/>
        </dgm:presLayoutVars>
      </dgm:prSet>
      <dgm:spPr/>
    </dgm:pt>
    <dgm:pt modelId="{AAEAF89E-9F3A-4D8D-9ECE-3EFA0C82D8F0}" type="pres">
      <dgm:prSet presAssocID="{489D19AF-A1CF-4CAB-8B51-96EB2C907F1A}" presName="descendantText" presStyleLbl="alignAccFollowNode1" presStyleIdx="3" presStyleCnt="5" custScaleX="118009">
        <dgm:presLayoutVars>
          <dgm:bulletEnabled val="1"/>
        </dgm:presLayoutVars>
      </dgm:prSet>
      <dgm:spPr/>
    </dgm:pt>
    <dgm:pt modelId="{4EDB6C8F-9606-4C79-A0A9-3BF4239A844F}" type="pres">
      <dgm:prSet presAssocID="{E3E7009B-558F-4014-9042-64AA6D63BBB1}" presName="sp" presStyleCnt="0"/>
      <dgm:spPr/>
    </dgm:pt>
    <dgm:pt modelId="{D1546A72-02A9-4AA0-929F-3D3EB39A5885}" type="pres">
      <dgm:prSet presAssocID="{B9D9CF1F-C425-4BEA-ADD9-2CC0C3E27CE8}" presName="linNode" presStyleCnt="0"/>
      <dgm:spPr/>
    </dgm:pt>
    <dgm:pt modelId="{E746E599-47EB-4A17-9F90-7A58C95CF6B6}" type="pres">
      <dgm:prSet presAssocID="{B9D9CF1F-C425-4BEA-ADD9-2CC0C3E27CE8}" presName="parentText" presStyleLbl="node1" presStyleIdx="4" presStyleCnt="5" custScaleX="67984">
        <dgm:presLayoutVars>
          <dgm:chMax val="1"/>
          <dgm:bulletEnabled val="1"/>
        </dgm:presLayoutVars>
      </dgm:prSet>
      <dgm:spPr/>
    </dgm:pt>
    <dgm:pt modelId="{C9DC92CD-0E50-467C-983E-9DBDEF140052}" type="pres">
      <dgm:prSet presAssocID="{B9D9CF1F-C425-4BEA-ADD9-2CC0C3E27CE8}" presName="descendantText" presStyleLbl="alignAccFollowNode1" presStyleIdx="4" presStyleCnt="5" custScaleX="118009">
        <dgm:presLayoutVars>
          <dgm:bulletEnabled val="1"/>
        </dgm:presLayoutVars>
      </dgm:prSet>
      <dgm:spPr/>
    </dgm:pt>
  </dgm:ptLst>
  <dgm:cxnLst>
    <dgm:cxn modelId="{C664F908-5B38-4AA9-9388-7A29ECBD4354}" srcId="{0369F585-CF91-41C9-A236-05850C56CC20}" destId="{9A50DE32-1AB5-43CF-A9B9-6ED4395F9DD0}" srcOrd="0" destOrd="0" parTransId="{CDC83827-D2E0-43A5-BA50-A4026C829B83}" sibTransId="{BDE6A1B2-6F0D-4E81-837B-8D018592F065}"/>
    <dgm:cxn modelId="{32139E0F-E7BF-4DE4-9ED8-437C10026BFE}" srcId="{0369F585-CF91-41C9-A236-05850C56CC20}" destId="{820106CE-8870-481A-89C2-03B9481FBAF0}" srcOrd="2" destOrd="0" parTransId="{D788FEEF-D0C2-4E69-AD2E-88E7EC79BB29}" sibTransId="{3D1A9F3C-C7FD-42B2-8197-3A3C3BCFC79F}"/>
    <dgm:cxn modelId="{CBF34114-C719-47AB-B936-713272431461}" srcId="{B9D9CF1F-C425-4BEA-ADD9-2CC0C3E27CE8}" destId="{135E3A43-26B8-4D50-A4B6-ABA757A8E90D}" srcOrd="0" destOrd="0" parTransId="{8272C757-F504-4963-83CB-CCCB3C8B2715}" sibTransId="{6F00F5CF-B8FD-4C5B-8954-5B756DB3DB6C}"/>
    <dgm:cxn modelId="{51E92518-1232-46DB-BAC6-B64F42B5EA46}" srcId="{B11E9C3F-96E3-46EC-B2ED-FEA5B626A11C}" destId="{CA789A25-0F41-4380-87FF-7A4D586272FF}" srcOrd="0" destOrd="0" parTransId="{09DB5811-C87F-4CF5-A292-1983BAF743D4}" sibTransId="{BAF9B6C5-1C47-4537-95A6-824015DFAB08}"/>
    <dgm:cxn modelId="{41BA7234-F7DA-415E-B9D8-A99632111ED7}" srcId="{0369F585-CF91-41C9-A236-05850C56CC20}" destId="{B9D9CF1F-C425-4BEA-ADD9-2CC0C3E27CE8}" srcOrd="4" destOrd="0" parTransId="{E46CF116-40C7-4B92-A992-4577389DC4C9}" sibTransId="{A788D2FD-222B-4026-9B32-33928B15B2DB}"/>
    <dgm:cxn modelId="{527F263F-396A-4385-80C6-A8C7C96C2418}" type="presOf" srcId="{858A450F-7F61-4B5A-9B0D-44DB6A279AF3}" destId="{C9DC92CD-0E50-467C-983E-9DBDEF140052}" srcOrd="0" destOrd="1" presId="urn:microsoft.com/office/officeart/2005/8/layout/vList5"/>
    <dgm:cxn modelId="{A5BCFC5C-D23F-450F-8496-22E357DEC8A1}" srcId="{820106CE-8870-481A-89C2-03B9481FBAF0}" destId="{1927612A-EEC6-4E13-A043-78A5C6DFB166}" srcOrd="1" destOrd="0" parTransId="{740EA41E-90FF-4E7F-85CF-E281269C6992}" sibTransId="{489FFBE7-1130-4454-885A-593828504245}"/>
    <dgm:cxn modelId="{0EF08B6C-A6AB-450D-96B9-1512CA80B39E}" srcId="{489D19AF-A1CF-4CAB-8B51-96EB2C907F1A}" destId="{DD6DF5E6-C441-42A4-8303-15D004371AD1}" srcOrd="0" destOrd="0" parTransId="{1477F04B-5BC7-4A6A-9A72-F84B971E92FB}" sibTransId="{3734E317-8084-41C5-B8EF-856A7E4C5C13}"/>
    <dgm:cxn modelId="{C069FC73-67A4-4FDB-B169-B5201C953B16}" type="presOf" srcId="{1927612A-EEC6-4E13-A043-78A5C6DFB166}" destId="{EB1A1ACB-0C6F-4B32-B274-7BBED8B0B258}" srcOrd="0" destOrd="1" presId="urn:microsoft.com/office/officeart/2005/8/layout/vList5"/>
    <dgm:cxn modelId="{8F52C174-D04C-4C4B-B92E-0DF3BE78DE04}" srcId="{489D19AF-A1CF-4CAB-8B51-96EB2C907F1A}" destId="{A8389E23-D8B4-4CFD-AE6B-2CE643AEA5B8}" srcOrd="1" destOrd="0" parTransId="{76EFA790-07C3-450F-8769-75BEB791066B}" sibTransId="{1F16CDD9-9381-463F-80EC-C71F60BE5321}"/>
    <dgm:cxn modelId="{8BBFBB8D-229F-46BA-AFEC-1DE35BE6BA5F}" srcId="{820106CE-8870-481A-89C2-03B9481FBAF0}" destId="{D2BFCC5B-DB5D-4AB9-ACAB-D09880850703}" srcOrd="0" destOrd="0" parTransId="{CC67540F-E7DA-4F24-BA94-88272BE72CD6}" sibTransId="{779EACE7-A0D5-4489-AF92-B619620E8EC5}"/>
    <dgm:cxn modelId="{7258A58F-03E5-4E54-9A27-9F5AB5E532F1}" type="presOf" srcId="{460C7D71-2E9E-428E-9017-E14F4D85422C}" destId="{A1E30700-D6D9-46C6-872D-31646C4FAA0E}" srcOrd="0" destOrd="0" presId="urn:microsoft.com/office/officeart/2005/8/layout/vList5"/>
    <dgm:cxn modelId="{1D75F4B0-368A-4263-A4E3-65DDED4B5126}" type="presOf" srcId="{489D19AF-A1CF-4CAB-8B51-96EB2C907F1A}" destId="{CB73B45E-8907-4CB9-A10D-9122BDB893B0}" srcOrd="0" destOrd="0" presId="urn:microsoft.com/office/officeart/2005/8/layout/vList5"/>
    <dgm:cxn modelId="{2E4097B1-97E4-455C-B478-B1E15DEE135C}" srcId="{0369F585-CF91-41C9-A236-05850C56CC20}" destId="{489D19AF-A1CF-4CAB-8B51-96EB2C907F1A}" srcOrd="3" destOrd="0" parTransId="{751481C8-A286-4957-887A-C72644F7F4DB}" sibTransId="{E3E7009B-558F-4014-9042-64AA6D63BBB1}"/>
    <dgm:cxn modelId="{7889FDB2-1871-4C9B-8CB6-8D9F5E87006F}" srcId="{0369F585-CF91-41C9-A236-05850C56CC20}" destId="{B11E9C3F-96E3-46EC-B2ED-FEA5B626A11C}" srcOrd="1" destOrd="0" parTransId="{0BC405C2-60F0-4117-85ED-45B91BD64BAC}" sibTransId="{4F52D63E-E1A8-447D-9F3C-384E784117B5}"/>
    <dgm:cxn modelId="{40ACCDB7-11F4-459E-90AA-6012B188876D}" type="presOf" srcId="{0E5D69DA-7325-4B37-8434-5CA9E8F5C56B}" destId="{A1E30700-D6D9-46C6-872D-31646C4FAA0E}" srcOrd="0" destOrd="1" presId="urn:microsoft.com/office/officeart/2005/8/layout/vList5"/>
    <dgm:cxn modelId="{CAF290BC-B7C0-44DE-8355-7011DC5EBA0D}" type="presOf" srcId="{0369F585-CF91-41C9-A236-05850C56CC20}" destId="{24D6B5BD-2B29-45BC-BAFE-311F8ACD244E}" srcOrd="0" destOrd="0" presId="urn:microsoft.com/office/officeart/2005/8/layout/vList5"/>
    <dgm:cxn modelId="{0F927AC3-8E9A-45A4-940E-9D901F120690}" type="presOf" srcId="{B9D9CF1F-C425-4BEA-ADD9-2CC0C3E27CE8}" destId="{E746E599-47EB-4A17-9F90-7A58C95CF6B6}" srcOrd="0" destOrd="0" presId="urn:microsoft.com/office/officeart/2005/8/layout/vList5"/>
    <dgm:cxn modelId="{57ABD1C7-F639-4974-9983-37D9B7A42FC4}" type="presOf" srcId="{820106CE-8870-481A-89C2-03B9481FBAF0}" destId="{994EB84E-50E7-462F-91F7-B5EBC13B5357}" srcOrd="0" destOrd="0" presId="urn:microsoft.com/office/officeart/2005/8/layout/vList5"/>
    <dgm:cxn modelId="{438116C8-007C-4962-BF36-1F923A3755A9}" srcId="{9A50DE32-1AB5-43CF-A9B9-6ED4395F9DD0}" destId="{460C7D71-2E9E-428E-9017-E14F4D85422C}" srcOrd="0" destOrd="0" parTransId="{42C4FDB5-F52D-44AF-AB5F-BE4097386CC2}" sibTransId="{3FD74E5C-BE7F-42C7-8BF7-7C34368CB0AC}"/>
    <dgm:cxn modelId="{8EAE96C8-56A6-46C1-85CF-20F61459862E}" srcId="{9A50DE32-1AB5-43CF-A9B9-6ED4395F9DD0}" destId="{0E5D69DA-7325-4B37-8434-5CA9E8F5C56B}" srcOrd="1" destOrd="0" parTransId="{967CEDDC-F139-4D49-AD88-09284A4145BC}" sibTransId="{7C7FC3BD-5F5D-4DB3-BAF7-537ACA793E60}"/>
    <dgm:cxn modelId="{BAFEF2C8-E227-4F03-833E-F3B74DEB91A8}" type="presOf" srcId="{135E3A43-26B8-4D50-A4B6-ABA757A8E90D}" destId="{C9DC92CD-0E50-467C-983E-9DBDEF140052}" srcOrd="0" destOrd="0" presId="urn:microsoft.com/office/officeart/2005/8/layout/vList5"/>
    <dgm:cxn modelId="{CC9AFDCE-A3F4-4467-B66C-579A2F9467ED}" srcId="{B9D9CF1F-C425-4BEA-ADD9-2CC0C3E27CE8}" destId="{858A450F-7F61-4B5A-9B0D-44DB6A279AF3}" srcOrd="1" destOrd="0" parTransId="{B7B89DF7-8F79-4C37-A38D-2764010B6CC9}" sibTransId="{47B48243-EF5C-4F13-84DD-513F7DAC0BC6}"/>
    <dgm:cxn modelId="{E56838CF-9C51-440B-9383-0AC78DA017B2}" type="presOf" srcId="{9A50DE32-1AB5-43CF-A9B9-6ED4395F9DD0}" destId="{5E8DC8AC-EB55-4348-85AC-DC7241F717F9}" srcOrd="0" destOrd="0" presId="urn:microsoft.com/office/officeart/2005/8/layout/vList5"/>
    <dgm:cxn modelId="{3169E2CF-0456-4E2E-8163-BCCBEDA70E98}" type="presOf" srcId="{B11E9C3F-96E3-46EC-B2ED-FEA5B626A11C}" destId="{AC3FF851-2AE2-4BD7-AF14-0144C60A6907}" srcOrd="0" destOrd="0" presId="urn:microsoft.com/office/officeart/2005/8/layout/vList5"/>
    <dgm:cxn modelId="{0CEC70D8-D147-4F8C-BA7A-33F429B81E47}" type="presOf" srcId="{CA789A25-0F41-4380-87FF-7A4D586272FF}" destId="{8B790BAA-C81D-4E9C-8E45-A77932907032}" srcOrd="0" destOrd="0" presId="urn:microsoft.com/office/officeart/2005/8/layout/vList5"/>
    <dgm:cxn modelId="{441A56D9-FFA5-4A19-B710-89157462ADD0}" type="presOf" srcId="{D2BFCC5B-DB5D-4AB9-ACAB-D09880850703}" destId="{EB1A1ACB-0C6F-4B32-B274-7BBED8B0B258}" srcOrd="0" destOrd="0" presId="urn:microsoft.com/office/officeart/2005/8/layout/vList5"/>
    <dgm:cxn modelId="{41868DF3-BFD0-46A1-B39C-4C4E2CC73D9D}" type="presOf" srcId="{DD6DF5E6-C441-42A4-8303-15D004371AD1}" destId="{AAEAF89E-9F3A-4D8D-9ECE-3EFA0C82D8F0}" srcOrd="0" destOrd="0" presId="urn:microsoft.com/office/officeart/2005/8/layout/vList5"/>
    <dgm:cxn modelId="{EDBBDDF3-58FE-4A58-A2AE-157BBDEC0FFC}" type="presOf" srcId="{A8389E23-D8B4-4CFD-AE6B-2CE643AEA5B8}" destId="{AAEAF89E-9F3A-4D8D-9ECE-3EFA0C82D8F0}" srcOrd="0" destOrd="1" presId="urn:microsoft.com/office/officeart/2005/8/layout/vList5"/>
    <dgm:cxn modelId="{0B53C94C-EA82-483A-A695-9F249AEB1362}" type="presParOf" srcId="{24D6B5BD-2B29-45BC-BAFE-311F8ACD244E}" destId="{8E32A4D8-D085-4A2D-81D8-38759FC638CD}" srcOrd="0" destOrd="0" presId="urn:microsoft.com/office/officeart/2005/8/layout/vList5"/>
    <dgm:cxn modelId="{0D322EA9-8E2D-48F7-8FF3-5321BFF6017D}" type="presParOf" srcId="{8E32A4D8-D085-4A2D-81D8-38759FC638CD}" destId="{5E8DC8AC-EB55-4348-85AC-DC7241F717F9}" srcOrd="0" destOrd="0" presId="urn:microsoft.com/office/officeart/2005/8/layout/vList5"/>
    <dgm:cxn modelId="{CFE3811E-2CC0-4424-AE09-240CE6C56E95}" type="presParOf" srcId="{8E32A4D8-D085-4A2D-81D8-38759FC638CD}" destId="{A1E30700-D6D9-46C6-872D-31646C4FAA0E}" srcOrd="1" destOrd="0" presId="urn:microsoft.com/office/officeart/2005/8/layout/vList5"/>
    <dgm:cxn modelId="{444ACE4E-70EA-41F6-B99E-0F97AA7C37E7}" type="presParOf" srcId="{24D6B5BD-2B29-45BC-BAFE-311F8ACD244E}" destId="{5769DC9C-D6BA-4EB8-820E-F60ACF16A4CD}" srcOrd="1" destOrd="0" presId="urn:microsoft.com/office/officeart/2005/8/layout/vList5"/>
    <dgm:cxn modelId="{979FC6D9-5139-40CA-8C76-7E54DE94A65C}" type="presParOf" srcId="{24D6B5BD-2B29-45BC-BAFE-311F8ACD244E}" destId="{25F8A998-95D5-4E73-9419-3BA255AD9CDC}" srcOrd="2" destOrd="0" presId="urn:microsoft.com/office/officeart/2005/8/layout/vList5"/>
    <dgm:cxn modelId="{7844E4FB-A0E3-41F3-99CC-9F7DDBF340FD}" type="presParOf" srcId="{25F8A998-95D5-4E73-9419-3BA255AD9CDC}" destId="{AC3FF851-2AE2-4BD7-AF14-0144C60A6907}" srcOrd="0" destOrd="0" presId="urn:microsoft.com/office/officeart/2005/8/layout/vList5"/>
    <dgm:cxn modelId="{A3CB931D-508F-4B5A-96E3-64552BFA232D}" type="presParOf" srcId="{25F8A998-95D5-4E73-9419-3BA255AD9CDC}" destId="{8B790BAA-C81D-4E9C-8E45-A77932907032}" srcOrd="1" destOrd="0" presId="urn:microsoft.com/office/officeart/2005/8/layout/vList5"/>
    <dgm:cxn modelId="{BCF7C93D-FDB5-48A2-8E9A-A7293C97031F}" type="presParOf" srcId="{24D6B5BD-2B29-45BC-BAFE-311F8ACD244E}" destId="{4190BD53-EBB2-44EC-B2EB-BEEF0D9AFD6B}" srcOrd="3" destOrd="0" presId="urn:microsoft.com/office/officeart/2005/8/layout/vList5"/>
    <dgm:cxn modelId="{C2932CD7-03FC-4384-913D-BAE3D1514025}" type="presParOf" srcId="{24D6B5BD-2B29-45BC-BAFE-311F8ACD244E}" destId="{51042401-027A-40BC-99FF-C0B3C77861B3}" srcOrd="4" destOrd="0" presId="urn:microsoft.com/office/officeart/2005/8/layout/vList5"/>
    <dgm:cxn modelId="{E30A1CC0-BB7E-40E6-94AD-3E3E73A62E6C}" type="presParOf" srcId="{51042401-027A-40BC-99FF-C0B3C77861B3}" destId="{994EB84E-50E7-462F-91F7-B5EBC13B5357}" srcOrd="0" destOrd="0" presId="urn:microsoft.com/office/officeart/2005/8/layout/vList5"/>
    <dgm:cxn modelId="{F3D379D4-988D-43B7-A607-A5C20D087359}" type="presParOf" srcId="{51042401-027A-40BC-99FF-C0B3C77861B3}" destId="{EB1A1ACB-0C6F-4B32-B274-7BBED8B0B258}" srcOrd="1" destOrd="0" presId="urn:microsoft.com/office/officeart/2005/8/layout/vList5"/>
    <dgm:cxn modelId="{4E1B06BE-4F1C-45C4-A152-EE0A79F69CFF}" type="presParOf" srcId="{24D6B5BD-2B29-45BC-BAFE-311F8ACD244E}" destId="{7194322B-1353-48B4-B30A-04361AC56351}" srcOrd="5" destOrd="0" presId="urn:microsoft.com/office/officeart/2005/8/layout/vList5"/>
    <dgm:cxn modelId="{8EE266DF-263D-4923-940C-20BEB6FDC6D3}" type="presParOf" srcId="{24D6B5BD-2B29-45BC-BAFE-311F8ACD244E}" destId="{0511707A-DEE2-48D7-976A-FE4CA2B99330}" srcOrd="6" destOrd="0" presId="urn:microsoft.com/office/officeart/2005/8/layout/vList5"/>
    <dgm:cxn modelId="{439DA8FA-B2C3-4872-A414-BCCF22A2DF07}" type="presParOf" srcId="{0511707A-DEE2-48D7-976A-FE4CA2B99330}" destId="{CB73B45E-8907-4CB9-A10D-9122BDB893B0}" srcOrd="0" destOrd="0" presId="urn:microsoft.com/office/officeart/2005/8/layout/vList5"/>
    <dgm:cxn modelId="{692D684A-B4CF-48D9-8794-256FEDC155CD}" type="presParOf" srcId="{0511707A-DEE2-48D7-976A-FE4CA2B99330}" destId="{AAEAF89E-9F3A-4D8D-9ECE-3EFA0C82D8F0}" srcOrd="1" destOrd="0" presId="urn:microsoft.com/office/officeart/2005/8/layout/vList5"/>
    <dgm:cxn modelId="{6D6226B7-A52D-4AE7-8F4C-231D9F232525}" type="presParOf" srcId="{24D6B5BD-2B29-45BC-BAFE-311F8ACD244E}" destId="{4EDB6C8F-9606-4C79-A0A9-3BF4239A844F}" srcOrd="7" destOrd="0" presId="urn:microsoft.com/office/officeart/2005/8/layout/vList5"/>
    <dgm:cxn modelId="{8F12DBE6-B013-49D9-9ADB-6D4F82264EAC}" type="presParOf" srcId="{24D6B5BD-2B29-45BC-BAFE-311F8ACD244E}" destId="{D1546A72-02A9-4AA0-929F-3D3EB39A5885}" srcOrd="8" destOrd="0" presId="urn:microsoft.com/office/officeart/2005/8/layout/vList5"/>
    <dgm:cxn modelId="{5012C85D-0022-400B-8089-DF39020E790E}" type="presParOf" srcId="{D1546A72-02A9-4AA0-929F-3D3EB39A5885}" destId="{E746E599-47EB-4A17-9F90-7A58C95CF6B6}" srcOrd="0" destOrd="0" presId="urn:microsoft.com/office/officeart/2005/8/layout/vList5"/>
    <dgm:cxn modelId="{9AB3717B-5BF0-4CC5-A120-58A7DDDB5445}" type="presParOf" srcId="{D1546A72-02A9-4AA0-929F-3D3EB39A5885}" destId="{C9DC92CD-0E50-467C-983E-9DBDEF14005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C5BA8CC-648E-4EEF-8D17-39EC74D42E51}"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794A3126-AB67-488D-B3C7-F56E655185E4}">
      <dgm:prSet phldrT="[Text]" custT="1"/>
      <dgm:spPr/>
      <dgm:t>
        <a:bodyPr/>
        <a:lstStyle/>
        <a:p>
          <a:r>
            <a:rPr lang="en-US" sz="2400" dirty="0">
              <a:solidFill>
                <a:schemeClr val="tx1"/>
              </a:solidFill>
            </a:rPr>
            <a:t>Parents</a:t>
          </a:r>
        </a:p>
      </dgm:t>
    </dgm:pt>
    <dgm:pt modelId="{883F909A-BE36-455A-925E-E875654EED8E}" type="parTrans" cxnId="{96CB01A6-DE5C-4766-A7DB-0F8628E1A257}">
      <dgm:prSet/>
      <dgm:spPr/>
      <dgm:t>
        <a:bodyPr/>
        <a:lstStyle/>
        <a:p>
          <a:endParaRPr lang="en-US"/>
        </a:p>
      </dgm:t>
    </dgm:pt>
    <dgm:pt modelId="{3F351EE8-B473-418B-B9A9-4FAA868669AA}" type="sibTrans" cxnId="{96CB01A6-DE5C-4766-A7DB-0F8628E1A257}">
      <dgm:prSet/>
      <dgm:spPr/>
      <dgm:t>
        <a:bodyPr/>
        <a:lstStyle/>
        <a:p>
          <a:endParaRPr lang="en-US"/>
        </a:p>
      </dgm:t>
    </dgm:pt>
    <dgm:pt modelId="{74002748-E323-46FC-AC72-ABA6B9E984BF}">
      <dgm:prSet phldrT="[Text]" custT="1"/>
      <dgm:spPr/>
      <dgm:t>
        <a:bodyPr/>
        <a:lstStyle/>
        <a:p>
          <a:pPr>
            <a:buClr>
              <a:schemeClr val="accent1"/>
            </a:buClr>
          </a:pPr>
          <a:r>
            <a:rPr lang="en-US" sz="2000" dirty="0">
              <a:solidFill>
                <a:schemeClr val="tx1"/>
              </a:solidFill>
            </a:rPr>
            <a:t>Biological</a:t>
          </a:r>
        </a:p>
      </dgm:t>
    </dgm:pt>
    <dgm:pt modelId="{BDCFB281-A21E-44ED-9251-97C3E24E23D6}" type="parTrans" cxnId="{18876A9A-35CE-4DDF-9907-CFD89AE74FF4}">
      <dgm:prSet/>
      <dgm:spPr/>
      <dgm:t>
        <a:bodyPr/>
        <a:lstStyle/>
        <a:p>
          <a:endParaRPr lang="en-US"/>
        </a:p>
      </dgm:t>
    </dgm:pt>
    <dgm:pt modelId="{664CA749-E9BC-47AD-988F-348C60367CE3}" type="sibTrans" cxnId="{18876A9A-35CE-4DDF-9907-CFD89AE74FF4}">
      <dgm:prSet/>
      <dgm:spPr/>
      <dgm:t>
        <a:bodyPr/>
        <a:lstStyle/>
        <a:p>
          <a:endParaRPr lang="en-US"/>
        </a:p>
      </dgm:t>
    </dgm:pt>
    <dgm:pt modelId="{684C21FC-07EC-4801-92E7-DA130EB86ECD}">
      <dgm:prSet phldrT="[Text]" custT="1"/>
      <dgm:spPr/>
      <dgm:t>
        <a:bodyPr/>
        <a:lstStyle/>
        <a:p>
          <a:r>
            <a:rPr lang="en-US" sz="2400">
              <a:solidFill>
                <a:schemeClr val="tx1"/>
              </a:solidFill>
            </a:rPr>
            <a:t>Not Parents</a:t>
          </a:r>
        </a:p>
      </dgm:t>
    </dgm:pt>
    <dgm:pt modelId="{68F70E8E-1CF2-4241-A540-0E82E1BAD93E}" type="parTrans" cxnId="{F6574480-6C19-4EA2-B706-12E5E7C77325}">
      <dgm:prSet/>
      <dgm:spPr/>
      <dgm:t>
        <a:bodyPr/>
        <a:lstStyle/>
        <a:p>
          <a:endParaRPr lang="en-US"/>
        </a:p>
      </dgm:t>
    </dgm:pt>
    <dgm:pt modelId="{87CD480C-3FE8-4B9D-BF36-305626BEBB0C}" type="sibTrans" cxnId="{F6574480-6C19-4EA2-B706-12E5E7C77325}">
      <dgm:prSet/>
      <dgm:spPr/>
      <dgm:t>
        <a:bodyPr/>
        <a:lstStyle/>
        <a:p>
          <a:endParaRPr lang="en-US"/>
        </a:p>
      </dgm:t>
    </dgm:pt>
    <dgm:pt modelId="{B30461B8-158F-476E-93A7-5695D679D8DF}">
      <dgm:prSet phldrT="[Text]" custT="1"/>
      <dgm:spPr/>
      <dgm:t>
        <a:bodyPr/>
        <a:lstStyle/>
        <a:p>
          <a:pPr>
            <a:buClr>
              <a:schemeClr val="accent1"/>
            </a:buClr>
          </a:pPr>
          <a:r>
            <a:rPr lang="en-US" sz="2000" dirty="0">
              <a:solidFill>
                <a:schemeClr val="tx1"/>
              </a:solidFill>
            </a:rPr>
            <a:t>Legal guardians</a:t>
          </a:r>
        </a:p>
      </dgm:t>
    </dgm:pt>
    <dgm:pt modelId="{170DC02C-0655-49D1-B120-6A0408E8D6A5}" type="parTrans" cxnId="{5D56F088-9FF8-4CDE-AA15-84306E32E574}">
      <dgm:prSet/>
      <dgm:spPr/>
      <dgm:t>
        <a:bodyPr/>
        <a:lstStyle/>
        <a:p>
          <a:endParaRPr lang="en-US"/>
        </a:p>
      </dgm:t>
    </dgm:pt>
    <dgm:pt modelId="{7C8FA1C9-8AFD-41DA-9E95-CA63571A225C}" type="sibTrans" cxnId="{5D56F088-9FF8-4CDE-AA15-84306E32E574}">
      <dgm:prSet/>
      <dgm:spPr/>
      <dgm:t>
        <a:bodyPr/>
        <a:lstStyle/>
        <a:p>
          <a:endParaRPr lang="en-US"/>
        </a:p>
      </dgm:t>
    </dgm:pt>
    <dgm:pt modelId="{D11FAB9B-BFEA-4EB2-92E0-9DF8DECB1F3A}">
      <dgm:prSet phldrT="[Text]" custT="1"/>
      <dgm:spPr/>
      <dgm:t>
        <a:bodyPr/>
        <a:lstStyle/>
        <a:p>
          <a:pPr>
            <a:buClr>
              <a:schemeClr val="accent1"/>
            </a:buClr>
          </a:pPr>
          <a:r>
            <a:rPr lang="en-US" sz="2000">
              <a:solidFill>
                <a:schemeClr val="tx1"/>
              </a:solidFill>
            </a:rPr>
            <a:t>Adoptive</a:t>
          </a:r>
        </a:p>
      </dgm:t>
    </dgm:pt>
    <dgm:pt modelId="{8A3C99B2-EA8B-4DD0-807C-0D50A14BEBDD}" type="parTrans" cxnId="{D54C6476-71FF-4477-9E61-160B82ECC396}">
      <dgm:prSet/>
      <dgm:spPr/>
      <dgm:t>
        <a:bodyPr/>
        <a:lstStyle/>
        <a:p>
          <a:endParaRPr lang="en-US"/>
        </a:p>
      </dgm:t>
    </dgm:pt>
    <dgm:pt modelId="{5AC62A8B-B310-4DCA-9329-A7DC7054D812}" type="sibTrans" cxnId="{D54C6476-71FF-4477-9E61-160B82ECC396}">
      <dgm:prSet/>
      <dgm:spPr/>
      <dgm:t>
        <a:bodyPr/>
        <a:lstStyle/>
        <a:p>
          <a:endParaRPr lang="en-US"/>
        </a:p>
      </dgm:t>
    </dgm:pt>
    <dgm:pt modelId="{BA6D07B8-4088-4225-9BF4-935110C32E26}">
      <dgm:prSet phldrT="[Text]" custT="1"/>
      <dgm:spPr/>
      <dgm:t>
        <a:bodyPr/>
        <a:lstStyle/>
        <a:p>
          <a:pPr>
            <a:buClr>
              <a:schemeClr val="accent1"/>
            </a:buClr>
          </a:pPr>
          <a:r>
            <a:rPr lang="en-US" sz="2000" dirty="0">
              <a:solidFill>
                <a:schemeClr val="tx1"/>
              </a:solidFill>
            </a:rPr>
            <a:t>Stepparent, if married to a biological or adoptive parent</a:t>
          </a:r>
        </a:p>
      </dgm:t>
    </dgm:pt>
    <dgm:pt modelId="{A7ADF66C-503B-4220-8E9B-2725E8F27ABD}" type="parTrans" cxnId="{44781B24-40B1-4BEB-A8B9-3EEA201EF5B5}">
      <dgm:prSet/>
      <dgm:spPr/>
      <dgm:t>
        <a:bodyPr/>
        <a:lstStyle/>
        <a:p>
          <a:endParaRPr lang="en-US"/>
        </a:p>
      </dgm:t>
    </dgm:pt>
    <dgm:pt modelId="{9F94764E-29F6-469A-A36A-2AAD853EAB78}" type="sibTrans" cxnId="{44781B24-40B1-4BEB-A8B9-3EEA201EF5B5}">
      <dgm:prSet/>
      <dgm:spPr/>
      <dgm:t>
        <a:bodyPr/>
        <a:lstStyle/>
        <a:p>
          <a:endParaRPr lang="en-US"/>
        </a:p>
      </dgm:t>
    </dgm:pt>
    <dgm:pt modelId="{3BA49344-271F-4A57-B96B-B84AEB69397D}">
      <dgm:prSet phldrT="[Text]" custT="1"/>
      <dgm:spPr/>
      <dgm:t>
        <a:bodyPr/>
        <a:lstStyle/>
        <a:p>
          <a:pPr>
            <a:buClr>
              <a:schemeClr val="accent1"/>
            </a:buClr>
          </a:pPr>
          <a:r>
            <a:rPr lang="en-US" sz="2000">
              <a:solidFill>
                <a:schemeClr val="tx1"/>
              </a:solidFill>
            </a:rPr>
            <a:t>Foster parents</a:t>
          </a:r>
        </a:p>
      </dgm:t>
    </dgm:pt>
    <dgm:pt modelId="{667ED052-3F54-4C3E-A693-6E37AB34767F}" type="parTrans" cxnId="{6364D699-AA8E-4EE5-9B56-7FAC660CE016}">
      <dgm:prSet/>
      <dgm:spPr/>
      <dgm:t>
        <a:bodyPr/>
        <a:lstStyle/>
        <a:p>
          <a:endParaRPr lang="en-US"/>
        </a:p>
      </dgm:t>
    </dgm:pt>
    <dgm:pt modelId="{8E038490-79F8-44EB-BAFE-32FB113D0C09}" type="sibTrans" cxnId="{6364D699-AA8E-4EE5-9B56-7FAC660CE016}">
      <dgm:prSet/>
      <dgm:spPr/>
      <dgm:t>
        <a:bodyPr/>
        <a:lstStyle/>
        <a:p>
          <a:endParaRPr lang="en-US"/>
        </a:p>
      </dgm:t>
    </dgm:pt>
    <dgm:pt modelId="{891CFFE7-389A-4324-8020-40ED9355C18D}">
      <dgm:prSet phldrT="[Text]" custT="1"/>
      <dgm:spPr/>
      <dgm:t>
        <a:bodyPr/>
        <a:lstStyle/>
        <a:p>
          <a:pPr>
            <a:buClr>
              <a:schemeClr val="accent1"/>
            </a:buClr>
          </a:pPr>
          <a:r>
            <a:rPr lang="en-US" sz="2000" dirty="0">
              <a:solidFill>
                <a:schemeClr val="tx1"/>
              </a:solidFill>
            </a:rPr>
            <a:t>Grandparents</a:t>
          </a:r>
        </a:p>
      </dgm:t>
    </dgm:pt>
    <dgm:pt modelId="{7B4DD579-7D4C-4C26-910B-1446FDF35F0B}" type="parTrans" cxnId="{6B056577-AEF5-4AE2-9107-013A562ED670}">
      <dgm:prSet/>
      <dgm:spPr/>
      <dgm:t>
        <a:bodyPr/>
        <a:lstStyle/>
        <a:p>
          <a:endParaRPr lang="en-US"/>
        </a:p>
      </dgm:t>
    </dgm:pt>
    <dgm:pt modelId="{B7FDDF66-3FAE-434C-824E-C95539BC594C}" type="sibTrans" cxnId="{6B056577-AEF5-4AE2-9107-013A562ED670}">
      <dgm:prSet/>
      <dgm:spPr/>
      <dgm:t>
        <a:bodyPr/>
        <a:lstStyle/>
        <a:p>
          <a:endParaRPr lang="en-US"/>
        </a:p>
      </dgm:t>
    </dgm:pt>
    <dgm:pt modelId="{17DD4ED1-74BA-44D1-82D2-EA4FCB412124}">
      <dgm:prSet phldrT="[Text]" custT="1"/>
      <dgm:spPr/>
      <dgm:t>
        <a:bodyPr/>
        <a:lstStyle/>
        <a:p>
          <a:pPr>
            <a:buClr>
              <a:schemeClr val="accent1"/>
            </a:buClr>
          </a:pPr>
          <a:r>
            <a:rPr lang="en-US" sz="2000" dirty="0">
              <a:solidFill>
                <a:schemeClr val="tx1"/>
              </a:solidFill>
            </a:rPr>
            <a:t>Siblings</a:t>
          </a:r>
        </a:p>
      </dgm:t>
    </dgm:pt>
    <dgm:pt modelId="{6D54DB78-3295-46F0-9C95-2BDCCD987E7D}" type="parTrans" cxnId="{6A288BB0-2B0A-4DCE-8A10-8D61B1F83134}">
      <dgm:prSet/>
      <dgm:spPr/>
      <dgm:t>
        <a:bodyPr/>
        <a:lstStyle/>
        <a:p>
          <a:endParaRPr lang="en-US"/>
        </a:p>
      </dgm:t>
    </dgm:pt>
    <dgm:pt modelId="{F38AB8DA-2E7F-4DCC-BFF5-D248165D1584}" type="sibTrans" cxnId="{6A288BB0-2B0A-4DCE-8A10-8D61B1F83134}">
      <dgm:prSet/>
      <dgm:spPr/>
      <dgm:t>
        <a:bodyPr/>
        <a:lstStyle/>
        <a:p>
          <a:endParaRPr lang="en-US"/>
        </a:p>
      </dgm:t>
    </dgm:pt>
    <dgm:pt modelId="{DFB20926-9CD7-44DF-8F6D-1842D3F7A6F6}">
      <dgm:prSet phldrT="[Text]" custT="1"/>
      <dgm:spPr/>
      <dgm:t>
        <a:bodyPr/>
        <a:lstStyle/>
        <a:p>
          <a:pPr>
            <a:buClr>
              <a:schemeClr val="accent1"/>
            </a:buClr>
          </a:pPr>
          <a:r>
            <a:rPr lang="en-US" sz="2000">
              <a:solidFill>
                <a:schemeClr val="tx1"/>
              </a:solidFill>
            </a:rPr>
            <a:t>Aunts/uncles</a:t>
          </a:r>
        </a:p>
      </dgm:t>
    </dgm:pt>
    <dgm:pt modelId="{33C968EB-2D53-451D-A21D-68F77D76FA07}" type="parTrans" cxnId="{3CCF482F-ED8B-4413-B9D5-1A391B6750B4}">
      <dgm:prSet/>
      <dgm:spPr/>
      <dgm:t>
        <a:bodyPr/>
        <a:lstStyle/>
        <a:p>
          <a:endParaRPr lang="en-US"/>
        </a:p>
      </dgm:t>
    </dgm:pt>
    <dgm:pt modelId="{7D7B5E0C-86D2-4D83-B4AD-1972F1427247}" type="sibTrans" cxnId="{3CCF482F-ED8B-4413-B9D5-1A391B6750B4}">
      <dgm:prSet/>
      <dgm:spPr/>
      <dgm:t>
        <a:bodyPr/>
        <a:lstStyle/>
        <a:p>
          <a:endParaRPr lang="en-US"/>
        </a:p>
      </dgm:t>
    </dgm:pt>
    <dgm:pt modelId="{889C901E-7E53-4D43-8825-B1DBC2E133BE}">
      <dgm:prSet phldrT="[Text]" custT="1"/>
      <dgm:spPr/>
      <dgm:t>
        <a:bodyPr/>
        <a:lstStyle/>
        <a:p>
          <a:pPr>
            <a:buClr>
              <a:schemeClr val="accent1"/>
            </a:buClr>
          </a:pPr>
          <a:r>
            <a:rPr lang="en-US" sz="2000">
              <a:solidFill>
                <a:schemeClr val="tx1"/>
              </a:solidFill>
            </a:rPr>
            <a:t>Friends</a:t>
          </a:r>
        </a:p>
      </dgm:t>
    </dgm:pt>
    <dgm:pt modelId="{972FD36E-EE04-487A-A0E5-0B9474D47EBC}" type="parTrans" cxnId="{5625A4DA-6E82-41D7-845C-9C1A67D356A9}">
      <dgm:prSet/>
      <dgm:spPr/>
      <dgm:t>
        <a:bodyPr/>
        <a:lstStyle/>
        <a:p>
          <a:endParaRPr lang="en-US"/>
        </a:p>
      </dgm:t>
    </dgm:pt>
    <dgm:pt modelId="{633462E8-18A5-4EBD-BCF0-856D4AA595FE}" type="sibTrans" cxnId="{5625A4DA-6E82-41D7-845C-9C1A67D356A9}">
      <dgm:prSet/>
      <dgm:spPr/>
      <dgm:t>
        <a:bodyPr/>
        <a:lstStyle/>
        <a:p>
          <a:endParaRPr lang="en-US"/>
        </a:p>
      </dgm:t>
    </dgm:pt>
    <dgm:pt modelId="{38935B44-9868-4DB5-BB78-FAC3BBD71F47}">
      <dgm:prSet phldrT="[Text]" custT="1"/>
      <dgm:spPr/>
      <dgm:t>
        <a:bodyPr/>
        <a:lstStyle/>
        <a:p>
          <a:pPr>
            <a:buClr>
              <a:schemeClr val="accent1"/>
            </a:buClr>
          </a:pPr>
          <a:r>
            <a:rPr lang="en-US" sz="2000">
              <a:solidFill>
                <a:schemeClr val="tx1"/>
              </a:solidFill>
            </a:rPr>
            <a:t>Other relatives</a:t>
          </a:r>
        </a:p>
      </dgm:t>
    </dgm:pt>
    <dgm:pt modelId="{3E5BCA46-4E67-48EE-B741-4D8D2E25DB62}" type="parTrans" cxnId="{C3356E1C-8E5B-4DCC-B42E-6D9B8242C53E}">
      <dgm:prSet/>
      <dgm:spPr/>
      <dgm:t>
        <a:bodyPr/>
        <a:lstStyle/>
        <a:p>
          <a:endParaRPr lang="en-US"/>
        </a:p>
      </dgm:t>
    </dgm:pt>
    <dgm:pt modelId="{A744BFE3-9140-4FBB-AFA0-9BCF4B51E9AC}" type="sibTrans" cxnId="{C3356E1C-8E5B-4DCC-B42E-6D9B8242C53E}">
      <dgm:prSet/>
      <dgm:spPr/>
      <dgm:t>
        <a:bodyPr/>
        <a:lstStyle/>
        <a:p>
          <a:endParaRPr lang="en-US"/>
        </a:p>
      </dgm:t>
    </dgm:pt>
    <dgm:pt modelId="{195573C3-8729-4915-9A8F-A7B5C4631FA8}">
      <dgm:prSet phldrT="[Text]" custT="1"/>
      <dgm:spPr/>
      <dgm:t>
        <a:bodyPr/>
        <a:lstStyle/>
        <a:p>
          <a:pPr>
            <a:buClr>
              <a:schemeClr val="accent1"/>
            </a:buClr>
          </a:pPr>
          <a:r>
            <a:rPr lang="en-US" sz="2000" dirty="0">
              <a:solidFill>
                <a:schemeClr val="tx1"/>
              </a:solidFill>
            </a:rPr>
            <a:t>Other people claiming student on their taxes</a:t>
          </a:r>
        </a:p>
      </dgm:t>
    </dgm:pt>
    <dgm:pt modelId="{AD474BFD-0C46-4433-8EFC-267E96B49893}" type="parTrans" cxnId="{F796F670-615C-455D-97AC-460C54411AE9}">
      <dgm:prSet/>
      <dgm:spPr/>
      <dgm:t>
        <a:bodyPr/>
        <a:lstStyle/>
        <a:p>
          <a:endParaRPr lang="en-US"/>
        </a:p>
      </dgm:t>
    </dgm:pt>
    <dgm:pt modelId="{74111691-08BA-46E3-BF05-E3FA9F23D59B}" type="sibTrans" cxnId="{F796F670-615C-455D-97AC-460C54411AE9}">
      <dgm:prSet/>
      <dgm:spPr/>
      <dgm:t>
        <a:bodyPr/>
        <a:lstStyle/>
        <a:p>
          <a:endParaRPr lang="en-US"/>
        </a:p>
      </dgm:t>
    </dgm:pt>
    <dgm:pt modelId="{A80E28A4-B5A8-48F3-A216-E2CA9A6A3D15}" type="pres">
      <dgm:prSet presAssocID="{EC5BA8CC-648E-4EEF-8D17-39EC74D42E51}" presName="Name0" presStyleCnt="0">
        <dgm:presLayoutVars>
          <dgm:dir/>
          <dgm:animLvl val="lvl"/>
          <dgm:resizeHandles val="exact"/>
        </dgm:presLayoutVars>
      </dgm:prSet>
      <dgm:spPr/>
    </dgm:pt>
    <dgm:pt modelId="{90CBF640-A757-44C3-8220-73F3D6C7C3B7}" type="pres">
      <dgm:prSet presAssocID="{794A3126-AB67-488D-B3C7-F56E655185E4}" presName="composite" presStyleCnt="0"/>
      <dgm:spPr/>
    </dgm:pt>
    <dgm:pt modelId="{13DC9F9B-BDAF-4B6B-95D6-C0AAD8FB1F4B}" type="pres">
      <dgm:prSet presAssocID="{794A3126-AB67-488D-B3C7-F56E655185E4}" presName="parTx" presStyleLbl="alignNode1" presStyleIdx="0" presStyleCnt="2">
        <dgm:presLayoutVars>
          <dgm:chMax val="0"/>
          <dgm:chPref val="0"/>
          <dgm:bulletEnabled val="1"/>
        </dgm:presLayoutVars>
      </dgm:prSet>
      <dgm:spPr/>
    </dgm:pt>
    <dgm:pt modelId="{24CD5179-4D82-4B5A-9FFE-CE5A29D08263}" type="pres">
      <dgm:prSet presAssocID="{794A3126-AB67-488D-B3C7-F56E655185E4}" presName="desTx" presStyleLbl="alignAccFollowNode1" presStyleIdx="0" presStyleCnt="2" custLinFactNeighborX="-1" custLinFactNeighborY="912">
        <dgm:presLayoutVars>
          <dgm:bulletEnabled val="1"/>
        </dgm:presLayoutVars>
      </dgm:prSet>
      <dgm:spPr/>
    </dgm:pt>
    <dgm:pt modelId="{2C8697D5-1962-445C-B133-E995DB9401F7}" type="pres">
      <dgm:prSet presAssocID="{3F351EE8-B473-418B-B9A9-4FAA868669AA}" presName="space" presStyleCnt="0"/>
      <dgm:spPr/>
    </dgm:pt>
    <dgm:pt modelId="{156BC324-4E0E-42FA-9434-AC2BD08FBAEA}" type="pres">
      <dgm:prSet presAssocID="{684C21FC-07EC-4801-92E7-DA130EB86ECD}" presName="composite" presStyleCnt="0"/>
      <dgm:spPr/>
    </dgm:pt>
    <dgm:pt modelId="{6B09917E-A327-459D-9943-E8683BF8A701}" type="pres">
      <dgm:prSet presAssocID="{684C21FC-07EC-4801-92E7-DA130EB86ECD}" presName="parTx" presStyleLbl="alignNode1" presStyleIdx="1" presStyleCnt="2">
        <dgm:presLayoutVars>
          <dgm:chMax val="0"/>
          <dgm:chPref val="0"/>
          <dgm:bulletEnabled val="1"/>
        </dgm:presLayoutVars>
      </dgm:prSet>
      <dgm:spPr/>
    </dgm:pt>
    <dgm:pt modelId="{E53342B0-6404-4A27-81C5-FEC9B90AEC15}" type="pres">
      <dgm:prSet presAssocID="{684C21FC-07EC-4801-92E7-DA130EB86ECD}" presName="desTx" presStyleLbl="alignAccFollowNode1" presStyleIdx="1" presStyleCnt="2">
        <dgm:presLayoutVars>
          <dgm:bulletEnabled val="1"/>
        </dgm:presLayoutVars>
      </dgm:prSet>
      <dgm:spPr/>
    </dgm:pt>
  </dgm:ptLst>
  <dgm:cxnLst>
    <dgm:cxn modelId="{C3356E1C-8E5B-4DCC-B42E-6D9B8242C53E}" srcId="{684C21FC-07EC-4801-92E7-DA130EB86ECD}" destId="{38935B44-9868-4DB5-BB78-FAC3BBD71F47}" srcOrd="6" destOrd="0" parTransId="{3E5BCA46-4E67-48EE-B741-4D8D2E25DB62}" sibTransId="{A744BFE3-9140-4FBB-AFA0-9BCF4B51E9AC}"/>
    <dgm:cxn modelId="{44781B24-40B1-4BEB-A8B9-3EEA201EF5B5}" srcId="{794A3126-AB67-488D-B3C7-F56E655185E4}" destId="{BA6D07B8-4088-4225-9BF4-935110C32E26}" srcOrd="2" destOrd="0" parTransId="{A7ADF66C-503B-4220-8E9B-2725E8F27ABD}" sibTransId="{9F94764E-29F6-469A-A36A-2AAD853EAB78}"/>
    <dgm:cxn modelId="{3CCF482F-ED8B-4413-B9D5-1A391B6750B4}" srcId="{684C21FC-07EC-4801-92E7-DA130EB86ECD}" destId="{DFB20926-9CD7-44DF-8F6D-1842D3F7A6F6}" srcOrd="4" destOrd="0" parTransId="{33C968EB-2D53-451D-A21D-68F77D76FA07}" sibTransId="{7D7B5E0C-86D2-4D83-B4AD-1972F1427247}"/>
    <dgm:cxn modelId="{F796F670-615C-455D-97AC-460C54411AE9}" srcId="{684C21FC-07EC-4801-92E7-DA130EB86ECD}" destId="{195573C3-8729-4915-9A8F-A7B5C4631FA8}" srcOrd="7" destOrd="0" parTransId="{AD474BFD-0C46-4433-8EFC-267E96B49893}" sibTransId="{74111691-08BA-46E3-BF05-E3FA9F23D59B}"/>
    <dgm:cxn modelId="{07F10355-D55C-4B08-8794-1AE1837AC915}" type="presOf" srcId="{891CFFE7-389A-4324-8020-40ED9355C18D}" destId="{E53342B0-6404-4A27-81C5-FEC9B90AEC15}" srcOrd="0" destOrd="2" presId="urn:microsoft.com/office/officeart/2005/8/layout/hList1"/>
    <dgm:cxn modelId="{D54C6476-71FF-4477-9E61-160B82ECC396}" srcId="{794A3126-AB67-488D-B3C7-F56E655185E4}" destId="{D11FAB9B-BFEA-4EB2-92E0-9DF8DECB1F3A}" srcOrd="1" destOrd="0" parTransId="{8A3C99B2-EA8B-4DD0-807C-0D50A14BEBDD}" sibTransId="{5AC62A8B-B310-4DCA-9329-A7DC7054D812}"/>
    <dgm:cxn modelId="{6B056577-AEF5-4AE2-9107-013A562ED670}" srcId="{684C21FC-07EC-4801-92E7-DA130EB86ECD}" destId="{891CFFE7-389A-4324-8020-40ED9355C18D}" srcOrd="2" destOrd="0" parTransId="{7B4DD579-7D4C-4C26-910B-1446FDF35F0B}" sibTransId="{B7FDDF66-3FAE-434C-824E-C95539BC594C}"/>
    <dgm:cxn modelId="{7C96C258-FB05-4CB5-AD2B-592A99260EC8}" type="presOf" srcId="{DFB20926-9CD7-44DF-8F6D-1842D3F7A6F6}" destId="{E53342B0-6404-4A27-81C5-FEC9B90AEC15}" srcOrd="0" destOrd="4" presId="urn:microsoft.com/office/officeart/2005/8/layout/hList1"/>
    <dgm:cxn modelId="{C3B53F7A-24E8-4D68-BE29-83F1B4C0FFF4}" type="presOf" srcId="{684C21FC-07EC-4801-92E7-DA130EB86ECD}" destId="{6B09917E-A327-459D-9943-E8683BF8A701}" srcOrd="0" destOrd="0" presId="urn:microsoft.com/office/officeart/2005/8/layout/hList1"/>
    <dgm:cxn modelId="{F6574480-6C19-4EA2-B706-12E5E7C77325}" srcId="{EC5BA8CC-648E-4EEF-8D17-39EC74D42E51}" destId="{684C21FC-07EC-4801-92E7-DA130EB86ECD}" srcOrd="1" destOrd="0" parTransId="{68F70E8E-1CF2-4241-A540-0E82E1BAD93E}" sibTransId="{87CD480C-3FE8-4B9D-BF36-305626BEBB0C}"/>
    <dgm:cxn modelId="{5D56F088-9FF8-4CDE-AA15-84306E32E574}" srcId="{684C21FC-07EC-4801-92E7-DA130EB86ECD}" destId="{B30461B8-158F-476E-93A7-5695D679D8DF}" srcOrd="0" destOrd="0" parTransId="{170DC02C-0655-49D1-B120-6A0408E8D6A5}" sibTransId="{7C8FA1C9-8AFD-41DA-9E95-CA63571A225C}"/>
    <dgm:cxn modelId="{C4744496-8090-4D57-B94D-8DC0C9D9E5A2}" type="presOf" srcId="{195573C3-8729-4915-9A8F-A7B5C4631FA8}" destId="{E53342B0-6404-4A27-81C5-FEC9B90AEC15}" srcOrd="0" destOrd="7" presId="urn:microsoft.com/office/officeart/2005/8/layout/hList1"/>
    <dgm:cxn modelId="{2A467698-3F0C-4B79-8910-4D4769264AFD}" type="presOf" srcId="{74002748-E323-46FC-AC72-ABA6B9E984BF}" destId="{24CD5179-4D82-4B5A-9FFE-CE5A29D08263}" srcOrd="0" destOrd="0" presId="urn:microsoft.com/office/officeart/2005/8/layout/hList1"/>
    <dgm:cxn modelId="{6364D699-AA8E-4EE5-9B56-7FAC660CE016}" srcId="{684C21FC-07EC-4801-92E7-DA130EB86ECD}" destId="{3BA49344-271F-4A57-B96B-B84AEB69397D}" srcOrd="1" destOrd="0" parTransId="{667ED052-3F54-4C3E-A693-6E37AB34767F}" sibTransId="{8E038490-79F8-44EB-BAFE-32FB113D0C09}"/>
    <dgm:cxn modelId="{18876A9A-35CE-4DDF-9907-CFD89AE74FF4}" srcId="{794A3126-AB67-488D-B3C7-F56E655185E4}" destId="{74002748-E323-46FC-AC72-ABA6B9E984BF}" srcOrd="0" destOrd="0" parTransId="{BDCFB281-A21E-44ED-9251-97C3E24E23D6}" sibTransId="{664CA749-E9BC-47AD-988F-348C60367CE3}"/>
    <dgm:cxn modelId="{CBADD4A5-422E-4A3B-A531-678ADD80DF02}" type="presOf" srcId="{17DD4ED1-74BA-44D1-82D2-EA4FCB412124}" destId="{E53342B0-6404-4A27-81C5-FEC9B90AEC15}" srcOrd="0" destOrd="3" presId="urn:microsoft.com/office/officeart/2005/8/layout/hList1"/>
    <dgm:cxn modelId="{96CB01A6-DE5C-4766-A7DB-0F8628E1A257}" srcId="{EC5BA8CC-648E-4EEF-8D17-39EC74D42E51}" destId="{794A3126-AB67-488D-B3C7-F56E655185E4}" srcOrd="0" destOrd="0" parTransId="{883F909A-BE36-455A-925E-E875654EED8E}" sibTransId="{3F351EE8-B473-418B-B9A9-4FAA868669AA}"/>
    <dgm:cxn modelId="{C83E08AD-52EC-48DA-BA13-82AA08E2055C}" type="presOf" srcId="{BA6D07B8-4088-4225-9BF4-935110C32E26}" destId="{24CD5179-4D82-4B5A-9FFE-CE5A29D08263}" srcOrd="0" destOrd="2" presId="urn:microsoft.com/office/officeart/2005/8/layout/hList1"/>
    <dgm:cxn modelId="{6A288BB0-2B0A-4DCE-8A10-8D61B1F83134}" srcId="{684C21FC-07EC-4801-92E7-DA130EB86ECD}" destId="{17DD4ED1-74BA-44D1-82D2-EA4FCB412124}" srcOrd="3" destOrd="0" parTransId="{6D54DB78-3295-46F0-9C95-2BDCCD987E7D}" sibTransId="{F38AB8DA-2E7F-4DCC-BFF5-D248165D1584}"/>
    <dgm:cxn modelId="{6E4AA0BC-FE88-4741-8FC0-79E9C0BFB615}" type="presOf" srcId="{794A3126-AB67-488D-B3C7-F56E655185E4}" destId="{13DC9F9B-BDAF-4B6B-95D6-C0AAD8FB1F4B}" srcOrd="0" destOrd="0" presId="urn:microsoft.com/office/officeart/2005/8/layout/hList1"/>
    <dgm:cxn modelId="{86CBBBC6-F858-4164-843B-B51DB2E2DE35}" type="presOf" srcId="{D11FAB9B-BFEA-4EB2-92E0-9DF8DECB1F3A}" destId="{24CD5179-4D82-4B5A-9FFE-CE5A29D08263}" srcOrd="0" destOrd="1" presId="urn:microsoft.com/office/officeart/2005/8/layout/hList1"/>
    <dgm:cxn modelId="{78C40AC8-37C2-4AA1-A8D6-A4D29E3E6F82}" type="presOf" srcId="{38935B44-9868-4DB5-BB78-FAC3BBD71F47}" destId="{E53342B0-6404-4A27-81C5-FEC9B90AEC15}" srcOrd="0" destOrd="6" presId="urn:microsoft.com/office/officeart/2005/8/layout/hList1"/>
    <dgm:cxn modelId="{B150FACF-E0C2-4857-9FDC-C5C4937BDCC6}" type="presOf" srcId="{EC5BA8CC-648E-4EEF-8D17-39EC74D42E51}" destId="{A80E28A4-B5A8-48F3-A216-E2CA9A6A3D15}" srcOrd="0" destOrd="0" presId="urn:microsoft.com/office/officeart/2005/8/layout/hList1"/>
    <dgm:cxn modelId="{C6E3E3D0-7A66-4A20-B1DA-89A5632F67CD}" type="presOf" srcId="{889C901E-7E53-4D43-8825-B1DBC2E133BE}" destId="{E53342B0-6404-4A27-81C5-FEC9B90AEC15}" srcOrd="0" destOrd="5" presId="urn:microsoft.com/office/officeart/2005/8/layout/hList1"/>
    <dgm:cxn modelId="{5625A4DA-6E82-41D7-845C-9C1A67D356A9}" srcId="{684C21FC-07EC-4801-92E7-DA130EB86ECD}" destId="{889C901E-7E53-4D43-8825-B1DBC2E133BE}" srcOrd="5" destOrd="0" parTransId="{972FD36E-EE04-487A-A0E5-0B9474D47EBC}" sibTransId="{633462E8-18A5-4EBD-BCF0-856D4AA595FE}"/>
    <dgm:cxn modelId="{04A970E5-39CA-4FB2-A79B-55092886C6EE}" type="presOf" srcId="{B30461B8-158F-476E-93A7-5695D679D8DF}" destId="{E53342B0-6404-4A27-81C5-FEC9B90AEC15}" srcOrd="0" destOrd="0" presId="urn:microsoft.com/office/officeart/2005/8/layout/hList1"/>
    <dgm:cxn modelId="{1752D0F2-0E13-4F84-8B58-C76BFD95E974}" type="presOf" srcId="{3BA49344-271F-4A57-B96B-B84AEB69397D}" destId="{E53342B0-6404-4A27-81C5-FEC9B90AEC15}" srcOrd="0" destOrd="1" presId="urn:microsoft.com/office/officeart/2005/8/layout/hList1"/>
    <dgm:cxn modelId="{010A8DA2-8D26-4ABA-9BBF-7F024F59B799}" type="presParOf" srcId="{A80E28A4-B5A8-48F3-A216-E2CA9A6A3D15}" destId="{90CBF640-A757-44C3-8220-73F3D6C7C3B7}" srcOrd="0" destOrd="0" presId="urn:microsoft.com/office/officeart/2005/8/layout/hList1"/>
    <dgm:cxn modelId="{AE3457A2-48A3-4E2C-B412-739EB842EDF2}" type="presParOf" srcId="{90CBF640-A757-44C3-8220-73F3D6C7C3B7}" destId="{13DC9F9B-BDAF-4B6B-95D6-C0AAD8FB1F4B}" srcOrd="0" destOrd="0" presId="urn:microsoft.com/office/officeart/2005/8/layout/hList1"/>
    <dgm:cxn modelId="{1883E14F-7C8C-4732-BB69-7990F2D2889E}" type="presParOf" srcId="{90CBF640-A757-44C3-8220-73F3D6C7C3B7}" destId="{24CD5179-4D82-4B5A-9FFE-CE5A29D08263}" srcOrd="1" destOrd="0" presId="urn:microsoft.com/office/officeart/2005/8/layout/hList1"/>
    <dgm:cxn modelId="{5F3860E3-C256-4FDE-BEAF-8DBFAB89D4BB}" type="presParOf" srcId="{A80E28A4-B5A8-48F3-A216-E2CA9A6A3D15}" destId="{2C8697D5-1962-445C-B133-E995DB9401F7}" srcOrd="1" destOrd="0" presId="urn:microsoft.com/office/officeart/2005/8/layout/hList1"/>
    <dgm:cxn modelId="{74301D6F-7E77-49E1-BE0A-1546309B2842}" type="presParOf" srcId="{A80E28A4-B5A8-48F3-A216-E2CA9A6A3D15}" destId="{156BC324-4E0E-42FA-9434-AC2BD08FBAEA}" srcOrd="2" destOrd="0" presId="urn:microsoft.com/office/officeart/2005/8/layout/hList1"/>
    <dgm:cxn modelId="{29DC19EE-BA95-44A6-B20A-5173BE880A9F}" type="presParOf" srcId="{156BC324-4E0E-42FA-9434-AC2BD08FBAEA}" destId="{6B09917E-A327-459D-9943-E8683BF8A701}" srcOrd="0" destOrd="0" presId="urn:microsoft.com/office/officeart/2005/8/layout/hList1"/>
    <dgm:cxn modelId="{A838AA3A-2D02-42CD-B93B-24E1DD19E723}" type="presParOf" srcId="{156BC324-4E0E-42FA-9434-AC2BD08FBAEA}" destId="{E53342B0-6404-4A27-81C5-FEC9B90AEC1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DDEA563-4303-4703-A692-3965916D30C5}" type="doc">
      <dgm:prSet loTypeId="urn:microsoft.com/office/officeart/2008/layout/BendingPictureCaptionList" loCatId="picture" qsTypeId="urn:microsoft.com/office/officeart/2005/8/quickstyle/simple1" qsCatId="simple" csTypeId="urn:microsoft.com/office/officeart/2005/8/colors/colorful1" csCatId="colorful" phldr="1"/>
      <dgm:spPr/>
      <dgm:t>
        <a:bodyPr/>
        <a:lstStyle/>
        <a:p>
          <a:endParaRPr lang="en-US"/>
        </a:p>
      </dgm:t>
    </dgm:pt>
    <dgm:pt modelId="{AA953B8E-7DD1-4672-9884-BADC6CFFEEA3}">
      <dgm:prSet phldrT="[Text]" custT="1"/>
      <dgm:spPr/>
      <dgm:t>
        <a:bodyPr/>
        <a:lstStyle/>
        <a:p>
          <a:r>
            <a:rPr lang="en-US" sz="2000">
              <a:solidFill>
                <a:schemeClr val="tx1"/>
              </a:solidFill>
            </a:rPr>
            <a:t>Link to IRS</a:t>
          </a:r>
        </a:p>
      </dgm:t>
    </dgm:pt>
    <dgm:pt modelId="{F22ADDCC-6165-42B1-B031-B5604A723AD6}" type="parTrans" cxnId="{1B22D08F-8D21-4328-ACE9-51B4FF5102B9}">
      <dgm:prSet/>
      <dgm:spPr/>
      <dgm:t>
        <a:bodyPr/>
        <a:lstStyle/>
        <a:p>
          <a:endParaRPr lang="en-US"/>
        </a:p>
      </dgm:t>
    </dgm:pt>
    <dgm:pt modelId="{4FC61EA5-3B36-41F5-92BF-DDA2AABAA7F8}" type="sibTrans" cxnId="{1B22D08F-8D21-4328-ACE9-51B4FF5102B9}">
      <dgm:prSet/>
      <dgm:spPr/>
      <dgm:t>
        <a:bodyPr/>
        <a:lstStyle/>
        <a:p>
          <a:endParaRPr lang="en-US"/>
        </a:p>
      </dgm:t>
    </dgm:pt>
    <dgm:pt modelId="{EE5D3EE8-1783-42A2-BD90-2C3FACB86A1F}">
      <dgm:prSet phldrT="[Text]" custT="1"/>
      <dgm:spPr/>
      <dgm:t>
        <a:bodyPr/>
        <a:lstStyle/>
        <a:p>
          <a:r>
            <a:rPr lang="en-US" sz="2000">
              <a:solidFill>
                <a:schemeClr val="tx1"/>
              </a:solidFill>
            </a:rPr>
            <a:t>Look up tax data</a:t>
          </a:r>
        </a:p>
      </dgm:t>
    </dgm:pt>
    <dgm:pt modelId="{DD2C35A7-B9FB-4A05-9F01-D60C601FB6EE}" type="parTrans" cxnId="{9BD5B826-EA85-47A3-99CA-E65CA931AE0E}">
      <dgm:prSet/>
      <dgm:spPr/>
      <dgm:t>
        <a:bodyPr/>
        <a:lstStyle/>
        <a:p>
          <a:endParaRPr lang="en-US"/>
        </a:p>
      </dgm:t>
    </dgm:pt>
    <dgm:pt modelId="{516A542C-32E3-47BF-8C41-94D4D9A79C0D}" type="sibTrans" cxnId="{9BD5B826-EA85-47A3-99CA-E65CA931AE0E}">
      <dgm:prSet/>
      <dgm:spPr/>
      <dgm:t>
        <a:bodyPr/>
        <a:lstStyle/>
        <a:p>
          <a:endParaRPr lang="en-US"/>
        </a:p>
      </dgm:t>
    </dgm:pt>
    <dgm:pt modelId="{5101C384-0E6C-435E-BCB5-56C9DCC1A34C}">
      <dgm:prSet phldrT="[Text]" custT="1"/>
      <dgm:spPr/>
      <dgm:t>
        <a:bodyPr/>
        <a:lstStyle/>
        <a:p>
          <a:r>
            <a:rPr lang="en-US" sz="2000">
              <a:solidFill>
                <a:schemeClr val="tx1"/>
              </a:solidFill>
            </a:rPr>
            <a:t>Transfer to FAFSA</a:t>
          </a:r>
        </a:p>
      </dgm:t>
    </dgm:pt>
    <dgm:pt modelId="{EF83882A-ABD7-41FF-8258-1B9D26574255}" type="parTrans" cxnId="{03D19F1A-D96B-42DB-84DA-915C1624A33D}">
      <dgm:prSet/>
      <dgm:spPr/>
      <dgm:t>
        <a:bodyPr/>
        <a:lstStyle/>
        <a:p>
          <a:endParaRPr lang="en-US"/>
        </a:p>
      </dgm:t>
    </dgm:pt>
    <dgm:pt modelId="{E531F797-0D57-4F68-B9F1-FB1E330BC00F}" type="sibTrans" cxnId="{03D19F1A-D96B-42DB-84DA-915C1624A33D}">
      <dgm:prSet/>
      <dgm:spPr/>
      <dgm:t>
        <a:bodyPr/>
        <a:lstStyle/>
        <a:p>
          <a:endParaRPr lang="en-US"/>
        </a:p>
      </dgm:t>
    </dgm:pt>
    <dgm:pt modelId="{8AC4CD50-15DE-4745-9D7A-90EEFF56097E}" type="pres">
      <dgm:prSet presAssocID="{3DDEA563-4303-4703-A692-3965916D30C5}" presName="Name0" presStyleCnt="0">
        <dgm:presLayoutVars>
          <dgm:dir/>
          <dgm:resizeHandles val="exact"/>
        </dgm:presLayoutVars>
      </dgm:prSet>
      <dgm:spPr/>
    </dgm:pt>
    <dgm:pt modelId="{D6C3CCDF-5AA1-4B0B-854A-26EEEC067F0B}" type="pres">
      <dgm:prSet presAssocID="{AA953B8E-7DD1-4672-9884-BADC6CFFEEA3}" presName="composite" presStyleCnt="0"/>
      <dgm:spPr/>
    </dgm:pt>
    <dgm:pt modelId="{32C7066E-EE93-42EC-8CEE-8EF29284404C}" type="pres">
      <dgm:prSet presAssocID="{AA953B8E-7DD1-4672-9884-BADC6CFFEEA3}" presName="rect1" presStyleLbl="bgImgPlace1" presStyleIdx="0" presStyleCnt="3" custScaleX="99772" custScaleY="124715" custLinFactNeighborX="3123" custLinFactNeighborY="-11753"/>
      <dgm:spPr>
        <a:blipFill dpi="0" rotWithShape="1">
          <a:blip xmlns:r="http://schemas.openxmlformats.org/officeDocument/2006/relationships" r:embed="rId1"/>
          <a:srcRect/>
          <a:stretch>
            <a:fillRect l="-24016" r="-24016"/>
          </a:stretch>
        </a:blipFill>
        <a:ln w="3175">
          <a:solidFill>
            <a:schemeClr val="accent1"/>
          </a:solidFill>
        </a:ln>
      </dgm:spPr>
    </dgm:pt>
    <dgm:pt modelId="{AF9BBF34-A7A7-4BC3-B48A-1A07DB1ACCB0}" type="pres">
      <dgm:prSet presAssocID="{AA953B8E-7DD1-4672-9884-BADC6CFFEEA3}" presName="wedgeRectCallout1" presStyleLbl="node1" presStyleIdx="0" presStyleCnt="3" custScaleX="109422" custScaleY="123810" custLinFactNeighborX="-2291" custLinFactNeighborY="50979">
        <dgm:presLayoutVars>
          <dgm:bulletEnabled val="1"/>
        </dgm:presLayoutVars>
      </dgm:prSet>
      <dgm:spPr/>
    </dgm:pt>
    <dgm:pt modelId="{24C44A4F-7E20-4EBF-A4DA-F10607B2124B}" type="pres">
      <dgm:prSet presAssocID="{4FC61EA5-3B36-41F5-92BF-DDA2AABAA7F8}" presName="sibTrans" presStyleCnt="0"/>
      <dgm:spPr/>
    </dgm:pt>
    <dgm:pt modelId="{40916871-9B2F-4F52-9E63-66DB267443A6}" type="pres">
      <dgm:prSet presAssocID="{EE5D3EE8-1783-42A2-BD90-2C3FACB86A1F}" presName="composite" presStyleCnt="0"/>
      <dgm:spPr/>
    </dgm:pt>
    <dgm:pt modelId="{45320569-FF0E-40FB-B237-D1D29115D416}" type="pres">
      <dgm:prSet presAssocID="{EE5D3EE8-1783-42A2-BD90-2C3FACB86A1F}" presName="rect1" presStyleLbl="bgImgPlace1" presStyleIdx="1" presStyleCnt="3" custScaleY="124715" custLinFactNeighborX="1153" custLinFactNeighborY="-15497"/>
      <dgm:spPr>
        <a:blipFill dpi="0" rotWithShape="1">
          <a:blip xmlns:r="http://schemas.openxmlformats.org/officeDocument/2006/relationships" r:embed="rId2"/>
          <a:srcRect/>
          <a:stretch>
            <a:fillRect l="-1126" t="-1240" r="-122312" b="-8836"/>
          </a:stretch>
        </a:blipFill>
        <a:ln w="3175">
          <a:solidFill>
            <a:schemeClr val="accent1"/>
          </a:solidFill>
        </a:ln>
      </dgm:spPr>
    </dgm:pt>
    <dgm:pt modelId="{032A64FE-2D04-4DA2-A3BF-D6BEF837AA7F}" type="pres">
      <dgm:prSet presAssocID="{EE5D3EE8-1783-42A2-BD90-2C3FACB86A1F}" presName="wedgeRectCallout1" presStyleLbl="node1" presStyleIdx="1" presStyleCnt="3" custScaleX="109422" custScaleY="123810" custLinFactNeighborX="-5583" custLinFactNeighborY="50979">
        <dgm:presLayoutVars>
          <dgm:bulletEnabled val="1"/>
        </dgm:presLayoutVars>
      </dgm:prSet>
      <dgm:spPr/>
    </dgm:pt>
    <dgm:pt modelId="{54D24427-4DBA-4AF1-871A-BA8ADC9D2653}" type="pres">
      <dgm:prSet presAssocID="{516A542C-32E3-47BF-8C41-94D4D9A79C0D}" presName="sibTrans" presStyleCnt="0"/>
      <dgm:spPr/>
    </dgm:pt>
    <dgm:pt modelId="{2D211B30-0C21-42B7-A104-B422A366CAA3}" type="pres">
      <dgm:prSet presAssocID="{5101C384-0E6C-435E-BCB5-56C9DCC1A34C}" presName="composite" presStyleCnt="0"/>
      <dgm:spPr/>
    </dgm:pt>
    <dgm:pt modelId="{8F60DC13-4441-43D8-8D56-E2A308DA0A67}" type="pres">
      <dgm:prSet presAssocID="{5101C384-0E6C-435E-BCB5-56C9DCC1A34C}" presName="rect1" presStyleLbl="bgImgPlace1" presStyleIdx="2" presStyleCnt="3" custScaleY="124715" custLinFactNeighborX="-1690" custLinFactNeighborY="-10545"/>
      <dgm:spPr>
        <a:blipFill dpi="0" rotWithShape="1">
          <a:blip xmlns:r="http://schemas.openxmlformats.org/officeDocument/2006/relationships" r:embed="rId3"/>
          <a:srcRect/>
          <a:stretch>
            <a:fillRect l="-1125" t="-1243" r="-1125" b="-24017"/>
          </a:stretch>
        </a:blipFill>
        <a:ln w="3175">
          <a:solidFill>
            <a:schemeClr val="accent1"/>
          </a:solidFill>
        </a:ln>
      </dgm:spPr>
    </dgm:pt>
    <dgm:pt modelId="{975F233E-46FF-4404-BB47-2C7C20C222F9}" type="pres">
      <dgm:prSet presAssocID="{5101C384-0E6C-435E-BCB5-56C9DCC1A34C}" presName="wedgeRectCallout1" presStyleLbl="node1" presStyleIdx="2" presStyleCnt="3" custScaleX="109422" custScaleY="123810" custLinFactNeighborX="-4179" custLinFactNeighborY="50979">
        <dgm:presLayoutVars>
          <dgm:bulletEnabled val="1"/>
        </dgm:presLayoutVars>
      </dgm:prSet>
      <dgm:spPr/>
    </dgm:pt>
  </dgm:ptLst>
  <dgm:cxnLst>
    <dgm:cxn modelId="{1CFDFF0D-8384-4E58-9660-B96C15565CEC}" type="presOf" srcId="{5101C384-0E6C-435E-BCB5-56C9DCC1A34C}" destId="{975F233E-46FF-4404-BB47-2C7C20C222F9}" srcOrd="0" destOrd="0" presId="urn:microsoft.com/office/officeart/2008/layout/BendingPictureCaptionList"/>
    <dgm:cxn modelId="{03D19F1A-D96B-42DB-84DA-915C1624A33D}" srcId="{3DDEA563-4303-4703-A692-3965916D30C5}" destId="{5101C384-0E6C-435E-BCB5-56C9DCC1A34C}" srcOrd="2" destOrd="0" parTransId="{EF83882A-ABD7-41FF-8258-1B9D26574255}" sibTransId="{E531F797-0D57-4F68-B9F1-FB1E330BC00F}"/>
    <dgm:cxn modelId="{9BD5B826-EA85-47A3-99CA-E65CA931AE0E}" srcId="{3DDEA563-4303-4703-A692-3965916D30C5}" destId="{EE5D3EE8-1783-42A2-BD90-2C3FACB86A1F}" srcOrd="1" destOrd="0" parTransId="{DD2C35A7-B9FB-4A05-9F01-D60C601FB6EE}" sibTransId="{516A542C-32E3-47BF-8C41-94D4D9A79C0D}"/>
    <dgm:cxn modelId="{82350449-7079-4A0C-8747-E6A4778E5284}" type="presOf" srcId="{3DDEA563-4303-4703-A692-3965916D30C5}" destId="{8AC4CD50-15DE-4745-9D7A-90EEFF56097E}" srcOrd="0" destOrd="0" presId="urn:microsoft.com/office/officeart/2008/layout/BendingPictureCaptionList"/>
    <dgm:cxn modelId="{1B22D08F-8D21-4328-ACE9-51B4FF5102B9}" srcId="{3DDEA563-4303-4703-A692-3965916D30C5}" destId="{AA953B8E-7DD1-4672-9884-BADC6CFFEEA3}" srcOrd="0" destOrd="0" parTransId="{F22ADDCC-6165-42B1-B031-B5604A723AD6}" sibTransId="{4FC61EA5-3B36-41F5-92BF-DDA2AABAA7F8}"/>
    <dgm:cxn modelId="{268C40B6-554D-496A-9A71-7B3354F137F2}" type="presOf" srcId="{AA953B8E-7DD1-4672-9884-BADC6CFFEEA3}" destId="{AF9BBF34-A7A7-4BC3-B48A-1A07DB1ACCB0}" srcOrd="0" destOrd="0" presId="urn:microsoft.com/office/officeart/2008/layout/BendingPictureCaptionList"/>
    <dgm:cxn modelId="{EB0368BB-7FE0-4FC4-B765-AB45E1C3E19B}" type="presOf" srcId="{EE5D3EE8-1783-42A2-BD90-2C3FACB86A1F}" destId="{032A64FE-2D04-4DA2-A3BF-D6BEF837AA7F}" srcOrd="0" destOrd="0" presId="urn:microsoft.com/office/officeart/2008/layout/BendingPictureCaptionList"/>
    <dgm:cxn modelId="{B4BB3A91-57BC-428A-BB39-7A1C9DDFF8D2}" type="presParOf" srcId="{8AC4CD50-15DE-4745-9D7A-90EEFF56097E}" destId="{D6C3CCDF-5AA1-4B0B-854A-26EEEC067F0B}" srcOrd="0" destOrd="0" presId="urn:microsoft.com/office/officeart/2008/layout/BendingPictureCaptionList"/>
    <dgm:cxn modelId="{988FAB22-E632-4C9C-9ECC-E713E83B51F1}" type="presParOf" srcId="{D6C3CCDF-5AA1-4B0B-854A-26EEEC067F0B}" destId="{32C7066E-EE93-42EC-8CEE-8EF29284404C}" srcOrd="0" destOrd="0" presId="urn:microsoft.com/office/officeart/2008/layout/BendingPictureCaptionList"/>
    <dgm:cxn modelId="{E2E3A041-0597-48AA-8084-D6BBD0FD5C9D}" type="presParOf" srcId="{D6C3CCDF-5AA1-4B0B-854A-26EEEC067F0B}" destId="{AF9BBF34-A7A7-4BC3-B48A-1A07DB1ACCB0}" srcOrd="1" destOrd="0" presId="urn:microsoft.com/office/officeart/2008/layout/BendingPictureCaptionList"/>
    <dgm:cxn modelId="{F1D9EB10-DB68-4F90-A46E-C6ED9438A407}" type="presParOf" srcId="{8AC4CD50-15DE-4745-9D7A-90EEFF56097E}" destId="{24C44A4F-7E20-4EBF-A4DA-F10607B2124B}" srcOrd="1" destOrd="0" presId="urn:microsoft.com/office/officeart/2008/layout/BendingPictureCaptionList"/>
    <dgm:cxn modelId="{9FDF1943-19F4-43E6-A86B-6B71610D4FDA}" type="presParOf" srcId="{8AC4CD50-15DE-4745-9D7A-90EEFF56097E}" destId="{40916871-9B2F-4F52-9E63-66DB267443A6}" srcOrd="2" destOrd="0" presId="urn:microsoft.com/office/officeart/2008/layout/BendingPictureCaptionList"/>
    <dgm:cxn modelId="{D2FF4EB9-9B5D-4D85-8286-1810DB5B7D40}" type="presParOf" srcId="{40916871-9B2F-4F52-9E63-66DB267443A6}" destId="{45320569-FF0E-40FB-B237-D1D29115D416}" srcOrd="0" destOrd="0" presId="urn:microsoft.com/office/officeart/2008/layout/BendingPictureCaptionList"/>
    <dgm:cxn modelId="{6998DEA8-8379-41E8-BABE-BB6359992CE9}" type="presParOf" srcId="{40916871-9B2F-4F52-9E63-66DB267443A6}" destId="{032A64FE-2D04-4DA2-A3BF-D6BEF837AA7F}" srcOrd="1" destOrd="0" presId="urn:microsoft.com/office/officeart/2008/layout/BendingPictureCaptionList"/>
    <dgm:cxn modelId="{82F1F4AA-13E3-4323-9545-A325382086B7}" type="presParOf" srcId="{8AC4CD50-15DE-4745-9D7A-90EEFF56097E}" destId="{54D24427-4DBA-4AF1-871A-BA8ADC9D2653}" srcOrd="3" destOrd="0" presId="urn:microsoft.com/office/officeart/2008/layout/BendingPictureCaptionList"/>
    <dgm:cxn modelId="{2C53BB0C-EA1F-45C6-A1B5-55901200AFDE}" type="presParOf" srcId="{8AC4CD50-15DE-4745-9D7A-90EEFF56097E}" destId="{2D211B30-0C21-42B7-A104-B422A366CAA3}" srcOrd="4" destOrd="0" presId="urn:microsoft.com/office/officeart/2008/layout/BendingPictureCaptionList"/>
    <dgm:cxn modelId="{123DC538-FAC5-42D0-BBEA-2A8DA51CD766}" type="presParOf" srcId="{2D211B30-0C21-42B7-A104-B422A366CAA3}" destId="{8F60DC13-4441-43D8-8D56-E2A308DA0A67}" srcOrd="0" destOrd="0" presId="urn:microsoft.com/office/officeart/2008/layout/BendingPictureCaptionList"/>
    <dgm:cxn modelId="{BC859639-9F59-4B43-B4BC-B3CA0AB9C14C}" type="presParOf" srcId="{2D211B30-0C21-42B7-A104-B422A366CAA3}" destId="{975F233E-46FF-4404-BB47-2C7C20C222F9}"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1F02160-4830-4404-ACC4-8BC261344F7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F54198B7-231D-4181-8513-7A96BB644809}">
      <dgm:prSet phldrT="[Text]" custT="1"/>
      <dgm:spPr/>
      <dgm:t>
        <a:bodyPr/>
        <a:lstStyle/>
        <a:p>
          <a:r>
            <a:rPr lang="en-US" sz="2800">
              <a:solidFill>
                <a:schemeClr val="tx1"/>
              </a:solidFill>
            </a:rPr>
            <a:t>What is it?</a:t>
          </a:r>
        </a:p>
      </dgm:t>
    </dgm:pt>
    <dgm:pt modelId="{BC64CF4B-BCFA-47AF-8225-C74EC7607F43}" type="parTrans" cxnId="{CF733FE9-9C0F-40E6-B267-7444BBCD6D11}">
      <dgm:prSet/>
      <dgm:spPr/>
      <dgm:t>
        <a:bodyPr/>
        <a:lstStyle/>
        <a:p>
          <a:endParaRPr lang="en-US">
            <a:solidFill>
              <a:schemeClr val="tx1"/>
            </a:solidFill>
          </a:endParaRPr>
        </a:p>
      </dgm:t>
    </dgm:pt>
    <dgm:pt modelId="{4625C222-AA17-4756-9BCD-637FFC88C536}" type="sibTrans" cxnId="{CF733FE9-9C0F-40E6-B267-7444BBCD6D11}">
      <dgm:prSet/>
      <dgm:spPr/>
      <dgm:t>
        <a:bodyPr/>
        <a:lstStyle/>
        <a:p>
          <a:endParaRPr lang="en-US">
            <a:solidFill>
              <a:schemeClr val="tx1"/>
            </a:solidFill>
          </a:endParaRPr>
        </a:p>
      </dgm:t>
    </dgm:pt>
    <dgm:pt modelId="{36E1C85B-1BBF-4F02-92FE-19E08C53D01D}">
      <dgm:prSet phldrT="[Text]" custT="1"/>
      <dgm:spPr/>
      <dgm:t>
        <a:bodyPr/>
        <a:lstStyle/>
        <a:p>
          <a:pPr rtl="0">
            <a:buClr>
              <a:schemeClr val="accent1"/>
            </a:buClr>
          </a:pPr>
          <a:r>
            <a:rPr kumimoji="0" lang="en-US" sz="2200" u="none" strike="noStrike" cap="none" normalizeH="0" baseline="0" dirty="0">
              <a:ln>
                <a:noFill/>
              </a:ln>
              <a:solidFill>
                <a:schemeClr val="tx1"/>
              </a:solidFill>
              <a:effectLst/>
            </a:rPr>
            <a:t>It is the amount a student and family can be expected to contribute in one academic year</a:t>
          </a:r>
          <a:endParaRPr lang="en-US" sz="2200" dirty="0">
            <a:solidFill>
              <a:schemeClr val="tx1"/>
            </a:solidFill>
          </a:endParaRPr>
        </a:p>
      </dgm:t>
    </dgm:pt>
    <dgm:pt modelId="{E751A9A9-3703-4043-A8D9-A00170CE2F86}" type="parTrans" cxnId="{7BF6C547-0BF6-4371-BA92-4FDB0F550531}">
      <dgm:prSet/>
      <dgm:spPr/>
      <dgm:t>
        <a:bodyPr/>
        <a:lstStyle/>
        <a:p>
          <a:endParaRPr lang="en-US">
            <a:solidFill>
              <a:schemeClr val="tx1"/>
            </a:solidFill>
          </a:endParaRPr>
        </a:p>
      </dgm:t>
    </dgm:pt>
    <dgm:pt modelId="{3A27F627-743E-4127-A928-9C06B56E752B}" type="sibTrans" cxnId="{7BF6C547-0BF6-4371-BA92-4FDB0F550531}">
      <dgm:prSet/>
      <dgm:spPr/>
      <dgm:t>
        <a:bodyPr/>
        <a:lstStyle/>
        <a:p>
          <a:endParaRPr lang="en-US">
            <a:solidFill>
              <a:schemeClr val="tx1"/>
            </a:solidFill>
          </a:endParaRPr>
        </a:p>
      </dgm:t>
    </dgm:pt>
    <dgm:pt modelId="{E731B8FB-078D-411E-B8DE-D6C7BA591C74}">
      <dgm:prSet phldrT="[Text]" custT="1"/>
      <dgm:spPr/>
      <dgm:t>
        <a:bodyPr/>
        <a:lstStyle/>
        <a:p>
          <a:r>
            <a:rPr lang="en-US" sz="2800">
              <a:solidFill>
                <a:schemeClr val="tx1"/>
              </a:solidFill>
            </a:rPr>
            <a:t>Why does it matter?</a:t>
          </a:r>
        </a:p>
      </dgm:t>
    </dgm:pt>
    <dgm:pt modelId="{3C214E37-1472-49C8-882A-F56CC7E16B1F}" type="parTrans" cxnId="{7E114ED2-0ABD-4101-9CC9-B5D3CEB418F6}">
      <dgm:prSet/>
      <dgm:spPr/>
      <dgm:t>
        <a:bodyPr/>
        <a:lstStyle/>
        <a:p>
          <a:endParaRPr lang="en-US">
            <a:solidFill>
              <a:schemeClr val="tx1"/>
            </a:solidFill>
          </a:endParaRPr>
        </a:p>
      </dgm:t>
    </dgm:pt>
    <dgm:pt modelId="{64B50F50-DDCF-4EC0-B85B-F2E3F065E624}" type="sibTrans" cxnId="{7E114ED2-0ABD-4101-9CC9-B5D3CEB418F6}">
      <dgm:prSet/>
      <dgm:spPr/>
      <dgm:t>
        <a:bodyPr/>
        <a:lstStyle/>
        <a:p>
          <a:endParaRPr lang="en-US">
            <a:solidFill>
              <a:schemeClr val="tx1"/>
            </a:solidFill>
          </a:endParaRPr>
        </a:p>
      </dgm:t>
    </dgm:pt>
    <dgm:pt modelId="{1A4D005C-2812-4CA5-91BC-BED56896B9E6}">
      <dgm:prSet phldrT="[Text]" custT="1"/>
      <dgm:spPr/>
      <dgm:t>
        <a:bodyPr/>
        <a:lstStyle/>
        <a:p>
          <a:pPr rtl="0">
            <a:buClr>
              <a:schemeClr val="accent1"/>
            </a:buClr>
          </a:pPr>
          <a:r>
            <a:rPr kumimoji="0" lang="en-US" sz="2200" u="none" strike="noStrike" cap="none" normalizeH="0" baseline="0">
              <a:ln>
                <a:noFill/>
              </a:ln>
              <a:solidFill>
                <a:schemeClr val="tx1"/>
              </a:solidFill>
              <a:effectLst/>
            </a:rPr>
            <a:t>The EFC is used to determine eligibility for most federal and state aid programs</a:t>
          </a:r>
          <a:endParaRPr lang="en-US" sz="2200">
            <a:solidFill>
              <a:schemeClr val="tx1"/>
            </a:solidFill>
          </a:endParaRPr>
        </a:p>
      </dgm:t>
    </dgm:pt>
    <dgm:pt modelId="{F79E30FB-8F81-4964-A44F-C37FAAA46383}" type="parTrans" cxnId="{0D4F82D0-DF4D-45D9-9E82-2C39C8B93129}">
      <dgm:prSet/>
      <dgm:spPr/>
      <dgm:t>
        <a:bodyPr/>
        <a:lstStyle/>
        <a:p>
          <a:endParaRPr lang="en-US">
            <a:solidFill>
              <a:schemeClr val="tx1"/>
            </a:solidFill>
          </a:endParaRPr>
        </a:p>
      </dgm:t>
    </dgm:pt>
    <dgm:pt modelId="{F4895CFE-C324-4E25-9C65-4196DE56A2B3}" type="sibTrans" cxnId="{0D4F82D0-DF4D-45D9-9E82-2C39C8B93129}">
      <dgm:prSet/>
      <dgm:spPr/>
      <dgm:t>
        <a:bodyPr/>
        <a:lstStyle/>
        <a:p>
          <a:endParaRPr lang="en-US">
            <a:solidFill>
              <a:schemeClr val="tx1"/>
            </a:solidFill>
          </a:endParaRPr>
        </a:p>
      </dgm:t>
    </dgm:pt>
    <dgm:pt modelId="{7A62CC85-48FA-45FD-A0AD-220E213F0708}">
      <dgm:prSet phldrT="[Text]" custT="1"/>
      <dgm:spPr/>
      <dgm:t>
        <a:bodyPr/>
        <a:lstStyle/>
        <a:p>
          <a:pPr rtl="0">
            <a:buClr>
              <a:schemeClr val="accent1"/>
            </a:buClr>
          </a:pPr>
          <a:r>
            <a:rPr lang="en-US" sz="2200" dirty="0">
              <a:solidFill>
                <a:schemeClr val="tx1"/>
              </a:solidFill>
            </a:rPr>
            <a:t>A number generated by the FAFSA or Alternative App</a:t>
          </a:r>
        </a:p>
      </dgm:t>
    </dgm:pt>
    <dgm:pt modelId="{D8038027-6D45-468F-98C2-8032BEC5BC3E}" type="parTrans" cxnId="{459D540C-6297-4F6E-9221-82304FC80DAB}">
      <dgm:prSet/>
      <dgm:spPr/>
      <dgm:t>
        <a:bodyPr/>
        <a:lstStyle/>
        <a:p>
          <a:endParaRPr lang="en-US">
            <a:solidFill>
              <a:schemeClr val="tx1"/>
            </a:solidFill>
          </a:endParaRPr>
        </a:p>
      </dgm:t>
    </dgm:pt>
    <dgm:pt modelId="{534E6076-AB02-4451-80AC-D8A17B2F5E90}" type="sibTrans" cxnId="{459D540C-6297-4F6E-9221-82304FC80DAB}">
      <dgm:prSet/>
      <dgm:spPr/>
      <dgm:t>
        <a:bodyPr/>
        <a:lstStyle/>
        <a:p>
          <a:endParaRPr lang="en-US">
            <a:solidFill>
              <a:schemeClr val="tx1"/>
            </a:solidFill>
          </a:endParaRPr>
        </a:p>
      </dgm:t>
    </dgm:pt>
    <dgm:pt modelId="{15929AF8-BADF-41A1-BEFC-03312CA39AFC}">
      <dgm:prSet phldrT="[Text]" custT="1"/>
      <dgm:spPr/>
      <dgm:t>
        <a:bodyPr/>
        <a:lstStyle/>
        <a:p>
          <a:pPr rtl="0">
            <a:buClr>
              <a:schemeClr val="accent1"/>
            </a:buClr>
          </a:pPr>
          <a:r>
            <a:rPr lang="en-US" sz="2200">
              <a:solidFill>
                <a:schemeClr val="tx1"/>
              </a:solidFill>
            </a:rPr>
            <a:t>Some colleges use it for institutional aid eligibility</a:t>
          </a:r>
        </a:p>
      </dgm:t>
    </dgm:pt>
    <dgm:pt modelId="{04F8AADA-AC32-4306-9637-2B33FA820868}" type="parTrans" cxnId="{4E3586B3-405D-4D21-93CA-CE2E82518686}">
      <dgm:prSet/>
      <dgm:spPr/>
      <dgm:t>
        <a:bodyPr/>
        <a:lstStyle/>
        <a:p>
          <a:endParaRPr lang="en-US">
            <a:solidFill>
              <a:schemeClr val="tx1"/>
            </a:solidFill>
          </a:endParaRPr>
        </a:p>
      </dgm:t>
    </dgm:pt>
    <dgm:pt modelId="{78EC5586-0356-4095-96B5-8A1273C8028F}" type="sibTrans" cxnId="{4E3586B3-405D-4D21-93CA-CE2E82518686}">
      <dgm:prSet/>
      <dgm:spPr/>
      <dgm:t>
        <a:bodyPr/>
        <a:lstStyle/>
        <a:p>
          <a:endParaRPr lang="en-US">
            <a:solidFill>
              <a:schemeClr val="tx1"/>
            </a:solidFill>
          </a:endParaRPr>
        </a:p>
      </dgm:t>
    </dgm:pt>
    <dgm:pt modelId="{CFE491B9-8C66-489B-9C65-7F1DE6EF8652}" type="pres">
      <dgm:prSet presAssocID="{81F02160-4830-4404-ACC4-8BC261344F7C}" presName="Name0" presStyleCnt="0">
        <dgm:presLayoutVars>
          <dgm:dir/>
          <dgm:animLvl val="lvl"/>
          <dgm:resizeHandles val="exact"/>
        </dgm:presLayoutVars>
      </dgm:prSet>
      <dgm:spPr/>
    </dgm:pt>
    <dgm:pt modelId="{DB10337C-F09E-47B6-B8E7-29DD9F0958BC}" type="pres">
      <dgm:prSet presAssocID="{F54198B7-231D-4181-8513-7A96BB644809}" presName="composite" presStyleCnt="0"/>
      <dgm:spPr/>
    </dgm:pt>
    <dgm:pt modelId="{81E09CA4-9584-4E79-B042-3EF96E5B87A8}" type="pres">
      <dgm:prSet presAssocID="{F54198B7-231D-4181-8513-7A96BB644809}" presName="parTx" presStyleLbl="alignNode1" presStyleIdx="0" presStyleCnt="2">
        <dgm:presLayoutVars>
          <dgm:chMax val="0"/>
          <dgm:chPref val="0"/>
          <dgm:bulletEnabled val="1"/>
        </dgm:presLayoutVars>
      </dgm:prSet>
      <dgm:spPr/>
    </dgm:pt>
    <dgm:pt modelId="{54AD0AD8-A056-4978-AAA5-33C3AE5C27E8}" type="pres">
      <dgm:prSet presAssocID="{F54198B7-231D-4181-8513-7A96BB644809}" presName="desTx" presStyleLbl="alignAccFollowNode1" presStyleIdx="0" presStyleCnt="2">
        <dgm:presLayoutVars>
          <dgm:bulletEnabled val="1"/>
        </dgm:presLayoutVars>
      </dgm:prSet>
      <dgm:spPr/>
    </dgm:pt>
    <dgm:pt modelId="{C0025A3A-4D9C-4887-B7A8-B2F7B4F5854E}" type="pres">
      <dgm:prSet presAssocID="{4625C222-AA17-4756-9BCD-637FFC88C536}" presName="space" presStyleCnt="0"/>
      <dgm:spPr/>
    </dgm:pt>
    <dgm:pt modelId="{EEC53172-90A4-450E-AEE2-843DEF502CAF}" type="pres">
      <dgm:prSet presAssocID="{E731B8FB-078D-411E-B8DE-D6C7BA591C74}" presName="composite" presStyleCnt="0"/>
      <dgm:spPr/>
    </dgm:pt>
    <dgm:pt modelId="{AABB0777-CB55-41B3-A223-B49FB07557FE}" type="pres">
      <dgm:prSet presAssocID="{E731B8FB-078D-411E-B8DE-D6C7BA591C74}" presName="parTx" presStyleLbl="alignNode1" presStyleIdx="1" presStyleCnt="2">
        <dgm:presLayoutVars>
          <dgm:chMax val="0"/>
          <dgm:chPref val="0"/>
          <dgm:bulletEnabled val="1"/>
        </dgm:presLayoutVars>
      </dgm:prSet>
      <dgm:spPr/>
    </dgm:pt>
    <dgm:pt modelId="{A8DF5F31-F2CD-4D4D-92B8-66CFBA48A52C}" type="pres">
      <dgm:prSet presAssocID="{E731B8FB-078D-411E-B8DE-D6C7BA591C74}" presName="desTx" presStyleLbl="alignAccFollowNode1" presStyleIdx="1" presStyleCnt="2">
        <dgm:presLayoutVars>
          <dgm:bulletEnabled val="1"/>
        </dgm:presLayoutVars>
      </dgm:prSet>
      <dgm:spPr/>
    </dgm:pt>
  </dgm:ptLst>
  <dgm:cxnLst>
    <dgm:cxn modelId="{459D540C-6297-4F6E-9221-82304FC80DAB}" srcId="{F54198B7-231D-4181-8513-7A96BB644809}" destId="{7A62CC85-48FA-45FD-A0AD-220E213F0708}" srcOrd="0" destOrd="0" parTransId="{D8038027-6D45-468F-98C2-8032BEC5BC3E}" sibTransId="{534E6076-AB02-4451-80AC-D8A17B2F5E90}"/>
    <dgm:cxn modelId="{F6EA7540-BE5B-46E6-A7F0-23C2948B8E6D}" type="presOf" srcId="{15929AF8-BADF-41A1-BEFC-03312CA39AFC}" destId="{A8DF5F31-F2CD-4D4D-92B8-66CFBA48A52C}" srcOrd="0" destOrd="1" presId="urn:microsoft.com/office/officeart/2005/8/layout/hList1"/>
    <dgm:cxn modelId="{AAF8DF65-2AFF-4E5A-8439-B73C1214E96A}" type="presOf" srcId="{1A4D005C-2812-4CA5-91BC-BED56896B9E6}" destId="{A8DF5F31-F2CD-4D4D-92B8-66CFBA48A52C}" srcOrd="0" destOrd="0" presId="urn:microsoft.com/office/officeart/2005/8/layout/hList1"/>
    <dgm:cxn modelId="{7BF6C547-0BF6-4371-BA92-4FDB0F550531}" srcId="{F54198B7-231D-4181-8513-7A96BB644809}" destId="{36E1C85B-1BBF-4F02-92FE-19E08C53D01D}" srcOrd="1" destOrd="0" parTransId="{E751A9A9-3703-4043-A8D9-A00170CE2F86}" sibTransId="{3A27F627-743E-4127-A928-9C06B56E752B}"/>
    <dgm:cxn modelId="{3130EE84-718A-418A-B8DA-A017A91B42EF}" type="presOf" srcId="{81F02160-4830-4404-ACC4-8BC261344F7C}" destId="{CFE491B9-8C66-489B-9C65-7F1DE6EF8652}" srcOrd="0" destOrd="0" presId="urn:microsoft.com/office/officeart/2005/8/layout/hList1"/>
    <dgm:cxn modelId="{EC0FDC93-184B-48AC-B476-BE63E241D2F7}" type="presOf" srcId="{36E1C85B-1BBF-4F02-92FE-19E08C53D01D}" destId="{54AD0AD8-A056-4978-AAA5-33C3AE5C27E8}" srcOrd="0" destOrd="1" presId="urn:microsoft.com/office/officeart/2005/8/layout/hList1"/>
    <dgm:cxn modelId="{AE68DCA0-DE44-4399-A154-342BA81B61BF}" type="presOf" srcId="{7A62CC85-48FA-45FD-A0AD-220E213F0708}" destId="{54AD0AD8-A056-4978-AAA5-33C3AE5C27E8}" srcOrd="0" destOrd="0" presId="urn:microsoft.com/office/officeart/2005/8/layout/hList1"/>
    <dgm:cxn modelId="{4E3586B3-405D-4D21-93CA-CE2E82518686}" srcId="{E731B8FB-078D-411E-B8DE-D6C7BA591C74}" destId="{15929AF8-BADF-41A1-BEFC-03312CA39AFC}" srcOrd="1" destOrd="0" parTransId="{04F8AADA-AC32-4306-9637-2B33FA820868}" sibTransId="{78EC5586-0356-4095-96B5-8A1273C8028F}"/>
    <dgm:cxn modelId="{0D4F82D0-DF4D-45D9-9E82-2C39C8B93129}" srcId="{E731B8FB-078D-411E-B8DE-D6C7BA591C74}" destId="{1A4D005C-2812-4CA5-91BC-BED56896B9E6}" srcOrd="0" destOrd="0" parTransId="{F79E30FB-8F81-4964-A44F-C37FAAA46383}" sibTransId="{F4895CFE-C324-4E25-9C65-4196DE56A2B3}"/>
    <dgm:cxn modelId="{7E114ED2-0ABD-4101-9CC9-B5D3CEB418F6}" srcId="{81F02160-4830-4404-ACC4-8BC261344F7C}" destId="{E731B8FB-078D-411E-B8DE-D6C7BA591C74}" srcOrd="1" destOrd="0" parTransId="{3C214E37-1472-49C8-882A-F56CC7E16B1F}" sibTransId="{64B50F50-DDCF-4EC0-B85B-F2E3F065E624}"/>
    <dgm:cxn modelId="{E1DB07E8-9F37-4FD4-83EE-3A406A7D01F4}" type="presOf" srcId="{F54198B7-231D-4181-8513-7A96BB644809}" destId="{81E09CA4-9584-4E79-B042-3EF96E5B87A8}" srcOrd="0" destOrd="0" presId="urn:microsoft.com/office/officeart/2005/8/layout/hList1"/>
    <dgm:cxn modelId="{CF733FE9-9C0F-40E6-B267-7444BBCD6D11}" srcId="{81F02160-4830-4404-ACC4-8BC261344F7C}" destId="{F54198B7-231D-4181-8513-7A96BB644809}" srcOrd="0" destOrd="0" parTransId="{BC64CF4B-BCFA-47AF-8225-C74EC7607F43}" sibTransId="{4625C222-AA17-4756-9BCD-637FFC88C536}"/>
    <dgm:cxn modelId="{EE3BD9EA-4581-4EF9-B513-003A45DD16CF}" type="presOf" srcId="{E731B8FB-078D-411E-B8DE-D6C7BA591C74}" destId="{AABB0777-CB55-41B3-A223-B49FB07557FE}" srcOrd="0" destOrd="0" presId="urn:microsoft.com/office/officeart/2005/8/layout/hList1"/>
    <dgm:cxn modelId="{4211FC3D-17E4-4820-8E72-593010DD8928}" type="presParOf" srcId="{CFE491B9-8C66-489B-9C65-7F1DE6EF8652}" destId="{DB10337C-F09E-47B6-B8E7-29DD9F0958BC}" srcOrd="0" destOrd="0" presId="urn:microsoft.com/office/officeart/2005/8/layout/hList1"/>
    <dgm:cxn modelId="{0F304A78-A59B-46B3-9C71-71F12CD9F165}" type="presParOf" srcId="{DB10337C-F09E-47B6-B8E7-29DD9F0958BC}" destId="{81E09CA4-9584-4E79-B042-3EF96E5B87A8}" srcOrd="0" destOrd="0" presId="urn:microsoft.com/office/officeart/2005/8/layout/hList1"/>
    <dgm:cxn modelId="{02364703-1E11-4F19-B433-6006E1206763}" type="presParOf" srcId="{DB10337C-F09E-47B6-B8E7-29DD9F0958BC}" destId="{54AD0AD8-A056-4978-AAA5-33C3AE5C27E8}" srcOrd="1" destOrd="0" presId="urn:microsoft.com/office/officeart/2005/8/layout/hList1"/>
    <dgm:cxn modelId="{37C3C21B-54E9-418C-9F8F-23718698FA92}" type="presParOf" srcId="{CFE491B9-8C66-489B-9C65-7F1DE6EF8652}" destId="{C0025A3A-4D9C-4887-B7A8-B2F7B4F5854E}" srcOrd="1" destOrd="0" presId="urn:microsoft.com/office/officeart/2005/8/layout/hList1"/>
    <dgm:cxn modelId="{DCC1DDE0-E8A7-414A-94C1-1C1DD174663A}" type="presParOf" srcId="{CFE491B9-8C66-489B-9C65-7F1DE6EF8652}" destId="{EEC53172-90A4-450E-AEE2-843DEF502CAF}" srcOrd="2" destOrd="0" presId="urn:microsoft.com/office/officeart/2005/8/layout/hList1"/>
    <dgm:cxn modelId="{9E23184D-3CB6-461C-8DEC-6FA3153CAA40}" type="presParOf" srcId="{EEC53172-90A4-450E-AEE2-843DEF502CAF}" destId="{AABB0777-CB55-41B3-A223-B49FB07557FE}" srcOrd="0" destOrd="0" presId="urn:microsoft.com/office/officeart/2005/8/layout/hList1"/>
    <dgm:cxn modelId="{30EA2813-C131-46DF-9591-CF813033FE58}" type="presParOf" srcId="{EEC53172-90A4-450E-AEE2-843DEF502CAF}" destId="{A8DF5F31-F2CD-4D4D-92B8-66CFBA48A52C}"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9034948-E8FA-4EAD-9A06-2D961408B79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CE31B271-32DF-4821-99C7-F722F0436C48}">
      <dgm:prSet phldrT="[Text]" custT="1"/>
      <dgm:spPr/>
      <dgm:t>
        <a:bodyPr/>
        <a:lstStyle/>
        <a:p>
          <a:r>
            <a:rPr lang="en-US" sz="2400">
              <a:solidFill>
                <a:schemeClr val="tx1"/>
              </a:solidFill>
            </a:rPr>
            <a:t>What is the cost of attendance?</a:t>
          </a:r>
        </a:p>
      </dgm:t>
    </dgm:pt>
    <dgm:pt modelId="{89F47D19-B0A0-4D4B-A163-B5DD26996FF8}" type="parTrans" cxnId="{B296179D-D053-44A6-8784-7E4F29962E82}">
      <dgm:prSet/>
      <dgm:spPr/>
      <dgm:t>
        <a:bodyPr/>
        <a:lstStyle/>
        <a:p>
          <a:endParaRPr lang="en-US" sz="2400">
            <a:solidFill>
              <a:schemeClr val="tx1"/>
            </a:solidFill>
          </a:endParaRPr>
        </a:p>
      </dgm:t>
    </dgm:pt>
    <dgm:pt modelId="{EC6FB0BA-5789-4E9F-B67A-C4909445E33B}" type="sibTrans" cxnId="{B296179D-D053-44A6-8784-7E4F29962E82}">
      <dgm:prSet/>
      <dgm:spPr/>
      <dgm:t>
        <a:bodyPr/>
        <a:lstStyle/>
        <a:p>
          <a:endParaRPr lang="en-US" sz="2400">
            <a:solidFill>
              <a:schemeClr val="tx1"/>
            </a:solidFill>
          </a:endParaRPr>
        </a:p>
      </dgm:t>
    </dgm:pt>
    <dgm:pt modelId="{82103E49-E5B3-460C-BB3F-33EB73D93D3B}">
      <dgm:prSet phldrT="[Text]" custT="1"/>
      <dgm:spPr/>
      <dgm:t>
        <a:bodyPr/>
        <a:lstStyle/>
        <a:p>
          <a:r>
            <a:rPr lang="en-US" sz="2400">
              <a:solidFill>
                <a:schemeClr val="tx1"/>
              </a:solidFill>
            </a:rPr>
            <a:t>What is my aid eligibility?</a:t>
          </a:r>
        </a:p>
      </dgm:t>
    </dgm:pt>
    <dgm:pt modelId="{E5A9D6E1-A7CC-418F-9461-BF843BBDCC44}" type="parTrans" cxnId="{060D53B0-A2B3-4FD0-A55F-0B34EEEA7C90}">
      <dgm:prSet/>
      <dgm:spPr/>
      <dgm:t>
        <a:bodyPr/>
        <a:lstStyle/>
        <a:p>
          <a:endParaRPr lang="en-US" sz="2400">
            <a:solidFill>
              <a:schemeClr val="tx1"/>
            </a:solidFill>
          </a:endParaRPr>
        </a:p>
      </dgm:t>
    </dgm:pt>
    <dgm:pt modelId="{6FAD0C34-D942-4C67-AEC1-EA1D49FDA9BE}" type="sibTrans" cxnId="{060D53B0-A2B3-4FD0-A55F-0B34EEEA7C90}">
      <dgm:prSet/>
      <dgm:spPr/>
      <dgm:t>
        <a:bodyPr/>
        <a:lstStyle/>
        <a:p>
          <a:endParaRPr lang="en-US" sz="2400">
            <a:solidFill>
              <a:schemeClr val="tx1"/>
            </a:solidFill>
          </a:endParaRPr>
        </a:p>
      </dgm:t>
    </dgm:pt>
    <dgm:pt modelId="{7C47C1A3-9BB8-4479-B23E-9C49EE07A4D4}">
      <dgm:prSet phldrT="[Text]" custT="1"/>
      <dgm:spPr/>
      <dgm:t>
        <a:bodyPr/>
        <a:lstStyle/>
        <a:p>
          <a:r>
            <a:rPr lang="en-US" sz="2400">
              <a:solidFill>
                <a:schemeClr val="tx1"/>
              </a:solidFill>
            </a:rPr>
            <a:t>Was my financial need met?</a:t>
          </a:r>
        </a:p>
      </dgm:t>
    </dgm:pt>
    <dgm:pt modelId="{16D8729C-0569-4566-B926-FECC48A30740}" type="parTrans" cxnId="{7DC51D30-8B5C-4223-AE8F-C203B5991998}">
      <dgm:prSet/>
      <dgm:spPr/>
      <dgm:t>
        <a:bodyPr/>
        <a:lstStyle/>
        <a:p>
          <a:endParaRPr lang="en-US" sz="2400">
            <a:solidFill>
              <a:schemeClr val="tx1"/>
            </a:solidFill>
          </a:endParaRPr>
        </a:p>
      </dgm:t>
    </dgm:pt>
    <dgm:pt modelId="{A1BA9747-91ED-4F9A-872D-AA781E7372F9}" type="sibTrans" cxnId="{7DC51D30-8B5C-4223-AE8F-C203B5991998}">
      <dgm:prSet/>
      <dgm:spPr/>
      <dgm:t>
        <a:bodyPr/>
        <a:lstStyle/>
        <a:p>
          <a:endParaRPr lang="en-US" sz="2400">
            <a:solidFill>
              <a:schemeClr val="tx1"/>
            </a:solidFill>
          </a:endParaRPr>
        </a:p>
      </dgm:t>
    </dgm:pt>
    <dgm:pt modelId="{90E3FDEE-BA49-4E68-9059-88825EED4584}">
      <dgm:prSet phldrT="[Text]" custT="1"/>
      <dgm:spPr/>
      <dgm:t>
        <a:bodyPr/>
        <a:lstStyle/>
        <a:p>
          <a:r>
            <a:rPr lang="en-US" sz="2400">
              <a:solidFill>
                <a:schemeClr val="tx1"/>
              </a:solidFill>
            </a:rPr>
            <a:t>What types of aid are included? (gift v. self-help)</a:t>
          </a:r>
        </a:p>
      </dgm:t>
    </dgm:pt>
    <dgm:pt modelId="{8FE5A9C5-F382-489B-84E4-D96112C968E9}" type="parTrans" cxnId="{48711FF4-5972-4B6A-BDA8-43F6E9B9106E}">
      <dgm:prSet/>
      <dgm:spPr/>
      <dgm:t>
        <a:bodyPr/>
        <a:lstStyle/>
        <a:p>
          <a:endParaRPr lang="en-US" sz="2400">
            <a:solidFill>
              <a:schemeClr val="tx1"/>
            </a:solidFill>
          </a:endParaRPr>
        </a:p>
      </dgm:t>
    </dgm:pt>
    <dgm:pt modelId="{005E787E-3F9E-4187-961F-F7F4C7366642}" type="sibTrans" cxnId="{48711FF4-5972-4B6A-BDA8-43F6E9B9106E}">
      <dgm:prSet/>
      <dgm:spPr/>
      <dgm:t>
        <a:bodyPr/>
        <a:lstStyle/>
        <a:p>
          <a:endParaRPr lang="en-US" sz="2400">
            <a:solidFill>
              <a:schemeClr val="tx1"/>
            </a:solidFill>
          </a:endParaRPr>
        </a:p>
      </dgm:t>
    </dgm:pt>
    <dgm:pt modelId="{D31DDCEE-4939-47CC-832E-6A2746B83CE9}">
      <dgm:prSet phldrT="[Text]" custT="1"/>
      <dgm:spPr/>
      <dgm:t>
        <a:bodyPr/>
        <a:lstStyle/>
        <a:p>
          <a:r>
            <a:rPr lang="en-US" sz="2400">
              <a:solidFill>
                <a:schemeClr val="tx1"/>
              </a:solidFill>
            </a:rPr>
            <a:t>What is my out-of-pocket cost?</a:t>
          </a:r>
        </a:p>
      </dgm:t>
    </dgm:pt>
    <dgm:pt modelId="{F933EB25-1C61-4BD9-A7A6-DDE4036F5A0D}" type="parTrans" cxnId="{3D8951BA-FEF5-494B-9B22-0A7CF8455CB9}">
      <dgm:prSet/>
      <dgm:spPr/>
      <dgm:t>
        <a:bodyPr/>
        <a:lstStyle/>
        <a:p>
          <a:endParaRPr lang="en-US" sz="2400">
            <a:solidFill>
              <a:schemeClr val="tx1"/>
            </a:solidFill>
          </a:endParaRPr>
        </a:p>
      </dgm:t>
    </dgm:pt>
    <dgm:pt modelId="{0AF74B6C-3534-4B6B-BAB7-A39B15E6D732}" type="sibTrans" cxnId="{3D8951BA-FEF5-494B-9B22-0A7CF8455CB9}">
      <dgm:prSet/>
      <dgm:spPr/>
      <dgm:t>
        <a:bodyPr/>
        <a:lstStyle/>
        <a:p>
          <a:endParaRPr lang="en-US" sz="2400">
            <a:solidFill>
              <a:schemeClr val="tx1"/>
            </a:solidFill>
          </a:endParaRPr>
        </a:p>
      </dgm:t>
    </dgm:pt>
    <dgm:pt modelId="{AFFDAA6D-402F-4BD4-9951-3F7FD080230C}">
      <dgm:prSet phldrT="[Text]" custT="1"/>
      <dgm:spPr/>
      <dgm:t>
        <a:bodyPr/>
        <a:lstStyle/>
        <a:p>
          <a:r>
            <a:rPr lang="en-US" sz="2400">
              <a:solidFill>
                <a:schemeClr val="tx1"/>
              </a:solidFill>
            </a:rPr>
            <a:t>What is my EFC?</a:t>
          </a:r>
        </a:p>
      </dgm:t>
    </dgm:pt>
    <dgm:pt modelId="{3A25ACA5-27AF-4804-A454-36E01E65E905}" type="parTrans" cxnId="{885C44B4-1082-4953-9AC0-20AD95DC8189}">
      <dgm:prSet/>
      <dgm:spPr/>
      <dgm:t>
        <a:bodyPr/>
        <a:lstStyle/>
        <a:p>
          <a:endParaRPr lang="en-US">
            <a:solidFill>
              <a:schemeClr val="tx1"/>
            </a:solidFill>
          </a:endParaRPr>
        </a:p>
      </dgm:t>
    </dgm:pt>
    <dgm:pt modelId="{B30F0F5E-1790-4225-B29F-F9051ABD454C}" type="sibTrans" cxnId="{885C44B4-1082-4953-9AC0-20AD95DC8189}">
      <dgm:prSet/>
      <dgm:spPr/>
      <dgm:t>
        <a:bodyPr/>
        <a:lstStyle/>
        <a:p>
          <a:endParaRPr lang="en-US">
            <a:solidFill>
              <a:schemeClr val="tx1"/>
            </a:solidFill>
          </a:endParaRPr>
        </a:p>
      </dgm:t>
    </dgm:pt>
    <dgm:pt modelId="{353704F3-8E7C-40EA-AC1C-7CF648777E05}" type="pres">
      <dgm:prSet presAssocID="{C9034948-E8FA-4EAD-9A06-2D961408B793}" presName="linear" presStyleCnt="0">
        <dgm:presLayoutVars>
          <dgm:animLvl val="lvl"/>
          <dgm:resizeHandles val="exact"/>
        </dgm:presLayoutVars>
      </dgm:prSet>
      <dgm:spPr/>
    </dgm:pt>
    <dgm:pt modelId="{8595AF09-02E1-440F-A859-91466F3D2DFC}" type="pres">
      <dgm:prSet presAssocID="{CE31B271-32DF-4821-99C7-F722F0436C48}" presName="parentText" presStyleLbl="node1" presStyleIdx="0" presStyleCnt="6">
        <dgm:presLayoutVars>
          <dgm:chMax val="0"/>
          <dgm:bulletEnabled val="1"/>
        </dgm:presLayoutVars>
      </dgm:prSet>
      <dgm:spPr/>
    </dgm:pt>
    <dgm:pt modelId="{5003BC5F-385F-47AF-86CD-27908D3E8418}" type="pres">
      <dgm:prSet presAssocID="{EC6FB0BA-5789-4E9F-B67A-C4909445E33B}" presName="spacer" presStyleCnt="0"/>
      <dgm:spPr/>
    </dgm:pt>
    <dgm:pt modelId="{C692B114-DDAA-4CC3-8EA1-B8B5F938C8FD}" type="pres">
      <dgm:prSet presAssocID="{AFFDAA6D-402F-4BD4-9951-3F7FD080230C}" presName="parentText" presStyleLbl="node1" presStyleIdx="1" presStyleCnt="6">
        <dgm:presLayoutVars>
          <dgm:chMax val="0"/>
          <dgm:bulletEnabled val="1"/>
        </dgm:presLayoutVars>
      </dgm:prSet>
      <dgm:spPr/>
    </dgm:pt>
    <dgm:pt modelId="{8F79F37F-5709-4BBB-9C98-0E20E3D79C82}" type="pres">
      <dgm:prSet presAssocID="{B30F0F5E-1790-4225-B29F-F9051ABD454C}" presName="spacer" presStyleCnt="0"/>
      <dgm:spPr/>
    </dgm:pt>
    <dgm:pt modelId="{2A106EE4-CC71-4D29-B200-9DC997F474EA}" type="pres">
      <dgm:prSet presAssocID="{82103E49-E5B3-460C-BB3F-33EB73D93D3B}" presName="parentText" presStyleLbl="node1" presStyleIdx="2" presStyleCnt="6">
        <dgm:presLayoutVars>
          <dgm:chMax val="0"/>
          <dgm:bulletEnabled val="1"/>
        </dgm:presLayoutVars>
      </dgm:prSet>
      <dgm:spPr/>
    </dgm:pt>
    <dgm:pt modelId="{B1C404F2-4449-4727-B1A9-9B6C513A6842}" type="pres">
      <dgm:prSet presAssocID="{6FAD0C34-D942-4C67-AEC1-EA1D49FDA9BE}" presName="spacer" presStyleCnt="0"/>
      <dgm:spPr/>
    </dgm:pt>
    <dgm:pt modelId="{4D91DB87-C576-46D2-BB0D-47BD06476FDA}" type="pres">
      <dgm:prSet presAssocID="{7C47C1A3-9BB8-4479-B23E-9C49EE07A4D4}" presName="parentText" presStyleLbl="node1" presStyleIdx="3" presStyleCnt="6">
        <dgm:presLayoutVars>
          <dgm:chMax val="0"/>
          <dgm:bulletEnabled val="1"/>
        </dgm:presLayoutVars>
      </dgm:prSet>
      <dgm:spPr/>
    </dgm:pt>
    <dgm:pt modelId="{2081667A-6F81-4DA7-9527-D18F6CBA074D}" type="pres">
      <dgm:prSet presAssocID="{A1BA9747-91ED-4F9A-872D-AA781E7372F9}" presName="spacer" presStyleCnt="0"/>
      <dgm:spPr/>
    </dgm:pt>
    <dgm:pt modelId="{6282B19E-6EB3-451B-A47E-BDE34A984563}" type="pres">
      <dgm:prSet presAssocID="{90E3FDEE-BA49-4E68-9059-88825EED4584}" presName="parentText" presStyleLbl="node1" presStyleIdx="4" presStyleCnt="6">
        <dgm:presLayoutVars>
          <dgm:chMax val="0"/>
          <dgm:bulletEnabled val="1"/>
        </dgm:presLayoutVars>
      </dgm:prSet>
      <dgm:spPr/>
    </dgm:pt>
    <dgm:pt modelId="{D51CE5BD-5318-4530-9C6C-262F1E1C6048}" type="pres">
      <dgm:prSet presAssocID="{005E787E-3F9E-4187-961F-F7F4C7366642}" presName="spacer" presStyleCnt="0"/>
      <dgm:spPr/>
    </dgm:pt>
    <dgm:pt modelId="{3136A1CA-B0EA-4B23-A844-C7246FFE5EB6}" type="pres">
      <dgm:prSet presAssocID="{D31DDCEE-4939-47CC-832E-6A2746B83CE9}" presName="parentText" presStyleLbl="node1" presStyleIdx="5" presStyleCnt="6">
        <dgm:presLayoutVars>
          <dgm:chMax val="0"/>
          <dgm:bulletEnabled val="1"/>
        </dgm:presLayoutVars>
      </dgm:prSet>
      <dgm:spPr/>
    </dgm:pt>
  </dgm:ptLst>
  <dgm:cxnLst>
    <dgm:cxn modelId="{A06D6D08-8FF8-4422-B678-B88FEA8E9312}" type="presOf" srcId="{CE31B271-32DF-4821-99C7-F722F0436C48}" destId="{8595AF09-02E1-440F-A859-91466F3D2DFC}" srcOrd="0" destOrd="0" presId="urn:microsoft.com/office/officeart/2005/8/layout/vList2"/>
    <dgm:cxn modelId="{19377D27-E423-4338-AC0B-52B85074809F}" type="presOf" srcId="{90E3FDEE-BA49-4E68-9059-88825EED4584}" destId="{6282B19E-6EB3-451B-A47E-BDE34A984563}" srcOrd="0" destOrd="0" presId="urn:microsoft.com/office/officeart/2005/8/layout/vList2"/>
    <dgm:cxn modelId="{7DC51D30-8B5C-4223-AE8F-C203B5991998}" srcId="{C9034948-E8FA-4EAD-9A06-2D961408B793}" destId="{7C47C1A3-9BB8-4479-B23E-9C49EE07A4D4}" srcOrd="3" destOrd="0" parTransId="{16D8729C-0569-4566-B926-FECC48A30740}" sibTransId="{A1BA9747-91ED-4F9A-872D-AA781E7372F9}"/>
    <dgm:cxn modelId="{7E9EAE3F-421E-4D16-BDC9-0F9C13FD65A8}" type="presOf" srcId="{AFFDAA6D-402F-4BD4-9951-3F7FD080230C}" destId="{C692B114-DDAA-4CC3-8EA1-B8B5F938C8FD}" srcOrd="0" destOrd="0" presId="urn:microsoft.com/office/officeart/2005/8/layout/vList2"/>
    <dgm:cxn modelId="{4A54016C-C424-4EBE-B2B6-A59352946CFC}" type="presOf" srcId="{82103E49-E5B3-460C-BB3F-33EB73D93D3B}" destId="{2A106EE4-CC71-4D29-B200-9DC997F474EA}" srcOrd="0" destOrd="0" presId="urn:microsoft.com/office/officeart/2005/8/layout/vList2"/>
    <dgm:cxn modelId="{DECF9A50-FAC8-4021-AA39-BB2CF2525174}" type="presOf" srcId="{7C47C1A3-9BB8-4479-B23E-9C49EE07A4D4}" destId="{4D91DB87-C576-46D2-BB0D-47BD06476FDA}" srcOrd="0" destOrd="0" presId="urn:microsoft.com/office/officeart/2005/8/layout/vList2"/>
    <dgm:cxn modelId="{B296179D-D053-44A6-8784-7E4F29962E82}" srcId="{C9034948-E8FA-4EAD-9A06-2D961408B793}" destId="{CE31B271-32DF-4821-99C7-F722F0436C48}" srcOrd="0" destOrd="0" parTransId="{89F47D19-B0A0-4D4B-A163-B5DD26996FF8}" sibTransId="{EC6FB0BA-5789-4E9F-B67A-C4909445E33B}"/>
    <dgm:cxn modelId="{060D53B0-A2B3-4FD0-A55F-0B34EEEA7C90}" srcId="{C9034948-E8FA-4EAD-9A06-2D961408B793}" destId="{82103E49-E5B3-460C-BB3F-33EB73D93D3B}" srcOrd="2" destOrd="0" parTransId="{E5A9D6E1-A7CC-418F-9461-BF843BBDCC44}" sibTransId="{6FAD0C34-D942-4C67-AEC1-EA1D49FDA9BE}"/>
    <dgm:cxn modelId="{885C44B4-1082-4953-9AC0-20AD95DC8189}" srcId="{C9034948-E8FA-4EAD-9A06-2D961408B793}" destId="{AFFDAA6D-402F-4BD4-9951-3F7FD080230C}" srcOrd="1" destOrd="0" parTransId="{3A25ACA5-27AF-4804-A454-36E01E65E905}" sibTransId="{B30F0F5E-1790-4225-B29F-F9051ABD454C}"/>
    <dgm:cxn modelId="{3D8951BA-FEF5-494B-9B22-0A7CF8455CB9}" srcId="{C9034948-E8FA-4EAD-9A06-2D961408B793}" destId="{D31DDCEE-4939-47CC-832E-6A2746B83CE9}" srcOrd="5" destOrd="0" parTransId="{F933EB25-1C61-4BD9-A7A6-DDE4036F5A0D}" sibTransId="{0AF74B6C-3534-4B6B-BAB7-A39B15E6D732}"/>
    <dgm:cxn modelId="{657276E1-B1BB-4A02-92E9-E0AE7AD5D5EA}" type="presOf" srcId="{D31DDCEE-4939-47CC-832E-6A2746B83CE9}" destId="{3136A1CA-B0EA-4B23-A844-C7246FFE5EB6}" srcOrd="0" destOrd="0" presId="urn:microsoft.com/office/officeart/2005/8/layout/vList2"/>
    <dgm:cxn modelId="{629B6FE8-F8D4-4F70-B87F-C9AE2222654F}" type="presOf" srcId="{C9034948-E8FA-4EAD-9A06-2D961408B793}" destId="{353704F3-8E7C-40EA-AC1C-7CF648777E05}" srcOrd="0" destOrd="0" presId="urn:microsoft.com/office/officeart/2005/8/layout/vList2"/>
    <dgm:cxn modelId="{48711FF4-5972-4B6A-BDA8-43F6E9B9106E}" srcId="{C9034948-E8FA-4EAD-9A06-2D961408B793}" destId="{90E3FDEE-BA49-4E68-9059-88825EED4584}" srcOrd="4" destOrd="0" parTransId="{8FE5A9C5-F382-489B-84E4-D96112C968E9}" sibTransId="{005E787E-3F9E-4187-961F-F7F4C7366642}"/>
    <dgm:cxn modelId="{E36EBE10-CBED-46D4-939E-D7C62E80A40E}" type="presParOf" srcId="{353704F3-8E7C-40EA-AC1C-7CF648777E05}" destId="{8595AF09-02E1-440F-A859-91466F3D2DFC}" srcOrd="0" destOrd="0" presId="urn:microsoft.com/office/officeart/2005/8/layout/vList2"/>
    <dgm:cxn modelId="{C32D172D-DE52-4231-8441-C6CF4AD410A0}" type="presParOf" srcId="{353704F3-8E7C-40EA-AC1C-7CF648777E05}" destId="{5003BC5F-385F-47AF-86CD-27908D3E8418}" srcOrd="1" destOrd="0" presId="urn:microsoft.com/office/officeart/2005/8/layout/vList2"/>
    <dgm:cxn modelId="{6FA0E838-17CE-437F-AF97-98B69B9F806F}" type="presParOf" srcId="{353704F3-8E7C-40EA-AC1C-7CF648777E05}" destId="{C692B114-DDAA-4CC3-8EA1-B8B5F938C8FD}" srcOrd="2" destOrd="0" presId="urn:microsoft.com/office/officeart/2005/8/layout/vList2"/>
    <dgm:cxn modelId="{1AB30C3E-5150-4B1D-BF36-B828BEC52C1E}" type="presParOf" srcId="{353704F3-8E7C-40EA-AC1C-7CF648777E05}" destId="{8F79F37F-5709-4BBB-9C98-0E20E3D79C82}" srcOrd="3" destOrd="0" presId="urn:microsoft.com/office/officeart/2005/8/layout/vList2"/>
    <dgm:cxn modelId="{BA06926A-64C9-4469-9F1D-99B33AF89380}" type="presParOf" srcId="{353704F3-8E7C-40EA-AC1C-7CF648777E05}" destId="{2A106EE4-CC71-4D29-B200-9DC997F474EA}" srcOrd="4" destOrd="0" presId="urn:microsoft.com/office/officeart/2005/8/layout/vList2"/>
    <dgm:cxn modelId="{3CF75BAF-4C34-4EE2-B5CC-6B95257ACDF1}" type="presParOf" srcId="{353704F3-8E7C-40EA-AC1C-7CF648777E05}" destId="{B1C404F2-4449-4727-B1A9-9B6C513A6842}" srcOrd="5" destOrd="0" presId="urn:microsoft.com/office/officeart/2005/8/layout/vList2"/>
    <dgm:cxn modelId="{33860601-1BB4-4C15-9FAD-06DA0131CB8E}" type="presParOf" srcId="{353704F3-8E7C-40EA-AC1C-7CF648777E05}" destId="{4D91DB87-C576-46D2-BB0D-47BD06476FDA}" srcOrd="6" destOrd="0" presId="urn:microsoft.com/office/officeart/2005/8/layout/vList2"/>
    <dgm:cxn modelId="{1FBB5907-ACEA-4544-A8E7-6AA1396E75FE}" type="presParOf" srcId="{353704F3-8E7C-40EA-AC1C-7CF648777E05}" destId="{2081667A-6F81-4DA7-9527-D18F6CBA074D}" srcOrd="7" destOrd="0" presId="urn:microsoft.com/office/officeart/2005/8/layout/vList2"/>
    <dgm:cxn modelId="{3E35F61D-F3FA-4743-9E58-A519B4F92768}" type="presParOf" srcId="{353704F3-8E7C-40EA-AC1C-7CF648777E05}" destId="{6282B19E-6EB3-451B-A47E-BDE34A984563}" srcOrd="8" destOrd="0" presId="urn:microsoft.com/office/officeart/2005/8/layout/vList2"/>
    <dgm:cxn modelId="{14A5F8C0-EA8C-4659-A94F-A5DB4B21A206}" type="presParOf" srcId="{353704F3-8E7C-40EA-AC1C-7CF648777E05}" destId="{D51CE5BD-5318-4530-9C6C-262F1E1C6048}" srcOrd="9" destOrd="0" presId="urn:microsoft.com/office/officeart/2005/8/layout/vList2"/>
    <dgm:cxn modelId="{246AC268-3723-4443-9B16-65D32948EBF6}" type="presParOf" srcId="{353704F3-8E7C-40EA-AC1C-7CF648777E05}" destId="{3136A1CA-B0EA-4B23-A844-C7246FFE5EB6}" srcOrd="10" destOrd="0" presId="urn:microsoft.com/office/officeart/2005/8/layout/vList2"/>
  </dgm:cxnLst>
  <dgm:bg>
    <a:solidFill>
      <a:srgbClr val="67B0F3"/>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312ABD08-6DE2-4F72-AB9E-5A2B95095B3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829370D-64B3-4704-A670-5894CA46E2C4}">
      <dgm:prSet phldrT="[Text]" custT="1"/>
      <dgm:spPr/>
      <dgm:t>
        <a:bodyPr/>
        <a:lstStyle/>
        <a:p>
          <a:pPr>
            <a:buClr>
              <a:srgbClr val="C00000"/>
            </a:buClr>
            <a:buSzPct val="150000"/>
            <a:buFont typeface="Arial" pitchFamily="34" charset="0"/>
            <a:buNone/>
          </a:pPr>
          <a:r>
            <a:rPr kumimoji="0" lang="en-US" sz="2200" u="none" strike="noStrike" cap="none" normalizeH="0" baseline="0" dirty="0">
              <a:ln/>
              <a:solidFill>
                <a:schemeClr val="tx1"/>
              </a:solidFill>
              <a:effectLst/>
            </a:rPr>
            <a:t>Fill out the FAFSA </a:t>
          </a:r>
          <a:br>
            <a:rPr kumimoji="0" lang="en-US" sz="2200" u="none" strike="noStrike" cap="none" normalizeH="0" baseline="0" dirty="0">
              <a:ln/>
              <a:solidFill>
                <a:schemeClr val="tx1"/>
              </a:solidFill>
              <a:effectLst/>
            </a:rPr>
          </a:br>
          <a:r>
            <a:rPr kumimoji="0" lang="en-US" sz="2200" u="none" strike="noStrike" cap="none" normalizeH="0" baseline="0" dirty="0">
              <a:ln/>
              <a:solidFill>
                <a:schemeClr val="tx1"/>
              </a:solidFill>
              <a:effectLst/>
            </a:rPr>
            <a:t>or Alternative App </a:t>
          </a:r>
          <a:br>
            <a:rPr kumimoji="0" lang="en-US" sz="2200" u="none" strike="noStrike" cap="none" normalizeH="0" baseline="0" dirty="0">
              <a:ln/>
              <a:solidFill>
                <a:schemeClr val="tx1"/>
              </a:solidFill>
              <a:effectLst/>
            </a:rPr>
          </a:br>
          <a:r>
            <a:rPr kumimoji="0" lang="en-US" sz="2200" b="1" u="sng" strike="noStrike" cap="none" normalizeH="0" baseline="0" dirty="0">
              <a:ln/>
              <a:solidFill>
                <a:schemeClr val="tx1"/>
              </a:solidFill>
              <a:effectLst/>
            </a:rPr>
            <a:t>ASAP</a:t>
          </a:r>
          <a:r>
            <a:rPr kumimoji="0" lang="en-US" sz="2200" u="none" strike="noStrike" cap="none" normalizeH="0" baseline="0" dirty="0">
              <a:ln/>
              <a:solidFill>
                <a:schemeClr val="tx1"/>
              </a:solidFill>
              <a:effectLst/>
            </a:rPr>
            <a:t> after </a:t>
          </a:r>
          <a:br>
            <a:rPr kumimoji="0" lang="en-US" sz="2200" u="none" strike="noStrike" cap="none" normalizeH="0" baseline="0" dirty="0">
              <a:ln/>
              <a:solidFill>
                <a:schemeClr val="tx1"/>
              </a:solidFill>
              <a:effectLst/>
            </a:rPr>
          </a:br>
          <a:r>
            <a:rPr kumimoji="0" lang="en-US" sz="2200" u="none" strike="noStrike" cap="none" normalizeH="0" baseline="0" dirty="0">
              <a:ln/>
              <a:solidFill>
                <a:schemeClr val="tx1"/>
              </a:solidFill>
              <a:effectLst/>
            </a:rPr>
            <a:t>October 1</a:t>
          </a:r>
          <a:r>
            <a:rPr kumimoji="0" lang="en-US" sz="2200" u="none" strike="noStrike" cap="none" normalizeH="0" baseline="30000" dirty="0">
              <a:ln/>
              <a:solidFill>
                <a:schemeClr val="tx1"/>
              </a:solidFill>
              <a:effectLst/>
            </a:rPr>
            <a:t>st</a:t>
          </a:r>
          <a:r>
            <a:rPr kumimoji="0" lang="en-US" sz="2200" u="none" strike="noStrike" cap="none" normalizeH="0" baseline="0" dirty="0">
              <a:ln/>
              <a:solidFill>
                <a:schemeClr val="tx1"/>
              </a:solidFill>
              <a:effectLst/>
            </a:rPr>
            <a:t> </a:t>
          </a:r>
          <a:endParaRPr lang="en-US" sz="2200" dirty="0">
            <a:solidFill>
              <a:schemeClr val="tx1"/>
            </a:solidFill>
          </a:endParaRPr>
        </a:p>
      </dgm:t>
    </dgm:pt>
    <dgm:pt modelId="{C7A72C64-FCFF-43C8-ABCB-B785A5EA98B6}" type="parTrans" cxnId="{DBBD3401-94FC-4526-B2E6-3A8001CEF9CD}">
      <dgm:prSet/>
      <dgm:spPr/>
      <dgm:t>
        <a:bodyPr/>
        <a:lstStyle/>
        <a:p>
          <a:endParaRPr lang="en-US" sz="2400">
            <a:solidFill>
              <a:schemeClr val="tx1"/>
            </a:solidFill>
          </a:endParaRPr>
        </a:p>
      </dgm:t>
    </dgm:pt>
    <dgm:pt modelId="{D269A136-51B7-4AC7-ADC3-764D7B1933D1}" type="sibTrans" cxnId="{DBBD3401-94FC-4526-B2E6-3A8001CEF9CD}">
      <dgm:prSet/>
      <dgm:spPr/>
      <dgm:t>
        <a:bodyPr/>
        <a:lstStyle/>
        <a:p>
          <a:endParaRPr lang="en-US" sz="2400">
            <a:solidFill>
              <a:schemeClr val="tx1"/>
            </a:solidFill>
          </a:endParaRPr>
        </a:p>
      </dgm:t>
    </dgm:pt>
    <dgm:pt modelId="{6EC33932-EE8F-43CA-A974-CD40560F4080}">
      <dgm:prSet phldrT="[Text]" custT="1"/>
      <dgm:spPr/>
      <dgm:t>
        <a:bodyPr/>
        <a:lstStyle/>
        <a:p>
          <a:pPr>
            <a:buClr>
              <a:srgbClr val="C00000"/>
            </a:buClr>
            <a:buSzPct val="150000"/>
            <a:buFont typeface="Arial" pitchFamily="34" charset="0"/>
            <a:buNone/>
          </a:pPr>
          <a:r>
            <a:rPr kumimoji="0" lang="en-US" sz="2200" u="none" strike="noStrike" cap="none" normalizeH="0" baseline="0" dirty="0">
              <a:ln/>
              <a:solidFill>
                <a:schemeClr val="tx1"/>
              </a:solidFill>
              <a:effectLst/>
            </a:rPr>
            <a:t>Your information is </a:t>
          </a:r>
          <a:r>
            <a:rPr kumimoji="0" lang="en-US" sz="2200" b="1" u="sng" strike="noStrike" cap="none" normalizeH="0" baseline="0" dirty="0">
              <a:ln/>
              <a:solidFill>
                <a:schemeClr val="tx1"/>
              </a:solidFill>
              <a:effectLst/>
            </a:rPr>
            <a:t>confidential</a:t>
          </a:r>
          <a:r>
            <a:rPr kumimoji="0" lang="en-US" sz="2200" b="0" u="none" strike="noStrike" cap="none" normalizeH="0" baseline="0" dirty="0">
              <a:ln/>
              <a:solidFill>
                <a:schemeClr val="tx1"/>
              </a:solidFill>
              <a:effectLst/>
            </a:rPr>
            <a:t> and</a:t>
          </a:r>
          <a:r>
            <a:rPr kumimoji="0" lang="en-US" sz="2200" u="none" strike="noStrike" cap="none" normalizeH="0" baseline="0" dirty="0">
              <a:ln/>
              <a:solidFill>
                <a:schemeClr val="tx1"/>
              </a:solidFill>
              <a:effectLst/>
            </a:rPr>
            <a:t> only used to determine eligibility</a:t>
          </a:r>
          <a:endParaRPr lang="en-US" sz="2200" dirty="0">
            <a:solidFill>
              <a:schemeClr val="tx1"/>
            </a:solidFill>
          </a:endParaRPr>
        </a:p>
      </dgm:t>
    </dgm:pt>
    <dgm:pt modelId="{12518C6B-D156-4C54-866F-14386D168C7F}" type="parTrans" cxnId="{DE632A98-4079-47E9-9D2B-6425E457832B}">
      <dgm:prSet/>
      <dgm:spPr/>
      <dgm:t>
        <a:bodyPr/>
        <a:lstStyle/>
        <a:p>
          <a:endParaRPr lang="en-US" sz="2400">
            <a:solidFill>
              <a:schemeClr val="tx1"/>
            </a:solidFill>
          </a:endParaRPr>
        </a:p>
      </dgm:t>
    </dgm:pt>
    <dgm:pt modelId="{A8A1B008-8EDD-46EF-9376-4BBB82F6C6FB}" type="sibTrans" cxnId="{DE632A98-4079-47E9-9D2B-6425E457832B}">
      <dgm:prSet/>
      <dgm:spPr/>
      <dgm:t>
        <a:bodyPr/>
        <a:lstStyle/>
        <a:p>
          <a:endParaRPr lang="en-US" sz="2400">
            <a:solidFill>
              <a:schemeClr val="tx1"/>
            </a:solidFill>
          </a:endParaRPr>
        </a:p>
      </dgm:t>
    </dgm:pt>
    <dgm:pt modelId="{2F30472E-23A3-44A7-9DE3-290D65F8D0A2}">
      <dgm:prSet phldrT="[Text]" custT="1"/>
      <dgm:spPr/>
      <dgm:t>
        <a:bodyPr/>
        <a:lstStyle/>
        <a:p>
          <a:pPr>
            <a:buClr>
              <a:srgbClr val="C00000"/>
            </a:buClr>
            <a:buSzPct val="150000"/>
            <a:buFont typeface="Arial" pitchFamily="34" charset="0"/>
            <a:buNone/>
          </a:pPr>
          <a:r>
            <a:rPr kumimoji="0" lang="en-US" sz="2200" b="1" u="sng" strike="noStrike" cap="none" normalizeH="0" baseline="0">
              <a:ln/>
              <a:solidFill>
                <a:schemeClr val="tx1"/>
              </a:solidFill>
              <a:effectLst/>
            </a:rPr>
            <a:t>Supplemental</a:t>
          </a:r>
          <a:r>
            <a:rPr kumimoji="0" lang="en-US" sz="2200" u="none" strike="noStrike" cap="none" normalizeH="0" baseline="0">
              <a:ln/>
              <a:solidFill>
                <a:schemeClr val="tx1"/>
              </a:solidFill>
              <a:effectLst/>
            </a:rPr>
            <a:t> applications </a:t>
          </a:r>
          <a:br>
            <a:rPr kumimoji="0" lang="en-US" sz="2200" u="none" strike="noStrike" cap="none" normalizeH="0" baseline="0">
              <a:ln/>
              <a:solidFill>
                <a:schemeClr val="tx1"/>
              </a:solidFill>
              <a:effectLst/>
            </a:rPr>
          </a:br>
          <a:r>
            <a:rPr kumimoji="0" lang="en-US" sz="2200" u="none" strike="noStrike" cap="none" normalizeH="0" baseline="0">
              <a:ln/>
              <a:solidFill>
                <a:schemeClr val="tx1"/>
              </a:solidFill>
              <a:effectLst/>
            </a:rPr>
            <a:t>or forms </a:t>
          </a:r>
          <a:br>
            <a:rPr kumimoji="0" lang="en-US" sz="2200" u="none" strike="noStrike" cap="none" normalizeH="0" baseline="0">
              <a:ln/>
              <a:solidFill>
                <a:schemeClr val="tx1"/>
              </a:solidFill>
              <a:effectLst/>
            </a:rPr>
          </a:br>
          <a:r>
            <a:rPr kumimoji="0" lang="en-US" sz="2200" u="none" strike="noStrike" cap="none" normalizeH="0" baseline="0">
              <a:ln/>
              <a:solidFill>
                <a:schemeClr val="tx1"/>
              </a:solidFill>
              <a:effectLst/>
            </a:rPr>
            <a:t>may be required</a:t>
          </a:r>
          <a:endParaRPr lang="en-US" sz="2200">
            <a:solidFill>
              <a:schemeClr val="tx1"/>
            </a:solidFill>
          </a:endParaRPr>
        </a:p>
      </dgm:t>
    </dgm:pt>
    <dgm:pt modelId="{95B911CE-EC26-4645-9F31-6C4BD93822A0}" type="parTrans" cxnId="{6BA5FC0B-025F-48ED-A7D0-34651998D64D}">
      <dgm:prSet/>
      <dgm:spPr/>
      <dgm:t>
        <a:bodyPr/>
        <a:lstStyle/>
        <a:p>
          <a:endParaRPr lang="en-US" sz="2400">
            <a:solidFill>
              <a:schemeClr val="tx1"/>
            </a:solidFill>
          </a:endParaRPr>
        </a:p>
      </dgm:t>
    </dgm:pt>
    <dgm:pt modelId="{857A3C08-5129-41DB-A110-638671385E12}" type="sibTrans" cxnId="{6BA5FC0B-025F-48ED-A7D0-34651998D64D}">
      <dgm:prSet/>
      <dgm:spPr/>
      <dgm:t>
        <a:bodyPr/>
        <a:lstStyle/>
        <a:p>
          <a:endParaRPr lang="en-US" sz="2400">
            <a:solidFill>
              <a:schemeClr val="tx1"/>
            </a:solidFill>
          </a:endParaRPr>
        </a:p>
      </dgm:t>
    </dgm:pt>
    <dgm:pt modelId="{0334310C-BAE3-4F2C-90F8-38E7875CD7A2}">
      <dgm:prSet custT="1"/>
      <dgm:spPr/>
      <dgm:t>
        <a:bodyPr/>
        <a:lstStyle/>
        <a:p>
          <a:r>
            <a:rPr kumimoji="0" lang="en-US" sz="2200" b="0" u="none" strike="noStrike" cap="none" normalizeH="0" baseline="0" dirty="0">
              <a:ln/>
              <a:solidFill>
                <a:schemeClr val="tx1"/>
              </a:solidFill>
              <a:effectLst/>
            </a:rPr>
            <a:t>Keep track of </a:t>
          </a:r>
          <a:r>
            <a:rPr kumimoji="0" lang="en-US" sz="2200" b="1" u="sng" strike="noStrike" cap="none" normalizeH="0" baseline="0" dirty="0">
              <a:ln/>
              <a:solidFill>
                <a:schemeClr val="tx1"/>
              </a:solidFill>
              <a:effectLst/>
            </a:rPr>
            <a:t>deadlines</a:t>
          </a:r>
          <a:r>
            <a:rPr kumimoji="0" lang="en-US" sz="2200" b="0" u="none" strike="noStrike" cap="none" normalizeH="0" baseline="0" dirty="0">
              <a:ln/>
              <a:solidFill>
                <a:schemeClr val="tx1"/>
              </a:solidFill>
              <a:effectLst/>
            </a:rPr>
            <a:t>!</a:t>
          </a:r>
        </a:p>
      </dgm:t>
    </dgm:pt>
    <dgm:pt modelId="{90D1BE26-EA52-472B-91F4-FE4D93BCC63D}" type="parTrans" cxnId="{02621BC2-2F13-413F-9DE3-2A66A3FCEFC3}">
      <dgm:prSet/>
      <dgm:spPr/>
      <dgm:t>
        <a:bodyPr/>
        <a:lstStyle/>
        <a:p>
          <a:endParaRPr lang="en-US" sz="2400">
            <a:solidFill>
              <a:schemeClr val="tx1"/>
            </a:solidFill>
          </a:endParaRPr>
        </a:p>
      </dgm:t>
    </dgm:pt>
    <dgm:pt modelId="{837060DD-A2DE-45C0-AC0E-70A2B510001D}" type="sibTrans" cxnId="{02621BC2-2F13-413F-9DE3-2A66A3FCEFC3}">
      <dgm:prSet/>
      <dgm:spPr/>
      <dgm:t>
        <a:bodyPr/>
        <a:lstStyle/>
        <a:p>
          <a:endParaRPr lang="en-US" sz="2400">
            <a:solidFill>
              <a:schemeClr val="tx1"/>
            </a:solidFill>
          </a:endParaRPr>
        </a:p>
      </dgm:t>
    </dgm:pt>
    <dgm:pt modelId="{352CABC2-0087-425D-9528-675F0919E0A3}">
      <dgm:prSet custT="1"/>
      <dgm:spPr/>
      <dgm:t>
        <a:bodyPr/>
        <a:lstStyle/>
        <a:p>
          <a:r>
            <a:rPr kumimoji="0" lang="en-US" sz="2200" b="1" u="sng" strike="noStrike" cap="none" normalizeH="0" baseline="0">
              <a:ln/>
              <a:solidFill>
                <a:schemeClr val="tx1"/>
              </a:solidFill>
              <a:effectLst/>
            </a:rPr>
            <a:t>Keep copies</a:t>
          </a:r>
          <a:r>
            <a:rPr kumimoji="0" lang="en-US" sz="2200" b="0" u="none" strike="noStrike" cap="none" normalizeH="0" baseline="0">
              <a:ln/>
              <a:solidFill>
                <a:schemeClr val="tx1"/>
              </a:solidFill>
              <a:effectLst/>
            </a:rPr>
            <a:t> </a:t>
          </a:r>
          <a:br>
            <a:rPr kumimoji="0" lang="en-US" sz="2200" b="0" u="none" strike="noStrike" cap="none" normalizeH="0" baseline="0">
              <a:ln/>
              <a:solidFill>
                <a:schemeClr val="tx1"/>
              </a:solidFill>
              <a:effectLst/>
            </a:rPr>
          </a:br>
          <a:r>
            <a:rPr kumimoji="0" lang="en-US" sz="2200" u="none" strike="noStrike" cap="none" normalizeH="0" baseline="0">
              <a:ln/>
              <a:solidFill>
                <a:schemeClr val="tx1"/>
              </a:solidFill>
              <a:effectLst/>
            </a:rPr>
            <a:t>of everything you submit</a:t>
          </a:r>
        </a:p>
      </dgm:t>
    </dgm:pt>
    <dgm:pt modelId="{7688BCFE-3808-42AB-BAB5-77F1A52FF551}" type="parTrans" cxnId="{D38B3960-8C9B-4E97-96AE-651D7C2F5508}">
      <dgm:prSet/>
      <dgm:spPr/>
      <dgm:t>
        <a:bodyPr/>
        <a:lstStyle/>
        <a:p>
          <a:endParaRPr lang="en-US" sz="2400">
            <a:solidFill>
              <a:schemeClr val="tx1"/>
            </a:solidFill>
          </a:endParaRPr>
        </a:p>
      </dgm:t>
    </dgm:pt>
    <dgm:pt modelId="{D2078428-995C-4341-8CE2-33408697B763}" type="sibTrans" cxnId="{D38B3960-8C9B-4E97-96AE-651D7C2F5508}">
      <dgm:prSet/>
      <dgm:spPr/>
      <dgm:t>
        <a:bodyPr/>
        <a:lstStyle/>
        <a:p>
          <a:endParaRPr lang="en-US" sz="2400">
            <a:solidFill>
              <a:schemeClr val="tx1"/>
            </a:solidFill>
          </a:endParaRPr>
        </a:p>
      </dgm:t>
    </dgm:pt>
    <dgm:pt modelId="{8B8F425D-27BB-442B-93A1-5B149BC149C9}">
      <dgm:prSet custT="1"/>
      <dgm:spPr/>
      <dgm:t>
        <a:bodyPr/>
        <a:lstStyle/>
        <a:p>
          <a:r>
            <a:rPr kumimoji="0" lang="en-US" sz="2400" b="1" u="sng" strike="noStrike" cap="none" normalizeH="0" baseline="0" dirty="0">
              <a:ln/>
              <a:solidFill>
                <a:schemeClr val="tx1"/>
              </a:solidFill>
              <a:effectLst/>
            </a:rPr>
            <a:t>Reapply</a:t>
          </a:r>
          <a:r>
            <a:rPr kumimoji="0" lang="en-US" sz="2400" u="none" strike="noStrike" cap="none" normalizeH="0" baseline="0" dirty="0">
              <a:ln/>
              <a:solidFill>
                <a:schemeClr val="tx1"/>
              </a:solidFill>
              <a:effectLst/>
            </a:rPr>
            <a:t> </a:t>
          </a:r>
          <a:br>
            <a:rPr kumimoji="0" lang="en-US" sz="2400" u="none" strike="noStrike" cap="none" normalizeH="0" baseline="0" dirty="0">
              <a:ln/>
              <a:solidFill>
                <a:schemeClr val="tx1"/>
              </a:solidFill>
              <a:effectLst/>
            </a:rPr>
          </a:br>
          <a:r>
            <a:rPr kumimoji="0" lang="en-US" sz="2400" u="none" strike="noStrike" cap="none" normalizeH="0" baseline="0" dirty="0">
              <a:ln/>
              <a:solidFill>
                <a:schemeClr val="tx1"/>
              </a:solidFill>
              <a:effectLst/>
            </a:rPr>
            <a:t>every </a:t>
          </a:r>
          <a:br>
            <a:rPr kumimoji="0" lang="en-US" sz="2400" u="none" strike="noStrike" cap="none" normalizeH="0" baseline="0" dirty="0">
              <a:ln/>
              <a:solidFill>
                <a:schemeClr val="tx1"/>
              </a:solidFill>
              <a:effectLst/>
            </a:rPr>
          </a:br>
          <a:r>
            <a:rPr kumimoji="0" lang="en-US" sz="2400" u="none" strike="noStrike" cap="none" normalizeH="0" baseline="0" dirty="0">
              <a:ln/>
              <a:solidFill>
                <a:schemeClr val="tx1"/>
              </a:solidFill>
              <a:effectLst/>
            </a:rPr>
            <a:t>year</a:t>
          </a:r>
          <a:endParaRPr kumimoji="0" lang="en-US" sz="2400" b="0" i="0" u="none" strike="noStrike" cap="none" normalizeH="0" baseline="0" dirty="0">
            <a:ln/>
            <a:solidFill>
              <a:schemeClr val="tx1"/>
            </a:solidFill>
            <a:effectLst/>
            <a:latin typeface="Arial" charset="0"/>
          </a:endParaRPr>
        </a:p>
      </dgm:t>
    </dgm:pt>
    <dgm:pt modelId="{3011228C-B0B7-4568-AEE8-5032F03EA937}" type="parTrans" cxnId="{483EDF81-A8ED-4C1C-8064-21BA107B90AA}">
      <dgm:prSet/>
      <dgm:spPr/>
      <dgm:t>
        <a:bodyPr/>
        <a:lstStyle/>
        <a:p>
          <a:endParaRPr lang="en-US" sz="2400">
            <a:solidFill>
              <a:schemeClr val="tx1"/>
            </a:solidFill>
          </a:endParaRPr>
        </a:p>
      </dgm:t>
    </dgm:pt>
    <dgm:pt modelId="{F29489CF-0874-4FC8-ABD9-6AB3046B3BB7}" type="sibTrans" cxnId="{483EDF81-A8ED-4C1C-8064-21BA107B90AA}">
      <dgm:prSet/>
      <dgm:spPr/>
      <dgm:t>
        <a:bodyPr/>
        <a:lstStyle/>
        <a:p>
          <a:endParaRPr lang="en-US" sz="2400">
            <a:solidFill>
              <a:schemeClr val="tx1"/>
            </a:solidFill>
          </a:endParaRPr>
        </a:p>
      </dgm:t>
    </dgm:pt>
    <dgm:pt modelId="{BAF8BE43-8138-4785-8543-FB295383B757}" type="pres">
      <dgm:prSet presAssocID="{312ABD08-6DE2-4F72-AB9E-5A2B95095B3E}" presName="diagram" presStyleCnt="0">
        <dgm:presLayoutVars>
          <dgm:dir/>
          <dgm:resizeHandles val="exact"/>
        </dgm:presLayoutVars>
      </dgm:prSet>
      <dgm:spPr/>
    </dgm:pt>
    <dgm:pt modelId="{68FAA2C5-2E0E-452C-B141-1DC9F13B3BE5}" type="pres">
      <dgm:prSet presAssocID="{B829370D-64B3-4704-A670-5894CA46E2C4}" presName="node" presStyleLbl="node1" presStyleIdx="0" presStyleCnt="6">
        <dgm:presLayoutVars>
          <dgm:bulletEnabled val="1"/>
        </dgm:presLayoutVars>
      </dgm:prSet>
      <dgm:spPr/>
    </dgm:pt>
    <dgm:pt modelId="{ABABAEE4-83F9-45B0-8E09-CF2A82872AAC}" type="pres">
      <dgm:prSet presAssocID="{D269A136-51B7-4AC7-ADC3-764D7B1933D1}" presName="sibTrans" presStyleCnt="0"/>
      <dgm:spPr/>
    </dgm:pt>
    <dgm:pt modelId="{7661A13F-7EF3-47DC-A52F-28DB1FD93109}" type="pres">
      <dgm:prSet presAssocID="{6EC33932-EE8F-43CA-A974-CD40560F4080}" presName="node" presStyleLbl="node1" presStyleIdx="1" presStyleCnt="6">
        <dgm:presLayoutVars>
          <dgm:bulletEnabled val="1"/>
        </dgm:presLayoutVars>
      </dgm:prSet>
      <dgm:spPr/>
    </dgm:pt>
    <dgm:pt modelId="{7D825361-B316-482C-A557-5A39BF187EDF}" type="pres">
      <dgm:prSet presAssocID="{A8A1B008-8EDD-46EF-9376-4BBB82F6C6FB}" presName="sibTrans" presStyleCnt="0"/>
      <dgm:spPr/>
    </dgm:pt>
    <dgm:pt modelId="{9BADF437-A9D8-46C5-8A6D-EF77E0A94974}" type="pres">
      <dgm:prSet presAssocID="{2F30472E-23A3-44A7-9DE3-290D65F8D0A2}" presName="node" presStyleLbl="node1" presStyleIdx="2" presStyleCnt="6">
        <dgm:presLayoutVars>
          <dgm:bulletEnabled val="1"/>
        </dgm:presLayoutVars>
      </dgm:prSet>
      <dgm:spPr/>
    </dgm:pt>
    <dgm:pt modelId="{98D2D5FB-A314-4293-8F43-6ECBEB99C8FC}" type="pres">
      <dgm:prSet presAssocID="{857A3C08-5129-41DB-A110-638671385E12}" presName="sibTrans" presStyleCnt="0"/>
      <dgm:spPr/>
    </dgm:pt>
    <dgm:pt modelId="{B5EF8E5C-1681-4770-97CC-37B49D259D6E}" type="pres">
      <dgm:prSet presAssocID="{0334310C-BAE3-4F2C-90F8-38E7875CD7A2}" presName="node" presStyleLbl="node1" presStyleIdx="3" presStyleCnt="6">
        <dgm:presLayoutVars>
          <dgm:bulletEnabled val="1"/>
        </dgm:presLayoutVars>
      </dgm:prSet>
      <dgm:spPr/>
    </dgm:pt>
    <dgm:pt modelId="{03570537-413E-4F5B-83E5-0777EE5F36AB}" type="pres">
      <dgm:prSet presAssocID="{837060DD-A2DE-45C0-AC0E-70A2B510001D}" presName="sibTrans" presStyleCnt="0"/>
      <dgm:spPr/>
    </dgm:pt>
    <dgm:pt modelId="{4158C30C-92C1-4712-9CCB-1E339EFBD024}" type="pres">
      <dgm:prSet presAssocID="{352CABC2-0087-425D-9528-675F0919E0A3}" presName="node" presStyleLbl="node1" presStyleIdx="4" presStyleCnt="6">
        <dgm:presLayoutVars>
          <dgm:bulletEnabled val="1"/>
        </dgm:presLayoutVars>
      </dgm:prSet>
      <dgm:spPr/>
    </dgm:pt>
    <dgm:pt modelId="{1A08E07D-1B69-40D6-9C3D-CA04F779E859}" type="pres">
      <dgm:prSet presAssocID="{D2078428-995C-4341-8CE2-33408697B763}" presName="sibTrans" presStyleCnt="0"/>
      <dgm:spPr/>
    </dgm:pt>
    <dgm:pt modelId="{E107B4D9-16AC-4635-98D7-849FACC74CE3}" type="pres">
      <dgm:prSet presAssocID="{8B8F425D-27BB-442B-93A1-5B149BC149C9}" presName="node" presStyleLbl="node1" presStyleIdx="5" presStyleCnt="6">
        <dgm:presLayoutVars>
          <dgm:bulletEnabled val="1"/>
        </dgm:presLayoutVars>
      </dgm:prSet>
      <dgm:spPr/>
    </dgm:pt>
  </dgm:ptLst>
  <dgm:cxnLst>
    <dgm:cxn modelId="{DBBD3401-94FC-4526-B2E6-3A8001CEF9CD}" srcId="{312ABD08-6DE2-4F72-AB9E-5A2B95095B3E}" destId="{B829370D-64B3-4704-A670-5894CA46E2C4}" srcOrd="0" destOrd="0" parTransId="{C7A72C64-FCFF-43C8-ABCB-B785A5EA98B6}" sibTransId="{D269A136-51B7-4AC7-ADC3-764D7B1933D1}"/>
    <dgm:cxn modelId="{6BA5FC0B-025F-48ED-A7D0-34651998D64D}" srcId="{312ABD08-6DE2-4F72-AB9E-5A2B95095B3E}" destId="{2F30472E-23A3-44A7-9DE3-290D65F8D0A2}" srcOrd="2" destOrd="0" parTransId="{95B911CE-EC26-4645-9F31-6C4BD93822A0}" sibTransId="{857A3C08-5129-41DB-A110-638671385E12}"/>
    <dgm:cxn modelId="{97031E2A-EB3F-4A8C-A9F5-B780F3949914}" type="presOf" srcId="{352CABC2-0087-425D-9528-675F0919E0A3}" destId="{4158C30C-92C1-4712-9CCB-1E339EFBD024}" srcOrd="0" destOrd="0" presId="urn:microsoft.com/office/officeart/2005/8/layout/default"/>
    <dgm:cxn modelId="{7BE7932A-55CF-4607-89E7-BF2C41B77E75}" type="presOf" srcId="{2F30472E-23A3-44A7-9DE3-290D65F8D0A2}" destId="{9BADF437-A9D8-46C5-8A6D-EF77E0A94974}" srcOrd="0" destOrd="0" presId="urn:microsoft.com/office/officeart/2005/8/layout/default"/>
    <dgm:cxn modelId="{85DF1F2E-B83A-40BA-8E35-2D9EB1B11851}" type="presOf" srcId="{312ABD08-6DE2-4F72-AB9E-5A2B95095B3E}" destId="{BAF8BE43-8138-4785-8543-FB295383B757}" srcOrd="0" destOrd="0" presId="urn:microsoft.com/office/officeart/2005/8/layout/default"/>
    <dgm:cxn modelId="{D38B3960-8C9B-4E97-96AE-651D7C2F5508}" srcId="{312ABD08-6DE2-4F72-AB9E-5A2B95095B3E}" destId="{352CABC2-0087-425D-9528-675F0919E0A3}" srcOrd="4" destOrd="0" parTransId="{7688BCFE-3808-42AB-BAB5-77F1A52FF551}" sibTransId="{D2078428-995C-4341-8CE2-33408697B763}"/>
    <dgm:cxn modelId="{9364D948-2716-4006-B218-6CC58BC7CBE9}" type="presOf" srcId="{6EC33932-EE8F-43CA-A974-CD40560F4080}" destId="{7661A13F-7EF3-47DC-A52F-28DB1FD93109}" srcOrd="0" destOrd="0" presId="urn:microsoft.com/office/officeart/2005/8/layout/default"/>
    <dgm:cxn modelId="{B6691D80-52BA-46DE-8E2F-253DEA48EB57}" type="presOf" srcId="{8B8F425D-27BB-442B-93A1-5B149BC149C9}" destId="{E107B4D9-16AC-4635-98D7-849FACC74CE3}" srcOrd="0" destOrd="0" presId="urn:microsoft.com/office/officeart/2005/8/layout/default"/>
    <dgm:cxn modelId="{483EDF81-A8ED-4C1C-8064-21BA107B90AA}" srcId="{312ABD08-6DE2-4F72-AB9E-5A2B95095B3E}" destId="{8B8F425D-27BB-442B-93A1-5B149BC149C9}" srcOrd="5" destOrd="0" parTransId="{3011228C-B0B7-4568-AEE8-5032F03EA937}" sibTransId="{F29489CF-0874-4FC8-ABD9-6AB3046B3BB7}"/>
    <dgm:cxn modelId="{9B643089-55A0-4788-B1B9-9C503759D341}" type="presOf" srcId="{B829370D-64B3-4704-A670-5894CA46E2C4}" destId="{68FAA2C5-2E0E-452C-B141-1DC9F13B3BE5}" srcOrd="0" destOrd="0" presId="urn:microsoft.com/office/officeart/2005/8/layout/default"/>
    <dgm:cxn modelId="{DE632A98-4079-47E9-9D2B-6425E457832B}" srcId="{312ABD08-6DE2-4F72-AB9E-5A2B95095B3E}" destId="{6EC33932-EE8F-43CA-A974-CD40560F4080}" srcOrd="1" destOrd="0" parTransId="{12518C6B-D156-4C54-866F-14386D168C7F}" sibTransId="{A8A1B008-8EDD-46EF-9376-4BBB82F6C6FB}"/>
    <dgm:cxn modelId="{02621BC2-2F13-413F-9DE3-2A66A3FCEFC3}" srcId="{312ABD08-6DE2-4F72-AB9E-5A2B95095B3E}" destId="{0334310C-BAE3-4F2C-90F8-38E7875CD7A2}" srcOrd="3" destOrd="0" parTransId="{90D1BE26-EA52-472B-91F4-FE4D93BCC63D}" sibTransId="{837060DD-A2DE-45C0-AC0E-70A2B510001D}"/>
    <dgm:cxn modelId="{BADF73CA-ED84-44AA-8E2D-3C4E0B15CAC8}" type="presOf" srcId="{0334310C-BAE3-4F2C-90F8-38E7875CD7A2}" destId="{B5EF8E5C-1681-4770-97CC-37B49D259D6E}" srcOrd="0" destOrd="0" presId="urn:microsoft.com/office/officeart/2005/8/layout/default"/>
    <dgm:cxn modelId="{9CFF8A82-23E7-42DA-B6F7-1A24775943BE}" type="presParOf" srcId="{BAF8BE43-8138-4785-8543-FB295383B757}" destId="{68FAA2C5-2E0E-452C-B141-1DC9F13B3BE5}" srcOrd="0" destOrd="0" presId="urn:microsoft.com/office/officeart/2005/8/layout/default"/>
    <dgm:cxn modelId="{F4EF5534-5590-4E38-9110-065326BB3A1B}" type="presParOf" srcId="{BAF8BE43-8138-4785-8543-FB295383B757}" destId="{ABABAEE4-83F9-45B0-8E09-CF2A82872AAC}" srcOrd="1" destOrd="0" presId="urn:microsoft.com/office/officeart/2005/8/layout/default"/>
    <dgm:cxn modelId="{D181C734-C454-4D22-A46C-441783184396}" type="presParOf" srcId="{BAF8BE43-8138-4785-8543-FB295383B757}" destId="{7661A13F-7EF3-47DC-A52F-28DB1FD93109}" srcOrd="2" destOrd="0" presId="urn:microsoft.com/office/officeart/2005/8/layout/default"/>
    <dgm:cxn modelId="{6DD503E6-5041-4D9C-99D7-DA506277A950}" type="presParOf" srcId="{BAF8BE43-8138-4785-8543-FB295383B757}" destId="{7D825361-B316-482C-A557-5A39BF187EDF}" srcOrd="3" destOrd="0" presId="urn:microsoft.com/office/officeart/2005/8/layout/default"/>
    <dgm:cxn modelId="{AC48D134-B238-4F0E-AC07-064035DF029E}" type="presParOf" srcId="{BAF8BE43-8138-4785-8543-FB295383B757}" destId="{9BADF437-A9D8-46C5-8A6D-EF77E0A94974}" srcOrd="4" destOrd="0" presId="urn:microsoft.com/office/officeart/2005/8/layout/default"/>
    <dgm:cxn modelId="{30B46D65-8E96-4194-8BF5-7C160AD0AE91}" type="presParOf" srcId="{BAF8BE43-8138-4785-8543-FB295383B757}" destId="{98D2D5FB-A314-4293-8F43-6ECBEB99C8FC}" srcOrd="5" destOrd="0" presId="urn:microsoft.com/office/officeart/2005/8/layout/default"/>
    <dgm:cxn modelId="{F1239414-7DD7-4711-8564-0E93560AB234}" type="presParOf" srcId="{BAF8BE43-8138-4785-8543-FB295383B757}" destId="{B5EF8E5C-1681-4770-97CC-37B49D259D6E}" srcOrd="6" destOrd="0" presId="urn:microsoft.com/office/officeart/2005/8/layout/default"/>
    <dgm:cxn modelId="{262928DE-7EE7-418D-B482-21D2B267C835}" type="presParOf" srcId="{BAF8BE43-8138-4785-8543-FB295383B757}" destId="{03570537-413E-4F5B-83E5-0777EE5F36AB}" srcOrd="7" destOrd="0" presId="urn:microsoft.com/office/officeart/2005/8/layout/default"/>
    <dgm:cxn modelId="{71260157-CC2F-4C0F-A4B4-42B782965111}" type="presParOf" srcId="{BAF8BE43-8138-4785-8543-FB295383B757}" destId="{4158C30C-92C1-4712-9CCB-1E339EFBD024}" srcOrd="8" destOrd="0" presId="urn:microsoft.com/office/officeart/2005/8/layout/default"/>
    <dgm:cxn modelId="{CA6790A6-1A72-4093-AA65-74D1EA563D7E}" type="presParOf" srcId="{BAF8BE43-8138-4785-8543-FB295383B757}" destId="{1A08E07D-1B69-40D6-9C3D-CA04F779E859}" srcOrd="9" destOrd="0" presId="urn:microsoft.com/office/officeart/2005/8/layout/default"/>
    <dgm:cxn modelId="{E94835F1-8ADE-454C-9A7F-86282B1C1502}" type="presParOf" srcId="{BAF8BE43-8138-4785-8543-FB295383B757}" destId="{E107B4D9-16AC-4635-98D7-849FACC74CE3}"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CA4AE7C-C963-44E3-A18E-6983060ED825}" type="doc">
      <dgm:prSet loTypeId="urn:microsoft.com/office/officeart/2005/8/layout/vList4#1" loCatId="list" qsTypeId="urn:microsoft.com/office/officeart/2005/8/quickstyle/simple1" qsCatId="simple" csTypeId="urn:microsoft.com/office/officeart/2005/8/colors/colorful1" csCatId="colorful" phldr="1"/>
      <dgm:spPr/>
      <dgm:t>
        <a:bodyPr/>
        <a:lstStyle/>
        <a:p>
          <a:endParaRPr lang="en-US"/>
        </a:p>
      </dgm:t>
    </dgm:pt>
    <dgm:pt modelId="{DAC13499-212D-42FD-8931-8B9971EE75F2}">
      <dgm:prSet phldrT="[Text]"/>
      <dgm:spPr>
        <a:xfrm>
          <a:off x="0" y="2796428"/>
          <a:ext cx="8229599" cy="635551"/>
        </a:xfrm>
      </dgm:spPr>
      <dgm:t>
        <a:bodyPr/>
        <a:lstStyle/>
        <a:p>
          <a:r>
            <a:rPr lang="en-US">
              <a:solidFill>
                <a:schemeClr val="tx1"/>
              </a:solidFill>
            </a:rPr>
            <a:t>fafsa.gov</a:t>
          </a:r>
        </a:p>
      </dgm:t>
      <dgm:extLst>
        <a:ext uri="{E40237B7-FDA0-4F09-8148-C483321AD2D9}">
          <dgm14:cNvPr xmlns:dgm14="http://schemas.microsoft.com/office/drawing/2010/diagram" id="0" name="">
            <a:hlinkClick xmlns:r="http://schemas.openxmlformats.org/officeDocument/2006/relationships" r:id="rId1"/>
          </dgm14:cNvPr>
        </a:ext>
      </dgm:extLst>
    </dgm:pt>
    <dgm:pt modelId="{B6B860DC-E7D7-4A49-BB0F-B6EE78930AB3}" type="sibTrans" cxnId="{87470CD1-E92C-4C75-B1D1-62D0BC965CB8}">
      <dgm:prSet/>
      <dgm:spPr/>
      <dgm:t>
        <a:bodyPr/>
        <a:lstStyle/>
        <a:p>
          <a:endParaRPr lang="en-US">
            <a:solidFill>
              <a:schemeClr val="tx1"/>
            </a:solidFill>
          </a:endParaRPr>
        </a:p>
      </dgm:t>
    </dgm:pt>
    <dgm:pt modelId="{560545CD-75C7-4A30-8926-DFC9A4FECB87}" type="parTrans" cxnId="{87470CD1-E92C-4C75-B1D1-62D0BC965CB8}">
      <dgm:prSet/>
      <dgm:spPr/>
      <dgm:t>
        <a:bodyPr/>
        <a:lstStyle/>
        <a:p>
          <a:endParaRPr lang="en-US">
            <a:solidFill>
              <a:schemeClr val="tx1"/>
            </a:solidFill>
          </a:endParaRPr>
        </a:p>
      </dgm:t>
    </dgm:pt>
    <dgm:pt modelId="{9F6AE2D4-7C9E-4953-8AAC-E329ACD8467D}">
      <dgm:prSet phldrT="[Text]"/>
      <dgm:spPr>
        <a:xfrm>
          <a:off x="0" y="2097321"/>
          <a:ext cx="8229599" cy="635551"/>
        </a:xfrm>
      </dgm:spPr>
      <dgm:t>
        <a:bodyPr/>
        <a:lstStyle/>
        <a:p>
          <a:r>
            <a:rPr lang="en-US">
              <a:solidFill>
                <a:schemeClr val="tx1"/>
              </a:solidFill>
            </a:rPr>
            <a:t>studentaid.gov</a:t>
          </a:r>
        </a:p>
      </dgm:t>
      <dgm:extLst>
        <a:ext uri="{E40237B7-FDA0-4F09-8148-C483321AD2D9}">
          <dgm14:cNvPr xmlns:dgm14="http://schemas.microsoft.com/office/drawing/2010/diagram" id="0" name="">
            <a:hlinkClick xmlns:r="http://schemas.openxmlformats.org/officeDocument/2006/relationships" r:id="rId2"/>
          </dgm14:cNvPr>
        </a:ext>
      </dgm:extLst>
    </dgm:pt>
    <dgm:pt modelId="{F32772BF-8332-42E0-88C3-26F12710FDD9}" type="sibTrans" cxnId="{F5853231-B570-46F0-86FE-B41E6C84FC6D}">
      <dgm:prSet/>
      <dgm:spPr/>
      <dgm:t>
        <a:bodyPr/>
        <a:lstStyle/>
        <a:p>
          <a:endParaRPr lang="en-US">
            <a:solidFill>
              <a:schemeClr val="tx1"/>
            </a:solidFill>
          </a:endParaRPr>
        </a:p>
      </dgm:t>
    </dgm:pt>
    <dgm:pt modelId="{C43E1525-653D-4DAC-AEDF-64CCD7872949}" type="parTrans" cxnId="{F5853231-B570-46F0-86FE-B41E6C84FC6D}">
      <dgm:prSet/>
      <dgm:spPr/>
      <dgm:t>
        <a:bodyPr/>
        <a:lstStyle/>
        <a:p>
          <a:endParaRPr lang="en-US">
            <a:solidFill>
              <a:schemeClr val="tx1"/>
            </a:solidFill>
          </a:endParaRPr>
        </a:p>
      </dgm:t>
    </dgm:pt>
    <dgm:pt modelId="{8F78C65E-AED5-46FF-A645-0A0A7B7E1FB0}">
      <dgm:prSet phldrT="[Text]"/>
      <dgm:spPr>
        <a:xfrm>
          <a:off x="0" y="0"/>
          <a:ext cx="8229599" cy="635551"/>
        </a:xfrm>
      </dgm:spPr>
      <dgm:t>
        <a:bodyPr/>
        <a:lstStyle/>
        <a:p>
          <a:r>
            <a:rPr lang="en-US" dirty="0">
              <a:solidFill>
                <a:schemeClr val="tx1"/>
              </a:solidFill>
            </a:rPr>
            <a:t>studentportal.isac.org</a:t>
          </a:r>
        </a:p>
      </dgm:t>
      <dgm:extLst>
        <a:ext uri="{E40237B7-FDA0-4F09-8148-C483321AD2D9}">
          <dgm14:cNvPr xmlns:dgm14="http://schemas.microsoft.com/office/drawing/2010/diagram" id="0" name="">
            <a:hlinkClick xmlns:r="http://schemas.openxmlformats.org/officeDocument/2006/relationships" r:id="rId3"/>
          </dgm14:cNvPr>
        </a:ext>
      </dgm:extLst>
    </dgm:pt>
    <dgm:pt modelId="{39E0D817-17B1-41F6-8295-3AF2A811FB85}" type="sibTrans" cxnId="{F0A9B250-ED19-4B51-A088-297EC9C9B951}">
      <dgm:prSet/>
      <dgm:spPr/>
      <dgm:t>
        <a:bodyPr/>
        <a:lstStyle/>
        <a:p>
          <a:endParaRPr lang="en-US">
            <a:solidFill>
              <a:schemeClr val="tx1"/>
            </a:solidFill>
          </a:endParaRPr>
        </a:p>
      </dgm:t>
    </dgm:pt>
    <dgm:pt modelId="{E581F20B-1140-4C49-A2B6-55A0BF007046}" type="parTrans" cxnId="{F0A9B250-ED19-4B51-A088-297EC9C9B951}">
      <dgm:prSet/>
      <dgm:spPr/>
      <dgm:t>
        <a:bodyPr/>
        <a:lstStyle/>
        <a:p>
          <a:endParaRPr lang="en-US">
            <a:solidFill>
              <a:schemeClr val="tx1"/>
            </a:solidFill>
          </a:endParaRPr>
        </a:p>
      </dgm:t>
    </dgm:pt>
    <dgm:pt modelId="{0569A158-8374-41FD-BA8B-53A106CA0D4E}">
      <dgm:prSet/>
      <dgm:spPr/>
      <dgm:t>
        <a:bodyPr/>
        <a:lstStyle/>
        <a:p>
          <a:r>
            <a:rPr lang="en-US">
              <a:solidFill>
                <a:schemeClr val="tx1"/>
              </a:solidFill>
            </a:rPr>
            <a:t>isac.org/alternativeapp</a:t>
          </a:r>
        </a:p>
      </dgm:t>
      <dgm:extLst>
        <a:ext uri="{E40237B7-FDA0-4F09-8148-C483321AD2D9}">
          <dgm14:cNvPr xmlns:dgm14="http://schemas.microsoft.com/office/drawing/2010/diagram" id="0" name="">
            <a:hlinkClick xmlns:r="http://schemas.openxmlformats.org/officeDocument/2006/relationships" r:id="rId4"/>
          </dgm14:cNvPr>
        </a:ext>
      </dgm:extLst>
    </dgm:pt>
    <dgm:pt modelId="{2A1098A4-089A-4F05-A839-CF012C504D0B}" type="parTrans" cxnId="{55049E0F-5A3F-4983-9A2E-D4F6D39BFE12}">
      <dgm:prSet/>
      <dgm:spPr/>
      <dgm:t>
        <a:bodyPr/>
        <a:lstStyle/>
        <a:p>
          <a:endParaRPr lang="en-US"/>
        </a:p>
      </dgm:t>
    </dgm:pt>
    <dgm:pt modelId="{FE61CE7F-E4BA-46CE-A1A6-9475DAEF6D5C}" type="sibTrans" cxnId="{55049E0F-5A3F-4983-9A2E-D4F6D39BFE12}">
      <dgm:prSet/>
      <dgm:spPr/>
      <dgm:t>
        <a:bodyPr/>
        <a:lstStyle/>
        <a:p>
          <a:endParaRPr lang="en-US"/>
        </a:p>
      </dgm:t>
    </dgm:pt>
    <dgm:pt modelId="{65EC3A10-053D-4179-A240-107872B64014}" type="pres">
      <dgm:prSet presAssocID="{1CA4AE7C-C963-44E3-A18E-6983060ED825}" presName="linear" presStyleCnt="0">
        <dgm:presLayoutVars>
          <dgm:dir/>
          <dgm:resizeHandles val="exact"/>
        </dgm:presLayoutVars>
      </dgm:prSet>
      <dgm:spPr/>
    </dgm:pt>
    <dgm:pt modelId="{DB072CF7-5055-404E-9AC5-E1E0A94C728A}" type="pres">
      <dgm:prSet presAssocID="{8F78C65E-AED5-46FF-A645-0A0A7B7E1FB0}" presName="comp" presStyleCnt="0"/>
      <dgm:spPr/>
    </dgm:pt>
    <dgm:pt modelId="{0BAB5554-E21D-4355-AB1F-568B803C33F6}" type="pres">
      <dgm:prSet presAssocID="{8F78C65E-AED5-46FF-A645-0A0A7B7E1FB0}" presName="box" presStyleLbl="node1" presStyleIdx="0" presStyleCnt="4"/>
      <dgm:spPr/>
    </dgm:pt>
    <dgm:pt modelId="{B273BFD6-6158-40FA-B9F4-DD83A940E4EA}" type="pres">
      <dgm:prSet presAssocID="{8F78C65E-AED5-46FF-A645-0A0A7B7E1FB0}" presName="img" presStyleLbl="fgImgPlace1" presStyleIdx="0" presStyleCnt="4"/>
      <dgm:spPr>
        <a:xfrm>
          <a:off x="7972" y="70042"/>
          <a:ext cx="1645919" cy="508441"/>
        </a:xfrm>
        <a:blipFill rotWithShape="1">
          <a:blip xmlns:r="http://schemas.openxmlformats.org/officeDocument/2006/relationships" r:embed="rId5"/>
          <a:srcRect/>
          <a:stretch>
            <a:fillRect l="-7000" r="-7000"/>
          </a:stretch>
        </a:blipFill>
      </dgm:spPr>
    </dgm:pt>
    <dgm:pt modelId="{5A5EB445-0D14-43BD-8F8F-C70329D09934}" type="pres">
      <dgm:prSet presAssocID="{8F78C65E-AED5-46FF-A645-0A0A7B7E1FB0}" presName="text" presStyleLbl="node1" presStyleIdx="0" presStyleCnt="4">
        <dgm:presLayoutVars>
          <dgm:bulletEnabled val="1"/>
        </dgm:presLayoutVars>
      </dgm:prSet>
      <dgm:spPr/>
    </dgm:pt>
    <dgm:pt modelId="{24AF0402-DF56-469C-ACC0-BCC78891E4AB}" type="pres">
      <dgm:prSet presAssocID="{39E0D817-17B1-41F6-8295-3AF2A811FB85}" presName="spacer" presStyleCnt="0"/>
      <dgm:spPr/>
    </dgm:pt>
    <dgm:pt modelId="{B6677034-6CCE-4084-B266-40BBB7779FF6}" type="pres">
      <dgm:prSet presAssocID="{9F6AE2D4-7C9E-4953-8AAC-E329ACD8467D}" presName="comp" presStyleCnt="0"/>
      <dgm:spPr/>
    </dgm:pt>
    <dgm:pt modelId="{33A0F341-C909-45AA-8252-49F1A1AA2F3B}" type="pres">
      <dgm:prSet presAssocID="{9F6AE2D4-7C9E-4953-8AAC-E329ACD8467D}" presName="box" presStyleLbl="node1" presStyleIdx="1" presStyleCnt="4"/>
      <dgm:spPr/>
    </dgm:pt>
    <dgm:pt modelId="{62500D6C-5DAD-4247-A626-477BAEC163C6}" type="pres">
      <dgm:prSet presAssocID="{9F6AE2D4-7C9E-4953-8AAC-E329ACD8467D}" presName="img" presStyleLbl="fgImgPlace1" presStyleIdx="1" presStyleCnt="4"/>
      <dgm:spPr>
        <a:xfrm>
          <a:off x="63555" y="2160876"/>
          <a:ext cx="1645919" cy="508441"/>
        </a:xfrm>
        <a:blipFill rotWithShape="1">
          <a:blip xmlns:r="http://schemas.openxmlformats.org/officeDocument/2006/relationships" r:embed="rId6"/>
          <a:srcRect/>
          <a:stretch>
            <a:fillRect t="-12000" b="-12000"/>
          </a:stretch>
        </a:blipFill>
      </dgm:spPr>
    </dgm:pt>
    <dgm:pt modelId="{9EDCB5CD-9EED-4A03-BD25-B7F3A75EFA04}" type="pres">
      <dgm:prSet presAssocID="{9F6AE2D4-7C9E-4953-8AAC-E329ACD8467D}" presName="text" presStyleLbl="node1" presStyleIdx="1" presStyleCnt="4">
        <dgm:presLayoutVars>
          <dgm:bulletEnabled val="1"/>
        </dgm:presLayoutVars>
      </dgm:prSet>
      <dgm:spPr/>
    </dgm:pt>
    <dgm:pt modelId="{27F7DF6F-2BB3-435D-9C51-A7E348995CB0}" type="pres">
      <dgm:prSet presAssocID="{F32772BF-8332-42E0-88C3-26F12710FDD9}" presName="spacer" presStyleCnt="0"/>
      <dgm:spPr/>
    </dgm:pt>
    <dgm:pt modelId="{EFAE8AF1-512D-48BC-84BD-A15C24055065}" type="pres">
      <dgm:prSet presAssocID="{DAC13499-212D-42FD-8931-8B9971EE75F2}" presName="comp" presStyleCnt="0"/>
      <dgm:spPr/>
    </dgm:pt>
    <dgm:pt modelId="{58B523A4-A5E8-42A4-A841-C83602D0C6F1}" type="pres">
      <dgm:prSet presAssocID="{DAC13499-212D-42FD-8931-8B9971EE75F2}" presName="box" presStyleLbl="node1" presStyleIdx="2" presStyleCnt="4"/>
      <dgm:spPr/>
    </dgm:pt>
    <dgm:pt modelId="{4DC3B737-B42C-42B2-90F4-431A358CB484}" type="pres">
      <dgm:prSet presAssocID="{DAC13499-212D-42FD-8931-8B9971EE75F2}" presName="img" presStyleLbl="fgImgPlace1" presStyleIdx="2" presStyleCnt="4"/>
      <dgm:spPr>
        <a:xfrm>
          <a:off x="63555" y="2859983"/>
          <a:ext cx="1645919" cy="508441"/>
        </a:xfrm>
        <a:blipFill dpi="0" rotWithShape="1">
          <a:blip xmlns:r="http://schemas.openxmlformats.org/officeDocument/2006/relationships" r:embed="rId7"/>
          <a:srcRect/>
          <a:stretch>
            <a:fillRect l="-2554" r="-25913"/>
          </a:stretch>
        </a:blipFill>
      </dgm:spPr>
    </dgm:pt>
    <dgm:pt modelId="{C63965B9-DE2A-4CCC-A1C2-AAF597D0BD42}" type="pres">
      <dgm:prSet presAssocID="{DAC13499-212D-42FD-8931-8B9971EE75F2}" presName="text" presStyleLbl="node1" presStyleIdx="2" presStyleCnt="4">
        <dgm:presLayoutVars>
          <dgm:bulletEnabled val="1"/>
        </dgm:presLayoutVars>
      </dgm:prSet>
      <dgm:spPr/>
    </dgm:pt>
    <dgm:pt modelId="{9576478C-2E76-4FC9-907C-851ECA875552}" type="pres">
      <dgm:prSet presAssocID="{B6B860DC-E7D7-4A49-BB0F-B6EE78930AB3}" presName="spacer" presStyleCnt="0"/>
      <dgm:spPr/>
    </dgm:pt>
    <dgm:pt modelId="{96594C55-7741-4CE5-A9D3-A6A75A915D41}" type="pres">
      <dgm:prSet presAssocID="{0569A158-8374-41FD-BA8B-53A106CA0D4E}" presName="comp" presStyleCnt="0"/>
      <dgm:spPr/>
    </dgm:pt>
    <dgm:pt modelId="{290A4561-A848-4F33-BADA-9D10AD37D23B}" type="pres">
      <dgm:prSet presAssocID="{0569A158-8374-41FD-BA8B-53A106CA0D4E}" presName="box" presStyleLbl="node1" presStyleIdx="3" presStyleCnt="4"/>
      <dgm:spPr/>
    </dgm:pt>
    <dgm:pt modelId="{2C13CB37-596C-481B-B736-86E1953C90BE}" type="pres">
      <dgm:prSet presAssocID="{0569A158-8374-41FD-BA8B-53A106CA0D4E}" presName="img" presStyleLbl="fgImgPlace1" presStyleIdx="3" presStyleCnt="4"/>
      <dgm:spPr>
        <a:blipFill rotWithShape="1">
          <a:blip xmlns:r="http://schemas.openxmlformats.org/officeDocument/2006/relationships" r:embed="rId8"/>
          <a:srcRect/>
          <a:stretch>
            <a:fillRect t="-10000" b="-10000"/>
          </a:stretch>
        </a:blipFill>
      </dgm:spPr>
    </dgm:pt>
    <dgm:pt modelId="{8332EF8C-8416-4B83-9E7B-852FBFF8E428}" type="pres">
      <dgm:prSet presAssocID="{0569A158-8374-41FD-BA8B-53A106CA0D4E}" presName="text" presStyleLbl="node1" presStyleIdx="3" presStyleCnt="4">
        <dgm:presLayoutVars>
          <dgm:bulletEnabled val="1"/>
        </dgm:presLayoutVars>
      </dgm:prSet>
      <dgm:spPr/>
    </dgm:pt>
  </dgm:ptLst>
  <dgm:cxnLst>
    <dgm:cxn modelId="{50F7E405-10AF-4167-A991-3BD61E7C329C}" type="presOf" srcId="{DAC13499-212D-42FD-8931-8B9971EE75F2}" destId="{58B523A4-A5E8-42A4-A841-C83602D0C6F1}" srcOrd="0" destOrd="0" presId="urn:microsoft.com/office/officeart/2005/8/layout/vList4#1"/>
    <dgm:cxn modelId="{55049E0F-5A3F-4983-9A2E-D4F6D39BFE12}" srcId="{1CA4AE7C-C963-44E3-A18E-6983060ED825}" destId="{0569A158-8374-41FD-BA8B-53A106CA0D4E}" srcOrd="3" destOrd="0" parTransId="{2A1098A4-089A-4F05-A839-CF012C504D0B}" sibTransId="{FE61CE7F-E4BA-46CE-A1A6-9475DAEF6D5C}"/>
    <dgm:cxn modelId="{6DA83B14-CE96-4FA1-BB7C-6C4C7E03EEA9}" type="presOf" srcId="{0569A158-8374-41FD-BA8B-53A106CA0D4E}" destId="{290A4561-A848-4F33-BADA-9D10AD37D23B}" srcOrd="0" destOrd="0" presId="urn:microsoft.com/office/officeart/2005/8/layout/vList4#1"/>
    <dgm:cxn modelId="{F5853231-B570-46F0-86FE-B41E6C84FC6D}" srcId="{1CA4AE7C-C963-44E3-A18E-6983060ED825}" destId="{9F6AE2D4-7C9E-4953-8AAC-E329ACD8467D}" srcOrd="1" destOrd="0" parTransId="{C43E1525-653D-4DAC-AEDF-64CCD7872949}" sibTransId="{F32772BF-8332-42E0-88C3-26F12710FDD9}"/>
    <dgm:cxn modelId="{3068A532-91F3-4A6A-87B3-D6591A5A92FF}" type="presOf" srcId="{8F78C65E-AED5-46FF-A645-0A0A7B7E1FB0}" destId="{0BAB5554-E21D-4355-AB1F-568B803C33F6}" srcOrd="0" destOrd="0" presId="urn:microsoft.com/office/officeart/2005/8/layout/vList4#1"/>
    <dgm:cxn modelId="{F0A9B250-ED19-4B51-A088-297EC9C9B951}" srcId="{1CA4AE7C-C963-44E3-A18E-6983060ED825}" destId="{8F78C65E-AED5-46FF-A645-0A0A7B7E1FB0}" srcOrd="0" destOrd="0" parTransId="{E581F20B-1140-4C49-A2B6-55A0BF007046}" sibTransId="{39E0D817-17B1-41F6-8295-3AF2A811FB85}"/>
    <dgm:cxn modelId="{58B8EB8E-990A-4197-BC98-8A7B8E03FB3E}" type="presOf" srcId="{9F6AE2D4-7C9E-4953-8AAC-E329ACD8467D}" destId="{9EDCB5CD-9EED-4A03-BD25-B7F3A75EFA04}" srcOrd="1" destOrd="0" presId="urn:microsoft.com/office/officeart/2005/8/layout/vList4#1"/>
    <dgm:cxn modelId="{E868B8B8-0EE6-46AC-AD78-F07A0499E73A}" type="presOf" srcId="{9F6AE2D4-7C9E-4953-8AAC-E329ACD8467D}" destId="{33A0F341-C909-45AA-8252-49F1A1AA2F3B}" srcOrd="0" destOrd="0" presId="urn:microsoft.com/office/officeart/2005/8/layout/vList4#1"/>
    <dgm:cxn modelId="{87470CD1-E92C-4C75-B1D1-62D0BC965CB8}" srcId="{1CA4AE7C-C963-44E3-A18E-6983060ED825}" destId="{DAC13499-212D-42FD-8931-8B9971EE75F2}" srcOrd="2" destOrd="0" parTransId="{560545CD-75C7-4A30-8926-DFC9A4FECB87}" sibTransId="{B6B860DC-E7D7-4A49-BB0F-B6EE78930AB3}"/>
    <dgm:cxn modelId="{90495BEB-8AB7-41A6-8457-76F87563A55B}" type="presOf" srcId="{0569A158-8374-41FD-BA8B-53A106CA0D4E}" destId="{8332EF8C-8416-4B83-9E7B-852FBFF8E428}" srcOrd="1" destOrd="0" presId="urn:microsoft.com/office/officeart/2005/8/layout/vList4#1"/>
    <dgm:cxn modelId="{3F7054EC-6772-40C1-82F8-006BD40AA92C}" type="presOf" srcId="{1CA4AE7C-C963-44E3-A18E-6983060ED825}" destId="{65EC3A10-053D-4179-A240-107872B64014}" srcOrd="0" destOrd="0" presId="urn:microsoft.com/office/officeart/2005/8/layout/vList4#1"/>
    <dgm:cxn modelId="{68E2A1EF-BF77-4736-87D3-391B61B12326}" type="presOf" srcId="{8F78C65E-AED5-46FF-A645-0A0A7B7E1FB0}" destId="{5A5EB445-0D14-43BD-8F8F-C70329D09934}" srcOrd="1" destOrd="0" presId="urn:microsoft.com/office/officeart/2005/8/layout/vList4#1"/>
    <dgm:cxn modelId="{27F879F9-27A1-41B0-BC51-F24EE9FEC9DC}" type="presOf" srcId="{DAC13499-212D-42FD-8931-8B9971EE75F2}" destId="{C63965B9-DE2A-4CCC-A1C2-AAF597D0BD42}" srcOrd="1" destOrd="0" presId="urn:microsoft.com/office/officeart/2005/8/layout/vList4#1"/>
    <dgm:cxn modelId="{3818AA54-5AFB-496C-8C74-4A0B020E4C64}" type="presParOf" srcId="{65EC3A10-053D-4179-A240-107872B64014}" destId="{DB072CF7-5055-404E-9AC5-E1E0A94C728A}" srcOrd="0" destOrd="0" presId="urn:microsoft.com/office/officeart/2005/8/layout/vList4#1"/>
    <dgm:cxn modelId="{F0D91404-A5B1-4F9C-872A-3EE2F2F11A77}" type="presParOf" srcId="{DB072CF7-5055-404E-9AC5-E1E0A94C728A}" destId="{0BAB5554-E21D-4355-AB1F-568B803C33F6}" srcOrd="0" destOrd="0" presId="urn:microsoft.com/office/officeart/2005/8/layout/vList4#1"/>
    <dgm:cxn modelId="{B32C48C9-F3D7-46CA-BF81-21382F090894}" type="presParOf" srcId="{DB072CF7-5055-404E-9AC5-E1E0A94C728A}" destId="{B273BFD6-6158-40FA-B9F4-DD83A940E4EA}" srcOrd="1" destOrd="0" presId="urn:microsoft.com/office/officeart/2005/8/layout/vList4#1"/>
    <dgm:cxn modelId="{872530F4-63F9-47CD-B002-79F8E46E193A}" type="presParOf" srcId="{DB072CF7-5055-404E-9AC5-E1E0A94C728A}" destId="{5A5EB445-0D14-43BD-8F8F-C70329D09934}" srcOrd="2" destOrd="0" presId="urn:microsoft.com/office/officeart/2005/8/layout/vList4#1"/>
    <dgm:cxn modelId="{5320F8F3-E33B-4517-9AF1-C2C12116B69F}" type="presParOf" srcId="{65EC3A10-053D-4179-A240-107872B64014}" destId="{24AF0402-DF56-469C-ACC0-BCC78891E4AB}" srcOrd="1" destOrd="0" presId="urn:microsoft.com/office/officeart/2005/8/layout/vList4#1"/>
    <dgm:cxn modelId="{5D914A98-69F2-427B-9066-502BE25F96B2}" type="presParOf" srcId="{65EC3A10-053D-4179-A240-107872B64014}" destId="{B6677034-6CCE-4084-B266-40BBB7779FF6}" srcOrd="2" destOrd="0" presId="urn:microsoft.com/office/officeart/2005/8/layout/vList4#1"/>
    <dgm:cxn modelId="{383E733E-D49B-4EE9-87EE-4CF547712F68}" type="presParOf" srcId="{B6677034-6CCE-4084-B266-40BBB7779FF6}" destId="{33A0F341-C909-45AA-8252-49F1A1AA2F3B}" srcOrd="0" destOrd="0" presId="urn:microsoft.com/office/officeart/2005/8/layout/vList4#1"/>
    <dgm:cxn modelId="{87632A9D-963B-48BF-B503-FFDA53751862}" type="presParOf" srcId="{B6677034-6CCE-4084-B266-40BBB7779FF6}" destId="{62500D6C-5DAD-4247-A626-477BAEC163C6}" srcOrd="1" destOrd="0" presId="urn:microsoft.com/office/officeart/2005/8/layout/vList4#1"/>
    <dgm:cxn modelId="{D26A84C1-50CA-4290-9BC2-940B32464335}" type="presParOf" srcId="{B6677034-6CCE-4084-B266-40BBB7779FF6}" destId="{9EDCB5CD-9EED-4A03-BD25-B7F3A75EFA04}" srcOrd="2" destOrd="0" presId="urn:microsoft.com/office/officeart/2005/8/layout/vList4#1"/>
    <dgm:cxn modelId="{0CDDB578-3626-4AEF-AC0F-B1291FFBB9BF}" type="presParOf" srcId="{65EC3A10-053D-4179-A240-107872B64014}" destId="{27F7DF6F-2BB3-435D-9C51-A7E348995CB0}" srcOrd="3" destOrd="0" presId="urn:microsoft.com/office/officeart/2005/8/layout/vList4#1"/>
    <dgm:cxn modelId="{FEE1055A-F157-424F-8F9C-BE0880BC0B6B}" type="presParOf" srcId="{65EC3A10-053D-4179-A240-107872B64014}" destId="{EFAE8AF1-512D-48BC-84BD-A15C24055065}" srcOrd="4" destOrd="0" presId="urn:microsoft.com/office/officeart/2005/8/layout/vList4#1"/>
    <dgm:cxn modelId="{D7325CE3-FF29-4AB1-9B4B-F473FB367B7D}" type="presParOf" srcId="{EFAE8AF1-512D-48BC-84BD-A15C24055065}" destId="{58B523A4-A5E8-42A4-A841-C83602D0C6F1}" srcOrd="0" destOrd="0" presId="urn:microsoft.com/office/officeart/2005/8/layout/vList4#1"/>
    <dgm:cxn modelId="{E3A6FA02-C67F-492A-9134-4A2609CF3519}" type="presParOf" srcId="{EFAE8AF1-512D-48BC-84BD-A15C24055065}" destId="{4DC3B737-B42C-42B2-90F4-431A358CB484}" srcOrd="1" destOrd="0" presId="urn:microsoft.com/office/officeart/2005/8/layout/vList4#1"/>
    <dgm:cxn modelId="{325C8ED8-707A-4C77-9CA7-C19B25D859C0}" type="presParOf" srcId="{EFAE8AF1-512D-48BC-84BD-A15C24055065}" destId="{C63965B9-DE2A-4CCC-A1C2-AAF597D0BD42}" srcOrd="2" destOrd="0" presId="urn:microsoft.com/office/officeart/2005/8/layout/vList4#1"/>
    <dgm:cxn modelId="{C45BBBFE-C282-4285-926F-25BA49361A55}" type="presParOf" srcId="{65EC3A10-053D-4179-A240-107872B64014}" destId="{9576478C-2E76-4FC9-907C-851ECA875552}" srcOrd="5" destOrd="0" presId="urn:microsoft.com/office/officeart/2005/8/layout/vList4#1"/>
    <dgm:cxn modelId="{09C3404B-CBEA-4923-8E11-38CAF8B14181}" type="presParOf" srcId="{65EC3A10-053D-4179-A240-107872B64014}" destId="{96594C55-7741-4CE5-A9D3-A6A75A915D41}" srcOrd="6" destOrd="0" presId="urn:microsoft.com/office/officeart/2005/8/layout/vList4#1"/>
    <dgm:cxn modelId="{657CC4E5-DC35-41C7-9EFA-BDB322EA7672}" type="presParOf" srcId="{96594C55-7741-4CE5-A9D3-A6A75A915D41}" destId="{290A4561-A848-4F33-BADA-9D10AD37D23B}" srcOrd="0" destOrd="0" presId="urn:microsoft.com/office/officeart/2005/8/layout/vList4#1"/>
    <dgm:cxn modelId="{9CE24695-CD3A-4B1A-B6A3-473C4F1A6C17}" type="presParOf" srcId="{96594C55-7741-4CE5-A9D3-A6A75A915D41}" destId="{2C13CB37-596C-481B-B736-86E1953C90BE}" srcOrd="1" destOrd="0" presId="urn:microsoft.com/office/officeart/2005/8/layout/vList4#1"/>
    <dgm:cxn modelId="{D2EEA1CF-DC6B-4A37-846D-3E44D77C15FB}" type="presParOf" srcId="{96594C55-7741-4CE5-A9D3-A6A75A915D41}" destId="{8332EF8C-8416-4B83-9E7B-852FBFF8E428}" srcOrd="2" destOrd="0" presId="urn:microsoft.com/office/officeart/2005/8/layout/vList4#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8607E929-0C47-4D0C-8E31-0AE478880B44}"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283F14C7-BE52-4C9A-BF43-98EFA75F8247}">
      <dgm:prSet custT="1"/>
      <dgm:spPr/>
      <dgm:t>
        <a:bodyPr/>
        <a:lstStyle/>
        <a:p>
          <a:pPr algn="ctr"/>
          <a:r>
            <a:rPr lang="en-US" sz="2400">
              <a:solidFill>
                <a:schemeClr val="tx1"/>
              </a:solidFill>
            </a:rPr>
            <a:t>(773) 453-9520</a:t>
          </a:r>
          <a:endParaRPr lang="en-US" sz="2400">
            <a:solidFill>
              <a:schemeClr val="tx1"/>
            </a:solidFill>
            <a:latin typeface="+mn-lt"/>
          </a:endParaRPr>
        </a:p>
      </dgm:t>
    </dgm:pt>
    <dgm:pt modelId="{A4EF34B4-47B9-4CD2-A953-101244B72F95}" type="parTrans" cxnId="{94B06DD1-D7DA-4923-AFE2-7292AF684A59}">
      <dgm:prSet/>
      <dgm:spPr/>
      <dgm:t>
        <a:bodyPr/>
        <a:lstStyle/>
        <a:p>
          <a:endParaRPr lang="en-US" sz="2400"/>
        </a:p>
      </dgm:t>
    </dgm:pt>
    <dgm:pt modelId="{188F7F51-D291-4832-AC48-E93D75082814}" type="sibTrans" cxnId="{94B06DD1-D7DA-4923-AFE2-7292AF684A59}">
      <dgm:prSet/>
      <dgm:spPr/>
      <dgm:t>
        <a:bodyPr/>
        <a:lstStyle/>
        <a:p>
          <a:endParaRPr lang="en-US" sz="2400"/>
        </a:p>
      </dgm:t>
    </dgm:pt>
    <dgm:pt modelId="{5B279861-8BC0-4F3D-B8C8-901973F33095}">
      <dgm:prSet/>
      <dgm:spPr/>
      <dgm:t>
        <a:bodyPr/>
        <a:lstStyle/>
        <a:p>
          <a:pPr algn="ctr"/>
          <a:r>
            <a:rPr lang="en-US">
              <a:solidFill>
                <a:schemeClr val="tx1"/>
              </a:solidFill>
            </a:rPr>
            <a:t>(708) 252-3890 </a:t>
          </a:r>
        </a:p>
      </dgm:t>
    </dgm:pt>
    <dgm:pt modelId="{EA5FFB72-DA83-4345-B334-69B38F3BA2AF}" type="parTrans" cxnId="{25ED19DE-B9C6-4D22-8563-152AA2D1CBFC}">
      <dgm:prSet/>
      <dgm:spPr/>
      <dgm:t>
        <a:bodyPr/>
        <a:lstStyle/>
        <a:p>
          <a:endParaRPr lang="en-US"/>
        </a:p>
      </dgm:t>
    </dgm:pt>
    <dgm:pt modelId="{900231FD-173E-4EE6-A462-714A797DD2E3}" type="sibTrans" cxnId="{25ED19DE-B9C6-4D22-8563-152AA2D1CBFC}">
      <dgm:prSet/>
      <dgm:spPr/>
      <dgm:t>
        <a:bodyPr/>
        <a:lstStyle/>
        <a:p>
          <a:endParaRPr lang="en-US"/>
        </a:p>
      </dgm:t>
    </dgm:pt>
    <dgm:pt modelId="{BB36C7D5-D8A4-47CA-A133-B645B8ACE140}">
      <dgm:prSet/>
      <dgm:spPr/>
      <dgm:t>
        <a:bodyPr/>
        <a:lstStyle/>
        <a:p>
          <a:pPr algn="ctr"/>
          <a:r>
            <a:rPr lang="en-US">
              <a:solidFill>
                <a:schemeClr val="tx1"/>
              </a:solidFill>
            </a:rPr>
            <a:t>(847) 243-6470</a:t>
          </a:r>
        </a:p>
      </dgm:t>
    </dgm:pt>
    <dgm:pt modelId="{6930EE0B-212A-4894-9F8B-695C473B082F}" type="parTrans" cxnId="{7542D807-16FF-4ADD-A11A-734A597CE79D}">
      <dgm:prSet/>
      <dgm:spPr/>
      <dgm:t>
        <a:bodyPr/>
        <a:lstStyle/>
        <a:p>
          <a:endParaRPr lang="en-US"/>
        </a:p>
      </dgm:t>
    </dgm:pt>
    <dgm:pt modelId="{8FBACBB1-0EAB-4CD7-956F-619EB2FAECAD}" type="sibTrans" cxnId="{7542D807-16FF-4ADD-A11A-734A597CE79D}">
      <dgm:prSet/>
      <dgm:spPr/>
      <dgm:t>
        <a:bodyPr/>
        <a:lstStyle/>
        <a:p>
          <a:endParaRPr lang="en-US"/>
        </a:p>
      </dgm:t>
    </dgm:pt>
    <dgm:pt modelId="{0631DFC9-00A3-42A6-951C-77E7C69E0EDA}">
      <dgm:prSet/>
      <dgm:spPr/>
      <dgm:t>
        <a:bodyPr/>
        <a:lstStyle/>
        <a:p>
          <a:pPr algn="ctr"/>
          <a:r>
            <a:rPr lang="en-US">
              <a:solidFill>
                <a:schemeClr val="tx1"/>
              </a:solidFill>
            </a:rPr>
            <a:t>(815) 242-4630 </a:t>
          </a:r>
        </a:p>
      </dgm:t>
    </dgm:pt>
    <dgm:pt modelId="{A1CF6B44-B679-422D-B47B-7978F36958A2}" type="parTrans" cxnId="{FA7BA06E-77D5-43E1-8A3C-F0F2F009A6E9}">
      <dgm:prSet/>
      <dgm:spPr/>
      <dgm:t>
        <a:bodyPr/>
        <a:lstStyle/>
        <a:p>
          <a:endParaRPr lang="en-US"/>
        </a:p>
      </dgm:t>
    </dgm:pt>
    <dgm:pt modelId="{86349687-8179-454A-B830-B866BBE082AB}" type="sibTrans" cxnId="{FA7BA06E-77D5-43E1-8A3C-F0F2F009A6E9}">
      <dgm:prSet/>
      <dgm:spPr/>
      <dgm:t>
        <a:bodyPr/>
        <a:lstStyle/>
        <a:p>
          <a:endParaRPr lang="en-US"/>
        </a:p>
      </dgm:t>
    </dgm:pt>
    <dgm:pt modelId="{80297DE4-CAB6-4A8C-AB20-D1781ADFCB26}" type="pres">
      <dgm:prSet presAssocID="{8607E929-0C47-4D0C-8E31-0AE478880B44}" presName="linear" presStyleCnt="0">
        <dgm:presLayoutVars>
          <dgm:animLvl val="lvl"/>
          <dgm:resizeHandles val="exact"/>
        </dgm:presLayoutVars>
      </dgm:prSet>
      <dgm:spPr/>
    </dgm:pt>
    <dgm:pt modelId="{70AF7E47-5968-430D-80BE-3CB4E668A94B}" type="pres">
      <dgm:prSet presAssocID="{283F14C7-BE52-4C9A-BF43-98EFA75F8247}" presName="parentText" presStyleLbl="node1" presStyleIdx="0" presStyleCnt="4">
        <dgm:presLayoutVars>
          <dgm:chMax val="0"/>
          <dgm:bulletEnabled val="1"/>
        </dgm:presLayoutVars>
      </dgm:prSet>
      <dgm:spPr/>
    </dgm:pt>
    <dgm:pt modelId="{083B911E-D3E4-4FB0-B6A1-430047AFFA6D}" type="pres">
      <dgm:prSet presAssocID="{188F7F51-D291-4832-AC48-E93D75082814}" presName="spacer" presStyleCnt="0"/>
      <dgm:spPr/>
    </dgm:pt>
    <dgm:pt modelId="{D6DE4858-DE53-4AF9-8602-AD07C4C1B6F1}" type="pres">
      <dgm:prSet presAssocID="{5B279861-8BC0-4F3D-B8C8-901973F33095}" presName="parentText" presStyleLbl="node1" presStyleIdx="1" presStyleCnt="4">
        <dgm:presLayoutVars>
          <dgm:chMax val="0"/>
          <dgm:bulletEnabled val="1"/>
        </dgm:presLayoutVars>
      </dgm:prSet>
      <dgm:spPr/>
    </dgm:pt>
    <dgm:pt modelId="{501E5D55-73FD-46EB-83C0-043CD81DB5E1}" type="pres">
      <dgm:prSet presAssocID="{900231FD-173E-4EE6-A462-714A797DD2E3}" presName="spacer" presStyleCnt="0"/>
      <dgm:spPr/>
    </dgm:pt>
    <dgm:pt modelId="{56664BED-8812-48C2-94BF-3CCAA8DE27F4}" type="pres">
      <dgm:prSet presAssocID="{BB36C7D5-D8A4-47CA-A133-B645B8ACE140}" presName="parentText" presStyleLbl="node1" presStyleIdx="2" presStyleCnt="4">
        <dgm:presLayoutVars>
          <dgm:chMax val="0"/>
          <dgm:bulletEnabled val="1"/>
        </dgm:presLayoutVars>
      </dgm:prSet>
      <dgm:spPr/>
    </dgm:pt>
    <dgm:pt modelId="{F5394B8C-7B5D-481F-BA9A-54A226710E5F}" type="pres">
      <dgm:prSet presAssocID="{8FBACBB1-0EAB-4CD7-956F-619EB2FAECAD}" presName="spacer" presStyleCnt="0"/>
      <dgm:spPr/>
    </dgm:pt>
    <dgm:pt modelId="{BA5C2157-33DE-4B8A-8C94-9960ED37B4DE}" type="pres">
      <dgm:prSet presAssocID="{0631DFC9-00A3-42A6-951C-77E7C69E0EDA}" presName="parentText" presStyleLbl="node1" presStyleIdx="3" presStyleCnt="4">
        <dgm:presLayoutVars>
          <dgm:chMax val="0"/>
          <dgm:bulletEnabled val="1"/>
        </dgm:presLayoutVars>
      </dgm:prSet>
      <dgm:spPr/>
    </dgm:pt>
  </dgm:ptLst>
  <dgm:cxnLst>
    <dgm:cxn modelId="{7542D807-16FF-4ADD-A11A-734A597CE79D}" srcId="{8607E929-0C47-4D0C-8E31-0AE478880B44}" destId="{BB36C7D5-D8A4-47CA-A133-B645B8ACE140}" srcOrd="2" destOrd="0" parTransId="{6930EE0B-212A-4894-9F8B-695C473B082F}" sibTransId="{8FBACBB1-0EAB-4CD7-956F-619EB2FAECAD}"/>
    <dgm:cxn modelId="{59803D5E-F231-43A3-9EB0-4CE1CE08ACC0}" type="presOf" srcId="{8607E929-0C47-4D0C-8E31-0AE478880B44}" destId="{80297DE4-CAB6-4A8C-AB20-D1781ADFCB26}" srcOrd="0" destOrd="0" presId="urn:microsoft.com/office/officeart/2005/8/layout/vList2"/>
    <dgm:cxn modelId="{8E8E1864-1635-475C-AAA0-6D47361919C9}" type="presOf" srcId="{0631DFC9-00A3-42A6-951C-77E7C69E0EDA}" destId="{BA5C2157-33DE-4B8A-8C94-9960ED37B4DE}" srcOrd="0" destOrd="0" presId="urn:microsoft.com/office/officeart/2005/8/layout/vList2"/>
    <dgm:cxn modelId="{FA7BA06E-77D5-43E1-8A3C-F0F2F009A6E9}" srcId="{8607E929-0C47-4D0C-8E31-0AE478880B44}" destId="{0631DFC9-00A3-42A6-951C-77E7C69E0EDA}" srcOrd="3" destOrd="0" parTransId="{A1CF6B44-B679-422D-B47B-7978F36958A2}" sibTransId="{86349687-8179-454A-B830-B866BBE082AB}"/>
    <dgm:cxn modelId="{0B5F5676-E0FF-46FA-9516-B4533B48D7F3}" type="presOf" srcId="{283F14C7-BE52-4C9A-BF43-98EFA75F8247}" destId="{70AF7E47-5968-430D-80BE-3CB4E668A94B}" srcOrd="0" destOrd="0" presId="urn:microsoft.com/office/officeart/2005/8/layout/vList2"/>
    <dgm:cxn modelId="{71FD6795-5F74-4EBD-BDF0-F5F854BD70F4}" type="presOf" srcId="{BB36C7D5-D8A4-47CA-A133-B645B8ACE140}" destId="{56664BED-8812-48C2-94BF-3CCAA8DE27F4}" srcOrd="0" destOrd="0" presId="urn:microsoft.com/office/officeart/2005/8/layout/vList2"/>
    <dgm:cxn modelId="{94B06DD1-D7DA-4923-AFE2-7292AF684A59}" srcId="{8607E929-0C47-4D0C-8E31-0AE478880B44}" destId="{283F14C7-BE52-4C9A-BF43-98EFA75F8247}" srcOrd="0" destOrd="0" parTransId="{A4EF34B4-47B9-4CD2-A953-101244B72F95}" sibTransId="{188F7F51-D291-4832-AC48-E93D75082814}"/>
    <dgm:cxn modelId="{701301D2-5B07-4D18-A4D8-5B3A7855532A}" type="presOf" srcId="{5B279861-8BC0-4F3D-B8C8-901973F33095}" destId="{D6DE4858-DE53-4AF9-8602-AD07C4C1B6F1}" srcOrd="0" destOrd="0" presId="urn:microsoft.com/office/officeart/2005/8/layout/vList2"/>
    <dgm:cxn modelId="{25ED19DE-B9C6-4D22-8563-152AA2D1CBFC}" srcId="{8607E929-0C47-4D0C-8E31-0AE478880B44}" destId="{5B279861-8BC0-4F3D-B8C8-901973F33095}" srcOrd="1" destOrd="0" parTransId="{EA5FFB72-DA83-4345-B334-69B38F3BA2AF}" sibTransId="{900231FD-173E-4EE6-A462-714A797DD2E3}"/>
    <dgm:cxn modelId="{B6F34506-4D4E-4EFA-82A7-761DEA73B587}" type="presParOf" srcId="{80297DE4-CAB6-4A8C-AB20-D1781ADFCB26}" destId="{70AF7E47-5968-430D-80BE-3CB4E668A94B}" srcOrd="0" destOrd="0" presId="urn:microsoft.com/office/officeart/2005/8/layout/vList2"/>
    <dgm:cxn modelId="{54BF7565-3D8A-41CE-85C6-AC0C4ACD8BF3}" type="presParOf" srcId="{80297DE4-CAB6-4A8C-AB20-D1781ADFCB26}" destId="{083B911E-D3E4-4FB0-B6A1-430047AFFA6D}" srcOrd="1" destOrd="0" presId="urn:microsoft.com/office/officeart/2005/8/layout/vList2"/>
    <dgm:cxn modelId="{FF8999B3-6BFE-4C7B-8088-3C0D7AE9A111}" type="presParOf" srcId="{80297DE4-CAB6-4A8C-AB20-D1781ADFCB26}" destId="{D6DE4858-DE53-4AF9-8602-AD07C4C1B6F1}" srcOrd="2" destOrd="0" presId="urn:microsoft.com/office/officeart/2005/8/layout/vList2"/>
    <dgm:cxn modelId="{98E11862-3682-42C6-884B-EB60B0B9110C}" type="presParOf" srcId="{80297DE4-CAB6-4A8C-AB20-D1781ADFCB26}" destId="{501E5D55-73FD-46EB-83C0-043CD81DB5E1}" srcOrd="3" destOrd="0" presId="urn:microsoft.com/office/officeart/2005/8/layout/vList2"/>
    <dgm:cxn modelId="{11FDD26C-9678-4619-AD6B-1467B9581FC6}" type="presParOf" srcId="{80297DE4-CAB6-4A8C-AB20-D1781ADFCB26}" destId="{56664BED-8812-48C2-94BF-3CCAA8DE27F4}" srcOrd="4" destOrd="0" presId="urn:microsoft.com/office/officeart/2005/8/layout/vList2"/>
    <dgm:cxn modelId="{20EDC074-EF2D-429D-9BC4-D614A6C94734}" type="presParOf" srcId="{80297DE4-CAB6-4A8C-AB20-D1781ADFCB26}" destId="{F5394B8C-7B5D-481F-BA9A-54A226710E5F}" srcOrd="5" destOrd="0" presId="urn:microsoft.com/office/officeart/2005/8/layout/vList2"/>
    <dgm:cxn modelId="{AFCF83A6-EB59-4AA5-BF8D-E6DD06209E41}" type="presParOf" srcId="{80297DE4-CAB6-4A8C-AB20-D1781ADFCB26}" destId="{BA5C2157-33DE-4B8A-8C94-9960ED37B4DE}"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607E929-0C47-4D0C-8E31-0AE478880B44}"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283F14C7-BE52-4C9A-BF43-98EFA75F8247}">
      <dgm:prSet custT="1"/>
      <dgm:spPr/>
      <dgm:t>
        <a:bodyPr/>
        <a:lstStyle/>
        <a:p>
          <a:pPr algn="ctr"/>
          <a:r>
            <a:rPr lang="en-US" sz="2400" dirty="0">
              <a:solidFill>
                <a:schemeClr val="tx1"/>
              </a:solidFill>
              <a:latin typeface="+mn-lt"/>
            </a:rPr>
            <a:t>(309) 306-7066 </a:t>
          </a:r>
        </a:p>
      </dgm:t>
    </dgm:pt>
    <dgm:pt modelId="{A4EF34B4-47B9-4CD2-A953-101244B72F95}" type="parTrans" cxnId="{94B06DD1-D7DA-4923-AFE2-7292AF684A59}">
      <dgm:prSet/>
      <dgm:spPr/>
      <dgm:t>
        <a:bodyPr/>
        <a:lstStyle/>
        <a:p>
          <a:endParaRPr lang="en-US" sz="2400"/>
        </a:p>
      </dgm:t>
    </dgm:pt>
    <dgm:pt modelId="{188F7F51-D291-4832-AC48-E93D75082814}" type="sibTrans" cxnId="{94B06DD1-D7DA-4923-AFE2-7292AF684A59}">
      <dgm:prSet/>
      <dgm:spPr/>
      <dgm:t>
        <a:bodyPr/>
        <a:lstStyle/>
        <a:p>
          <a:endParaRPr lang="en-US" sz="2400"/>
        </a:p>
      </dgm:t>
    </dgm:pt>
    <dgm:pt modelId="{82D93277-1E24-488B-8936-ED58415FD9BB}">
      <dgm:prSet custT="1"/>
      <dgm:spPr/>
      <dgm:t>
        <a:bodyPr/>
        <a:lstStyle/>
        <a:p>
          <a:pPr algn="ctr"/>
          <a:r>
            <a:rPr lang="en-US" sz="2400">
              <a:solidFill>
                <a:schemeClr val="tx1"/>
              </a:solidFill>
              <a:latin typeface="+mn-lt"/>
            </a:rPr>
            <a:t>(618) 223-6450</a:t>
          </a:r>
        </a:p>
      </dgm:t>
    </dgm:pt>
    <dgm:pt modelId="{5DFC4D37-1818-48E9-9638-33BA791DB589}" type="parTrans" cxnId="{3E9B7FD3-D576-40BB-80F2-0E82DFE85130}">
      <dgm:prSet/>
      <dgm:spPr/>
      <dgm:t>
        <a:bodyPr/>
        <a:lstStyle/>
        <a:p>
          <a:endParaRPr lang="en-US" sz="2400"/>
        </a:p>
      </dgm:t>
    </dgm:pt>
    <dgm:pt modelId="{22D20A1D-F9B3-4F59-8EC2-6607EAC537E7}" type="sibTrans" cxnId="{3E9B7FD3-D576-40BB-80F2-0E82DFE85130}">
      <dgm:prSet/>
      <dgm:spPr/>
      <dgm:t>
        <a:bodyPr/>
        <a:lstStyle/>
        <a:p>
          <a:endParaRPr lang="en-US" sz="2400"/>
        </a:p>
      </dgm:t>
    </dgm:pt>
    <dgm:pt modelId="{6A280623-D91A-4D1F-9A2A-1C21376A5F1F}">
      <dgm:prSet custT="1"/>
      <dgm:spPr/>
      <dgm:t>
        <a:bodyPr/>
        <a:lstStyle/>
        <a:p>
          <a:pPr algn="ctr">
            <a:buNone/>
          </a:pPr>
          <a:r>
            <a:rPr lang="en-US" sz="2400">
              <a:solidFill>
                <a:schemeClr val="tx1"/>
              </a:solidFill>
              <a:latin typeface="+mn-lt"/>
            </a:rPr>
            <a:t>(217) 207-3265</a:t>
          </a:r>
        </a:p>
      </dgm:t>
    </dgm:pt>
    <dgm:pt modelId="{22F6AE01-2484-4975-A7C4-687B7F552B0A}" type="parTrans" cxnId="{6A79A574-FFDB-4801-99BC-2D6B9A8C5D09}">
      <dgm:prSet/>
      <dgm:spPr/>
      <dgm:t>
        <a:bodyPr/>
        <a:lstStyle/>
        <a:p>
          <a:endParaRPr lang="en-US" sz="2400"/>
        </a:p>
      </dgm:t>
    </dgm:pt>
    <dgm:pt modelId="{D0EB0E0B-A780-425A-8D55-ABD39948E4FD}" type="sibTrans" cxnId="{6A79A574-FFDB-4801-99BC-2D6B9A8C5D09}">
      <dgm:prSet/>
      <dgm:spPr/>
      <dgm:t>
        <a:bodyPr/>
        <a:lstStyle/>
        <a:p>
          <a:endParaRPr lang="en-US" sz="2400"/>
        </a:p>
      </dgm:t>
    </dgm:pt>
    <dgm:pt modelId="{A4C4581B-02A5-40C2-960B-0AE112DBDDF6}">
      <dgm:prSet custT="1"/>
      <dgm:spPr/>
      <dgm:t>
        <a:bodyPr/>
        <a:lstStyle/>
        <a:p>
          <a:pPr algn="ctr"/>
          <a:r>
            <a:rPr lang="en-US" sz="2400">
              <a:solidFill>
                <a:schemeClr val="tx1"/>
              </a:solidFill>
              <a:latin typeface="+mn-lt"/>
            </a:rPr>
            <a:t>(630) 216-4910</a:t>
          </a:r>
        </a:p>
      </dgm:t>
    </dgm:pt>
    <dgm:pt modelId="{2B0B04B1-C317-4A53-9DE9-013D41EFD2C2}" type="parTrans" cxnId="{9EEE9975-5AB2-40C6-AE9F-8B90A71220F6}">
      <dgm:prSet/>
      <dgm:spPr/>
      <dgm:t>
        <a:bodyPr/>
        <a:lstStyle/>
        <a:p>
          <a:endParaRPr lang="en-US" sz="2400"/>
        </a:p>
      </dgm:t>
    </dgm:pt>
    <dgm:pt modelId="{DE9689C3-2C9E-4767-8247-D3F8761E71E9}" type="sibTrans" cxnId="{9EEE9975-5AB2-40C6-AE9F-8B90A71220F6}">
      <dgm:prSet/>
      <dgm:spPr/>
      <dgm:t>
        <a:bodyPr/>
        <a:lstStyle/>
        <a:p>
          <a:endParaRPr lang="en-US" sz="2400"/>
        </a:p>
      </dgm:t>
    </dgm:pt>
    <dgm:pt modelId="{80297DE4-CAB6-4A8C-AB20-D1781ADFCB26}" type="pres">
      <dgm:prSet presAssocID="{8607E929-0C47-4D0C-8E31-0AE478880B44}" presName="linear" presStyleCnt="0">
        <dgm:presLayoutVars>
          <dgm:animLvl val="lvl"/>
          <dgm:resizeHandles val="exact"/>
        </dgm:presLayoutVars>
      </dgm:prSet>
      <dgm:spPr/>
    </dgm:pt>
    <dgm:pt modelId="{70AF7E47-5968-430D-80BE-3CB4E668A94B}" type="pres">
      <dgm:prSet presAssocID="{283F14C7-BE52-4C9A-BF43-98EFA75F8247}" presName="parentText" presStyleLbl="node1" presStyleIdx="0" presStyleCnt="4">
        <dgm:presLayoutVars>
          <dgm:chMax val="0"/>
          <dgm:bulletEnabled val="1"/>
        </dgm:presLayoutVars>
      </dgm:prSet>
      <dgm:spPr/>
    </dgm:pt>
    <dgm:pt modelId="{083B911E-D3E4-4FB0-B6A1-430047AFFA6D}" type="pres">
      <dgm:prSet presAssocID="{188F7F51-D291-4832-AC48-E93D75082814}" presName="spacer" presStyleCnt="0"/>
      <dgm:spPr/>
    </dgm:pt>
    <dgm:pt modelId="{F162EBF6-A017-4B7F-B24A-1A4DF549FF9A}" type="pres">
      <dgm:prSet presAssocID="{A4C4581B-02A5-40C2-960B-0AE112DBDDF6}" presName="parentText" presStyleLbl="node1" presStyleIdx="1" presStyleCnt="4">
        <dgm:presLayoutVars>
          <dgm:chMax val="0"/>
          <dgm:bulletEnabled val="1"/>
        </dgm:presLayoutVars>
      </dgm:prSet>
      <dgm:spPr/>
    </dgm:pt>
    <dgm:pt modelId="{2F248D17-F4CA-444F-9ED3-0510F0452281}" type="pres">
      <dgm:prSet presAssocID="{DE9689C3-2C9E-4767-8247-D3F8761E71E9}" presName="spacer" presStyleCnt="0"/>
      <dgm:spPr/>
    </dgm:pt>
    <dgm:pt modelId="{A0227AF6-9C77-4A6A-8C75-5077F380FF0B}" type="pres">
      <dgm:prSet presAssocID="{6A280623-D91A-4D1F-9A2A-1C21376A5F1F}" presName="parentText" presStyleLbl="node1" presStyleIdx="2" presStyleCnt="4">
        <dgm:presLayoutVars>
          <dgm:chMax val="0"/>
          <dgm:bulletEnabled val="1"/>
        </dgm:presLayoutVars>
      </dgm:prSet>
      <dgm:spPr/>
    </dgm:pt>
    <dgm:pt modelId="{EE09E3C8-BED7-4AEE-ABA4-DE738E2A72DC}" type="pres">
      <dgm:prSet presAssocID="{D0EB0E0B-A780-425A-8D55-ABD39948E4FD}" presName="spacer" presStyleCnt="0"/>
      <dgm:spPr/>
    </dgm:pt>
    <dgm:pt modelId="{0B04B7E0-178C-434E-9293-D9B4561027F6}" type="pres">
      <dgm:prSet presAssocID="{82D93277-1E24-488B-8936-ED58415FD9BB}" presName="parentText" presStyleLbl="node1" presStyleIdx="3" presStyleCnt="4">
        <dgm:presLayoutVars>
          <dgm:chMax val="0"/>
          <dgm:bulletEnabled val="1"/>
        </dgm:presLayoutVars>
      </dgm:prSet>
      <dgm:spPr/>
    </dgm:pt>
  </dgm:ptLst>
  <dgm:cxnLst>
    <dgm:cxn modelId="{9D7A862F-F0D7-4322-9881-C483695F641B}" type="presOf" srcId="{A4C4581B-02A5-40C2-960B-0AE112DBDDF6}" destId="{F162EBF6-A017-4B7F-B24A-1A4DF549FF9A}" srcOrd="0" destOrd="0" presId="urn:microsoft.com/office/officeart/2005/8/layout/vList2"/>
    <dgm:cxn modelId="{59803D5E-F231-43A3-9EB0-4CE1CE08ACC0}" type="presOf" srcId="{8607E929-0C47-4D0C-8E31-0AE478880B44}" destId="{80297DE4-CAB6-4A8C-AB20-D1781ADFCB26}" srcOrd="0" destOrd="0" presId="urn:microsoft.com/office/officeart/2005/8/layout/vList2"/>
    <dgm:cxn modelId="{6A79A574-FFDB-4801-99BC-2D6B9A8C5D09}" srcId="{8607E929-0C47-4D0C-8E31-0AE478880B44}" destId="{6A280623-D91A-4D1F-9A2A-1C21376A5F1F}" srcOrd="2" destOrd="0" parTransId="{22F6AE01-2484-4975-A7C4-687B7F552B0A}" sibTransId="{D0EB0E0B-A780-425A-8D55-ABD39948E4FD}"/>
    <dgm:cxn modelId="{9EEE9975-5AB2-40C6-AE9F-8B90A71220F6}" srcId="{8607E929-0C47-4D0C-8E31-0AE478880B44}" destId="{A4C4581B-02A5-40C2-960B-0AE112DBDDF6}" srcOrd="1" destOrd="0" parTransId="{2B0B04B1-C317-4A53-9DE9-013D41EFD2C2}" sibTransId="{DE9689C3-2C9E-4767-8247-D3F8761E71E9}"/>
    <dgm:cxn modelId="{0B5F5676-E0FF-46FA-9516-B4533B48D7F3}" type="presOf" srcId="{283F14C7-BE52-4C9A-BF43-98EFA75F8247}" destId="{70AF7E47-5968-430D-80BE-3CB4E668A94B}" srcOrd="0" destOrd="0" presId="urn:microsoft.com/office/officeart/2005/8/layout/vList2"/>
    <dgm:cxn modelId="{D3D5F481-0961-4DB5-9A4B-BABAB57B0F63}" type="presOf" srcId="{82D93277-1E24-488B-8936-ED58415FD9BB}" destId="{0B04B7E0-178C-434E-9293-D9B4561027F6}" srcOrd="0" destOrd="0" presId="urn:microsoft.com/office/officeart/2005/8/layout/vList2"/>
    <dgm:cxn modelId="{0CE50CBB-9B7C-4DE4-8403-27945F329B24}" type="presOf" srcId="{6A280623-D91A-4D1F-9A2A-1C21376A5F1F}" destId="{A0227AF6-9C77-4A6A-8C75-5077F380FF0B}" srcOrd="0" destOrd="0" presId="urn:microsoft.com/office/officeart/2005/8/layout/vList2"/>
    <dgm:cxn modelId="{94B06DD1-D7DA-4923-AFE2-7292AF684A59}" srcId="{8607E929-0C47-4D0C-8E31-0AE478880B44}" destId="{283F14C7-BE52-4C9A-BF43-98EFA75F8247}" srcOrd="0" destOrd="0" parTransId="{A4EF34B4-47B9-4CD2-A953-101244B72F95}" sibTransId="{188F7F51-D291-4832-AC48-E93D75082814}"/>
    <dgm:cxn modelId="{3E9B7FD3-D576-40BB-80F2-0E82DFE85130}" srcId="{8607E929-0C47-4D0C-8E31-0AE478880B44}" destId="{82D93277-1E24-488B-8936-ED58415FD9BB}" srcOrd="3" destOrd="0" parTransId="{5DFC4D37-1818-48E9-9638-33BA791DB589}" sibTransId="{22D20A1D-F9B3-4F59-8EC2-6607EAC537E7}"/>
    <dgm:cxn modelId="{B6F34506-4D4E-4EFA-82A7-761DEA73B587}" type="presParOf" srcId="{80297DE4-CAB6-4A8C-AB20-D1781ADFCB26}" destId="{70AF7E47-5968-430D-80BE-3CB4E668A94B}" srcOrd="0" destOrd="0" presId="urn:microsoft.com/office/officeart/2005/8/layout/vList2"/>
    <dgm:cxn modelId="{54BF7565-3D8A-41CE-85C6-AC0C4ACD8BF3}" type="presParOf" srcId="{80297DE4-CAB6-4A8C-AB20-D1781ADFCB26}" destId="{083B911E-D3E4-4FB0-B6A1-430047AFFA6D}" srcOrd="1" destOrd="0" presId="urn:microsoft.com/office/officeart/2005/8/layout/vList2"/>
    <dgm:cxn modelId="{AE994F52-A681-4BC0-AE49-798DE4019087}" type="presParOf" srcId="{80297DE4-CAB6-4A8C-AB20-D1781ADFCB26}" destId="{F162EBF6-A017-4B7F-B24A-1A4DF549FF9A}" srcOrd="2" destOrd="0" presId="urn:microsoft.com/office/officeart/2005/8/layout/vList2"/>
    <dgm:cxn modelId="{64593F07-351E-4937-A7A3-55A95E79A9DF}" type="presParOf" srcId="{80297DE4-CAB6-4A8C-AB20-D1781ADFCB26}" destId="{2F248D17-F4CA-444F-9ED3-0510F0452281}" srcOrd="3" destOrd="0" presId="urn:microsoft.com/office/officeart/2005/8/layout/vList2"/>
    <dgm:cxn modelId="{E7A55FC2-00C9-4067-996B-29DF14339263}" type="presParOf" srcId="{80297DE4-CAB6-4A8C-AB20-D1781ADFCB26}" destId="{A0227AF6-9C77-4A6A-8C75-5077F380FF0B}" srcOrd="4" destOrd="0" presId="urn:microsoft.com/office/officeart/2005/8/layout/vList2"/>
    <dgm:cxn modelId="{DE50F4D8-0235-4E99-A491-964B8C123909}" type="presParOf" srcId="{80297DE4-CAB6-4A8C-AB20-D1781ADFCB26}" destId="{EE09E3C8-BED7-4AEE-ABA4-DE738E2A72DC}" srcOrd="5" destOrd="0" presId="urn:microsoft.com/office/officeart/2005/8/layout/vList2"/>
    <dgm:cxn modelId="{8B2C2239-FFFC-4E28-88B9-3C1BC18DBE60}" type="presParOf" srcId="{80297DE4-CAB6-4A8C-AB20-D1781ADFCB26}" destId="{0B04B7E0-178C-434E-9293-D9B4561027F6}" srcOrd="6"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8FFDC-B535-49B8-BCA0-8731F0E2F7CD}">
      <dsp:nvSpPr>
        <dsp:cNvPr id="0" name=""/>
        <dsp:cNvSpPr/>
      </dsp:nvSpPr>
      <dsp:spPr>
        <a:xfrm>
          <a:off x="0" y="41555"/>
          <a:ext cx="7886700" cy="20715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Our Mission Statement</a:t>
          </a:r>
        </a:p>
        <a:p>
          <a:pPr marL="0" lvl="0" indent="0" algn="l" defTabSz="1066800">
            <a:lnSpc>
              <a:spcPct val="90000"/>
            </a:lnSpc>
            <a:spcBef>
              <a:spcPct val="0"/>
            </a:spcBef>
            <a:spcAft>
              <a:spcPct val="35000"/>
            </a:spcAft>
            <a:buNone/>
          </a:pPr>
          <a:r>
            <a:rPr lang="en-US" sz="2400" kern="1200">
              <a:solidFill>
                <a:schemeClr val="tx1"/>
              </a:solidFill>
            </a:rPr>
            <a:t>“Providing Illinois students with information and assistance to help make education beyond high school accessible and affordable”</a:t>
          </a:r>
        </a:p>
      </dsp:txBody>
      <dsp:txXfrm>
        <a:off x="1784495" y="41555"/>
        <a:ext cx="6102204" cy="2071559"/>
      </dsp:txXfrm>
    </dsp:sp>
    <dsp:sp modelId="{595BEB22-7E03-4826-9279-2890A8623024}">
      <dsp:nvSpPr>
        <dsp:cNvPr id="0" name=""/>
        <dsp:cNvSpPr/>
      </dsp:nvSpPr>
      <dsp:spPr>
        <a:xfrm>
          <a:off x="310022" y="273197"/>
          <a:ext cx="1371607" cy="1371604"/>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3000" r="-3000"/>
          </a:stretch>
        </a:blip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dsp:style>
    </dsp:sp>
    <dsp:sp modelId="{4C2A345F-11ED-4ECE-9DDA-B17D0077DE6A}">
      <dsp:nvSpPr>
        <dsp:cNvPr id="0" name=""/>
        <dsp:cNvSpPr/>
      </dsp:nvSpPr>
      <dsp:spPr>
        <a:xfrm>
          <a:off x="0" y="2278715"/>
          <a:ext cx="7886700" cy="2071559"/>
        </a:xfrm>
        <a:prstGeom prst="roundRect">
          <a:avLst>
            <a:gd name="adj" fmla="val 10000"/>
          </a:avLst>
        </a:prstGeom>
        <a:solidFill>
          <a:schemeClr val="accent2">
            <a:hueOff val="-838123"/>
            <a:satOff val="-9658"/>
            <a:lumOff val="21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We are the college access and financial aid agency in the State of Illinois that administers scholarship, grant, prepaid tuition, and student loan repayment/forgiveness programs.</a:t>
          </a:r>
        </a:p>
      </dsp:txBody>
      <dsp:txXfrm>
        <a:off x="1784495" y="2278715"/>
        <a:ext cx="6102204" cy="2071559"/>
      </dsp:txXfrm>
    </dsp:sp>
    <dsp:sp modelId="{B2BFB2A9-E4C0-4D85-BA46-42CC69B2CB32}">
      <dsp:nvSpPr>
        <dsp:cNvPr id="0" name=""/>
        <dsp:cNvSpPr/>
      </dsp:nvSpPr>
      <dsp:spPr>
        <a:xfrm>
          <a:off x="310022" y="2628693"/>
          <a:ext cx="1371607" cy="137160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3000" r="-3000"/>
          </a:stretch>
        </a:blip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6B786-4146-4185-B4ED-986508D41C50}">
      <dsp:nvSpPr>
        <dsp:cNvPr id="0" name=""/>
        <dsp:cNvSpPr/>
      </dsp:nvSpPr>
      <dsp:spPr>
        <a:xfrm>
          <a:off x="0" y="0"/>
          <a:ext cx="7886700" cy="135979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There are many things to </a:t>
          </a:r>
          <a:r>
            <a:rPr lang="en-US" sz="2400" i="1" kern="1200">
              <a:solidFill>
                <a:schemeClr val="tx1"/>
              </a:solidFill>
            </a:rPr>
            <a:t>think</a:t>
          </a:r>
          <a:r>
            <a:rPr lang="en-US" sz="2400" kern="1200">
              <a:solidFill>
                <a:schemeClr val="tx1"/>
              </a:solidFill>
            </a:rPr>
            <a:t> about and many questions to </a:t>
          </a:r>
          <a:r>
            <a:rPr lang="en-US" sz="2400" i="1" kern="1200">
              <a:solidFill>
                <a:schemeClr val="tx1"/>
              </a:solidFill>
            </a:rPr>
            <a:t>ask</a:t>
          </a:r>
          <a:r>
            <a:rPr lang="en-US" sz="2400" kern="1200">
              <a:solidFill>
                <a:schemeClr val="tx1"/>
              </a:solidFill>
            </a:rPr>
            <a:t>. Ask me – I’m here to help!</a:t>
          </a:r>
        </a:p>
      </dsp:txBody>
      <dsp:txXfrm>
        <a:off x="1713319" y="0"/>
        <a:ext cx="6173380" cy="1359793"/>
      </dsp:txXfrm>
    </dsp:sp>
    <dsp:sp modelId="{366B8829-1D82-4BE5-BF2C-BD0E0919A9FE}">
      <dsp:nvSpPr>
        <dsp:cNvPr id="0" name=""/>
        <dsp:cNvSpPr/>
      </dsp:nvSpPr>
      <dsp:spPr>
        <a:xfrm>
          <a:off x="138960" y="139123"/>
          <a:ext cx="1577340" cy="108783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dsp:style>
    </dsp:sp>
    <dsp:sp modelId="{EF1C5FBD-550F-4067-A6F7-B3183A5412BE}">
      <dsp:nvSpPr>
        <dsp:cNvPr id="0" name=""/>
        <dsp:cNvSpPr/>
      </dsp:nvSpPr>
      <dsp:spPr>
        <a:xfrm>
          <a:off x="0" y="1495772"/>
          <a:ext cx="7886700" cy="135979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Common questions</a:t>
          </a:r>
        </a:p>
      </dsp:txBody>
      <dsp:txXfrm>
        <a:off x="1713319" y="1495772"/>
        <a:ext cx="6173380" cy="1359793"/>
      </dsp:txXfrm>
    </dsp:sp>
    <dsp:sp modelId="{03BA6D4D-0AA4-4D86-887D-10A1B66E9A80}">
      <dsp:nvSpPr>
        <dsp:cNvPr id="0" name=""/>
        <dsp:cNvSpPr/>
      </dsp:nvSpPr>
      <dsp:spPr>
        <a:xfrm>
          <a:off x="135979" y="1631751"/>
          <a:ext cx="1577340" cy="108783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dsp:style>
    </dsp:sp>
    <dsp:sp modelId="{BEA0560D-6465-4D83-9C1B-887C2F21FA95}">
      <dsp:nvSpPr>
        <dsp:cNvPr id="0" name=""/>
        <dsp:cNvSpPr/>
      </dsp:nvSpPr>
      <dsp:spPr>
        <a:xfrm>
          <a:off x="0" y="2991544"/>
          <a:ext cx="7886700" cy="135979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a:solidFill>
                <a:schemeClr val="tx1"/>
              </a:solidFill>
            </a:rPr>
            <a:t>What other questions come to mind when you think about college?</a:t>
          </a:r>
        </a:p>
      </dsp:txBody>
      <dsp:txXfrm>
        <a:off x="1713319" y="2991544"/>
        <a:ext cx="6173380" cy="1359793"/>
      </dsp:txXfrm>
    </dsp:sp>
    <dsp:sp modelId="{59A60644-4AA1-4527-A999-7BD9C334727A}">
      <dsp:nvSpPr>
        <dsp:cNvPr id="0" name=""/>
        <dsp:cNvSpPr/>
      </dsp:nvSpPr>
      <dsp:spPr>
        <a:xfrm>
          <a:off x="135979" y="3127524"/>
          <a:ext cx="1577340" cy="1087834"/>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13AE5-2C14-4513-88DF-61605E5BBCF4}">
      <dsp:nvSpPr>
        <dsp:cNvPr id="0" name=""/>
        <dsp:cNvSpPr/>
      </dsp:nvSpPr>
      <dsp:spPr>
        <a:xfrm>
          <a:off x="3140794" y="39977"/>
          <a:ext cx="2994263" cy="651627"/>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2 years		</a:t>
          </a:r>
        </a:p>
      </dsp:txBody>
      <dsp:txXfrm>
        <a:off x="3140794" y="121430"/>
        <a:ext cx="2749903" cy="488721"/>
      </dsp:txXfrm>
    </dsp:sp>
    <dsp:sp modelId="{55A70E60-71BF-45FA-9CBC-9E0FEC5C1705}">
      <dsp:nvSpPr>
        <dsp:cNvPr id="0" name=""/>
        <dsp:cNvSpPr/>
      </dsp:nvSpPr>
      <dsp:spPr>
        <a:xfrm>
          <a:off x="14793" y="39977"/>
          <a:ext cx="3111052" cy="65162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Vocational/Trade</a:t>
          </a:r>
        </a:p>
      </dsp:txBody>
      <dsp:txXfrm>
        <a:off x="46603" y="71787"/>
        <a:ext cx="3047432" cy="588007"/>
      </dsp:txXfrm>
    </dsp:sp>
    <dsp:sp modelId="{5C29DE75-9C28-4A41-864A-1002767912B9}">
      <dsp:nvSpPr>
        <dsp:cNvPr id="0" name=""/>
        <dsp:cNvSpPr/>
      </dsp:nvSpPr>
      <dsp:spPr>
        <a:xfrm>
          <a:off x="3140786" y="750193"/>
          <a:ext cx="3602365" cy="651627"/>
        </a:xfrm>
        <a:prstGeom prst="rightArrow">
          <a:avLst>
            <a:gd name="adj1" fmla="val 75000"/>
            <a:gd name="adj2" fmla="val 5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2 years</a:t>
          </a:r>
        </a:p>
      </dsp:txBody>
      <dsp:txXfrm>
        <a:off x="3140786" y="831646"/>
        <a:ext cx="3358005" cy="488721"/>
      </dsp:txXfrm>
    </dsp:sp>
    <dsp:sp modelId="{13373EF7-0C83-49D6-9A6F-65AA10BE3216}">
      <dsp:nvSpPr>
        <dsp:cNvPr id="0" name=""/>
        <dsp:cNvSpPr/>
      </dsp:nvSpPr>
      <dsp:spPr>
        <a:xfrm>
          <a:off x="23" y="754806"/>
          <a:ext cx="3111052" cy="65162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Associate’s Degree</a:t>
          </a:r>
        </a:p>
      </dsp:txBody>
      <dsp:txXfrm>
        <a:off x="31833" y="786616"/>
        <a:ext cx="3047432" cy="588007"/>
      </dsp:txXfrm>
    </dsp:sp>
    <dsp:sp modelId="{CED98D67-A5EC-489B-943D-117A9C64CF18}">
      <dsp:nvSpPr>
        <dsp:cNvPr id="0" name=""/>
        <dsp:cNvSpPr/>
      </dsp:nvSpPr>
      <dsp:spPr>
        <a:xfrm>
          <a:off x="3140786" y="1460030"/>
          <a:ext cx="4210514" cy="651627"/>
        </a:xfrm>
        <a:prstGeom prst="rightArrow">
          <a:avLst>
            <a:gd name="adj1" fmla="val 75000"/>
            <a:gd name="adj2" fmla="val 50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a:solidFill>
                <a:schemeClr val="tx1"/>
              </a:solidFill>
            </a:rPr>
            <a:t>4 years</a:t>
          </a:r>
        </a:p>
      </dsp:txBody>
      <dsp:txXfrm>
        <a:off x="3140786" y="1541483"/>
        <a:ext cx="3966154" cy="488721"/>
      </dsp:txXfrm>
    </dsp:sp>
    <dsp:sp modelId="{207EBC0B-9CBF-4C27-992E-2B5FF6E047FC}">
      <dsp:nvSpPr>
        <dsp:cNvPr id="0" name=""/>
        <dsp:cNvSpPr/>
      </dsp:nvSpPr>
      <dsp:spPr>
        <a:xfrm>
          <a:off x="23" y="1460030"/>
          <a:ext cx="3111052" cy="651627"/>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Bachelor’s Degree</a:t>
          </a:r>
        </a:p>
      </dsp:txBody>
      <dsp:txXfrm>
        <a:off x="31833" y="1491840"/>
        <a:ext cx="3047432" cy="588007"/>
      </dsp:txXfrm>
    </dsp:sp>
    <dsp:sp modelId="{ECA738B4-247E-4BA1-AFBA-3DD87464C084}">
      <dsp:nvSpPr>
        <dsp:cNvPr id="0" name=""/>
        <dsp:cNvSpPr/>
      </dsp:nvSpPr>
      <dsp:spPr>
        <a:xfrm>
          <a:off x="3111052" y="2152013"/>
          <a:ext cx="4666579" cy="651627"/>
        </a:xfrm>
        <a:prstGeom prst="rightArrow">
          <a:avLst>
            <a:gd name="adj1" fmla="val 75000"/>
            <a:gd name="adj2" fmla="val 5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Bachelor’s plus 1-3 years</a:t>
          </a:r>
        </a:p>
      </dsp:txBody>
      <dsp:txXfrm>
        <a:off x="3111052" y="2233466"/>
        <a:ext cx="4422219" cy="488721"/>
      </dsp:txXfrm>
    </dsp:sp>
    <dsp:sp modelId="{5DC9F3BA-D2D5-49E4-A100-8F8AA4939CE6}">
      <dsp:nvSpPr>
        <dsp:cNvPr id="0" name=""/>
        <dsp:cNvSpPr/>
      </dsp:nvSpPr>
      <dsp:spPr>
        <a:xfrm>
          <a:off x="0" y="2151192"/>
          <a:ext cx="3111052" cy="651627"/>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Master’s Degree</a:t>
          </a:r>
        </a:p>
      </dsp:txBody>
      <dsp:txXfrm>
        <a:off x="31810" y="2183002"/>
        <a:ext cx="3047432" cy="588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3E57D-A4EB-4ECC-8C6E-635E98023716}">
      <dsp:nvSpPr>
        <dsp:cNvPr id="0" name=""/>
        <dsp:cNvSpPr/>
      </dsp:nvSpPr>
      <dsp:spPr>
        <a:xfrm>
          <a:off x="0" y="3228"/>
          <a:ext cx="4836962" cy="13191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Money from </a:t>
          </a:r>
          <a:r>
            <a:rPr lang="en-US" sz="2400" b="1" i="1" kern="1200">
              <a:solidFill>
                <a:schemeClr val="tx1"/>
              </a:solidFill>
            </a:rPr>
            <a:t>various sources </a:t>
          </a:r>
          <a:r>
            <a:rPr lang="en-US" sz="2400" kern="1200">
              <a:solidFill>
                <a:schemeClr val="tx1"/>
              </a:solidFill>
            </a:rPr>
            <a:t>to help you pay for college</a:t>
          </a:r>
        </a:p>
      </dsp:txBody>
      <dsp:txXfrm>
        <a:off x="64397" y="67625"/>
        <a:ext cx="4708168" cy="1190381"/>
      </dsp:txXfrm>
    </dsp:sp>
    <dsp:sp modelId="{D6DAE835-F982-4373-815B-8D6D391FA6DC}">
      <dsp:nvSpPr>
        <dsp:cNvPr id="0" name=""/>
        <dsp:cNvSpPr/>
      </dsp:nvSpPr>
      <dsp:spPr>
        <a:xfrm>
          <a:off x="0" y="1336803"/>
          <a:ext cx="4836962" cy="13191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Makes college </a:t>
          </a:r>
          <a:r>
            <a:rPr lang="en-US" sz="2400" b="1" i="1" kern="1200">
              <a:solidFill>
                <a:schemeClr val="tx1"/>
              </a:solidFill>
            </a:rPr>
            <a:t>affordable</a:t>
          </a:r>
        </a:p>
      </dsp:txBody>
      <dsp:txXfrm>
        <a:off x="64397" y="1401200"/>
        <a:ext cx="4708168" cy="1190381"/>
      </dsp:txXfrm>
    </dsp:sp>
    <dsp:sp modelId="{581A56EC-931A-4836-B597-B34BA3A39B8A}">
      <dsp:nvSpPr>
        <dsp:cNvPr id="0" name=""/>
        <dsp:cNvSpPr/>
      </dsp:nvSpPr>
      <dsp:spPr>
        <a:xfrm>
          <a:off x="0" y="2670379"/>
          <a:ext cx="4836962" cy="131917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1" kern="1200">
              <a:solidFill>
                <a:schemeClr val="tx1"/>
              </a:solidFill>
            </a:rPr>
            <a:t>Helps cover the gap</a:t>
          </a:r>
          <a:r>
            <a:rPr lang="en-US" sz="2400" kern="1200">
              <a:solidFill>
                <a:schemeClr val="tx1"/>
              </a:solidFill>
            </a:rPr>
            <a:t> between what you can afford to pay and the cost of college</a:t>
          </a:r>
        </a:p>
      </dsp:txBody>
      <dsp:txXfrm>
        <a:off x="64397" y="2734776"/>
        <a:ext cx="4708168" cy="1190381"/>
      </dsp:txXfrm>
    </dsp:sp>
    <dsp:sp modelId="{CF59572A-DAB5-4159-8891-ADF41EFEFFD1}">
      <dsp:nvSpPr>
        <dsp:cNvPr id="0" name=""/>
        <dsp:cNvSpPr/>
      </dsp:nvSpPr>
      <dsp:spPr>
        <a:xfrm>
          <a:off x="0" y="4003954"/>
          <a:ext cx="4836962" cy="131917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Can be </a:t>
          </a:r>
          <a:r>
            <a:rPr lang="en-US" sz="2400" b="1" i="1" kern="1200">
              <a:solidFill>
                <a:schemeClr val="tx1"/>
              </a:solidFill>
            </a:rPr>
            <a:t>given, borrowed, or earned</a:t>
          </a:r>
        </a:p>
      </dsp:txBody>
      <dsp:txXfrm>
        <a:off x="64397" y="4068351"/>
        <a:ext cx="4708168" cy="11903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DC349-4D57-4420-AC93-111534627169}">
      <dsp:nvSpPr>
        <dsp:cNvPr id="0" name=""/>
        <dsp:cNvSpPr/>
      </dsp:nvSpPr>
      <dsp:spPr>
        <a:xfrm>
          <a:off x="3721637" y="531"/>
          <a:ext cx="4163623" cy="207155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Char char="•"/>
          </a:pPr>
          <a:endParaRPr lang="en-US" sz="2400" kern="1200">
            <a:solidFill>
              <a:schemeClr val="tx1"/>
            </a:solidFill>
          </a:endParaRP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Grants</a:t>
          </a: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Scholarships</a:t>
          </a:r>
        </a:p>
      </dsp:txBody>
      <dsp:txXfrm>
        <a:off x="3721637" y="259476"/>
        <a:ext cx="3386788" cy="1553669"/>
      </dsp:txXfrm>
    </dsp:sp>
    <dsp:sp modelId="{408DF436-758C-4AC6-97DF-A1558726CEF3}">
      <dsp:nvSpPr>
        <dsp:cNvPr id="0" name=""/>
        <dsp:cNvSpPr/>
      </dsp:nvSpPr>
      <dsp:spPr>
        <a:xfrm>
          <a:off x="1439" y="0"/>
          <a:ext cx="3720197" cy="20715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Gift </a:t>
          </a:r>
          <a:br>
            <a:rPr lang="en-US" sz="2800" kern="1200">
              <a:solidFill>
                <a:schemeClr val="tx1"/>
              </a:solidFill>
            </a:rPr>
          </a:br>
          <a:r>
            <a:rPr lang="en-US" sz="2800" kern="1200">
              <a:solidFill>
                <a:schemeClr val="tx1"/>
              </a:solidFill>
            </a:rPr>
            <a:t>Aid </a:t>
          </a:r>
          <a:br>
            <a:rPr lang="en-US" sz="2800" kern="1200">
              <a:solidFill>
                <a:schemeClr val="tx1"/>
              </a:solidFill>
            </a:rPr>
          </a:br>
          <a:r>
            <a:rPr lang="en-US" sz="1800" kern="1200">
              <a:solidFill>
                <a:schemeClr val="tx1"/>
              </a:solidFill>
            </a:rPr>
            <a:t>(Given)</a:t>
          </a:r>
          <a:endParaRPr lang="en-US" sz="2000" kern="1200">
            <a:solidFill>
              <a:schemeClr val="tx1"/>
            </a:solidFill>
          </a:endParaRPr>
        </a:p>
      </dsp:txBody>
      <dsp:txXfrm>
        <a:off x="102564" y="101125"/>
        <a:ext cx="3517947" cy="1869309"/>
      </dsp:txXfrm>
    </dsp:sp>
    <dsp:sp modelId="{48FD5B2C-C5E7-495E-8064-40BF3908F044}">
      <dsp:nvSpPr>
        <dsp:cNvPr id="0" name=""/>
        <dsp:cNvSpPr/>
      </dsp:nvSpPr>
      <dsp:spPr>
        <a:xfrm>
          <a:off x="3723076" y="2279778"/>
          <a:ext cx="4163623" cy="207155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lr>
              <a:schemeClr val="accent1"/>
            </a:buClr>
            <a:buChar char="•"/>
          </a:pPr>
          <a:endParaRPr lang="en-US" sz="2400" kern="1200">
            <a:solidFill>
              <a:schemeClr val="tx1"/>
            </a:solidFill>
          </a:endParaRP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Federal Student Loans</a:t>
          </a: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Federal Work-Study</a:t>
          </a:r>
        </a:p>
      </dsp:txBody>
      <dsp:txXfrm>
        <a:off x="3723076" y="2538723"/>
        <a:ext cx="3386788" cy="1553669"/>
      </dsp:txXfrm>
    </dsp:sp>
    <dsp:sp modelId="{8CEF8FB3-89D7-419F-B1B7-6FA0E9EA5643}">
      <dsp:nvSpPr>
        <dsp:cNvPr id="0" name=""/>
        <dsp:cNvSpPr/>
      </dsp:nvSpPr>
      <dsp:spPr>
        <a:xfrm>
          <a:off x="1439" y="2279778"/>
          <a:ext cx="3720197" cy="20715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Self-Help </a:t>
          </a:r>
          <a:br>
            <a:rPr lang="en-US" sz="2800" kern="1200">
              <a:solidFill>
                <a:schemeClr val="tx1"/>
              </a:solidFill>
            </a:rPr>
          </a:br>
          <a:r>
            <a:rPr lang="en-US" sz="2800" kern="1200">
              <a:solidFill>
                <a:schemeClr val="tx1"/>
              </a:solidFill>
            </a:rPr>
            <a:t>Aid</a:t>
          </a:r>
          <a:br>
            <a:rPr lang="en-US" sz="2800" kern="1200">
              <a:solidFill>
                <a:schemeClr val="tx1"/>
              </a:solidFill>
            </a:rPr>
          </a:br>
          <a:r>
            <a:rPr lang="en-US" sz="1800" kern="1200">
              <a:solidFill>
                <a:schemeClr val="tx1"/>
              </a:solidFill>
            </a:rPr>
            <a:t>(Borrowed/earned)</a:t>
          </a:r>
          <a:endParaRPr lang="en-US" sz="2000" kern="1200">
            <a:solidFill>
              <a:schemeClr val="tx1"/>
            </a:solidFill>
          </a:endParaRPr>
        </a:p>
      </dsp:txBody>
      <dsp:txXfrm>
        <a:off x="102564" y="2380903"/>
        <a:ext cx="3517947" cy="18693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81BA0-EE05-4162-A4C9-EFD554DEF3B8}">
      <dsp:nvSpPr>
        <dsp:cNvPr id="0" name=""/>
        <dsp:cNvSpPr/>
      </dsp:nvSpPr>
      <dsp:spPr>
        <a:xfrm>
          <a:off x="0" y="18639"/>
          <a:ext cx="7886700" cy="10266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solidFill>
                <a:schemeClr val="tx1"/>
              </a:solidFill>
            </a:rPr>
            <a:t>Usually need-based</a:t>
          </a:r>
        </a:p>
      </dsp:txBody>
      <dsp:txXfrm>
        <a:off x="50118" y="68757"/>
        <a:ext cx="7786464" cy="926438"/>
      </dsp:txXfrm>
    </dsp:sp>
    <dsp:sp modelId="{0847F768-7501-49BB-A8CA-FB9E519DFD01}">
      <dsp:nvSpPr>
        <dsp:cNvPr id="0" name=""/>
        <dsp:cNvSpPr/>
      </dsp:nvSpPr>
      <dsp:spPr>
        <a:xfrm>
          <a:off x="0" y="1114434"/>
          <a:ext cx="7886700" cy="10266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A Free Application for Federal Student Aid (FAFSA) is required for federal grants </a:t>
          </a:r>
        </a:p>
      </dsp:txBody>
      <dsp:txXfrm>
        <a:off x="50118" y="1164552"/>
        <a:ext cx="7786464" cy="926438"/>
      </dsp:txXfrm>
    </dsp:sp>
    <dsp:sp modelId="{BF3C565F-6781-4F12-A52A-B1D8F76E83B4}">
      <dsp:nvSpPr>
        <dsp:cNvPr id="0" name=""/>
        <dsp:cNvSpPr/>
      </dsp:nvSpPr>
      <dsp:spPr>
        <a:xfrm>
          <a:off x="0" y="2210229"/>
          <a:ext cx="7886700" cy="10266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Some state grants may also require a FAFSA </a:t>
          </a:r>
        </a:p>
      </dsp:txBody>
      <dsp:txXfrm>
        <a:off x="50118" y="2260347"/>
        <a:ext cx="7786464" cy="926438"/>
      </dsp:txXfrm>
    </dsp:sp>
    <dsp:sp modelId="{959B2EE7-DF7E-4370-BCC3-BE1E30A92DF3}">
      <dsp:nvSpPr>
        <dsp:cNvPr id="0" name=""/>
        <dsp:cNvSpPr/>
      </dsp:nvSpPr>
      <dsp:spPr>
        <a:xfrm>
          <a:off x="0" y="3306024"/>
          <a:ext cx="7886700" cy="102667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Funding may be limited (depends on grant) </a:t>
          </a:r>
        </a:p>
      </dsp:txBody>
      <dsp:txXfrm>
        <a:off x="50118" y="3356142"/>
        <a:ext cx="7786464" cy="9264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81BA0-EE05-4162-A4C9-EFD554DEF3B8}">
      <dsp:nvSpPr>
        <dsp:cNvPr id="0" name=""/>
        <dsp:cNvSpPr/>
      </dsp:nvSpPr>
      <dsp:spPr>
        <a:xfrm>
          <a:off x="0" y="4149"/>
          <a:ext cx="7886700" cy="973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a:solidFill>
                <a:schemeClr val="tx1"/>
              </a:solidFill>
            </a:rPr>
            <a:t>Can be need-based or merit-based, but not always</a:t>
          </a:r>
        </a:p>
      </dsp:txBody>
      <dsp:txXfrm>
        <a:off x="47519" y="51668"/>
        <a:ext cx="7791662" cy="878402"/>
      </dsp:txXfrm>
    </dsp:sp>
    <dsp:sp modelId="{0847F768-7501-49BB-A8CA-FB9E519DFD01}">
      <dsp:nvSpPr>
        <dsp:cNvPr id="0" name=""/>
        <dsp:cNvSpPr/>
      </dsp:nvSpPr>
      <dsp:spPr>
        <a:xfrm>
          <a:off x="0" y="1127349"/>
          <a:ext cx="7886700" cy="973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Eligibility varies by scholarship program</a:t>
          </a:r>
        </a:p>
      </dsp:txBody>
      <dsp:txXfrm>
        <a:off x="47519" y="1174868"/>
        <a:ext cx="7791662" cy="878402"/>
      </dsp:txXfrm>
    </dsp:sp>
    <dsp:sp modelId="{BF3C565F-6781-4F12-A52A-B1D8F76E83B4}">
      <dsp:nvSpPr>
        <dsp:cNvPr id="0" name=""/>
        <dsp:cNvSpPr/>
      </dsp:nvSpPr>
      <dsp:spPr>
        <a:xfrm>
          <a:off x="0" y="2250549"/>
          <a:ext cx="7886700" cy="973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Available for different ages and grade levels (start early!)</a:t>
          </a:r>
        </a:p>
      </dsp:txBody>
      <dsp:txXfrm>
        <a:off x="47519" y="2298068"/>
        <a:ext cx="7791662" cy="878402"/>
      </dsp:txXfrm>
    </dsp:sp>
    <dsp:sp modelId="{959B2EE7-DF7E-4370-BCC3-BE1E30A92DF3}">
      <dsp:nvSpPr>
        <dsp:cNvPr id="0" name=""/>
        <dsp:cNvSpPr/>
      </dsp:nvSpPr>
      <dsp:spPr>
        <a:xfrm>
          <a:off x="0" y="3373749"/>
          <a:ext cx="7886700" cy="973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tx1"/>
              </a:solidFill>
            </a:rPr>
            <a:t>Local scholarships tend to have smaller applicant pools</a:t>
          </a:r>
        </a:p>
      </dsp:txBody>
      <dsp:txXfrm>
        <a:off x="47519" y="3421268"/>
        <a:ext cx="7791662" cy="8784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12009-129E-4351-91BE-0378E37C7FE1}">
      <dsp:nvSpPr>
        <dsp:cNvPr id="0" name=""/>
        <dsp:cNvSpPr/>
      </dsp:nvSpPr>
      <dsp:spPr>
        <a:xfrm>
          <a:off x="0" y="4149"/>
          <a:ext cx="7886700" cy="973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A FAFSA is required</a:t>
          </a:r>
        </a:p>
      </dsp:txBody>
      <dsp:txXfrm>
        <a:off x="47519" y="51668"/>
        <a:ext cx="7791662" cy="878402"/>
      </dsp:txXfrm>
    </dsp:sp>
    <dsp:sp modelId="{41B8ACF6-053A-4990-82EF-DA24E2A4B6CD}">
      <dsp:nvSpPr>
        <dsp:cNvPr id="0" name=""/>
        <dsp:cNvSpPr/>
      </dsp:nvSpPr>
      <dsp:spPr>
        <a:xfrm>
          <a:off x="0" y="1127349"/>
          <a:ext cx="7886700" cy="973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Must be repaid</a:t>
          </a:r>
        </a:p>
      </dsp:txBody>
      <dsp:txXfrm>
        <a:off x="47519" y="1174868"/>
        <a:ext cx="7791662" cy="878402"/>
      </dsp:txXfrm>
    </dsp:sp>
    <dsp:sp modelId="{3195AD67-F40B-488B-AE46-F5786740D971}">
      <dsp:nvSpPr>
        <dsp:cNvPr id="0" name=""/>
        <dsp:cNvSpPr/>
      </dsp:nvSpPr>
      <dsp:spPr>
        <a:xfrm>
          <a:off x="0" y="2250549"/>
          <a:ext cx="7886700" cy="973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Students are responsible for repaying</a:t>
          </a:r>
        </a:p>
      </dsp:txBody>
      <dsp:txXfrm>
        <a:off x="47519" y="2298068"/>
        <a:ext cx="7791662" cy="878402"/>
      </dsp:txXfrm>
    </dsp:sp>
    <dsp:sp modelId="{B92674BF-4553-4DB2-A4EF-E52525EFE5E0}">
      <dsp:nvSpPr>
        <dsp:cNvPr id="0" name=""/>
        <dsp:cNvSpPr/>
      </dsp:nvSpPr>
      <dsp:spPr>
        <a:xfrm>
          <a:off x="0" y="3373749"/>
          <a:ext cx="7886700" cy="9734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Maximum borrowing limits apply</a:t>
          </a:r>
        </a:p>
      </dsp:txBody>
      <dsp:txXfrm>
        <a:off x="47519" y="3421268"/>
        <a:ext cx="7791662" cy="8784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14F81-7183-4DE8-97A3-06A3C164C92D}">
      <dsp:nvSpPr>
        <dsp:cNvPr id="0" name=""/>
        <dsp:cNvSpPr/>
      </dsp:nvSpPr>
      <dsp:spPr>
        <a:xfrm>
          <a:off x="0" y="17455"/>
          <a:ext cx="7886700" cy="9734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solidFill>
                <a:schemeClr val="tx1"/>
              </a:solidFill>
            </a:rPr>
            <a:t>Need-based employment program</a:t>
          </a:r>
        </a:p>
      </dsp:txBody>
      <dsp:txXfrm>
        <a:off x="47519" y="64974"/>
        <a:ext cx="7791662" cy="878402"/>
      </dsp:txXfrm>
    </dsp:sp>
    <dsp:sp modelId="{98B880F6-5F7C-48BD-8EDB-19471E2E5BB7}">
      <dsp:nvSpPr>
        <dsp:cNvPr id="0" name=""/>
        <dsp:cNvSpPr/>
      </dsp:nvSpPr>
      <dsp:spPr>
        <a:xfrm>
          <a:off x="0" y="1116654"/>
          <a:ext cx="7886700" cy="9734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solidFill>
                <a:schemeClr val="tx1"/>
              </a:solidFill>
            </a:rPr>
            <a:t>A student must earn these funds</a:t>
          </a:r>
        </a:p>
      </dsp:txBody>
      <dsp:txXfrm>
        <a:off x="47519" y="1164173"/>
        <a:ext cx="7791662" cy="878402"/>
      </dsp:txXfrm>
    </dsp:sp>
    <dsp:sp modelId="{58C3E6BB-4336-4712-B6B4-EB9CEDD6406B}">
      <dsp:nvSpPr>
        <dsp:cNvPr id="0" name=""/>
        <dsp:cNvSpPr/>
      </dsp:nvSpPr>
      <dsp:spPr>
        <a:xfrm>
          <a:off x="0" y="2263855"/>
          <a:ext cx="7886700" cy="9734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Funds are limited (i.e. first-come, first-served)</a:t>
          </a:r>
        </a:p>
      </dsp:txBody>
      <dsp:txXfrm>
        <a:off x="47519" y="2311374"/>
        <a:ext cx="7791662" cy="878402"/>
      </dsp:txXfrm>
    </dsp:sp>
    <dsp:sp modelId="{966B4D09-DC12-4F4F-975D-5B8FC4A8A084}">
      <dsp:nvSpPr>
        <dsp:cNvPr id="0" name=""/>
        <dsp:cNvSpPr/>
      </dsp:nvSpPr>
      <dsp:spPr>
        <a:xfrm>
          <a:off x="0" y="3387055"/>
          <a:ext cx="7886700" cy="9734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Campus-based; available only at participating institutions</a:t>
          </a:r>
        </a:p>
      </dsp:txBody>
      <dsp:txXfrm>
        <a:off x="47519" y="3434574"/>
        <a:ext cx="7791662" cy="8784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0BAED1-3442-475E-B6EE-61DAB0D30EDC}">
      <dsp:nvSpPr>
        <dsp:cNvPr id="0" name=""/>
        <dsp:cNvSpPr/>
      </dsp:nvSpPr>
      <dsp:spPr>
        <a:xfrm>
          <a:off x="446458" y="2150"/>
          <a:ext cx="3726180" cy="2006325"/>
        </a:xfrm>
        <a:prstGeom prst="roundRect">
          <a:avLst/>
        </a:prstGeom>
        <a:solidFill>
          <a:srgbClr val="009D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a:solidFill>
                <a:schemeClr val="tx1"/>
              </a:solidFill>
            </a:rPr>
            <a:t>Federal </a:t>
          </a:r>
          <a:br>
            <a:rPr lang="en-US" sz="2800" kern="1200">
              <a:solidFill>
                <a:schemeClr val="tx1"/>
              </a:solidFill>
            </a:rPr>
          </a:br>
          <a:r>
            <a:rPr lang="en-US" sz="2800" kern="1200">
              <a:solidFill>
                <a:schemeClr val="tx1"/>
              </a:solidFill>
            </a:rPr>
            <a:t>Government</a:t>
          </a:r>
        </a:p>
      </dsp:txBody>
      <dsp:txXfrm>
        <a:off x="544399" y="100091"/>
        <a:ext cx="3530298" cy="1810443"/>
      </dsp:txXfrm>
    </dsp:sp>
    <dsp:sp modelId="{D984E0D2-0DB6-4285-B316-B2BB3A3791F6}">
      <dsp:nvSpPr>
        <dsp:cNvPr id="0" name=""/>
        <dsp:cNvSpPr/>
      </dsp:nvSpPr>
      <dsp:spPr>
        <a:xfrm>
          <a:off x="4507026" y="2150"/>
          <a:ext cx="3726180" cy="20063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State </a:t>
          </a:r>
          <a:br>
            <a:rPr lang="en-US" sz="2800" kern="1200">
              <a:solidFill>
                <a:schemeClr val="tx1"/>
              </a:solidFill>
            </a:rPr>
          </a:br>
          <a:r>
            <a:rPr lang="en-US" sz="2800" kern="1200">
              <a:solidFill>
                <a:schemeClr val="tx1"/>
              </a:solidFill>
            </a:rPr>
            <a:t>Government</a:t>
          </a:r>
        </a:p>
      </dsp:txBody>
      <dsp:txXfrm>
        <a:off x="4604967" y="100091"/>
        <a:ext cx="3530298" cy="1810443"/>
      </dsp:txXfrm>
    </dsp:sp>
    <dsp:sp modelId="{7D3B00EB-561C-43F6-BD79-4530A37F79BB}">
      <dsp:nvSpPr>
        <dsp:cNvPr id="0" name=""/>
        <dsp:cNvSpPr/>
      </dsp:nvSpPr>
      <dsp:spPr>
        <a:xfrm>
          <a:off x="446458" y="2342862"/>
          <a:ext cx="3726180" cy="2006325"/>
        </a:xfrm>
        <a:prstGeom prst="roundRect">
          <a:avLst/>
        </a:prstGeom>
        <a:solidFill>
          <a:srgbClr val="10CF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Colleges </a:t>
          </a:r>
          <a:br>
            <a:rPr lang="en-US" sz="2800" kern="1200">
              <a:solidFill>
                <a:schemeClr val="tx1"/>
              </a:solidFill>
            </a:rPr>
          </a:br>
          <a:r>
            <a:rPr lang="en-US" sz="2800" kern="1200">
              <a:solidFill>
                <a:schemeClr val="tx1"/>
              </a:solidFill>
            </a:rPr>
            <a:t>&amp; </a:t>
          </a:r>
          <a:br>
            <a:rPr lang="en-US" sz="2800" kern="1200">
              <a:solidFill>
                <a:schemeClr val="tx1"/>
              </a:solidFill>
            </a:rPr>
          </a:br>
          <a:r>
            <a:rPr lang="en-US" sz="2800" kern="1200">
              <a:solidFill>
                <a:schemeClr val="tx1"/>
              </a:solidFill>
            </a:rPr>
            <a:t>Universities</a:t>
          </a:r>
        </a:p>
      </dsp:txBody>
      <dsp:txXfrm>
        <a:off x="544399" y="2440803"/>
        <a:ext cx="3530298" cy="1810443"/>
      </dsp:txXfrm>
    </dsp:sp>
    <dsp:sp modelId="{C1D22FE9-24C1-4A38-98D0-275B04F84D5D}">
      <dsp:nvSpPr>
        <dsp:cNvPr id="0" name=""/>
        <dsp:cNvSpPr/>
      </dsp:nvSpPr>
      <dsp:spPr>
        <a:xfrm>
          <a:off x="4507026" y="2342862"/>
          <a:ext cx="3726180" cy="20063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Private</a:t>
          </a:r>
        </a:p>
      </dsp:txBody>
      <dsp:txXfrm>
        <a:off x="4604967" y="2440803"/>
        <a:ext cx="3530298" cy="18104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2EDC0-BA9F-4FB3-B185-218041DD0813}">
      <dsp:nvSpPr>
        <dsp:cNvPr id="0" name=""/>
        <dsp:cNvSpPr/>
      </dsp:nvSpPr>
      <dsp:spPr>
        <a:xfrm>
          <a:off x="38" y="6129"/>
          <a:ext cx="3685337" cy="979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Illinois Student </a:t>
          </a:r>
          <a:br>
            <a:rPr lang="en-US" sz="2000" b="1" kern="1200">
              <a:solidFill>
                <a:schemeClr val="tx1"/>
              </a:solidFill>
            </a:rPr>
          </a:br>
          <a:r>
            <a:rPr lang="en-US" sz="2000" b="1" kern="1200">
              <a:solidFill>
                <a:schemeClr val="tx1"/>
              </a:solidFill>
            </a:rPr>
            <a:t>Assistance Commission</a:t>
          </a:r>
        </a:p>
      </dsp:txBody>
      <dsp:txXfrm>
        <a:off x="38" y="6129"/>
        <a:ext cx="3685337" cy="979200"/>
      </dsp:txXfrm>
    </dsp:sp>
    <dsp:sp modelId="{A16C76C2-DA5E-4E2E-8FCC-BE2D4ACFFEF7}">
      <dsp:nvSpPr>
        <dsp:cNvPr id="0" name=""/>
        <dsp:cNvSpPr/>
      </dsp:nvSpPr>
      <dsp:spPr>
        <a:xfrm>
          <a:off x="38" y="985329"/>
          <a:ext cx="3685337" cy="335988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06680" rIns="142240" bIns="160020" numCol="1" spcCol="1270" anchor="t" anchorCtr="0">
          <a:noAutofit/>
        </a:bodyPr>
        <a:lstStyle/>
        <a:p>
          <a:pPr marL="228600" lvl="1" indent="-228600" algn="l" defTabSz="889000">
            <a:lnSpc>
              <a:spcPct val="90000"/>
            </a:lnSpc>
            <a:spcBef>
              <a:spcPct val="0"/>
            </a:spcBef>
            <a:spcAft>
              <a:spcPct val="15000"/>
            </a:spcAft>
            <a:buClr>
              <a:srgbClr val="DE1A3F"/>
            </a:buClr>
            <a:buSzPct val="150000"/>
            <a:buNone/>
          </a:pPr>
          <a:endParaRPr lang="en-US" sz="2000" kern="1200">
            <a:solidFill>
              <a:schemeClr val="tx1"/>
            </a:solidFill>
          </a:endParaRPr>
        </a:p>
        <a:p>
          <a:pPr marL="228600" lvl="1" indent="-228600" algn="l" defTabSz="889000">
            <a:lnSpc>
              <a:spcPct val="90000"/>
            </a:lnSpc>
            <a:spcBef>
              <a:spcPct val="0"/>
            </a:spcBef>
            <a:spcAft>
              <a:spcPct val="15000"/>
            </a:spcAft>
            <a:buClr>
              <a:srgbClr val="DE1A3F"/>
            </a:buClr>
            <a:buSzPct val="150000"/>
            <a:buNone/>
          </a:pPr>
          <a:endParaRPr lang="en-US" sz="2000" kern="1200">
            <a:solidFill>
              <a:schemeClr val="tx1"/>
            </a:solidFill>
          </a:endParaRPr>
        </a:p>
        <a:p>
          <a:pPr marL="228600" lvl="1" indent="-228600" algn="l" defTabSz="889000">
            <a:lnSpc>
              <a:spcPct val="90000"/>
            </a:lnSpc>
            <a:spcBef>
              <a:spcPct val="0"/>
            </a:spcBef>
            <a:spcAft>
              <a:spcPct val="15000"/>
            </a:spcAft>
            <a:buClr>
              <a:srgbClr val="DE1A3F"/>
            </a:buClr>
            <a:buSzPct val="150000"/>
            <a:buNone/>
          </a:pPr>
          <a:endParaRPr lang="en-US" sz="2000" kern="1200">
            <a:solidFill>
              <a:schemeClr val="tx1"/>
            </a:solidFill>
          </a:endParaRPr>
        </a:p>
        <a:p>
          <a:pPr marL="228600" lvl="1" indent="-228600" algn="ctr" defTabSz="889000">
            <a:lnSpc>
              <a:spcPct val="90000"/>
            </a:lnSpc>
            <a:spcBef>
              <a:spcPct val="0"/>
            </a:spcBef>
            <a:spcAft>
              <a:spcPct val="15000"/>
            </a:spcAft>
            <a:buClr>
              <a:srgbClr val="DE1A3F"/>
            </a:buClr>
            <a:buSzPct val="150000"/>
            <a:buNone/>
          </a:pPr>
          <a:r>
            <a:rPr lang="en-US" sz="2000" b="1" kern="1200">
              <a:ln/>
              <a:hlinkClick xmlns:r="http://schemas.openxmlformats.org/officeDocument/2006/relationships" r:id="rId1">
                <a:extLst>
                  <a:ext uri="{A12FA001-AC4F-418D-AE19-62706E023703}">
                    <ahyp:hlinkClr xmlns:ahyp="http://schemas.microsoft.com/office/drawing/2018/hyperlinkcolor" val="tx"/>
                  </a:ext>
                </a:extLst>
              </a:hlinkClick>
            </a:rPr>
            <a:t>www.ISAC.org</a:t>
          </a:r>
          <a:endParaRPr lang="en-US" sz="2000" kern="1200"/>
        </a:p>
        <a:p>
          <a:pPr marL="57150" lvl="1" indent="-57150" algn="l" defTabSz="444500">
            <a:lnSpc>
              <a:spcPct val="90000"/>
            </a:lnSpc>
            <a:spcBef>
              <a:spcPct val="0"/>
            </a:spcBef>
            <a:spcAft>
              <a:spcPct val="15000"/>
            </a:spcAft>
            <a:buClr>
              <a:srgbClr val="DE1A3F"/>
            </a:buClr>
            <a:buSzPct val="150000"/>
            <a:buNone/>
          </a:pPr>
          <a:endParaRPr lang="en-US" sz="1000" kern="1200">
            <a:solidFill>
              <a:schemeClr val="tx1"/>
            </a:solidFill>
          </a:endParaRP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ln/>
              <a:ea typeface="+mn-lt"/>
              <a:cs typeface="+mn-lt"/>
            </a:rPr>
            <a:t>Grants</a:t>
          </a:r>
          <a:endParaRPr lang="en-US" sz="2000" kern="1200"/>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Scholarships</a:t>
          </a: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Prepaid tuition</a:t>
          </a: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Loan repayment &amp; forgiveness programs</a:t>
          </a:r>
        </a:p>
      </dsp:txBody>
      <dsp:txXfrm>
        <a:off x="38" y="985329"/>
        <a:ext cx="3685337" cy="3359880"/>
      </dsp:txXfrm>
    </dsp:sp>
    <dsp:sp modelId="{AEE36292-C50A-41CF-99CD-6BDD718F32C8}">
      <dsp:nvSpPr>
        <dsp:cNvPr id="0" name=""/>
        <dsp:cNvSpPr/>
      </dsp:nvSpPr>
      <dsp:spPr>
        <a:xfrm>
          <a:off x="4201323" y="6129"/>
          <a:ext cx="3685337" cy="979200"/>
        </a:xfrm>
        <a:prstGeom prst="rect">
          <a:avLst/>
        </a:prstGeom>
        <a:solidFill>
          <a:schemeClr val="accent3">
            <a:hueOff val="-1137357"/>
            <a:satOff val="-4689"/>
            <a:lumOff val="-983"/>
            <a:alphaOff val="0"/>
          </a:schemeClr>
        </a:solidFill>
        <a:ln w="12700" cap="flat" cmpd="sng" algn="ctr">
          <a:solidFill>
            <a:schemeClr val="accent3">
              <a:hueOff val="-1137357"/>
              <a:satOff val="-4689"/>
              <a:lumOff val="-9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U.S. Department of Education</a:t>
          </a:r>
          <a:br>
            <a:rPr lang="en-US" sz="2000" b="1" kern="1200">
              <a:solidFill>
                <a:schemeClr val="tx1"/>
              </a:solidFill>
            </a:rPr>
          </a:br>
          <a:r>
            <a:rPr lang="en-US" sz="2000" b="1" kern="1200">
              <a:solidFill>
                <a:schemeClr val="tx1"/>
              </a:solidFill>
            </a:rPr>
            <a:t>Office of Federal Student Aid</a:t>
          </a:r>
        </a:p>
      </dsp:txBody>
      <dsp:txXfrm>
        <a:off x="4201323" y="6129"/>
        <a:ext cx="3685337" cy="979200"/>
      </dsp:txXfrm>
    </dsp:sp>
    <dsp:sp modelId="{587F7A69-505C-45D2-9EC3-42028160743C}">
      <dsp:nvSpPr>
        <dsp:cNvPr id="0" name=""/>
        <dsp:cNvSpPr/>
      </dsp:nvSpPr>
      <dsp:spPr>
        <a:xfrm>
          <a:off x="4201323" y="985329"/>
          <a:ext cx="3685337" cy="3359880"/>
        </a:xfrm>
        <a:prstGeom prst="rect">
          <a:avLst/>
        </a:prstGeom>
        <a:solidFill>
          <a:schemeClr val="accent3">
            <a:tint val="40000"/>
            <a:alpha val="90000"/>
            <a:hueOff val="-1932354"/>
            <a:satOff val="-7827"/>
            <a:lumOff val="-648"/>
            <a:alphaOff val="0"/>
          </a:schemeClr>
        </a:solidFill>
        <a:ln w="12700" cap="flat" cmpd="sng" algn="ctr">
          <a:solidFill>
            <a:schemeClr val="accent3">
              <a:tint val="40000"/>
              <a:alpha val="90000"/>
              <a:hueOff val="-1932354"/>
              <a:satOff val="-7827"/>
              <a:lumOff val="-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06680" rIns="142240" bIns="160020" numCol="1" spcCol="1270" anchor="t" anchorCtr="0">
          <a:noAutofit/>
        </a:bodyPr>
        <a:lstStyle/>
        <a:p>
          <a:pPr marL="228600" lvl="1" indent="-228600" algn="l" defTabSz="889000">
            <a:lnSpc>
              <a:spcPct val="90000"/>
            </a:lnSpc>
            <a:spcBef>
              <a:spcPct val="0"/>
            </a:spcBef>
            <a:spcAft>
              <a:spcPct val="15000"/>
            </a:spcAft>
            <a:buNone/>
          </a:pPr>
          <a:endParaRPr lang="en-US" sz="2000" kern="1200">
            <a:solidFill>
              <a:schemeClr val="tx1"/>
            </a:solidFill>
          </a:endParaRPr>
        </a:p>
        <a:p>
          <a:pPr marL="228600" lvl="1" indent="-228600" algn="l" defTabSz="889000">
            <a:lnSpc>
              <a:spcPct val="90000"/>
            </a:lnSpc>
            <a:spcBef>
              <a:spcPct val="0"/>
            </a:spcBef>
            <a:spcAft>
              <a:spcPct val="15000"/>
            </a:spcAft>
            <a:buNone/>
          </a:pPr>
          <a:endParaRPr lang="en-US" sz="2000" kern="1200">
            <a:solidFill>
              <a:schemeClr val="tx1"/>
            </a:solidFill>
          </a:endParaRPr>
        </a:p>
        <a:p>
          <a:pPr marL="228600" lvl="1" indent="-228600" algn="l" defTabSz="889000">
            <a:lnSpc>
              <a:spcPct val="90000"/>
            </a:lnSpc>
            <a:spcBef>
              <a:spcPct val="0"/>
            </a:spcBef>
            <a:spcAft>
              <a:spcPct val="15000"/>
            </a:spcAft>
            <a:buNone/>
          </a:pPr>
          <a:endParaRPr lang="en-US" sz="2000" kern="1200">
            <a:solidFill>
              <a:schemeClr val="tx1"/>
            </a:solidFill>
          </a:endParaRPr>
        </a:p>
        <a:p>
          <a:pPr marL="228600" lvl="1" indent="-228600" algn="ctr" defTabSz="889000">
            <a:lnSpc>
              <a:spcPct val="90000"/>
            </a:lnSpc>
            <a:spcBef>
              <a:spcPct val="0"/>
            </a:spcBef>
            <a:spcAft>
              <a:spcPct val="15000"/>
            </a:spcAft>
            <a:buNone/>
          </a:pPr>
          <a:r>
            <a:rPr lang="en-US" sz="2000" b="1" kern="1200">
              <a:hlinkClick xmlns:r="http://schemas.openxmlformats.org/officeDocument/2006/relationships" r:id="rId2">
                <a:extLst>
                  <a:ext uri="{A12FA001-AC4F-418D-AE19-62706E023703}">
                    <ahyp:hlinkClr xmlns:ahyp="http://schemas.microsoft.com/office/drawing/2018/hyperlinkcolor" val="tx"/>
                  </a:ext>
                </a:extLst>
              </a:hlinkClick>
            </a:rPr>
            <a:t>www.StudentAid.gov</a:t>
          </a:r>
          <a:endParaRPr lang="en-US" sz="2000" kern="1200"/>
        </a:p>
        <a:p>
          <a:pPr marL="57150" lvl="1" indent="-57150" algn="l" defTabSz="400050">
            <a:lnSpc>
              <a:spcPct val="90000"/>
            </a:lnSpc>
            <a:spcBef>
              <a:spcPct val="0"/>
            </a:spcBef>
            <a:spcAft>
              <a:spcPct val="15000"/>
            </a:spcAft>
            <a:buNone/>
          </a:pPr>
          <a:endParaRPr lang="en-US" sz="900" kern="1200">
            <a:solidFill>
              <a:schemeClr val="tx1"/>
            </a:solidFill>
          </a:endParaRP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ln/>
              <a:ea typeface="+mn-lt"/>
              <a:cs typeface="+mn-lt"/>
            </a:rPr>
            <a:t>Grants</a:t>
          </a:r>
          <a:endParaRPr lang="en-US" sz="2000" kern="1200"/>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Scholarships</a:t>
          </a: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Work-study</a:t>
          </a: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r>
            <a:rPr lang="en-US" sz="2000" kern="1200"/>
            <a:t>Student Loans</a:t>
          </a:r>
        </a:p>
        <a:p>
          <a:pPr marL="228600" lvl="1" indent="-228600" algn="l" defTabSz="889000">
            <a:lnSpc>
              <a:spcPct val="90000"/>
            </a:lnSpc>
            <a:spcBef>
              <a:spcPct val="0"/>
            </a:spcBef>
            <a:spcAft>
              <a:spcPct val="15000"/>
            </a:spcAft>
            <a:buClr>
              <a:schemeClr val="accent1"/>
            </a:buClr>
            <a:buSzPct val="150000"/>
            <a:buFont typeface="Arial" panose="020B0604020202020204" pitchFamily="34" charset="0"/>
            <a:buChar char="•"/>
          </a:pPr>
          <a:endParaRPr lang="en-US" sz="2000" kern="1200"/>
        </a:p>
      </dsp:txBody>
      <dsp:txXfrm>
        <a:off x="4201323" y="985329"/>
        <a:ext cx="3685337" cy="33598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00332-C2D4-4F48-93CC-F6AAFDEDF9C8}">
      <dsp:nvSpPr>
        <dsp:cNvPr id="0" name=""/>
        <dsp:cNvSpPr/>
      </dsp:nvSpPr>
      <dsp:spPr>
        <a:xfrm>
          <a:off x="2698729" y="1838898"/>
          <a:ext cx="2489239" cy="2489239"/>
        </a:xfrm>
        <a:prstGeom prst="ellipse">
          <a:avLst/>
        </a:prstGeom>
        <a:solidFill>
          <a:schemeClr val="accent2">
            <a:hueOff val="0"/>
            <a:satOff val="0"/>
            <a:lumOff val="0"/>
            <a:alphaOff val="0"/>
          </a:schemeClr>
        </a:solid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Total </a:t>
          </a:r>
          <a:br>
            <a:rPr lang="en-US" sz="2400" kern="1200">
              <a:solidFill>
                <a:schemeClr val="tx1"/>
              </a:solidFill>
            </a:rPr>
          </a:br>
          <a:r>
            <a:rPr lang="en-US" sz="2400" kern="1200">
              <a:solidFill>
                <a:schemeClr val="tx1"/>
              </a:solidFill>
            </a:rPr>
            <a:t>grant aid </a:t>
          </a:r>
          <a:br>
            <a:rPr lang="en-US" sz="2400" kern="1200">
              <a:solidFill>
                <a:schemeClr val="tx1"/>
              </a:solidFill>
            </a:rPr>
          </a:br>
          <a:r>
            <a:rPr lang="en-US" sz="2400" kern="1200">
              <a:solidFill>
                <a:schemeClr val="tx1"/>
              </a:solidFill>
            </a:rPr>
            <a:t>up to</a:t>
          </a:r>
          <a:br>
            <a:rPr lang="en-US" sz="2400" kern="1200">
              <a:solidFill>
                <a:schemeClr val="tx1"/>
              </a:solidFill>
            </a:rPr>
          </a:br>
          <a:r>
            <a:rPr lang="en-US" sz="2800" b="1" kern="1200">
              <a:solidFill>
                <a:schemeClr val="tx1"/>
              </a:solidFill>
            </a:rPr>
            <a:t>$14,095</a:t>
          </a:r>
          <a:endParaRPr lang="en-US" sz="2400" b="1" kern="1200">
            <a:solidFill>
              <a:schemeClr val="tx1"/>
            </a:solidFill>
          </a:endParaRPr>
        </a:p>
      </dsp:txBody>
      <dsp:txXfrm>
        <a:off x="3063270" y="2203439"/>
        <a:ext cx="1760157" cy="1760157"/>
      </dsp:txXfrm>
    </dsp:sp>
    <dsp:sp modelId="{F7DD4E88-4227-4F07-AF71-7053F9676082}">
      <dsp:nvSpPr>
        <dsp:cNvPr id="0" name=""/>
        <dsp:cNvSpPr/>
      </dsp:nvSpPr>
      <dsp:spPr>
        <a:xfrm rot="12900000">
          <a:off x="925520" y="1355369"/>
          <a:ext cx="2169275" cy="749026"/>
        </a:xfrm>
        <a:prstGeom prst="leftArrow">
          <a:avLst>
            <a:gd name="adj1" fmla="val 60000"/>
            <a:gd name="adj2" fmla="val 50000"/>
          </a:avLst>
        </a:prstGeom>
        <a:solidFill>
          <a:schemeClr val="accent3">
            <a:hueOff val="0"/>
            <a:satOff val="0"/>
            <a:lumOff val="0"/>
            <a:alphaOff val="0"/>
          </a:schemeClr>
        </a:solidFill>
        <a:ln>
          <a:noFill/>
        </a:ln>
        <a:effectLst>
          <a:outerShdw blurRad="50800" dist="50800" dir="5400000" algn="ctr" rotWithShape="0">
            <a:schemeClr val="tx1"/>
          </a:outerShdw>
        </a:effectLst>
      </dsp:spPr>
      <dsp:style>
        <a:lnRef idx="0">
          <a:scrgbClr r="0" g="0" b="0"/>
        </a:lnRef>
        <a:fillRef idx="1">
          <a:scrgbClr r="0" g="0" b="0"/>
        </a:fillRef>
        <a:effectRef idx="0">
          <a:scrgbClr r="0" g="0" b="0"/>
        </a:effectRef>
        <a:fontRef idx="minor">
          <a:schemeClr val="lt1"/>
        </a:fontRef>
      </dsp:style>
    </dsp:sp>
    <dsp:sp modelId="{492EF35A-808A-4D7A-B080-11DBB455E1F1}">
      <dsp:nvSpPr>
        <dsp:cNvPr id="0" name=""/>
        <dsp:cNvSpPr/>
      </dsp:nvSpPr>
      <dsp:spPr>
        <a:xfrm>
          <a:off x="9373" y="158133"/>
          <a:ext cx="2364777" cy="1997404"/>
        </a:xfrm>
        <a:prstGeom prst="roundRect">
          <a:avLst>
            <a:gd name="adj" fmla="val 10000"/>
          </a:avLst>
        </a:prstGeom>
        <a:solidFill>
          <a:schemeClr val="accent3">
            <a:hueOff val="0"/>
            <a:satOff val="0"/>
            <a:lumOff val="0"/>
            <a:alphaOff val="0"/>
          </a:schemeClr>
        </a:solid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tx1"/>
              </a:solidFill>
            </a:rPr>
            <a:t>Illinois Monetary Award Program (MAP) Grant</a:t>
          </a:r>
          <a:br>
            <a:rPr lang="en-US" sz="2400" b="1" kern="1200">
              <a:solidFill>
                <a:schemeClr val="tx1"/>
              </a:solidFill>
            </a:rPr>
          </a:br>
          <a:r>
            <a:rPr lang="en-US" sz="2400" kern="1200">
              <a:solidFill>
                <a:schemeClr val="tx1"/>
              </a:solidFill>
            </a:rPr>
            <a:t>up to </a:t>
          </a:r>
          <a:br>
            <a:rPr lang="en-US" sz="2400" kern="1200">
              <a:solidFill>
                <a:schemeClr val="tx1"/>
              </a:solidFill>
            </a:rPr>
          </a:br>
          <a:r>
            <a:rPr lang="en-US" sz="2800" b="1" kern="1200">
              <a:solidFill>
                <a:schemeClr val="tx1"/>
              </a:solidFill>
            </a:rPr>
            <a:t>$7,200 </a:t>
          </a:r>
          <a:endParaRPr lang="en-US" sz="2400" b="1" kern="1200">
            <a:solidFill>
              <a:schemeClr val="tx1"/>
            </a:solidFill>
          </a:endParaRPr>
        </a:p>
      </dsp:txBody>
      <dsp:txXfrm>
        <a:off x="67875" y="216635"/>
        <a:ext cx="2247773" cy="1880400"/>
      </dsp:txXfrm>
    </dsp:sp>
    <dsp:sp modelId="{F63701B2-6855-4467-AE27-B0F4C8BA5BC7}">
      <dsp:nvSpPr>
        <dsp:cNvPr id="0" name=""/>
        <dsp:cNvSpPr/>
      </dsp:nvSpPr>
      <dsp:spPr>
        <a:xfrm rot="19501242">
          <a:off x="4810871" y="1355549"/>
          <a:ext cx="2133797" cy="749026"/>
        </a:xfrm>
        <a:prstGeom prst="leftArrow">
          <a:avLst>
            <a:gd name="adj1" fmla="val 60000"/>
            <a:gd name="adj2" fmla="val 50000"/>
          </a:avLst>
        </a:prstGeom>
        <a:solidFill>
          <a:schemeClr val="accent3">
            <a:hueOff val="-1137357"/>
            <a:satOff val="-4689"/>
            <a:lumOff val="-983"/>
            <a:alphaOff val="0"/>
          </a:schemeClr>
        </a:solidFill>
        <a:ln>
          <a:noFill/>
        </a:ln>
        <a:effectLst>
          <a:outerShdw blurRad="50800" dist="50800" dir="5400000" algn="ctr" rotWithShape="0">
            <a:schemeClr val="tx1"/>
          </a:outerShdw>
        </a:effectLst>
      </dsp:spPr>
      <dsp:style>
        <a:lnRef idx="0">
          <a:scrgbClr r="0" g="0" b="0"/>
        </a:lnRef>
        <a:fillRef idx="1">
          <a:scrgbClr r="0" g="0" b="0"/>
        </a:fillRef>
        <a:effectRef idx="0">
          <a:scrgbClr r="0" g="0" b="0"/>
        </a:effectRef>
        <a:fontRef idx="minor">
          <a:schemeClr val="lt1"/>
        </a:fontRef>
      </dsp:style>
    </dsp:sp>
    <dsp:sp modelId="{5391F096-C401-44CF-8F77-2F0377324DC8}">
      <dsp:nvSpPr>
        <dsp:cNvPr id="0" name=""/>
        <dsp:cNvSpPr/>
      </dsp:nvSpPr>
      <dsp:spPr>
        <a:xfrm>
          <a:off x="5514647" y="158145"/>
          <a:ext cx="2364777" cy="1997404"/>
        </a:xfrm>
        <a:prstGeom prst="roundRect">
          <a:avLst>
            <a:gd name="adj" fmla="val 10000"/>
          </a:avLst>
        </a:prstGeom>
        <a:solidFill>
          <a:schemeClr val="accent3">
            <a:hueOff val="-1137357"/>
            <a:satOff val="-4689"/>
            <a:lumOff val="-983"/>
            <a:alphaOff val="0"/>
          </a:schemeClr>
        </a:solidFill>
        <a:ln w="12700" cap="flat" cmpd="sng" algn="ctr">
          <a:noFill/>
          <a:prstDash val="solid"/>
          <a:miter lim="800000"/>
        </a:ln>
        <a:effectLst>
          <a:outerShdw blurRad="50800" dist="50800" dir="5400000" algn="ctr" rotWithShape="0">
            <a:schemeClr val="tx1"/>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tx1"/>
              </a:solidFill>
            </a:rPr>
            <a:t>Federal Pell Grant </a:t>
          </a:r>
          <a:br>
            <a:rPr lang="en-US" sz="2400" b="1" kern="1200">
              <a:solidFill>
                <a:schemeClr val="tx1"/>
              </a:solidFill>
            </a:rPr>
          </a:br>
          <a:r>
            <a:rPr lang="en-US" sz="2400" kern="1200">
              <a:solidFill>
                <a:schemeClr val="tx1"/>
              </a:solidFill>
            </a:rPr>
            <a:t>up to </a:t>
          </a:r>
          <a:br>
            <a:rPr lang="en-US" sz="2400" kern="1200">
              <a:solidFill>
                <a:schemeClr val="tx1"/>
              </a:solidFill>
            </a:rPr>
          </a:br>
          <a:r>
            <a:rPr lang="en-US" sz="2800" b="1" kern="1200">
              <a:solidFill>
                <a:schemeClr val="tx1"/>
              </a:solidFill>
            </a:rPr>
            <a:t>$6,895</a:t>
          </a:r>
          <a:endParaRPr lang="en-US" sz="2400" b="1" kern="1200">
            <a:solidFill>
              <a:schemeClr val="tx1"/>
            </a:solidFill>
          </a:endParaRPr>
        </a:p>
      </dsp:txBody>
      <dsp:txXfrm>
        <a:off x="5573149" y="216647"/>
        <a:ext cx="2247773" cy="18804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A44D31-782A-4595-A601-ECEF2AB7BB92}">
      <dsp:nvSpPr>
        <dsp:cNvPr id="0" name=""/>
        <dsp:cNvSpPr/>
      </dsp:nvSpPr>
      <dsp:spPr>
        <a:xfrm rot="5400000">
          <a:off x="4943969" y="-2005056"/>
          <a:ext cx="837972" cy="5047488"/>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solidFill>
                <a:schemeClr val="tx1"/>
              </a:solidFill>
            </a:rPr>
            <a:t>Need-based</a:t>
          </a:r>
        </a:p>
        <a:p>
          <a:pPr marL="228600" lvl="1" indent="-228600" algn="l" defTabSz="977900">
            <a:lnSpc>
              <a:spcPct val="90000"/>
            </a:lnSpc>
            <a:spcBef>
              <a:spcPct val="0"/>
            </a:spcBef>
            <a:spcAft>
              <a:spcPct val="15000"/>
            </a:spcAft>
            <a:buClr>
              <a:schemeClr val="accent1"/>
            </a:buClr>
            <a:buChar char="•"/>
          </a:pPr>
          <a:r>
            <a:rPr lang="en-US" sz="2200" kern="1200">
              <a:solidFill>
                <a:schemeClr val="tx1"/>
              </a:solidFill>
            </a:rPr>
            <a:t>Up to $7,200 for tuition &amp; fees</a:t>
          </a:r>
        </a:p>
      </dsp:txBody>
      <dsp:txXfrm rot="-5400000">
        <a:off x="2839211" y="140608"/>
        <a:ext cx="5006582" cy="756160"/>
      </dsp:txXfrm>
    </dsp:sp>
    <dsp:sp modelId="{74A20855-21E0-4312-AFED-B1744F17FEE9}">
      <dsp:nvSpPr>
        <dsp:cNvPr id="0" name=""/>
        <dsp:cNvSpPr/>
      </dsp:nvSpPr>
      <dsp:spPr>
        <a:xfrm>
          <a:off x="0" y="0"/>
          <a:ext cx="2839212" cy="1047465"/>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MAP </a:t>
          </a:r>
          <a:br>
            <a:rPr lang="en-US" sz="2000" b="1" kern="1200">
              <a:solidFill>
                <a:schemeClr val="tx1"/>
              </a:solidFill>
            </a:rPr>
          </a:br>
          <a:r>
            <a:rPr lang="en-US" sz="2000" b="1" kern="1200">
              <a:solidFill>
                <a:schemeClr val="tx1"/>
              </a:solidFill>
            </a:rPr>
            <a:t>Grant</a:t>
          </a:r>
        </a:p>
      </dsp:txBody>
      <dsp:txXfrm>
        <a:off x="51133" y="51133"/>
        <a:ext cx="2736946" cy="945199"/>
      </dsp:txXfrm>
    </dsp:sp>
    <dsp:sp modelId="{C49DC887-C229-480E-87C3-5D6177AD4325}">
      <dsp:nvSpPr>
        <dsp:cNvPr id="0" name=""/>
        <dsp:cNvSpPr/>
      </dsp:nvSpPr>
      <dsp:spPr>
        <a:xfrm rot="5400000">
          <a:off x="4943969" y="-905217"/>
          <a:ext cx="837972" cy="5047488"/>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solidFill>
                <a:schemeClr val="tx1"/>
              </a:solidFill>
            </a:rPr>
            <a:t>Covers tuition &amp; mandatory fees</a:t>
          </a:r>
        </a:p>
      </dsp:txBody>
      <dsp:txXfrm rot="-5400000">
        <a:off x="2839211" y="1240447"/>
        <a:ext cx="5006582" cy="756160"/>
      </dsp:txXfrm>
    </dsp:sp>
    <dsp:sp modelId="{C65EC77E-4BDC-4605-B43E-15997879BAA5}">
      <dsp:nvSpPr>
        <dsp:cNvPr id="0" name=""/>
        <dsp:cNvSpPr/>
      </dsp:nvSpPr>
      <dsp:spPr>
        <a:xfrm>
          <a:off x="0" y="1099837"/>
          <a:ext cx="2839212" cy="1047465"/>
        </a:xfrm>
        <a:prstGeom prst="roundRect">
          <a:avLst/>
        </a:prstGeom>
        <a:solidFill>
          <a:schemeClr val="accent2">
            <a:shade val="80000"/>
            <a:hueOff val="200984"/>
            <a:satOff val="-13005"/>
            <a:lumOff val="118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Illinois Veteran Grant (IVG)</a:t>
          </a:r>
        </a:p>
      </dsp:txBody>
      <dsp:txXfrm>
        <a:off x="51133" y="1150970"/>
        <a:ext cx="2736946" cy="945199"/>
      </dsp:txXfrm>
    </dsp:sp>
    <dsp:sp modelId="{8E07A014-BEB9-47E1-A14F-E1F289EE758C}">
      <dsp:nvSpPr>
        <dsp:cNvPr id="0" name=""/>
        <dsp:cNvSpPr/>
      </dsp:nvSpPr>
      <dsp:spPr>
        <a:xfrm rot="5400000">
          <a:off x="4943969" y="194621"/>
          <a:ext cx="837972" cy="5047488"/>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solidFill>
                <a:schemeClr val="tx1"/>
              </a:solidFill>
            </a:rPr>
            <a:t>Covers tuition &amp; mandatory fees</a:t>
          </a:r>
        </a:p>
      </dsp:txBody>
      <dsp:txXfrm rot="-5400000">
        <a:off x="2839211" y="2340285"/>
        <a:ext cx="5006582" cy="756160"/>
      </dsp:txXfrm>
    </dsp:sp>
    <dsp:sp modelId="{253E0410-311B-40A6-94D5-BC6FB4751BE1}">
      <dsp:nvSpPr>
        <dsp:cNvPr id="0" name=""/>
        <dsp:cNvSpPr/>
      </dsp:nvSpPr>
      <dsp:spPr>
        <a:xfrm>
          <a:off x="0" y="2199676"/>
          <a:ext cx="2839212" cy="1047465"/>
        </a:xfrm>
        <a:prstGeom prst="roundRect">
          <a:avLst/>
        </a:prstGeom>
        <a:solidFill>
          <a:schemeClr val="accent2">
            <a:shade val="80000"/>
            <a:hueOff val="401968"/>
            <a:satOff val="-26011"/>
            <a:lumOff val="237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Illinois </a:t>
          </a:r>
          <a:br>
            <a:rPr lang="en-US" sz="2000" b="1" kern="1200">
              <a:solidFill>
                <a:schemeClr val="tx1"/>
              </a:solidFill>
            </a:rPr>
          </a:br>
          <a:r>
            <a:rPr lang="en-US" sz="2000" b="1" kern="1200">
              <a:solidFill>
                <a:schemeClr val="tx1"/>
              </a:solidFill>
            </a:rPr>
            <a:t>National Guard </a:t>
          </a:r>
          <a:br>
            <a:rPr lang="en-US" sz="2000" b="1" kern="1200">
              <a:solidFill>
                <a:schemeClr val="tx1"/>
              </a:solidFill>
            </a:rPr>
          </a:br>
          <a:r>
            <a:rPr lang="en-US" sz="2000" b="1" kern="1200">
              <a:solidFill>
                <a:schemeClr val="tx1"/>
              </a:solidFill>
            </a:rPr>
            <a:t>(ING) Grant</a:t>
          </a:r>
        </a:p>
      </dsp:txBody>
      <dsp:txXfrm>
        <a:off x="51133" y="2250809"/>
        <a:ext cx="2736946" cy="945199"/>
      </dsp:txXfrm>
    </dsp:sp>
    <dsp:sp modelId="{D0F3AFCF-828D-4B06-87E1-4641C0BC5E2A}">
      <dsp:nvSpPr>
        <dsp:cNvPr id="0" name=""/>
        <dsp:cNvSpPr/>
      </dsp:nvSpPr>
      <dsp:spPr>
        <a:xfrm rot="5400000">
          <a:off x="4943969" y="1301683"/>
          <a:ext cx="837972" cy="5047488"/>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solidFill>
                <a:schemeClr val="tx1"/>
              </a:solidFill>
            </a:rPr>
            <a:t>Covers tuition &amp; mandatory fees</a:t>
          </a:r>
        </a:p>
      </dsp:txBody>
      <dsp:txXfrm rot="-5400000">
        <a:off x="2839211" y="3447347"/>
        <a:ext cx="5006582" cy="756160"/>
      </dsp:txXfrm>
    </dsp:sp>
    <dsp:sp modelId="{9CE8EFEA-A2C1-4F7E-9621-20C7334C3515}">
      <dsp:nvSpPr>
        <dsp:cNvPr id="0" name=""/>
        <dsp:cNvSpPr/>
      </dsp:nvSpPr>
      <dsp:spPr>
        <a:xfrm>
          <a:off x="0" y="3299515"/>
          <a:ext cx="2839212" cy="1047465"/>
        </a:xfrm>
        <a:prstGeom prst="roundRect">
          <a:avLst/>
        </a:prstGeom>
        <a:solidFill>
          <a:schemeClr val="accent2">
            <a:shade val="80000"/>
            <a:hueOff val="602952"/>
            <a:satOff val="-39016"/>
            <a:lumOff val="35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Grant for Dependents of Police, Fire, &amp; Correctional Officers</a:t>
          </a:r>
        </a:p>
      </dsp:txBody>
      <dsp:txXfrm>
        <a:off x="51133" y="3350648"/>
        <a:ext cx="2736946" cy="9451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EFDE0-A2AA-4E09-BEAC-DE2454FE7CBA}">
      <dsp:nvSpPr>
        <dsp:cNvPr id="0" name=""/>
        <dsp:cNvSpPr/>
      </dsp:nvSpPr>
      <dsp:spPr>
        <a:xfrm rot="5400000">
          <a:off x="4603326" y="-2077524"/>
          <a:ext cx="1137084" cy="5424885"/>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Up to $7,500 for tuition, fees, room, board</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Certain teaching requirements must be met</a:t>
          </a:r>
        </a:p>
      </dsp:txBody>
      <dsp:txXfrm rot="-5400000">
        <a:off x="2459426" y="121884"/>
        <a:ext cx="5369377" cy="1026068"/>
      </dsp:txXfrm>
    </dsp:sp>
    <dsp:sp modelId="{495E709B-CD20-47D2-A18D-FE5B3A9BB687}">
      <dsp:nvSpPr>
        <dsp:cNvPr id="0" name=""/>
        <dsp:cNvSpPr/>
      </dsp:nvSpPr>
      <dsp:spPr>
        <a:xfrm>
          <a:off x="0" y="0"/>
          <a:ext cx="2459419" cy="1421355"/>
        </a:xfrm>
        <a:prstGeom prst="roundRect">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Minority Teachers </a:t>
          </a:r>
          <a:br>
            <a:rPr lang="en-US" sz="2000" b="1" kern="1200">
              <a:solidFill>
                <a:schemeClr val="tx1"/>
              </a:solidFill>
            </a:rPr>
          </a:br>
          <a:r>
            <a:rPr lang="en-US" sz="2000" b="1" kern="1200">
              <a:solidFill>
                <a:schemeClr val="tx1"/>
              </a:solidFill>
            </a:rPr>
            <a:t>of Illinois </a:t>
          </a:r>
          <a:br>
            <a:rPr lang="en-US" sz="2000" b="1" kern="1200">
              <a:solidFill>
                <a:schemeClr val="tx1"/>
              </a:solidFill>
            </a:rPr>
          </a:br>
          <a:r>
            <a:rPr lang="en-US" sz="2000" b="1" kern="1200">
              <a:solidFill>
                <a:schemeClr val="tx1"/>
              </a:solidFill>
            </a:rPr>
            <a:t>(MTI) Scholarship</a:t>
          </a:r>
        </a:p>
      </dsp:txBody>
      <dsp:txXfrm>
        <a:off x="69385" y="69385"/>
        <a:ext cx="2320649" cy="1282585"/>
      </dsp:txXfrm>
    </dsp:sp>
    <dsp:sp modelId="{6DBA748F-9AC6-4321-A4A8-E527D90CA57B}">
      <dsp:nvSpPr>
        <dsp:cNvPr id="0" name=""/>
        <dsp:cNvSpPr/>
      </dsp:nvSpPr>
      <dsp:spPr>
        <a:xfrm rot="5400000">
          <a:off x="4603326" y="-585101"/>
          <a:ext cx="1137084" cy="5424885"/>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Tuition waiver at public universities (no annual minimum or maximum amounts)</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Certain teaching requirements must be met</a:t>
          </a:r>
        </a:p>
      </dsp:txBody>
      <dsp:txXfrm rot="-5400000">
        <a:off x="2459426" y="1614307"/>
        <a:ext cx="5369377" cy="1026068"/>
      </dsp:txXfrm>
    </dsp:sp>
    <dsp:sp modelId="{E60EBD79-A005-4EF1-98F1-6E0E10F0A5CA}">
      <dsp:nvSpPr>
        <dsp:cNvPr id="0" name=""/>
        <dsp:cNvSpPr/>
      </dsp:nvSpPr>
      <dsp:spPr>
        <a:xfrm>
          <a:off x="0" y="1416657"/>
          <a:ext cx="2459419" cy="1421355"/>
        </a:xfrm>
        <a:prstGeom prst="roundRect">
          <a:avLst/>
        </a:prstGeom>
        <a:solidFill>
          <a:schemeClr val="accent2">
            <a:shade val="80000"/>
            <a:hueOff val="301476"/>
            <a:satOff val="-19508"/>
            <a:lumOff val="178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Illinois Special Education Teacher Tuition Waiver (SETTW)</a:t>
          </a:r>
        </a:p>
      </dsp:txBody>
      <dsp:txXfrm>
        <a:off x="69385" y="1486042"/>
        <a:ext cx="2320649" cy="1282585"/>
      </dsp:txXfrm>
    </dsp:sp>
    <dsp:sp modelId="{7DADC15D-786C-4483-82D3-070EB2EF3812}">
      <dsp:nvSpPr>
        <dsp:cNvPr id="0" name=""/>
        <dsp:cNvSpPr/>
      </dsp:nvSpPr>
      <dsp:spPr>
        <a:xfrm rot="5400000">
          <a:off x="4603326" y="907321"/>
          <a:ext cx="1137084" cy="5424885"/>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Covers cost of attendance after other financial aid received</a:t>
          </a:r>
        </a:p>
      </dsp:txBody>
      <dsp:txXfrm rot="-5400000">
        <a:off x="2459426" y="3106729"/>
        <a:ext cx="5369377" cy="1026068"/>
      </dsp:txXfrm>
    </dsp:sp>
    <dsp:sp modelId="{CE2CB433-08DD-4B5F-830A-3654058CCDAE}">
      <dsp:nvSpPr>
        <dsp:cNvPr id="0" name=""/>
        <dsp:cNvSpPr/>
      </dsp:nvSpPr>
      <dsp:spPr>
        <a:xfrm>
          <a:off x="0" y="2909080"/>
          <a:ext cx="2459419" cy="1421355"/>
        </a:xfrm>
        <a:prstGeom prst="roundRect">
          <a:avLst/>
        </a:prstGeom>
        <a:solidFill>
          <a:schemeClr val="accent2">
            <a:shade val="80000"/>
            <a:hueOff val="602952"/>
            <a:satOff val="-39016"/>
            <a:lumOff val="356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Early Childhood Access Consortium for Equity (ECACE) Scholarship </a:t>
          </a:r>
        </a:p>
      </dsp:txBody>
      <dsp:txXfrm>
        <a:off x="69385" y="2978465"/>
        <a:ext cx="2320649" cy="128258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667BA-F8E1-43ED-AF29-7E400064F522}">
      <dsp:nvSpPr>
        <dsp:cNvPr id="0" name=""/>
        <dsp:cNvSpPr/>
      </dsp:nvSpPr>
      <dsp:spPr>
        <a:xfrm rot="5400000">
          <a:off x="4460062" y="-2076396"/>
          <a:ext cx="1140246" cy="5582420"/>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Up to $6,895</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Can be used for anything in cost of attendance</a:t>
          </a:r>
        </a:p>
      </dsp:txBody>
      <dsp:txXfrm rot="-5400000">
        <a:off x="2238975" y="200353"/>
        <a:ext cx="5526758" cy="1028922"/>
      </dsp:txXfrm>
    </dsp:sp>
    <dsp:sp modelId="{E4F38229-C880-48B2-8B43-F1BDD55E0F2B}">
      <dsp:nvSpPr>
        <dsp:cNvPr id="0" name=""/>
        <dsp:cNvSpPr/>
      </dsp:nvSpPr>
      <dsp:spPr>
        <a:xfrm>
          <a:off x="65303" y="2159"/>
          <a:ext cx="2173672" cy="1425308"/>
        </a:xfrm>
        <a:prstGeom prst="round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Pell </a:t>
          </a:r>
          <a:br>
            <a:rPr lang="en-US" sz="2000" b="1" kern="1200">
              <a:solidFill>
                <a:schemeClr val="tx1"/>
              </a:solidFill>
            </a:rPr>
          </a:br>
          <a:r>
            <a:rPr lang="en-US" sz="2000" b="1" kern="1200">
              <a:solidFill>
                <a:schemeClr val="tx1"/>
              </a:solidFill>
            </a:rPr>
            <a:t>Grant</a:t>
          </a:r>
        </a:p>
      </dsp:txBody>
      <dsp:txXfrm>
        <a:off x="134881" y="71737"/>
        <a:ext cx="2034516" cy="1286152"/>
      </dsp:txXfrm>
    </dsp:sp>
    <dsp:sp modelId="{84D2606E-82B2-49D3-A07D-6B7E2A1F5537}">
      <dsp:nvSpPr>
        <dsp:cNvPr id="0" name=""/>
        <dsp:cNvSpPr/>
      </dsp:nvSpPr>
      <dsp:spPr>
        <a:xfrm rot="5400000">
          <a:off x="4460062" y="-617713"/>
          <a:ext cx="1140246" cy="5582420"/>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Up to $6,501</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Can be used for anything in cost of attendance</a:t>
          </a:r>
        </a:p>
      </dsp:txBody>
      <dsp:txXfrm rot="-5400000">
        <a:off x="2238975" y="1659036"/>
        <a:ext cx="5526758" cy="1028922"/>
      </dsp:txXfrm>
    </dsp:sp>
    <dsp:sp modelId="{D1D83458-97AD-477E-BD1F-2978325371F0}">
      <dsp:nvSpPr>
        <dsp:cNvPr id="0" name=""/>
        <dsp:cNvSpPr/>
      </dsp:nvSpPr>
      <dsp:spPr>
        <a:xfrm>
          <a:off x="65303" y="1498733"/>
          <a:ext cx="2173672" cy="1425308"/>
        </a:xfrm>
        <a:prstGeom prst="roundRect">
          <a:avLst/>
        </a:prstGeom>
        <a:solidFill>
          <a:schemeClr val="accent5">
            <a:shade val="80000"/>
            <a:hueOff val="94590"/>
            <a:satOff val="1592"/>
            <a:lumOff val="113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Iraq and Afghanistan Service Grant</a:t>
          </a:r>
        </a:p>
      </dsp:txBody>
      <dsp:txXfrm>
        <a:off x="134881" y="1568311"/>
        <a:ext cx="2034516" cy="1286152"/>
      </dsp:txXfrm>
    </dsp:sp>
    <dsp:sp modelId="{A4119029-280B-4291-A637-F77F2255EBB5}">
      <dsp:nvSpPr>
        <dsp:cNvPr id="0" name=""/>
        <dsp:cNvSpPr/>
      </dsp:nvSpPr>
      <dsp:spPr>
        <a:xfrm rot="5400000">
          <a:off x="4460062" y="916750"/>
          <a:ext cx="1140246" cy="5582420"/>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Up to $3,772</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Can be used for anything in cost of attendance</a:t>
          </a:r>
        </a:p>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Certain teaching requirements must be met</a:t>
          </a:r>
        </a:p>
      </dsp:txBody>
      <dsp:txXfrm rot="-5400000">
        <a:off x="2238975" y="3193499"/>
        <a:ext cx="5526758" cy="1028922"/>
      </dsp:txXfrm>
    </dsp:sp>
    <dsp:sp modelId="{251616B0-5223-4EA6-AE60-991046BBBA53}">
      <dsp:nvSpPr>
        <dsp:cNvPr id="0" name=""/>
        <dsp:cNvSpPr/>
      </dsp:nvSpPr>
      <dsp:spPr>
        <a:xfrm>
          <a:off x="65303" y="2995307"/>
          <a:ext cx="2173672" cy="1425308"/>
        </a:xfrm>
        <a:prstGeom prst="roundRect">
          <a:avLst/>
        </a:prstGeom>
        <a:solidFill>
          <a:schemeClr val="accent5">
            <a:shade val="80000"/>
            <a:hueOff val="189181"/>
            <a:satOff val="3184"/>
            <a:lumOff val="226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TEACH </a:t>
          </a:r>
          <a:br>
            <a:rPr lang="en-US" sz="2000" b="1" kern="1200">
              <a:solidFill>
                <a:schemeClr val="tx1"/>
              </a:solidFill>
            </a:rPr>
          </a:br>
          <a:r>
            <a:rPr lang="en-US" sz="2000" b="1" kern="1200">
              <a:solidFill>
                <a:schemeClr val="tx1"/>
              </a:solidFill>
            </a:rPr>
            <a:t>Grant</a:t>
          </a:r>
        </a:p>
      </dsp:txBody>
      <dsp:txXfrm>
        <a:off x="134881" y="3064885"/>
        <a:ext cx="2034516" cy="12861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CB17D-00E5-4E0F-9A3B-9472FCAEC062}">
      <dsp:nvSpPr>
        <dsp:cNvPr id="0" name=""/>
        <dsp:cNvSpPr/>
      </dsp:nvSpPr>
      <dsp:spPr>
        <a:xfrm rot="5400000">
          <a:off x="4513935" y="-1462415"/>
          <a:ext cx="1698041" cy="5047488"/>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$100 - $4,000 for anything in cost of attendance</a:t>
          </a:r>
        </a:p>
      </dsp:txBody>
      <dsp:txXfrm rot="-5400000">
        <a:off x="2839212" y="295200"/>
        <a:ext cx="4964596" cy="1532257"/>
      </dsp:txXfrm>
    </dsp:sp>
    <dsp:sp modelId="{1C4A75E9-75CA-4C12-8203-51C917A79BD8}">
      <dsp:nvSpPr>
        <dsp:cNvPr id="0" name=""/>
        <dsp:cNvSpPr/>
      </dsp:nvSpPr>
      <dsp:spPr>
        <a:xfrm>
          <a:off x="0" y="53"/>
          <a:ext cx="2839212" cy="2122551"/>
        </a:xfrm>
        <a:prstGeom prst="round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Federal Supplemental Education Opportunity Grant (FSEOG)</a:t>
          </a:r>
        </a:p>
      </dsp:txBody>
      <dsp:txXfrm>
        <a:off x="103614" y="103667"/>
        <a:ext cx="2631984" cy="1915323"/>
      </dsp:txXfrm>
    </dsp:sp>
    <dsp:sp modelId="{9FA6835B-7F24-40E1-8A1D-0034C6D8CFAF}">
      <dsp:nvSpPr>
        <dsp:cNvPr id="0" name=""/>
        <dsp:cNvSpPr/>
      </dsp:nvSpPr>
      <dsp:spPr>
        <a:xfrm rot="5400000">
          <a:off x="4513935" y="766264"/>
          <a:ext cx="1698041" cy="5047488"/>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b="0" kern="1200">
              <a:solidFill>
                <a:schemeClr val="tx1"/>
              </a:solidFill>
            </a:rPr>
            <a:t>Amounts are determined by college for anything in cost of attendance</a:t>
          </a:r>
          <a:br>
            <a:rPr lang="en-US" sz="2000" b="0" kern="1200">
              <a:solidFill>
                <a:schemeClr val="tx1"/>
              </a:solidFill>
            </a:rPr>
          </a:br>
          <a:endParaRPr lang="en-US" sz="2000" b="0" kern="1200">
            <a:solidFill>
              <a:schemeClr val="tx1"/>
            </a:solidFill>
          </a:endParaRPr>
        </a:p>
      </dsp:txBody>
      <dsp:txXfrm rot="-5400000">
        <a:off x="2839212" y="2523879"/>
        <a:ext cx="4964596" cy="1532257"/>
      </dsp:txXfrm>
    </dsp:sp>
    <dsp:sp modelId="{EDADE476-96D6-4BA0-BC96-0C21B6ECC3F1}">
      <dsp:nvSpPr>
        <dsp:cNvPr id="0" name=""/>
        <dsp:cNvSpPr/>
      </dsp:nvSpPr>
      <dsp:spPr>
        <a:xfrm>
          <a:off x="0" y="2228732"/>
          <a:ext cx="2839212" cy="2122551"/>
        </a:xfrm>
        <a:prstGeom prst="roundRect">
          <a:avLst/>
        </a:prstGeom>
        <a:solidFill>
          <a:schemeClr val="accent5">
            <a:shade val="80000"/>
            <a:hueOff val="189181"/>
            <a:satOff val="3184"/>
            <a:lumOff val="226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Federal </a:t>
          </a:r>
          <a:br>
            <a:rPr lang="en-US" sz="2000" b="1" kern="1200">
              <a:solidFill>
                <a:schemeClr val="tx1"/>
              </a:solidFill>
            </a:rPr>
          </a:br>
          <a:r>
            <a:rPr lang="en-US" sz="2000" b="1" kern="1200">
              <a:solidFill>
                <a:schemeClr val="tx1"/>
              </a:solidFill>
            </a:rPr>
            <a:t>Work-Study</a:t>
          </a:r>
        </a:p>
      </dsp:txBody>
      <dsp:txXfrm>
        <a:off x="103614" y="2332346"/>
        <a:ext cx="2631984" cy="19153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34086-2F44-4F65-88A1-5DB9B8983644}">
      <dsp:nvSpPr>
        <dsp:cNvPr id="0" name=""/>
        <dsp:cNvSpPr/>
      </dsp:nvSpPr>
      <dsp:spPr>
        <a:xfrm rot="5400000">
          <a:off x="4686884" y="-2387146"/>
          <a:ext cx="717297" cy="5674643"/>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kern="1200" baseline="0" dirty="0">
              <a:solidFill>
                <a:schemeClr val="tx1"/>
              </a:solidFill>
            </a:rPr>
            <a:t>Know where the money comes from</a:t>
          </a:r>
        </a:p>
        <a:p>
          <a:pPr marL="228600" lvl="1" indent="-228600" algn="l" defTabSz="889000">
            <a:lnSpc>
              <a:spcPct val="90000"/>
            </a:lnSpc>
            <a:spcBef>
              <a:spcPct val="0"/>
            </a:spcBef>
            <a:spcAft>
              <a:spcPct val="15000"/>
            </a:spcAft>
            <a:buClr>
              <a:schemeClr val="accent1"/>
            </a:buClr>
            <a:buChar char="•"/>
          </a:pPr>
          <a:r>
            <a:rPr lang="en-US" sz="2000" kern="1200" baseline="0" dirty="0">
              <a:solidFill>
                <a:schemeClr val="tx1"/>
              </a:solidFill>
            </a:rPr>
            <a:t>Federal vs. private loans</a:t>
          </a:r>
        </a:p>
      </dsp:txBody>
      <dsp:txXfrm rot="-5400000">
        <a:off x="2208211" y="126543"/>
        <a:ext cx="5639627" cy="647265"/>
      </dsp:txXfrm>
    </dsp:sp>
    <dsp:sp modelId="{67188F6E-88B7-4BF6-B89F-34376A660591}">
      <dsp:nvSpPr>
        <dsp:cNvPr id="0" name=""/>
        <dsp:cNvSpPr/>
      </dsp:nvSpPr>
      <dsp:spPr>
        <a:xfrm>
          <a:off x="3844" y="1864"/>
          <a:ext cx="2204367" cy="8966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Source of </a:t>
          </a:r>
          <a:br>
            <a:rPr lang="en-US" sz="2300" kern="1200">
              <a:solidFill>
                <a:schemeClr val="tx1"/>
              </a:solidFill>
            </a:rPr>
          </a:br>
          <a:r>
            <a:rPr lang="en-US" sz="2300" kern="1200">
              <a:solidFill>
                <a:schemeClr val="tx1"/>
              </a:solidFill>
            </a:rPr>
            <a:t>the Loan</a:t>
          </a:r>
        </a:p>
      </dsp:txBody>
      <dsp:txXfrm>
        <a:off x="47613" y="45633"/>
        <a:ext cx="2116829" cy="809083"/>
      </dsp:txXfrm>
    </dsp:sp>
    <dsp:sp modelId="{107A5061-BD14-4A03-B86F-7E00A4ABF0A1}">
      <dsp:nvSpPr>
        <dsp:cNvPr id="0" name=""/>
        <dsp:cNvSpPr/>
      </dsp:nvSpPr>
      <dsp:spPr>
        <a:xfrm rot="5400000">
          <a:off x="4686884" y="-1445694"/>
          <a:ext cx="717297" cy="567464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Know your rate</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Is it variable? Fixed?</a:t>
          </a:r>
        </a:p>
      </dsp:txBody>
      <dsp:txXfrm rot="-5400000">
        <a:off x="2208211" y="1067995"/>
        <a:ext cx="5639627" cy="647265"/>
      </dsp:txXfrm>
    </dsp:sp>
    <dsp:sp modelId="{E5CE05CB-228E-47E3-A7BE-B10CA7A517D9}">
      <dsp:nvSpPr>
        <dsp:cNvPr id="0" name=""/>
        <dsp:cNvSpPr/>
      </dsp:nvSpPr>
      <dsp:spPr>
        <a:xfrm>
          <a:off x="3844" y="943316"/>
          <a:ext cx="2204367" cy="89662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Interest Rate</a:t>
          </a:r>
        </a:p>
      </dsp:txBody>
      <dsp:txXfrm>
        <a:off x="47613" y="987085"/>
        <a:ext cx="2116829" cy="809083"/>
      </dsp:txXfrm>
    </dsp:sp>
    <dsp:sp modelId="{EE69961B-12C1-4E39-A329-11EAD800E165}">
      <dsp:nvSpPr>
        <dsp:cNvPr id="0" name=""/>
        <dsp:cNvSpPr/>
      </dsp:nvSpPr>
      <dsp:spPr>
        <a:xfrm rot="5400000">
          <a:off x="4686884" y="-504241"/>
          <a:ext cx="717297" cy="5674643"/>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780" tIns="72390" rIns="144780" bIns="72390" numCol="1" spcCol="1270" anchor="ctr" anchorCtr="0">
          <a:noAutofit/>
        </a:bodyPr>
        <a:lstStyle/>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When are you required to start paying? </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What repayment options do you have?</a:t>
          </a:r>
        </a:p>
      </dsp:txBody>
      <dsp:txXfrm rot="-5400000">
        <a:off x="2208211" y="2009448"/>
        <a:ext cx="5639627" cy="647265"/>
      </dsp:txXfrm>
    </dsp:sp>
    <dsp:sp modelId="{B9DAD60A-497E-48F4-A868-64987E500D86}">
      <dsp:nvSpPr>
        <dsp:cNvPr id="0" name=""/>
        <dsp:cNvSpPr/>
      </dsp:nvSpPr>
      <dsp:spPr>
        <a:xfrm>
          <a:off x="3844" y="1884769"/>
          <a:ext cx="2204367" cy="89662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Repayment &amp;</a:t>
          </a:r>
          <a:br>
            <a:rPr lang="en-US" sz="2300" kern="1200" dirty="0">
              <a:solidFill>
                <a:schemeClr val="tx1"/>
              </a:solidFill>
            </a:rPr>
          </a:br>
          <a:r>
            <a:rPr lang="en-US" sz="2300" kern="1200" dirty="0">
              <a:solidFill>
                <a:schemeClr val="tx1"/>
              </a:solidFill>
            </a:rPr>
            <a:t>Grace Period</a:t>
          </a:r>
        </a:p>
      </dsp:txBody>
      <dsp:txXfrm>
        <a:off x="47613" y="1928538"/>
        <a:ext cx="2116829" cy="809083"/>
      </dsp:txXfrm>
    </dsp:sp>
    <dsp:sp modelId="{564F3184-0AA6-4AE1-9D21-52F695F91F19}">
      <dsp:nvSpPr>
        <dsp:cNvPr id="0" name=""/>
        <dsp:cNvSpPr/>
      </dsp:nvSpPr>
      <dsp:spPr>
        <a:xfrm rot="5400000">
          <a:off x="4686884" y="437211"/>
          <a:ext cx="717297" cy="5674643"/>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lr>
              <a:schemeClr val="accent1"/>
            </a:buClr>
            <a:buChar char="•"/>
          </a:pPr>
          <a:r>
            <a:rPr lang="en-US" sz="1900" kern="1200" baseline="0" dirty="0">
              <a:solidFill>
                <a:schemeClr val="tx1"/>
              </a:solidFill>
            </a:rPr>
            <a:t>Subsidized loans are generally more desirable</a:t>
          </a:r>
        </a:p>
        <a:p>
          <a:pPr marL="171450" lvl="1" indent="-171450" algn="l" defTabSz="844550">
            <a:lnSpc>
              <a:spcPct val="90000"/>
            </a:lnSpc>
            <a:spcBef>
              <a:spcPct val="0"/>
            </a:spcBef>
            <a:spcAft>
              <a:spcPct val="15000"/>
            </a:spcAft>
            <a:buClr>
              <a:schemeClr val="accent1"/>
            </a:buClr>
            <a:buChar char="•"/>
          </a:pPr>
          <a:r>
            <a:rPr lang="en-US" sz="1900" kern="1200" baseline="0" dirty="0">
              <a:solidFill>
                <a:schemeClr val="tx1"/>
              </a:solidFill>
            </a:rPr>
            <a:t>When does the interest begin to accrue?</a:t>
          </a:r>
        </a:p>
      </dsp:txBody>
      <dsp:txXfrm rot="-5400000">
        <a:off x="2208211" y="2950900"/>
        <a:ext cx="5639627" cy="647265"/>
      </dsp:txXfrm>
    </dsp:sp>
    <dsp:sp modelId="{B9256C63-3D31-4974-8BAE-E3E322E76F7E}">
      <dsp:nvSpPr>
        <dsp:cNvPr id="0" name=""/>
        <dsp:cNvSpPr/>
      </dsp:nvSpPr>
      <dsp:spPr>
        <a:xfrm>
          <a:off x="3844" y="2826222"/>
          <a:ext cx="2204367" cy="89662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Subsidized vs. Unsubsidized</a:t>
          </a:r>
          <a:endParaRPr lang="en-US" sz="2000" kern="1200" dirty="0">
            <a:solidFill>
              <a:schemeClr val="tx1"/>
            </a:solidFill>
          </a:endParaRPr>
        </a:p>
      </dsp:txBody>
      <dsp:txXfrm>
        <a:off x="47613" y="2869991"/>
        <a:ext cx="2116829" cy="80908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B9C62-3862-4A4B-965A-2538DEEBF89E}">
      <dsp:nvSpPr>
        <dsp:cNvPr id="0" name=""/>
        <dsp:cNvSpPr/>
      </dsp:nvSpPr>
      <dsp:spPr>
        <a:xfrm>
          <a:off x="37" y="25852"/>
          <a:ext cx="3631927" cy="145277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tx1"/>
              </a:solidFill>
            </a:rPr>
            <a:t>Direct Subsidized </a:t>
          </a:r>
          <a:br>
            <a:rPr lang="en-US" sz="2400" b="1" kern="1200">
              <a:solidFill>
                <a:schemeClr val="tx1"/>
              </a:solidFill>
            </a:rPr>
          </a:br>
          <a:r>
            <a:rPr lang="en-US" sz="2400" b="1" kern="1200">
              <a:solidFill>
                <a:schemeClr val="tx1"/>
              </a:solidFill>
            </a:rPr>
            <a:t>Loan</a:t>
          </a:r>
        </a:p>
      </dsp:txBody>
      <dsp:txXfrm>
        <a:off x="37" y="25852"/>
        <a:ext cx="3631927" cy="1452770"/>
      </dsp:txXfrm>
    </dsp:sp>
    <dsp:sp modelId="{D37B3D99-8D34-480A-B002-976E6F89A100}">
      <dsp:nvSpPr>
        <dsp:cNvPr id="0" name=""/>
        <dsp:cNvSpPr/>
      </dsp:nvSpPr>
      <dsp:spPr>
        <a:xfrm>
          <a:off x="37" y="1478623"/>
          <a:ext cx="3631927" cy="28548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Need-based</a:t>
          </a: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Interest is paid by the federal government:</a:t>
          </a:r>
        </a:p>
        <a:p>
          <a:pPr marL="457200" lvl="2" indent="-228600" algn="l" defTabSz="977900">
            <a:lnSpc>
              <a:spcPct val="90000"/>
            </a:lnSpc>
            <a:spcBef>
              <a:spcPct val="0"/>
            </a:spcBef>
            <a:spcAft>
              <a:spcPct val="15000"/>
            </a:spcAft>
            <a:buClr>
              <a:schemeClr val="accent1"/>
            </a:buClr>
            <a:buChar char="•"/>
          </a:pPr>
          <a:r>
            <a:rPr lang="en-US" sz="2200" kern="1200">
              <a:solidFill>
                <a:schemeClr val="tx1"/>
              </a:solidFill>
            </a:rPr>
            <a:t>While a student is in school at least ½ time</a:t>
          </a:r>
        </a:p>
        <a:p>
          <a:pPr marL="457200" lvl="2" indent="-228600" algn="l" defTabSz="977900">
            <a:lnSpc>
              <a:spcPct val="90000"/>
            </a:lnSpc>
            <a:spcBef>
              <a:spcPct val="0"/>
            </a:spcBef>
            <a:spcAft>
              <a:spcPct val="15000"/>
            </a:spcAft>
            <a:buClr>
              <a:schemeClr val="accent1"/>
            </a:buClr>
            <a:buChar char="•"/>
          </a:pPr>
          <a:r>
            <a:rPr lang="en-US" sz="2200" kern="1200">
              <a:solidFill>
                <a:schemeClr val="tx1"/>
              </a:solidFill>
            </a:rPr>
            <a:t>During grace periods</a:t>
          </a:r>
        </a:p>
        <a:p>
          <a:pPr marL="457200" lvl="2" indent="-228600" algn="l" defTabSz="977900">
            <a:lnSpc>
              <a:spcPct val="90000"/>
            </a:lnSpc>
            <a:spcBef>
              <a:spcPct val="0"/>
            </a:spcBef>
            <a:spcAft>
              <a:spcPct val="15000"/>
            </a:spcAft>
            <a:buClr>
              <a:schemeClr val="accent1"/>
            </a:buClr>
            <a:buChar char="•"/>
          </a:pPr>
          <a:r>
            <a:rPr lang="en-US" sz="2200" kern="1200">
              <a:solidFill>
                <a:schemeClr val="tx1"/>
              </a:solidFill>
            </a:rPr>
            <a:t>During deferment</a:t>
          </a:r>
        </a:p>
      </dsp:txBody>
      <dsp:txXfrm>
        <a:off x="37" y="1478623"/>
        <a:ext cx="3631927" cy="2854800"/>
      </dsp:txXfrm>
    </dsp:sp>
    <dsp:sp modelId="{658AC197-1DF9-428B-B3B1-65A771E13453}">
      <dsp:nvSpPr>
        <dsp:cNvPr id="0" name=""/>
        <dsp:cNvSpPr/>
      </dsp:nvSpPr>
      <dsp:spPr>
        <a:xfrm>
          <a:off x="4140434" y="25852"/>
          <a:ext cx="3631927" cy="1452770"/>
        </a:xfrm>
        <a:prstGeom prst="rect">
          <a:avLst/>
        </a:prstGeom>
        <a:solidFill>
          <a:schemeClr val="accent3">
            <a:hueOff val="-1137357"/>
            <a:satOff val="-4689"/>
            <a:lumOff val="-983"/>
            <a:alphaOff val="0"/>
          </a:schemeClr>
        </a:solidFill>
        <a:ln w="12700" cap="flat" cmpd="sng" algn="ctr">
          <a:solidFill>
            <a:schemeClr val="accent3">
              <a:hueOff val="-1137357"/>
              <a:satOff val="-4689"/>
              <a:lumOff val="-9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a:solidFill>
                <a:schemeClr val="tx1"/>
              </a:solidFill>
            </a:rPr>
            <a:t>Direct Unsubsidized</a:t>
          </a:r>
          <a:br>
            <a:rPr lang="en-US" sz="2400" b="1" kern="1200">
              <a:solidFill>
                <a:schemeClr val="tx1"/>
              </a:solidFill>
            </a:rPr>
          </a:br>
          <a:r>
            <a:rPr lang="en-US" sz="2400" b="1" kern="1200">
              <a:solidFill>
                <a:schemeClr val="tx1"/>
              </a:solidFill>
            </a:rPr>
            <a:t>Loan</a:t>
          </a:r>
        </a:p>
      </dsp:txBody>
      <dsp:txXfrm>
        <a:off x="4140434" y="25852"/>
        <a:ext cx="3631927" cy="1452770"/>
      </dsp:txXfrm>
    </dsp:sp>
    <dsp:sp modelId="{2CF5253D-A5A3-4F15-A1AF-D43A5EDCC36B}">
      <dsp:nvSpPr>
        <dsp:cNvPr id="0" name=""/>
        <dsp:cNvSpPr/>
      </dsp:nvSpPr>
      <dsp:spPr>
        <a:xfrm>
          <a:off x="4140434" y="1478623"/>
          <a:ext cx="3631927" cy="2854800"/>
        </a:xfrm>
        <a:prstGeom prst="rect">
          <a:avLst/>
        </a:prstGeom>
        <a:solidFill>
          <a:schemeClr val="accent3">
            <a:tint val="40000"/>
            <a:alpha val="90000"/>
            <a:hueOff val="-1932354"/>
            <a:satOff val="-7827"/>
            <a:lumOff val="-648"/>
            <a:alphaOff val="0"/>
          </a:schemeClr>
        </a:solidFill>
        <a:ln w="12700" cap="flat" cmpd="sng" algn="ctr">
          <a:solidFill>
            <a:schemeClr val="accent3">
              <a:tint val="40000"/>
              <a:alpha val="90000"/>
              <a:hueOff val="-1932354"/>
              <a:satOff val="-7827"/>
              <a:lumOff val="-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Not need-based</a:t>
          </a:r>
        </a:p>
        <a:p>
          <a:pPr marL="228600" lvl="1" indent="-228600" algn="l" defTabSz="1066800">
            <a:lnSpc>
              <a:spcPct val="90000"/>
            </a:lnSpc>
            <a:spcBef>
              <a:spcPct val="0"/>
            </a:spcBef>
            <a:spcAft>
              <a:spcPct val="15000"/>
            </a:spcAft>
            <a:buClr>
              <a:schemeClr val="accent1"/>
            </a:buClr>
            <a:buChar char="•"/>
          </a:pPr>
          <a:r>
            <a:rPr lang="en-US" sz="2400" kern="1200">
              <a:solidFill>
                <a:schemeClr val="tx1"/>
              </a:solidFill>
            </a:rPr>
            <a:t>A student is always responsible for paying the interest </a:t>
          </a:r>
        </a:p>
      </dsp:txBody>
      <dsp:txXfrm>
        <a:off x="4140434" y="1478623"/>
        <a:ext cx="3631927" cy="28548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0D9E7-7779-43C1-AB87-EA726C6867F0}">
      <dsp:nvSpPr>
        <dsp:cNvPr id="0" name=""/>
        <dsp:cNvSpPr/>
      </dsp:nvSpPr>
      <dsp:spPr>
        <a:xfrm>
          <a:off x="674379" y="351302"/>
          <a:ext cx="4767267" cy="4767267"/>
        </a:xfrm>
        <a:prstGeom prst="pie">
          <a:avLst>
            <a:gd name="adj1" fmla="val 16200000"/>
            <a:gd name="adj2" fmla="val 2052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Complete verification, if selected</a:t>
          </a:r>
        </a:p>
      </dsp:txBody>
      <dsp:txXfrm>
        <a:off x="3161303" y="1152657"/>
        <a:ext cx="1532335" cy="1021557"/>
      </dsp:txXfrm>
    </dsp:sp>
    <dsp:sp modelId="{5E402316-DB5E-45F8-AE4B-91746C6CE531}">
      <dsp:nvSpPr>
        <dsp:cNvPr id="0" name=""/>
        <dsp:cNvSpPr/>
      </dsp:nvSpPr>
      <dsp:spPr>
        <a:xfrm>
          <a:off x="715241" y="478429"/>
          <a:ext cx="4767267" cy="4767267"/>
        </a:xfrm>
        <a:prstGeom prst="pie">
          <a:avLst>
            <a:gd name="adj1" fmla="val 20520000"/>
            <a:gd name="adj2" fmla="val 324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Receive and review financial aid offers</a:t>
          </a:r>
        </a:p>
      </dsp:txBody>
      <dsp:txXfrm>
        <a:off x="3785588" y="2656616"/>
        <a:ext cx="1418829" cy="1135063"/>
      </dsp:txXfrm>
    </dsp:sp>
    <dsp:sp modelId="{43918C91-B9D8-4B19-898C-DD82EA0EEA95}">
      <dsp:nvSpPr>
        <dsp:cNvPr id="0" name=""/>
        <dsp:cNvSpPr/>
      </dsp:nvSpPr>
      <dsp:spPr>
        <a:xfrm>
          <a:off x="607410" y="556748"/>
          <a:ext cx="4767267" cy="4767267"/>
        </a:xfrm>
        <a:prstGeom prst="pie">
          <a:avLst>
            <a:gd name="adj1" fmla="val 3240000"/>
            <a:gd name="adj2" fmla="val 756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Respond to colleges</a:t>
          </a:r>
        </a:p>
      </dsp:txBody>
      <dsp:txXfrm>
        <a:off x="2310005" y="3905186"/>
        <a:ext cx="1362076" cy="1248569"/>
      </dsp:txXfrm>
    </dsp:sp>
    <dsp:sp modelId="{E6B2DA27-22C9-43C2-8435-AD105D0FE658}">
      <dsp:nvSpPr>
        <dsp:cNvPr id="0" name=""/>
        <dsp:cNvSpPr/>
      </dsp:nvSpPr>
      <dsp:spPr>
        <a:xfrm>
          <a:off x="499579" y="478429"/>
          <a:ext cx="4767267" cy="4767267"/>
        </a:xfrm>
        <a:prstGeom prst="pie">
          <a:avLst>
            <a:gd name="adj1" fmla="val 7560000"/>
            <a:gd name="adj2" fmla="val 1188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Complete all pending processes</a:t>
          </a:r>
        </a:p>
      </dsp:txBody>
      <dsp:txXfrm>
        <a:off x="777669" y="2656616"/>
        <a:ext cx="1418829" cy="1135063"/>
      </dsp:txXfrm>
    </dsp:sp>
    <dsp:sp modelId="{47D887C3-48A3-4A61-9429-01362D20C1A0}">
      <dsp:nvSpPr>
        <dsp:cNvPr id="0" name=""/>
        <dsp:cNvSpPr/>
      </dsp:nvSpPr>
      <dsp:spPr>
        <a:xfrm>
          <a:off x="540441" y="351302"/>
          <a:ext cx="4767267" cy="4767267"/>
        </a:xfrm>
        <a:prstGeom prst="pie">
          <a:avLst>
            <a:gd name="adj1" fmla="val 11880000"/>
            <a:gd name="adj2" fmla="val 1620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57150">
          <a:solidFill>
            <a:schemeClr val="accent6">
              <a:lumMod val="50000"/>
            </a:scheme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File a FAFSA or Alternative App (annually)</a:t>
          </a:r>
        </a:p>
      </dsp:txBody>
      <dsp:txXfrm>
        <a:off x="1288448" y="1152657"/>
        <a:ext cx="1532335" cy="1021557"/>
      </dsp:txXfrm>
    </dsp:sp>
    <dsp:sp modelId="{75495144-EF34-4952-AA0D-5591DB2DB77A}">
      <dsp:nvSpPr>
        <dsp:cNvPr id="0" name=""/>
        <dsp:cNvSpPr/>
      </dsp:nvSpPr>
      <dsp:spPr>
        <a:xfrm>
          <a:off x="379038" y="56185"/>
          <a:ext cx="5357500" cy="5357500"/>
        </a:xfrm>
        <a:prstGeom prst="circularArrow">
          <a:avLst>
            <a:gd name="adj1" fmla="val 5085"/>
            <a:gd name="adj2" fmla="val 327528"/>
            <a:gd name="adj3" fmla="val 20192361"/>
            <a:gd name="adj4" fmla="val 16200324"/>
            <a:gd name="adj5" fmla="val 5932"/>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00B073B-3422-4C16-9BE7-C4B81088B075}">
      <dsp:nvSpPr>
        <dsp:cNvPr id="0" name=""/>
        <dsp:cNvSpPr/>
      </dsp:nvSpPr>
      <dsp:spPr>
        <a:xfrm>
          <a:off x="420454" y="183270"/>
          <a:ext cx="5357500" cy="5357500"/>
        </a:xfrm>
        <a:prstGeom prst="circularArrow">
          <a:avLst>
            <a:gd name="adj1" fmla="val 5085"/>
            <a:gd name="adj2" fmla="val 327528"/>
            <a:gd name="adj3" fmla="val 2912753"/>
            <a:gd name="adj4" fmla="val 20519953"/>
            <a:gd name="adj5" fmla="val 5932"/>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105CA83-F356-4B9F-94C2-449CA3F7697B}">
      <dsp:nvSpPr>
        <dsp:cNvPr id="0" name=""/>
        <dsp:cNvSpPr/>
      </dsp:nvSpPr>
      <dsp:spPr>
        <a:xfrm>
          <a:off x="312293" y="261829"/>
          <a:ext cx="5357500" cy="5357500"/>
        </a:xfrm>
        <a:prstGeom prst="circularArrow">
          <a:avLst>
            <a:gd name="adj1" fmla="val 5085"/>
            <a:gd name="adj2" fmla="val 327528"/>
            <a:gd name="adj3" fmla="val 7232777"/>
            <a:gd name="adj4" fmla="val 3239695"/>
            <a:gd name="adj5" fmla="val 5932"/>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9A70F77-FD6C-476D-8A25-003CF2D4CD9A}">
      <dsp:nvSpPr>
        <dsp:cNvPr id="0" name=""/>
        <dsp:cNvSpPr/>
      </dsp:nvSpPr>
      <dsp:spPr>
        <a:xfrm>
          <a:off x="204133" y="183270"/>
          <a:ext cx="5357500" cy="5357500"/>
        </a:xfrm>
        <a:prstGeom prst="circularArrow">
          <a:avLst>
            <a:gd name="adj1" fmla="val 5085"/>
            <a:gd name="adj2" fmla="val 327528"/>
            <a:gd name="adj3" fmla="val 11552519"/>
            <a:gd name="adj4" fmla="val 7559718"/>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35C1A6C-31FF-407E-BE7E-23197841D348}">
      <dsp:nvSpPr>
        <dsp:cNvPr id="0" name=""/>
        <dsp:cNvSpPr/>
      </dsp:nvSpPr>
      <dsp:spPr>
        <a:xfrm>
          <a:off x="245549" y="56185"/>
          <a:ext cx="5357500" cy="5357500"/>
        </a:xfrm>
        <a:prstGeom prst="circularArrow">
          <a:avLst>
            <a:gd name="adj1" fmla="val 5085"/>
            <a:gd name="adj2" fmla="val 327528"/>
            <a:gd name="adj3" fmla="val 15872148"/>
            <a:gd name="adj4" fmla="val 11880111"/>
            <a:gd name="adj5" fmla="val 5932"/>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57150">
          <a:solidFill>
            <a:schemeClr val="accent6">
              <a:lumMod val="50000"/>
            </a:scheme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CCF33-9E47-4741-9C6E-297DA0803926}">
      <dsp:nvSpPr>
        <dsp:cNvPr id="0" name=""/>
        <dsp:cNvSpPr/>
      </dsp:nvSpPr>
      <dsp:spPr>
        <a:xfrm>
          <a:off x="0" y="0"/>
          <a:ext cx="7886700" cy="11862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a:solidFill>
                <a:schemeClr val="tx1"/>
              </a:solidFill>
            </a:rPr>
            <a:t>Free Application for Federal Student Aid (FAFSA) </a:t>
          </a:r>
        </a:p>
      </dsp:txBody>
      <dsp:txXfrm>
        <a:off x="1695966" y="0"/>
        <a:ext cx="6190733" cy="1186264"/>
      </dsp:txXfrm>
    </dsp:sp>
    <dsp:sp modelId="{47115349-EDA5-416A-81CB-768658B045F1}">
      <dsp:nvSpPr>
        <dsp:cNvPr id="0" name=""/>
        <dsp:cNvSpPr/>
      </dsp:nvSpPr>
      <dsp:spPr>
        <a:xfrm>
          <a:off x="118626" y="118626"/>
          <a:ext cx="1577340" cy="949011"/>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F2D24A-723D-47CE-8081-F6EA1F483ABE}">
      <dsp:nvSpPr>
        <dsp:cNvPr id="0" name=""/>
        <dsp:cNvSpPr/>
      </dsp:nvSpPr>
      <dsp:spPr>
        <a:xfrm>
          <a:off x="0" y="1304890"/>
          <a:ext cx="7886700" cy="11862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a:solidFill>
                <a:schemeClr val="tx1"/>
              </a:solidFill>
            </a:rPr>
            <a:t>Alternative Application for Illinois Financial Aid </a:t>
          </a:r>
          <a:br>
            <a:rPr lang="en-US" sz="2400" b="0" kern="1200">
              <a:solidFill>
                <a:schemeClr val="tx1"/>
              </a:solidFill>
            </a:rPr>
          </a:br>
          <a:r>
            <a:rPr lang="en-US" sz="2400" b="0" kern="1200">
              <a:solidFill>
                <a:schemeClr val="tx1"/>
              </a:solidFill>
            </a:rPr>
            <a:t>(Alternative App)</a:t>
          </a:r>
        </a:p>
      </dsp:txBody>
      <dsp:txXfrm>
        <a:off x="1695966" y="1304890"/>
        <a:ext cx="6190733" cy="1186264"/>
      </dsp:txXfrm>
    </dsp:sp>
    <dsp:sp modelId="{05C2335A-D8B9-471A-A2F2-A3B0994D71D7}">
      <dsp:nvSpPr>
        <dsp:cNvPr id="0" name=""/>
        <dsp:cNvSpPr/>
      </dsp:nvSpPr>
      <dsp:spPr>
        <a:xfrm>
          <a:off x="118626" y="1423516"/>
          <a:ext cx="1577340" cy="94901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4C4942-3186-4EEF-A9CF-7BC774573798}">
      <dsp:nvSpPr>
        <dsp:cNvPr id="0" name=""/>
        <dsp:cNvSpPr/>
      </dsp:nvSpPr>
      <dsp:spPr>
        <a:xfrm>
          <a:off x="0" y="2609780"/>
          <a:ext cx="7886700" cy="11862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a:solidFill>
                <a:schemeClr val="tx1"/>
              </a:solidFill>
            </a:rPr>
            <a:t>Other forms </a:t>
          </a:r>
          <a:br>
            <a:rPr lang="en-US" sz="2400" b="0" kern="1200">
              <a:solidFill>
                <a:schemeClr val="tx1"/>
              </a:solidFill>
            </a:rPr>
          </a:br>
          <a:r>
            <a:rPr lang="en-US" sz="2400" b="0" kern="1200">
              <a:solidFill>
                <a:schemeClr val="tx1"/>
              </a:solidFill>
            </a:rPr>
            <a:t>(e.g., institutional forms, CSS Profile, etc.)</a:t>
          </a:r>
        </a:p>
      </dsp:txBody>
      <dsp:txXfrm>
        <a:off x="1695966" y="2609780"/>
        <a:ext cx="6190733" cy="1186264"/>
      </dsp:txXfrm>
    </dsp:sp>
    <dsp:sp modelId="{2B44499F-6F5D-4763-AC29-15B25A8A6BD8}">
      <dsp:nvSpPr>
        <dsp:cNvPr id="0" name=""/>
        <dsp:cNvSpPr/>
      </dsp:nvSpPr>
      <dsp:spPr>
        <a:xfrm>
          <a:off x="118626" y="2728407"/>
          <a:ext cx="1577340" cy="94901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BB005-96F0-44B3-B6A5-2303C34AA827}">
      <dsp:nvSpPr>
        <dsp:cNvPr id="0" name=""/>
        <dsp:cNvSpPr/>
      </dsp:nvSpPr>
      <dsp:spPr>
        <a:xfrm>
          <a:off x="0" y="725"/>
          <a:ext cx="7886700" cy="502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mn-lt"/>
            </a:rPr>
            <a:t>The application is available at no cost</a:t>
          </a:r>
          <a:endParaRPr lang="en-US" sz="2200" kern="1200" dirty="0">
            <a:solidFill>
              <a:schemeClr val="tx1"/>
            </a:solidFill>
          </a:endParaRPr>
        </a:p>
      </dsp:txBody>
      <dsp:txXfrm>
        <a:off x="24522" y="25247"/>
        <a:ext cx="7837656" cy="453290"/>
      </dsp:txXfrm>
    </dsp:sp>
    <dsp:sp modelId="{4ABEAA3F-7FA5-48A6-AB11-2D6D8FC71F7C}">
      <dsp:nvSpPr>
        <dsp:cNvPr id="0" name=""/>
        <dsp:cNvSpPr/>
      </dsp:nvSpPr>
      <dsp:spPr>
        <a:xfrm>
          <a:off x="0" y="516799"/>
          <a:ext cx="7886700" cy="502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latin typeface="+mn-lt"/>
            </a:rPr>
            <a:t>It is the first step in the financial aid process for most students</a:t>
          </a:r>
          <a:endParaRPr lang="en-US" sz="2200" kern="1200">
            <a:solidFill>
              <a:schemeClr val="tx1"/>
            </a:solidFill>
          </a:endParaRPr>
        </a:p>
      </dsp:txBody>
      <dsp:txXfrm>
        <a:off x="24522" y="541321"/>
        <a:ext cx="7837656" cy="453290"/>
      </dsp:txXfrm>
    </dsp:sp>
    <dsp:sp modelId="{76280A4C-D7F7-452F-8E4C-FDC9DB74364B}">
      <dsp:nvSpPr>
        <dsp:cNvPr id="0" name=""/>
        <dsp:cNvSpPr/>
      </dsp:nvSpPr>
      <dsp:spPr>
        <a:xfrm>
          <a:off x="0" y="1032872"/>
          <a:ext cx="7886700" cy="502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latin typeface="+mn-lt"/>
            </a:rPr>
            <a:t>Used to apply for </a:t>
          </a:r>
          <a:r>
            <a:rPr lang="en-US" sz="2200" b="1" kern="1200">
              <a:solidFill>
                <a:schemeClr val="tx1"/>
              </a:solidFill>
              <a:latin typeface="+mn-lt"/>
            </a:rPr>
            <a:t>federal financial aid</a:t>
          </a:r>
          <a:r>
            <a:rPr lang="en-US" sz="2200" kern="1200">
              <a:solidFill>
                <a:schemeClr val="tx1"/>
              </a:solidFill>
              <a:latin typeface="+mn-lt"/>
            </a:rPr>
            <a:t> programs </a:t>
          </a:r>
        </a:p>
      </dsp:txBody>
      <dsp:txXfrm>
        <a:off x="24522" y="1057394"/>
        <a:ext cx="7837656" cy="453290"/>
      </dsp:txXfrm>
    </dsp:sp>
    <dsp:sp modelId="{4DFA99A1-9B22-4170-B17F-A7C3403C8C73}">
      <dsp:nvSpPr>
        <dsp:cNvPr id="0" name=""/>
        <dsp:cNvSpPr/>
      </dsp:nvSpPr>
      <dsp:spPr>
        <a:xfrm>
          <a:off x="0" y="1548946"/>
          <a:ext cx="7886700" cy="502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latin typeface="+mn-lt"/>
            </a:rPr>
            <a:t>Some states use it to apply for state financial aid programs </a:t>
          </a:r>
        </a:p>
      </dsp:txBody>
      <dsp:txXfrm>
        <a:off x="24522" y="1573468"/>
        <a:ext cx="7837656" cy="453290"/>
      </dsp:txXfrm>
    </dsp:sp>
    <dsp:sp modelId="{607D509E-BFCD-4EAC-BD90-A2000D4FB453}">
      <dsp:nvSpPr>
        <dsp:cNvPr id="0" name=""/>
        <dsp:cNvSpPr/>
      </dsp:nvSpPr>
      <dsp:spPr>
        <a:xfrm>
          <a:off x="0" y="2065019"/>
          <a:ext cx="7886700" cy="5023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latin typeface="+mn-lt"/>
            </a:rPr>
            <a:t>Some colleges use it to award institutional aid</a:t>
          </a:r>
        </a:p>
      </dsp:txBody>
      <dsp:txXfrm>
        <a:off x="24522" y="2089541"/>
        <a:ext cx="7837656" cy="45329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B6CA8-BBA3-48FA-BB97-534146C327F0}">
      <dsp:nvSpPr>
        <dsp:cNvPr id="0" name=""/>
        <dsp:cNvSpPr/>
      </dsp:nvSpPr>
      <dsp:spPr>
        <a:xfrm>
          <a:off x="0" y="10619"/>
          <a:ext cx="7886700" cy="526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kern="1200" dirty="0">
              <a:solidFill>
                <a:schemeClr val="tx1"/>
              </a:solidFill>
            </a:rPr>
            <a:t>This application is available at </a:t>
          </a:r>
          <a:r>
            <a:rPr lang="en-US" sz="2200" b="1" kern="1200" dirty="0">
              <a:solidFill>
                <a:schemeClr val="tx1"/>
              </a:solidFill>
            </a:rPr>
            <a:t>no cost</a:t>
          </a:r>
          <a:endParaRPr lang="en-US" sz="2200" b="0" kern="1200" dirty="0">
            <a:solidFill>
              <a:schemeClr val="tx1"/>
            </a:solidFill>
          </a:endParaRPr>
        </a:p>
      </dsp:txBody>
      <dsp:txXfrm>
        <a:off x="25702" y="36321"/>
        <a:ext cx="7835296" cy="475096"/>
      </dsp:txXfrm>
    </dsp:sp>
    <dsp:sp modelId="{0B8BB005-96F0-44B3-B6A5-2303C34AA827}">
      <dsp:nvSpPr>
        <dsp:cNvPr id="0" name=""/>
        <dsp:cNvSpPr/>
      </dsp:nvSpPr>
      <dsp:spPr>
        <a:xfrm>
          <a:off x="0" y="619907"/>
          <a:ext cx="7886700" cy="526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mn-lt"/>
            </a:rPr>
            <a:t>This application is </a:t>
          </a:r>
          <a:r>
            <a:rPr lang="en-US" sz="2200" b="1" kern="1200" dirty="0">
              <a:solidFill>
                <a:schemeClr val="tx1"/>
              </a:solidFill>
              <a:latin typeface="+mn-lt"/>
            </a:rPr>
            <a:t>only for Illinois state financial aid</a:t>
          </a:r>
          <a:endParaRPr lang="en-US" sz="2200" b="1" kern="1200" dirty="0">
            <a:solidFill>
              <a:schemeClr val="tx1"/>
            </a:solidFill>
          </a:endParaRPr>
        </a:p>
      </dsp:txBody>
      <dsp:txXfrm>
        <a:off x="25702" y="645609"/>
        <a:ext cx="7835296" cy="475096"/>
      </dsp:txXfrm>
    </dsp:sp>
    <dsp:sp modelId="{76280A4C-D7F7-452F-8E4C-FDC9DB74364B}">
      <dsp:nvSpPr>
        <dsp:cNvPr id="0" name=""/>
        <dsp:cNvSpPr/>
      </dsp:nvSpPr>
      <dsp:spPr>
        <a:xfrm>
          <a:off x="0" y="1207619"/>
          <a:ext cx="7886700" cy="526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latin typeface="+mn-lt"/>
            </a:rPr>
            <a:t>For qualifying undocumented students</a:t>
          </a:r>
        </a:p>
      </dsp:txBody>
      <dsp:txXfrm>
        <a:off x="25702" y="1233321"/>
        <a:ext cx="7835296" cy="475096"/>
      </dsp:txXfrm>
    </dsp:sp>
    <dsp:sp modelId="{607D509E-BFCD-4EAC-BD90-A2000D4FB453}">
      <dsp:nvSpPr>
        <dsp:cNvPr id="0" name=""/>
        <dsp:cNvSpPr/>
      </dsp:nvSpPr>
      <dsp:spPr>
        <a:xfrm>
          <a:off x="0" y="1806119"/>
          <a:ext cx="7886700" cy="526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chemeClr val="tx1"/>
              </a:solidFill>
              <a:latin typeface="+mn-lt"/>
            </a:rPr>
            <a:t>Some colleges use it to award institutional aid</a:t>
          </a:r>
        </a:p>
      </dsp:txBody>
      <dsp:txXfrm>
        <a:off x="25702" y="1831821"/>
        <a:ext cx="7835296" cy="47509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E30700-D6D9-46C6-872D-31646C4FAA0E}">
      <dsp:nvSpPr>
        <dsp:cNvPr id="0" name=""/>
        <dsp:cNvSpPr/>
      </dsp:nvSpPr>
      <dsp:spPr>
        <a:xfrm rot="5400000">
          <a:off x="4574030" y="-2558302"/>
          <a:ext cx="668848" cy="5956490"/>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t>High school seniors</a:t>
          </a:r>
        </a:p>
        <a:p>
          <a:pPr marL="228600" lvl="1" indent="-228600" algn="l" defTabSz="977900">
            <a:lnSpc>
              <a:spcPct val="90000"/>
            </a:lnSpc>
            <a:spcBef>
              <a:spcPct val="0"/>
            </a:spcBef>
            <a:spcAft>
              <a:spcPct val="15000"/>
            </a:spcAft>
            <a:buClr>
              <a:schemeClr val="accent1"/>
            </a:buClr>
            <a:buChar char="•"/>
          </a:pPr>
          <a:r>
            <a:rPr lang="en-US" sz="2200" kern="1200"/>
            <a:t>College students</a:t>
          </a:r>
        </a:p>
      </dsp:txBody>
      <dsp:txXfrm rot="-5400000">
        <a:off x="1930209" y="118169"/>
        <a:ext cx="5923840" cy="603548"/>
      </dsp:txXfrm>
    </dsp:sp>
    <dsp:sp modelId="{5E8DC8AC-EB55-4348-85AC-DC7241F717F9}">
      <dsp:nvSpPr>
        <dsp:cNvPr id="0" name=""/>
        <dsp:cNvSpPr/>
      </dsp:nvSpPr>
      <dsp:spPr>
        <a:xfrm>
          <a:off x="0" y="1912"/>
          <a:ext cx="1930209" cy="8360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1"/>
              </a:solidFill>
            </a:rPr>
            <a:t>Who?</a:t>
          </a:r>
        </a:p>
      </dsp:txBody>
      <dsp:txXfrm>
        <a:off x="40813" y="42725"/>
        <a:ext cx="1848583" cy="754434"/>
      </dsp:txXfrm>
    </dsp:sp>
    <dsp:sp modelId="{8B790BAA-C81D-4E9C-8E45-A77932907032}">
      <dsp:nvSpPr>
        <dsp:cNvPr id="0" name=""/>
        <dsp:cNvSpPr/>
      </dsp:nvSpPr>
      <dsp:spPr>
        <a:xfrm rot="5400000">
          <a:off x="4574030" y="-1680439"/>
          <a:ext cx="668848" cy="5956490"/>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t>Financial aid applications</a:t>
          </a:r>
        </a:p>
      </dsp:txBody>
      <dsp:txXfrm rot="-5400000">
        <a:off x="1930209" y="996032"/>
        <a:ext cx="5923840" cy="603548"/>
      </dsp:txXfrm>
    </dsp:sp>
    <dsp:sp modelId="{AC3FF851-2AE2-4BD7-AF14-0144C60A6907}">
      <dsp:nvSpPr>
        <dsp:cNvPr id="0" name=""/>
        <dsp:cNvSpPr/>
      </dsp:nvSpPr>
      <dsp:spPr>
        <a:xfrm>
          <a:off x="0" y="879775"/>
          <a:ext cx="1930209" cy="8360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1"/>
              </a:solidFill>
            </a:rPr>
            <a:t>What?</a:t>
          </a:r>
        </a:p>
      </dsp:txBody>
      <dsp:txXfrm>
        <a:off x="40813" y="920588"/>
        <a:ext cx="1848583" cy="754434"/>
      </dsp:txXfrm>
    </dsp:sp>
    <dsp:sp modelId="{EB1A1ACB-0C6F-4B32-B274-7BBED8B0B258}">
      <dsp:nvSpPr>
        <dsp:cNvPr id="0" name=""/>
        <dsp:cNvSpPr/>
      </dsp:nvSpPr>
      <dsp:spPr>
        <a:xfrm rot="5400000">
          <a:off x="4574030" y="-802576"/>
          <a:ext cx="668848" cy="5956490"/>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t>FAFSA: </a:t>
          </a:r>
          <a:r>
            <a:rPr lang="en-US" sz="2200" kern="1200">
              <a:hlinkClick xmlns:r="http://schemas.openxmlformats.org/officeDocument/2006/relationships" r:id="rId1"/>
            </a:rPr>
            <a:t>www.fafsa.gov</a:t>
          </a:r>
          <a:r>
            <a:rPr lang="en-US" sz="2200" kern="1200"/>
            <a:t> </a:t>
          </a:r>
        </a:p>
        <a:p>
          <a:pPr marL="228600" lvl="1" indent="-228600" algn="l" defTabSz="977900">
            <a:lnSpc>
              <a:spcPct val="90000"/>
            </a:lnSpc>
            <a:spcBef>
              <a:spcPct val="0"/>
            </a:spcBef>
            <a:spcAft>
              <a:spcPct val="15000"/>
            </a:spcAft>
            <a:buClr>
              <a:schemeClr val="accent1"/>
            </a:buClr>
            <a:buChar char="•"/>
          </a:pPr>
          <a:r>
            <a:rPr lang="en-US" sz="2200" kern="1200"/>
            <a:t>Alternative App: </a:t>
          </a:r>
          <a:r>
            <a:rPr lang="en-US" sz="2200" kern="1200">
              <a:hlinkClick xmlns:r="http://schemas.openxmlformats.org/officeDocument/2006/relationships" r:id="rId2"/>
            </a:rPr>
            <a:t>www.isac.org/alternativeapp</a:t>
          </a:r>
          <a:r>
            <a:rPr lang="en-US" sz="2200" kern="1200"/>
            <a:t> </a:t>
          </a:r>
        </a:p>
      </dsp:txBody>
      <dsp:txXfrm rot="-5400000">
        <a:off x="1930209" y="1873895"/>
        <a:ext cx="5923840" cy="603548"/>
      </dsp:txXfrm>
    </dsp:sp>
    <dsp:sp modelId="{994EB84E-50E7-462F-91F7-B5EBC13B5357}">
      <dsp:nvSpPr>
        <dsp:cNvPr id="0" name=""/>
        <dsp:cNvSpPr/>
      </dsp:nvSpPr>
      <dsp:spPr>
        <a:xfrm>
          <a:off x="0" y="1757638"/>
          <a:ext cx="1930209" cy="8360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1"/>
              </a:solidFill>
            </a:rPr>
            <a:t>Where?</a:t>
          </a:r>
        </a:p>
      </dsp:txBody>
      <dsp:txXfrm>
        <a:off x="40813" y="1798451"/>
        <a:ext cx="1848583" cy="754434"/>
      </dsp:txXfrm>
    </dsp:sp>
    <dsp:sp modelId="{AAEAF89E-9F3A-4D8D-9ECE-3EFA0C82D8F0}">
      <dsp:nvSpPr>
        <dsp:cNvPr id="0" name=""/>
        <dsp:cNvSpPr/>
      </dsp:nvSpPr>
      <dsp:spPr>
        <a:xfrm rot="5400000">
          <a:off x="4574030" y="75287"/>
          <a:ext cx="668848" cy="595649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t>As soon as possible after October 1st</a:t>
          </a:r>
        </a:p>
        <a:p>
          <a:pPr marL="228600" lvl="1" indent="-228600" algn="l" defTabSz="977900">
            <a:lnSpc>
              <a:spcPct val="90000"/>
            </a:lnSpc>
            <a:spcBef>
              <a:spcPct val="0"/>
            </a:spcBef>
            <a:spcAft>
              <a:spcPct val="15000"/>
            </a:spcAft>
            <a:buClr>
              <a:schemeClr val="accent1"/>
            </a:buClr>
            <a:buChar char="•"/>
          </a:pPr>
          <a:r>
            <a:rPr lang="en-US" sz="2200" kern="1200"/>
            <a:t>Check with colleges for specific deadlines</a:t>
          </a:r>
        </a:p>
      </dsp:txBody>
      <dsp:txXfrm rot="-5400000">
        <a:off x="1930209" y="2751758"/>
        <a:ext cx="5923840" cy="603548"/>
      </dsp:txXfrm>
    </dsp:sp>
    <dsp:sp modelId="{CB73B45E-8907-4CB9-A10D-9122BDB893B0}">
      <dsp:nvSpPr>
        <dsp:cNvPr id="0" name=""/>
        <dsp:cNvSpPr/>
      </dsp:nvSpPr>
      <dsp:spPr>
        <a:xfrm>
          <a:off x="0" y="2635502"/>
          <a:ext cx="1930209" cy="836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1"/>
              </a:solidFill>
            </a:rPr>
            <a:t>When?</a:t>
          </a:r>
        </a:p>
      </dsp:txBody>
      <dsp:txXfrm>
        <a:off x="40813" y="2676315"/>
        <a:ext cx="1848583" cy="754434"/>
      </dsp:txXfrm>
    </dsp:sp>
    <dsp:sp modelId="{C9DC92CD-0E50-467C-983E-9DBDEF140052}">
      <dsp:nvSpPr>
        <dsp:cNvPr id="0" name=""/>
        <dsp:cNvSpPr/>
      </dsp:nvSpPr>
      <dsp:spPr>
        <a:xfrm rot="5400000">
          <a:off x="4574030" y="953150"/>
          <a:ext cx="668848" cy="5956490"/>
        </a:xfrm>
        <a:prstGeom prst="round2Same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977900">
            <a:lnSpc>
              <a:spcPct val="90000"/>
            </a:lnSpc>
            <a:spcBef>
              <a:spcPct val="0"/>
            </a:spcBef>
            <a:spcAft>
              <a:spcPct val="15000"/>
            </a:spcAft>
            <a:buClr>
              <a:schemeClr val="accent1"/>
            </a:buClr>
            <a:buChar char="•"/>
          </a:pPr>
          <a:r>
            <a:rPr lang="en-US" sz="2200" kern="1200"/>
            <a:t>To determine eligibility for federal/state aid</a:t>
          </a:r>
        </a:p>
        <a:p>
          <a:pPr marL="228600" lvl="1" indent="-228600" algn="l" defTabSz="977900">
            <a:lnSpc>
              <a:spcPct val="90000"/>
            </a:lnSpc>
            <a:spcBef>
              <a:spcPct val="0"/>
            </a:spcBef>
            <a:spcAft>
              <a:spcPct val="15000"/>
            </a:spcAft>
            <a:buClr>
              <a:schemeClr val="accent1"/>
            </a:buClr>
            <a:buChar char="•"/>
          </a:pPr>
          <a:r>
            <a:rPr lang="en-US" sz="2200" kern="1200"/>
            <a:t>Some colleges use these for institutional aid</a:t>
          </a:r>
        </a:p>
      </dsp:txBody>
      <dsp:txXfrm rot="-5400000">
        <a:off x="1930209" y="3629621"/>
        <a:ext cx="5923840" cy="603548"/>
      </dsp:txXfrm>
    </dsp:sp>
    <dsp:sp modelId="{E746E599-47EB-4A17-9F90-7A58C95CF6B6}">
      <dsp:nvSpPr>
        <dsp:cNvPr id="0" name=""/>
        <dsp:cNvSpPr/>
      </dsp:nvSpPr>
      <dsp:spPr>
        <a:xfrm>
          <a:off x="0" y="3513365"/>
          <a:ext cx="1930209" cy="83606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1"/>
              </a:solidFill>
            </a:rPr>
            <a:t>Why?</a:t>
          </a:r>
        </a:p>
      </dsp:txBody>
      <dsp:txXfrm>
        <a:off x="40813" y="3554178"/>
        <a:ext cx="1848583" cy="75443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C9F9B-BDAF-4B6B-95D6-C0AAD8FB1F4B}">
      <dsp:nvSpPr>
        <dsp:cNvPr id="0" name=""/>
        <dsp:cNvSpPr/>
      </dsp:nvSpPr>
      <dsp:spPr>
        <a:xfrm>
          <a:off x="38" y="14454"/>
          <a:ext cx="3685337" cy="12096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Parents</a:t>
          </a:r>
        </a:p>
      </dsp:txBody>
      <dsp:txXfrm>
        <a:off x="38" y="14454"/>
        <a:ext cx="3685337" cy="1209600"/>
      </dsp:txXfrm>
    </dsp:sp>
    <dsp:sp modelId="{24CD5179-4D82-4B5A-9FFE-CE5A29D08263}">
      <dsp:nvSpPr>
        <dsp:cNvPr id="0" name=""/>
        <dsp:cNvSpPr/>
      </dsp:nvSpPr>
      <dsp:spPr>
        <a:xfrm>
          <a:off x="1" y="1238508"/>
          <a:ext cx="3685337" cy="311283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Biological</a:t>
          </a:r>
        </a:p>
        <a:p>
          <a:pPr marL="228600" lvl="1" indent="-228600" algn="l" defTabSz="889000">
            <a:lnSpc>
              <a:spcPct val="90000"/>
            </a:lnSpc>
            <a:spcBef>
              <a:spcPct val="0"/>
            </a:spcBef>
            <a:spcAft>
              <a:spcPct val="15000"/>
            </a:spcAft>
            <a:buClr>
              <a:schemeClr val="accent1"/>
            </a:buClr>
            <a:buChar char="•"/>
          </a:pPr>
          <a:r>
            <a:rPr lang="en-US" sz="2000" kern="1200">
              <a:solidFill>
                <a:schemeClr val="tx1"/>
              </a:solidFill>
            </a:rPr>
            <a:t>Adoptive</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Stepparent, if married to a biological or adoptive parent</a:t>
          </a:r>
        </a:p>
      </dsp:txBody>
      <dsp:txXfrm>
        <a:off x="1" y="1238508"/>
        <a:ext cx="3685337" cy="3112830"/>
      </dsp:txXfrm>
    </dsp:sp>
    <dsp:sp modelId="{6B09917E-A327-459D-9943-E8683BF8A701}">
      <dsp:nvSpPr>
        <dsp:cNvPr id="0" name=""/>
        <dsp:cNvSpPr/>
      </dsp:nvSpPr>
      <dsp:spPr>
        <a:xfrm>
          <a:off x="4201323" y="14454"/>
          <a:ext cx="3685337" cy="1209600"/>
        </a:xfrm>
        <a:prstGeom prst="rect">
          <a:avLst/>
        </a:prstGeom>
        <a:solidFill>
          <a:schemeClr val="accent3">
            <a:hueOff val="-1137357"/>
            <a:satOff val="-4689"/>
            <a:lumOff val="-983"/>
            <a:alphaOff val="0"/>
          </a:schemeClr>
        </a:solidFill>
        <a:ln w="12700" cap="flat" cmpd="sng" algn="ctr">
          <a:solidFill>
            <a:schemeClr val="accent3">
              <a:hueOff val="-1137357"/>
              <a:satOff val="-4689"/>
              <a:lumOff val="-9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Not Parents</a:t>
          </a:r>
        </a:p>
      </dsp:txBody>
      <dsp:txXfrm>
        <a:off x="4201323" y="14454"/>
        <a:ext cx="3685337" cy="1209600"/>
      </dsp:txXfrm>
    </dsp:sp>
    <dsp:sp modelId="{E53342B0-6404-4A27-81C5-FEC9B90AEC15}">
      <dsp:nvSpPr>
        <dsp:cNvPr id="0" name=""/>
        <dsp:cNvSpPr/>
      </dsp:nvSpPr>
      <dsp:spPr>
        <a:xfrm>
          <a:off x="4201323" y="1224054"/>
          <a:ext cx="3685337" cy="3112830"/>
        </a:xfrm>
        <a:prstGeom prst="rect">
          <a:avLst/>
        </a:prstGeom>
        <a:solidFill>
          <a:schemeClr val="accent3">
            <a:tint val="40000"/>
            <a:alpha val="90000"/>
            <a:hueOff val="-1932354"/>
            <a:satOff val="-7827"/>
            <a:lumOff val="-648"/>
            <a:alphaOff val="0"/>
          </a:schemeClr>
        </a:solidFill>
        <a:ln w="12700" cap="flat" cmpd="sng" algn="ctr">
          <a:solidFill>
            <a:schemeClr val="accent3">
              <a:tint val="40000"/>
              <a:alpha val="90000"/>
              <a:hueOff val="-1932354"/>
              <a:satOff val="-7827"/>
              <a:lumOff val="-6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Legal guardians</a:t>
          </a:r>
        </a:p>
        <a:p>
          <a:pPr marL="228600" lvl="1" indent="-228600" algn="l" defTabSz="889000">
            <a:lnSpc>
              <a:spcPct val="90000"/>
            </a:lnSpc>
            <a:spcBef>
              <a:spcPct val="0"/>
            </a:spcBef>
            <a:spcAft>
              <a:spcPct val="15000"/>
            </a:spcAft>
            <a:buClr>
              <a:schemeClr val="accent1"/>
            </a:buClr>
            <a:buChar char="•"/>
          </a:pPr>
          <a:r>
            <a:rPr lang="en-US" sz="2000" kern="1200">
              <a:solidFill>
                <a:schemeClr val="tx1"/>
              </a:solidFill>
            </a:rPr>
            <a:t>Foster parents</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Grandparents</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Siblings</a:t>
          </a:r>
        </a:p>
        <a:p>
          <a:pPr marL="228600" lvl="1" indent="-228600" algn="l" defTabSz="889000">
            <a:lnSpc>
              <a:spcPct val="90000"/>
            </a:lnSpc>
            <a:spcBef>
              <a:spcPct val="0"/>
            </a:spcBef>
            <a:spcAft>
              <a:spcPct val="15000"/>
            </a:spcAft>
            <a:buClr>
              <a:schemeClr val="accent1"/>
            </a:buClr>
            <a:buChar char="•"/>
          </a:pPr>
          <a:r>
            <a:rPr lang="en-US" sz="2000" kern="1200">
              <a:solidFill>
                <a:schemeClr val="tx1"/>
              </a:solidFill>
            </a:rPr>
            <a:t>Aunts/uncles</a:t>
          </a:r>
        </a:p>
        <a:p>
          <a:pPr marL="228600" lvl="1" indent="-228600" algn="l" defTabSz="889000">
            <a:lnSpc>
              <a:spcPct val="90000"/>
            </a:lnSpc>
            <a:spcBef>
              <a:spcPct val="0"/>
            </a:spcBef>
            <a:spcAft>
              <a:spcPct val="15000"/>
            </a:spcAft>
            <a:buClr>
              <a:schemeClr val="accent1"/>
            </a:buClr>
            <a:buChar char="•"/>
          </a:pPr>
          <a:r>
            <a:rPr lang="en-US" sz="2000" kern="1200">
              <a:solidFill>
                <a:schemeClr val="tx1"/>
              </a:solidFill>
            </a:rPr>
            <a:t>Friends</a:t>
          </a:r>
        </a:p>
        <a:p>
          <a:pPr marL="228600" lvl="1" indent="-228600" algn="l" defTabSz="889000">
            <a:lnSpc>
              <a:spcPct val="90000"/>
            </a:lnSpc>
            <a:spcBef>
              <a:spcPct val="0"/>
            </a:spcBef>
            <a:spcAft>
              <a:spcPct val="15000"/>
            </a:spcAft>
            <a:buClr>
              <a:schemeClr val="accent1"/>
            </a:buClr>
            <a:buChar char="•"/>
          </a:pPr>
          <a:r>
            <a:rPr lang="en-US" sz="2000" kern="1200">
              <a:solidFill>
                <a:schemeClr val="tx1"/>
              </a:solidFill>
            </a:rPr>
            <a:t>Other relatives</a:t>
          </a:r>
        </a:p>
        <a:p>
          <a:pPr marL="228600" lvl="1" indent="-228600" algn="l" defTabSz="889000">
            <a:lnSpc>
              <a:spcPct val="90000"/>
            </a:lnSpc>
            <a:spcBef>
              <a:spcPct val="0"/>
            </a:spcBef>
            <a:spcAft>
              <a:spcPct val="15000"/>
            </a:spcAft>
            <a:buClr>
              <a:schemeClr val="accent1"/>
            </a:buClr>
            <a:buChar char="•"/>
          </a:pPr>
          <a:r>
            <a:rPr lang="en-US" sz="2000" kern="1200" dirty="0">
              <a:solidFill>
                <a:schemeClr val="tx1"/>
              </a:solidFill>
            </a:rPr>
            <a:t>Other people claiming student on their taxes</a:t>
          </a:r>
        </a:p>
      </dsp:txBody>
      <dsp:txXfrm>
        <a:off x="4201323" y="1224054"/>
        <a:ext cx="3685337" cy="311283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C7066E-EE93-42EC-8CEE-8EF29284404C}">
      <dsp:nvSpPr>
        <dsp:cNvPr id="0" name=""/>
        <dsp:cNvSpPr/>
      </dsp:nvSpPr>
      <dsp:spPr>
        <a:xfrm>
          <a:off x="73194" y="452810"/>
          <a:ext cx="2276273" cy="2276273"/>
        </a:xfrm>
        <a:prstGeom prst="rect">
          <a:avLst/>
        </a:prstGeom>
        <a:blipFill dpi="0" rotWithShape="1">
          <a:blip xmlns:r="http://schemas.openxmlformats.org/officeDocument/2006/relationships" r:embed="rId1"/>
          <a:srcRect/>
          <a:stretch>
            <a:fillRect l="-24016" r="-24016"/>
          </a:stretch>
        </a:blipFill>
        <a:ln w="31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AF9BBF34-A7A7-4BC3-B48A-1A07DB1ACCB0}">
      <dsp:nvSpPr>
        <dsp:cNvPr id="0" name=""/>
        <dsp:cNvSpPr/>
      </dsp:nvSpPr>
      <dsp:spPr>
        <a:xfrm>
          <a:off x="62499" y="2785143"/>
          <a:ext cx="2221828" cy="790914"/>
        </a:xfrm>
        <a:prstGeom prst="wedgeRectCallout">
          <a:avLst>
            <a:gd name="adj1" fmla="val 20250"/>
            <a:gd name="adj2" fmla="val -607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Link to IRS</a:t>
          </a:r>
        </a:p>
      </dsp:txBody>
      <dsp:txXfrm>
        <a:off x="62499" y="2785143"/>
        <a:ext cx="2221828" cy="790914"/>
      </dsp:txXfrm>
    </dsp:sp>
    <dsp:sp modelId="{45320569-FF0E-40FB-B237-D1D29115D416}">
      <dsp:nvSpPr>
        <dsp:cNvPr id="0" name=""/>
        <dsp:cNvSpPr/>
      </dsp:nvSpPr>
      <dsp:spPr>
        <a:xfrm>
          <a:off x="2585299" y="384476"/>
          <a:ext cx="2281475" cy="2276273"/>
        </a:xfrm>
        <a:prstGeom prst="rect">
          <a:avLst/>
        </a:prstGeom>
        <a:blipFill dpi="0" rotWithShape="1">
          <a:blip xmlns:r="http://schemas.openxmlformats.org/officeDocument/2006/relationships" r:embed="rId2"/>
          <a:srcRect/>
          <a:stretch>
            <a:fillRect l="-1126" t="-1240" r="-122312" b="-8836"/>
          </a:stretch>
        </a:blipFill>
        <a:ln w="31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032A64FE-2D04-4DA2-A3BF-D6BEF837AA7F}">
      <dsp:nvSpPr>
        <dsp:cNvPr id="0" name=""/>
        <dsp:cNvSpPr/>
      </dsp:nvSpPr>
      <dsp:spPr>
        <a:xfrm>
          <a:off x="2555305" y="2785143"/>
          <a:ext cx="2221828" cy="790914"/>
        </a:xfrm>
        <a:prstGeom prst="wedgeRectCallout">
          <a:avLst>
            <a:gd name="adj1" fmla="val 20250"/>
            <a:gd name="adj2" fmla="val -607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Look up tax data</a:t>
          </a:r>
        </a:p>
      </dsp:txBody>
      <dsp:txXfrm>
        <a:off x="2555305" y="2785143"/>
        <a:ext cx="2221828" cy="790914"/>
      </dsp:txXfrm>
    </dsp:sp>
    <dsp:sp modelId="{8F60DC13-4441-43D8-8D56-E2A308DA0A67}">
      <dsp:nvSpPr>
        <dsp:cNvPr id="0" name=""/>
        <dsp:cNvSpPr/>
      </dsp:nvSpPr>
      <dsp:spPr>
        <a:xfrm>
          <a:off x="5080088" y="474859"/>
          <a:ext cx="2281475" cy="2276273"/>
        </a:xfrm>
        <a:prstGeom prst="rect">
          <a:avLst/>
        </a:prstGeom>
        <a:blipFill dpi="0" rotWithShape="1">
          <a:blip xmlns:r="http://schemas.openxmlformats.org/officeDocument/2006/relationships" r:embed="rId3"/>
          <a:srcRect/>
          <a:stretch>
            <a:fillRect l="-1125" t="-1243" r="-1125" b="-24017"/>
          </a:stretch>
        </a:blipFill>
        <a:ln w="3175"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975F233E-46FF-4404-BB47-2C7C20C222F9}">
      <dsp:nvSpPr>
        <dsp:cNvPr id="0" name=""/>
        <dsp:cNvSpPr/>
      </dsp:nvSpPr>
      <dsp:spPr>
        <a:xfrm>
          <a:off x="5143465" y="2785143"/>
          <a:ext cx="2221828" cy="790914"/>
        </a:xfrm>
        <a:prstGeom prst="wedgeRectCallout">
          <a:avLst>
            <a:gd name="adj1" fmla="val 20250"/>
            <a:gd name="adj2" fmla="val -607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tx1"/>
              </a:solidFill>
            </a:rPr>
            <a:t>Transfer to FAFSA</a:t>
          </a:r>
        </a:p>
      </dsp:txBody>
      <dsp:txXfrm>
        <a:off x="5143465" y="2785143"/>
        <a:ext cx="2221828" cy="79091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E09CA4-9584-4E79-B042-3EF96E5B87A8}">
      <dsp:nvSpPr>
        <dsp:cNvPr id="0" name=""/>
        <dsp:cNvSpPr/>
      </dsp:nvSpPr>
      <dsp:spPr>
        <a:xfrm>
          <a:off x="38" y="18322"/>
          <a:ext cx="3649730" cy="145989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What is it?</a:t>
          </a:r>
        </a:p>
      </dsp:txBody>
      <dsp:txXfrm>
        <a:off x="38" y="18322"/>
        <a:ext cx="3649730" cy="1459892"/>
      </dsp:txXfrm>
    </dsp:sp>
    <dsp:sp modelId="{54AD0AD8-A056-4978-AAA5-33C3AE5C27E8}">
      <dsp:nvSpPr>
        <dsp:cNvPr id="0" name=""/>
        <dsp:cNvSpPr/>
      </dsp:nvSpPr>
      <dsp:spPr>
        <a:xfrm>
          <a:off x="38" y="1478215"/>
          <a:ext cx="3649730" cy="28548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lr>
              <a:schemeClr val="accent1"/>
            </a:buClr>
            <a:buChar char="•"/>
          </a:pPr>
          <a:r>
            <a:rPr lang="en-US" sz="2200" kern="1200" dirty="0">
              <a:solidFill>
                <a:schemeClr val="tx1"/>
              </a:solidFill>
            </a:rPr>
            <a:t>A number generated by the FAFSA or Alternative App</a:t>
          </a:r>
        </a:p>
        <a:p>
          <a:pPr marL="228600" lvl="1" indent="-228600" algn="l" defTabSz="977900" rtl="0">
            <a:lnSpc>
              <a:spcPct val="90000"/>
            </a:lnSpc>
            <a:spcBef>
              <a:spcPct val="0"/>
            </a:spcBef>
            <a:spcAft>
              <a:spcPct val="15000"/>
            </a:spcAft>
            <a:buClr>
              <a:schemeClr val="accent1"/>
            </a:buClr>
            <a:buChar char="•"/>
          </a:pPr>
          <a:r>
            <a:rPr kumimoji="0" lang="en-US" sz="2200" u="none" strike="noStrike" kern="1200" cap="none" normalizeH="0" baseline="0" dirty="0">
              <a:ln>
                <a:noFill/>
              </a:ln>
              <a:solidFill>
                <a:schemeClr val="tx1"/>
              </a:solidFill>
              <a:effectLst/>
            </a:rPr>
            <a:t>It is the amount a student and family can be expected to contribute in one academic year</a:t>
          </a:r>
          <a:endParaRPr lang="en-US" sz="2200" kern="1200" dirty="0">
            <a:solidFill>
              <a:schemeClr val="tx1"/>
            </a:solidFill>
          </a:endParaRPr>
        </a:p>
      </dsp:txBody>
      <dsp:txXfrm>
        <a:off x="38" y="1478215"/>
        <a:ext cx="3649730" cy="2854800"/>
      </dsp:txXfrm>
    </dsp:sp>
    <dsp:sp modelId="{AABB0777-CB55-41B3-A223-B49FB07557FE}">
      <dsp:nvSpPr>
        <dsp:cNvPr id="0" name=""/>
        <dsp:cNvSpPr/>
      </dsp:nvSpPr>
      <dsp:spPr>
        <a:xfrm>
          <a:off x="4160731" y="18322"/>
          <a:ext cx="3649730" cy="145989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tx1"/>
              </a:solidFill>
            </a:rPr>
            <a:t>Why does it matter?</a:t>
          </a:r>
        </a:p>
      </dsp:txBody>
      <dsp:txXfrm>
        <a:off x="4160731" y="18322"/>
        <a:ext cx="3649730" cy="1459892"/>
      </dsp:txXfrm>
    </dsp:sp>
    <dsp:sp modelId="{A8DF5F31-F2CD-4D4D-92B8-66CFBA48A52C}">
      <dsp:nvSpPr>
        <dsp:cNvPr id="0" name=""/>
        <dsp:cNvSpPr/>
      </dsp:nvSpPr>
      <dsp:spPr>
        <a:xfrm>
          <a:off x="4160731" y="1478215"/>
          <a:ext cx="3649730" cy="28548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lr>
              <a:schemeClr val="accent1"/>
            </a:buClr>
            <a:buChar char="•"/>
          </a:pPr>
          <a:r>
            <a:rPr kumimoji="0" lang="en-US" sz="2200" u="none" strike="noStrike" kern="1200" cap="none" normalizeH="0" baseline="0">
              <a:ln>
                <a:noFill/>
              </a:ln>
              <a:solidFill>
                <a:schemeClr val="tx1"/>
              </a:solidFill>
              <a:effectLst/>
            </a:rPr>
            <a:t>The EFC is used to determine eligibility for most federal and state aid programs</a:t>
          </a:r>
          <a:endParaRPr lang="en-US" sz="2200" kern="1200">
            <a:solidFill>
              <a:schemeClr val="tx1"/>
            </a:solidFill>
          </a:endParaRPr>
        </a:p>
        <a:p>
          <a:pPr marL="228600" lvl="1" indent="-228600" algn="l" defTabSz="977900" rtl="0">
            <a:lnSpc>
              <a:spcPct val="90000"/>
            </a:lnSpc>
            <a:spcBef>
              <a:spcPct val="0"/>
            </a:spcBef>
            <a:spcAft>
              <a:spcPct val="15000"/>
            </a:spcAft>
            <a:buClr>
              <a:schemeClr val="accent1"/>
            </a:buClr>
            <a:buChar char="•"/>
          </a:pPr>
          <a:r>
            <a:rPr lang="en-US" sz="2200" kern="1200">
              <a:solidFill>
                <a:schemeClr val="tx1"/>
              </a:solidFill>
            </a:rPr>
            <a:t>Some colleges use it for institutional aid eligibility</a:t>
          </a:r>
        </a:p>
      </dsp:txBody>
      <dsp:txXfrm>
        <a:off x="4160731" y="1478215"/>
        <a:ext cx="3649730" cy="28548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95AF09-02E1-440F-A859-91466F3D2DFC}">
      <dsp:nvSpPr>
        <dsp:cNvPr id="0" name=""/>
        <dsp:cNvSpPr/>
      </dsp:nvSpPr>
      <dsp:spPr>
        <a:xfrm>
          <a:off x="0" y="1612"/>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What is the cost of attendance?</a:t>
          </a:r>
        </a:p>
      </dsp:txBody>
      <dsp:txXfrm>
        <a:off x="23705" y="25317"/>
        <a:ext cx="7039190" cy="438185"/>
      </dsp:txXfrm>
    </dsp:sp>
    <dsp:sp modelId="{C692B114-DDAA-4CC3-8EA1-B8B5F938C8FD}">
      <dsp:nvSpPr>
        <dsp:cNvPr id="0" name=""/>
        <dsp:cNvSpPr/>
      </dsp:nvSpPr>
      <dsp:spPr>
        <a:xfrm>
          <a:off x="0" y="499160"/>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What is my EFC?</a:t>
          </a:r>
        </a:p>
      </dsp:txBody>
      <dsp:txXfrm>
        <a:off x="23705" y="522865"/>
        <a:ext cx="7039190" cy="438185"/>
      </dsp:txXfrm>
    </dsp:sp>
    <dsp:sp modelId="{2A106EE4-CC71-4D29-B200-9DC997F474EA}">
      <dsp:nvSpPr>
        <dsp:cNvPr id="0" name=""/>
        <dsp:cNvSpPr/>
      </dsp:nvSpPr>
      <dsp:spPr>
        <a:xfrm>
          <a:off x="0" y="996709"/>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What is my aid eligibility?</a:t>
          </a:r>
        </a:p>
      </dsp:txBody>
      <dsp:txXfrm>
        <a:off x="23705" y="1020414"/>
        <a:ext cx="7039190" cy="438185"/>
      </dsp:txXfrm>
    </dsp:sp>
    <dsp:sp modelId="{4D91DB87-C576-46D2-BB0D-47BD06476FDA}">
      <dsp:nvSpPr>
        <dsp:cNvPr id="0" name=""/>
        <dsp:cNvSpPr/>
      </dsp:nvSpPr>
      <dsp:spPr>
        <a:xfrm>
          <a:off x="0" y="1494258"/>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Was my financial need met?</a:t>
          </a:r>
        </a:p>
      </dsp:txBody>
      <dsp:txXfrm>
        <a:off x="23705" y="1517963"/>
        <a:ext cx="7039190" cy="438185"/>
      </dsp:txXfrm>
    </dsp:sp>
    <dsp:sp modelId="{6282B19E-6EB3-451B-A47E-BDE34A984563}">
      <dsp:nvSpPr>
        <dsp:cNvPr id="0" name=""/>
        <dsp:cNvSpPr/>
      </dsp:nvSpPr>
      <dsp:spPr>
        <a:xfrm>
          <a:off x="0" y="1991807"/>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What types of aid are included? (gift v. self-help)</a:t>
          </a:r>
        </a:p>
      </dsp:txBody>
      <dsp:txXfrm>
        <a:off x="23705" y="2015512"/>
        <a:ext cx="7039190" cy="438185"/>
      </dsp:txXfrm>
    </dsp:sp>
    <dsp:sp modelId="{3136A1CA-B0EA-4B23-A844-C7246FFE5EB6}">
      <dsp:nvSpPr>
        <dsp:cNvPr id="0" name=""/>
        <dsp:cNvSpPr/>
      </dsp:nvSpPr>
      <dsp:spPr>
        <a:xfrm>
          <a:off x="0" y="2489356"/>
          <a:ext cx="7086600" cy="4855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1"/>
              </a:solidFill>
            </a:rPr>
            <a:t>What is my out-of-pocket cost?</a:t>
          </a:r>
        </a:p>
      </dsp:txBody>
      <dsp:txXfrm>
        <a:off x="23705" y="2513061"/>
        <a:ext cx="7039190" cy="43818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AA2C5-2E0E-452C-B141-1DC9F13B3BE5}">
      <dsp:nvSpPr>
        <dsp:cNvPr id="0" name=""/>
        <dsp:cNvSpPr/>
      </dsp:nvSpPr>
      <dsp:spPr>
        <a:xfrm>
          <a:off x="0" y="799104"/>
          <a:ext cx="2464593" cy="14787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Clr>
              <a:srgbClr val="C00000"/>
            </a:buClr>
            <a:buSzPct val="150000"/>
            <a:buFont typeface="Arial" pitchFamily="34" charset="0"/>
            <a:buNone/>
          </a:pPr>
          <a:r>
            <a:rPr kumimoji="0" lang="en-US" sz="2200" u="none" strike="noStrike" kern="1200" cap="none" normalizeH="0" baseline="0" dirty="0">
              <a:ln/>
              <a:solidFill>
                <a:schemeClr val="tx1"/>
              </a:solidFill>
              <a:effectLst/>
            </a:rPr>
            <a:t>Fill out the FAFSA </a:t>
          </a:r>
          <a:br>
            <a:rPr kumimoji="0" lang="en-US" sz="2200" u="none" strike="noStrike" kern="1200" cap="none" normalizeH="0" baseline="0" dirty="0">
              <a:ln/>
              <a:solidFill>
                <a:schemeClr val="tx1"/>
              </a:solidFill>
              <a:effectLst/>
            </a:rPr>
          </a:br>
          <a:r>
            <a:rPr kumimoji="0" lang="en-US" sz="2200" u="none" strike="noStrike" kern="1200" cap="none" normalizeH="0" baseline="0" dirty="0">
              <a:ln/>
              <a:solidFill>
                <a:schemeClr val="tx1"/>
              </a:solidFill>
              <a:effectLst/>
            </a:rPr>
            <a:t>or Alternative App </a:t>
          </a:r>
          <a:br>
            <a:rPr kumimoji="0" lang="en-US" sz="2200" u="none" strike="noStrike" kern="1200" cap="none" normalizeH="0" baseline="0" dirty="0">
              <a:ln/>
              <a:solidFill>
                <a:schemeClr val="tx1"/>
              </a:solidFill>
              <a:effectLst/>
            </a:rPr>
          </a:br>
          <a:r>
            <a:rPr kumimoji="0" lang="en-US" sz="2200" b="1" u="sng" strike="noStrike" kern="1200" cap="none" normalizeH="0" baseline="0" dirty="0">
              <a:ln/>
              <a:solidFill>
                <a:schemeClr val="tx1"/>
              </a:solidFill>
              <a:effectLst/>
            </a:rPr>
            <a:t>ASAP</a:t>
          </a:r>
          <a:r>
            <a:rPr kumimoji="0" lang="en-US" sz="2200" u="none" strike="noStrike" kern="1200" cap="none" normalizeH="0" baseline="0" dirty="0">
              <a:ln/>
              <a:solidFill>
                <a:schemeClr val="tx1"/>
              </a:solidFill>
              <a:effectLst/>
            </a:rPr>
            <a:t> after </a:t>
          </a:r>
          <a:br>
            <a:rPr kumimoji="0" lang="en-US" sz="2200" u="none" strike="noStrike" kern="1200" cap="none" normalizeH="0" baseline="0" dirty="0">
              <a:ln/>
              <a:solidFill>
                <a:schemeClr val="tx1"/>
              </a:solidFill>
              <a:effectLst/>
            </a:rPr>
          </a:br>
          <a:r>
            <a:rPr kumimoji="0" lang="en-US" sz="2200" u="none" strike="noStrike" kern="1200" cap="none" normalizeH="0" baseline="0" dirty="0">
              <a:ln/>
              <a:solidFill>
                <a:schemeClr val="tx1"/>
              </a:solidFill>
              <a:effectLst/>
            </a:rPr>
            <a:t>October 1</a:t>
          </a:r>
          <a:r>
            <a:rPr kumimoji="0" lang="en-US" sz="2200" u="none" strike="noStrike" kern="1200" cap="none" normalizeH="0" baseline="30000" dirty="0">
              <a:ln/>
              <a:solidFill>
                <a:schemeClr val="tx1"/>
              </a:solidFill>
              <a:effectLst/>
            </a:rPr>
            <a:t>st</a:t>
          </a:r>
          <a:r>
            <a:rPr kumimoji="0" lang="en-US" sz="2200" u="none" strike="noStrike" kern="1200" cap="none" normalizeH="0" baseline="0" dirty="0">
              <a:ln/>
              <a:solidFill>
                <a:schemeClr val="tx1"/>
              </a:solidFill>
              <a:effectLst/>
            </a:rPr>
            <a:t> </a:t>
          </a:r>
          <a:endParaRPr lang="en-US" sz="2200" kern="1200" dirty="0">
            <a:solidFill>
              <a:schemeClr val="tx1"/>
            </a:solidFill>
          </a:endParaRPr>
        </a:p>
      </dsp:txBody>
      <dsp:txXfrm>
        <a:off x="0" y="799104"/>
        <a:ext cx="2464593" cy="1478756"/>
      </dsp:txXfrm>
    </dsp:sp>
    <dsp:sp modelId="{7661A13F-7EF3-47DC-A52F-28DB1FD93109}">
      <dsp:nvSpPr>
        <dsp:cNvPr id="0" name=""/>
        <dsp:cNvSpPr/>
      </dsp:nvSpPr>
      <dsp:spPr>
        <a:xfrm>
          <a:off x="2711053" y="799104"/>
          <a:ext cx="2464593" cy="14787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Clr>
              <a:srgbClr val="C00000"/>
            </a:buClr>
            <a:buSzPct val="150000"/>
            <a:buFont typeface="Arial" pitchFamily="34" charset="0"/>
            <a:buNone/>
          </a:pPr>
          <a:r>
            <a:rPr kumimoji="0" lang="en-US" sz="2200" u="none" strike="noStrike" kern="1200" cap="none" normalizeH="0" baseline="0" dirty="0">
              <a:ln/>
              <a:solidFill>
                <a:schemeClr val="tx1"/>
              </a:solidFill>
              <a:effectLst/>
            </a:rPr>
            <a:t>Your information is </a:t>
          </a:r>
          <a:r>
            <a:rPr kumimoji="0" lang="en-US" sz="2200" b="1" u="sng" strike="noStrike" kern="1200" cap="none" normalizeH="0" baseline="0" dirty="0">
              <a:ln/>
              <a:solidFill>
                <a:schemeClr val="tx1"/>
              </a:solidFill>
              <a:effectLst/>
            </a:rPr>
            <a:t>confidential</a:t>
          </a:r>
          <a:r>
            <a:rPr kumimoji="0" lang="en-US" sz="2200" b="0" u="none" strike="noStrike" kern="1200" cap="none" normalizeH="0" baseline="0" dirty="0">
              <a:ln/>
              <a:solidFill>
                <a:schemeClr val="tx1"/>
              </a:solidFill>
              <a:effectLst/>
            </a:rPr>
            <a:t> and</a:t>
          </a:r>
          <a:r>
            <a:rPr kumimoji="0" lang="en-US" sz="2200" u="none" strike="noStrike" kern="1200" cap="none" normalizeH="0" baseline="0" dirty="0">
              <a:ln/>
              <a:solidFill>
                <a:schemeClr val="tx1"/>
              </a:solidFill>
              <a:effectLst/>
            </a:rPr>
            <a:t> only used to determine eligibility</a:t>
          </a:r>
          <a:endParaRPr lang="en-US" sz="2200" kern="1200" dirty="0">
            <a:solidFill>
              <a:schemeClr val="tx1"/>
            </a:solidFill>
          </a:endParaRPr>
        </a:p>
      </dsp:txBody>
      <dsp:txXfrm>
        <a:off x="2711053" y="799104"/>
        <a:ext cx="2464593" cy="1478756"/>
      </dsp:txXfrm>
    </dsp:sp>
    <dsp:sp modelId="{9BADF437-A9D8-46C5-8A6D-EF77E0A94974}">
      <dsp:nvSpPr>
        <dsp:cNvPr id="0" name=""/>
        <dsp:cNvSpPr/>
      </dsp:nvSpPr>
      <dsp:spPr>
        <a:xfrm>
          <a:off x="5422106" y="799104"/>
          <a:ext cx="2464593" cy="147875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Clr>
              <a:srgbClr val="C00000"/>
            </a:buClr>
            <a:buSzPct val="150000"/>
            <a:buFont typeface="Arial" pitchFamily="34" charset="0"/>
            <a:buNone/>
          </a:pPr>
          <a:r>
            <a:rPr kumimoji="0" lang="en-US" sz="2200" b="1" u="sng" strike="noStrike" kern="1200" cap="none" normalizeH="0" baseline="0">
              <a:ln/>
              <a:solidFill>
                <a:schemeClr val="tx1"/>
              </a:solidFill>
              <a:effectLst/>
            </a:rPr>
            <a:t>Supplemental</a:t>
          </a:r>
          <a:r>
            <a:rPr kumimoji="0" lang="en-US" sz="2200" u="none" strike="noStrike" kern="1200" cap="none" normalizeH="0" baseline="0">
              <a:ln/>
              <a:solidFill>
                <a:schemeClr val="tx1"/>
              </a:solidFill>
              <a:effectLst/>
            </a:rPr>
            <a:t> applications </a:t>
          </a:r>
          <a:br>
            <a:rPr kumimoji="0" lang="en-US" sz="2200" u="none" strike="noStrike" kern="1200" cap="none" normalizeH="0" baseline="0">
              <a:ln/>
              <a:solidFill>
                <a:schemeClr val="tx1"/>
              </a:solidFill>
              <a:effectLst/>
            </a:rPr>
          </a:br>
          <a:r>
            <a:rPr kumimoji="0" lang="en-US" sz="2200" u="none" strike="noStrike" kern="1200" cap="none" normalizeH="0" baseline="0">
              <a:ln/>
              <a:solidFill>
                <a:schemeClr val="tx1"/>
              </a:solidFill>
              <a:effectLst/>
            </a:rPr>
            <a:t>or forms </a:t>
          </a:r>
          <a:br>
            <a:rPr kumimoji="0" lang="en-US" sz="2200" u="none" strike="noStrike" kern="1200" cap="none" normalizeH="0" baseline="0">
              <a:ln/>
              <a:solidFill>
                <a:schemeClr val="tx1"/>
              </a:solidFill>
              <a:effectLst/>
            </a:rPr>
          </a:br>
          <a:r>
            <a:rPr kumimoji="0" lang="en-US" sz="2200" u="none" strike="noStrike" kern="1200" cap="none" normalizeH="0" baseline="0">
              <a:ln/>
              <a:solidFill>
                <a:schemeClr val="tx1"/>
              </a:solidFill>
              <a:effectLst/>
            </a:rPr>
            <a:t>may be required</a:t>
          </a:r>
          <a:endParaRPr lang="en-US" sz="2200" kern="1200">
            <a:solidFill>
              <a:schemeClr val="tx1"/>
            </a:solidFill>
          </a:endParaRPr>
        </a:p>
      </dsp:txBody>
      <dsp:txXfrm>
        <a:off x="5422106" y="799104"/>
        <a:ext cx="2464593" cy="1478756"/>
      </dsp:txXfrm>
    </dsp:sp>
    <dsp:sp modelId="{B5EF8E5C-1681-4770-97CC-37B49D259D6E}">
      <dsp:nvSpPr>
        <dsp:cNvPr id="0" name=""/>
        <dsp:cNvSpPr/>
      </dsp:nvSpPr>
      <dsp:spPr>
        <a:xfrm>
          <a:off x="0" y="2524319"/>
          <a:ext cx="2464593" cy="147875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kumimoji="0" lang="en-US" sz="2200" b="0" u="none" strike="noStrike" kern="1200" cap="none" normalizeH="0" baseline="0" dirty="0">
              <a:ln/>
              <a:solidFill>
                <a:schemeClr val="tx1"/>
              </a:solidFill>
              <a:effectLst/>
            </a:rPr>
            <a:t>Keep track of </a:t>
          </a:r>
          <a:r>
            <a:rPr kumimoji="0" lang="en-US" sz="2200" b="1" u="sng" strike="noStrike" kern="1200" cap="none" normalizeH="0" baseline="0" dirty="0">
              <a:ln/>
              <a:solidFill>
                <a:schemeClr val="tx1"/>
              </a:solidFill>
              <a:effectLst/>
            </a:rPr>
            <a:t>deadlines</a:t>
          </a:r>
          <a:r>
            <a:rPr kumimoji="0" lang="en-US" sz="2200" b="0" u="none" strike="noStrike" kern="1200" cap="none" normalizeH="0" baseline="0" dirty="0">
              <a:ln/>
              <a:solidFill>
                <a:schemeClr val="tx1"/>
              </a:solidFill>
              <a:effectLst/>
            </a:rPr>
            <a:t>!</a:t>
          </a:r>
        </a:p>
      </dsp:txBody>
      <dsp:txXfrm>
        <a:off x="0" y="2524319"/>
        <a:ext cx="2464593" cy="1478756"/>
      </dsp:txXfrm>
    </dsp:sp>
    <dsp:sp modelId="{4158C30C-92C1-4712-9CCB-1E339EFBD024}">
      <dsp:nvSpPr>
        <dsp:cNvPr id="0" name=""/>
        <dsp:cNvSpPr/>
      </dsp:nvSpPr>
      <dsp:spPr>
        <a:xfrm>
          <a:off x="2711053" y="2524319"/>
          <a:ext cx="2464593" cy="147875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kumimoji="0" lang="en-US" sz="2200" b="1" u="sng" strike="noStrike" kern="1200" cap="none" normalizeH="0" baseline="0">
              <a:ln/>
              <a:solidFill>
                <a:schemeClr val="tx1"/>
              </a:solidFill>
              <a:effectLst/>
            </a:rPr>
            <a:t>Keep copies</a:t>
          </a:r>
          <a:r>
            <a:rPr kumimoji="0" lang="en-US" sz="2200" b="0" u="none" strike="noStrike" kern="1200" cap="none" normalizeH="0" baseline="0">
              <a:ln/>
              <a:solidFill>
                <a:schemeClr val="tx1"/>
              </a:solidFill>
              <a:effectLst/>
            </a:rPr>
            <a:t> </a:t>
          </a:r>
          <a:br>
            <a:rPr kumimoji="0" lang="en-US" sz="2200" b="0" u="none" strike="noStrike" kern="1200" cap="none" normalizeH="0" baseline="0">
              <a:ln/>
              <a:solidFill>
                <a:schemeClr val="tx1"/>
              </a:solidFill>
              <a:effectLst/>
            </a:rPr>
          </a:br>
          <a:r>
            <a:rPr kumimoji="0" lang="en-US" sz="2200" u="none" strike="noStrike" kern="1200" cap="none" normalizeH="0" baseline="0">
              <a:ln/>
              <a:solidFill>
                <a:schemeClr val="tx1"/>
              </a:solidFill>
              <a:effectLst/>
            </a:rPr>
            <a:t>of everything you submit</a:t>
          </a:r>
        </a:p>
      </dsp:txBody>
      <dsp:txXfrm>
        <a:off x="2711053" y="2524319"/>
        <a:ext cx="2464593" cy="1478756"/>
      </dsp:txXfrm>
    </dsp:sp>
    <dsp:sp modelId="{E107B4D9-16AC-4635-98D7-849FACC74CE3}">
      <dsp:nvSpPr>
        <dsp:cNvPr id="0" name=""/>
        <dsp:cNvSpPr/>
      </dsp:nvSpPr>
      <dsp:spPr>
        <a:xfrm>
          <a:off x="5422106" y="2524319"/>
          <a:ext cx="2464593" cy="147875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kumimoji="0" lang="en-US" sz="2400" b="1" u="sng" strike="noStrike" kern="1200" cap="none" normalizeH="0" baseline="0" dirty="0">
              <a:ln/>
              <a:solidFill>
                <a:schemeClr val="tx1"/>
              </a:solidFill>
              <a:effectLst/>
            </a:rPr>
            <a:t>Reapply</a:t>
          </a:r>
          <a:r>
            <a:rPr kumimoji="0" lang="en-US" sz="2400" u="none" strike="noStrike" kern="1200" cap="none" normalizeH="0" baseline="0" dirty="0">
              <a:ln/>
              <a:solidFill>
                <a:schemeClr val="tx1"/>
              </a:solidFill>
              <a:effectLst/>
            </a:rPr>
            <a:t> </a:t>
          </a:r>
          <a:br>
            <a:rPr kumimoji="0" lang="en-US" sz="2400" u="none" strike="noStrike" kern="1200" cap="none" normalizeH="0" baseline="0" dirty="0">
              <a:ln/>
              <a:solidFill>
                <a:schemeClr val="tx1"/>
              </a:solidFill>
              <a:effectLst/>
            </a:rPr>
          </a:br>
          <a:r>
            <a:rPr kumimoji="0" lang="en-US" sz="2400" u="none" strike="noStrike" kern="1200" cap="none" normalizeH="0" baseline="0" dirty="0">
              <a:ln/>
              <a:solidFill>
                <a:schemeClr val="tx1"/>
              </a:solidFill>
              <a:effectLst/>
            </a:rPr>
            <a:t>every </a:t>
          </a:r>
          <a:br>
            <a:rPr kumimoji="0" lang="en-US" sz="2400" u="none" strike="noStrike" kern="1200" cap="none" normalizeH="0" baseline="0" dirty="0">
              <a:ln/>
              <a:solidFill>
                <a:schemeClr val="tx1"/>
              </a:solidFill>
              <a:effectLst/>
            </a:rPr>
          </a:br>
          <a:r>
            <a:rPr kumimoji="0" lang="en-US" sz="2400" u="none" strike="noStrike" kern="1200" cap="none" normalizeH="0" baseline="0" dirty="0">
              <a:ln/>
              <a:solidFill>
                <a:schemeClr val="tx1"/>
              </a:solidFill>
              <a:effectLst/>
            </a:rPr>
            <a:t>year</a:t>
          </a:r>
          <a:endParaRPr kumimoji="0" lang="en-US" sz="2400" b="0" i="0" u="none" strike="noStrike" kern="1200" cap="none" normalizeH="0" baseline="0" dirty="0">
            <a:ln/>
            <a:solidFill>
              <a:schemeClr val="tx1"/>
            </a:solidFill>
            <a:effectLst/>
            <a:latin typeface="Arial" charset="0"/>
          </a:endParaRPr>
        </a:p>
      </dsp:txBody>
      <dsp:txXfrm>
        <a:off x="5422106" y="2524319"/>
        <a:ext cx="2464593" cy="147875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B5554-E21D-4355-AB1F-568B803C33F6}">
      <dsp:nvSpPr>
        <dsp:cNvPr id="0" name=""/>
        <dsp:cNvSpPr/>
      </dsp:nvSpPr>
      <dsp:spPr>
        <a:xfrm>
          <a:off x="0" y="0"/>
          <a:ext cx="7829550" cy="75028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solidFill>
                <a:schemeClr val="tx1"/>
              </a:solidFill>
            </a:rPr>
            <a:t>studentportal.isac.org</a:t>
          </a:r>
        </a:p>
      </dsp:txBody>
      <dsp:txXfrm>
        <a:off x="1640938" y="0"/>
        <a:ext cx="6188611" cy="750283"/>
      </dsp:txXfrm>
    </dsp:sp>
    <dsp:sp modelId="{B273BFD6-6158-40FA-B9F4-DD83A940E4EA}">
      <dsp:nvSpPr>
        <dsp:cNvPr id="0" name=""/>
        <dsp:cNvSpPr/>
      </dsp:nvSpPr>
      <dsp:spPr>
        <a:xfrm>
          <a:off x="75028" y="75028"/>
          <a:ext cx="1565910" cy="600226"/>
        </a:xfrm>
        <a:prstGeom prst="roundRect">
          <a:avLst>
            <a:gd name="adj" fmla="val 10000"/>
          </a:avLst>
        </a:prstGeom>
        <a:blipFill rotWithShape="1">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A0F341-C909-45AA-8252-49F1A1AA2F3B}">
      <dsp:nvSpPr>
        <dsp:cNvPr id="0" name=""/>
        <dsp:cNvSpPr/>
      </dsp:nvSpPr>
      <dsp:spPr>
        <a:xfrm>
          <a:off x="0" y="825311"/>
          <a:ext cx="7829550" cy="7502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solidFill>
                <a:schemeClr val="tx1"/>
              </a:solidFill>
            </a:rPr>
            <a:t>studentaid.gov</a:t>
          </a:r>
        </a:p>
      </dsp:txBody>
      <dsp:txXfrm>
        <a:off x="1640938" y="825311"/>
        <a:ext cx="6188611" cy="750283"/>
      </dsp:txXfrm>
    </dsp:sp>
    <dsp:sp modelId="{62500D6C-5DAD-4247-A626-477BAEC163C6}">
      <dsp:nvSpPr>
        <dsp:cNvPr id="0" name=""/>
        <dsp:cNvSpPr/>
      </dsp:nvSpPr>
      <dsp:spPr>
        <a:xfrm>
          <a:off x="75028" y="900340"/>
          <a:ext cx="1565910" cy="600226"/>
        </a:xfrm>
        <a:prstGeom prst="roundRect">
          <a:avLst>
            <a:gd name="adj" fmla="val 10000"/>
          </a:avLst>
        </a:prstGeom>
        <a:blipFill rotWithShape="1">
          <a:blip xmlns:r="http://schemas.openxmlformats.org/officeDocument/2006/relationships" r:embed="rId2"/>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B523A4-A5E8-42A4-A841-C83602D0C6F1}">
      <dsp:nvSpPr>
        <dsp:cNvPr id="0" name=""/>
        <dsp:cNvSpPr/>
      </dsp:nvSpPr>
      <dsp:spPr>
        <a:xfrm>
          <a:off x="0" y="1650623"/>
          <a:ext cx="7829550" cy="75028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solidFill>
                <a:schemeClr val="tx1"/>
              </a:solidFill>
            </a:rPr>
            <a:t>fafsa.gov</a:t>
          </a:r>
        </a:p>
      </dsp:txBody>
      <dsp:txXfrm>
        <a:off x="1640938" y="1650623"/>
        <a:ext cx="6188611" cy="750283"/>
      </dsp:txXfrm>
    </dsp:sp>
    <dsp:sp modelId="{4DC3B737-B42C-42B2-90F4-431A358CB484}">
      <dsp:nvSpPr>
        <dsp:cNvPr id="0" name=""/>
        <dsp:cNvSpPr/>
      </dsp:nvSpPr>
      <dsp:spPr>
        <a:xfrm>
          <a:off x="75028" y="1725652"/>
          <a:ext cx="1565910" cy="600226"/>
        </a:xfrm>
        <a:prstGeom prst="roundRect">
          <a:avLst>
            <a:gd name="adj" fmla="val 10000"/>
          </a:avLst>
        </a:prstGeom>
        <a:blipFill dpi="0" rotWithShape="1">
          <a:blip xmlns:r="http://schemas.openxmlformats.org/officeDocument/2006/relationships" r:embed="rId3"/>
          <a:srcRect/>
          <a:stretch>
            <a:fillRect l="-2554" r="-25913"/>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0A4561-A848-4F33-BADA-9D10AD37D23B}">
      <dsp:nvSpPr>
        <dsp:cNvPr id="0" name=""/>
        <dsp:cNvSpPr/>
      </dsp:nvSpPr>
      <dsp:spPr>
        <a:xfrm>
          <a:off x="0" y="2475935"/>
          <a:ext cx="7829550" cy="75028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solidFill>
                <a:schemeClr val="tx1"/>
              </a:solidFill>
            </a:rPr>
            <a:t>isac.org/alternativeapp</a:t>
          </a:r>
        </a:p>
      </dsp:txBody>
      <dsp:txXfrm>
        <a:off x="1640938" y="2475935"/>
        <a:ext cx="6188611" cy="750283"/>
      </dsp:txXfrm>
    </dsp:sp>
    <dsp:sp modelId="{2C13CB37-596C-481B-B736-86E1953C90BE}">
      <dsp:nvSpPr>
        <dsp:cNvPr id="0" name=""/>
        <dsp:cNvSpPr/>
      </dsp:nvSpPr>
      <dsp:spPr>
        <a:xfrm>
          <a:off x="75028" y="2550964"/>
          <a:ext cx="1565910" cy="600226"/>
        </a:xfrm>
        <a:prstGeom prst="roundRect">
          <a:avLst>
            <a:gd name="adj" fmla="val 10000"/>
          </a:avLst>
        </a:prstGeom>
        <a:blipFill rotWithShape="1">
          <a:blip xmlns:r="http://schemas.openxmlformats.org/officeDocument/2006/relationships" r:embed="rId4"/>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F7E47-5968-430D-80BE-3CB4E668A94B}">
      <dsp:nvSpPr>
        <dsp:cNvPr id="0" name=""/>
        <dsp:cNvSpPr/>
      </dsp:nvSpPr>
      <dsp:spPr>
        <a:xfrm>
          <a:off x="0" y="23121"/>
          <a:ext cx="3256231"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(773) 453-9520</a:t>
          </a:r>
          <a:endParaRPr lang="en-US" sz="2400" kern="1200">
            <a:solidFill>
              <a:schemeClr val="tx1"/>
            </a:solidFill>
            <a:latin typeface="+mn-lt"/>
          </a:endParaRPr>
        </a:p>
      </dsp:txBody>
      <dsp:txXfrm>
        <a:off x="28100" y="51221"/>
        <a:ext cx="3200031" cy="519439"/>
      </dsp:txXfrm>
    </dsp:sp>
    <dsp:sp modelId="{D6DE4858-DE53-4AF9-8602-AD07C4C1B6F1}">
      <dsp:nvSpPr>
        <dsp:cNvPr id="0" name=""/>
        <dsp:cNvSpPr/>
      </dsp:nvSpPr>
      <dsp:spPr>
        <a:xfrm>
          <a:off x="0" y="667881"/>
          <a:ext cx="3256231"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(708) 252-3890 </a:t>
          </a:r>
        </a:p>
      </dsp:txBody>
      <dsp:txXfrm>
        <a:off x="28100" y="695981"/>
        <a:ext cx="3200031" cy="519439"/>
      </dsp:txXfrm>
    </dsp:sp>
    <dsp:sp modelId="{56664BED-8812-48C2-94BF-3CCAA8DE27F4}">
      <dsp:nvSpPr>
        <dsp:cNvPr id="0" name=""/>
        <dsp:cNvSpPr/>
      </dsp:nvSpPr>
      <dsp:spPr>
        <a:xfrm>
          <a:off x="0" y="1312641"/>
          <a:ext cx="3256231"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(847) 243-6470</a:t>
          </a:r>
        </a:p>
      </dsp:txBody>
      <dsp:txXfrm>
        <a:off x="28100" y="1340741"/>
        <a:ext cx="3200031" cy="519439"/>
      </dsp:txXfrm>
    </dsp:sp>
    <dsp:sp modelId="{BA5C2157-33DE-4B8A-8C94-9960ED37B4DE}">
      <dsp:nvSpPr>
        <dsp:cNvPr id="0" name=""/>
        <dsp:cNvSpPr/>
      </dsp:nvSpPr>
      <dsp:spPr>
        <a:xfrm>
          <a:off x="0" y="1957401"/>
          <a:ext cx="3256231"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(815) 242-4630 </a:t>
          </a:r>
        </a:p>
      </dsp:txBody>
      <dsp:txXfrm>
        <a:off x="28100" y="1985501"/>
        <a:ext cx="3200031" cy="51943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F7E47-5968-430D-80BE-3CB4E668A94B}">
      <dsp:nvSpPr>
        <dsp:cNvPr id="0" name=""/>
        <dsp:cNvSpPr/>
      </dsp:nvSpPr>
      <dsp:spPr>
        <a:xfrm>
          <a:off x="0" y="9801"/>
          <a:ext cx="3256231" cy="577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n-lt"/>
            </a:rPr>
            <a:t>(309) 306-7066 </a:t>
          </a:r>
        </a:p>
      </dsp:txBody>
      <dsp:txXfrm>
        <a:off x="28215" y="38016"/>
        <a:ext cx="3199801" cy="521550"/>
      </dsp:txXfrm>
    </dsp:sp>
    <dsp:sp modelId="{F162EBF6-A017-4B7F-B24A-1A4DF549FF9A}">
      <dsp:nvSpPr>
        <dsp:cNvPr id="0" name=""/>
        <dsp:cNvSpPr/>
      </dsp:nvSpPr>
      <dsp:spPr>
        <a:xfrm>
          <a:off x="0" y="662661"/>
          <a:ext cx="3256231" cy="577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latin typeface="+mn-lt"/>
            </a:rPr>
            <a:t>(630) 216-4910</a:t>
          </a:r>
        </a:p>
      </dsp:txBody>
      <dsp:txXfrm>
        <a:off x="28215" y="690876"/>
        <a:ext cx="3199801" cy="521550"/>
      </dsp:txXfrm>
    </dsp:sp>
    <dsp:sp modelId="{A0227AF6-9C77-4A6A-8C75-5077F380FF0B}">
      <dsp:nvSpPr>
        <dsp:cNvPr id="0" name=""/>
        <dsp:cNvSpPr/>
      </dsp:nvSpPr>
      <dsp:spPr>
        <a:xfrm>
          <a:off x="0" y="1315521"/>
          <a:ext cx="3256231" cy="577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latin typeface="+mn-lt"/>
            </a:rPr>
            <a:t>(217) 207-3265</a:t>
          </a:r>
        </a:p>
      </dsp:txBody>
      <dsp:txXfrm>
        <a:off x="28215" y="1343736"/>
        <a:ext cx="3199801" cy="521550"/>
      </dsp:txXfrm>
    </dsp:sp>
    <dsp:sp modelId="{0B04B7E0-178C-434E-9293-D9B4561027F6}">
      <dsp:nvSpPr>
        <dsp:cNvPr id="0" name=""/>
        <dsp:cNvSpPr/>
      </dsp:nvSpPr>
      <dsp:spPr>
        <a:xfrm>
          <a:off x="0" y="1968381"/>
          <a:ext cx="3256231" cy="577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latin typeface="+mn-lt"/>
            </a:rPr>
            <a:t>(618) 223-6450</a:t>
          </a:r>
        </a:p>
      </dsp:txBody>
      <dsp:txXfrm>
        <a:off x="28215" y="1996596"/>
        <a:ext cx="3199801" cy="52155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E86ECA-DA1E-4D2D-B8E6-850E188E7CED}" type="datetimeFigureOut">
              <a:rPr lang="en-US" smtClean="0"/>
              <a:t>9/21/2022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C3915F-B307-45EE-AF6E-E5E07AA4C48E}" type="slidenum">
              <a:rPr lang="en-US" smtClean="0"/>
              <a:t>‹#›</a:t>
            </a:fld>
            <a:endParaRPr lang="en-US"/>
          </a:p>
        </p:txBody>
      </p:sp>
    </p:spTree>
    <p:extLst>
      <p:ext uri="{BB962C8B-B14F-4D97-AF65-F5344CB8AC3E}">
        <p14:creationId xmlns:p14="http://schemas.microsoft.com/office/powerpoint/2010/main" val="10133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330876-C39F-4DBB-9897-1731312491ED}" type="datetimeFigureOut">
              <a:rPr lang="en-US" smtClean="0"/>
              <a:t>9/21/2022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741A68-6A77-4F87-A25C-666F345C55B4}" type="slidenum">
              <a:rPr lang="en-US" smtClean="0"/>
              <a:t>‹#›</a:t>
            </a:fld>
            <a:endParaRPr lang="en-US"/>
          </a:p>
        </p:txBody>
      </p:sp>
    </p:spTree>
    <p:extLst>
      <p:ext uri="{BB962C8B-B14F-4D97-AF65-F5344CB8AC3E}">
        <p14:creationId xmlns:p14="http://schemas.microsoft.com/office/powerpoint/2010/main" val="342354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BF741A68-6A77-4F87-A25C-666F345C55B4}"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794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ISAC is a mission-driven, non-profit,</a:t>
            </a:r>
            <a:r>
              <a:rPr lang="en-US" baseline="0"/>
              <a:t> agency that administers scholarship, grant, loan, and prepaid tuition programs.  </a:t>
            </a:r>
            <a:r>
              <a:rPr lang="en-US"/>
              <a:t>We are providing Illinois students with information and assistance to help make education beyond high school accessible and affordable. </a:t>
            </a:r>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a:t>
            </a:fld>
            <a:endParaRPr lang="en-US"/>
          </a:p>
        </p:txBody>
      </p:sp>
    </p:spTree>
    <p:extLst>
      <p:ext uri="{BB962C8B-B14F-4D97-AF65-F5344CB8AC3E}">
        <p14:creationId xmlns:p14="http://schemas.microsoft.com/office/powerpoint/2010/main" val="151289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ISAC is a mission-driven, non-profit,</a:t>
            </a:r>
            <a:r>
              <a:rPr lang="en-US" baseline="0"/>
              <a:t> agency that administers scholarship, grant, loan, and prepaid tuition programs.  </a:t>
            </a:r>
            <a:r>
              <a:rPr lang="en-US"/>
              <a:t>We are providing Illinois students with information and assistance to help make education beyond high school accessible and affordable. </a:t>
            </a:r>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4</a:t>
            </a:fld>
            <a:endParaRPr lang="en-US"/>
          </a:p>
        </p:txBody>
      </p:sp>
    </p:spTree>
    <p:extLst>
      <p:ext uri="{BB962C8B-B14F-4D97-AF65-F5344CB8AC3E}">
        <p14:creationId xmlns:p14="http://schemas.microsoft.com/office/powerpoint/2010/main" val="310659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College</a:t>
            </a:r>
            <a:r>
              <a:rPr lang="en-US" baseline="0"/>
              <a:t> is defined as an institution of higher education that awards a postsecondary degree or credential. This includes, but is not limited to, universities, community colleges, trade schools, and more. Colleges offer different types of degrees and certifications that vary in length.  For example, vocational, trade, and associate’s degrees typically take about 2 years to complete, while bachelor’s degrees take approximately four years and master’s degrees take an additional 1 to 3 years beyond the bachelor’s.</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5</a:t>
            </a:fld>
            <a:endParaRPr lang="en-US"/>
          </a:p>
        </p:txBody>
      </p:sp>
    </p:spTree>
    <p:extLst>
      <p:ext uri="{BB962C8B-B14F-4D97-AF65-F5344CB8AC3E}">
        <p14:creationId xmlns:p14="http://schemas.microsoft.com/office/powerpoint/2010/main" val="2156846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088C5BE-996B-4077-A95A-AFB3C55C1511}"/>
              </a:ext>
            </a:extLst>
          </p:cNvPr>
          <p:cNvSpPr>
            <a:spLocks noGrp="1"/>
          </p:cNvSpPr>
          <p:nvPr>
            <p:ph type="body" idx="1"/>
          </p:nvPr>
        </p:nvSpPr>
        <p:spPr/>
        <p:txBody>
          <a:bodyPr/>
          <a:lstStyle/>
          <a:p>
            <a:r>
              <a:rPr lang="en-US"/>
              <a:t>Financial aid refers to specific </a:t>
            </a:r>
            <a:r>
              <a:rPr lang="en-US" i="1"/>
              <a:t>borrowed, given, </a:t>
            </a:r>
            <a:r>
              <a:rPr lang="en-US"/>
              <a:t>or </a:t>
            </a:r>
            <a:r>
              <a:rPr lang="en-US" i="1"/>
              <a:t>earned</a:t>
            </a:r>
            <a:r>
              <a:rPr lang="en-US"/>
              <a:t> money that can be obtained from various sources to help pay for college</a:t>
            </a:r>
            <a:r>
              <a:rPr lang="en-US" baseline="0"/>
              <a:t> and </a:t>
            </a:r>
            <a:r>
              <a:rPr lang="en-US"/>
              <a:t>makes college affordable for you. It is intended to make up the difference between what your family can afford to pay and what college costs. </a:t>
            </a:r>
          </a:p>
          <a:p>
            <a:endParaRPr lang="en-US"/>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There are two basic types of financial aid: gift-aid and self-help.</a:t>
            </a:r>
          </a:p>
          <a:p>
            <a:r>
              <a:rPr lang="en-US"/>
              <a:t> </a:t>
            </a:r>
          </a:p>
          <a:p>
            <a:r>
              <a:rPr lang="en-US" b="1"/>
              <a:t>Gift Aid</a:t>
            </a:r>
            <a:r>
              <a:rPr lang="en-US"/>
              <a:t> is aid that generally does not have to be repaid. It is usually awarded in the form of grants and scholarships.  </a:t>
            </a:r>
          </a:p>
          <a:p>
            <a:r>
              <a:rPr lang="en-US" b="1"/>
              <a:t>	</a:t>
            </a:r>
          </a:p>
          <a:p>
            <a:r>
              <a:rPr lang="en-US" b="1"/>
              <a:t>Self-Help Aid</a:t>
            </a:r>
            <a:r>
              <a:rPr lang="en-US"/>
              <a:t> requires you to take a bit more responsibility and includes student loans and work-study opportunities. </a:t>
            </a:r>
          </a:p>
          <a:p>
            <a:endParaRPr lang="en-US"/>
          </a:p>
          <a:p>
            <a:r>
              <a:rPr lang="en-US"/>
              <a:t>We will cover all of these in more detail in the following slides. </a:t>
            </a:r>
          </a:p>
          <a:p>
            <a:endParaRPr lang="en-US" b="1"/>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7</a:t>
            </a:fld>
            <a:endParaRPr lang="en-US"/>
          </a:p>
        </p:txBody>
      </p:sp>
    </p:spTree>
    <p:extLst>
      <p:ext uri="{BB962C8B-B14F-4D97-AF65-F5344CB8AC3E}">
        <p14:creationId xmlns:p14="http://schemas.microsoft.com/office/powerpoint/2010/main" val="2955889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4F63B66-5548-4944-8832-EEC0AA9DF225}"/>
              </a:ext>
            </a:extLst>
          </p:cNvPr>
          <p:cNvSpPr>
            <a:spLocks noGrp="1"/>
          </p:cNvSpPr>
          <p:nvPr>
            <p:ph type="body" idx="1"/>
          </p:nvPr>
        </p:nvSpPr>
        <p:spPr/>
        <p:txBody>
          <a:bodyPr/>
          <a:lstStyle/>
          <a:p>
            <a:r>
              <a:rPr lang="en-US" b="1"/>
              <a:t>Grants</a:t>
            </a:r>
            <a:r>
              <a:rPr lang="en-US"/>
              <a:t> are usually awarded on the basis of a student’s </a:t>
            </a:r>
            <a:r>
              <a:rPr lang="en-US" i="1"/>
              <a:t>financial need </a:t>
            </a:r>
            <a:r>
              <a:rPr lang="en-US"/>
              <a:t>or limited ability to meet the costs of college.</a:t>
            </a:r>
          </a:p>
          <a:p>
            <a:endParaRPr lang="en-US"/>
          </a:p>
          <a:p>
            <a:r>
              <a:rPr lang="en-US"/>
              <a:t>Because grants are considered a type of gift aid, they generally do not have to be repaid, but it is important to pay attention to the “fine print.” Keep in mind any requirements you may need to meet or fulfill to keep that grant.</a:t>
            </a:r>
          </a:p>
          <a:p>
            <a:endParaRPr lang="en-US"/>
          </a:p>
          <a:p>
            <a:r>
              <a:rPr lang="en-US"/>
              <a:t>Grants may be available from the federal, state, or institutional level. Depending on the source of the grant, the application process will vary. </a:t>
            </a:r>
          </a:p>
          <a:p>
            <a:pPr marL="171450" indent="-171450">
              <a:buFont typeface="Arial" panose="020B0604020202020204" pitchFamily="34" charset="0"/>
              <a:buChar char="•"/>
            </a:pPr>
            <a:r>
              <a:rPr lang="en-US"/>
              <a:t>To be considered for federal grants from the Department of Education, you must file a FAFSA. </a:t>
            </a:r>
          </a:p>
          <a:p>
            <a:pPr marL="171450" indent="-171450">
              <a:buFont typeface="Arial" panose="020B0604020202020204" pitchFamily="34" charset="0"/>
              <a:buChar char="•"/>
            </a:pPr>
            <a:r>
              <a:rPr lang="en-US"/>
              <a:t>States may also offer state grants, for example the MAP Grant in Illinois. Depending on the state, a FAFSA or other application may be required. In Illinois, we use the FAFSA or Alternative Application for Illinois Financial Aid to determine eligibility for the MAP Grant.</a:t>
            </a:r>
          </a:p>
          <a:p>
            <a:pPr marL="171450" indent="-171450">
              <a:buFont typeface="Arial" panose="020B0604020202020204" pitchFamily="34" charset="0"/>
              <a:buChar char="•"/>
            </a:pPr>
            <a:r>
              <a:rPr lang="en-US"/>
              <a:t>Institutional grants may require a FAFSA or other institutional application; it depends on the institution’s criteria for that grant.</a:t>
            </a:r>
          </a:p>
          <a:p>
            <a:pPr marL="0" indent="0">
              <a:buFont typeface="Arial" panose="020B0604020202020204" pitchFamily="34" charset="0"/>
              <a:buNone/>
            </a:pPr>
            <a:endParaRPr lang="en-US"/>
          </a:p>
          <a:p>
            <a:r>
              <a:rPr lang="en-US"/>
              <a:t>Some grants may have limited funding so it is important to be informed on deadlines. In Illinois, MAP is awarded on a first-come, first-served basis.</a:t>
            </a:r>
          </a:p>
          <a:p>
            <a:endParaRPr lang="en-US"/>
          </a:p>
          <a:p>
            <a:endParaRPr lang="en-US"/>
          </a:p>
          <a:p>
            <a:endParaRPr lang="en-US" b="1"/>
          </a:p>
          <a:p>
            <a:r>
              <a:rPr lang="en-US" b="1"/>
              <a:t>	</a:t>
            </a:r>
            <a:endParaRPr lang="en-US"/>
          </a:p>
          <a:p>
            <a:endParaRPr lang="en-US"/>
          </a:p>
          <a:p>
            <a:endParaRPr lang="en-US"/>
          </a:p>
        </p:txBody>
      </p:sp>
    </p:spTree>
    <p:extLst>
      <p:ext uri="{BB962C8B-B14F-4D97-AF65-F5344CB8AC3E}">
        <p14:creationId xmlns:p14="http://schemas.microsoft.com/office/powerpoint/2010/main" val="337242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4F63B66-5548-4944-8832-EEC0AA9DF225}"/>
              </a:ext>
            </a:extLst>
          </p:cNvPr>
          <p:cNvSpPr>
            <a:spLocks noGrp="1"/>
          </p:cNvSpPr>
          <p:nvPr>
            <p:ph type="body" idx="1"/>
          </p:nvPr>
        </p:nvSpPr>
        <p:spPr/>
        <p:txBody>
          <a:bodyPr/>
          <a:lstStyle/>
          <a:p>
            <a:r>
              <a:rPr lang="en-US" b="1"/>
              <a:t>Scholarships</a:t>
            </a:r>
            <a:r>
              <a:rPr lang="en-US"/>
              <a:t> may be awarded to reward merit such as academic achievement, athletic ability, artistic talent, background, or other attributes you</a:t>
            </a:r>
            <a:r>
              <a:rPr lang="en-US" baseline="0"/>
              <a:t> </a:t>
            </a:r>
            <a:r>
              <a:rPr lang="en-US"/>
              <a:t>may have. Be cautious of any scholarships that ask you to pay.</a:t>
            </a:r>
            <a:r>
              <a:rPr lang="en-US" baseline="0"/>
              <a:t> If someone knows they need money, why would they be asking you for money?</a:t>
            </a:r>
            <a:endParaRPr lang="en-US"/>
          </a:p>
          <a:p>
            <a:endParaRPr lang="en-US"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a:t>Student loans</a:t>
            </a:r>
            <a:r>
              <a:rPr lang="en-US"/>
              <a:t> are financial aid that must be repaid. Most loans sponsored</a:t>
            </a:r>
            <a:r>
              <a:rPr lang="en-US" baseline="0"/>
              <a:t> by the federal government</a:t>
            </a:r>
            <a:r>
              <a:rPr lang="en-US"/>
              <a:t> are awarded based on financial need and have a low</a:t>
            </a:r>
            <a:r>
              <a:rPr lang="en-US" baseline="0"/>
              <a:t> </a:t>
            </a:r>
            <a:r>
              <a:rPr lang="en-US"/>
              <a:t>interest. Most</a:t>
            </a:r>
            <a:r>
              <a:rPr lang="en-US" baseline="0"/>
              <a:t> federal loans are the student’s responsibility</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10</a:t>
            </a:fld>
            <a:endParaRPr lang="en-US"/>
          </a:p>
        </p:txBody>
      </p:sp>
    </p:spTree>
    <p:extLst>
      <p:ext uri="{BB962C8B-B14F-4D97-AF65-F5344CB8AC3E}">
        <p14:creationId xmlns:p14="http://schemas.microsoft.com/office/powerpoint/2010/main" val="3074974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a:t>Federal Work-Study </a:t>
            </a:r>
            <a:r>
              <a:rPr lang="en-US"/>
              <a:t>is a need-based financial aid program that allows eligible students to work part-time on- or off-campus. A Work-Study job is different from other jobs for the following two reasons: (1) the hours are flexible to ensure that students have enough time to study; and (2) when students apply for financial aid the following year, money earned through this program is not used to determine </a:t>
            </a:r>
            <a:r>
              <a:rPr lang="en-US" i="1"/>
              <a:t>financial need</a:t>
            </a:r>
            <a:r>
              <a:rPr lang="en-US"/>
              <a:t>. Work-study helps students pay for education costs such as books, supplies, and personal expenses. All funds awarded must be </a:t>
            </a:r>
            <a:r>
              <a:rPr lang="en-US" i="1"/>
              <a:t>earned</a:t>
            </a:r>
            <a:r>
              <a:rPr lang="en-US" i="0" baseline="0"/>
              <a:t> and students are responsible for securing a job on campus.</a:t>
            </a:r>
            <a:endParaRPr lang="en-US"/>
          </a:p>
          <a:p>
            <a:endParaRPr lang="en-US"/>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a:t>[Insert personal FWS story/anecdote, if applicable.  For example…”When I was in college I worked at….”]</a:t>
            </a:r>
            <a:endParaRPr lang="en-US"/>
          </a:p>
          <a:p>
            <a:endParaRPr lang="en-US"/>
          </a:p>
          <a:p>
            <a:endParaRPr lang="en-US"/>
          </a:p>
          <a:p>
            <a:r>
              <a:rPr lang="en-US"/>
              <a:t>To be considered for Federal Work-Study you must indicate your interest on the FAFSA.  We encourage that all students select “Yes” (indicating they are interested) so that at</a:t>
            </a:r>
            <a:r>
              <a:rPr lang="en-US" baseline="0"/>
              <a:t> least they are considered.</a:t>
            </a:r>
          </a:p>
          <a:p>
            <a:endParaRPr lang="en-US" baseline="0"/>
          </a:p>
          <a:p>
            <a:r>
              <a:rPr lang="en-US" baseline="0"/>
              <a:t>Note that f</a:t>
            </a:r>
            <a:r>
              <a:rPr lang="en-US"/>
              <a:t>unds for this program are limited, so it is important to complete the FAFSA as soon as possible.  </a:t>
            </a:r>
          </a:p>
          <a:p>
            <a:pPr algn="just" eaLnBrk="1" hangingPunct="1"/>
            <a:endParaRPr lang="en-US">
              <a:latin typeface="Arial" charset="0"/>
            </a:endParaRP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11</a:t>
            </a:fld>
            <a:endParaRPr lang="en-US"/>
          </a:p>
        </p:txBody>
      </p:sp>
    </p:spTree>
    <p:extLst>
      <p:ext uri="{BB962C8B-B14F-4D97-AF65-F5344CB8AC3E}">
        <p14:creationId xmlns:p14="http://schemas.microsoft.com/office/powerpoint/2010/main" val="3733855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There are four primary sources of financial aid. </a:t>
            </a:r>
          </a:p>
          <a:p>
            <a:endParaRPr lang="en-US" b="1"/>
          </a:p>
          <a:p>
            <a:r>
              <a:rPr lang="en-US" b="1"/>
              <a:t>Federal Government – </a:t>
            </a:r>
            <a:r>
              <a:rPr lang="en-US"/>
              <a:t>In this case, when we talk about the federal government, we refer specifically to the U.S. Department of Education’s Office of Federal Student Aid. </a:t>
            </a:r>
          </a:p>
          <a:p>
            <a:endParaRPr lang="en-US" b="1"/>
          </a:p>
          <a:p>
            <a:r>
              <a:rPr lang="en-US" b="1"/>
              <a:t>State Government - </a:t>
            </a:r>
            <a:r>
              <a:rPr lang="en-US"/>
              <a:t>In Illinois, financial aid programs are administered by ISAC</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a:t>*We will discuss these first two in more detail on the next slide.*</a:t>
            </a:r>
          </a:p>
          <a:p>
            <a:endParaRPr lang="en-US"/>
          </a:p>
          <a:p>
            <a:r>
              <a:rPr lang="en-US" b="1"/>
              <a:t>Colleges and Universities - </a:t>
            </a:r>
            <a:r>
              <a:rPr lang="en-US"/>
              <a:t>Colleges, universities, and other higher education institutions also offer financial aid assistance to their students.  The financial aid office on campus is the best place to inquire about institutional financial aid options.</a:t>
            </a:r>
          </a:p>
          <a:p>
            <a:endParaRPr lang="en-US" b="1"/>
          </a:p>
          <a:p>
            <a:r>
              <a:rPr lang="en-US" b="1"/>
              <a:t>Private Sources - </a:t>
            </a:r>
            <a:r>
              <a:rPr lang="en-US"/>
              <a:t>Many agencies, associations, corporations, and civic, religious, and philanthropic groups award scholarships to college students.  To access these private funds, different eligibility requirements, award amounts, application forms, and deadlines apply.  Be sure to research them early and carefully.</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12</a:t>
            </a:fld>
            <a:endParaRPr lang="en-US"/>
          </a:p>
        </p:txBody>
      </p:sp>
    </p:spTree>
    <p:extLst>
      <p:ext uri="{BB962C8B-B14F-4D97-AF65-F5344CB8AC3E}">
        <p14:creationId xmlns:p14="http://schemas.microsoft.com/office/powerpoint/2010/main" val="2422211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Although financial aid is available through many sources, the two main sources are the state and federal government.</a:t>
            </a:r>
          </a:p>
          <a:p>
            <a:endParaRPr lang="en-US"/>
          </a:p>
          <a:p>
            <a:r>
              <a:rPr lang="en-US"/>
              <a:t>The </a:t>
            </a:r>
            <a:r>
              <a:rPr lang="en-US" b="1"/>
              <a:t>Illinois Student Assistance Commission (ISAC)</a:t>
            </a:r>
            <a:r>
              <a:rPr lang="en-US"/>
              <a:t> is the financial aid agency in Illinois. It was created in 1957 by the Illinois General Assembly for the purpose of making college an accessible and affordable option for families. To learn about ISAC programs and services, visit isac.org or dial 800.899.4722. </a:t>
            </a:r>
            <a:r>
              <a:rPr lang="en-US" i="1" err="1"/>
              <a:t>Hablamos</a:t>
            </a:r>
            <a:r>
              <a:rPr lang="en-US" i="1"/>
              <a:t> </a:t>
            </a:r>
            <a:r>
              <a:rPr lang="en-US" i="1" err="1"/>
              <a:t>Español</a:t>
            </a:r>
            <a:r>
              <a:rPr lang="en-US" i="1"/>
              <a:t>.  </a:t>
            </a:r>
            <a:endParaRPr lang="en-US"/>
          </a:p>
          <a:p>
            <a:endParaRPr lang="en-US"/>
          </a:p>
          <a:p>
            <a:r>
              <a:rPr lang="en-US"/>
              <a:t>The </a:t>
            </a:r>
            <a:r>
              <a:rPr lang="en-US" b="1"/>
              <a:t>U.S. Department of Education (ED)</a:t>
            </a:r>
            <a:r>
              <a:rPr lang="en-US"/>
              <a:t> is the federal agency that provides college funding. ED is the nation’s largest source of student aid. You will find lots of useful information on their web site, www.studentaid.gov. </a:t>
            </a:r>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13</a:t>
            </a:fld>
            <a:endParaRPr lang="en-US"/>
          </a:p>
        </p:txBody>
      </p:sp>
    </p:spTree>
    <p:extLst>
      <p:ext uri="{BB962C8B-B14F-4D97-AF65-F5344CB8AC3E}">
        <p14:creationId xmlns:p14="http://schemas.microsoft.com/office/powerpoint/2010/main" val="632363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B261C47-4A8E-4286-A21A-D4D1F1BACD2D}"/>
              </a:ext>
            </a:extLst>
          </p:cNvPr>
          <p:cNvSpPr>
            <a:spLocks noGrp="1"/>
          </p:cNvSpPr>
          <p:nvPr>
            <p:ph type="body" idx="1"/>
          </p:nvPr>
        </p:nvSpPr>
        <p:spPr/>
        <p:txBody>
          <a:bodyPr/>
          <a:lstStyle/>
          <a:p>
            <a:r>
              <a:rPr lang="en-US"/>
              <a:t>The </a:t>
            </a:r>
            <a:r>
              <a:rPr lang="en-US" b="1"/>
              <a:t>Free Application for Federal Student Aid (FAFSA</a:t>
            </a:r>
            <a:r>
              <a:rPr lang="en-US"/>
              <a:t>) is required to determine a student’s eligibility for federal and state grants as well as student loans, and other types of aid that are administered by the college or university.  By completing a FAFSA, students are considered and may qualify for some or all of the following need-based grants: </a:t>
            </a:r>
            <a:r>
              <a:rPr lang="en-US" b="1"/>
              <a:t>Pell</a:t>
            </a:r>
            <a:r>
              <a:rPr lang="en-US" b="0" baseline="0"/>
              <a:t> and </a:t>
            </a:r>
            <a:r>
              <a:rPr lang="en-US" b="1" baseline="0"/>
              <a:t>MAP</a:t>
            </a:r>
            <a:r>
              <a:rPr lang="en-US"/>
              <a:t>.  These are the largest</a:t>
            </a:r>
            <a:r>
              <a:rPr lang="en-US" baseline="0"/>
              <a:t> grants a student may be eligible to receive. There may be other grants available from the institution or outside sources, but these are the main state and federal grants for which all Illinois students are considered as long as they complete the FAFSA.</a:t>
            </a:r>
          </a:p>
          <a:p>
            <a:endParaRPr lang="en-US" baseline="0"/>
          </a:p>
          <a:p>
            <a:r>
              <a:rPr lang="en-US" baseline="0"/>
              <a:t>If you are not FAFSA-eligible, you may still be eligible for MAP. Qualifying undocumented students may complete the Alternative Application for Illinois Financial Aid to be considered for the MAP Grant.</a:t>
            </a:r>
            <a:endParaRPr lang="en-US"/>
          </a:p>
          <a:p>
            <a:pPr eaLnBrk="1" hangingPunct="1"/>
            <a:endParaRPr lang="en-US"/>
          </a:p>
          <a:p>
            <a:endParaRPr lang="en-US"/>
          </a:p>
          <a:p>
            <a:endParaRPr lang="en-US"/>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76B0592-2BD0-4EB0-B1F8-46E4B3929EA9}"/>
              </a:ext>
            </a:extLst>
          </p:cNvPr>
          <p:cNvSpPr>
            <a:spLocks noGrp="1"/>
          </p:cNvSpPr>
          <p:nvPr>
            <p:ph type="body" idx="1"/>
          </p:nvPr>
        </p:nvSpPr>
        <p:spPr/>
        <p:txBody>
          <a:bodyPr/>
          <a:lstStyle/>
          <a:p>
            <a:r>
              <a:rPr lang="en-US" b="1"/>
              <a:t>ISAC</a:t>
            </a:r>
            <a:r>
              <a:rPr lang="en-US"/>
              <a:t> administers financial aid programs for residents of Illinois.  Learn about them to decide which ones are best for you. </a:t>
            </a:r>
          </a:p>
          <a:p>
            <a:endParaRPr lang="en-US"/>
          </a:p>
          <a:p>
            <a:pPr lvl="1"/>
            <a:r>
              <a:rPr lang="en-US"/>
              <a:t>The </a:t>
            </a:r>
            <a:r>
              <a:rPr lang="en-US" b="1"/>
              <a:t>Monetary Award Program</a:t>
            </a:r>
            <a:r>
              <a:rPr lang="en-US"/>
              <a:t> is one of the largest state programs in the country.  It provides assistance to students demonstrating financial need and applies toward tuition and mandatory fees for undergraduate students at approved Illinois degree-granting institutions.  A FAFSA must be submitted for consideration. Subject to appropriation of funds</a:t>
            </a:r>
            <a:r>
              <a:rPr lang="en-US" baseline="0"/>
              <a:t> so they are awarded on a first-come, first-serve basis.</a:t>
            </a:r>
          </a:p>
          <a:p>
            <a:endParaRPr lang="en-US"/>
          </a:p>
          <a:p>
            <a:pPr lvl="1"/>
            <a:r>
              <a:rPr lang="en-US"/>
              <a:t>The </a:t>
            </a:r>
            <a:r>
              <a:rPr lang="en-US" b="1"/>
              <a:t>IVG Program</a:t>
            </a:r>
            <a:r>
              <a:rPr lang="en-US"/>
              <a:t> is an entitlement program awarded to eligible applicants regardless of the funding level.  It pays eligible tuition and mandatory fees at Illinois public colleges or community colleges.  Qualified veterans may receive benefits at the undergraduate or graduate level for the equivalent of four academic years of full-time enrollment.  </a:t>
            </a:r>
          </a:p>
          <a:p>
            <a:endParaRPr lang="en-US"/>
          </a:p>
          <a:p>
            <a:pPr lvl="1"/>
            <a:r>
              <a:rPr lang="en-US"/>
              <a:t>The </a:t>
            </a:r>
            <a:r>
              <a:rPr lang="en-US" b="1"/>
              <a:t>ING Program</a:t>
            </a:r>
            <a:r>
              <a:rPr lang="en-US"/>
              <a:t> is also an entitlement program awarded to eligible recipients regardless of the funding level.  It pays tuition and eligible fees at all Illinois public universities or public community colleges for undergraduate or graduate enrollment. </a:t>
            </a:r>
            <a:r>
              <a:rPr lang="en-US" baseline="0"/>
              <a:t> </a:t>
            </a:r>
            <a:r>
              <a:rPr lang="en-US"/>
              <a:t>The program can be used to</a:t>
            </a:r>
            <a:r>
              <a:rPr lang="en-US" baseline="0"/>
              <a:t> pay f</a:t>
            </a:r>
            <a:r>
              <a:rPr lang="en-US"/>
              <a:t>or undergrad and graduate education. </a:t>
            </a:r>
          </a:p>
          <a:p>
            <a:pPr lvl="1"/>
            <a:endParaRPr lang="en-US"/>
          </a:p>
          <a:p>
            <a:pPr lvl="1"/>
            <a:r>
              <a:rPr lang="en-US" b="1"/>
              <a:t>Grants for Dependent of Police, Fire and Correctional Officers - </a:t>
            </a:r>
            <a:r>
              <a:rPr lang="en-US"/>
              <a:t>If a correctional officer employed by the Illinois Department of Corrections in a security position or an Illinois police or fire officer is killed or sustains injuries resulting in a permanent disability (at least 90%) in the line of duty, the officer’s spouse and children may receive grant assistance toward tuition and mandatory fees.  It may be used for an equivalent of 8 semesters or 12 quarters of undergraduate or graduate enrollment. </a:t>
            </a:r>
          </a:p>
          <a:p>
            <a:pPr lvl="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ADEEE4A-75F5-437B-A2CB-B144B3B9B641}"/>
              </a:ext>
            </a:extLst>
          </p:cNvPr>
          <p:cNvSpPr>
            <a:spLocks noGrp="1"/>
          </p:cNvSpPr>
          <p:nvPr>
            <p:ph type="body" idx="1"/>
          </p:nvPr>
        </p:nvSpPr>
        <p:spPr/>
        <p:txBody>
          <a:bodyPr/>
          <a:lstStyle/>
          <a:p>
            <a:r>
              <a:rPr lang="en-US" dirty="0"/>
              <a:t>The </a:t>
            </a:r>
            <a:r>
              <a:rPr lang="en-US" b="1" dirty="0"/>
              <a:t>MTI Scholarship Program</a:t>
            </a:r>
            <a:r>
              <a:rPr lang="en-US" dirty="0"/>
              <a:t> encourages academically talented minority students to pursue careers as teachers at nonprofit Illinois schools. It awards up to $7,500 per academic year for a maximum of 8 semesters or 12 quarters of assistance.  Recipients must sign an agreement promising to start teaching within one year for each year of scholarship assistance received.  </a:t>
            </a:r>
          </a:p>
          <a:p>
            <a:endParaRPr lang="en-US" b="1" dirty="0"/>
          </a:p>
          <a:p>
            <a:r>
              <a:rPr lang="en-US" b="1" dirty="0"/>
              <a:t>Illinois SETTW</a:t>
            </a:r>
            <a:r>
              <a:rPr lang="en-US" dirty="0"/>
              <a:t> exempts recipients from the payment of tuition and mandatory fees for up to four calendar years at any one of the 12 public four-year colleges in Illinois.  It encourages current teachers (not certified in a special education discipline) and academically talented students to pursue careers at nonprofit Illinois public, private or parochial preschool, elementary or secondary school teachers in any area of Special Education.  </a:t>
            </a:r>
          </a:p>
          <a:p>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Note</a:t>
            </a:r>
            <a:r>
              <a:rPr lang="en-US" baseline="0" dirty="0"/>
              <a:t> that if a teaching requirement is not fulfilled for a teaching program, the funds convert </a:t>
            </a:r>
            <a:r>
              <a:rPr lang="en-US" dirty="0"/>
              <a:t>to a loan with a 5% interest rate.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ECACE is a relatively new scholarship available to those interested in obtaining a degree or credential in early childhood education. ECACE can cover the remaining cost of attendance after other financial aid is applied. </a:t>
            </a:r>
            <a:r>
              <a:rPr lang="en-US"/>
              <a:t>To qualify, an applicant must have worked in an eligible childcare program in a center or home.</a:t>
            </a:r>
          </a:p>
          <a:p>
            <a:endParaRPr lang="en-US" dirty="0"/>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3FC2475-7E61-41D7-82C3-B9FAD720EE1E}"/>
              </a:ext>
            </a:extLst>
          </p:cNvPr>
          <p:cNvSpPr>
            <a:spLocks noGrp="1"/>
          </p:cNvSpPr>
          <p:nvPr>
            <p:ph type="body" idx="1"/>
          </p:nvPr>
        </p:nvSpPr>
        <p:spPr/>
        <p:txBody>
          <a:bodyPr/>
          <a:lstStyle/>
          <a:p>
            <a:r>
              <a:rPr lang="en-US"/>
              <a:t>The U.S. Department of Education is the nation’s largest source of student aid.  </a:t>
            </a:r>
          </a:p>
          <a:p>
            <a:pPr lvl="1"/>
            <a:r>
              <a:rPr lang="en-US"/>
              <a:t>The </a:t>
            </a:r>
            <a:r>
              <a:rPr lang="en-US" b="1"/>
              <a:t>Pell Grant</a:t>
            </a:r>
            <a:r>
              <a:rPr lang="en-US"/>
              <a:t> is available to undergraduate students and is the largest grant program administered at</a:t>
            </a:r>
            <a:r>
              <a:rPr lang="en-US" baseline="0"/>
              <a:t> the</a:t>
            </a:r>
            <a:r>
              <a:rPr lang="en-US"/>
              <a:t> federal level.  It may be used for any educational expense, such as tuition and fees, room and board, and living expenses. Award amounts are dependent on funding approved by the Federal government and are calculated by the college.</a:t>
            </a:r>
          </a:p>
          <a:p>
            <a:pPr lvl="1"/>
            <a:endParaRPr lang="en-US"/>
          </a:p>
          <a:p>
            <a:pPr lvl="1"/>
            <a:r>
              <a:rPr lang="en-US"/>
              <a:t>The </a:t>
            </a:r>
            <a:r>
              <a:rPr lang="en-US" b="1"/>
              <a:t>Iraq and Afghanistan Service Grant</a:t>
            </a:r>
            <a:r>
              <a:rPr lang="en-US"/>
              <a:t> is available to t students whose parent or guardian was a member of the U.S. Armed Forces and died as a result of service performed in Iraq or Afghanistan after September 11, 2001. </a:t>
            </a:r>
          </a:p>
          <a:p>
            <a:pPr lvl="1"/>
            <a:endParaRPr lang="en-US" b="1"/>
          </a:p>
          <a:p>
            <a:pPr lvl="1"/>
            <a:r>
              <a:rPr lang="en-US" b="1"/>
              <a:t>Teacher Education Assistance for College and Higher Education (TEACH) </a:t>
            </a:r>
            <a:r>
              <a:rPr lang="en-US"/>
              <a:t>grants reward undergraduates, post baccalaureate, and graduate level students who are or will be taking course work necessary to become elementary or secondary teacher; recipients must sign an Agreement to Serve saying they will teach full-time in designated teacher shortage areas for 4 years (within 8 years of completing an academic program). </a:t>
            </a:r>
          </a:p>
          <a:p>
            <a:pPr defTabSz="914282">
              <a:defRPr/>
            </a:pPr>
            <a:endParaRPr lang="en-US" b="1"/>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6097866-D840-482E-8624-66BF9CA46075}"/>
              </a:ext>
            </a:extLst>
          </p:cNvPr>
          <p:cNvSpPr>
            <a:spLocks noGrp="1"/>
          </p:cNvSpPr>
          <p:nvPr>
            <p:ph type="body" idx="1"/>
          </p:nvPr>
        </p:nvSpPr>
        <p:spPr/>
        <p:txBody>
          <a:bodyPr/>
          <a:lstStyle/>
          <a:p>
            <a:pPr defTabSz="914282">
              <a:defRPr/>
            </a:pPr>
            <a:r>
              <a:rPr lang="en-US" b="1"/>
              <a:t>Campus-Based Programs</a:t>
            </a:r>
            <a:r>
              <a:rPr lang="en-US"/>
              <a:t> are administered directly by the financial aid office at each participating school. Not all schools participate in all three programs, so check with a school's financial aid office to find out which programs they participate in. Unlike the Federal Pell Grant Program, which provides funds to every eligible student, the campus-based programs provide a certain amount of funds for each participating school to administer each year. When the money for a program is gone, no more awards can be made from that program for that year. </a:t>
            </a:r>
          </a:p>
          <a:p>
            <a:pPr lvl="1"/>
            <a:endParaRPr lang="en-US"/>
          </a:p>
          <a:p>
            <a:pPr lvl="1"/>
            <a:r>
              <a:rPr lang="en-US"/>
              <a:t>The </a:t>
            </a:r>
            <a:r>
              <a:rPr lang="en-US" b="1"/>
              <a:t>FSEOG </a:t>
            </a:r>
            <a:r>
              <a:rPr lang="en-US"/>
              <a:t>gives priority to exceptionally needy students (in lowest EFC order) and Federal Pell Grant recipients.  It is available to undergraduate students.  The award amount is calculated on the basis of the student's </a:t>
            </a:r>
            <a:r>
              <a:rPr lang="en-US" i="1"/>
              <a:t>need</a:t>
            </a:r>
            <a:r>
              <a:rPr lang="en-US"/>
              <a:t> and availability of funds at the college.  The college determines eligibility and students are notified via the financial aid award notification. </a:t>
            </a:r>
          </a:p>
          <a:p>
            <a:pPr lvl="1"/>
            <a:endParaRPr lang="en-US"/>
          </a:p>
          <a:p>
            <a:pPr lvl="1"/>
            <a:r>
              <a:rPr lang="en-US"/>
              <a:t>Lastly, is Federal-Work Study which we talked about previously.</a:t>
            </a:r>
          </a:p>
          <a:p>
            <a:pPr lvl="1"/>
            <a:endParaRPr lang="en-US"/>
          </a:p>
          <a:p>
            <a:pPr lvl="1"/>
            <a:r>
              <a:rPr lang="en-US"/>
              <a:t>Remember</a:t>
            </a:r>
            <a:r>
              <a:rPr lang="en-US" baseline="0"/>
              <a:t> that t</a:t>
            </a:r>
            <a:r>
              <a:rPr lang="en-US"/>
              <a:t>o apply for state and federal financial aid programs, the FAFSA must be completed.</a:t>
            </a:r>
          </a:p>
          <a:p>
            <a:endParaRPr lang="en-US" baseline="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Be sure to research</a:t>
            </a:r>
            <a:r>
              <a:rPr lang="en-US" baseline="0" dirty="0"/>
              <a:t> your loan options carefully.  Make sure you are aware of these four things when exploring your loan options.</a:t>
            </a:r>
            <a:endParaRPr lang="en-US" dirty="0"/>
          </a:p>
          <a:p>
            <a:endParaRPr lang="en-US" dirty="0"/>
          </a:p>
          <a:p>
            <a:r>
              <a:rPr lang="en-US" b="1" dirty="0"/>
              <a:t>	Source</a:t>
            </a:r>
            <a:r>
              <a:rPr lang="en-US" b="1" baseline="0" dirty="0"/>
              <a:t> of the loan –</a:t>
            </a:r>
            <a:r>
              <a:rPr lang="en-US" b="0" baseline="0" dirty="0"/>
              <a:t> What is the source of your loan?  Is it a federal loan or a private loan, It is important to know where the loan is coming from.  	Let’s say for example that your loan has not been posted to your student account or you have questions, you need to know who you should contact.</a:t>
            </a:r>
          </a:p>
          <a:p>
            <a:endParaRPr lang="en-US" b="0" baseline="0" dirty="0"/>
          </a:p>
          <a:p>
            <a:r>
              <a:rPr lang="en-US" b="1" dirty="0"/>
              <a:t>	Subsidized</a:t>
            </a:r>
            <a:r>
              <a:rPr lang="en-US" b="1" baseline="0" dirty="0"/>
              <a:t> vs. Unsubsidized – </a:t>
            </a:r>
            <a:r>
              <a:rPr lang="en-US" b="0" baseline="0" dirty="0"/>
              <a:t>We will talk more about the differences between subsidized and unsubsidized loans, but it is important that you are 	aware of the type(s) of loans you borrow.  The terms and conditions for these may be different, so always know what loans you have.</a:t>
            </a:r>
          </a:p>
          <a:p>
            <a:endParaRPr lang="en-US" b="0" baseline="0" dirty="0"/>
          </a:p>
          <a:p>
            <a:r>
              <a:rPr lang="en-US" b="1" dirty="0"/>
              <a:t>	Interest</a:t>
            </a:r>
            <a:r>
              <a:rPr lang="en-US" b="1" baseline="0" dirty="0"/>
              <a:t> Rate </a:t>
            </a:r>
            <a:r>
              <a:rPr lang="en-US" b="0" baseline="0" dirty="0"/>
              <a:t>– Know your interest rate.  Interest rates can be variable or fixed and can vary depending on the type of loan.  Knowing your interest 	rate will help you know how much money you will owe in the long run.</a:t>
            </a:r>
          </a:p>
          <a:p>
            <a:endParaRPr lang="en-US" b="0" baseline="0" dirty="0"/>
          </a:p>
          <a:p>
            <a:r>
              <a:rPr lang="en-US" b="0" baseline="0" dirty="0"/>
              <a:t>	</a:t>
            </a:r>
            <a:r>
              <a:rPr lang="en-US" b="1" baseline="0" dirty="0"/>
              <a:t>Repayment Options &amp; Grace Period </a:t>
            </a:r>
            <a:r>
              <a:rPr lang="en-US" b="0" baseline="0" dirty="0"/>
              <a:t>– These typically apply only to federal loans (not private loans).  The federal government offers many 	different repayment plans that allow you to lower your monthly payments based on your income.  There are also options that allow you to make 	smaller payments or stop your payments in the event of </a:t>
            </a:r>
            <a:r>
              <a:rPr lang="en-US" b="0" baseline="0" dirty="0" err="1"/>
              <a:t>unforseen</a:t>
            </a:r>
            <a:r>
              <a:rPr lang="en-US" b="0" baseline="0" dirty="0"/>
              <a:t> circumstances such as job loss, illness, disability, or other acceptable 	circumstances. The grace period, on the other hand, is a set amount of time given by the federal government before you are required to start making 	payments after you graduate or separate from your institution.</a:t>
            </a:r>
          </a:p>
          <a:p>
            <a:endParaRPr lang="en-US" b="0" baseline="0" dirty="0"/>
          </a:p>
        </p:txBody>
      </p:sp>
      <p:sp>
        <p:nvSpPr>
          <p:cNvPr id="4" name="Slide Number Placeholder 3"/>
          <p:cNvSpPr>
            <a:spLocks noGrp="1"/>
          </p:cNvSpPr>
          <p:nvPr>
            <p:ph type="sldNum" sz="quarter" idx="10"/>
          </p:nvPr>
        </p:nvSpPr>
        <p:spPr/>
        <p:txBody>
          <a:bodyPr/>
          <a:lstStyle/>
          <a:p>
            <a:fld id="{BF741A68-6A77-4F87-A25C-666F345C55B4}" type="slidenum">
              <a:rPr lang="en-US" smtClean="0"/>
              <a:t>19</a:t>
            </a:fld>
            <a:endParaRPr lang="en-US"/>
          </a:p>
        </p:txBody>
      </p:sp>
    </p:spTree>
    <p:extLst>
      <p:ext uri="{BB962C8B-B14F-4D97-AF65-F5344CB8AC3E}">
        <p14:creationId xmlns:p14="http://schemas.microsoft.com/office/powerpoint/2010/main" val="1641594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To understand the difference between Subsidized and Unsubsidized, consider this:  </a:t>
            </a:r>
            <a:r>
              <a:rPr lang="en-US" i="1"/>
              <a:t>When will interest start to accrue (or accumulate)?</a:t>
            </a:r>
            <a:r>
              <a:rPr lang="en-US"/>
              <a:t> </a:t>
            </a:r>
          </a:p>
          <a:p>
            <a:endParaRPr lang="en-US"/>
          </a:p>
          <a:p>
            <a:r>
              <a:rPr lang="en-US"/>
              <a:t>Eligibility for </a:t>
            </a:r>
            <a:r>
              <a:rPr lang="en-US" b="1"/>
              <a:t>Direct</a:t>
            </a:r>
            <a:r>
              <a:rPr lang="en-US"/>
              <a:t> </a:t>
            </a:r>
            <a:r>
              <a:rPr lang="en-US" b="1"/>
              <a:t>Subsidized Loans</a:t>
            </a:r>
            <a:r>
              <a:rPr lang="en-US"/>
              <a:t> is based on financial need.  The federal government pays the interest on your behalf while you are enrolled at least half time</a:t>
            </a:r>
            <a:r>
              <a:rPr lang="en-US" baseline="0"/>
              <a:t> </a:t>
            </a:r>
            <a:r>
              <a:rPr lang="en-US"/>
              <a:t>and during</a:t>
            </a:r>
            <a:r>
              <a:rPr lang="en-US" baseline="0"/>
              <a:t> grace periods and a</a:t>
            </a:r>
            <a:r>
              <a:rPr lang="en-US"/>
              <a:t>uthorized periods of </a:t>
            </a:r>
            <a:r>
              <a:rPr lang="en-US" u="sng"/>
              <a:t>deferment</a:t>
            </a:r>
            <a:r>
              <a:rPr lang="en-US" u="none"/>
              <a:t>. For example, if you borrow $1,000 freshman year</a:t>
            </a:r>
            <a:r>
              <a:rPr lang="en-US" u="none" baseline="0"/>
              <a:t> and you stay in school full-time for four years, when you graduate you will still only owe $1,000 because the federal government would have paid the interest on your behalf.</a:t>
            </a:r>
            <a:endParaRPr lang="en-US"/>
          </a:p>
          <a:p>
            <a:r>
              <a:rPr lang="en-US"/>
              <a:t>  </a:t>
            </a:r>
          </a:p>
          <a:p>
            <a:r>
              <a:rPr lang="en-US"/>
              <a:t>Eligibility for </a:t>
            </a:r>
            <a:r>
              <a:rPr lang="en-US" b="1"/>
              <a:t>Direct</a:t>
            </a:r>
            <a:r>
              <a:rPr lang="en-US"/>
              <a:t> </a:t>
            </a:r>
            <a:r>
              <a:rPr lang="en-US" b="1"/>
              <a:t>Unsubsidized Loans</a:t>
            </a:r>
            <a:r>
              <a:rPr lang="en-US"/>
              <a:t> is not based on financial need, and you are responsible for paying interest at all times. You may pay this interest while in school, or you can allow it to accrue and capitalize.  If you allow it to accrue, the interest will be added to your principal balance to be paid off with the rest of your loan when you stop attending on at least a half-time basis.  With this loan, on the other</a:t>
            </a:r>
            <a:r>
              <a:rPr lang="en-US" baseline="0"/>
              <a:t> hand, if you borrow $1,000 freshman year, when you graduate from college, you will owe more than just the initial $1,000 because interest will have accrued on your loan.</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20</a:t>
            </a:fld>
            <a:endParaRPr lang="en-US"/>
          </a:p>
        </p:txBody>
      </p:sp>
    </p:spTree>
    <p:extLst>
      <p:ext uri="{BB962C8B-B14F-4D97-AF65-F5344CB8AC3E}">
        <p14:creationId xmlns:p14="http://schemas.microsoft.com/office/powerpoint/2010/main" val="3114182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6AB5188-B01D-41DF-89A6-0220D9EB30A3}"/>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Direct Subsidized and Unsubsidized Loans are offered to undergraduate students at the same interest rate. They also receive a six month grace period. This means they have six months after separating from their institution (graduation, leave of absence, dropping out, etc.) before they are required to start making payments on their student loans.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t>Graduate/professional students are only eligible for Direct Unsubsidized Loans at a higher interest rate; however, the grace period remains the same.</a:t>
            </a:r>
          </a:p>
          <a:p>
            <a:endParaRPr lang="en-US"/>
          </a:p>
          <a:p>
            <a:r>
              <a:rPr lang="en-US"/>
              <a:t>PLUS Loans have the highest interest rate and are a credit-based loan. These are offered to graduate/professional students and parents of undergraduate students. These loans do not have a grace period so repayment generally begins within 60 days of the final disbursement, but parents can request to defer payment until graduation or six months after graduation; however, because it is an unsubsidized loan, it is important to remember that interest will continue to accrue even when the student is enrolled in college.</a:t>
            </a:r>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D3ACA36-869F-4207-8103-F83D9BF11A1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There are limits to how much money you can borrow from the federal loan programs. Refer to the slide for loan limit information.</a:t>
            </a:r>
          </a:p>
          <a:p>
            <a:endParaRPr lang="en-US"/>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The financial aid process is a cycle that happens every year you are in college. Here are a few of the most important steps. We will go into more detail in the next few slides, but here’s a glimpse of what we will cover. </a:t>
            </a:r>
          </a:p>
          <a:p>
            <a:r>
              <a:rPr lang="en-US"/>
              <a:t>*Note – start at File a FAFSA – that’s why it’s bolded*</a:t>
            </a:r>
          </a:p>
          <a:p>
            <a:endParaRPr lang="en-US"/>
          </a:p>
          <a:p>
            <a:pPr>
              <a:buFont typeface="Arial" pitchFamily="34" charset="0"/>
              <a:buChar char="•"/>
            </a:pPr>
            <a:r>
              <a:rPr lang="en-US"/>
              <a:t>The first step in the financial aid process is the FAFSA </a:t>
            </a:r>
          </a:p>
          <a:p>
            <a:pPr>
              <a:buFont typeface="Arial" pitchFamily="34" charset="0"/>
              <a:buChar char="•"/>
            </a:pPr>
            <a:r>
              <a:rPr lang="en-US" baseline="0"/>
              <a:t>If you are selected for verification, submit any necessary documentation</a:t>
            </a:r>
            <a:endParaRPr lang="en-US"/>
          </a:p>
          <a:p>
            <a:pPr>
              <a:buFont typeface="Arial" pitchFamily="34" charset="0"/>
              <a:buChar char="•"/>
            </a:pPr>
            <a:r>
              <a:rPr lang="en-US"/>
              <a:t> Consider all your financial aid offers</a:t>
            </a:r>
          </a:p>
          <a:p>
            <a:pPr>
              <a:buFont typeface="Arial" pitchFamily="34" charset="0"/>
              <a:buChar char="•"/>
            </a:pPr>
            <a:r>
              <a:rPr lang="en-US"/>
              <a:t> Respond to college offers by designated deadlines (including</a:t>
            </a:r>
            <a:r>
              <a:rPr lang="en-US" baseline="0"/>
              <a:t> those colleges you decide not to attend)</a:t>
            </a:r>
            <a:endParaRPr lang="en-US"/>
          </a:p>
          <a:p>
            <a:pPr>
              <a:buFont typeface="Arial" pitchFamily="34" charset="0"/>
              <a:buChar char="•"/>
            </a:pPr>
            <a:r>
              <a:rPr lang="en-US"/>
              <a:t> Renew the FAFSA every year </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23</a:t>
            </a:fld>
            <a:endParaRPr lang="en-US"/>
          </a:p>
        </p:txBody>
      </p:sp>
    </p:spTree>
    <p:extLst>
      <p:ext uri="{BB962C8B-B14F-4D97-AF65-F5344CB8AC3E}">
        <p14:creationId xmlns:p14="http://schemas.microsoft.com/office/powerpoint/2010/main" val="3475112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The first step in applying for federal and state financial aid programs is to complete the </a:t>
            </a:r>
            <a:r>
              <a:rPr lang="en-US" i="1"/>
              <a:t>Free Application for Federal Student Aid</a:t>
            </a:r>
            <a:r>
              <a:rPr lang="en-US"/>
              <a:t>  (FAFSA).  This application, which is available to complete online (preferred method), will use income, assets, and other factors to determine the amount that you and your family are expected to contribute to your college expenses. </a:t>
            </a:r>
          </a:p>
          <a:p>
            <a:endParaRPr lang="en-US"/>
          </a:p>
          <a:p>
            <a:r>
              <a:rPr lang="en-US"/>
              <a:t>Your eligibility for financial aid will be determined by your and your family’s financial situation, and by filing your application on time.  In some instances, colleges may use additional forms.  The form used most often in this process (typically private colleges) is the CSS/Financial Aid PROFILE, which is administered by the College Scholarship Service (CSS), a division of the College Board organization.  Be sure to communicate with each college to inquire about the steps you need to take to ensure that you submit a </a:t>
            </a:r>
            <a:r>
              <a:rPr lang="en-US" i="1"/>
              <a:t>complete application</a:t>
            </a:r>
            <a:r>
              <a:rPr lang="en-US"/>
              <a:t>. </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24</a:t>
            </a:fld>
            <a:endParaRPr lang="en-US"/>
          </a:p>
        </p:txBody>
      </p:sp>
    </p:spTree>
    <p:extLst>
      <p:ext uri="{BB962C8B-B14F-4D97-AF65-F5344CB8AC3E}">
        <p14:creationId xmlns:p14="http://schemas.microsoft.com/office/powerpoint/2010/main" val="151605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You can complete the FAFSA on the Web at </a:t>
            </a:r>
            <a:r>
              <a:rPr lang="en-US" b="1"/>
              <a:t>www.fafsa.gov</a:t>
            </a:r>
            <a:r>
              <a:rPr lang="en-US" b="0"/>
              <a:t>.</a:t>
            </a:r>
            <a:r>
              <a:rPr lang="en-US" b="1"/>
              <a:t> </a:t>
            </a:r>
            <a:r>
              <a:rPr lang="en-US"/>
              <a:t>Filing your FAFSA electronically requires a Federal</a:t>
            </a:r>
            <a:r>
              <a:rPr lang="en-US" baseline="0"/>
              <a:t> Student Aid Identification (FSA ID)</a:t>
            </a:r>
            <a:r>
              <a:rPr lang="en-US"/>
              <a:t> that serves as an electronic signature, which can be obtained online at </a:t>
            </a:r>
            <a:r>
              <a:rPr lang="en-US" b="1"/>
              <a:t>www.fsaid.ed.gov</a:t>
            </a:r>
            <a:r>
              <a:rPr lang="en-US"/>
              <a:t>.  Information reported on the FAFSA will be used to calculate your Expected Family Contribution (EFC) and </a:t>
            </a:r>
            <a:r>
              <a:rPr lang="en-US" i="1"/>
              <a:t>financial aid eligibility</a:t>
            </a:r>
            <a:r>
              <a:rPr lang="en-US"/>
              <a:t>.  You must complete a</a:t>
            </a:r>
            <a:r>
              <a:rPr lang="en-US" baseline="0"/>
              <a:t> FAFSA for every year you plan to be in college.  </a:t>
            </a:r>
            <a:endParaRPr lang="en-US"/>
          </a:p>
          <a:p>
            <a:r>
              <a:rPr lang="en-US"/>
              <a:t> </a:t>
            </a:r>
          </a:p>
          <a:p>
            <a:r>
              <a:rPr lang="en-US"/>
              <a:t>By the way, if you file the FAFSA on the Web, you can list as many as ten colleges.  This means that you can designate up to ten schools to have information sent to them.  </a:t>
            </a:r>
          </a:p>
          <a:p>
            <a:endParaRPr lang="en-US"/>
          </a:p>
          <a:p>
            <a:r>
              <a:rPr lang="en-US"/>
              <a:t>Remember</a:t>
            </a:r>
            <a:r>
              <a:rPr lang="en-US" baseline="0"/>
              <a:t> that the first word in FAFSA is </a:t>
            </a:r>
            <a:r>
              <a:rPr lang="en-US" b="1" baseline="0"/>
              <a:t>FREE</a:t>
            </a:r>
            <a:r>
              <a:rPr lang="en-US" b="0" baseline="0"/>
              <a:t>, do not pay to fill out this form.  If you need assistance in completing your FAFSA, you can contact me or an ISAC representative by visiting www.studentportal.org/ISACorps.</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25</a:t>
            </a:fld>
            <a:endParaRPr lang="en-US"/>
          </a:p>
        </p:txBody>
      </p:sp>
    </p:spTree>
    <p:extLst>
      <p:ext uri="{BB962C8B-B14F-4D97-AF65-F5344CB8AC3E}">
        <p14:creationId xmlns:p14="http://schemas.microsoft.com/office/powerpoint/2010/main" val="104369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Students can complete the Alternative Application at </a:t>
            </a:r>
            <a:r>
              <a:rPr lang="en-US" b="1"/>
              <a:t>www.isac.org/alternativeapp</a:t>
            </a:r>
            <a:r>
              <a:rPr lang="en-US" b="0"/>
              <a:t>.</a:t>
            </a:r>
            <a:r>
              <a:rPr lang="en-US" b="1"/>
              <a:t> </a:t>
            </a:r>
            <a:r>
              <a:rPr lang="en-US"/>
              <a:t>Filing an Alternative App electronically requires a PIN for electronic signature. To obtain a PIN, all applicants must provide an email address. Questions on the Alternative App are, for the most part, the same as the ones on the FAFSA. Information reported on the Alternative App will be used to calculate an Expected Family Contribution (EFC) and </a:t>
            </a:r>
            <a:r>
              <a:rPr lang="en-US" i="1"/>
              <a:t>financial aid eligibility</a:t>
            </a:r>
            <a:r>
              <a:rPr lang="en-US"/>
              <a:t>.  Students must complete an Alternative Application </a:t>
            </a:r>
            <a:r>
              <a:rPr lang="en-US" baseline="0"/>
              <a:t>for every year they plan to be in college.  </a:t>
            </a:r>
            <a:endParaRPr lang="en-US"/>
          </a:p>
          <a:p>
            <a:r>
              <a:rPr lang="en-US"/>
              <a:t> </a:t>
            </a:r>
          </a:p>
          <a:p>
            <a:r>
              <a:rPr lang="en-US"/>
              <a:t>Just like the FAFSA, the Alternative Application allows students to list up to ten colleges and the application is completed </a:t>
            </a:r>
            <a:r>
              <a:rPr lang="en-US" b="1"/>
              <a:t>FREE. </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26</a:t>
            </a:fld>
            <a:endParaRPr lang="en-US"/>
          </a:p>
        </p:txBody>
      </p:sp>
    </p:spTree>
    <p:extLst>
      <p:ext uri="{BB962C8B-B14F-4D97-AF65-F5344CB8AC3E}">
        <p14:creationId xmlns:p14="http://schemas.microsoft.com/office/powerpoint/2010/main" val="21510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To maximize your financial aid eligibility, apply early and meet the deadlines. The FAFSA</a:t>
            </a:r>
            <a:r>
              <a:rPr lang="en-US" baseline="0"/>
              <a:t> </a:t>
            </a:r>
            <a:r>
              <a:rPr lang="en-US"/>
              <a:t>first becomes available on October 1</a:t>
            </a:r>
            <a:r>
              <a:rPr lang="en-US" baseline="30000"/>
              <a:t>st</a:t>
            </a:r>
            <a:r>
              <a:rPr lang="en-US" baseline="0"/>
              <a:t> each year,</a:t>
            </a:r>
            <a:r>
              <a:rPr lang="en-US"/>
              <a:t> to high</a:t>
            </a:r>
            <a:r>
              <a:rPr lang="en-US" baseline="0"/>
              <a:t> school </a:t>
            </a:r>
            <a:r>
              <a:rPr lang="en-US"/>
              <a:t>seniors and college students who are U.S. citizens and eligible non-citizens. </a:t>
            </a:r>
          </a:p>
          <a:p>
            <a:endParaRPr lang="en-US"/>
          </a:p>
          <a:p>
            <a:r>
              <a:rPr lang="en-US"/>
              <a:t>Completing the FAFSA is important because it determines eligibility for Federal and State Financial Aid Programs. In addition, it is also used by colleges and universities to award institutional aid. Remember that the colleges set their own priority financial aid deadlines, and these will often be earlier in the year. </a:t>
            </a:r>
          </a:p>
          <a:p>
            <a:endParaRPr lang="en-US"/>
          </a:p>
          <a:p>
            <a:pPr>
              <a:defRPr/>
            </a:pPr>
            <a:r>
              <a:rPr lang="en-US"/>
              <a:t>Here are some important dates to keep in mind for the coming year. </a:t>
            </a:r>
          </a:p>
          <a:p>
            <a:pPr>
              <a:defRPr/>
            </a:pPr>
            <a:r>
              <a:rPr lang="en-US"/>
              <a:t>Again, you will want to complete your FAFSA as soon as possible after October 1st. </a:t>
            </a:r>
          </a:p>
          <a:p>
            <a:pPr>
              <a:defRPr/>
            </a:pPr>
            <a:endParaRPr lang="en-US"/>
          </a:p>
          <a:p>
            <a:pPr>
              <a:defRPr/>
            </a:pPr>
            <a:r>
              <a:rPr lang="en-US"/>
              <a:t>Contact the financial aid offices of the schools you are applying for admission and ask them for the school’s deadline for institution aid to ensure you do not miss out on any grants and scholarships from the school.  Keep in mind that the each school may have a different deadline. </a:t>
            </a:r>
          </a:p>
          <a:p>
            <a:pPr>
              <a:defRPr/>
            </a:pPr>
            <a:endParaRPr lang="en-US"/>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741A68-6A77-4F87-A25C-666F345C55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4089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While the application is</a:t>
            </a:r>
            <a:r>
              <a:rPr lang="en-US" baseline="0"/>
              <a:t> to determine student eligibility for financial aid, we will still need some parent information. </a:t>
            </a:r>
            <a:r>
              <a:rPr lang="en-US"/>
              <a:t>Please</a:t>
            </a:r>
            <a:r>
              <a:rPr lang="en-US" baseline="0"/>
              <a:t> note that most students must report parent information until the age of 24. For financial aid purposes, only biological, adoptive, or stepparents should be reporting information on the FAFSA. No one else should report their information on the FAFSA, unless they have legally adopted the student. Legal guardians are not considered parents for purposes of the FAFSA.</a:t>
            </a:r>
            <a:endParaRPr lang="en-US"/>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28</a:t>
            </a:fld>
            <a:endParaRPr lang="en-US"/>
          </a:p>
        </p:txBody>
      </p:sp>
    </p:spTree>
    <p:extLst>
      <p:ext uri="{BB962C8B-B14F-4D97-AF65-F5344CB8AC3E}">
        <p14:creationId xmlns:p14="http://schemas.microsoft.com/office/powerpoint/2010/main" val="11827160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While the application is</a:t>
            </a:r>
            <a:r>
              <a:rPr lang="en-US" baseline="0"/>
              <a:t> to determine student eligibility for financial aid, we will still need some parent information. </a:t>
            </a:r>
            <a:r>
              <a:rPr lang="en-US"/>
              <a:t>Please</a:t>
            </a:r>
            <a:r>
              <a:rPr lang="en-US" baseline="0"/>
              <a:t> note that most students must report parent information until the age of 24. For financial aid purposes, only biological, adoptive, or stepparents should be reporting information on the FAFSA. No one else should report their information on the FAFSA, unless they have legally adopted the student. Legal guardians are not considered parents for purposes of the FAFSA.</a:t>
            </a:r>
            <a:endParaRPr lang="en-US"/>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29</a:t>
            </a:fld>
            <a:endParaRPr lang="en-US"/>
          </a:p>
        </p:txBody>
      </p:sp>
    </p:spTree>
    <p:extLst>
      <p:ext uri="{BB962C8B-B14F-4D97-AF65-F5344CB8AC3E}">
        <p14:creationId xmlns:p14="http://schemas.microsoft.com/office/powerpoint/2010/main" val="4120711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While the application is</a:t>
            </a:r>
            <a:r>
              <a:rPr lang="en-US" baseline="0"/>
              <a:t> to determine student eligibility for financial aid, we will still need some parent information. </a:t>
            </a:r>
            <a:r>
              <a:rPr lang="en-US"/>
              <a:t>Please</a:t>
            </a:r>
            <a:r>
              <a:rPr lang="en-US" baseline="0"/>
              <a:t> note that most students must report parent information until the age of 24. For financial aid purposes, only biological, adoptive, or stepparents should be reporting information on the FAFSA. No one else should report their information on the FAFSA, unless they have legally adopted the student. Legal guardians are not considered parents for purposes of the FAFSA.</a:t>
            </a:r>
            <a:endParaRPr lang="en-US"/>
          </a:p>
          <a:p>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30</a:t>
            </a:fld>
            <a:endParaRPr lang="en-US"/>
          </a:p>
        </p:txBody>
      </p:sp>
    </p:spTree>
    <p:extLst>
      <p:ext uri="{BB962C8B-B14F-4D97-AF65-F5344CB8AC3E}">
        <p14:creationId xmlns:p14="http://schemas.microsoft.com/office/powerpoint/2010/main" val="2162558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Here’s a look at some of the information you will need when completing a FAFSA or Alternative App. Gather all documents needed to fill out the form, using the list provided. These are the main pieces of information you will need so this is only a short list of the most important information needed. </a:t>
            </a:r>
          </a:p>
          <a:p>
            <a:endParaRPr lang="en-US" dirty="0"/>
          </a:p>
          <a:p>
            <a:r>
              <a:rPr lang="en-US" dirty="0"/>
              <a:t>When it’s time to complete the FAFSA, visit </a:t>
            </a:r>
            <a:r>
              <a:rPr lang="en-US" b="1" dirty="0"/>
              <a:t>studentportal.isac.org/calendar</a:t>
            </a:r>
            <a:r>
              <a:rPr lang="en-US" dirty="0"/>
              <a:t> to locate a FAFSA completion workshop near your home or school.  All workshops listed are open to the public at </a:t>
            </a:r>
            <a:r>
              <a:rPr lang="en-US" i="1" dirty="0"/>
              <a:t>no fee.</a:t>
            </a:r>
            <a:endParaRPr lang="en-US" dirty="0"/>
          </a:p>
          <a:p>
            <a:pPr eaLnBrk="1" hangingPunct="1">
              <a:spcBef>
                <a:spcPct val="0"/>
              </a:spcBef>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741A68-6A77-4F87-A25C-666F345C55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5983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To</a:t>
            </a:r>
            <a:r>
              <a:rPr lang="en-US" baseline="0"/>
              <a:t> simplify the process of entering tax data on the FAFSA, students and parents are able to transfer their tax data directly from the IRS using the IRS Data Retrieval Tool (DRT).  Students and parents will first answer a few questions to determine if they are eligible to use the DRT.  If they are, they will get the option to go to the IRS website.  Once on the IRS website, they will enter their basic information as it appears on their latest tax return (for example: name, address, marital status, and filing status) and click submit.  If the system finds the information, it will give the user the option to import that data onto the FAFSA.</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32</a:t>
            </a:fld>
            <a:endParaRPr lang="en-US"/>
          </a:p>
        </p:txBody>
      </p:sp>
    </p:spTree>
    <p:extLst>
      <p:ext uri="{BB962C8B-B14F-4D97-AF65-F5344CB8AC3E}">
        <p14:creationId xmlns:p14="http://schemas.microsoft.com/office/powerpoint/2010/main" val="18088696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defRPr/>
            </a:pPr>
            <a:r>
              <a:rPr lang="en-US" dirty="0"/>
              <a:t>You will need to provide an electronic signature to sign the FAFSA or Alternative App and complete the application submission process.  </a:t>
            </a:r>
          </a:p>
          <a:p>
            <a:pPr>
              <a:defRPr/>
            </a:pPr>
            <a:endParaRPr lang="en-US" dirty="0"/>
          </a:p>
          <a:p>
            <a:pPr>
              <a:defRPr/>
            </a:pPr>
            <a:r>
              <a:rPr lang="en-US" dirty="0"/>
              <a:t>Note that students and parents must have separate FSA IDs or PINs. An email address can only be associated to one FSA ID or PIN  so it is important that students and parents have an email address that will be used for a few years since you will use your FSA ID or PIN yearly and receive important financial aid information throughout the process.  </a:t>
            </a:r>
          </a:p>
          <a:p>
            <a:pPr>
              <a:defRPr/>
            </a:pPr>
            <a:endParaRPr lang="en-US" dirty="0"/>
          </a:p>
          <a:p>
            <a:pPr>
              <a:defRPr/>
            </a:pPr>
            <a:r>
              <a:rPr lang="en-US" dirty="0"/>
              <a:t>Please choose challenge questions that are easy to remember in case you forget your ID and/or password.  Write them down and keep them in a safe place if needed. </a:t>
            </a:r>
          </a:p>
          <a:p>
            <a:pPr>
              <a:defRPr/>
            </a:pPr>
            <a:endParaRPr lang="en-US" dirty="0"/>
          </a:p>
          <a:p>
            <a:pPr>
              <a:defRPr/>
            </a:pPr>
            <a:r>
              <a:rPr lang="en-US" dirty="0"/>
              <a:t>The</a:t>
            </a:r>
            <a:r>
              <a:rPr lang="en-US" baseline="0" dirty="0"/>
              <a:t> FSA ID requires a Social Security Number; however, parents who do not have one can still sign the FAFSA using a signature page that must be printed, signed, and mailed to the Department of Education.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741A68-6A77-4F87-A25C-666F345C55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0584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To determine your financial need, the U.S. Department of Education uses a formula established by Congress called Federal Methodology.  This formula uses information from the FAFSA to determine the amount that you and your family are expected to contribute towards your college education, which is called the </a:t>
            </a:r>
            <a:r>
              <a:rPr lang="en-US" b="1" dirty="0"/>
              <a:t>Expected Family Contribution </a:t>
            </a:r>
            <a:r>
              <a:rPr lang="en-US" dirty="0"/>
              <a:t>(EFC).  Because it is based on family information, your EFC will remain the same regardless of the college you attend.</a:t>
            </a:r>
          </a:p>
          <a:p>
            <a:r>
              <a:rPr lang="en-US" dirty="0"/>
              <a:t> </a:t>
            </a:r>
          </a:p>
          <a:p>
            <a:endParaRPr lang="en-US" dirty="0"/>
          </a:p>
        </p:txBody>
      </p:sp>
      <p:sp>
        <p:nvSpPr>
          <p:cNvPr id="4" name="Slide Number Placeholder 3"/>
          <p:cNvSpPr>
            <a:spLocks noGrp="1"/>
          </p:cNvSpPr>
          <p:nvPr>
            <p:ph type="sldNum" sz="quarter" idx="10"/>
          </p:nvPr>
        </p:nvSpPr>
        <p:spPr/>
        <p:txBody>
          <a:bodyPr/>
          <a:lstStyle/>
          <a:p>
            <a:fld id="{BF741A68-6A77-4F87-A25C-666F345C55B4}" type="slidenum">
              <a:rPr lang="en-US" smtClean="0"/>
              <a:t>34</a:t>
            </a:fld>
            <a:endParaRPr lang="en-US"/>
          </a:p>
        </p:txBody>
      </p:sp>
    </p:spTree>
    <p:extLst>
      <p:ext uri="{BB962C8B-B14F-4D97-AF65-F5344CB8AC3E}">
        <p14:creationId xmlns:p14="http://schemas.microsoft.com/office/powerpoint/2010/main" val="1008878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Once you have completed</a:t>
            </a:r>
            <a:r>
              <a:rPr lang="en-US" baseline="0" dirty="0"/>
              <a:t> the FAFSA, you may be selected for a process called verification. Do not be alarmed, this is a common process used by colleges and universities to confirm that the data on the FAFSA is correct. You may be asked to submit additional documentation. Provide only the information requested and be sure to submit it on time.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F741A68-6A77-4F87-A25C-666F345C55B4}" type="slidenum">
              <a:rPr lang="en-US" smtClean="0"/>
              <a:t>35</a:t>
            </a:fld>
            <a:endParaRPr lang="en-US"/>
          </a:p>
        </p:txBody>
      </p:sp>
    </p:spTree>
    <p:extLst>
      <p:ext uri="{BB962C8B-B14F-4D97-AF65-F5344CB8AC3E}">
        <p14:creationId xmlns:p14="http://schemas.microsoft.com/office/powerpoint/2010/main" val="4120711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Let’s start off with what it will cost to go to college, also known as the</a:t>
            </a:r>
            <a:r>
              <a:rPr lang="en-US" baseline="0"/>
              <a:t> Cost of Attendance (COA)</a:t>
            </a:r>
            <a:r>
              <a:rPr lang="en-US"/>
              <a:t>. This is generally an estimate of expenses that students may incur</a:t>
            </a:r>
            <a:r>
              <a:rPr lang="en-US" baseline="0"/>
              <a:t> while</a:t>
            </a:r>
            <a:r>
              <a:rPr lang="en-US"/>
              <a:t> attending college for the year. Common expenses included in the</a:t>
            </a:r>
            <a:r>
              <a:rPr lang="en-US" baseline="0"/>
              <a:t> COA are</a:t>
            </a:r>
            <a:r>
              <a:rPr lang="en-US"/>
              <a:t> tuition, fees, living expenses (room and board), books and supplies, and transportation.  </a:t>
            </a:r>
          </a:p>
          <a:p>
            <a:endParaRPr lang="en-US"/>
          </a:p>
          <a:p>
            <a:r>
              <a:rPr lang="en-US"/>
              <a:t>Your COA will differ from college to college.  In part, this is true because there are different types of colleges, programs they offer, and room/board options.</a:t>
            </a:r>
          </a:p>
          <a:p>
            <a:endParaRPr lang="en-US"/>
          </a:p>
          <a:p>
            <a:r>
              <a:rPr lang="en-US"/>
              <a:t>Of course, the Cost of Attendance will vary by school but it is important to note that the number is only an estimate and what a family ends up paying is generally less depending on a variety of things.  </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36</a:t>
            </a:fld>
            <a:endParaRPr lang="en-US"/>
          </a:p>
        </p:txBody>
      </p:sp>
    </p:spTree>
    <p:extLst>
      <p:ext uri="{BB962C8B-B14F-4D97-AF65-F5344CB8AC3E}">
        <p14:creationId xmlns:p14="http://schemas.microsoft.com/office/powerpoint/2010/main" val="2514981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0"/>
              <a:t>To</a:t>
            </a:r>
            <a:r>
              <a:rPr lang="en-US" b="0" baseline="0"/>
              <a:t> determine financial needs, colleges will </a:t>
            </a:r>
            <a:r>
              <a:rPr lang="en-US" b="1" baseline="0"/>
              <a:t>subtract your</a:t>
            </a:r>
            <a:r>
              <a:rPr lang="en-US" b="1"/>
              <a:t> EFC</a:t>
            </a:r>
            <a:r>
              <a:rPr lang="en-US" b="1" baseline="0"/>
              <a:t> </a:t>
            </a:r>
            <a:r>
              <a:rPr lang="en-US" b="0" baseline="0"/>
              <a:t>from their </a:t>
            </a:r>
            <a:r>
              <a:rPr lang="en-US" b="1" baseline="0"/>
              <a:t>COA (COA – EFC = Financial Need)</a:t>
            </a:r>
          </a:p>
          <a:p>
            <a:endParaRPr lang="en-US"/>
          </a:p>
          <a:p>
            <a:r>
              <a:rPr lang="en-US"/>
              <a:t>At each college, the financial aid office will calculate your financial need by subtracting the EFC from the COA.  The EFC will be the same at each college, but the COA will differ from college to college. Keep this in mind:</a:t>
            </a:r>
          </a:p>
          <a:p>
            <a:endParaRPr lang="en-US"/>
          </a:p>
          <a:p>
            <a:pPr lvl="0">
              <a:buFont typeface="Arial" pitchFamily="34" charset="0"/>
              <a:buChar char="•"/>
            </a:pPr>
            <a:r>
              <a:rPr lang="en-US"/>
              <a:t> COA (varies)</a:t>
            </a:r>
          </a:p>
          <a:p>
            <a:pPr lvl="0">
              <a:buFont typeface="Arial" pitchFamily="34" charset="0"/>
              <a:buChar char="•"/>
            </a:pPr>
            <a:r>
              <a:rPr lang="en-US"/>
              <a:t> EFC (remains constant)</a:t>
            </a:r>
          </a:p>
          <a:p>
            <a:pPr lvl="0">
              <a:buFont typeface="Arial" pitchFamily="34" charset="0"/>
              <a:buChar char="•"/>
            </a:pPr>
            <a:r>
              <a:rPr lang="en-US"/>
              <a:t> Financial Need (varies by college/university)  </a:t>
            </a:r>
          </a:p>
          <a:p>
            <a:endParaRPr lang="en-US"/>
          </a:p>
          <a:p>
            <a:r>
              <a:rPr lang="en-US"/>
              <a:t>Colleges will combine all sources aid</a:t>
            </a:r>
            <a:r>
              <a:rPr lang="en-US" baseline="0"/>
              <a:t> available to try to meet your financial need; however, i</a:t>
            </a:r>
            <a:r>
              <a:rPr lang="en-US"/>
              <a:t>n many cases, the college may not be able to meet 100% of your financial need. The difference between the Financial Need and the amount of financial aid offered by the college is often known as the “</a:t>
            </a:r>
            <a:r>
              <a:rPr lang="en-US" i="1"/>
              <a:t>gap” </a:t>
            </a:r>
            <a:r>
              <a:rPr lang="en-US"/>
              <a:t>which the family also will be responsible for paying out-of-pocket.</a:t>
            </a:r>
          </a:p>
          <a:p>
            <a:r>
              <a:rPr lang="en-US"/>
              <a:t> </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37</a:t>
            </a:fld>
            <a:endParaRPr lang="en-US"/>
          </a:p>
        </p:txBody>
      </p:sp>
    </p:spTree>
    <p:extLst>
      <p:ext uri="{BB962C8B-B14F-4D97-AF65-F5344CB8AC3E}">
        <p14:creationId xmlns:p14="http://schemas.microsoft.com/office/powerpoint/2010/main" val="24047070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The examples on the screen show how </a:t>
            </a:r>
            <a:r>
              <a:rPr lang="en-US" i="1"/>
              <a:t>financial need</a:t>
            </a:r>
            <a:r>
              <a:rPr lang="en-US"/>
              <a:t> is calculated and how it will vary from college to college based on COA.  Remember your EFC will be the same at each college, but your COA will be different.  As a result your financial need will not be the same at every college.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t>Don’t let the sticker price of a school scare you.  Apply to a variety of different schools.  Sometimes,</a:t>
            </a:r>
            <a:r>
              <a:rPr lang="en-US" baseline="0"/>
              <a:t> the most expensive schools may also end up being the most affordable as they may have more funds available to award.</a:t>
            </a:r>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38</a:t>
            </a:fld>
            <a:endParaRPr lang="en-US"/>
          </a:p>
        </p:txBody>
      </p:sp>
    </p:spTree>
    <p:extLst>
      <p:ext uri="{BB962C8B-B14F-4D97-AF65-F5344CB8AC3E}">
        <p14:creationId xmlns:p14="http://schemas.microsoft.com/office/powerpoint/2010/main" val="8790055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After you complete the financial aid application process, the financial aid administrators at each college that you are considering will “package” all available aid options and send an award offer for consideration.  Because each college has its own packaging policy, the types of financial aid offered to you will probably vary from college to college.  The financial aid offer may include a combination of financial aid programs from various sources, such as grants, scholarships, work-study, and student loans.  As you review the award offers, consider the cost of attendance, the EFC, your financial aid eligibility, the types of financial aid programs offered, and your anticipated out-of-pocket cost.</a:t>
            </a:r>
          </a:p>
          <a:p>
            <a:r>
              <a:rPr lang="en-US"/>
              <a:t> </a:t>
            </a:r>
          </a:p>
          <a:p>
            <a:r>
              <a:rPr lang="en-US"/>
              <a:t>Ideally,</a:t>
            </a:r>
            <a:r>
              <a:rPr lang="en-US" baseline="0"/>
              <a:t> you want to look for award notifications that include more gift aid because this is money you typically won’t have to repay.  </a:t>
            </a:r>
            <a:endParaRPr lang="en-US"/>
          </a:p>
          <a:p>
            <a:r>
              <a:rPr lang="en-US"/>
              <a:t> </a:t>
            </a:r>
          </a:p>
          <a:p>
            <a:r>
              <a:rPr lang="en-US"/>
              <a:t> </a:t>
            </a:r>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39</a:t>
            </a:fld>
            <a:endParaRPr lang="en-US"/>
          </a:p>
        </p:txBody>
      </p:sp>
    </p:spTree>
    <p:extLst>
      <p:ext uri="{BB962C8B-B14F-4D97-AF65-F5344CB8AC3E}">
        <p14:creationId xmlns:p14="http://schemas.microsoft.com/office/powerpoint/2010/main" val="1828757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defRPr/>
            </a:pPr>
            <a:r>
              <a:rPr lang="en-US"/>
              <a:t>As you make your way through the financial aid process, keep the following tips in mind…</a:t>
            </a:r>
          </a:p>
          <a:p>
            <a:pPr marL="224369" indent="-224369">
              <a:buFont typeface="Arial" pitchFamily="34" charset="0"/>
              <a:buChar char="•"/>
              <a:defRPr/>
            </a:pPr>
            <a:r>
              <a:rPr lang="en-US"/>
              <a:t>Apply early</a:t>
            </a:r>
          </a:p>
          <a:p>
            <a:pPr marL="224369" indent="-224369">
              <a:buFont typeface="Arial" pitchFamily="34" charset="0"/>
              <a:buChar char="•"/>
              <a:defRPr/>
            </a:pPr>
            <a:r>
              <a:rPr lang="en-US"/>
              <a:t>Information reported on the FAFSA is confidential and used only to determine your financial aid eligibility</a:t>
            </a:r>
          </a:p>
          <a:p>
            <a:pPr marL="224369" indent="-224369">
              <a:buFont typeface="Arial" pitchFamily="34" charset="0"/>
              <a:buChar char="•"/>
              <a:defRPr/>
            </a:pPr>
            <a:r>
              <a:rPr lang="en-US"/>
              <a:t>You may be asked to submit documentation to the financial aid office for verification purposes</a:t>
            </a:r>
          </a:p>
          <a:p>
            <a:pPr marL="224369" indent="-224369">
              <a:buFont typeface="Arial" pitchFamily="34" charset="0"/>
              <a:buChar char="•"/>
              <a:defRPr/>
            </a:pPr>
            <a:r>
              <a:rPr lang="en-US"/>
              <a:t>Supplemental applications or forms may be required</a:t>
            </a:r>
          </a:p>
          <a:p>
            <a:pPr marL="224369" indent="-224369">
              <a:buFont typeface="Arial" pitchFamily="34" charset="0"/>
              <a:buChar char="•"/>
              <a:defRPr/>
            </a:pPr>
            <a:r>
              <a:rPr lang="en-US"/>
              <a:t>Keep track of application DEADLINES!</a:t>
            </a:r>
          </a:p>
          <a:p>
            <a:pPr marL="224369" indent="-224369">
              <a:buFont typeface="Arial" pitchFamily="34" charset="0"/>
              <a:buChar char="•"/>
              <a:defRPr/>
            </a:pPr>
            <a:r>
              <a:rPr lang="en-US"/>
              <a:t>Keep a copy of everything you submit</a:t>
            </a:r>
          </a:p>
          <a:p>
            <a:pPr marL="224369" indent="-224369">
              <a:buFont typeface="Arial" pitchFamily="34" charset="0"/>
              <a:buChar char="•"/>
              <a:defRPr/>
            </a:pPr>
            <a:r>
              <a:rPr lang="en-US"/>
              <a:t>Make sure to reapply for financial aid every year</a:t>
            </a:r>
          </a:p>
          <a:p>
            <a:pPr marL="224361" indent="-224361" eaLnBrk="1" hangingPunct="1">
              <a:buFontTx/>
              <a:buChar char="•"/>
              <a:defRPr/>
            </a:pPr>
            <a:endParaRPr lang="en-US"/>
          </a:p>
          <a:p>
            <a:pPr marL="224361" indent="-224361" eaLnBrk="1" hangingPunct="1">
              <a:defRPr/>
            </a:pPr>
            <a:endParaRPr lang="en-US"/>
          </a:p>
          <a:p>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40</a:t>
            </a:fld>
            <a:endParaRPr lang="en-US"/>
          </a:p>
        </p:txBody>
      </p:sp>
    </p:spTree>
    <p:extLst>
      <p:ext uri="{BB962C8B-B14F-4D97-AF65-F5344CB8AC3E}">
        <p14:creationId xmlns:p14="http://schemas.microsoft.com/office/powerpoint/2010/main" val="2885691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Visit the</a:t>
            </a:r>
            <a:r>
              <a:rPr lang="en-US" baseline="0" dirty="0"/>
              <a:t> ISAC Student Portal for additional resources on scholarships, college search, money management, and college planning in general.</a:t>
            </a:r>
            <a:endParaRPr lang="en-US" dirty="0"/>
          </a:p>
        </p:txBody>
      </p:sp>
      <p:sp>
        <p:nvSpPr>
          <p:cNvPr id="4" name="Slide Number Placeholder 3"/>
          <p:cNvSpPr>
            <a:spLocks noGrp="1"/>
          </p:cNvSpPr>
          <p:nvPr>
            <p:ph type="sldNum" sz="quarter" idx="10"/>
          </p:nvPr>
        </p:nvSpPr>
        <p:spPr/>
        <p:txBody>
          <a:bodyPr/>
          <a:lstStyle/>
          <a:p>
            <a:fld id="{BF741A68-6A77-4F87-A25C-666F345C55B4}" type="slidenum">
              <a:rPr lang="en-US" smtClean="0"/>
              <a:t>41</a:t>
            </a:fld>
            <a:endParaRPr lang="en-US"/>
          </a:p>
        </p:txBody>
      </p:sp>
    </p:spTree>
    <p:extLst>
      <p:ext uri="{BB962C8B-B14F-4D97-AF65-F5344CB8AC3E}">
        <p14:creationId xmlns:p14="http://schemas.microsoft.com/office/powerpoint/2010/main" val="19775304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a:t>ISAC’s mission is for all Illinois students to have access to a higher education. Take advantage of the resources that are available on our website as well as those available</a:t>
            </a:r>
            <a:r>
              <a:rPr lang="en-US" baseline="0"/>
              <a:t> through the Department of Education. A lot of this information is also available online. Visit www.ISAC.org.</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42</a:t>
            </a:fld>
            <a:endParaRPr lang="en-US"/>
          </a:p>
        </p:txBody>
      </p:sp>
    </p:spTree>
    <p:extLst>
      <p:ext uri="{BB962C8B-B14F-4D97-AF65-F5344CB8AC3E}">
        <p14:creationId xmlns:p14="http://schemas.microsoft.com/office/powerpoint/2010/main" val="10741965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a:t>
            </a:r>
            <a:r>
              <a:rPr lang="en-US" baseline="0" dirty="0"/>
              <a:t> hope you feel better prepared for the financial aid process after receiving this information.  However, I know it’s possible to have questions at a later time.  So that you feel comfortable asking questions, we have launched a text messaging service so students can text us their questions. Questions received throughout the day will be replied during regular business hours, and questions received in the evenings or weekends will be answered on the next business day.  </a:t>
            </a:r>
            <a:r>
              <a:rPr lang="en-US" dirty="0"/>
              <a:t>You will also receive reminders</a:t>
            </a:r>
            <a:r>
              <a:rPr lang="en-US" baseline="0" dirty="0"/>
              <a:t> about deadlines and other tips designed for students. </a:t>
            </a:r>
          </a:p>
          <a:p>
            <a:endParaRPr lang="en-US" baseline="0" dirty="0"/>
          </a:p>
          <a:p>
            <a:r>
              <a:rPr lang="en-US" baseline="0" dirty="0"/>
              <a:t>If you will be the first in your family to earn a college degree, let us know that you are a first generation college student so that we can provide your with additional resources and support, especially the summer before you start college. </a:t>
            </a:r>
          </a:p>
          <a:p>
            <a:endParaRPr lang="en-US" baseline="0"/>
          </a:p>
          <a:p>
            <a:r>
              <a:rPr lang="en-US" baseline="0"/>
              <a:t>To get started, just pick the area code closest to you and text us your name.</a:t>
            </a:r>
            <a:endParaRPr lang="en-US"/>
          </a:p>
        </p:txBody>
      </p:sp>
      <p:sp>
        <p:nvSpPr>
          <p:cNvPr id="4" name="Slide Number Placeholder 3"/>
          <p:cNvSpPr>
            <a:spLocks noGrp="1"/>
          </p:cNvSpPr>
          <p:nvPr>
            <p:ph type="sldNum" sz="quarter" idx="10"/>
          </p:nvPr>
        </p:nvSpPr>
        <p:spPr/>
        <p:txBody>
          <a:bodyPr/>
          <a:lstStyle/>
          <a:p>
            <a:fld id="{BF741A68-6A77-4F87-A25C-666F345C55B4}" type="slidenum">
              <a:rPr lang="en-US" smtClean="0"/>
              <a:t>43</a:t>
            </a:fld>
            <a:endParaRPr lang="en-US"/>
          </a:p>
        </p:txBody>
      </p:sp>
    </p:spTree>
    <p:extLst>
      <p:ext uri="{BB962C8B-B14F-4D97-AF65-F5344CB8AC3E}">
        <p14:creationId xmlns:p14="http://schemas.microsoft.com/office/powerpoint/2010/main" val="27779448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If you have any questions now, I’d be</a:t>
            </a:r>
            <a:r>
              <a:rPr lang="en-US" baseline="0"/>
              <a:t> happy to answer them now; otherwise, you are welcome to contact me via phone or email at a later time as well.</a:t>
            </a:r>
            <a:endParaRPr lang="en-US"/>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1108B4-52EA-43D0-916F-38E24B09AA3D}" type="slidenum">
              <a:rPr kumimoji="0" lang="es-MX"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hyperlink" Target="http://www.isac.org/" TargetMode="External"/><Relationship Id="rId4"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0600" y="2209800"/>
            <a:ext cx="6858000" cy="2082800"/>
          </a:xfrm>
        </p:spPr>
        <p:txBody>
          <a:bodyPr anchor="b">
            <a:normAutofit/>
          </a:bodyPr>
          <a:lstStyle>
            <a:lvl1pPr algn="l">
              <a:defRPr sz="3600"/>
            </a:lvl1pPr>
          </a:lstStyle>
          <a:p>
            <a:r>
              <a:rPr lang="en-US"/>
              <a:t>Click to edit Master title style</a:t>
            </a:r>
            <a:br>
              <a:rPr lang="en-US"/>
            </a:br>
            <a:endParaRPr lang="en-US"/>
          </a:p>
        </p:txBody>
      </p:sp>
      <p:sp>
        <p:nvSpPr>
          <p:cNvPr id="3" name="Subtitle 2"/>
          <p:cNvSpPr>
            <a:spLocks noGrp="1"/>
          </p:cNvSpPr>
          <p:nvPr>
            <p:ph type="subTitle" idx="1"/>
          </p:nvPr>
        </p:nvSpPr>
        <p:spPr>
          <a:xfrm>
            <a:off x="990600" y="4384675"/>
            <a:ext cx="6858000" cy="1655762"/>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EC33C74-CFE1-4394-83B2-911AE8C036B3}"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54530" y="796474"/>
            <a:ext cx="2382157" cy="715821"/>
          </a:xfrm>
          <a:prstGeom prst="rect">
            <a:avLst/>
          </a:prstGeom>
        </p:spPr>
      </p:pic>
    </p:spTree>
    <p:extLst>
      <p:ext uri="{BB962C8B-B14F-4D97-AF65-F5344CB8AC3E}">
        <p14:creationId xmlns:p14="http://schemas.microsoft.com/office/powerpoint/2010/main" val="1308853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latin typeface="Roboto"/>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1"/>
              </a:buClr>
              <a:defRPr sz="2400"/>
            </a:lvl1pPr>
            <a:lvl2pPr>
              <a:defRPr sz="22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2D87F2-D04A-47C1-8CD5-B4BA0F4C7D42}"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9117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FD3C23-9E80-4BBB-A6FA-6E903888B554}"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574697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defRPr>
            </a:lvl1p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lvl1pPr marL="342900" indent="-342900">
              <a:buClr>
                <a:schemeClr val="accent1"/>
              </a:buClr>
              <a:buFont typeface="Arial" panose="020B0604020202020204" pitchFamily="34" charset="0"/>
              <a:buChar char="•"/>
              <a:defRPr/>
            </a:lvl1pPr>
            <a:lvl2pPr marL="628650" indent="-285750">
              <a:buClr>
                <a:schemeClr val="accent1"/>
              </a:buClr>
              <a:buFont typeface="Arial" panose="020B0604020202020204" pitchFamily="34" charset="0"/>
              <a:buChar char="•"/>
              <a:defRPr/>
            </a:lvl2pPr>
            <a:lvl3pPr marL="971550" indent="-285750">
              <a:buClr>
                <a:schemeClr val="accent1"/>
              </a:buClr>
              <a:buFont typeface="Arial" panose="020B0604020202020204" pitchFamily="34" charset="0"/>
              <a:buChar char="•"/>
              <a:defRPr/>
            </a:lvl3pPr>
            <a:lvl4pPr marL="1314450" indent="-285750">
              <a:buClr>
                <a:schemeClr val="accent1"/>
              </a:buClr>
              <a:buFont typeface="Arial" panose="020B0604020202020204" pitchFamily="34" charset="0"/>
              <a:buChar char="•"/>
              <a:defRPr/>
            </a:lvl4pPr>
            <a:lvl5pPr marL="1657350"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0BC9E9-5AC8-47C7-9A88-92E93EA47BDF}"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715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normAutofit/>
          </a:bodyPr>
          <a:lstStyle>
            <a:lvl1pPr>
              <a:defRPr sz="360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2B1E09-0966-4CA5-AFDC-2F5C331E7F81}" type="datetime1">
              <a:rPr lang="en-US" smtClean="0">
                <a:solidFill>
                  <a:prstClr val="black">
                    <a:tint val="75000"/>
                  </a:prstClr>
                </a:solidFill>
              </a:rPr>
              <a:t>9/21/2022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9057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FE48C89F-E33F-4897-9C82-5ED8C1357EF9}" type="datetime1">
              <a:rPr lang="en-US" smtClean="0">
                <a:solidFill>
                  <a:prstClr val="black">
                    <a:tint val="75000"/>
                  </a:prstClr>
                </a:solidFill>
              </a:rPr>
              <a:t>9/21/2022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591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3F4DC-1401-484F-9FF4-FC02254A2481}" type="datetime1">
              <a:rPr lang="en-US" smtClean="0">
                <a:solidFill>
                  <a:prstClr val="black">
                    <a:tint val="75000"/>
                  </a:prstClr>
                </a:solidFill>
              </a:rPr>
              <a:t>9/21/2022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850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normAutofit/>
          </a:bodyPr>
          <a:lstStyle>
            <a:lvl1pPr>
              <a:defRPr sz="2800">
                <a:solidFill>
                  <a:schemeClr val="accent1"/>
                </a:solidFill>
              </a:defRPr>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solidFill>
                  <a:schemeClr val="accent1"/>
                </a:solidFill>
              </a:defRPr>
            </a:lvl1pPr>
            <a:lvl2pPr>
              <a:defRPr sz="2400"/>
            </a:lvl2pPr>
            <a:lvl3pPr>
              <a:defRPr sz="2200"/>
            </a:lvl3pPr>
            <a:lvl4pPr>
              <a:defRPr sz="2000"/>
            </a:lvl4pPr>
            <a:lvl5pPr>
              <a:defRPr sz="18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9B5A3B5-AD42-4965-B2BC-33E21594D812}"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6362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solidFill>
                  <a:schemeClr val="accent1"/>
                </a:solidFill>
              </a:defRPr>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2594197-181A-40B5-A67E-A3AB235BD512}"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1529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074F4E-ED1F-4091-9212-F8210608368D}"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244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lvl1pPr>
              <a:defRPr sz="3600">
                <a:solidFill>
                  <a:schemeClr val="accent1"/>
                </a:solidFill>
              </a:defRPr>
            </a:lvl1pPr>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D70D6C-DBF4-4F4D-B538-C76109266E12}"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6994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0600" y="2209800"/>
            <a:ext cx="6858000" cy="2082800"/>
          </a:xfrm>
        </p:spPr>
        <p:txBody>
          <a:bodyPr anchor="b">
            <a:normAutofit/>
          </a:bodyPr>
          <a:lstStyle>
            <a:lvl1pPr algn="l">
              <a:defRPr sz="3600"/>
            </a:lvl1pPr>
          </a:lstStyle>
          <a:p>
            <a:r>
              <a:rPr lang="en-US"/>
              <a:t>Click to edit Master title style</a:t>
            </a:r>
            <a:br>
              <a:rPr lang="en-US"/>
            </a:br>
            <a:endParaRPr lang="en-US"/>
          </a:p>
        </p:txBody>
      </p:sp>
      <p:sp>
        <p:nvSpPr>
          <p:cNvPr id="3" name="Subtitle 2"/>
          <p:cNvSpPr>
            <a:spLocks noGrp="1"/>
          </p:cNvSpPr>
          <p:nvPr>
            <p:ph type="subTitle" idx="1"/>
          </p:nvPr>
        </p:nvSpPr>
        <p:spPr>
          <a:xfrm>
            <a:off x="990600" y="4384675"/>
            <a:ext cx="6858000" cy="1655762"/>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C295150-4FD7-4802-B0EB-D52217513A72}"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54530" y="796474"/>
            <a:ext cx="2382157" cy="715821"/>
          </a:xfrm>
          <a:prstGeom prst="rect">
            <a:avLst/>
          </a:prstGeom>
        </p:spPr>
      </p:pic>
    </p:spTree>
    <p:extLst>
      <p:ext uri="{BB962C8B-B14F-4D97-AF65-F5344CB8AC3E}">
        <p14:creationId xmlns:p14="http://schemas.microsoft.com/office/powerpoint/2010/main" val="1111068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latin typeface="Roboto"/>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1"/>
              </a:buClr>
              <a:defRPr sz="2400"/>
            </a:lvl1pPr>
            <a:lvl2pPr>
              <a:defRPr sz="22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1339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417572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defRPr>
            </a:lvl1p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lvl1pPr marL="342900" indent="-342900">
              <a:buClr>
                <a:schemeClr val="accent1"/>
              </a:buClr>
              <a:buFont typeface="Arial" panose="020B0604020202020204" pitchFamily="34" charset="0"/>
              <a:buChar char="•"/>
              <a:defRPr/>
            </a:lvl1pPr>
            <a:lvl2pPr marL="628650" indent="-285750">
              <a:buClr>
                <a:schemeClr val="accent1"/>
              </a:buClr>
              <a:buFont typeface="Arial" panose="020B0604020202020204" pitchFamily="34" charset="0"/>
              <a:buChar char="•"/>
              <a:defRPr/>
            </a:lvl2pPr>
            <a:lvl3pPr marL="971550" indent="-285750">
              <a:buClr>
                <a:schemeClr val="accent1"/>
              </a:buClr>
              <a:buFont typeface="Arial" panose="020B0604020202020204" pitchFamily="34" charset="0"/>
              <a:buChar char="•"/>
              <a:defRPr/>
            </a:lvl3pPr>
            <a:lvl4pPr marL="1314450" indent="-285750">
              <a:buClr>
                <a:schemeClr val="accent1"/>
              </a:buClr>
              <a:buFont typeface="Arial" panose="020B0604020202020204" pitchFamily="34" charset="0"/>
              <a:buChar char="•"/>
              <a:defRPr/>
            </a:lvl4pPr>
            <a:lvl5pPr marL="1657350"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847B31-A4E1-4FCE-8661-5EC33A675437}"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6206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normAutofit/>
          </a:bodyPr>
          <a:lstStyle>
            <a:lvl1pPr>
              <a:defRPr sz="3600">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lvl1pPr>
              <a:buClr>
                <a:schemeClr val="accent1"/>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AD832D-B7F8-4A85-B115-3F84BE9AC26D}" type="datetime1">
              <a:rPr lang="en-US" smtClean="0">
                <a:solidFill>
                  <a:prstClr val="black">
                    <a:tint val="75000"/>
                  </a:prstClr>
                </a:solidFill>
              </a:rPr>
              <a:pPr/>
              <a:t>9/21/2022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896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E10B34F3-05F7-41C1-B84E-68CE2E00C83C}" type="datetime1">
              <a:rPr lang="en-US" smtClean="0">
                <a:solidFill>
                  <a:prstClr val="black">
                    <a:tint val="75000"/>
                  </a:prstClr>
                </a:solidFill>
              </a:rPr>
              <a:pPr/>
              <a:t>9/21/2022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7605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prstClr val="black">
                    <a:tint val="75000"/>
                  </a:prstClr>
                </a:solidFill>
              </a:rPr>
              <a:pPr/>
              <a:t>9/21/2022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74533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normAutofit/>
          </a:bodyPr>
          <a:lstStyle>
            <a:lvl1pPr>
              <a:defRPr sz="2800">
                <a:solidFill>
                  <a:schemeClr val="accent1"/>
                </a:solidFill>
              </a:defRPr>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solidFill>
                  <a:schemeClr val="accent1"/>
                </a:solidFill>
              </a:defRPr>
            </a:lvl1pPr>
            <a:lvl2pPr>
              <a:defRPr sz="2400"/>
            </a:lvl2pPr>
            <a:lvl3pPr>
              <a:defRPr sz="2200"/>
            </a:lvl3pPr>
            <a:lvl4pPr>
              <a:defRPr sz="2000"/>
            </a:lvl4pPr>
            <a:lvl5pPr>
              <a:defRPr sz="18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9122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solidFill>
                  <a:schemeClr val="accent1"/>
                </a:solidFill>
              </a:defRPr>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5950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8768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lvl1pPr>
              <a:defRPr sz="3600">
                <a:solidFill>
                  <a:schemeClr val="accent1"/>
                </a:solidFill>
              </a:defRPr>
            </a:lvl1pPr>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969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0600" y="2209800"/>
            <a:ext cx="6858000" cy="2082800"/>
          </a:xfrm>
        </p:spPr>
        <p:txBody>
          <a:bodyPr anchor="b">
            <a:normAutofit/>
          </a:bodyPr>
          <a:lstStyle>
            <a:lvl1pPr algn="l">
              <a:defRPr sz="3600"/>
            </a:lvl1pPr>
          </a:lstStyle>
          <a:p>
            <a:r>
              <a:rPr lang="en-US"/>
              <a:t>Click to edit Master title style</a:t>
            </a:r>
            <a:br>
              <a:rPr lang="en-US"/>
            </a:br>
            <a:endParaRPr lang="en-US"/>
          </a:p>
        </p:txBody>
      </p:sp>
      <p:sp>
        <p:nvSpPr>
          <p:cNvPr id="3" name="Subtitle 2"/>
          <p:cNvSpPr>
            <a:spLocks noGrp="1"/>
          </p:cNvSpPr>
          <p:nvPr>
            <p:ph type="subTitle" idx="1"/>
          </p:nvPr>
        </p:nvSpPr>
        <p:spPr>
          <a:xfrm>
            <a:off x="990600" y="4384675"/>
            <a:ext cx="6858000" cy="1655762"/>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01A5C95-52ED-4CBA-B830-B3B621EBC733}"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pic>
        <p:nvPicPr>
          <p:cNvPr id="10" name="Picture 9">
            <a:extLst>
              <a:ext uri="{FF2B5EF4-FFF2-40B4-BE49-F238E27FC236}">
                <a16:creationId xmlns:a16="http://schemas.microsoft.com/office/drawing/2014/main" id="{B689CB07-CF92-432B-8DEC-92A005F7510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331241" y="342019"/>
            <a:ext cx="1540042" cy="462772"/>
          </a:xfrm>
          <a:prstGeom prst="rect">
            <a:avLst/>
          </a:prstGeom>
        </p:spPr>
      </p:pic>
    </p:spTree>
    <p:extLst>
      <p:ext uri="{BB962C8B-B14F-4D97-AF65-F5344CB8AC3E}">
        <p14:creationId xmlns:p14="http://schemas.microsoft.com/office/powerpoint/2010/main" val="30316139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oboto"/>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766FA9-7F8D-4FE0-A1CE-8D117161DCBB}"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8383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8"/>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7634F6-6F0B-4D10-BDBC-907E2B144981}"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298809"/>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C2F17E-8AA0-4E2C-8BAA-B270B1CF0CBD}"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52662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3543AD-AEFC-4F70-8D8D-2119D918CEE1}" type="datetime1">
              <a:rPr lang="en-US" smtClean="0">
                <a:solidFill>
                  <a:prstClr val="black">
                    <a:tint val="75000"/>
                  </a:prstClr>
                </a:solidFill>
              </a:rPr>
              <a:t>9/21/2022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54589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24FB24-2BFD-49C3-99A1-DCF853E27CEB}" type="datetime1">
              <a:rPr lang="en-US" smtClean="0">
                <a:solidFill>
                  <a:prstClr val="black">
                    <a:tint val="75000"/>
                  </a:prstClr>
                </a:solidFill>
              </a:rPr>
              <a:t>9/21/2022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5858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F34D1-D962-4D7F-ADE3-54B1BD760C37}" type="datetime1">
              <a:rPr lang="en-US" smtClean="0">
                <a:solidFill>
                  <a:prstClr val="black">
                    <a:tint val="75000"/>
                  </a:prstClr>
                </a:solidFill>
              </a:rPr>
              <a:t>9/21/2022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9752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30"/>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244024-39A3-4566-BD32-2E26602F6057}"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334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30"/>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9B6BE73-6652-42CD-8D53-FCB2049DD40A}" type="datetime1">
              <a:rPr lang="en-US" smtClean="0">
                <a:solidFill>
                  <a:prstClr val="black">
                    <a:tint val="75000"/>
                  </a:prstClr>
                </a:solidFill>
              </a:r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6635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155C92-AD29-41B9-BAA1-3D1209E04E7E}"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7933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A77563-C4A0-42BC-8E6C-D91A24C1A924}"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1839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buClr>
                <a:srgbClr val="0070C0"/>
              </a:buClr>
              <a:buFont typeface="Arial" pitchFamily="34" charset="0"/>
              <a:buChar cha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5" y="1003709"/>
            <a:ext cx="8229599" cy="482203"/>
          </a:xfrm>
        </p:spPr>
        <p:txBody>
          <a:bodyPr/>
          <a:lstStyle>
            <a:lvl1pPr>
              <a:buNone/>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8229600" cy="571500"/>
          </a:xfrm>
          <a:prstGeom prst="rect">
            <a:avLst/>
          </a:prstGeom>
          <a:noFill/>
          <a:ln w="9525">
            <a:noFill/>
            <a:miter lim="800000"/>
            <a:headEnd/>
            <a:tailEnd/>
          </a:ln>
        </p:spPr>
        <p:txBody>
          <a:bodyPr/>
          <a:lstStyle>
            <a:lvl1pPr>
              <a:defRPr>
                <a:solidFill>
                  <a:srgbClr val="C00000"/>
                </a:solidFill>
              </a:defRPr>
            </a:lvl1pPr>
          </a:lstStyle>
          <a:p>
            <a:pPr lvl="0"/>
            <a:r>
              <a:rPr lang="en-US"/>
              <a:t>Click to edit Master title style</a:t>
            </a:r>
            <a:endParaRPr lang="es-MX"/>
          </a:p>
        </p:txBody>
      </p:sp>
      <p:sp>
        <p:nvSpPr>
          <p:cNvPr id="5"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73D67400-5B6B-4E30-9E9E-AB61ED4F88BB}"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1585879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02" y="2057404"/>
            <a:ext cx="8229599" cy="482203"/>
          </a:xfrm>
        </p:spPr>
        <p:txBody>
          <a:bodyPr/>
          <a:lstStyle>
            <a:lvl1pPr>
              <a:buNone/>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0" y="1828800"/>
            <a:ext cx="8229600" cy="571500"/>
          </a:xfrm>
          <a:prstGeom prst="rect">
            <a:avLst/>
          </a:prstGeom>
          <a:noFill/>
          <a:ln w="9525">
            <a:noFill/>
            <a:miter lim="800000"/>
            <a:headEnd/>
            <a:tailEnd/>
          </a:ln>
        </p:spPr>
        <p:txBody>
          <a:bodyPr/>
          <a:lstStyle>
            <a:lvl1pPr>
              <a:defRPr>
                <a:solidFill>
                  <a:srgbClr val="C00000"/>
                </a:solidFill>
              </a:defRPr>
            </a:lvl1pPr>
          </a:lstStyle>
          <a:p>
            <a:pPr lvl="0"/>
            <a:r>
              <a:rPr lang="en-US"/>
              <a:t>Click to edit Master title style</a:t>
            </a:r>
            <a:endParaRPr lang="es-MX"/>
          </a:p>
        </p:txBody>
      </p:sp>
      <p:sp>
        <p:nvSpPr>
          <p:cNvPr id="6"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D4A18F10-0195-4B78-8B1E-A4B798468B5A}"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37237084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5" y="1003709"/>
            <a:ext cx="8229599" cy="482203"/>
          </a:xfrm>
        </p:spPr>
        <p:txBody>
          <a:bodyPr/>
          <a:lstStyle>
            <a:lvl1pPr>
              <a:buNone/>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7315200" cy="571500"/>
          </a:xfrm>
          <a:prstGeom prst="rect">
            <a:avLst/>
          </a:prstGeom>
          <a:noFill/>
          <a:ln w="9525">
            <a:noFill/>
            <a:miter lim="800000"/>
            <a:headEnd/>
            <a:tailEnd/>
          </a:ln>
        </p:spPr>
        <p:txBody>
          <a:bodyPr/>
          <a:lstStyle>
            <a:lvl1pPr>
              <a:defRPr>
                <a:solidFill>
                  <a:srgbClr val="C00000"/>
                </a:solidFill>
              </a:defRPr>
            </a:lvl1pPr>
          </a:lstStyle>
          <a:p>
            <a:pPr lvl="0"/>
            <a:r>
              <a:rPr lang="en-US"/>
              <a:t>Click to edit Master title style</a:t>
            </a:r>
            <a:endParaRPr lang="es-MX"/>
          </a:p>
        </p:txBody>
      </p:sp>
      <p:sp>
        <p:nvSpPr>
          <p:cNvPr id="6"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962C5B0C-E2B4-4B4B-96E5-32980577F125}"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874126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5" y="1003709"/>
            <a:ext cx="8229599" cy="482203"/>
          </a:xfrm>
        </p:spPr>
        <p:txBody>
          <a:bodyPr/>
          <a:lstStyle>
            <a:lvl1pPr>
              <a:buNone/>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8229600" cy="571500"/>
          </a:xfrm>
          <a:prstGeom prst="rect">
            <a:avLst/>
          </a:prstGeom>
          <a:noFill/>
          <a:ln w="9525">
            <a:noFill/>
            <a:miter lim="800000"/>
            <a:headEnd/>
            <a:tailEnd/>
          </a:ln>
        </p:spPr>
        <p:txBody>
          <a:bodyPr/>
          <a:lstStyle>
            <a:lvl1pPr>
              <a:defRPr>
                <a:solidFill>
                  <a:srgbClr val="C00000"/>
                </a:solidFill>
              </a:defRPr>
            </a:lvl1pPr>
          </a:lstStyle>
          <a:p>
            <a:pPr lvl="0"/>
            <a:r>
              <a:rPr lang="en-US"/>
              <a:t>Click to edit Master title style</a:t>
            </a:r>
            <a:endParaRPr lang="es-MX"/>
          </a:p>
        </p:txBody>
      </p:sp>
      <p:sp>
        <p:nvSpPr>
          <p:cNvPr id="7"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E92B93E3-35AA-4660-9AB7-83632D6528AA}" type="slidenum">
              <a:rPr lang="es-MX">
                <a:solidFill>
                  <a:prstClr val="black"/>
                </a:solidFill>
              </a:rPr>
              <a:pPr>
                <a:defRPr/>
              </a:pPr>
              <a:t>‹#›</a:t>
            </a:fld>
            <a:endParaRPr lang="es-MX">
              <a:solidFill>
                <a:prstClr val="black"/>
              </a:solidFill>
            </a:endParaRPr>
          </a:p>
        </p:txBody>
      </p:sp>
    </p:spTree>
    <p:extLst>
      <p:ext uri="{BB962C8B-B14F-4D97-AF65-F5344CB8AC3E}">
        <p14:creationId xmlns:p14="http://schemas.microsoft.com/office/powerpoint/2010/main" val="3348634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3" y="1003708"/>
            <a:ext cx="8229599" cy="482203"/>
          </a:xfrm>
        </p:spPr>
        <p:txBody>
          <a:bodyPr/>
          <a:lstStyle>
            <a:lvl1pPr>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8229600" cy="571500"/>
          </a:xfrm>
          <a:prstGeom prst="rect">
            <a:avLst/>
          </a:prstGeom>
          <a:noFill/>
          <a:ln w="9525">
            <a:noFill/>
            <a:miter lim="800000"/>
            <a:headEnd/>
            <a:tailEnd/>
          </a:ln>
        </p:spPr>
        <p:txBody>
          <a:bodyPr/>
          <a:lstStyle/>
          <a:p>
            <a:pPr lvl="0"/>
            <a:r>
              <a:rPr lang="en-US"/>
              <a:t>Click to edit Master title style</a:t>
            </a:r>
            <a:endParaRPr lang="es-MX"/>
          </a:p>
        </p:txBody>
      </p:sp>
      <p:sp>
        <p:nvSpPr>
          <p:cNvPr id="7"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0BC245A3-9D73-4390-8FB3-6C53FA3D3D02}"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41211537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3" y="1003708"/>
            <a:ext cx="8229599" cy="482203"/>
          </a:xfrm>
        </p:spPr>
        <p:txBody>
          <a:bodyPr/>
          <a:lstStyle>
            <a:lvl1pPr>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8229600" cy="571500"/>
          </a:xfrm>
          <a:prstGeom prst="rect">
            <a:avLst/>
          </a:prstGeom>
          <a:noFill/>
          <a:ln w="9525">
            <a:noFill/>
            <a:miter lim="800000"/>
            <a:headEnd/>
            <a:tailEnd/>
          </a:ln>
        </p:spPr>
        <p:txBody>
          <a:bodyPr/>
          <a:lstStyle/>
          <a:p>
            <a:pPr lvl="0"/>
            <a:r>
              <a:rPr lang="en-US"/>
              <a:t>Click to edit Master title style</a:t>
            </a:r>
            <a:endParaRPr lang="es-MX"/>
          </a:p>
        </p:txBody>
      </p:sp>
      <p:sp>
        <p:nvSpPr>
          <p:cNvPr id="7"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0BC245A3-9D73-4390-8FB3-6C53FA3D3D02}"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23613926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457200" y="1485900"/>
            <a:ext cx="8229600" cy="4724400"/>
          </a:xfrm>
        </p:spPr>
        <p:txBody>
          <a:bodyPr/>
          <a:lstStyle>
            <a:lvl1pPr marL="0" indent="0">
              <a:defRPr sz="2000" cap="none" baseline="0">
                <a:solidFill>
                  <a:schemeClr val="tx1"/>
                </a:solidFill>
              </a:defRPr>
            </a:lvl1pPr>
            <a:lvl2pPr>
              <a:defRPr sz="1800" cap="none" baseline="0">
                <a:solidFill>
                  <a:srgbClr val="C00000"/>
                </a:solidFill>
              </a:defRPr>
            </a:lvl2pPr>
            <a:lvl3pPr marL="0" indent="0">
              <a:buNone/>
              <a:defRPr sz="1200"/>
            </a:lvl3pPr>
            <a:lvl4pPr>
              <a:buNone/>
              <a:defRPr/>
            </a:lvl4pPr>
          </a:lstStyle>
          <a:p>
            <a:pPr lvl="0"/>
            <a:r>
              <a:rPr lang="en-US"/>
              <a:t>Click to edit Master text styles</a:t>
            </a:r>
          </a:p>
          <a:p>
            <a:pPr lvl="1"/>
            <a:r>
              <a:rPr lang="en-US"/>
              <a:t>Second level</a:t>
            </a:r>
          </a:p>
          <a:p>
            <a:pPr lvl="2"/>
            <a:r>
              <a:rPr lang="en-US"/>
              <a:t>Fourth level</a:t>
            </a:r>
          </a:p>
        </p:txBody>
      </p:sp>
      <p:sp>
        <p:nvSpPr>
          <p:cNvPr id="15" name="Text Placeholder 14"/>
          <p:cNvSpPr>
            <a:spLocks noGrp="1"/>
          </p:cNvSpPr>
          <p:nvPr>
            <p:ph type="body" sz="quarter" idx="13"/>
          </p:nvPr>
        </p:nvSpPr>
        <p:spPr>
          <a:xfrm>
            <a:off x="457213" y="1003708"/>
            <a:ext cx="8229599" cy="482203"/>
          </a:xfrm>
        </p:spPr>
        <p:txBody>
          <a:bodyPr/>
          <a:lstStyle>
            <a:lvl1pPr>
              <a:defRPr sz="2400" b="1">
                <a:solidFill>
                  <a:schemeClr val="tx1"/>
                </a:solidFill>
              </a:defRPr>
            </a:lvl1pPr>
          </a:lstStyle>
          <a:p>
            <a:pPr lvl="0"/>
            <a:r>
              <a:rPr lang="en-US"/>
              <a:t>Click to edit Master text styles</a:t>
            </a:r>
          </a:p>
        </p:txBody>
      </p:sp>
      <p:sp>
        <p:nvSpPr>
          <p:cNvPr id="8" name="Title Placeholder 1"/>
          <p:cNvSpPr>
            <a:spLocks noGrp="1"/>
          </p:cNvSpPr>
          <p:nvPr>
            <p:ph type="title"/>
          </p:nvPr>
        </p:nvSpPr>
        <p:spPr bwMode="auto">
          <a:xfrm>
            <a:off x="457200" y="457201"/>
            <a:ext cx="8229600" cy="571500"/>
          </a:xfrm>
          <a:prstGeom prst="rect">
            <a:avLst/>
          </a:prstGeom>
          <a:noFill/>
          <a:ln w="9525">
            <a:noFill/>
            <a:miter lim="800000"/>
            <a:headEnd/>
            <a:tailEnd/>
          </a:ln>
        </p:spPr>
        <p:txBody>
          <a:bodyPr/>
          <a:lstStyle/>
          <a:p>
            <a:pPr lvl="0"/>
            <a:r>
              <a:rPr lang="en-US"/>
              <a:t>Click to edit Master title style</a:t>
            </a:r>
            <a:endParaRPr lang="es-MX"/>
          </a:p>
        </p:txBody>
      </p:sp>
      <p:sp>
        <p:nvSpPr>
          <p:cNvPr id="7" name="Slide Number Placeholder 5"/>
          <p:cNvSpPr>
            <a:spLocks noGrp="1"/>
          </p:cNvSpPr>
          <p:nvPr>
            <p:ph type="sldNum" sz="quarter" idx="14"/>
          </p:nvPr>
        </p:nvSpPr>
        <p:spPr>
          <a:xfrm>
            <a:off x="3708400" y="6356354"/>
            <a:ext cx="1676400" cy="365125"/>
          </a:xfrm>
        </p:spPr>
        <p:txBody>
          <a:bodyPr/>
          <a:lstStyle>
            <a:lvl1pPr algn="ctr">
              <a:defRPr/>
            </a:lvl1pPr>
          </a:lstStyle>
          <a:p>
            <a:pPr>
              <a:defRPr/>
            </a:pPr>
            <a:fld id="{0BC245A3-9D73-4390-8FB3-6C53FA3D3D02}" type="slidenum">
              <a:rPr lang="es-MX">
                <a:solidFill>
                  <a:prstClr val="black">
                    <a:tint val="75000"/>
                  </a:prstClr>
                </a:solidFill>
              </a:rPr>
              <a:pPr>
                <a:defRPr/>
              </a:pPr>
              <a:t>‹#›</a:t>
            </a:fld>
            <a:endParaRPr lang="es-MX">
              <a:solidFill>
                <a:prstClr val="black">
                  <a:tint val="75000"/>
                </a:prstClr>
              </a:solidFill>
            </a:endParaRPr>
          </a:p>
        </p:txBody>
      </p:sp>
    </p:spTree>
    <p:extLst>
      <p:ext uri="{BB962C8B-B14F-4D97-AF65-F5344CB8AC3E}">
        <p14:creationId xmlns:p14="http://schemas.microsoft.com/office/powerpoint/2010/main" val="1961771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8250238" y="6364288"/>
            <a:ext cx="436562" cy="265112"/>
          </a:xfrm>
          <a:prstGeom prst="rect">
            <a:avLst/>
          </a:prstGeom>
          <a:noFill/>
          <a:ln w="9525">
            <a:noFill/>
            <a:miter lim="800000"/>
            <a:headEnd/>
            <a:tailEnd/>
          </a:ln>
        </p:spPr>
      </p:pic>
      <p:pic>
        <p:nvPicPr>
          <p:cNvPr id="4" name="Picture 11"/>
          <p:cNvPicPr>
            <a:picLocks noChangeAspect="1" noChangeArrowheads="1"/>
          </p:cNvPicPr>
          <p:nvPr userDrawn="1"/>
        </p:nvPicPr>
        <p:blipFill>
          <a:blip r:embed="rId3" cstate="print"/>
          <a:srcRect/>
          <a:stretch>
            <a:fillRect/>
          </a:stretch>
        </p:blipFill>
        <p:spPr bwMode="auto">
          <a:xfrm>
            <a:off x="0" y="5334000"/>
            <a:ext cx="9144000" cy="1524000"/>
          </a:xfrm>
          <a:prstGeom prst="rect">
            <a:avLst/>
          </a:prstGeom>
          <a:noFill/>
          <a:ln w="9525">
            <a:noFill/>
            <a:miter lim="800000"/>
            <a:headEnd/>
            <a:tailEnd/>
          </a:ln>
        </p:spPr>
      </p:pic>
      <p:pic>
        <p:nvPicPr>
          <p:cNvPr id="6" name="Picture 9"/>
          <p:cNvPicPr>
            <a:picLocks noChangeAspect="1" noChangeArrowheads="1"/>
          </p:cNvPicPr>
          <p:nvPr userDrawn="1"/>
        </p:nvPicPr>
        <p:blipFill>
          <a:blip r:embed="rId4" cstate="print"/>
          <a:srcRect/>
          <a:stretch>
            <a:fillRect/>
          </a:stretch>
        </p:blipFill>
        <p:spPr bwMode="auto">
          <a:xfrm>
            <a:off x="566739" y="3886200"/>
            <a:ext cx="1414462" cy="1447800"/>
          </a:xfrm>
          <a:prstGeom prst="rect">
            <a:avLst/>
          </a:prstGeom>
          <a:noFill/>
          <a:ln w="9525">
            <a:noFill/>
            <a:miter lim="800000"/>
            <a:headEnd/>
            <a:tailEnd/>
          </a:ln>
        </p:spPr>
      </p:pic>
      <p:sp>
        <p:nvSpPr>
          <p:cNvPr id="12" name="Rectangle 6"/>
          <p:cNvSpPr>
            <a:spLocks noGrp="1" noChangeArrowheads="1"/>
          </p:cNvSpPr>
          <p:nvPr>
            <p:ph type="title"/>
          </p:nvPr>
        </p:nvSpPr>
        <p:spPr>
          <a:xfrm>
            <a:off x="457200" y="342900"/>
            <a:ext cx="8229600" cy="571500"/>
          </a:xfrm>
          <a:noFill/>
        </p:spPr>
        <p:txBody>
          <a:bodyPr/>
          <a:lstStyle/>
          <a:p>
            <a:endParaRPr lang="en-US"/>
          </a:p>
        </p:txBody>
      </p:sp>
      <p:pic>
        <p:nvPicPr>
          <p:cNvPr id="10242" name="Picture 2" descr="ISAC - Illinois Student Assistance Commission">
            <a:hlinkClick r:id="rId5"/>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5478" y="1524000"/>
            <a:ext cx="2376985"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0004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90600" y="2209800"/>
            <a:ext cx="6858000" cy="2082800"/>
          </a:xfrm>
        </p:spPr>
        <p:txBody>
          <a:bodyPr anchor="b">
            <a:normAutofit/>
          </a:bodyPr>
          <a:lstStyle>
            <a:lvl1pPr algn="l">
              <a:defRPr sz="3600"/>
            </a:lvl1pPr>
          </a:lstStyle>
          <a:p>
            <a:r>
              <a:rPr lang="en-US" dirty="0"/>
              <a:t>Click to edit Master title style</a:t>
            </a:r>
            <a:br>
              <a:rPr lang="en-US" dirty="0"/>
            </a:br>
            <a:endParaRPr lang="en-US" dirty="0"/>
          </a:p>
        </p:txBody>
      </p:sp>
      <p:sp>
        <p:nvSpPr>
          <p:cNvPr id="3" name="Subtitle 2"/>
          <p:cNvSpPr>
            <a:spLocks noGrp="1"/>
          </p:cNvSpPr>
          <p:nvPr>
            <p:ph type="subTitle" idx="1"/>
          </p:nvPr>
        </p:nvSpPr>
        <p:spPr>
          <a:xfrm>
            <a:off x="990600" y="4384675"/>
            <a:ext cx="6858000" cy="1655762"/>
          </a:xfrm>
        </p:spPr>
        <p:txBody>
          <a:bodyPr>
            <a:normAutofit/>
          </a:bodyPr>
          <a:lstStyle>
            <a:lvl1pPr marL="0" indent="0" algn="l">
              <a:buNone/>
              <a:defRPr sz="2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1C295150-4FD7-4802-B0EB-D52217513A72}" type="datetime1">
              <a:rPr lang="en-US" smtClean="0">
                <a:solidFill>
                  <a:prstClr val="black">
                    <a:tint val="75000"/>
                  </a:prstClr>
                </a:solidFill>
              </a:rPr>
              <a:pPr/>
              <a:t>9/21/2022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854529" y="796472"/>
            <a:ext cx="2382157" cy="715821"/>
          </a:xfrm>
          <a:prstGeom prst="rect">
            <a:avLst/>
          </a:prstGeom>
        </p:spPr>
      </p:pic>
    </p:spTree>
    <p:extLst>
      <p:ext uri="{BB962C8B-B14F-4D97-AF65-F5344CB8AC3E}">
        <p14:creationId xmlns:p14="http://schemas.microsoft.com/office/powerpoint/2010/main" val="8682815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latin typeface="Roboto"/>
              </a:defRPr>
            </a:lvl1pPr>
          </a:lstStyle>
          <a:p>
            <a:r>
              <a:rPr lang="en-US" dirty="0"/>
              <a:t>Click to edit Master title style</a:t>
            </a:r>
          </a:p>
        </p:txBody>
      </p:sp>
      <p:sp>
        <p:nvSpPr>
          <p:cNvPr id="3" name="Content Placeholder 2"/>
          <p:cNvSpPr>
            <a:spLocks noGrp="1"/>
          </p:cNvSpPr>
          <p:nvPr>
            <p:ph idx="1"/>
          </p:nvPr>
        </p:nvSpPr>
        <p:spPr/>
        <p:txBody>
          <a:bodyPr/>
          <a:lstStyle>
            <a:lvl1pPr>
              <a:buClr>
                <a:schemeClr val="accent1"/>
              </a:buClr>
              <a:defRPr sz="2400"/>
            </a:lvl1pPr>
            <a:lvl2pPr>
              <a:defRPr sz="22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C392BEB-5202-498C-89F7-BBD3BEE1B887}"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81947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12279"/>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1"/>
                </a:solidFill>
              </a:defRPr>
            </a:lvl1p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marL="342900" indent="-342900">
              <a:buClr>
                <a:schemeClr val="accent1"/>
              </a:buClr>
              <a:buFont typeface="Arial" panose="020B0604020202020204" pitchFamily="34" charset="0"/>
              <a:buChar char="•"/>
              <a:defRPr/>
            </a:lvl1pPr>
            <a:lvl2pPr marL="628650" indent="-285750">
              <a:buClr>
                <a:schemeClr val="accent1"/>
              </a:buClr>
              <a:buFont typeface="Arial" panose="020B0604020202020204" pitchFamily="34" charset="0"/>
              <a:buChar char="•"/>
              <a:defRPr/>
            </a:lvl2pPr>
            <a:lvl3pPr marL="971550" indent="-285750">
              <a:buClr>
                <a:schemeClr val="accent1"/>
              </a:buClr>
              <a:buFont typeface="Arial" panose="020B0604020202020204" pitchFamily="34" charset="0"/>
              <a:buChar char="•"/>
              <a:defRPr/>
            </a:lvl3pPr>
            <a:lvl4pPr marL="1314450" indent="-285750">
              <a:buClr>
                <a:schemeClr val="accent1"/>
              </a:buClr>
              <a:buFont typeface="Arial" panose="020B0604020202020204" pitchFamily="34" charset="0"/>
              <a:buChar char="•"/>
              <a:defRPr/>
            </a:lvl4pPr>
            <a:lvl5pPr marL="1657350" indent="-285750">
              <a:buClr>
                <a:schemeClr val="accent1"/>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2847B31-A4E1-4FCE-8661-5EC33A675437}"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0487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normAutofit/>
          </a:bodyPr>
          <a:lstStyle>
            <a:lvl1pPr>
              <a:defRPr sz="360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buClr>
                <a:schemeClr val="accent1"/>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lvl1pPr>
              <a:buClr>
                <a:schemeClr val="accent1"/>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7CAD832D-B7F8-4A85-B115-3F84BE9AC26D}" type="datetime1">
              <a:rPr lang="en-US" smtClean="0">
                <a:solidFill>
                  <a:prstClr val="black">
                    <a:tint val="75000"/>
                  </a:prstClr>
                </a:solidFill>
              </a:rPr>
              <a:pPr/>
              <a:t>9/21/2022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4503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E10B34F3-05F7-41C1-B84E-68CE2E00C83C}" type="datetime1">
              <a:rPr lang="en-US" smtClean="0">
                <a:solidFill>
                  <a:prstClr val="black">
                    <a:tint val="75000"/>
                  </a:prstClr>
                </a:solidFill>
              </a:rPr>
              <a:pPr/>
              <a:t>9/21/2022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6582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prstClr val="black">
                    <a:tint val="75000"/>
                  </a:prstClr>
                </a:solidFill>
              </a:rPr>
              <a:pPr/>
              <a:t>9/21/2022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3139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normAutofit/>
          </a:bodyPr>
          <a:lstStyle>
            <a:lvl1pPr>
              <a:defRPr sz="28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solidFill>
                  <a:schemeClr val="accent1"/>
                </a:solidFill>
              </a:defRPr>
            </a:lvl1pPr>
            <a:lvl2pPr>
              <a:defRPr sz="2400"/>
            </a:lvl2pPr>
            <a:lvl3pPr>
              <a:defRPr sz="2200"/>
            </a:lvl3pPr>
            <a:lvl4pPr>
              <a:defRPr sz="2000"/>
            </a:lvl4pPr>
            <a:lvl5pPr>
              <a:defRPr sz="18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052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solidFill>
                  <a:schemeClr val="accent1"/>
                </a:solidFill>
              </a:defRPr>
            </a:lvl1pPr>
          </a:lstStyle>
          <a:p>
            <a:r>
              <a:rPr lang="en-US" dirty="0"/>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prstClr val="black">
                    <a:tint val="75000"/>
                  </a:prstClr>
                </a:solidFill>
              </a:rPr>
              <a:pPr/>
              <a:t>9/21/2022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59224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44430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lvl1pPr>
              <a:defRPr sz="3600">
                <a:solidFill>
                  <a:schemeClr val="accent1"/>
                </a:solidFill>
              </a:defRPr>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595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6B86E86-4CC3-434F-86D0-F741FA683E4A}"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424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600" kern="1200">
          <a:solidFill>
            <a:schemeClr val="accent1"/>
          </a:solidFill>
          <a:latin typeface="Roboto"/>
          <a:ea typeface="+mj-ea"/>
          <a:cs typeface="+mj-cs"/>
        </a:defRPr>
      </a:lvl1pPr>
    </p:titleStyle>
    <p:bodyStyle>
      <a:lvl1pPr marL="342900" indent="-34290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Roboto"/>
          <a:ea typeface="+mn-ea"/>
          <a:cs typeface="+mn-cs"/>
        </a:defRPr>
      </a:lvl1pPr>
      <a:lvl2pPr marL="628650" indent="-2857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Roboto"/>
          <a:ea typeface="+mn-ea"/>
          <a:cs typeface="+mn-cs"/>
        </a:defRPr>
      </a:lvl2pPr>
      <a:lvl3pPr marL="971550" indent="-2857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Roboto"/>
          <a:ea typeface="+mn-ea"/>
          <a:cs typeface="+mn-cs"/>
        </a:defRPr>
      </a:lvl3pPr>
      <a:lvl4pPr marL="13144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4pPr>
      <a:lvl5pPr marL="16573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solidFill>
                  <a:prstClr val="black">
                    <a:tint val="75000"/>
                  </a:prstClr>
                </a:solidFill>
              </a:rPr>
              <a:pPr/>
              <a:t>9/21/2022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391288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ftr="0" dt="0"/>
  <p:txStyles>
    <p:titleStyle>
      <a:lvl1pPr algn="l" defTabSz="685800" rtl="0" eaLnBrk="1" latinLnBrk="0" hangingPunct="1">
        <a:lnSpc>
          <a:spcPct val="90000"/>
        </a:lnSpc>
        <a:spcBef>
          <a:spcPct val="0"/>
        </a:spcBef>
        <a:buNone/>
        <a:defRPr sz="3600" kern="1200">
          <a:solidFill>
            <a:schemeClr val="accent1"/>
          </a:solidFill>
          <a:latin typeface="Roboto"/>
          <a:ea typeface="+mj-ea"/>
          <a:cs typeface="+mj-cs"/>
        </a:defRPr>
      </a:lvl1pPr>
    </p:titleStyle>
    <p:bodyStyle>
      <a:lvl1pPr marL="342900" indent="-34290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Roboto"/>
          <a:ea typeface="+mn-ea"/>
          <a:cs typeface="+mn-cs"/>
        </a:defRPr>
      </a:lvl1pPr>
      <a:lvl2pPr marL="628650" indent="-2857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Roboto"/>
          <a:ea typeface="+mn-ea"/>
          <a:cs typeface="+mn-cs"/>
        </a:defRPr>
      </a:lvl2pPr>
      <a:lvl3pPr marL="971550" indent="-2857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Roboto"/>
          <a:ea typeface="+mn-ea"/>
          <a:cs typeface="+mn-cs"/>
        </a:defRPr>
      </a:lvl3pPr>
      <a:lvl4pPr marL="13144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4pPr>
      <a:lvl5pPr marL="16573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05EE731-64F8-484C-88CD-3E95BB46B8F8}" type="datetime1">
              <a:rPr lang="en-US" smtClean="0">
                <a:solidFill>
                  <a:prstClr val="black">
                    <a:tint val="75000"/>
                  </a:prstClr>
                </a:solidFill>
              </a:rPr>
              <a:t>9/21/2022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3836911"/>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Lst>
  <p:hf hdr="0" ftr="0" dt="0"/>
  <p:txStyles>
    <p:titleStyle>
      <a:lvl1pPr algn="l" defTabSz="685800" rtl="0" eaLnBrk="1" latinLnBrk="0" hangingPunct="1">
        <a:lnSpc>
          <a:spcPct val="90000"/>
        </a:lnSpc>
        <a:spcBef>
          <a:spcPct val="0"/>
        </a:spcBef>
        <a:buNone/>
        <a:defRPr sz="3300" kern="1200">
          <a:solidFill>
            <a:schemeClr val="tx1"/>
          </a:solidFill>
          <a:latin typeface="Roboto"/>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Roboto"/>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Roboto"/>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Roboto"/>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Roboto"/>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solidFill>
                  <a:prstClr val="black">
                    <a:tint val="75000"/>
                  </a:prstClr>
                </a:solidFill>
              </a:rPr>
              <a:pPr/>
              <a:t>9/21/2022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390383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685800" rtl="0" eaLnBrk="1" latinLnBrk="0" hangingPunct="1">
        <a:lnSpc>
          <a:spcPct val="90000"/>
        </a:lnSpc>
        <a:spcBef>
          <a:spcPct val="0"/>
        </a:spcBef>
        <a:buNone/>
        <a:defRPr sz="3600" kern="1200">
          <a:solidFill>
            <a:schemeClr val="accent1"/>
          </a:solidFill>
          <a:latin typeface="Roboto"/>
          <a:ea typeface="+mj-ea"/>
          <a:cs typeface="+mj-cs"/>
        </a:defRPr>
      </a:lvl1pPr>
    </p:titleStyle>
    <p:bodyStyle>
      <a:lvl1pPr marL="342900" indent="-34290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Roboto"/>
          <a:ea typeface="+mn-ea"/>
          <a:cs typeface="+mn-cs"/>
        </a:defRPr>
      </a:lvl1pPr>
      <a:lvl2pPr marL="628650" indent="-2857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Roboto"/>
          <a:ea typeface="+mn-ea"/>
          <a:cs typeface="+mn-cs"/>
        </a:defRPr>
      </a:lvl2pPr>
      <a:lvl3pPr marL="971550" indent="-2857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Roboto"/>
          <a:ea typeface="+mn-ea"/>
          <a:cs typeface="+mn-cs"/>
        </a:defRPr>
      </a:lvl3pPr>
      <a:lvl4pPr marL="13144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4pPr>
      <a:lvl5pPr marL="16573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12"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image" Target="../media/image21.png"/><Relationship Id="rId5" Type="http://schemas.openxmlformats.org/officeDocument/2006/relationships/diagramLayout" Target="../diagrams/layout5.xml"/><Relationship Id="rId10" Type="http://schemas.openxmlformats.org/officeDocument/2006/relationships/image" Target="../media/image20.svg"/><Relationship Id="rId4" Type="http://schemas.openxmlformats.org/officeDocument/2006/relationships/diagramData" Target="../diagrams/data5.xml"/><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8.png"/><Relationship Id="rId7" Type="http://schemas.openxmlformats.org/officeDocument/2006/relationships/diagramColors" Target="../diagrams/colors9.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8.png"/><Relationship Id="rId7" Type="http://schemas.openxmlformats.org/officeDocument/2006/relationships/diagramColors" Target="../diagrams/colors11.xml"/><Relationship Id="rId12" Type="http://schemas.microsoft.com/office/2007/relationships/hdphoto" Target="../media/hdphoto2.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1.xml"/><Relationship Id="rId11" Type="http://schemas.openxmlformats.org/officeDocument/2006/relationships/image" Target="../media/image24.png"/><Relationship Id="rId5" Type="http://schemas.openxmlformats.org/officeDocument/2006/relationships/diagramLayout" Target="../diagrams/layout11.xml"/><Relationship Id="rId10" Type="http://schemas.microsoft.com/office/2007/relationships/hdphoto" Target="../media/hdphoto1.wdp"/><Relationship Id="rId4" Type="http://schemas.openxmlformats.org/officeDocument/2006/relationships/diagramData" Target="../diagrams/data11.xml"/><Relationship Id="rId9"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8.png"/><Relationship Id="rId7" Type="http://schemas.openxmlformats.org/officeDocument/2006/relationships/diagramColors" Target="../diagrams/colors1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10" Type="http://schemas.openxmlformats.org/officeDocument/2006/relationships/image" Target="../media/image7.png"/><Relationship Id="rId4" Type="http://schemas.openxmlformats.org/officeDocument/2006/relationships/diagramLayout" Target="../diagrams/layout13.xml"/><Relationship Id="rId9" Type="http://schemas.openxmlformats.org/officeDocument/2006/relationships/hyperlink" Target="http://www.isac.org/" TargetMode="External"/></Relationships>
</file>

<file path=ppt/slides/_rels/slide16.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8.png"/><Relationship Id="rId7" Type="http://schemas.openxmlformats.org/officeDocument/2006/relationships/diagramColors" Target="../diagrams/colors1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10" Type="http://schemas.openxmlformats.org/officeDocument/2006/relationships/image" Target="../media/image7.png"/><Relationship Id="rId4" Type="http://schemas.openxmlformats.org/officeDocument/2006/relationships/diagramData" Target="../diagrams/data14.xml"/><Relationship Id="rId9" Type="http://schemas.openxmlformats.org/officeDocument/2006/relationships/hyperlink" Target="http://www.isac.org/" TargetMode="External"/></Relationships>
</file>

<file path=ppt/slides/_rels/slide17.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8.png"/><Relationship Id="rId7" Type="http://schemas.openxmlformats.org/officeDocument/2006/relationships/diagramColors" Target="../diagrams/colors1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25.jpeg"/></Relationships>
</file>

<file path=ppt/slides/_rels/slide18.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8.png"/><Relationship Id="rId7" Type="http://schemas.openxmlformats.org/officeDocument/2006/relationships/diagramColors" Target="../diagrams/colors1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 Id="rId9" Type="http://schemas.openxmlformats.org/officeDocument/2006/relationships/image" Target="../media/image25.jpeg"/></Relationships>
</file>

<file path=ppt/slides/_rels/slide1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8.png"/><Relationship Id="rId7" Type="http://schemas.openxmlformats.org/officeDocument/2006/relationships/diagramColors" Target="../diagrams/colors1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0.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8.png"/><Relationship Id="rId7" Type="http://schemas.openxmlformats.org/officeDocument/2006/relationships/diagramColors" Target="../diagrams/colors1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8.png"/><Relationship Id="rId7" Type="http://schemas.openxmlformats.org/officeDocument/2006/relationships/diagramColors" Target="../diagrams/colors19.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24.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8.png"/><Relationship Id="rId7" Type="http://schemas.openxmlformats.org/officeDocument/2006/relationships/diagramColors" Target="../diagrams/colors20.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25.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8.png"/><Relationship Id="rId7" Type="http://schemas.openxmlformats.org/officeDocument/2006/relationships/diagramColors" Target="../diagrams/colors2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 Id="rId9" Type="http://schemas.openxmlformats.org/officeDocument/2006/relationships/image" Target="../media/image29.png"/></Relationships>
</file>

<file path=ppt/slides/_rels/slide26.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image" Target="../media/image8.png"/><Relationship Id="rId7" Type="http://schemas.openxmlformats.org/officeDocument/2006/relationships/diagramColors" Target="../diagrams/colors2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24.xml"/><Relationship Id="rId3" Type="http://schemas.openxmlformats.org/officeDocument/2006/relationships/image" Target="../media/image8.png"/><Relationship Id="rId7" Type="http://schemas.openxmlformats.org/officeDocument/2006/relationships/diagramColors" Target="../diagrams/colors24.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24.xml"/><Relationship Id="rId5" Type="http://schemas.openxmlformats.org/officeDocument/2006/relationships/diagramLayout" Target="../diagrams/layout24.xml"/><Relationship Id="rId4" Type="http://schemas.openxmlformats.org/officeDocument/2006/relationships/diagramData" Target="../diagrams/data2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diagramDrawing" Target="../diagrams/drawing26.xml"/><Relationship Id="rId3" Type="http://schemas.openxmlformats.org/officeDocument/2006/relationships/image" Target="../media/image8.png"/><Relationship Id="rId7" Type="http://schemas.openxmlformats.org/officeDocument/2006/relationships/diagramColors" Target="../diagrams/colors26.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QuickStyle" Target="../diagrams/quickStyle26.xml"/><Relationship Id="rId5" Type="http://schemas.openxmlformats.org/officeDocument/2006/relationships/diagramLayout" Target="../diagrams/layout26.xml"/><Relationship Id="rId4" Type="http://schemas.openxmlformats.org/officeDocument/2006/relationships/diagramData" Target="../diagrams/data26.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microsoft.com/office/2007/relationships/diagramDrawing" Target="../diagrams/drawing27.xml"/><Relationship Id="rId3" Type="http://schemas.openxmlformats.org/officeDocument/2006/relationships/image" Target="../media/image8.png"/><Relationship Id="rId7" Type="http://schemas.openxmlformats.org/officeDocument/2006/relationships/diagramColors" Target="../diagrams/colors27.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QuickStyle" Target="../diagrams/quickStyle27.xml"/><Relationship Id="rId5" Type="http://schemas.openxmlformats.org/officeDocument/2006/relationships/diagramLayout" Target="../diagrams/layout27.xml"/><Relationship Id="rId4" Type="http://schemas.openxmlformats.org/officeDocument/2006/relationships/diagramData" Target="../diagrams/data27.xml"/></Relationships>
</file>

<file path=ppt/slides/_rels/slide40.xml.rels><?xml version="1.0" encoding="UTF-8" standalone="yes"?>
<Relationships xmlns="http://schemas.openxmlformats.org/package/2006/relationships"><Relationship Id="rId8" Type="http://schemas.microsoft.com/office/2007/relationships/diagramDrawing" Target="../diagrams/drawing28.xml"/><Relationship Id="rId3" Type="http://schemas.openxmlformats.org/officeDocument/2006/relationships/image" Target="../media/image8.png"/><Relationship Id="rId7" Type="http://schemas.openxmlformats.org/officeDocument/2006/relationships/diagramColors" Target="../diagrams/colors28.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8.png"/><Relationship Id="rId7" Type="http://schemas.openxmlformats.org/officeDocument/2006/relationships/diagramColors" Target="../diagrams/colors29.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s>
</file>

<file path=ppt/slides/_rels/slide43.xml.rels><?xml version="1.0" encoding="UTF-8" standalone="yes"?>
<Relationships xmlns="http://schemas.openxmlformats.org/package/2006/relationships"><Relationship Id="rId8" Type="http://schemas.microsoft.com/office/2007/relationships/diagramDrawing" Target="../diagrams/drawing30.xml"/><Relationship Id="rId13" Type="http://schemas.microsoft.com/office/2007/relationships/diagramDrawing" Target="../diagrams/drawing31.xml"/><Relationship Id="rId3" Type="http://schemas.openxmlformats.org/officeDocument/2006/relationships/image" Target="../media/image8.png"/><Relationship Id="rId7" Type="http://schemas.openxmlformats.org/officeDocument/2006/relationships/diagramColors" Target="../diagrams/colors30.xml"/><Relationship Id="rId12" Type="http://schemas.openxmlformats.org/officeDocument/2006/relationships/diagramColors" Target="../diagrams/colors31.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QuickStyle" Target="../diagrams/quickStyle30.xml"/><Relationship Id="rId11" Type="http://schemas.openxmlformats.org/officeDocument/2006/relationships/diagramQuickStyle" Target="../diagrams/quickStyle31.xml"/><Relationship Id="rId5" Type="http://schemas.openxmlformats.org/officeDocument/2006/relationships/diagramLayout" Target="../diagrams/layout30.xml"/><Relationship Id="rId10" Type="http://schemas.openxmlformats.org/officeDocument/2006/relationships/diagramLayout" Target="../diagrams/layout31.xml"/><Relationship Id="rId4" Type="http://schemas.openxmlformats.org/officeDocument/2006/relationships/diagramData" Target="../diagrams/data30.xml"/><Relationship Id="rId9" Type="http://schemas.openxmlformats.org/officeDocument/2006/relationships/diagramData" Target="../diagrams/data31.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0000">
              <a:srgbClr val="E3EBEE"/>
            </a:gs>
            <a:gs pos="25000">
              <a:srgbClr val="EDF5F8"/>
            </a:gs>
            <a:gs pos="0">
              <a:srgbClr val="EFF7FA"/>
            </a:gs>
            <a:gs pos="75000">
              <a:srgbClr val="D4DCDF"/>
            </a:gs>
            <a:gs pos="100000">
              <a:srgbClr val="CDD5D8"/>
            </a:gs>
          </a:gsLst>
          <a:lin ang="16200000" scaled="1"/>
        </a:grad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6977088-F2F0-4F08-A18D-BCBEAC1B1815}"/>
              </a:ext>
            </a:extLst>
          </p:cNvPr>
          <p:cNvGraphicFramePr>
            <a:graphicFrameLocks noGrp="1"/>
          </p:cNvGraphicFramePr>
          <p:nvPr/>
        </p:nvGraphicFramePr>
        <p:xfrm>
          <a:off x="0" y="2"/>
          <a:ext cx="208280" cy="6872067"/>
        </p:xfrm>
        <a:graphic>
          <a:graphicData uri="http://schemas.openxmlformats.org/drawingml/2006/table">
            <a:tbl>
              <a:tblPr firstRow="1" bandRow="1">
                <a:tableStyleId>{2D5ABB26-0587-4C30-8999-92F81FD0307C}</a:tableStyleId>
              </a:tblPr>
              <a:tblGrid>
                <a:gridCol w="208280">
                  <a:extLst>
                    <a:ext uri="{9D8B030D-6E8A-4147-A177-3AD203B41FA5}">
                      <a16:colId xmlns:a16="http://schemas.microsoft.com/office/drawing/2014/main" val="32746173"/>
                    </a:ext>
                  </a:extLst>
                </a:gridCol>
              </a:tblGrid>
              <a:tr h="2412984">
                <a:tc>
                  <a:txBody>
                    <a:bodyPr/>
                    <a:lstStyle/>
                    <a:p>
                      <a:endParaRPr lang="en-US"/>
                    </a:p>
                  </a:txBody>
                  <a:tcPr>
                    <a:lnL>
                      <a:noFill/>
                    </a:lnL>
                    <a:lnR>
                      <a:noFill/>
                    </a:lnR>
                    <a:lnT>
                      <a:noFill/>
                    </a:lnT>
                    <a:lnB>
                      <a:noFill/>
                    </a:lnB>
                    <a:lnTlToBr w="12700" cmpd="sng">
                      <a:noFill/>
                      <a:prstDash val="solid"/>
                    </a:lnTlToBr>
                    <a:lnBlToTr w="12700" cmpd="sng">
                      <a:noFill/>
                      <a:prstDash val="solid"/>
                    </a:lnBlToTr>
                    <a:solidFill>
                      <a:srgbClr val="00587C"/>
                    </a:solidFill>
                  </a:tcPr>
                </a:tc>
                <a:extLst>
                  <a:ext uri="{0D108BD9-81ED-4DB2-BD59-A6C34878D82A}">
                    <a16:rowId xmlns:a16="http://schemas.microsoft.com/office/drawing/2014/main" val="817526423"/>
                  </a:ext>
                </a:extLst>
              </a:tr>
              <a:tr h="2398874">
                <a:tc>
                  <a:txBody>
                    <a:bodyPr/>
                    <a:lstStyle/>
                    <a:p>
                      <a:endParaRPr lang="en-US"/>
                    </a:p>
                  </a:txBody>
                  <a:tcPr>
                    <a:lnL>
                      <a:noFill/>
                    </a:lnL>
                    <a:lnR>
                      <a:noFill/>
                    </a:lnR>
                    <a:lnT>
                      <a:noFill/>
                    </a:lnT>
                    <a:lnB>
                      <a:noFill/>
                    </a:lnB>
                    <a:lnTlToBr w="12700" cmpd="sng">
                      <a:noFill/>
                      <a:prstDash val="solid"/>
                    </a:lnTlToBr>
                    <a:lnBlToTr w="12700" cmpd="sng">
                      <a:noFill/>
                      <a:prstDash val="solid"/>
                    </a:lnBlToTr>
                    <a:solidFill>
                      <a:srgbClr val="0C95CB"/>
                    </a:solidFill>
                  </a:tcPr>
                </a:tc>
                <a:extLst>
                  <a:ext uri="{0D108BD9-81ED-4DB2-BD59-A6C34878D82A}">
                    <a16:rowId xmlns:a16="http://schemas.microsoft.com/office/drawing/2014/main" val="966735489"/>
                  </a:ext>
                </a:extLst>
              </a:tr>
              <a:tr h="2060209">
                <a:tc>
                  <a:txBody>
                    <a:bodyPr/>
                    <a:lstStyle/>
                    <a:p>
                      <a:endParaRPr lang="en-US"/>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CD07D"/>
                    </a:solidFill>
                  </a:tcPr>
                </a:tc>
                <a:extLst>
                  <a:ext uri="{0D108BD9-81ED-4DB2-BD59-A6C34878D82A}">
                    <a16:rowId xmlns:a16="http://schemas.microsoft.com/office/drawing/2014/main" val="215366881"/>
                  </a:ext>
                </a:extLst>
              </a:tr>
            </a:tbl>
          </a:graphicData>
        </a:graphic>
      </p:graphicFrame>
      <p:sp>
        <p:nvSpPr>
          <p:cNvPr id="10" name="Slide Number Placeholder 9">
            <a:extLst>
              <a:ext uri="{FF2B5EF4-FFF2-40B4-BE49-F238E27FC236}">
                <a16:creationId xmlns:a16="http://schemas.microsoft.com/office/drawing/2014/main" id="{9C1C2A70-59A2-4C9B-A3FE-424D4729B587}"/>
              </a:ext>
            </a:extLst>
          </p:cNvPr>
          <p:cNvSpPr>
            <a:spLocks noGrp="1"/>
          </p:cNvSpPr>
          <p:nvPr>
            <p:ph type="sldNum" sz="quarter" idx="12"/>
          </p:nvPr>
        </p:nvSpPr>
        <p:spPr/>
        <p:txBody>
          <a:bodyPr/>
          <a:lstStyle/>
          <a:p>
            <a:pPr>
              <a:defRPr/>
            </a:pPr>
            <a:fld id="{F36DD0FD-55B0-48C4-8AF2-8A69533EDFC3}" type="slidenum">
              <a:rPr lang="en-US">
                <a:solidFill>
                  <a:prstClr val="black">
                    <a:tint val="75000"/>
                  </a:prstClr>
                </a:solidFill>
                <a:latin typeface="Calibri"/>
              </a:rPr>
              <a:pPr>
                <a:defRPr/>
              </a:pPr>
              <a:t>1</a:t>
            </a:fld>
            <a:endParaRPr lang="en-US">
              <a:solidFill>
                <a:prstClr val="black">
                  <a:tint val="75000"/>
                </a:prstClr>
              </a:solidFill>
              <a:latin typeface="Calibri"/>
            </a:endParaRPr>
          </a:p>
        </p:txBody>
      </p:sp>
      <p:sp>
        <p:nvSpPr>
          <p:cNvPr id="11" name="Title 3">
            <a:extLst>
              <a:ext uri="{FF2B5EF4-FFF2-40B4-BE49-F238E27FC236}">
                <a16:creationId xmlns:a16="http://schemas.microsoft.com/office/drawing/2014/main" id="{E151215A-57EB-4822-979B-C98CB293D956}"/>
              </a:ext>
            </a:extLst>
          </p:cNvPr>
          <p:cNvSpPr>
            <a:spLocks noGrp="1"/>
          </p:cNvSpPr>
          <p:nvPr/>
        </p:nvSpPr>
        <p:spPr>
          <a:xfrm>
            <a:off x="657225" y="1199213"/>
            <a:ext cx="7829550" cy="265176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kern="1200">
                <a:solidFill>
                  <a:schemeClr val="tx1"/>
                </a:solidFill>
                <a:latin typeface="Roboto"/>
                <a:ea typeface="+mj-ea"/>
                <a:cs typeface="+mj-cs"/>
              </a:defRPr>
            </a:lvl1pPr>
          </a:lstStyle>
          <a:p>
            <a:pPr>
              <a:defRPr/>
            </a:pPr>
            <a:r>
              <a:rPr lang="en-US" sz="4800" b="1">
                <a:solidFill>
                  <a:srgbClr val="0F6FC6"/>
                </a:solidFill>
              </a:rPr>
              <a:t>The Financial Aid Process</a:t>
            </a:r>
          </a:p>
        </p:txBody>
      </p:sp>
      <p:graphicFrame>
        <p:nvGraphicFramePr>
          <p:cNvPr id="3" name="Table 3">
            <a:extLst>
              <a:ext uri="{FF2B5EF4-FFF2-40B4-BE49-F238E27FC236}">
                <a16:creationId xmlns:a16="http://schemas.microsoft.com/office/drawing/2014/main" id="{1802A30B-71AF-43D0-8B27-20BCDF905C3A}"/>
              </a:ext>
            </a:extLst>
          </p:cNvPr>
          <p:cNvGraphicFramePr>
            <a:graphicFrameLocks noGrp="1"/>
          </p:cNvGraphicFramePr>
          <p:nvPr>
            <p:extLst>
              <p:ext uri="{D42A27DB-BD31-4B8C-83A1-F6EECF244321}">
                <p14:modId xmlns:p14="http://schemas.microsoft.com/office/powerpoint/2010/main" val="3111123654"/>
              </p:ext>
            </p:extLst>
          </p:nvPr>
        </p:nvGraphicFramePr>
        <p:xfrm>
          <a:off x="718330" y="3429001"/>
          <a:ext cx="7330786" cy="2977288"/>
        </p:xfrm>
        <a:graphic>
          <a:graphicData uri="http://schemas.openxmlformats.org/drawingml/2006/table">
            <a:tbl>
              <a:tblPr>
                <a:tableStyleId>{5C22544A-7EE6-4342-B048-85BDC9FD1C3A}</a:tableStyleId>
              </a:tblPr>
              <a:tblGrid>
                <a:gridCol w="7330786">
                  <a:extLst>
                    <a:ext uri="{9D8B030D-6E8A-4147-A177-3AD203B41FA5}">
                      <a16:colId xmlns:a16="http://schemas.microsoft.com/office/drawing/2014/main" val="1912700277"/>
                    </a:ext>
                  </a:extLst>
                </a:gridCol>
              </a:tblGrid>
              <a:tr h="543928">
                <a:tc>
                  <a:txBody>
                    <a:bodyPr/>
                    <a:lstStyle/>
                    <a:p>
                      <a:r>
                        <a:rPr lang="en-US" sz="2800" b="1" dirty="0"/>
                        <a:t>Name</a:t>
                      </a:r>
                    </a:p>
                  </a:txBody>
                  <a:tcPr>
                    <a:noFill/>
                  </a:tcPr>
                </a:tc>
                <a:extLst>
                  <a:ext uri="{0D108BD9-81ED-4DB2-BD59-A6C34878D82A}">
                    <a16:rowId xmlns:a16="http://schemas.microsoft.com/office/drawing/2014/main" val="3835807255"/>
                  </a:ext>
                </a:extLst>
              </a:tr>
              <a:tr h="486672">
                <a:tc>
                  <a:txBody>
                    <a:bodyPr/>
                    <a:lstStyle/>
                    <a:p>
                      <a:r>
                        <a:rPr lang="en-US" sz="2400" i="1"/>
                        <a:t>Title (e.g., </a:t>
                      </a:r>
                      <a:r>
                        <a:rPr lang="en-US" sz="2400" i="1" err="1"/>
                        <a:t>ISACorps</a:t>
                      </a:r>
                      <a:r>
                        <a:rPr lang="en-US" sz="2400" i="1"/>
                        <a:t> Member/Regional Coordinator, etc.)</a:t>
                      </a:r>
                    </a:p>
                  </a:txBody>
                  <a:tcPr>
                    <a:noFill/>
                  </a:tcPr>
                </a:tc>
                <a:extLst>
                  <a:ext uri="{0D108BD9-81ED-4DB2-BD59-A6C34878D82A}">
                    <a16:rowId xmlns:a16="http://schemas.microsoft.com/office/drawing/2014/main" val="1157052767"/>
                  </a:ext>
                </a:extLst>
              </a:tr>
              <a:tr h="486672">
                <a:tc>
                  <a:txBody>
                    <a:bodyPr/>
                    <a:lstStyle/>
                    <a:p>
                      <a:r>
                        <a:rPr lang="en-US" sz="2400" i="1"/>
                        <a:t>District (e.g., Triton College District)</a:t>
                      </a:r>
                    </a:p>
                  </a:txBody>
                  <a:tcPr>
                    <a:noFill/>
                  </a:tcPr>
                </a:tc>
                <a:extLst>
                  <a:ext uri="{0D108BD9-81ED-4DB2-BD59-A6C34878D82A}">
                    <a16:rowId xmlns:a16="http://schemas.microsoft.com/office/drawing/2014/main" val="284983369"/>
                  </a:ext>
                </a:extLst>
              </a:tr>
              <a:tr h="486672">
                <a:tc>
                  <a:txBody>
                    <a:bodyPr/>
                    <a:lstStyle/>
                    <a:p>
                      <a:r>
                        <a:rPr lang="en-US" sz="2400" i="0"/>
                        <a:t>Illinois Student Assistance Commission (ISAC)</a:t>
                      </a:r>
                    </a:p>
                  </a:txBody>
                  <a:tcPr>
                    <a:noFill/>
                  </a:tcPr>
                </a:tc>
                <a:extLst>
                  <a:ext uri="{0D108BD9-81ED-4DB2-BD59-A6C34878D82A}">
                    <a16:rowId xmlns:a16="http://schemas.microsoft.com/office/drawing/2014/main" val="2423642637"/>
                  </a:ext>
                </a:extLst>
              </a:tr>
              <a:tr h="486672">
                <a:tc>
                  <a:txBody>
                    <a:bodyPr/>
                    <a:lstStyle/>
                    <a:p>
                      <a:r>
                        <a:rPr lang="en-US" sz="2400" i="0" dirty="0"/>
                        <a:t>email@illinois.gov </a:t>
                      </a:r>
                      <a:endParaRPr lang="en-US" sz="2400" dirty="0"/>
                    </a:p>
                  </a:txBody>
                  <a:tcPr>
                    <a:noFill/>
                  </a:tcPr>
                </a:tc>
                <a:extLst>
                  <a:ext uri="{0D108BD9-81ED-4DB2-BD59-A6C34878D82A}">
                    <a16:rowId xmlns:a16="http://schemas.microsoft.com/office/drawing/2014/main" val="940289555"/>
                  </a:ext>
                </a:extLst>
              </a:tr>
              <a:tr h="486672">
                <a:tc>
                  <a:txBody>
                    <a:bodyPr/>
                    <a:lstStyle/>
                    <a:p>
                      <a:r>
                        <a:rPr lang="en-US" sz="2400" dirty="0"/>
                        <a:t>(XXX) XXX-XXXX</a:t>
                      </a:r>
                    </a:p>
                  </a:txBody>
                  <a:tcPr>
                    <a:noFill/>
                  </a:tcPr>
                </a:tc>
                <a:extLst>
                  <a:ext uri="{0D108BD9-81ED-4DB2-BD59-A6C34878D82A}">
                    <a16:rowId xmlns:a16="http://schemas.microsoft.com/office/drawing/2014/main" val="2321518423"/>
                  </a:ext>
                </a:extLst>
              </a:tr>
            </a:tbl>
          </a:graphicData>
        </a:graphic>
      </p:graphicFrame>
    </p:spTree>
    <p:extLst>
      <p:ext uri="{BB962C8B-B14F-4D97-AF65-F5344CB8AC3E}">
        <p14:creationId xmlns:p14="http://schemas.microsoft.com/office/powerpoint/2010/main" val="2983017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lnSpcReduction="10000"/>
          </a:bodyPr>
          <a:lstStyle/>
          <a:p>
            <a:pPr marL="0" indent="0">
              <a:buNone/>
            </a:pPr>
            <a:r>
              <a:rPr lang="en-US" dirty="0">
                <a:latin typeface="+mn-lt"/>
              </a:rPr>
              <a:t>While I am not an employee of the Illinois Student Assistance Commission (ISAC), I present this information with ISAC’s permission. The information in this presentation is solely for informational purposes and is a FREE public service to help families navigate the college planning process.  The information provided is believed to be accurate and reliable as of the last updated date reflected below. You can contact ISAC at 800-899-4722 for additional information.   </a:t>
            </a:r>
          </a:p>
          <a:p>
            <a:pPr marL="0" indent="0">
              <a:buNone/>
            </a:pPr>
            <a:endParaRPr lang="en-US" dirty="0">
              <a:latin typeface="+mn-lt"/>
            </a:endParaRPr>
          </a:p>
          <a:p>
            <a:pPr marL="0" indent="0">
              <a:buNone/>
            </a:pPr>
            <a:endParaRPr lang="en-US" dirty="0">
              <a:latin typeface="+mn-lt"/>
            </a:endParaRPr>
          </a:p>
          <a:p>
            <a:pPr marL="0" indent="0" algn="r">
              <a:buNone/>
            </a:pPr>
            <a:endParaRPr lang="en-US" dirty="0">
              <a:solidFill>
                <a:prstClr val="black"/>
              </a:solidFill>
              <a:latin typeface="+mn-lt"/>
            </a:endParaRPr>
          </a:p>
          <a:p>
            <a:pPr marL="0" indent="0" algn="r">
              <a:buNone/>
            </a:pPr>
            <a:endParaRPr lang="en-US" dirty="0">
              <a:solidFill>
                <a:prstClr val="black"/>
              </a:solidFill>
              <a:latin typeface="+mn-lt"/>
            </a:endParaRPr>
          </a:p>
          <a:p>
            <a:pPr marL="0" indent="0" algn="r">
              <a:buNone/>
            </a:pPr>
            <a:r>
              <a:rPr lang="en-US" sz="1200" dirty="0" err="1">
                <a:solidFill>
                  <a:prstClr val="black"/>
                </a:solidFill>
                <a:latin typeface="+mn-lt"/>
              </a:rPr>
              <a:t>ISAC_FAP_English</a:t>
            </a:r>
            <a:r>
              <a:rPr lang="en-US" sz="1200" dirty="0">
                <a:solidFill>
                  <a:prstClr val="black"/>
                </a:solidFill>
                <a:latin typeface="+mn-lt"/>
              </a:rPr>
              <a:t>-Public 08-23-2022</a:t>
            </a:r>
            <a:endParaRPr lang="en-US" sz="1200" dirty="0">
              <a:latin typeface="+mn-lt"/>
            </a:endParaRPr>
          </a:p>
        </p:txBody>
      </p:sp>
    </p:spTree>
    <p:extLst>
      <p:ext uri="{BB962C8B-B14F-4D97-AF65-F5344CB8AC3E}">
        <p14:creationId xmlns:p14="http://schemas.microsoft.com/office/powerpoint/2010/main" val="4045990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a:extLst>
              <a:ext uri="{FF2B5EF4-FFF2-40B4-BE49-F238E27FC236}">
                <a16:creationId xmlns:a16="http://schemas.microsoft.com/office/drawing/2014/main" id="{CF702098-5FC2-46F9-9DE2-330B5D93358D}"/>
              </a:ext>
            </a:extLst>
          </p:cNvPr>
          <p:cNvSpPr>
            <a:spLocks noGrp="1"/>
          </p:cNvSpPr>
          <p:nvPr>
            <p:ph type="title"/>
          </p:nvPr>
        </p:nvSpPr>
        <p:spPr>
          <a:xfrm>
            <a:off x="628650" y="376353"/>
            <a:ext cx="7886700" cy="1325563"/>
          </a:xfrm>
        </p:spPr>
        <p:txBody>
          <a:bodyPr/>
          <a:lstStyle/>
          <a:p>
            <a:r>
              <a:rPr lang="en-US" dirty="0"/>
              <a:t>About ISAC</a:t>
            </a:r>
          </a:p>
        </p:txBody>
      </p:sp>
      <p:graphicFrame>
        <p:nvGraphicFramePr>
          <p:cNvPr id="10" name="Content Placeholder 9">
            <a:extLst>
              <a:ext uri="{FF2B5EF4-FFF2-40B4-BE49-F238E27FC236}">
                <a16:creationId xmlns:a16="http://schemas.microsoft.com/office/drawing/2014/main" id="{668ED69F-BEEC-40AA-A059-998C5FA24330}"/>
              </a:ext>
            </a:extLst>
          </p:cNvPr>
          <p:cNvGraphicFramePr>
            <a:graphicFrameLocks noGrp="1"/>
          </p:cNvGraphicFramePr>
          <p:nvPr>
            <p:ph idx="1"/>
            <p:extLst>
              <p:ext uri="{D42A27DB-BD31-4B8C-83A1-F6EECF244321}">
                <p14:modId xmlns:p14="http://schemas.microsoft.com/office/powerpoint/2010/main" val="3138281515"/>
              </p:ext>
            </p:extLst>
          </p:nvPr>
        </p:nvGraphicFramePr>
        <p:xfrm>
          <a:off x="628650" y="1819447"/>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435364A6-0C04-4140-A6C8-50CA93C870D3}"/>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a:t>
            </a:fld>
            <a:endParaRPr lang="en-US">
              <a:solidFill>
                <a:prstClr val="black">
                  <a:tint val="75000"/>
                </a:prstClr>
              </a:solidFill>
            </a:endParaRPr>
          </a:p>
        </p:txBody>
      </p:sp>
    </p:spTree>
    <p:extLst>
      <p:ext uri="{BB962C8B-B14F-4D97-AF65-F5344CB8AC3E}">
        <p14:creationId xmlns:p14="http://schemas.microsoft.com/office/powerpoint/2010/main" val="1567243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a:extLst>
              <a:ext uri="{FF2B5EF4-FFF2-40B4-BE49-F238E27FC236}">
                <a16:creationId xmlns:a16="http://schemas.microsoft.com/office/drawing/2014/main" id="{CF702098-5FC2-46F9-9DE2-330B5D93358D}"/>
              </a:ext>
            </a:extLst>
          </p:cNvPr>
          <p:cNvSpPr>
            <a:spLocks noGrp="1"/>
          </p:cNvSpPr>
          <p:nvPr>
            <p:ph type="title"/>
          </p:nvPr>
        </p:nvSpPr>
        <p:spPr>
          <a:xfrm>
            <a:off x="628650" y="376353"/>
            <a:ext cx="7886700" cy="1325563"/>
          </a:xfrm>
        </p:spPr>
        <p:txBody>
          <a:bodyPr/>
          <a:lstStyle/>
          <a:p>
            <a:r>
              <a:rPr lang="en-US"/>
              <a:t>Ask Questions!</a:t>
            </a:r>
          </a:p>
        </p:txBody>
      </p:sp>
      <p:graphicFrame>
        <p:nvGraphicFramePr>
          <p:cNvPr id="10" name="Content Placeholder 9">
            <a:extLst>
              <a:ext uri="{FF2B5EF4-FFF2-40B4-BE49-F238E27FC236}">
                <a16:creationId xmlns:a16="http://schemas.microsoft.com/office/drawing/2014/main" id="{668ED69F-BEEC-40AA-A059-998C5FA24330}"/>
              </a:ext>
            </a:extLst>
          </p:cNvPr>
          <p:cNvGraphicFramePr>
            <a:graphicFrameLocks noGrp="1"/>
          </p:cNvGraphicFramePr>
          <p:nvPr>
            <p:ph idx="1"/>
            <p:extLst>
              <p:ext uri="{D42A27DB-BD31-4B8C-83A1-F6EECF244321}">
                <p14:modId xmlns:p14="http://schemas.microsoft.com/office/powerpoint/2010/main" val="1713361694"/>
              </p:ext>
            </p:extLst>
          </p:nvPr>
        </p:nvGraphicFramePr>
        <p:xfrm>
          <a:off x="628650" y="1878127"/>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435364A6-0C04-4140-A6C8-50CA93C870D3}"/>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4</a:t>
            </a:fld>
            <a:endParaRPr lang="en-US">
              <a:solidFill>
                <a:prstClr val="black">
                  <a:tint val="75000"/>
                </a:prstClr>
              </a:solidFill>
            </a:endParaRPr>
          </a:p>
        </p:txBody>
      </p:sp>
      <p:grpSp>
        <p:nvGrpSpPr>
          <p:cNvPr id="8" name="Group 7">
            <a:extLst>
              <a:ext uri="{FF2B5EF4-FFF2-40B4-BE49-F238E27FC236}">
                <a16:creationId xmlns:a16="http://schemas.microsoft.com/office/drawing/2014/main" id="{76AE367E-3026-455E-9F39-7714FC1D2411}"/>
              </a:ext>
            </a:extLst>
          </p:cNvPr>
          <p:cNvGrpSpPr/>
          <p:nvPr/>
        </p:nvGrpSpPr>
        <p:grpSpPr>
          <a:xfrm>
            <a:off x="5051684" y="3458460"/>
            <a:ext cx="3463665" cy="1279672"/>
            <a:chOff x="3697037" y="1603373"/>
            <a:chExt cx="4039363" cy="1279672"/>
          </a:xfrm>
        </p:grpSpPr>
        <p:sp>
          <p:nvSpPr>
            <p:cNvPr id="9" name="Rectangle 8">
              <a:extLst>
                <a:ext uri="{FF2B5EF4-FFF2-40B4-BE49-F238E27FC236}">
                  <a16:creationId xmlns:a16="http://schemas.microsoft.com/office/drawing/2014/main" id="{DED6D291-92EE-4A4F-AD67-0E903EB7189B}"/>
                </a:ext>
              </a:extLst>
            </p:cNvPr>
            <p:cNvSpPr/>
            <p:nvPr/>
          </p:nvSpPr>
          <p:spPr>
            <a:xfrm>
              <a:off x="4315572" y="1603373"/>
              <a:ext cx="3027462" cy="127967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sp>
        <p:sp>
          <p:nvSpPr>
            <p:cNvPr id="11" name="TextBox 10">
              <a:extLst>
                <a:ext uri="{FF2B5EF4-FFF2-40B4-BE49-F238E27FC236}">
                  <a16:creationId xmlns:a16="http://schemas.microsoft.com/office/drawing/2014/main" id="{6F25CE57-29DF-45F4-9840-6D4969C8505B}"/>
                </a:ext>
              </a:extLst>
            </p:cNvPr>
            <p:cNvSpPr txBox="1"/>
            <p:nvPr/>
          </p:nvSpPr>
          <p:spPr>
            <a:xfrm>
              <a:off x="3697037" y="1603373"/>
              <a:ext cx="4039363" cy="1279672"/>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35432" tIns="135432" rIns="135432" bIns="135432" numCol="1" spcCol="1270" anchor="ctr" anchorCtr="0">
              <a:noAutofit/>
            </a:bodyPr>
            <a:lstStyle/>
            <a:p>
              <a:pPr marL="165100" indent="-165100" defTabSz="755650">
                <a:spcBef>
                  <a:spcPct val="0"/>
                </a:spcBef>
                <a:buClr>
                  <a:schemeClr val="accent1"/>
                </a:buClr>
                <a:buFont typeface="Arial" panose="020B0604020202020204" pitchFamily="34" charset="0"/>
                <a:buChar char="•"/>
              </a:pPr>
              <a:r>
                <a:rPr lang="en-US" b="1" dirty="0">
                  <a:solidFill>
                    <a:schemeClr val="tx1"/>
                  </a:solidFill>
                  <a:cs typeface="Arial" panose="020B0604020202020204" pitchFamily="34" charset="0"/>
                </a:rPr>
                <a:t>How much does college cost?</a:t>
              </a:r>
            </a:p>
            <a:p>
              <a:pPr marL="165100" indent="-165100" defTabSz="755650">
                <a:spcBef>
                  <a:spcPct val="0"/>
                </a:spcBef>
                <a:buClr>
                  <a:schemeClr val="accent1"/>
                </a:buClr>
                <a:buFont typeface="Arial" panose="020B0604020202020204" pitchFamily="34" charset="0"/>
                <a:buChar char="•"/>
              </a:pPr>
              <a:r>
                <a:rPr lang="en-US" b="1" dirty="0">
                  <a:solidFill>
                    <a:schemeClr val="tx1"/>
                  </a:solidFill>
                  <a:cs typeface="Arial" panose="020B0604020202020204" pitchFamily="34" charset="0"/>
                </a:rPr>
                <a:t>Can I afford it?</a:t>
              </a:r>
            </a:p>
            <a:p>
              <a:pPr marL="165100" indent="-165100" defTabSz="755650">
                <a:spcBef>
                  <a:spcPct val="0"/>
                </a:spcBef>
                <a:buClr>
                  <a:schemeClr val="accent1"/>
                </a:buClr>
                <a:buFont typeface="Arial" panose="020B0604020202020204" pitchFamily="34" charset="0"/>
                <a:buChar char="•"/>
              </a:pPr>
              <a:r>
                <a:rPr lang="en-US" b="1" dirty="0">
                  <a:solidFill>
                    <a:schemeClr val="tx1"/>
                  </a:solidFill>
                  <a:cs typeface="Arial" panose="020B0604020202020204" pitchFamily="34" charset="0"/>
                </a:rPr>
                <a:t>What is financial aid?</a:t>
              </a:r>
            </a:p>
            <a:p>
              <a:pPr marL="165100" indent="-165100" defTabSz="755650">
                <a:spcBef>
                  <a:spcPct val="0"/>
                </a:spcBef>
                <a:buClr>
                  <a:schemeClr val="accent1"/>
                </a:buClr>
                <a:buFont typeface="Arial" panose="020B0604020202020204" pitchFamily="34" charset="0"/>
                <a:buChar char="•"/>
              </a:pPr>
              <a:r>
                <a:rPr lang="en-US" b="1" dirty="0">
                  <a:solidFill>
                    <a:schemeClr val="tx1"/>
                  </a:solidFill>
                  <a:cs typeface="Arial" panose="020B0604020202020204" pitchFamily="34" charset="0"/>
                </a:rPr>
                <a:t>When and how do I apply?</a:t>
              </a:r>
            </a:p>
          </p:txBody>
        </p:sp>
      </p:grpSp>
    </p:spTree>
    <p:extLst>
      <p:ext uri="{BB962C8B-B14F-4D97-AF65-F5344CB8AC3E}">
        <p14:creationId xmlns:p14="http://schemas.microsoft.com/office/powerpoint/2010/main" val="1747915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3"/>
          <p:cNvSpPr>
            <a:spLocks noGrp="1"/>
          </p:cNvSpPr>
          <p:nvPr>
            <p:ph type="title"/>
          </p:nvPr>
        </p:nvSpPr>
        <p:spPr/>
        <p:txBody>
          <a:bodyPr>
            <a:normAutofit/>
          </a:bodyPr>
          <a:lstStyle/>
          <a:p>
            <a:r>
              <a:rPr lang="en-US">
                <a:cs typeface="Times New Roman" panose="02020603050405020304" pitchFamily="18" charset="0"/>
              </a:rPr>
              <a:t>College</a:t>
            </a:r>
          </a:p>
        </p:txBody>
      </p:sp>
      <p:sp>
        <p:nvSpPr>
          <p:cNvPr id="16" name="Content Placeholder 3"/>
          <p:cNvSpPr>
            <a:spLocks noGrp="1"/>
          </p:cNvSpPr>
          <p:nvPr>
            <p:ph idx="1"/>
          </p:nvPr>
        </p:nvSpPr>
        <p:spPr/>
        <p:txBody>
          <a:bodyPr>
            <a:noAutofit/>
          </a:bodyPr>
          <a:lstStyle/>
          <a:p>
            <a:pPr defTabSz="914400" eaLnBrk="0" fontAlgn="base" hangingPunct="0">
              <a:lnSpc>
                <a:spcPct val="100000"/>
              </a:lnSpc>
              <a:spcBef>
                <a:spcPct val="20000"/>
              </a:spcBef>
              <a:spcAft>
                <a:spcPct val="0"/>
              </a:spcAft>
              <a:buSzPct val="100000"/>
              <a:defRPr/>
            </a:pPr>
            <a:r>
              <a:rPr lang="en-US" kern="0">
                <a:solidFill>
                  <a:sysClr val="windowText" lastClr="000000"/>
                </a:solidFill>
                <a:latin typeface="+mn-lt"/>
              </a:rPr>
              <a:t>An institution of higher education that awards a degree or credential post-high school graduation. </a:t>
            </a:r>
          </a:p>
          <a:p>
            <a:pPr defTabSz="914400" eaLnBrk="0" fontAlgn="base" hangingPunct="0">
              <a:lnSpc>
                <a:spcPct val="100000"/>
              </a:lnSpc>
              <a:spcBef>
                <a:spcPct val="20000"/>
              </a:spcBef>
              <a:spcAft>
                <a:spcPct val="0"/>
              </a:spcAft>
              <a:buSzPct val="100000"/>
              <a:defRPr/>
            </a:pPr>
            <a:r>
              <a:rPr lang="en-US" kern="0">
                <a:solidFill>
                  <a:sysClr val="windowText" lastClr="000000"/>
                </a:solidFill>
                <a:latin typeface="+mn-lt"/>
              </a:rPr>
              <a:t>Includes, but is not limited to, universities, colleges, and trade schools.</a:t>
            </a:r>
            <a:endParaRPr lang="en-US" i="1" kern="0">
              <a:solidFill>
                <a:sysClr val="windowText" lastClr="000000"/>
              </a:solidFill>
              <a:latin typeface="+mn-lt"/>
            </a:endParaRPr>
          </a:p>
          <a:p>
            <a:pPr defTabSz="914400" eaLnBrk="0" fontAlgn="base" hangingPunct="0">
              <a:lnSpc>
                <a:spcPct val="100000"/>
              </a:lnSpc>
              <a:spcBef>
                <a:spcPct val="20000"/>
              </a:spcBef>
              <a:spcAft>
                <a:spcPct val="0"/>
              </a:spcAft>
              <a:buSzPct val="100000"/>
              <a:defRPr/>
            </a:pPr>
            <a:endParaRPr lang="en-US" i="1" kern="0">
              <a:solidFill>
                <a:sysClr val="windowText" lastClr="000000"/>
              </a:solidFill>
              <a:latin typeface="+mn-lt"/>
            </a:endParaRPr>
          </a:p>
          <a:p>
            <a:pPr defTabSz="914400" eaLnBrk="0" fontAlgn="base" hangingPunct="0">
              <a:lnSpc>
                <a:spcPct val="100000"/>
              </a:lnSpc>
              <a:spcBef>
                <a:spcPct val="20000"/>
              </a:spcBef>
              <a:spcAft>
                <a:spcPct val="0"/>
              </a:spcAft>
              <a:buSzPct val="100000"/>
              <a:defRPr/>
            </a:pPr>
            <a:endParaRPr lang="en-US" i="1" kern="0">
              <a:solidFill>
                <a:sysClr val="windowText" lastClr="000000"/>
              </a:solidFill>
              <a:latin typeface="+mn-lt"/>
            </a:endParaRPr>
          </a:p>
          <a:p>
            <a:pPr>
              <a:buSzPct val="100000"/>
            </a:pPr>
            <a:endParaRPr lang="en-US">
              <a:latin typeface="+mn-lt"/>
            </a:endParaRPr>
          </a:p>
        </p:txBody>
      </p:sp>
      <p:sp>
        <p:nvSpPr>
          <p:cNvPr id="2" name="Slide Number Placeholder 1">
            <a:extLst>
              <a:ext uri="{FF2B5EF4-FFF2-40B4-BE49-F238E27FC236}">
                <a16:creationId xmlns:a16="http://schemas.microsoft.com/office/drawing/2014/main" id="{93A3EC7F-F3C2-434D-A0D7-CC9124BA716D}"/>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5</a:t>
            </a:fld>
            <a:endParaRPr lang="en-US">
              <a:solidFill>
                <a:prstClr val="black">
                  <a:tint val="75000"/>
                </a:prstClr>
              </a:solidFill>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9" name="Diagram 8"/>
          <p:cNvGraphicFramePr/>
          <p:nvPr>
            <p:extLst>
              <p:ext uri="{D42A27DB-BD31-4B8C-83A1-F6EECF244321}">
                <p14:modId xmlns:p14="http://schemas.microsoft.com/office/powerpoint/2010/main" val="838595182"/>
              </p:ext>
            </p:extLst>
          </p:nvPr>
        </p:nvGraphicFramePr>
        <p:xfrm>
          <a:off x="737718" y="3429002"/>
          <a:ext cx="7777632" cy="28036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0325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30F743FD-358C-4EBA-A218-6FFED7C446BB}"/>
              </a:ext>
            </a:extLst>
          </p:cNvPr>
          <p:cNvSpPr txBox="1">
            <a:spLocks/>
          </p:cNvSpPr>
          <p:nvPr/>
        </p:nvSpPr>
        <p:spPr>
          <a:xfrm>
            <a:off x="628651" y="365128"/>
            <a:ext cx="2685661" cy="581183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kern="1200">
                <a:solidFill>
                  <a:schemeClr val="accent1"/>
                </a:solidFill>
                <a:latin typeface="Roboto"/>
                <a:ea typeface="+mj-ea"/>
                <a:cs typeface="+mj-cs"/>
              </a:defRPr>
            </a:lvl1pPr>
          </a:lstStyle>
          <a:p>
            <a:r>
              <a:rPr lang="en-US" dirty="0"/>
              <a:t>What is financial aid?</a:t>
            </a:r>
          </a:p>
        </p:txBody>
      </p:sp>
      <p:graphicFrame>
        <p:nvGraphicFramePr>
          <p:cNvPr id="33" name="Content Placeholder 7">
            <a:extLst>
              <a:ext uri="{FF2B5EF4-FFF2-40B4-BE49-F238E27FC236}">
                <a16:creationId xmlns:a16="http://schemas.microsoft.com/office/drawing/2014/main" id="{6D57E48C-BF80-449D-937C-C4B6F659BDED}"/>
              </a:ext>
            </a:extLst>
          </p:cNvPr>
          <p:cNvGraphicFramePr>
            <a:graphicFrameLocks/>
          </p:cNvGraphicFramePr>
          <p:nvPr>
            <p:extLst>
              <p:ext uri="{D42A27DB-BD31-4B8C-83A1-F6EECF244321}">
                <p14:modId xmlns:p14="http://schemas.microsoft.com/office/powerpoint/2010/main" val="609104636"/>
              </p:ext>
            </p:extLst>
          </p:nvPr>
        </p:nvGraphicFramePr>
        <p:xfrm>
          <a:off x="3678389" y="845843"/>
          <a:ext cx="4836962" cy="53263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5" name="Straight Connector 34">
            <a:extLst>
              <a:ext uri="{FF2B5EF4-FFF2-40B4-BE49-F238E27FC236}">
                <a16:creationId xmlns:a16="http://schemas.microsoft.com/office/drawing/2014/main" id="{304E4A9C-F667-49CB-8450-479EC6CB9EEF}"/>
              </a:ext>
            </a:extLst>
          </p:cNvPr>
          <p:cNvCxnSpPr>
            <a:cxnSpLocks/>
          </p:cNvCxnSpPr>
          <p:nvPr/>
        </p:nvCxnSpPr>
        <p:spPr>
          <a:xfrm>
            <a:off x="3314310" y="845843"/>
            <a:ext cx="0" cy="532635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3DE3C-BE9A-49EF-8B46-281163321B6E}"/>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2293075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Types of Financial Aid</a:t>
            </a:r>
          </a:p>
        </p:txBody>
      </p:sp>
      <p:sp>
        <p:nvSpPr>
          <p:cNvPr id="5" name="Slide Number Placeholder 4">
            <a:extLst>
              <a:ext uri="{FF2B5EF4-FFF2-40B4-BE49-F238E27FC236}">
                <a16:creationId xmlns:a16="http://schemas.microsoft.com/office/drawing/2014/main" id="{733160A7-7EE0-4FC8-89EE-859AB39C1A03}"/>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7</a:t>
            </a:fld>
            <a:endParaRPr lang="en-US">
              <a:solidFill>
                <a:prstClr val="black">
                  <a:tint val="75000"/>
                </a:prstClr>
              </a:solidFill>
            </a:endParaRPr>
          </a:p>
        </p:txBody>
      </p:sp>
      <p:graphicFrame>
        <p:nvGraphicFramePr>
          <p:cNvPr id="14" name="Content Placeholder 5">
            <a:extLst>
              <a:ext uri="{FF2B5EF4-FFF2-40B4-BE49-F238E27FC236}">
                <a16:creationId xmlns:a16="http://schemas.microsoft.com/office/drawing/2014/main" id="{96315ED1-1F68-4863-9AED-9B92C1C21D74}"/>
              </a:ext>
            </a:extLst>
          </p:cNvPr>
          <p:cNvGraphicFramePr>
            <a:graphicFrameLocks/>
          </p:cNvGraphicFramePr>
          <p:nvPr>
            <p:extLst>
              <p:ext uri="{D42A27DB-BD31-4B8C-83A1-F6EECF244321}">
                <p14:modId xmlns:p14="http://schemas.microsoft.com/office/powerpoint/2010/main" val="62044002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Graphic 11" descr="Aspiration with solid fill">
            <a:extLst>
              <a:ext uri="{FF2B5EF4-FFF2-40B4-BE49-F238E27FC236}">
                <a16:creationId xmlns:a16="http://schemas.microsoft.com/office/drawing/2014/main" id="{E371A697-A79B-4F2C-A62D-E560DFA418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866322" y="4657253"/>
            <a:ext cx="914400" cy="914400"/>
          </a:xfrm>
          <a:prstGeom prst="rect">
            <a:avLst/>
          </a:prstGeom>
          <a:effectLst>
            <a:outerShdw blurRad="50800" dist="50800" dir="5400000" algn="ctr" rotWithShape="0">
              <a:schemeClr val="tx1"/>
            </a:outerShdw>
          </a:effectLst>
        </p:spPr>
      </p:pic>
      <p:pic>
        <p:nvPicPr>
          <p:cNvPr id="15" name="Graphic 14" descr="Present with solid fill">
            <a:extLst>
              <a:ext uri="{FF2B5EF4-FFF2-40B4-BE49-F238E27FC236}">
                <a16:creationId xmlns:a16="http://schemas.microsoft.com/office/drawing/2014/main" id="{70CFFE1E-EBA3-4448-B6C3-A3E2B2FB9F2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866322" y="2367479"/>
            <a:ext cx="914400" cy="914400"/>
          </a:xfrm>
          <a:prstGeom prst="rect">
            <a:avLst/>
          </a:prstGeom>
          <a:effectLst>
            <a:outerShdw blurRad="50800" dist="50800" dir="5400000" algn="ctr" rotWithShape="0">
              <a:schemeClr val="tx1"/>
            </a:outerShdw>
          </a:effectLst>
        </p:spPr>
      </p:pic>
    </p:spTree>
    <p:extLst>
      <p:ext uri="{BB962C8B-B14F-4D97-AF65-F5344CB8AC3E}">
        <p14:creationId xmlns:p14="http://schemas.microsoft.com/office/powerpoint/2010/main" val="795403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389086" y="4425580"/>
            <a:ext cx="237566" cy="369332"/>
          </a:xfrm>
          <a:prstGeom prst="rect">
            <a:avLst/>
          </a:prstGeom>
          <a:noFill/>
        </p:spPr>
        <p:txBody>
          <a:bodyPr wrap="none" rtlCol="0">
            <a:spAutoFit/>
          </a:bodyPr>
          <a:lstStyle/>
          <a:p>
            <a:r>
              <a:rPr lang="en-US"/>
              <a:t> </a:t>
            </a:r>
          </a:p>
        </p:txBody>
      </p:sp>
      <p:sp>
        <p:nvSpPr>
          <p:cNvPr id="5" name="Title 4">
            <a:extLst>
              <a:ext uri="{FF2B5EF4-FFF2-40B4-BE49-F238E27FC236}">
                <a16:creationId xmlns:a16="http://schemas.microsoft.com/office/drawing/2014/main" id="{B3A3B79B-DFBC-4ED8-923A-43F33F7C4A42}"/>
              </a:ext>
            </a:extLst>
          </p:cNvPr>
          <p:cNvSpPr>
            <a:spLocks noGrp="1"/>
          </p:cNvSpPr>
          <p:nvPr>
            <p:ph type="title"/>
          </p:nvPr>
        </p:nvSpPr>
        <p:spPr/>
        <p:txBody>
          <a:bodyPr/>
          <a:lstStyle/>
          <a:p>
            <a:r>
              <a:rPr lang="en-US"/>
              <a:t>Grants</a:t>
            </a:r>
          </a:p>
        </p:txBody>
      </p:sp>
      <p:graphicFrame>
        <p:nvGraphicFramePr>
          <p:cNvPr id="2" name="Content Placeholder 1">
            <a:extLst>
              <a:ext uri="{FF2B5EF4-FFF2-40B4-BE49-F238E27FC236}">
                <a16:creationId xmlns:a16="http://schemas.microsoft.com/office/drawing/2014/main" id="{025C6F60-1FB4-48E8-B078-43B164744AB7}"/>
              </a:ext>
            </a:extLst>
          </p:cNvPr>
          <p:cNvGraphicFramePr>
            <a:graphicFrameLocks noGrp="1"/>
          </p:cNvGraphicFramePr>
          <p:nvPr>
            <p:ph idx="1"/>
            <p:extLst>
              <p:ext uri="{D42A27DB-BD31-4B8C-83A1-F6EECF244321}">
                <p14:modId xmlns:p14="http://schemas.microsoft.com/office/powerpoint/2010/main" val="30075925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schemeClr val="tx1"/>
                </a:solidFill>
              </a:rPr>
              <a:pPr/>
              <a:t>8</a:t>
            </a:fld>
            <a:endParaRPr lang="en-US">
              <a:solidFill>
                <a:schemeClr val="tx1"/>
              </a:solidFill>
            </a:endParaRPr>
          </a:p>
        </p:txBody>
      </p:sp>
      <p:pic>
        <p:nvPicPr>
          <p:cNvPr id="8" name="Picture 7">
            <a:extLst>
              <a:ext uri="{FF2B5EF4-FFF2-40B4-BE49-F238E27FC236}">
                <a16:creationId xmlns:a16="http://schemas.microsoft.com/office/drawing/2014/main" id="{735E2A5A-45F3-46A5-8748-659088D25600}"/>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199285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389086" y="4425580"/>
            <a:ext cx="237566" cy="369332"/>
          </a:xfrm>
          <a:prstGeom prst="rect">
            <a:avLst/>
          </a:prstGeom>
          <a:noFill/>
        </p:spPr>
        <p:txBody>
          <a:bodyPr wrap="none" rtlCol="0">
            <a:spAutoFit/>
          </a:bodyPr>
          <a:lstStyle/>
          <a:p>
            <a:r>
              <a:rPr lang="en-US"/>
              <a:t> </a:t>
            </a:r>
          </a:p>
        </p:txBody>
      </p:sp>
      <p:sp>
        <p:nvSpPr>
          <p:cNvPr id="5" name="Title 4">
            <a:extLst>
              <a:ext uri="{FF2B5EF4-FFF2-40B4-BE49-F238E27FC236}">
                <a16:creationId xmlns:a16="http://schemas.microsoft.com/office/drawing/2014/main" id="{B3A3B79B-DFBC-4ED8-923A-43F33F7C4A42}"/>
              </a:ext>
            </a:extLst>
          </p:cNvPr>
          <p:cNvSpPr>
            <a:spLocks noGrp="1"/>
          </p:cNvSpPr>
          <p:nvPr>
            <p:ph type="title"/>
          </p:nvPr>
        </p:nvSpPr>
        <p:spPr/>
        <p:txBody>
          <a:bodyPr/>
          <a:lstStyle/>
          <a:p>
            <a:r>
              <a:rPr lang="en-US"/>
              <a:t>Scholarships</a:t>
            </a:r>
          </a:p>
        </p:txBody>
      </p:sp>
      <p:graphicFrame>
        <p:nvGraphicFramePr>
          <p:cNvPr id="2" name="Content Placeholder 1">
            <a:extLst>
              <a:ext uri="{FF2B5EF4-FFF2-40B4-BE49-F238E27FC236}">
                <a16:creationId xmlns:a16="http://schemas.microsoft.com/office/drawing/2014/main" id="{025C6F60-1FB4-48E8-B078-43B164744AB7}"/>
              </a:ext>
            </a:extLst>
          </p:cNvPr>
          <p:cNvGraphicFramePr>
            <a:graphicFrameLocks noGrp="1"/>
          </p:cNvGraphicFramePr>
          <p:nvPr>
            <p:ph idx="1"/>
            <p:extLst>
              <p:ext uri="{D42A27DB-BD31-4B8C-83A1-F6EECF244321}">
                <p14:modId xmlns:p14="http://schemas.microsoft.com/office/powerpoint/2010/main" val="301247632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schemeClr val="tx1"/>
                </a:solidFill>
              </a:rPr>
              <a:pPr/>
              <a:t>9</a:t>
            </a:fld>
            <a:endParaRPr lang="en-US">
              <a:solidFill>
                <a:schemeClr val="tx1"/>
              </a:solidFill>
            </a:endParaRPr>
          </a:p>
        </p:txBody>
      </p:sp>
      <p:pic>
        <p:nvPicPr>
          <p:cNvPr id="8" name="Picture 7">
            <a:extLst>
              <a:ext uri="{FF2B5EF4-FFF2-40B4-BE49-F238E27FC236}">
                <a16:creationId xmlns:a16="http://schemas.microsoft.com/office/drawing/2014/main" id="{BF3C5FA3-A378-4765-BDF2-7ABC8E16E84C}"/>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3241348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sp>
        <p:nvSpPr>
          <p:cNvPr id="2" name="Title 1"/>
          <p:cNvSpPr>
            <a:spLocks noGrp="1"/>
          </p:cNvSpPr>
          <p:nvPr>
            <p:ph type="title"/>
          </p:nvPr>
        </p:nvSpPr>
        <p:spPr/>
        <p:txBody>
          <a:bodyPr/>
          <a:lstStyle/>
          <a:p>
            <a:r>
              <a:rPr lang="en-US"/>
              <a:t>Federal Student Loans</a:t>
            </a:r>
          </a:p>
        </p:txBody>
      </p:sp>
      <p:graphicFrame>
        <p:nvGraphicFramePr>
          <p:cNvPr id="5" name="Content Placeholder 4">
            <a:extLst>
              <a:ext uri="{FF2B5EF4-FFF2-40B4-BE49-F238E27FC236}">
                <a16:creationId xmlns:a16="http://schemas.microsoft.com/office/drawing/2014/main" id="{5E4F8745-5D93-4EC2-AE24-520E9D54A6AB}"/>
              </a:ext>
            </a:extLst>
          </p:cNvPr>
          <p:cNvGraphicFramePr>
            <a:graphicFrameLocks noGrp="1"/>
          </p:cNvGraphicFramePr>
          <p:nvPr>
            <p:ph idx="1"/>
            <p:extLst>
              <p:ext uri="{D42A27DB-BD31-4B8C-83A1-F6EECF244321}">
                <p14:modId xmlns:p14="http://schemas.microsoft.com/office/powerpoint/2010/main" val="97223989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10</a:t>
            </a:fld>
            <a:endParaRPr lang="en-US">
              <a:solidFill>
                <a:prstClr val="black">
                  <a:tint val="75000"/>
                </a:prstClr>
              </a:solidFill>
            </a:endParaRPr>
          </a:p>
        </p:txBody>
      </p:sp>
      <p:pic>
        <p:nvPicPr>
          <p:cNvPr id="8" name="Picture 7">
            <a:extLst>
              <a:ext uri="{FF2B5EF4-FFF2-40B4-BE49-F238E27FC236}">
                <a16:creationId xmlns:a16="http://schemas.microsoft.com/office/drawing/2014/main" id="{228811E0-20BA-44E0-B351-06601579D6B3}"/>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2270003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Federal Work-Study</a:t>
            </a:r>
          </a:p>
        </p:txBody>
      </p:sp>
      <p:sp>
        <p:nvSpPr>
          <p:cNvPr id="5" name="Content Placeholder 4">
            <a:extLst>
              <a:ext uri="{FF2B5EF4-FFF2-40B4-BE49-F238E27FC236}">
                <a16:creationId xmlns:a16="http://schemas.microsoft.com/office/drawing/2014/main" id="{B9444EFF-960A-4117-9CB7-F4ABDFBFBEAB}"/>
              </a:ext>
            </a:extLst>
          </p:cNvPr>
          <p:cNvSpPr>
            <a:spLocks noGrp="1"/>
          </p:cNvSpPr>
          <p:nvPr>
            <p:ph idx="1"/>
          </p:nvPr>
        </p:nvSpPr>
        <p:spPr/>
        <p:txBody>
          <a:bodyPr/>
          <a:lstStyle/>
          <a:p>
            <a:endParaRPr lang="en-US"/>
          </a:p>
        </p:txBody>
      </p:sp>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11</a:t>
            </a:fld>
            <a:endParaRPr lang="en-US">
              <a:solidFill>
                <a:prstClr val="black">
                  <a:tint val="75000"/>
                </a:prstClr>
              </a:solidFill>
            </a:endParaRPr>
          </a:p>
        </p:txBody>
      </p:sp>
      <p:graphicFrame>
        <p:nvGraphicFramePr>
          <p:cNvPr id="17" name="Diagram 16">
            <a:extLst>
              <a:ext uri="{FF2B5EF4-FFF2-40B4-BE49-F238E27FC236}">
                <a16:creationId xmlns:a16="http://schemas.microsoft.com/office/drawing/2014/main" id="{637C5B1E-93B9-401E-8474-3946E2562C59}"/>
              </a:ext>
            </a:extLst>
          </p:cNvPr>
          <p:cNvGraphicFramePr/>
          <p:nvPr>
            <p:extLst>
              <p:ext uri="{D42A27DB-BD31-4B8C-83A1-F6EECF244321}">
                <p14:modId xmlns:p14="http://schemas.microsoft.com/office/powerpoint/2010/main" val="1981999348"/>
              </p:ext>
            </p:extLst>
          </p:nvPr>
        </p:nvGraphicFramePr>
        <p:xfrm>
          <a:off x="628650" y="1825625"/>
          <a:ext cx="7886700" cy="43779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32255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Diagram 16">
            <a:extLst>
              <a:ext uri="{FF2B5EF4-FFF2-40B4-BE49-F238E27FC236}">
                <a16:creationId xmlns:a16="http://schemas.microsoft.com/office/drawing/2014/main" id="{637C5B1E-93B9-401E-8474-3946E2562C59}"/>
              </a:ext>
            </a:extLst>
          </p:cNvPr>
          <p:cNvGraphicFramePr/>
          <p:nvPr>
            <p:extLst>
              <p:ext uri="{D42A27DB-BD31-4B8C-83A1-F6EECF244321}">
                <p14:modId xmlns:p14="http://schemas.microsoft.com/office/powerpoint/2010/main" val="1592071168"/>
              </p:ext>
            </p:extLst>
          </p:nvPr>
        </p:nvGraphicFramePr>
        <p:xfrm>
          <a:off x="232167" y="1813838"/>
          <a:ext cx="8679666"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Sources of Financial Aid</a:t>
            </a:r>
          </a:p>
        </p:txBody>
      </p:sp>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12</a:t>
            </a:fld>
            <a:endParaRPr lang="en-US">
              <a:solidFill>
                <a:prstClr val="black">
                  <a:tint val="75000"/>
                </a:prstClr>
              </a:solidFill>
            </a:endParaRPr>
          </a:p>
        </p:txBody>
      </p:sp>
    </p:spTree>
    <p:extLst>
      <p:ext uri="{BB962C8B-B14F-4D97-AF65-F5344CB8AC3E}">
        <p14:creationId xmlns:p14="http://schemas.microsoft.com/office/powerpoint/2010/main" val="1254248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Must-Know Sources of Financial Aid</a:t>
            </a:r>
          </a:p>
        </p:txBody>
      </p:sp>
      <p:graphicFrame>
        <p:nvGraphicFramePr>
          <p:cNvPr id="8" name="Content Placeholder 7">
            <a:extLst>
              <a:ext uri="{FF2B5EF4-FFF2-40B4-BE49-F238E27FC236}">
                <a16:creationId xmlns:a16="http://schemas.microsoft.com/office/drawing/2014/main" id="{BCF4DA57-68AD-4A91-AAB4-11BA6BC6FA82}"/>
              </a:ext>
            </a:extLst>
          </p:cNvPr>
          <p:cNvGraphicFramePr>
            <a:graphicFrameLocks noGrp="1"/>
          </p:cNvGraphicFramePr>
          <p:nvPr>
            <p:ph idx="1"/>
            <p:extLst>
              <p:ext uri="{D42A27DB-BD31-4B8C-83A1-F6EECF244321}">
                <p14:modId xmlns:p14="http://schemas.microsoft.com/office/powerpoint/2010/main" val="35332656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Slide Number Placeholder 5">
            <a:extLst>
              <a:ext uri="{FF2B5EF4-FFF2-40B4-BE49-F238E27FC236}">
                <a16:creationId xmlns:a16="http://schemas.microsoft.com/office/drawing/2014/main" id="{EDA9C12C-7724-43ED-92C8-9B1EC6461D20}"/>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13</a:t>
            </a:fld>
            <a:endParaRPr lang="en-US">
              <a:solidFill>
                <a:prstClr val="black">
                  <a:tint val="75000"/>
                </a:prstClr>
              </a:solidFill>
            </a:endParaRPr>
          </a:p>
        </p:txBody>
      </p:sp>
      <p:pic>
        <p:nvPicPr>
          <p:cNvPr id="12" name="Picture 11" descr="A close-up of a logo&#10;&#10;Description automatically generated with low confidence">
            <a:extLst>
              <a:ext uri="{FF2B5EF4-FFF2-40B4-BE49-F238E27FC236}">
                <a16:creationId xmlns:a16="http://schemas.microsoft.com/office/drawing/2014/main" id="{4447B864-3D06-4BB0-B2E8-F4566C05A75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6757" b="98649" l="1215" r="98785">
                        <a14:foregroundMark x1="37652" y1="43243" x2="37652" y2="43243"/>
                        <a14:foregroundMark x1="46154" y1="21622" x2="46154" y2="21622"/>
                        <a14:foregroundMark x1="83401" y1="28378" x2="83401" y2="28378"/>
                        <a14:foregroundMark x1="96761" y1="18919" x2="96761" y2="18919"/>
                        <a14:foregroundMark x1="22267" y1="47297" x2="22267" y2="47297"/>
                        <a14:foregroundMark x1="22672" y1="44595" x2="24696" y2="43243"/>
                        <a14:foregroundMark x1="27530" y1="39189" x2="27530" y2="39189"/>
                        <a14:foregroundMark x1="27935" y1="36486" x2="27935" y2="36486"/>
                        <a14:foregroundMark x1="30769" y1="35135" x2="30769" y2="35135"/>
                        <a14:foregroundMark x1="31579" y1="31081" x2="31579" y2="31081"/>
                        <a14:foregroundMark x1="27935" y1="24324" x2="27935" y2="24324"/>
                        <a14:foregroundMark x1="25101" y1="18919" x2="25101" y2="18919"/>
                        <a14:foregroundMark x1="22672" y1="14865" x2="22672" y2="14865"/>
                        <a14:foregroundMark x1="20243" y1="10811" x2="20243" y2="10811"/>
                        <a14:foregroundMark x1="20243" y1="10811" x2="20243" y2="10811"/>
                        <a14:foregroundMark x1="18623" y1="6757" x2="18623" y2="6757"/>
                        <a14:foregroundMark x1="17004" y1="6757" x2="17004" y2="6757"/>
                        <a14:foregroundMark x1="2834" y1="29730" x2="2834" y2="29730"/>
                        <a14:foregroundMark x1="6073" y1="24324" x2="6073" y2="24324"/>
                        <a14:foregroundMark x1="8907" y1="44595" x2="8907" y2="44595"/>
                        <a14:foregroundMark x1="18623" y1="28378" x2="18623" y2="28378"/>
                        <a14:foregroundMark x1="14170" y1="48649" x2="14170" y2="48649"/>
                        <a14:foregroundMark x1="16599" y1="70270" x2="16599" y2="70270"/>
                        <a14:foregroundMark x1="11741" y1="60811" x2="11741" y2="60811"/>
                        <a14:foregroundMark x1="25101" y1="59459" x2="25101" y2="59459"/>
                        <a14:foregroundMark x1="7692" y1="87838" x2="7692" y2="87838"/>
                        <a14:foregroundMark x1="9312" y1="87838" x2="9312" y2="87838"/>
                        <a14:foregroundMark x1="10931" y1="87838" x2="10931" y2="87838"/>
                        <a14:foregroundMark x1="12146" y1="91892" x2="12146" y2="91892"/>
                        <a14:foregroundMark x1="14575" y1="91892" x2="14575" y2="91892"/>
                        <a14:foregroundMark x1="19838" y1="94595" x2="19838" y2="94595"/>
                        <a14:foregroundMark x1="17814" y1="94595" x2="17814" y2="94595"/>
                        <a14:foregroundMark x1="17004" y1="91892" x2="17004" y2="91892"/>
                        <a14:foregroundMark x1="19838" y1="87838" x2="19838" y2="87838"/>
                        <a14:foregroundMark x1="12146" y1="87838" x2="12146" y2="87838"/>
                        <a14:foregroundMark x1="38866" y1="12162" x2="38866" y2="12162"/>
                        <a14:foregroundMark x1="38866" y1="12162" x2="38866" y2="12162"/>
                        <a14:foregroundMark x1="38866" y1="17568" x2="38866" y2="17568"/>
                        <a14:foregroundMark x1="38866" y1="17568" x2="38866" y2="17568"/>
                        <a14:foregroundMark x1="38866" y1="29730" x2="38866" y2="29730"/>
                        <a14:foregroundMark x1="38866" y1="29730" x2="38866" y2="29730"/>
                        <a14:foregroundMark x1="38866" y1="48649" x2="38866" y2="48649"/>
                        <a14:foregroundMark x1="38462" y1="60811" x2="38462" y2="60811"/>
                        <a14:foregroundMark x1="46964" y1="25676" x2="46964" y2="25676"/>
                        <a14:foregroundMark x1="46964" y1="25676" x2="46964" y2="25676"/>
                        <a14:foregroundMark x1="46964" y1="25676" x2="46964" y2="25676"/>
                        <a14:foregroundMark x1="55466" y1="14865" x2="55466" y2="14865"/>
                        <a14:foregroundMark x1="55466" y1="14865" x2="55466" y2="14865"/>
                        <a14:foregroundMark x1="53441" y1="14865" x2="53441" y2="14865"/>
                        <a14:foregroundMark x1="49798" y1="14865" x2="49798" y2="14865"/>
                        <a14:foregroundMark x1="46154" y1="14865" x2="46154" y2="14865"/>
                        <a14:foregroundMark x1="45344" y1="28378" x2="45344" y2="28378"/>
                        <a14:foregroundMark x1="50607" y1="40541" x2="50607" y2="40541"/>
                        <a14:foregroundMark x1="48583" y1="37838" x2="48583" y2="37838"/>
                        <a14:foregroundMark x1="53441" y1="39189" x2="53441" y2="39189"/>
                        <a14:foregroundMark x1="55061" y1="50000" x2="55061" y2="50000"/>
                        <a14:foregroundMark x1="55870" y1="58108" x2="55870" y2="58108"/>
                        <a14:foregroundMark x1="54656" y1="68919" x2="54656" y2="68919"/>
                        <a14:foregroundMark x1="50607" y1="70270" x2="50607" y2="70270"/>
                        <a14:foregroundMark x1="47368" y1="70270" x2="47368" y2="70270"/>
                        <a14:foregroundMark x1="62753" y1="56757" x2="62753" y2="56757"/>
                        <a14:foregroundMark x1="63968" y1="51351" x2="63968" y2="51351"/>
                        <a14:foregroundMark x1="66397" y1="36486" x2="66397" y2="36486"/>
                        <a14:foregroundMark x1="67611" y1="27027" x2="67611" y2="27027"/>
                        <a14:foregroundMark x1="68421" y1="18919" x2="68421" y2="18919"/>
                        <a14:foregroundMark x1="70040" y1="18919" x2="70040" y2="18919"/>
                        <a14:foregroundMark x1="72470" y1="28378" x2="72470" y2="28378"/>
                        <a14:foregroundMark x1="76923" y1="58108" x2="76923" y2="58108"/>
                        <a14:foregroundMark x1="77733" y1="67568" x2="77733" y2="67568"/>
                        <a14:foregroundMark x1="77733" y1="67568" x2="77733" y2="67568"/>
                        <a14:foregroundMark x1="74494" y1="44595" x2="74494" y2="44595"/>
                        <a14:foregroundMark x1="62348" y1="66216" x2="62348" y2="66216"/>
                        <a14:foregroundMark x1="97166" y1="18919" x2="97166" y2="18919"/>
                        <a14:foregroundMark x1="86235" y1="13514" x2="86235" y2="13514"/>
                        <a14:foregroundMark x1="91903" y1="13514" x2="91903" y2="13514"/>
                        <a14:foregroundMark x1="88664" y1="13514" x2="88664" y2="13514"/>
                        <a14:foregroundMark x1="84211" y1="39189" x2="84211" y2="39189"/>
                        <a14:foregroundMark x1="84615" y1="59459" x2="84615" y2="59459"/>
                        <a14:foregroundMark x1="89474" y1="63514" x2="89474" y2="63514"/>
                        <a14:foregroundMark x1="83401" y1="47297" x2="83401" y2="47297"/>
                        <a14:foregroundMark x1="88259" y1="67568" x2="88259" y2="67568"/>
                        <a14:foregroundMark x1="94332" y1="68919" x2="94332" y2="68919"/>
                        <a14:foregroundMark x1="25101" y1="91892" x2="25101" y2="91892"/>
                        <a14:foregroundMark x1="27935" y1="90541" x2="27935" y2="90541"/>
                        <a14:foregroundMark x1="30364" y1="98649" x2="30364" y2="98649"/>
                        <a14:foregroundMark x1="33198" y1="90541" x2="33198" y2="90541"/>
                        <a14:foregroundMark x1="41296" y1="93243" x2="41296" y2="93243"/>
                        <a14:foregroundMark x1="34008" y1="86486" x2="34008" y2="86486"/>
                        <a14:foregroundMark x1="9312" y1="94595" x2="9312" y2="94595"/>
                        <a14:foregroundMark x1="21862" y1="90541" x2="21862" y2="90541"/>
                        <a14:foregroundMark x1="21457" y1="95946" x2="21457" y2="95946"/>
                        <a14:foregroundMark x1="12146" y1="86486" x2="12146" y2="86486"/>
                        <a14:foregroundMark x1="10526" y1="86486" x2="10526" y2="86486"/>
                        <a14:foregroundMark x1="9312" y1="86486" x2="9312" y2="86486"/>
                        <a14:foregroundMark x1="44534" y1="94595" x2="44534" y2="94595"/>
                        <a14:foregroundMark x1="73684" y1="97297" x2="73684" y2="97297"/>
                        <a14:foregroundMark x1="79352" y1="91892" x2="79352" y2="91892"/>
                        <a14:foregroundMark x1="82186" y1="91892" x2="82186" y2="91892"/>
                        <a14:foregroundMark x1="86640" y1="90541" x2="86640" y2="90541"/>
                        <a14:foregroundMark x1="90688" y1="93243" x2="90688" y2="93243"/>
                        <a14:foregroundMark x1="93117" y1="93243" x2="93117" y2="93243"/>
                        <a14:foregroundMark x1="96356" y1="94595" x2="96356" y2="94595"/>
                        <a14:foregroundMark x1="98785" y1="91892" x2="98785" y2="91892"/>
                        <a14:foregroundMark x1="98785" y1="97297" x2="98785" y2="97297"/>
                        <a14:foregroundMark x1="93117" y1="86486" x2="93117" y2="86486"/>
                        <a14:foregroundMark x1="86235" y1="86486" x2="86235" y2="86486"/>
                        <a14:foregroundMark x1="61943" y1="91892" x2="61943" y2="91892"/>
                        <a14:foregroundMark x1="64372" y1="91892" x2="64372" y2="91892"/>
                        <a14:foregroundMark x1="71407" y1="94595" x2="71255" y2="98649"/>
                        <a14:foregroundMark x1="71559" y1="90541" x2="71407" y2="94595"/>
                        <a14:foregroundMark x1="71660" y1="87838" x2="71559" y2="90541"/>
                        <a14:backgroundMark x1="9717" y1="29730" x2="9717" y2="29730"/>
                        <a14:backgroundMark x1="9717" y1="29730" x2="9717" y2="29730"/>
                        <a14:backgroundMark x1="9717" y1="29730" x2="9717" y2="29730"/>
                        <a14:backgroundMark x1="18219" y1="18919" x2="18219" y2="18919"/>
                        <a14:backgroundMark x1="23887" y1="28378" x2="23887" y2="28378"/>
                        <a14:backgroundMark x1="19028" y1="40541" x2="19028" y2="40541"/>
                        <a14:backgroundMark x1="10931" y1="47297" x2="10931" y2="47297"/>
                        <a14:backgroundMark x1="13765" y1="56757" x2="13765" y2="56757"/>
                        <a14:backgroundMark x1="17814" y1="62162" x2="17814" y2="62162"/>
                        <a14:backgroundMark x1="22672" y1="55405" x2="22672" y2="55405"/>
                        <a14:backgroundMark x1="42915" y1="95946" x2="42915" y2="95946"/>
                        <a14:backgroundMark x1="33603" y1="85135" x2="33603" y2="85135"/>
                        <a14:backgroundMark x1="26721" y1="91892" x2="26721" y2="91892"/>
                        <a14:backgroundMark x1="27126" y1="98649" x2="27126" y2="98649"/>
                        <a14:backgroundMark x1="70040" y1="94595" x2="70040" y2="94595"/>
                        <a14:backgroundMark x1="72874" y1="94595" x2="72874" y2="94595"/>
                        <a14:backgroundMark x1="72065" y1="90541" x2="72065" y2="90541"/>
                        <a14:backgroundMark x1="72065" y1="90541" x2="72065" y2="90541"/>
                        <a14:backgroundMark x1="70445" y1="98649" x2="70445" y2="98649"/>
                        <a14:backgroundMark x1="89474" y1="93243" x2="89474" y2="93243"/>
                        <a14:backgroundMark x1="91903" y1="93243" x2="91903" y2="93243"/>
                      </a14:backgroundRemoval>
                    </a14:imgEffect>
                  </a14:imgLayer>
                </a14:imgProps>
              </a:ext>
              <a:ext uri="{28A0092B-C50C-407E-A947-70E740481C1C}">
                <a14:useLocalDpi xmlns:a14="http://schemas.microsoft.com/office/drawing/2010/main" val="0"/>
              </a:ext>
            </a:extLst>
          </a:blip>
          <a:stretch>
            <a:fillRect/>
          </a:stretch>
        </p:blipFill>
        <p:spPr>
          <a:xfrm>
            <a:off x="1528565" y="3169573"/>
            <a:ext cx="1731853" cy="518854"/>
          </a:xfrm>
          <a:prstGeom prst="rect">
            <a:avLst/>
          </a:prstGeom>
        </p:spPr>
      </p:pic>
      <p:pic>
        <p:nvPicPr>
          <p:cNvPr id="13" name="Picture 12" descr="Logo, company name&#10;&#10;Description automatically generated">
            <a:extLst>
              <a:ext uri="{FF2B5EF4-FFF2-40B4-BE49-F238E27FC236}">
                <a16:creationId xmlns:a16="http://schemas.microsoft.com/office/drawing/2014/main" id="{BFD8AE83-8A88-41FA-823A-8CF46B242AE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884" b="90698" l="9864" r="89796">
                        <a14:foregroundMark x1="47619" y1="90698" x2="47619" y2="90698"/>
                        <a14:foregroundMark x1="48639" y1="10465" x2="48639" y2="10465"/>
                      </a14:backgroundRemoval>
                    </a14:imgEffect>
                  </a14:imgLayer>
                </a14:imgProps>
              </a:ext>
              <a:ext uri="{28A0092B-C50C-407E-A947-70E740481C1C}">
                <a14:useLocalDpi xmlns:a14="http://schemas.microsoft.com/office/drawing/2010/main" val="0"/>
              </a:ext>
            </a:extLst>
          </a:blip>
          <a:stretch>
            <a:fillRect/>
          </a:stretch>
        </p:blipFill>
        <p:spPr>
          <a:xfrm>
            <a:off x="5752956" y="2920050"/>
            <a:ext cx="1731853" cy="1013193"/>
          </a:xfrm>
          <a:prstGeom prst="rect">
            <a:avLst/>
          </a:prstGeom>
        </p:spPr>
      </p:pic>
    </p:spTree>
    <p:extLst>
      <p:ext uri="{BB962C8B-B14F-4D97-AF65-F5344CB8AC3E}">
        <p14:creationId xmlns:p14="http://schemas.microsoft.com/office/powerpoint/2010/main" val="436596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The Big Grants for 2022-23</a:t>
            </a:r>
          </a:p>
        </p:txBody>
      </p:sp>
      <p:sp>
        <p:nvSpPr>
          <p:cNvPr id="4" name="Slide Number Placeholder 3">
            <a:extLst>
              <a:ext uri="{FF2B5EF4-FFF2-40B4-BE49-F238E27FC236}">
                <a16:creationId xmlns:a16="http://schemas.microsoft.com/office/drawing/2014/main" id="{C7049D27-D182-447C-B3A0-1733F6A93EB1}"/>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14</a:t>
            </a:fld>
            <a:endParaRPr lang="en-US">
              <a:solidFill>
                <a:prstClr val="black">
                  <a:tint val="75000"/>
                </a:prstClr>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7" name="Diagram 6">
            <a:extLst>
              <a:ext uri="{FF2B5EF4-FFF2-40B4-BE49-F238E27FC236}">
                <a16:creationId xmlns:a16="http://schemas.microsoft.com/office/drawing/2014/main" id="{D393E849-2822-405F-84C6-B1A8880BC355}"/>
              </a:ext>
            </a:extLst>
          </p:cNvPr>
          <p:cNvGraphicFramePr/>
          <p:nvPr>
            <p:extLst>
              <p:ext uri="{D42A27DB-BD31-4B8C-83A1-F6EECF244321}">
                <p14:modId xmlns:p14="http://schemas.microsoft.com/office/powerpoint/2010/main" val="2979351183"/>
              </p:ext>
            </p:extLst>
          </p:nvPr>
        </p:nvGraphicFramePr>
        <p:xfrm>
          <a:off x="628650" y="1690691"/>
          <a:ext cx="7886699" cy="44862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00767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2022-23 </a:t>
            </a:r>
            <a:br>
              <a:rPr lang="en-US"/>
            </a:br>
            <a:r>
              <a:rPr lang="en-US"/>
              <a:t>ISAC Grant Programs</a:t>
            </a:r>
          </a:p>
        </p:txBody>
      </p:sp>
      <p:graphicFrame>
        <p:nvGraphicFramePr>
          <p:cNvPr id="13" name="Content Placeholder 12">
            <a:extLst>
              <a:ext uri="{FF2B5EF4-FFF2-40B4-BE49-F238E27FC236}">
                <a16:creationId xmlns:a16="http://schemas.microsoft.com/office/drawing/2014/main" id="{E16F1A9B-03B2-40F7-B837-A51088E9DB20}"/>
              </a:ext>
            </a:extLst>
          </p:cNvPr>
          <p:cNvGraphicFramePr>
            <a:graphicFrameLocks noGrp="1"/>
          </p:cNvGraphicFramePr>
          <p:nvPr>
            <p:ph idx="1"/>
            <p:extLst>
              <p:ext uri="{D42A27DB-BD31-4B8C-83A1-F6EECF244321}">
                <p14:modId xmlns:p14="http://schemas.microsoft.com/office/powerpoint/2010/main" val="202886086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1CB2933-4E3B-4054-925E-0239062BC37E}"/>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15</a:t>
            </a:fld>
            <a:endParaRPr lang="en-US">
              <a:solidFill>
                <a:prstClr val="black">
                  <a:tint val="75000"/>
                </a:prstClr>
              </a:solidFill>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pic>
        <p:nvPicPr>
          <p:cNvPr id="8" name="Picture 2" descr="ISAC - Illinois Student Assistance Commission">
            <a:hlinkClick r:id="rId9"/>
            <a:extLst>
              <a:ext uri="{FF2B5EF4-FFF2-40B4-BE49-F238E27FC236}">
                <a16:creationId xmlns:a16="http://schemas.microsoft.com/office/drawing/2014/main" id="{69CE21E6-2203-42B5-9FEA-B73AFE61996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05678" y="365126"/>
            <a:ext cx="1604922" cy="56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469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2022-23</a:t>
            </a:r>
            <a:br>
              <a:rPr lang="en-US"/>
            </a:br>
            <a:r>
              <a:rPr lang="en-US"/>
              <a:t>ISAC Teaching Programs</a:t>
            </a:r>
          </a:p>
        </p:txBody>
      </p:sp>
      <p:sp>
        <p:nvSpPr>
          <p:cNvPr id="4" name="Slide Number Placeholder 3">
            <a:extLst>
              <a:ext uri="{FF2B5EF4-FFF2-40B4-BE49-F238E27FC236}">
                <a16:creationId xmlns:a16="http://schemas.microsoft.com/office/drawing/2014/main" id="{31CB2933-4E3B-4054-925E-0239062BC37E}"/>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16</a:t>
            </a:fld>
            <a:endParaRPr lang="en-US">
              <a:solidFill>
                <a:prstClr val="black">
                  <a:tint val="75000"/>
                </a:prstClr>
              </a:solidFill>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13" name="Content Placeholder 12">
            <a:extLst>
              <a:ext uri="{FF2B5EF4-FFF2-40B4-BE49-F238E27FC236}">
                <a16:creationId xmlns:a16="http://schemas.microsoft.com/office/drawing/2014/main" id="{28E06298-D156-4F84-A3C9-65EDAE731424}"/>
              </a:ext>
            </a:extLst>
          </p:cNvPr>
          <p:cNvGraphicFramePr>
            <a:graphicFrameLocks/>
          </p:cNvGraphicFramePr>
          <p:nvPr>
            <p:extLst>
              <p:ext uri="{D42A27DB-BD31-4B8C-83A1-F6EECF244321}">
                <p14:modId xmlns:p14="http://schemas.microsoft.com/office/powerpoint/2010/main" val="165062592"/>
              </p:ext>
            </p:extLst>
          </p:nvPr>
        </p:nvGraphicFramePr>
        <p:xfrm>
          <a:off x="628650" y="1766455"/>
          <a:ext cx="7886700" cy="44105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2" descr="ISAC - Illinois Student Assistance Commission">
            <a:hlinkClick r:id="rId9"/>
            <a:extLst>
              <a:ext uri="{FF2B5EF4-FFF2-40B4-BE49-F238E27FC236}">
                <a16:creationId xmlns:a16="http://schemas.microsoft.com/office/drawing/2014/main" id="{60BFEC40-ECEE-48C8-B5D2-9EEA4D52DD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05678" y="365126"/>
            <a:ext cx="1604922" cy="56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90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2022-23</a:t>
            </a:r>
            <a:br>
              <a:rPr lang="en-US"/>
            </a:br>
            <a:r>
              <a:rPr lang="en-US"/>
              <a:t>Federal Grant Programs</a:t>
            </a: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Slide Number Placeholder 3">
            <a:extLst>
              <a:ext uri="{FF2B5EF4-FFF2-40B4-BE49-F238E27FC236}">
                <a16:creationId xmlns:a16="http://schemas.microsoft.com/office/drawing/2014/main" id="{05052A0D-D16C-4C2F-AE10-EB136CACE087}"/>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17</a:t>
            </a:fld>
            <a:endParaRPr lang="en-US">
              <a:solidFill>
                <a:prstClr val="black">
                  <a:tint val="75000"/>
                </a:prstClr>
              </a:solidFill>
            </a:endParaRPr>
          </a:p>
        </p:txBody>
      </p:sp>
      <p:graphicFrame>
        <p:nvGraphicFramePr>
          <p:cNvPr id="14" name="Content Placeholder 12">
            <a:extLst>
              <a:ext uri="{FF2B5EF4-FFF2-40B4-BE49-F238E27FC236}">
                <a16:creationId xmlns:a16="http://schemas.microsoft.com/office/drawing/2014/main" id="{BCA60AA9-3154-45AB-84B5-59908F687CA9}"/>
              </a:ext>
            </a:extLst>
          </p:cNvPr>
          <p:cNvGraphicFramePr>
            <a:graphicFrameLocks/>
          </p:cNvGraphicFramePr>
          <p:nvPr>
            <p:extLst>
              <p:ext uri="{D42A27DB-BD31-4B8C-83A1-F6EECF244321}">
                <p14:modId xmlns:p14="http://schemas.microsoft.com/office/powerpoint/2010/main" val="2755616318"/>
              </p:ext>
            </p:extLst>
          </p:nvPr>
        </p:nvGraphicFramePr>
        <p:xfrm>
          <a:off x="628650" y="1825627"/>
          <a:ext cx="7886700" cy="44227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13">
            <a:extLst>
              <a:ext uri="{FF2B5EF4-FFF2-40B4-BE49-F238E27FC236}">
                <a16:creationId xmlns:a16="http://schemas.microsoft.com/office/drawing/2014/main" id="{04DA4821-B41E-4559-A9FE-927991273A9C}"/>
              </a:ext>
            </a:extLst>
          </p:cNvPr>
          <p:cNvPicPr>
            <a:picLocks noChangeAspect="1" noChangeArrowheads="1"/>
          </p:cNvPicPr>
          <p:nvPr/>
        </p:nvPicPr>
        <p:blipFill>
          <a:blip r:embed="rId9" cstate="print"/>
          <a:srcRect/>
          <a:stretch>
            <a:fillRect/>
          </a:stretch>
        </p:blipFill>
        <p:spPr bwMode="auto">
          <a:xfrm>
            <a:off x="7744308" y="365128"/>
            <a:ext cx="771042" cy="752472"/>
          </a:xfrm>
          <a:prstGeom prst="rect">
            <a:avLst/>
          </a:prstGeom>
          <a:noFill/>
          <a:ln w="9525">
            <a:noFill/>
            <a:miter lim="800000"/>
            <a:headEnd/>
            <a:tailEnd/>
          </a:ln>
        </p:spPr>
      </p:pic>
    </p:spTree>
    <p:extLst>
      <p:ext uri="{BB962C8B-B14F-4D97-AF65-F5344CB8AC3E}">
        <p14:creationId xmlns:p14="http://schemas.microsoft.com/office/powerpoint/2010/main" val="334833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2022-23</a:t>
            </a:r>
            <a:br>
              <a:rPr lang="en-US"/>
            </a:br>
            <a:r>
              <a:rPr lang="en-US"/>
              <a:t>Campus-Based Programs</a:t>
            </a:r>
          </a:p>
        </p:txBody>
      </p:sp>
      <p:sp>
        <p:nvSpPr>
          <p:cNvPr id="4" name="Slide Number Placeholder 3">
            <a:extLst>
              <a:ext uri="{FF2B5EF4-FFF2-40B4-BE49-F238E27FC236}">
                <a16:creationId xmlns:a16="http://schemas.microsoft.com/office/drawing/2014/main" id="{05052A0D-D16C-4C2F-AE10-EB136CACE087}"/>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18</a:t>
            </a:fld>
            <a:endParaRPr lang="en-US">
              <a:solidFill>
                <a:prstClr val="black">
                  <a:tint val="75000"/>
                </a:prstClr>
              </a:solidFill>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12" name="Content Placeholder 12">
            <a:extLst>
              <a:ext uri="{FF2B5EF4-FFF2-40B4-BE49-F238E27FC236}">
                <a16:creationId xmlns:a16="http://schemas.microsoft.com/office/drawing/2014/main" id="{378A8DD5-244F-49A0-AF9E-8FF74230CD30}"/>
              </a:ext>
            </a:extLst>
          </p:cNvPr>
          <p:cNvGraphicFramePr>
            <a:graphicFrameLocks/>
          </p:cNvGraphicFramePr>
          <p:nvPr>
            <p:extLst>
              <p:ext uri="{D42A27DB-BD31-4B8C-83A1-F6EECF244321}">
                <p14:modId xmlns:p14="http://schemas.microsoft.com/office/powerpoint/2010/main" val="1318876681"/>
              </p:ext>
            </p:extLst>
          </p:nvPr>
        </p:nvGraphicFramePr>
        <p:xfrm>
          <a:off x="628650" y="1825626"/>
          <a:ext cx="7886700"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13">
            <a:extLst>
              <a:ext uri="{FF2B5EF4-FFF2-40B4-BE49-F238E27FC236}">
                <a16:creationId xmlns:a16="http://schemas.microsoft.com/office/drawing/2014/main" id="{083AA502-3DE3-4CB2-8808-5559E150D87D}"/>
              </a:ext>
            </a:extLst>
          </p:cNvPr>
          <p:cNvPicPr>
            <a:picLocks noChangeAspect="1" noChangeArrowheads="1"/>
          </p:cNvPicPr>
          <p:nvPr/>
        </p:nvPicPr>
        <p:blipFill>
          <a:blip r:embed="rId9" cstate="print"/>
          <a:srcRect/>
          <a:stretch>
            <a:fillRect/>
          </a:stretch>
        </p:blipFill>
        <p:spPr bwMode="auto">
          <a:xfrm>
            <a:off x="7744308" y="365128"/>
            <a:ext cx="771042" cy="752472"/>
          </a:xfrm>
          <a:prstGeom prst="rect">
            <a:avLst/>
          </a:prstGeom>
          <a:noFill/>
          <a:ln w="9525">
            <a:noFill/>
            <a:miter lim="800000"/>
            <a:headEnd/>
            <a:tailEnd/>
          </a:ln>
        </p:spPr>
      </p:pic>
    </p:spTree>
    <p:extLst>
      <p:ext uri="{BB962C8B-B14F-4D97-AF65-F5344CB8AC3E}">
        <p14:creationId xmlns:p14="http://schemas.microsoft.com/office/powerpoint/2010/main" val="1780755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Should I consider student loans?</a:t>
            </a:r>
          </a:p>
        </p:txBody>
      </p:sp>
      <p:sp>
        <p:nvSpPr>
          <p:cNvPr id="4" name="Content Placeholder 3"/>
          <p:cNvSpPr>
            <a:spLocks noGrp="1"/>
          </p:cNvSpPr>
          <p:nvPr>
            <p:ph idx="1"/>
          </p:nvPr>
        </p:nvSpPr>
        <p:spPr>
          <a:ln>
            <a:noFill/>
          </a:ln>
        </p:spPr>
        <p:txBody>
          <a:bodyPr>
            <a:normAutofit/>
          </a:bodyPr>
          <a:lstStyle/>
          <a:p>
            <a:pPr marL="0" indent="0">
              <a:buNone/>
            </a:pPr>
            <a:r>
              <a:rPr lang="en-US" kern="0" dirty="0">
                <a:solidFill>
                  <a:sysClr val="windowText" lastClr="000000"/>
                </a:solidFill>
                <a:latin typeface="+mn-lt"/>
              </a:rPr>
              <a:t>Evaluate your loan options by considering the following: </a:t>
            </a:r>
          </a:p>
          <a:p>
            <a:endParaRPr lang="en-US" dirty="0"/>
          </a:p>
        </p:txBody>
      </p:sp>
      <p:sp>
        <p:nvSpPr>
          <p:cNvPr id="5" name="Slide Number Placeholder 4">
            <a:extLst>
              <a:ext uri="{FF2B5EF4-FFF2-40B4-BE49-F238E27FC236}">
                <a16:creationId xmlns:a16="http://schemas.microsoft.com/office/drawing/2014/main" id="{45F10B19-52C2-44BD-B72A-9B86253B68F6}"/>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19</a:t>
            </a:fld>
            <a:endParaRPr lang="en-US">
              <a:solidFill>
                <a:prstClr val="black">
                  <a:tint val="75000"/>
                </a:prstClr>
              </a:solidFill>
            </a:endParaRPr>
          </a:p>
        </p:txBody>
      </p:sp>
      <p:graphicFrame>
        <p:nvGraphicFramePr>
          <p:cNvPr id="8" name="Diagram 7"/>
          <p:cNvGraphicFramePr/>
          <p:nvPr>
            <p:extLst>
              <p:ext uri="{D42A27DB-BD31-4B8C-83A1-F6EECF244321}">
                <p14:modId xmlns:p14="http://schemas.microsoft.com/office/powerpoint/2010/main" val="3254986607"/>
              </p:ext>
            </p:extLst>
          </p:nvPr>
        </p:nvGraphicFramePr>
        <p:xfrm>
          <a:off x="628650" y="2452255"/>
          <a:ext cx="7886700" cy="37247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4678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are sub/unsubsidized loans?</a:t>
            </a:r>
          </a:p>
        </p:txBody>
      </p:sp>
      <p:sp>
        <p:nvSpPr>
          <p:cNvPr id="4" name="Slide Number Placeholder 3">
            <a:extLst>
              <a:ext uri="{FF2B5EF4-FFF2-40B4-BE49-F238E27FC236}">
                <a16:creationId xmlns:a16="http://schemas.microsoft.com/office/drawing/2014/main" id="{67E31495-1831-4B45-AE25-1E850E32FF38}"/>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20</a:t>
            </a:fld>
            <a:endParaRPr lang="en-US">
              <a:solidFill>
                <a:prstClr val="black">
                  <a:tint val="75000"/>
                </a:prstClr>
              </a:solidFill>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13" name="Diagram 12"/>
          <p:cNvGraphicFramePr/>
          <p:nvPr>
            <p:extLst>
              <p:ext uri="{D42A27DB-BD31-4B8C-83A1-F6EECF244321}">
                <p14:modId xmlns:p14="http://schemas.microsoft.com/office/powerpoint/2010/main" val="2443768548"/>
              </p:ext>
            </p:extLst>
          </p:nvPr>
        </p:nvGraphicFramePr>
        <p:xfrm>
          <a:off x="685800" y="1825625"/>
          <a:ext cx="7772400" cy="4359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40560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normAutofit/>
          </a:bodyPr>
          <a:lstStyle/>
          <a:p>
            <a:r>
              <a:rPr lang="en-US"/>
              <a:t>2022-23 </a:t>
            </a:r>
            <a:br>
              <a:rPr lang="en-US"/>
            </a:br>
            <a:r>
              <a:rPr lang="en-US"/>
              <a:t>Federal Student Loans</a:t>
            </a:r>
          </a:p>
        </p:txBody>
      </p:sp>
      <p:sp>
        <p:nvSpPr>
          <p:cNvPr id="4" name="Slide Number Placeholder 3">
            <a:extLst>
              <a:ext uri="{FF2B5EF4-FFF2-40B4-BE49-F238E27FC236}">
                <a16:creationId xmlns:a16="http://schemas.microsoft.com/office/drawing/2014/main" id="{8874FA07-C9BC-406C-A533-F3A75271AF38}"/>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21</a:t>
            </a:fld>
            <a:endParaRPr lang="en-US">
              <a:solidFill>
                <a:prstClr val="black">
                  <a:tint val="75000"/>
                </a:prstClr>
              </a:solidFill>
            </a:endParaRPr>
          </a:p>
        </p:txBody>
      </p:sp>
      <p:sp>
        <p:nvSpPr>
          <p:cNvPr id="11" name="Rectangle 10">
            <a:extLst>
              <a:ext uri="{FF2B5EF4-FFF2-40B4-BE49-F238E27FC236}">
                <a16:creationId xmlns:a16="http://schemas.microsoft.com/office/drawing/2014/main" id="{0FD61752-E872-4400-BD25-49089FB98E9D}"/>
              </a:ext>
            </a:extLst>
          </p:cNvPr>
          <p:cNvSpPr/>
          <p:nvPr/>
        </p:nvSpPr>
        <p:spPr>
          <a:xfrm>
            <a:off x="628652" y="1759601"/>
            <a:ext cx="7886699" cy="438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10">
            <a:extLst>
              <a:ext uri="{FF2B5EF4-FFF2-40B4-BE49-F238E27FC236}">
                <a16:creationId xmlns:a16="http://schemas.microsoft.com/office/drawing/2014/main" id="{BA339947-37CB-4263-85DB-42A0DF6B6E8E}"/>
              </a:ext>
            </a:extLst>
          </p:cNvPr>
          <p:cNvGraphicFramePr>
            <a:graphicFrameLocks/>
          </p:cNvGraphicFramePr>
          <p:nvPr>
            <p:extLst>
              <p:ext uri="{D42A27DB-BD31-4B8C-83A1-F6EECF244321}">
                <p14:modId xmlns:p14="http://schemas.microsoft.com/office/powerpoint/2010/main" val="1501840874"/>
              </p:ext>
            </p:extLst>
          </p:nvPr>
        </p:nvGraphicFramePr>
        <p:xfrm>
          <a:off x="628651" y="1779704"/>
          <a:ext cx="7891897" cy="4419600"/>
        </p:xfrm>
        <a:graphic>
          <a:graphicData uri="http://schemas.openxmlformats.org/drawingml/2006/table">
            <a:tbl>
              <a:tblPr firstRow="1" bandRow="1">
                <a:tableStyleId>{00A15C55-8517-42AA-B614-E9B94910E393}</a:tableStyleId>
              </a:tblPr>
              <a:tblGrid>
                <a:gridCol w="2011966">
                  <a:extLst>
                    <a:ext uri="{9D8B030D-6E8A-4147-A177-3AD203B41FA5}">
                      <a16:colId xmlns:a16="http://schemas.microsoft.com/office/drawing/2014/main" val="2602598834"/>
                    </a:ext>
                  </a:extLst>
                </a:gridCol>
                <a:gridCol w="2183529">
                  <a:extLst>
                    <a:ext uri="{9D8B030D-6E8A-4147-A177-3AD203B41FA5}">
                      <a16:colId xmlns:a16="http://schemas.microsoft.com/office/drawing/2014/main" val="2971864856"/>
                    </a:ext>
                  </a:extLst>
                </a:gridCol>
                <a:gridCol w="1577217">
                  <a:extLst>
                    <a:ext uri="{9D8B030D-6E8A-4147-A177-3AD203B41FA5}">
                      <a16:colId xmlns:a16="http://schemas.microsoft.com/office/drawing/2014/main" val="2283267803"/>
                    </a:ext>
                  </a:extLst>
                </a:gridCol>
                <a:gridCol w="2119185">
                  <a:extLst>
                    <a:ext uri="{9D8B030D-6E8A-4147-A177-3AD203B41FA5}">
                      <a16:colId xmlns:a16="http://schemas.microsoft.com/office/drawing/2014/main" val="3762265011"/>
                    </a:ext>
                  </a:extLst>
                </a:gridCol>
              </a:tblGrid>
              <a:tr h="388112">
                <a:tc>
                  <a:txBody>
                    <a:bodyPr/>
                    <a:lstStyle/>
                    <a:p>
                      <a:endParaRPr lang="en-US" sz="2000">
                        <a:solidFill>
                          <a:schemeClr val="tx1"/>
                        </a:solidFill>
                        <a:latin typeface="+mn-lt"/>
                      </a:endParaRPr>
                    </a:p>
                  </a:txBody>
                  <a:tcPr/>
                </a:tc>
                <a:tc>
                  <a:txBody>
                    <a:bodyPr/>
                    <a:lstStyle/>
                    <a:p>
                      <a:pPr algn="ctr"/>
                      <a:r>
                        <a:rPr lang="en-US" sz="2000">
                          <a:solidFill>
                            <a:schemeClr val="tx1"/>
                          </a:solidFill>
                        </a:rPr>
                        <a:t>Type of Loan</a:t>
                      </a:r>
                      <a:endParaRPr lang="en-US" sz="2000">
                        <a:solidFill>
                          <a:schemeClr val="tx1"/>
                        </a:solidFill>
                        <a:latin typeface="+mn-lt"/>
                      </a:endParaRPr>
                    </a:p>
                  </a:txBody>
                  <a:tcPr/>
                </a:tc>
                <a:tc>
                  <a:txBody>
                    <a:bodyPr/>
                    <a:lstStyle/>
                    <a:p>
                      <a:pPr algn="ctr"/>
                      <a:r>
                        <a:rPr lang="en-US" sz="2000">
                          <a:solidFill>
                            <a:schemeClr val="tx1"/>
                          </a:solidFill>
                        </a:rPr>
                        <a:t>Interest Rate</a:t>
                      </a:r>
                      <a:endParaRPr lang="en-US" sz="2000">
                        <a:solidFill>
                          <a:schemeClr val="tx1"/>
                        </a:solidFill>
                        <a:latin typeface="+mn-lt"/>
                      </a:endParaRPr>
                    </a:p>
                  </a:txBody>
                  <a:tcPr/>
                </a:tc>
                <a:tc>
                  <a:txBody>
                    <a:bodyPr/>
                    <a:lstStyle/>
                    <a:p>
                      <a:pPr algn="ctr"/>
                      <a:r>
                        <a:rPr lang="en-US" sz="2000">
                          <a:solidFill>
                            <a:schemeClr val="tx1"/>
                          </a:solidFill>
                        </a:rPr>
                        <a:t>Grace Period</a:t>
                      </a:r>
                      <a:endParaRPr lang="en-US" sz="2000">
                        <a:solidFill>
                          <a:schemeClr val="tx1"/>
                        </a:solidFill>
                        <a:latin typeface="+mn-lt"/>
                      </a:endParaRPr>
                    </a:p>
                  </a:txBody>
                  <a:tcPr/>
                </a:tc>
                <a:extLst>
                  <a:ext uri="{0D108BD9-81ED-4DB2-BD59-A6C34878D82A}">
                    <a16:rowId xmlns:a16="http://schemas.microsoft.com/office/drawing/2014/main" val="2582035573"/>
                  </a:ext>
                </a:extLst>
              </a:tr>
              <a:tr h="985207">
                <a:tc>
                  <a:txBody>
                    <a:bodyPr/>
                    <a:lstStyle/>
                    <a:p>
                      <a:r>
                        <a:rPr lang="en-US" sz="2000">
                          <a:solidFill>
                            <a:schemeClr val="tx1"/>
                          </a:solidFill>
                        </a:rPr>
                        <a:t>Direct </a:t>
                      </a:r>
                      <a:br>
                        <a:rPr lang="en-US" sz="2000">
                          <a:solidFill>
                            <a:schemeClr val="tx1"/>
                          </a:solidFill>
                        </a:rPr>
                      </a:br>
                      <a:r>
                        <a:rPr lang="en-US" sz="2000">
                          <a:solidFill>
                            <a:schemeClr val="tx1"/>
                          </a:solidFill>
                        </a:rPr>
                        <a:t>Subsidized</a:t>
                      </a:r>
                    </a:p>
                    <a:p>
                      <a:r>
                        <a:rPr lang="en-US" sz="2000">
                          <a:solidFill>
                            <a:schemeClr val="tx1"/>
                          </a:solidFill>
                        </a:rPr>
                        <a:t>(Undergraduate)</a:t>
                      </a:r>
                      <a:endParaRPr lang="en-US" sz="2000">
                        <a:solidFill>
                          <a:schemeClr val="tx1"/>
                        </a:solidFill>
                        <a:latin typeface="+mn-lt"/>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Need-based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u="none" strike="noStrike" kern="1200" cap="none" spc="0" normalizeH="0" baseline="0" noProof="0">
                          <a:ln>
                            <a:noFill/>
                          </a:ln>
                          <a:solidFill>
                            <a:schemeClr val="tx1"/>
                          </a:solidFill>
                          <a:effectLst/>
                          <a:uLnTx/>
                          <a:uFillTx/>
                        </a:rPr>
                        <a:t>4.99% Fixed</a:t>
                      </a:r>
                      <a:endParaRPr kumimoji="0" lang="en-US" sz="2000" b="0" i="0" u="none" strike="noStrike" kern="1200" cap="none" spc="0" normalizeH="0" baseline="0" noProof="0">
                        <a:ln>
                          <a:noFill/>
                        </a:ln>
                        <a:solidFill>
                          <a:schemeClr val="tx1"/>
                        </a:solidFill>
                        <a:effectLst/>
                        <a:uLnTx/>
                        <a:uFillTx/>
                        <a:latin typeface="+mn-lt"/>
                        <a:ea typeface="+mn-ea"/>
                        <a:cs typeface="+mn-cs"/>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6 months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extLst>
                  <a:ext uri="{0D108BD9-81ED-4DB2-BD59-A6C34878D82A}">
                    <a16:rowId xmlns:a16="http://schemas.microsoft.com/office/drawing/2014/main" val="3450439236"/>
                  </a:ext>
                </a:extLst>
              </a:tr>
              <a:tr h="985207">
                <a:tc>
                  <a:txBody>
                    <a:bodyPr/>
                    <a:lstStyle/>
                    <a:p>
                      <a:r>
                        <a:rPr lang="en-US" sz="2000">
                          <a:solidFill>
                            <a:schemeClr val="tx1"/>
                          </a:solidFill>
                        </a:rPr>
                        <a:t>Direct Unsubsidized</a:t>
                      </a:r>
                    </a:p>
                    <a:p>
                      <a:r>
                        <a:rPr lang="en-US" sz="2000">
                          <a:solidFill>
                            <a:schemeClr val="tx1"/>
                          </a:solidFill>
                        </a:rPr>
                        <a:t>(Undergraduate)</a:t>
                      </a:r>
                      <a:endParaRPr lang="en-US" sz="2000">
                        <a:solidFill>
                          <a:schemeClr val="tx1"/>
                        </a:solidFill>
                        <a:latin typeface="+mn-lt"/>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Not need-based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u="none" strike="noStrike" kern="1200" cap="none" spc="0" normalizeH="0" baseline="0" noProof="0">
                          <a:ln>
                            <a:noFill/>
                          </a:ln>
                          <a:solidFill>
                            <a:schemeClr val="tx1"/>
                          </a:solidFill>
                          <a:effectLst/>
                          <a:uLnTx/>
                          <a:uFillTx/>
                        </a:rPr>
                        <a:t>4.99% Fixed</a:t>
                      </a:r>
                      <a:endParaRPr kumimoji="0" lang="en-US" sz="2000" b="0" i="0" u="none" strike="noStrike" kern="1200" cap="none" spc="0" normalizeH="0" baseline="0" noProof="0">
                        <a:ln>
                          <a:noFill/>
                        </a:ln>
                        <a:solidFill>
                          <a:schemeClr val="tx1"/>
                        </a:solidFill>
                        <a:effectLst/>
                        <a:uLnTx/>
                        <a:uFillTx/>
                        <a:latin typeface="+mn-lt"/>
                        <a:ea typeface="+mn-ea"/>
                        <a:cs typeface="+mn-cs"/>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6 months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extLst>
                  <a:ext uri="{0D108BD9-81ED-4DB2-BD59-A6C34878D82A}">
                    <a16:rowId xmlns:a16="http://schemas.microsoft.com/office/drawing/2014/main" val="1737471388"/>
                  </a:ext>
                </a:extLst>
              </a:tr>
              <a:tr h="985207">
                <a:tc>
                  <a:txBody>
                    <a:bodyPr/>
                    <a:lstStyle/>
                    <a:p>
                      <a:r>
                        <a:rPr lang="en-US" sz="2000">
                          <a:solidFill>
                            <a:schemeClr val="tx1"/>
                          </a:solidFill>
                        </a:rPr>
                        <a:t>Direct Unsubsidized</a:t>
                      </a:r>
                    </a:p>
                    <a:p>
                      <a:r>
                        <a:rPr lang="en-US" sz="2000">
                          <a:solidFill>
                            <a:schemeClr val="tx1"/>
                          </a:solidFill>
                        </a:rPr>
                        <a:t>(Graduate)</a:t>
                      </a:r>
                      <a:endParaRPr lang="en-US" sz="2000">
                        <a:solidFill>
                          <a:schemeClr val="tx1"/>
                        </a:solidFill>
                        <a:latin typeface="+mn-lt"/>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Not need-based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u="none" strike="noStrike" kern="1200" cap="none" spc="0" normalizeH="0" baseline="0" noProof="0">
                          <a:ln>
                            <a:noFill/>
                          </a:ln>
                          <a:solidFill>
                            <a:schemeClr val="tx1"/>
                          </a:solidFill>
                          <a:effectLst/>
                          <a:uLnTx/>
                          <a:uFillTx/>
                        </a:rPr>
                        <a:t>6.54% Fixed</a:t>
                      </a:r>
                      <a:endParaRPr kumimoji="0" lang="en-US" sz="2000" b="0" i="0" u="none" strike="noStrike" kern="1200" cap="none" spc="0" normalizeH="0" baseline="0" noProof="0">
                        <a:ln>
                          <a:noFill/>
                        </a:ln>
                        <a:solidFill>
                          <a:schemeClr val="tx1"/>
                        </a:solidFill>
                        <a:effectLst/>
                        <a:uLnTx/>
                        <a:uFillTx/>
                        <a:latin typeface="+mn-lt"/>
                        <a:ea typeface="+mn-ea"/>
                        <a:cs typeface="+mn-cs"/>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6 months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extLst>
                  <a:ext uri="{0D108BD9-81ED-4DB2-BD59-A6C34878D82A}">
                    <a16:rowId xmlns:a16="http://schemas.microsoft.com/office/drawing/2014/main" val="1310147921"/>
                  </a:ext>
                </a:extLst>
              </a:tr>
              <a:tr h="985207">
                <a:tc>
                  <a:txBody>
                    <a:bodyPr/>
                    <a:lstStyle/>
                    <a:p>
                      <a:r>
                        <a:rPr lang="en-US" sz="2000">
                          <a:solidFill>
                            <a:schemeClr val="tx1"/>
                          </a:solidFill>
                        </a:rPr>
                        <a:t>PLUS</a:t>
                      </a:r>
                    </a:p>
                    <a:p>
                      <a:r>
                        <a:rPr lang="en-US" sz="2000">
                          <a:solidFill>
                            <a:schemeClr val="tx1"/>
                          </a:solidFill>
                        </a:rPr>
                        <a:t>(Parent or Graduate)</a:t>
                      </a:r>
                      <a:endParaRPr lang="en-US" sz="2000">
                        <a:solidFill>
                          <a:schemeClr val="tx1"/>
                        </a:solidFill>
                        <a:latin typeface="+mn-lt"/>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Credit-based</a:t>
                      </a:r>
                    </a:p>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Unsubsidized</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u="none" strike="noStrike" kern="1200" cap="none" spc="0" normalizeH="0" baseline="0" noProof="0">
                          <a:ln>
                            <a:noFill/>
                          </a:ln>
                          <a:solidFill>
                            <a:schemeClr val="tx1"/>
                          </a:solidFill>
                          <a:effectLst/>
                          <a:uLnTx/>
                          <a:uFillTx/>
                        </a:rPr>
                        <a:t>7.54% Fixed</a:t>
                      </a:r>
                      <a:endParaRPr kumimoji="0" lang="en-US" sz="2000" b="0" i="0" u="none" strike="noStrike" kern="1200" cap="none" spc="0" normalizeH="0" baseline="0" noProof="0">
                        <a:ln>
                          <a:noFill/>
                        </a:ln>
                        <a:solidFill>
                          <a:schemeClr val="tx1"/>
                        </a:solidFill>
                        <a:effectLst/>
                        <a:uLnTx/>
                        <a:uFillTx/>
                        <a:latin typeface="+mn-lt"/>
                        <a:ea typeface="+mn-ea"/>
                        <a:cs typeface="+mn-cs"/>
                      </a:endParaRPr>
                    </a:p>
                  </a:txBody>
                  <a:tcPr/>
                </a:tc>
                <a:tc>
                  <a:txBody>
                    <a:bodyPr/>
                    <a:lstStyle/>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No grace period</a:t>
                      </a:r>
                    </a:p>
                    <a:p>
                      <a:pPr marL="125413" marR="0" lvl="0" indent="-125413" algn="l" defTabSz="6858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a:pPr>
                      <a:r>
                        <a:rPr kumimoji="0" lang="en-US" sz="2000" b="0" u="none" strike="noStrike" kern="1200" cap="none" spc="0" normalizeH="0" baseline="0" noProof="0" dirty="0">
                          <a:ln>
                            <a:noFill/>
                          </a:ln>
                          <a:solidFill>
                            <a:schemeClr val="tx1"/>
                          </a:solidFill>
                          <a:effectLst/>
                          <a:uLnTx/>
                          <a:uFillTx/>
                        </a:rPr>
                        <a:t>Repayment starts within 60 days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txBody>
                  <a:tcPr/>
                </a:tc>
                <a:extLst>
                  <a:ext uri="{0D108BD9-81ED-4DB2-BD59-A6C34878D82A}">
                    <a16:rowId xmlns:a16="http://schemas.microsoft.com/office/drawing/2014/main" val="1546378639"/>
                  </a:ext>
                </a:extLst>
              </a:tr>
            </a:tbl>
          </a:graphicData>
        </a:graphic>
      </p:graphicFrame>
      <p:pic>
        <p:nvPicPr>
          <p:cNvPr id="9" name="Picture 13">
            <a:extLst>
              <a:ext uri="{FF2B5EF4-FFF2-40B4-BE49-F238E27FC236}">
                <a16:creationId xmlns:a16="http://schemas.microsoft.com/office/drawing/2014/main" id="{C3DE994A-F65C-4536-A691-7E6D6DC5E144}"/>
              </a:ext>
            </a:extLst>
          </p:cNvPr>
          <p:cNvPicPr>
            <a:picLocks noChangeAspect="1" noChangeArrowheads="1"/>
          </p:cNvPicPr>
          <p:nvPr/>
        </p:nvPicPr>
        <p:blipFill>
          <a:blip r:embed="rId4" cstate="print"/>
          <a:srcRect/>
          <a:stretch>
            <a:fillRect/>
          </a:stretch>
        </p:blipFill>
        <p:spPr bwMode="auto">
          <a:xfrm>
            <a:off x="7744308" y="365128"/>
            <a:ext cx="771042" cy="752472"/>
          </a:xfrm>
          <a:prstGeom prst="rect">
            <a:avLst/>
          </a:prstGeom>
          <a:noFill/>
          <a:ln w="9525">
            <a:noFill/>
            <a:miter lim="800000"/>
            <a:headEnd/>
            <a:tailEnd/>
          </a:ln>
        </p:spPr>
      </p:pic>
    </p:spTree>
    <p:extLst>
      <p:ext uri="{BB962C8B-B14F-4D97-AF65-F5344CB8AC3E}">
        <p14:creationId xmlns:p14="http://schemas.microsoft.com/office/powerpoint/2010/main" val="1886892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How much can I borrow?</a:t>
            </a:r>
          </a:p>
        </p:txBody>
      </p:sp>
      <p:sp>
        <p:nvSpPr>
          <p:cNvPr id="4" name="Slide Number Placeholder 3">
            <a:extLst>
              <a:ext uri="{FF2B5EF4-FFF2-40B4-BE49-F238E27FC236}">
                <a16:creationId xmlns:a16="http://schemas.microsoft.com/office/drawing/2014/main" id="{F74615B3-A6AF-49F3-8FC3-EDC8B5FDE797}"/>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22</a:t>
            </a:fld>
            <a:endParaRPr lang="en-US">
              <a:solidFill>
                <a:prstClr val="black">
                  <a:tint val="75000"/>
                </a:prstClr>
              </a:solidFill>
            </a:endParaRPr>
          </a:p>
        </p:txBody>
      </p:sp>
      <p:graphicFrame>
        <p:nvGraphicFramePr>
          <p:cNvPr id="10" name="Table 10">
            <a:extLst>
              <a:ext uri="{FF2B5EF4-FFF2-40B4-BE49-F238E27FC236}">
                <a16:creationId xmlns:a16="http://schemas.microsoft.com/office/drawing/2014/main" id="{B34801EF-CF3B-4E77-B9C3-F7AA525ABC3E}"/>
              </a:ext>
            </a:extLst>
          </p:cNvPr>
          <p:cNvGraphicFramePr>
            <a:graphicFrameLocks noGrp="1"/>
          </p:cNvGraphicFramePr>
          <p:nvPr>
            <p:ph idx="1"/>
            <p:extLst>
              <p:ext uri="{D42A27DB-BD31-4B8C-83A1-F6EECF244321}">
                <p14:modId xmlns:p14="http://schemas.microsoft.com/office/powerpoint/2010/main" val="3785379314"/>
              </p:ext>
            </p:extLst>
          </p:nvPr>
        </p:nvGraphicFramePr>
        <p:xfrm>
          <a:off x="628650" y="1690689"/>
          <a:ext cx="7886700" cy="4016504"/>
        </p:xfrm>
        <a:graphic>
          <a:graphicData uri="http://schemas.openxmlformats.org/drawingml/2006/table">
            <a:tbl>
              <a:tblPr firstRow="1" bandRow="1">
                <a:tableStyleId>{00A15C55-8517-42AA-B614-E9B94910E393}</a:tableStyleId>
              </a:tblPr>
              <a:tblGrid>
                <a:gridCol w="2135332">
                  <a:extLst>
                    <a:ext uri="{9D8B030D-6E8A-4147-A177-3AD203B41FA5}">
                      <a16:colId xmlns:a16="http://schemas.microsoft.com/office/drawing/2014/main" val="4176321439"/>
                    </a:ext>
                  </a:extLst>
                </a:gridCol>
                <a:gridCol w="2909454">
                  <a:extLst>
                    <a:ext uri="{9D8B030D-6E8A-4147-A177-3AD203B41FA5}">
                      <a16:colId xmlns:a16="http://schemas.microsoft.com/office/drawing/2014/main" val="4280676746"/>
                    </a:ext>
                  </a:extLst>
                </a:gridCol>
                <a:gridCol w="2841914">
                  <a:extLst>
                    <a:ext uri="{9D8B030D-6E8A-4147-A177-3AD203B41FA5}">
                      <a16:colId xmlns:a16="http://schemas.microsoft.com/office/drawing/2014/main" val="3426623089"/>
                    </a:ext>
                  </a:extLst>
                </a:gridCol>
              </a:tblGrid>
              <a:tr h="418811">
                <a:tc>
                  <a:txBody>
                    <a:bodyPr/>
                    <a:lstStyle/>
                    <a:p>
                      <a:endParaRPr lang="en-US" sz="2000">
                        <a:solidFill>
                          <a:schemeClr val="tx1"/>
                        </a:solidFill>
                      </a:endParaRPr>
                    </a:p>
                  </a:txBody>
                  <a:tcPr/>
                </a:tc>
                <a:tc>
                  <a:txBody>
                    <a:bodyPr/>
                    <a:lstStyle/>
                    <a:p>
                      <a:r>
                        <a:rPr lang="en-US" sz="2000">
                          <a:solidFill>
                            <a:schemeClr val="tx1"/>
                          </a:solidFill>
                        </a:rPr>
                        <a:t>Dependent Limits</a:t>
                      </a:r>
                    </a:p>
                  </a:txBody>
                  <a:tcPr/>
                </a:tc>
                <a:tc>
                  <a:txBody>
                    <a:bodyPr/>
                    <a:lstStyle/>
                    <a:p>
                      <a:r>
                        <a:rPr lang="en-US" sz="2000">
                          <a:solidFill>
                            <a:schemeClr val="tx1"/>
                          </a:solidFill>
                        </a:rPr>
                        <a:t>Independent Limits</a:t>
                      </a:r>
                      <a:r>
                        <a:rPr lang="en-US" sz="2000" b="1">
                          <a:solidFill>
                            <a:schemeClr val="tx1"/>
                          </a:solidFill>
                        </a:rPr>
                        <a:t>*</a:t>
                      </a:r>
                    </a:p>
                  </a:txBody>
                  <a:tcPr/>
                </a:tc>
                <a:extLst>
                  <a:ext uri="{0D108BD9-81ED-4DB2-BD59-A6C34878D82A}">
                    <a16:rowId xmlns:a16="http://schemas.microsoft.com/office/drawing/2014/main" val="1187727721"/>
                  </a:ext>
                </a:extLst>
              </a:tr>
              <a:tr h="863951">
                <a:tc>
                  <a:txBody>
                    <a:bodyPr/>
                    <a:lstStyle/>
                    <a:p>
                      <a:r>
                        <a:rPr lang="en-US" sz="2000">
                          <a:solidFill>
                            <a:schemeClr val="tx1"/>
                          </a:solidFill>
                        </a:rPr>
                        <a:t>1</a:t>
                      </a:r>
                      <a:r>
                        <a:rPr lang="en-US" sz="2000" baseline="30000">
                          <a:solidFill>
                            <a:schemeClr val="tx1"/>
                          </a:solidFill>
                        </a:rPr>
                        <a:t>st</a:t>
                      </a:r>
                      <a:r>
                        <a:rPr lang="en-US" sz="2000">
                          <a:solidFill>
                            <a:schemeClr val="tx1"/>
                          </a:solidFill>
                        </a:rPr>
                        <a:t> year </a:t>
                      </a:r>
                      <a:br>
                        <a:rPr lang="en-US" sz="2000">
                          <a:solidFill>
                            <a:schemeClr val="tx1"/>
                          </a:solidFill>
                        </a:rPr>
                      </a:br>
                      <a:r>
                        <a:rPr lang="en-US" sz="2000">
                          <a:solidFill>
                            <a:schemeClr val="tx1"/>
                          </a:solidFill>
                        </a:rPr>
                        <a:t>Undergraduate </a:t>
                      </a:r>
                    </a:p>
                  </a:txBody>
                  <a:tcPr/>
                </a:tc>
                <a:tc>
                  <a:txBody>
                    <a:bodyPr/>
                    <a:lstStyle/>
                    <a:p>
                      <a:r>
                        <a:rPr lang="en-US" sz="2000">
                          <a:solidFill>
                            <a:schemeClr val="tx1"/>
                          </a:solidFill>
                        </a:rPr>
                        <a:t>$5,500 total</a:t>
                      </a:r>
                      <a:br>
                        <a:rPr lang="en-US" sz="2000">
                          <a:solidFill>
                            <a:schemeClr val="tx1"/>
                          </a:solidFill>
                        </a:rPr>
                      </a:br>
                      <a:r>
                        <a:rPr lang="en-US" sz="2000">
                          <a:solidFill>
                            <a:schemeClr val="tx1"/>
                          </a:solidFill>
                        </a:rPr>
                        <a:t>(max. $3,500 subsidized)</a:t>
                      </a:r>
                    </a:p>
                  </a:txBody>
                  <a:tcPr/>
                </a:tc>
                <a:tc>
                  <a:txBody>
                    <a:bodyPr/>
                    <a:lstStyle/>
                    <a:p>
                      <a:r>
                        <a:rPr lang="en-US" sz="2000">
                          <a:solidFill>
                            <a:schemeClr val="tx1"/>
                          </a:solidFill>
                        </a:rPr>
                        <a:t>$9,500 total</a:t>
                      </a:r>
                      <a:br>
                        <a:rPr lang="en-US" sz="2000">
                          <a:solidFill>
                            <a:schemeClr val="tx1"/>
                          </a:solidFill>
                        </a:rPr>
                      </a:br>
                      <a:r>
                        <a:rPr lang="en-US" sz="2000">
                          <a:solidFill>
                            <a:schemeClr val="tx1"/>
                          </a:solidFill>
                        </a:rPr>
                        <a:t>(max $3,500 subsidized)</a:t>
                      </a:r>
                    </a:p>
                  </a:txBody>
                  <a:tcPr/>
                </a:tc>
                <a:extLst>
                  <a:ext uri="{0D108BD9-81ED-4DB2-BD59-A6C34878D82A}">
                    <a16:rowId xmlns:a16="http://schemas.microsoft.com/office/drawing/2014/main" val="1829455688"/>
                  </a:ext>
                </a:extLst>
              </a:tr>
              <a:tr h="863951">
                <a:tc>
                  <a:txBody>
                    <a:bodyPr/>
                    <a:lstStyle/>
                    <a:p>
                      <a:r>
                        <a:rPr lang="en-US" sz="2000">
                          <a:solidFill>
                            <a:schemeClr val="tx1"/>
                          </a:solidFill>
                        </a:rPr>
                        <a:t>2</a:t>
                      </a:r>
                      <a:r>
                        <a:rPr lang="en-US" sz="2000" baseline="30000">
                          <a:solidFill>
                            <a:schemeClr val="tx1"/>
                          </a:solidFill>
                        </a:rPr>
                        <a:t>nd</a:t>
                      </a:r>
                      <a:r>
                        <a:rPr lang="en-US" sz="2000">
                          <a:solidFill>
                            <a:schemeClr val="tx1"/>
                          </a:solidFill>
                        </a:rPr>
                        <a:t> year</a:t>
                      </a:r>
                      <a:br>
                        <a:rPr lang="en-US" sz="2000">
                          <a:solidFill>
                            <a:schemeClr val="tx1"/>
                          </a:solidFill>
                        </a:rPr>
                      </a:br>
                      <a:r>
                        <a:rPr lang="en-US" sz="2000">
                          <a:solidFill>
                            <a:schemeClr val="tx1"/>
                          </a:solidFill>
                        </a:rPr>
                        <a:t>Undergraduate</a:t>
                      </a:r>
                    </a:p>
                  </a:txBody>
                  <a:tcPr/>
                </a:tc>
                <a:tc>
                  <a:txBody>
                    <a:bodyPr/>
                    <a:lstStyle/>
                    <a:p>
                      <a:r>
                        <a:rPr lang="en-US" sz="2000">
                          <a:solidFill>
                            <a:schemeClr val="tx1"/>
                          </a:solidFill>
                        </a:rPr>
                        <a:t>$6,500 total</a:t>
                      </a:r>
                      <a:br>
                        <a:rPr lang="en-US" sz="2000">
                          <a:solidFill>
                            <a:schemeClr val="tx1"/>
                          </a:solidFill>
                        </a:rPr>
                      </a:br>
                      <a:r>
                        <a:rPr lang="en-US" sz="2000">
                          <a:solidFill>
                            <a:schemeClr val="tx1"/>
                          </a:solidFill>
                        </a:rPr>
                        <a:t>(max. $4,500 subsidized)</a:t>
                      </a:r>
                    </a:p>
                  </a:txBody>
                  <a:tcPr/>
                </a:tc>
                <a:tc>
                  <a:txBody>
                    <a:bodyPr/>
                    <a:lstStyle/>
                    <a:p>
                      <a:r>
                        <a:rPr lang="en-US" sz="2000">
                          <a:solidFill>
                            <a:schemeClr val="tx1"/>
                          </a:solidFill>
                        </a:rPr>
                        <a:t>$10,500 total</a:t>
                      </a:r>
                      <a:br>
                        <a:rPr lang="en-US" sz="2000">
                          <a:solidFill>
                            <a:schemeClr val="tx1"/>
                          </a:solidFill>
                        </a:rPr>
                      </a:br>
                      <a:r>
                        <a:rPr lang="en-US" sz="2000">
                          <a:solidFill>
                            <a:schemeClr val="tx1"/>
                          </a:solidFill>
                        </a:rPr>
                        <a:t>(max $4,500 subsidized)</a:t>
                      </a:r>
                    </a:p>
                  </a:txBody>
                  <a:tcPr/>
                </a:tc>
                <a:extLst>
                  <a:ext uri="{0D108BD9-81ED-4DB2-BD59-A6C34878D82A}">
                    <a16:rowId xmlns:a16="http://schemas.microsoft.com/office/drawing/2014/main" val="2294783914"/>
                  </a:ext>
                </a:extLst>
              </a:tr>
              <a:tr h="863951">
                <a:tc>
                  <a:txBody>
                    <a:bodyPr/>
                    <a:lstStyle/>
                    <a:p>
                      <a:r>
                        <a:rPr lang="en-US" sz="2000">
                          <a:solidFill>
                            <a:schemeClr val="tx1"/>
                          </a:solidFill>
                        </a:rPr>
                        <a:t>3</a:t>
                      </a:r>
                      <a:r>
                        <a:rPr lang="en-US" sz="2000" baseline="30000">
                          <a:solidFill>
                            <a:schemeClr val="tx1"/>
                          </a:solidFill>
                        </a:rPr>
                        <a:t>rd</a:t>
                      </a:r>
                      <a:r>
                        <a:rPr lang="en-US" sz="2000">
                          <a:solidFill>
                            <a:schemeClr val="tx1"/>
                          </a:solidFill>
                        </a:rPr>
                        <a:t> year &amp; beyond</a:t>
                      </a:r>
                      <a:br>
                        <a:rPr lang="en-US" sz="2000">
                          <a:solidFill>
                            <a:schemeClr val="tx1"/>
                          </a:solidFill>
                        </a:rPr>
                      </a:br>
                      <a:r>
                        <a:rPr lang="en-US" sz="2000">
                          <a:solidFill>
                            <a:schemeClr val="tx1"/>
                          </a:solidFill>
                        </a:rPr>
                        <a:t>Undergraduate</a:t>
                      </a:r>
                    </a:p>
                  </a:txBody>
                  <a:tcPr/>
                </a:tc>
                <a:tc>
                  <a:txBody>
                    <a:bodyPr/>
                    <a:lstStyle/>
                    <a:p>
                      <a:r>
                        <a:rPr lang="en-US" sz="2000">
                          <a:solidFill>
                            <a:schemeClr val="tx1"/>
                          </a:solidFill>
                        </a:rPr>
                        <a:t>$7,500 total</a:t>
                      </a:r>
                      <a:br>
                        <a:rPr lang="en-US" sz="2000">
                          <a:solidFill>
                            <a:schemeClr val="tx1"/>
                          </a:solidFill>
                        </a:rPr>
                      </a:br>
                      <a:r>
                        <a:rPr lang="en-US" sz="2000">
                          <a:solidFill>
                            <a:schemeClr val="tx1"/>
                          </a:solidFill>
                        </a:rPr>
                        <a:t>(max. $5,500 subsidized)</a:t>
                      </a:r>
                    </a:p>
                  </a:txBody>
                  <a:tcPr/>
                </a:tc>
                <a:tc>
                  <a:txBody>
                    <a:bodyPr/>
                    <a:lstStyle/>
                    <a:p>
                      <a:r>
                        <a:rPr lang="en-US" sz="2000">
                          <a:solidFill>
                            <a:schemeClr val="tx1"/>
                          </a:solidFill>
                        </a:rPr>
                        <a:t>$12,500 total</a:t>
                      </a:r>
                      <a:br>
                        <a:rPr lang="en-US" sz="2000">
                          <a:solidFill>
                            <a:schemeClr val="tx1"/>
                          </a:solidFill>
                        </a:rPr>
                      </a:br>
                      <a:r>
                        <a:rPr lang="en-US" sz="2000">
                          <a:solidFill>
                            <a:schemeClr val="tx1"/>
                          </a:solidFill>
                        </a:rPr>
                        <a:t>(max $5,500 subsidized)</a:t>
                      </a:r>
                    </a:p>
                  </a:txBody>
                  <a:tcPr/>
                </a:tc>
                <a:extLst>
                  <a:ext uri="{0D108BD9-81ED-4DB2-BD59-A6C34878D82A}">
                    <a16:rowId xmlns:a16="http://schemas.microsoft.com/office/drawing/2014/main" val="1899022241"/>
                  </a:ext>
                </a:extLst>
              </a:tr>
              <a:tr h="863951">
                <a:tc>
                  <a:txBody>
                    <a:bodyPr/>
                    <a:lstStyle/>
                    <a:p>
                      <a:r>
                        <a:rPr lang="en-US" sz="2000">
                          <a:solidFill>
                            <a:schemeClr val="tx1"/>
                          </a:solidFill>
                        </a:rPr>
                        <a:t>Graduate &amp; Professional </a:t>
                      </a:r>
                    </a:p>
                  </a:txBody>
                  <a:tcPr/>
                </a:tc>
                <a:tc>
                  <a:txBody>
                    <a:bodyPr/>
                    <a:lstStyle/>
                    <a:p>
                      <a:r>
                        <a:rPr lang="en-US" sz="2000">
                          <a:solidFill>
                            <a:schemeClr val="tx1"/>
                          </a:solidFill>
                        </a:rPr>
                        <a:t>Not applicable </a:t>
                      </a:r>
                      <a:br>
                        <a:rPr lang="en-US" sz="2000">
                          <a:solidFill>
                            <a:schemeClr val="tx1"/>
                          </a:solidFill>
                        </a:rPr>
                      </a:br>
                      <a:r>
                        <a:rPr lang="en-US" sz="2000">
                          <a:solidFill>
                            <a:schemeClr val="tx1"/>
                          </a:solidFill>
                        </a:rPr>
                        <a:t>(subsidized loans only for undergraduate students)</a:t>
                      </a:r>
                    </a:p>
                  </a:txBody>
                  <a:tcPr/>
                </a:tc>
                <a:tc>
                  <a:txBody>
                    <a:bodyPr/>
                    <a:lstStyle/>
                    <a:p>
                      <a:r>
                        <a:rPr lang="en-US" sz="2000">
                          <a:solidFill>
                            <a:schemeClr val="tx1"/>
                          </a:solidFill>
                        </a:rPr>
                        <a:t>$20,500 total</a:t>
                      </a:r>
                      <a:br>
                        <a:rPr lang="en-US" sz="2000">
                          <a:solidFill>
                            <a:schemeClr val="tx1"/>
                          </a:solidFill>
                        </a:rPr>
                      </a:br>
                      <a:r>
                        <a:rPr lang="en-US" sz="2000">
                          <a:solidFill>
                            <a:schemeClr val="tx1"/>
                          </a:solidFill>
                        </a:rPr>
                        <a:t>(unsubsidized only)</a:t>
                      </a:r>
                    </a:p>
                  </a:txBody>
                  <a:tcPr/>
                </a:tc>
                <a:extLst>
                  <a:ext uri="{0D108BD9-81ED-4DB2-BD59-A6C34878D82A}">
                    <a16:rowId xmlns:a16="http://schemas.microsoft.com/office/drawing/2014/main" val="931960472"/>
                  </a:ext>
                </a:extLst>
              </a:tr>
            </a:tbl>
          </a:graphicData>
        </a:graphic>
      </p:graphicFrame>
      <p:sp>
        <p:nvSpPr>
          <p:cNvPr id="13" name="TextBox 12">
            <a:extLst>
              <a:ext uri="{FF2B5EF4-FFF2-40B4-BE49-F238E27FC236}">
                <a16:creationId xmlns:a16="http://schemas.microsoft.com/office/drawing/2014/main" id="{1165C54B-8055-4CDC-A711-A436A2FBED6E}"/>
              </a:ext>
            </a:extLst>
          </p:cNvPr>
          <p:cNvSpPr txBox="1"/>
          <p:nvPr/>
        </p:nvSpPr>
        <p:spPr>
          <a:xfrm>
            <a:off x="628650" y="5911902"/>
            <a:ext cx="7886700" cy="307777"/>
          </a:xfrm>
          <a:prstGeom prst="rect">
            <a:avLst/>
          </a:prstGeom>
          <a:noFill/>
        </p:spPr>
        <p:txBody>
          <a:bodyPr wrap="square" rtlCol="0">
            <a:spAutoFit/>
          </a:bodyPr>
          <a:lstStyle/>
          <a:p>
            <a:r>
              <a:rPr lang="en-US" sz="1400" b="1"/>
              <a:t>*</a:t>
            </a:r>
            <a:r>
              <a:rPr lang="en-US" sz="1400"/>
              <a:t>Independent limits also apply to dependent students whose parents are not eligible for PLUS Loans</a:t>
            </a:r>
          </a:p>
        </p:txBody>
      </p:sp>
      <p:pic>
        <p:nvPicPr>
          <p:cNvPr id="9" name="Picture 13">
            <a:extLst>
              <a:ext uri="{FF2B5EF4-FFF2-40B4-BE49-F238E27FC236}">
                <a16:creationId xmlns:a16="http://schemas.microsoft.com/office/drawing/2014/main" id="{BDFBC688-DD12-47CE-94AC-7751802B425D}"/>
              </a:ext>
            </a:extLst>
          </p:cNvPr>
          <p:cNvPicPr>
            <a:picLocks noChangeAspect="1" noChangeArrowheads="1"/>
          </p:cNvPicPr>
          <p:nvPr/>
        </p:nvPicPr>
        <p:blipFill>
          <a:blip r:embed="rId4" cstate="print"/>
          <a:srcRect/>
          <a:stretch>
            <a:fillRect/>
          </a:stretch>
        </p:blipFill>
        <p:spPr bwMode="auto">
          <a:xfrm>
            <a:off x="7744308" y="365128"/>
            <a:ext cx="771042" cy="752472"/>
          </a:xfrm>
          <a:prstGeom prst="rect">
            <a:avLst/>
          </a:prstGeom>
          <a:noFill/>
          <a:ln w="9525">
            <a:noFill/>
            <a:miter lim="800000"/>
            <a:headEnd/>
            <a:tailEnd/>
          </a:ln>
        </p:spPr>
      </p:pic>
    </p:spTree>
    <p:extLst>
      <p:ext uri="{BB962C8B-B14F-4D97-AF65-F5344CB8AC3E}">
        <p14:creationId xmlns:p14="http://schemas.microsoft.com/office/powerpoint/2010/main" val="1502494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23" name="Content Placeholder 17">
            <a:extLst>
              <a:ext uri="{FF2B5EF4-FFF2-40B4-BE49-F238E27FC236}">
                <a16:creationId xmlns:a16="http://schemas.microsoft.com/office/drawing/2014/main" id="{C5C183F2-46D0-42AC-AFE9-1ADC597FDEC8}"/>
              </a:ext>
            </a:extLst>
          </p:cNvPr>
          <p:cNvGraphicFramePr>
            <a:graphicFrameLocks noGrp="1"/>
          </p:cNvGraphicFramePr>
          <p:nvPr>
            <p:ph idx="1"/>
            <p:extLst>
              <p:ext uri="{D42A27DB-BD31-4B8C-83A1-F6EECF244321}">
                <p14:modId xmlns:p14="http://schemas.microsoft.com/office/powerpoint/2010/main" val="3519500779"/>
              </p:ext>
            </p:extLst>
          </p:nvPr>
        </p:nvGraphicFramePr>
        <p:xfrm>
          <a:off x="3314310" y="681035"/>
          <a:ext cx="5982088" cy="56753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16C13CE7-E5AB-45C4-84D0-049F485B40F4}"/>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23</a:t>
            </a:fld>
            <a:endParaRPr lang="en-US">
              <a:solidFill>
                <a:prstClr val="black">
                  <a:tint val="75000"/>
                </a:prstClr>
              </a:solidFill>
            </a:endParaRPr>
          </a:p>
        </p:txBody>
      </p:sp>
      <p:sp>
        <p:nvSpPr>
          <p:cNvPr id="8" name="Title 1">
            <a:extLst>
              <a:ext uri="{FF2B5EF4-FFF2-40B4-BE49-F238E27FC236}">
                <a16:creationId xmlns:a16="http://schemas.microsoft.com/office/drawing/2014/main" id="{16B1545D-CA80-4ED1-93C8-AD4813D1D76B}"/>
              </a:ext>
            </a:extLst>
          </p:cNvPr>
          <p:cNvSpPr txBox="1">
            <a:spLocks/>
          </p:cNvSpPr>
          <p:nvPr/>
        </p:nvSpPr>
        <p:spPr>
          <a:xfrm>
            <a:off x="628651" y="365128"/>
            <a:ext cx="2760435" cy="581183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kern="1200">
                <a:solidFill>
                  <a:schemeClr val="accent1"/>
                </a:solidFill>
                <a:latin typeface="Roboto"/>
                <a:ea typeface="+mj-ea"/>
                <a:cs typeface="+mj-cs"/>
              </a:defRPr>
            </a:lvl1pPr>
          </a:lstStyle>
          <a:p>
            <a:r>
              <a:rPr lang="en-US"/>
              <a:t>Overview </a:t>
            </a:r>
            <a:br>
              <a:rPr lang="en-US"/>
            </a:br>
            <a:r>
              <a:rPr lang="en-US"/>
              <a:t>of the</a:t>
            </a:r>
          </a:p>
          <a:p>
            <a:r>
              <a:rPr lang="en-US"/>
              <a:t>Financial Aid</a:t>
            </a:r>
          </a:p>
          <a:p>
            <a:r>
              <a:rPr lang="en-US"/>
              <a:t>Process</a:t>
            </a:r>
          </a:p>
        </p:txBody>
      </p:sp>
      <p:cxnSp>
        <p:nvCxnSpPr>
          <p:cNvPr id="9" name="Straight Connector 8">
            <a:extLst>
              <a:ext uri="{FF2B5EF4-FFF2-40B4-BE49-F238E27FC236}">
                <a16:creationId xmlns:a16="http://schemas.microsoft.com/office/drawing/2014/main" id="{6ED5BA9C-0151-4496-9969-6A72D15725B9}"/>
              </a:ext>
            </a:extLst>
          </p:cNvPr>
          <p:cNvCxnSpPr>
            <a:cxnSpLocks/>
          </p:cNvCxnSpPr>
          <p:nvPr/>
        </p:nvCxnSpPr>
        <p:spPr>
          <a:xfrm>
            <a:off x="3314310" y="845843"/>
            <a:ext cx="0" cy="532635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479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How do I apply for financial aid?</a:t>
            </a:r>
          </a:p>
        </p:txBody>
      </p:sp>
      <p:sp>
        <p:nvSpPr>
          <p:cNvPr id="4" name="Content Placeholder 3"/>
          <p:cNvSpPr>
            <a:spLocks noGrp="1"/>
          </p:cNvSpPr>
          <p:nvPr>
            <p:ph idx="1"/>
          </p:nvPr>
        </p:nvSpPr>
        <p:spPr>
          <a:xfrm>
            <a:off x="628650" y="1813834"/>
            <a:ext cx="7886700" cy="4351338"/>
          </a:xfrm>
          <a:ln>
            <a:noFill/>
          </a:ln>
        </p:spPr>
        <p:txBody>
          <a:bodyPr>
            <a:normAutofit/>
          </a:bodyPr>
          <a:lstStyle/>
          <a:p>
            <a:pPr marL="0" indent="0">
              <a:buNone/>
            </a:pPr>
            <a:r>
              <a:rPr lang="en-US">
                <a:latin typeface="+mn-lt"/>
              </a:rPr>
              <a:t>Complete all forms required by a college, for example:  </a:t>
            </a:r>
          </a:p>
        </p:txBody>
      </p:sp>
      <p:sp>
        <p:nvSpPr>
          <p:cNvPr id="5" name="Slide Number Placeholder 4">
            <a:extLst>
              <a:ext uri="{FF2B5EF4-FFF2-40B4-BE49-F238E27FC236}">
                <a16:creationId xmlns:a16="http://schemas.microsoft.com/office/drawing/2014/main" id="{73A36BC7-8C85-49BD-AD68-A5C910431F8D}"/>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24</a:t>
            </a:fld>
            <a:endParaRPr lang="en-US">
              <a:solidFill>
                <a:prstClr val="black">
                  <a:tint val="75000"/>
                </a:prstClr>
              </a:solidFill>
            </a:endParaRPr>
          </a:p>
        </p:txBody>
      </p:sp>
      <p:graphicFrame>
        <p:nvGraphicFramePr>
          <p:cNvPr id="8" name="Diagram 7">
            <a:extLst>
              <a:ext uri="{FF2B5EF4-FFF2-40B4-BE49-F238E27FC236}">
                <a16:creationId xmlns:a16="http://schemas.microsoft.com/office/drawing/2014/main" id="{5BB9F781-E038-4C3D-8183-611BC557BD2C}"/>
              </a:ext>
            </a:extLst>
          </p:cNvPr>
          <p:cNvGraphicFramePr/>
          <p:nvPr>
            <p:extLst>
              <p:ext uri="{D42A27DB-BD31-4B8C-83A1-F6EECF244321}">
                <p14:modId xmlns:p14="http://schemas.microsoft.com/office/powerpoint/2010/main" val="1612981706"/>
              </p:ext>
            </p:extLst>
          </p:nvPr>
        </p:nvGraphicFramePr>
        <p:xfrm>
          <a:off x="628650" y="2369129"/>
          <a:ext cx="7886700" cy="37960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0978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normAutofit/>
          </a:bodyPr>
          <a:lstStyle/>
          <a:p>
            <a:r>
              <a:rPr lang="en-US"/>
              <a:t>Free Application </a:t>
            </a:r>
            <a:br>
              <a:rPr lang="en-US"/>
            </a:br>
            <a:r>
              <a:rPr lang="en-US"/>
              <a:t>for Federal Student Aid (FAFSA)</a:t>
            </a:r>
          </a:p>
        </p:txBody>
      </p:sp>
      <p:sp>
        <p:nvSpPr>
          <p:cNvPr id="8" name="Content Placeholder 7">
            <a:extLst>
              <a:ext uri="{FF2B5EF4-FFF2-40B4-BE49-F238E27FC236}">
                <a16:creationId xmlns:a16="http://schemas.microsoft.com/office/drawing/2014/main" id="{234E392D-64C7-4054-8B59-304BE3593E21}"/>
              </a:ext>
            </a:extLst>
          </p:cNvPr>
          <p:cNvSpPr>
            <a:spLocks noGrp="1"/>
          </p:cNvSpPr>
          <p:nvPr>
            <p:ph idx="1"/>
          </p:nvPr>
        </p:nvSpPr>
        <p:spPr/>
        <p:txBody>
          <a:bodyPr/>
          <a:lstStyle/>
          <a:p>
            <a:endParaRPr lang="en-US"/>
          </a:p>
        </p:txBody>
      </p:sp>
      <p:sp>
        <p:nvSpPr>
          <p:cNvPr id="6" name="Slide Number Placeholder 5">
            <a:extLst>
              <a:ext uri="{FF2B5EF4-FFF2-40B4-BE49-F238E27FC236}">
                <a16:creationId xmlns:a16="http://schemas.microsoft.com/office/drawing/2014/main" id="{5FFC6A56-9F71-460F-980E-6D579D7A1263}"/>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25</a:t>
            </a:fld>
            <a:endParaRPr lang="en-US">
              <a:solidFill>
                <a:prstClr val="black">
                  <a:tint val="75000"/>
                </a:prstClr>
              </a:solidFill>
            </a:endParaRPr>
          </a:p>
        </p:txBody>
      </p:sp>
      <p:graphicFrame>
        <p:nvGraphicFramePr>
          <p:cNvPr id="26" name="Diagram 25">
            <a:extLst>
              <a:ext uri="{FF2B5EF4-FFF2-40B4-BE49-F238E27FC236}">
                <a16:creationId xmlns:a16="http://schemas.microsoft.com/office/drawing/2014/main" id="{EF24118C-ED86-4BD0-B93A-02532E6CD3D8}"/>
              </a:ext>
            </a:extLst>
          </p:cNvPr>
          <p:cNvGraphicFramePr/>
          <p:nvPr>
            <p:extLst>
              <p:ext uri="{D42A27DB-BD31-4B8C-83A1-F6EECF244321}">
                <p14:modId xmlns:p14="http://schemas.microsoft.com/office/powerpoint/2010/main" val="652133042"/>
              </p:ext>
            </p:extLst>
          </p:nvPr>
        </p:nvGraphicFramePr>
        <p:xfrm>
          <a:off x="628650" y="3693441"/>
          <a:ext cx="7886700" cy="2568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C5AABC3C-3E21-4ECF-8C6F-58B76E8CF62D}"/>
              </a:ext>
            </a:extLst>
          </p:cNvPr>
          <p:cNvPicPr>
            <a:picLocks noChangeAspect="1"/>
          </p:cNvPicPr>
          <p:nvPr/>
        </p:nvPicPr>
        <p:blipFill>
          <a:blip r:embed="rId9"/>
          <a:stretch>
            <a:fillRect/>
          </a:stretch>
        </p:blipFill>
        <p:spPr>
          <a:xfrm>
            <a:off x="628650" y="1804360"/>
            <a:ext cx="7886700" cy="1867816"/>
          </a:xfrm>
          <a:prstGeom prst="roundRect">
            <a:avLst>
              <a:gd name="adj" fmla="val 4167"/>
            </a:avLst>
          </a:prstGeom>
          <a:solidFill>
            <a:srgbClr val="FFFFFF"/>
          </a:solidFill>
          <a:ln w="76200" cap="sq">
            <a:solidFill>
              <a:schemeClr val="accent2">
                <a:lumMod val="75000"/>
              </a:schemeClr>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949924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normAutofit/>
          </a:bodyPr>
          <a:lstStyle/>
          <a:p>
            <a:r>
              <a:rPr lang="en-US"/>
              <a:t>Alternative Application for </a:t>
            </a:r>
            <a:br>
              <a:rPr lang="en-US"/>
            </a:br>
            <a:r>
              <a:rPr lang="en-US"/>
              <a:t>Illinois Financial Aid (Alternative App)</a:t>
            </a:r>
          </a:p>
        </p:txBody>
      </p:sp>
      <p:sp>
        <p:nvSpPr>
          <p:cNvPr id="5" name="Slide Number Placeholder 4">
            <a:extLst>
              <a:ext uri="{FF2B5EF4-FFF2-40B4-BE49-F238E27FC236}">
                <a16:creationId xmlns:a16="http://schemas.microsoft.com/office/drawing/2014/main" id="{77B5763C-79FE-4913-9E1F-19CFD8000184}"/>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26</a:t>
            </a:fld>
            <a:endParaRPr lang="en-US">
              <a:solidFill>
                <a:prstClr val="black">
                  <a:tint val="75000"/>
                </a:prstClr>
              </a:solidFill>
            </a:endParaRPr>
          </a:p>
        </p:txBody>
      </p:sp>
      <p:graphicFrame>
        <p:nvGraphicFramePr>
          <p:cNvPr id="14" name="Diagram 13">
            <a:extLst>
              <a:ext uri="{FF2B5EF4-FFF2-40B4-BE49-F238E27FC236}">
                <a16:creationId xmlns:a16="http://schemas.microsoft.com/office/drawing/2014/main" id="{EE174DA5-83A9-4EA5-89BE-DD4486416156}"/>
              </a:ext>
            </a:extLst>
          </p:cNvPr>
          <p:cNvGraphicFramePr/>
          <p:nvPr>
            <p:extLst>
              <p:ext uri="{D42A27DB-BD31-4B8C-83A1-F6EECF244321}">
                <p14:modId xmlns:p14="http://schemas.microsoft.com/office/powerpoint/2010/main" val="551163711"/>
              </p:ext>
            </p:extLst>
          </p:nvPr>
        </p:nvGraphicFramePr>
        <p:xfrm>
          <a:off x="628650" y="3901903"/>
          <a:ext cx="7886700" cy="23432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15815155-A7EC-4BBC-880C-C3E65E4176E9}"/>
              </a:ext>
            </a:extLst>
          </p:cNvPr>
          <p:cNvPicPr>
            <a:picLocks noChangeAspect="1"/>
          </p:cNvPicPr>
          <p:nvPr/>
        </p:nvPicPr>
        <p:blipFill>
          <a:blip r:embed="rId9"/>
          <a:stretch>
            <a:fillRect/>
          </a:stretch>
        </p:blipFill>
        <p:spPr>
          <a:xfrm>
            <a:off x="628650" y="1550974"/>
            <a:ext cx="7886700" cy="2350930"/>
          </a:xfrm>
          <a:prstGeom prst="rect">
            <a:avLst/>
          </a:prstGeom>
        </p:spPr>
      </p:pic>
    </p:spTree>
    <p:extLst>
      <p:ext uri="{BB962C8B-B14F-4D97-AF65-F5344CB8AC3E}">
        <p14:creationId xmlns:p14="http://schemas.microsoft.com/office/powerpoint/2010/main" val="2490291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5 </a:t>
            </a:r>
            <a:r>
              <a:rPr lang="en-US" dirty="0" err="1"/>
              <a:t>Ws</a:t>
            </a:r>
            <a:r>
              <a:rPr lang="en-US" dirty="0"/>
              <a:t> of the Financial Aid Process</a:t>
            </a:r>
          </a:p>
        </p:txBody>
      </p:sp>
      <p:graphicFrame>
        <p:nvGraphicFramePr>
          <p:cNvPr id="4" name="Content Placeholder 7"/>
          <p:cNvGraphicFramePr>
            <a:graphicFrameLocks noGrp="1"/>
          </p:cNvGraphicFramePr>
          <p:nvPr>
            <p:ph idx="1"/>
            <p:extLst>
              <p:ext uri="{D42A27DB-BD31-4B8C-83A1-F6EECF244321}">
                <p14:modId xmlns:p14="http://schemas.microsoft.com/office/powerpoint/2010/main" val="3709215534"/>
              </p:ext>
            </p:extLst>
          </p:nvPr>
        </p:nvGraphicFramePr>
        <p:xfrm>
          <a:off x="628650" y="1690691"/>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248C4780-76B8-431E-B6C6-51B1F29EEFA9}"/>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27</a:t>
            </a:fld>
            <a:endParaRPr lang="en-US">
              <a:solidFill>
                <a:prstClr val="black">
                  <a:tint val="75000"/>
                </a:prstClr>
              </a:solidFill>
            </a:endParaRPr>
          </a:p>
        </p:txBody>
      </p:sp>
      <p:pic>
        <p:nvPicPr>
          <p:cNvPr id="5" name="Picture 4"/>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1451563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a:t>Do I need parent information?</a:t>
            </a:r>
          </a:p>
        </p:txBody>
      </p:sp>
      <p:sp>
        <p:nvSpPr>
          <p:cNvPr id="2" name="Slide Number Placeholder 1">
            <a:extLst>
              <a:ext uri="{FF2B5EF4-FFF2-40B4-BE49-F238E27FC236}">
                <a16:creationId xmlns:a16="http://schemas.microsoft.com/office/drawing/2014/main" id="{D63B178B-21F1-4E5F-A089-C7FD549E3C4C}"/>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28</a:t>
            </a:fld>
            <a:endParaRPr lang="en-US">
              <a:solidFill>
                <a:prstClr val="black">
                  <a:tint val="75000"/>
                </a:prstClr>
              </a:solidFill>
            </a:endParaRPr>
          </a:p>
        </p:txBody>
      </p:sp>
      <p:sp>
        <p:nvSpPr>
          <p:cNvPr id="6" name="Content Placeholder 5">
            <a:extLst>
              <a:ext uri="{FF2B5EF4-FFF2-40B4-BE49-F238E27FC236}">
                <a16:creationId xmlns:a16="http://schemas.microsoft.com/office/drawing/2014/main" id="{39DF0CAB-3098-4409-AF0E-3E6E6C7D227C}"/>
              </a:ext>
            </a:extLst>
          </p:cNvPr>
          <p:cNvSpPr>
            <a:spLocks noGrp="1"/>
          </p:cNvSpPr>
          <p:nvPr>
            <p:ph idx="1"/>
          </p:nvPr>
        </p:nvSpPr>
        <p:spPr/>
        <p:txBody>
          <a:bodyPr>
            <a:normAutofit/>
          </a:bodyPr>
          <a:lstStyle/>
          <a:p>
            <a:r>
              <a:rPr lang="en-US" sz="2800" dirty="0">
                <a:latin typeface="+mn-lt"/>
              </a:rPr>
              <a:t>Most students must report parental (demographic and financial) information until the age of 24</a:t>
            </a:r>
          </a:p>
          <a:p>
            <a:r>
              <a:rPr lang="en-US" sz="2800" dirty="0">
                <a:latin typeface="+mn-lt"/>
              </a:rPr>
              <a:t>This applies even if the student does not live with the parent</a:t>
            </a:r>
          </a:p>
          <a:p>
            <a:r>
              <a:rPr lang="en-US" sz="2800" dirty="0">
                <a:latin typeface="+mn-lt"/>
              </a:rPr>
              <a:t>Only parents should provide information on the FAFSA or Alternative App</a:t>
            </a:r>
          </a:p>
        </p:txBody>
      </p:sp>
    </p:spTree>
    <p:extLst>
      <p:ext uri="{BB962C8B-B14F-4D97-AF65-F5344CB8AC3E}">
        <p14:creationId xmlns:p14="http://schemas.microsoft.com/office/powerpoint/2010/main" val="1002241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a:t>Who’s considered a parent?</a:t>
            </a:r>
          </a:p>
        </p:txBody>
      </p:sp>
      <p:sp>
        <p:nvSpPr>
          <p:cNvPr id="2" name="Slide Number Placeholder 1">
            <a:extLst>
              <a:ext uri="{FF2B5EF4-FFF2-40B4-BE49-F238E27FC236}">
                <a16:creationId xmlns:a16="http://schemas.microsoft.com/office/drawing/2014/main" id="{D63B178B-21F1-4E5F-A089-C7FD549E3C4C}"/>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29</a:t>
            </a:fld>
            <a:endParaRPr lang="en-US">
              <a:solidFill>
                <a:prstClr val="black">
                  <a:tint val="75000"/>
                </a:prstClr>
              </a:solidFill>
            </a:endParaRPr>
          </a:p>
        </p:txBody>
      </p:sp>
      <p:sp>
        <p:nvSpPr>
          <p:cNvPr id="12" name="Content Placeholder 11">
            <a:extLst>
              <a:ext uri="{FF2B5EF4-FFF2-40B4-BE49-F238E27FC236}">
                <a16:creationId xmlns:a16="http://schemas.microsoft.com/office/drawing/2014/main" id="{7AA61C7B-E943-49BB-BCDA-8ED5B12B8A9F}"/>
              </a:ext>
            </a:extLst>
          </p:cNvPr>
          <p:cNvSpPr>
            <a:spLocks noGrp="1"/>
          </p:cNvSpPr>
          <p:nvPr>
            <p:ph idx="1"/>
          </p:nvPr>
        </p:nvSpPr>
        <p:spPr/>
        <p:txBody>
          <a:bodyPr/>
          <a:lstStyle/>
          <a:p>
            <a:endParaRPr lang="en-US"/>
          </a:p>
        </p:txBody>
      </p:sp>
      <p:graphicFrame>
        <p:nvGraphicFramePr>
          <p:cNvPr id="23" name="Content Placeholder 8">
            <a:extLst>
              <a:ext uri="{FF2B5EF4-FFF2-40B4-BE49-F238E27FC236}">
                <a16:creationId xmlns:a16="http://schemas.microsoft.com/office/drawing/2014/main" id="{825DD8D4-82F3-4247-B0DA-B467D5679041}"/>
              </a:ext>
            </a:extLst>
          </p:cNvPr>
          <p:cNvGraphicFramePr>
            <a:graphicFrameLocks/>
          </p:cNvGraphicFramePr>
          <p:nvPr>
            <p:extLst>
              <p:ext uri="{D42A27DB-BD31-4B8C-83A1-F6EECF244321}">
                <p14:modId xmlns:p14="http://schemas.microsoft.com/office/powerpoint/2010/main" val="484158614"/>
              </p:ext>
            </p:extLst>
          </p:nvPr>
        </p:nvGraphicFramePr>
        <p:xfrm>
          <a:off x="628650" y="1813838"/>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44302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dirty="0"/>
              <a:t>What if my parents are unmarried?</a:t>
            </a:r>
          </a:p>
        </p:txBody>
      </p:sp>
      <p:sp>
        <p:nvSpPr>
          <p:cNvPr id="6" name="Content Placeholder 5">
            <a:extLst>
              <a:ext uri="{FF2B5EF4-FFF2-40B4-BE49-F238E27FC236}">
                <a16:creationId xmlns:a16="http://schemas.microsoft.com/office/drawing/2014/main" id="{9F5C870E-84D4-44CA-98D2-A8CC3E77311C}"/>
              </a:ext>
            </a:extLst>
          </p:cNvPr>
          <p:cNvSpPr>
            <a:spLocks noGrp="1"/>
          </p:cNvSpPr>
          <p:nvPr>
            <p:ph idx="1"/>
          </p:nvPr>
        </p:nvSpPr>
        <p:spPr/>
        <p:txBody>
          <a:bodyPr>
            <a:normAutofit/>
          </a:bodyPr>
          <a:lstStyle/>
          <a:p>
            <a:r>
              <a:rPr lang="en-US" sz="2800" dirty="0">
                <a:latin typeface="+mn-lt"/>
              </a:rPr>
              <a:t>If both parents (biological or adoptive) are unmarried but living together, report information for both parents</a:t>
            </a:r>
          </a:p>
          <a:p>
            <a:r>
              <a:rPr lang="en-US" sz="2800" dirty="0">
                <a:latin typeface="+mn-lt"/>
              </a:rPr>
              <a:t>If parents are divorced or separated, report information about the parent the student lived with most in the past 12 months</a:t>
            </a:r>
          </a:p>
          <a:p>
            <a:pPr lvl="1"/>
            <a:r>
              <a:rPr lang="en-US" sz="2400" dirty="0">
                <a:latin typeface="+mn-lt"/>
              </a:rPr>
              <a:t>If the time spent with each parent was equal, report the information for the parent who provided the most financial support in the past 12 months</a:t>
            </a:r>
          </a:p>
          <a:p>
            <a:endParaRPr lang="en-US" sz="2800" dirty="0">
              <a:latin typeface="+mn-lt"/>
            </a:endParaRPr>
          </a:p>
        </p:txBody>
      </p:sp>
      <p:sp>
        <p:nvSpPr>
          <p:cNvPr id="2" name="Slide Number Placeholder 1">
            <a:extLst>
              <a:ext uri="{FF2B5EF4-FFF2-40B4-BE49-F238E27FC236}">
                <a16:creationId xmlns:a16="http://schemas.microsoft.com/office/drawing/2014/main" id="{D63B178B-21F1-4E5F-A089-C7FD549E3C4C}"/>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2766603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pPr>
              <a:defRPr/>
            </a:pPr>
            <a:r>
              <a:rPr lang="en-US">
                <a:solidFill>
                  <a:prstClr val="black"/>
                </a:solidFill>
                <a:latin typeface="Calibri"/>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What information do I need?</a:t>
            </a:r>
          </a:p>
        </p:txBody>
      </p:sp>
      <p:sp>
        <p:nvSpPr>
          <p:cNvPr id="4" name="Content Placeholder 3"/>
          <p:cNvSpPr>
            <a:spLocks noGrp="1"/>
          </p:cNvSpPr>
          <p:nvPr>
            <p:ph idx="1"/>
          </p:nvPr>
        </p:nvSpPr>
        <p:spPr/>
        <p:txBody>
          <a:bodyPr>
            <a:noAutofit/>
          </a:bodyPr>
          <a:lstStyle/>
          <a:p>
            <a:pPr marL="0" indent="0">
              <a:buNone/>
            </a:pPr>
            <a:r>
              <a:rPr lang="en-US" sz="1800" b="1" u="sng" kern="0" dirty="0">
                <a:latin typeface="+mn-lt"/>
              </a:rPr>
              <a:t>FAFSA Only</a:t>
            </a:r>
          </a:p>
          <a:p>
            <a:pPr marL="342900" marR="0" lvl="0" indent="-342900" algn="l" defTabSz="685800" rtl="0" eaLnBrk="1" fontAlgn="auto" latinLnBrk="0" hangingPunct="1">
              <a:lnSpc>
                <a:spcPct val="90000"/>
              </a:lnSpc>
              <a:spcBef>
                <a:spcPts val="750"/>
              </a:spcBef>
              <a:spcAft>
                <a:spcPts val="0"/>
              </a:spcAft>
              <a:buClr>
                <a:srgbClr val="0F6FC6"/>
              </a:buClr>
              <a:buSzTx/>
              <a:buFont typeface="Arial" panose="020B0604020202020204" pitchFamily="34" charset="0"/>
              <a:buChar char="•"/>
              <a:tabLst/>
              <a:defRPr/>
            </a:pPr>
            <a:r>
              <a:rPr lang="en-US" sz="2000" kern="0" dirty="0">
                <a:latin typeface="+mn-lt"/>
              </a:rPr>
              <a:t>Social Security Number (SSN)</a:t>
            </a:r>
          </a:p>
          <a:p>
            <a:pPr lvl="1" indent="-342900">
              <a:spcBef>
                <a:spcPts val="750"/>
              </a:spcBef>
              <a:buClr>
                <a:srgbClr val="0F6FC6"/>
              </a:buClr>
              <a:defRPr/>
            </a:pPr>
            <a:r>
              <a:rPr lang="en-US" sz="2000" kern="0" dirty="0">
                <a:latin typeface="+mn-lt"/>
              </a:rPr>
              <a:t>Parents who do not have an SSN must enter 000-00-0000</a:t>
            </a:r>
          </a:p>
          <a:p>
            <a:pPr lvl="0">
              <a:buClr>
                <a:srgbClr val="0F6FC6"/>
              </a:buClr>
            </a:pPr>
            <a:r>
              <a:rPr lang="en-US" sz="2000" kern="0" dirty="0">
                <a:solidFill>
                  <a:prstClr val="black"/>
                </a:solidFill>
                <a:latin typeface="+mn-lt"/>
              </a:rPr>
              <a:t>Alien Registration Number, if student is not a U.S. Citizen</a:t>
            </a:r>
          </a:p>
          <a:p>
            <a:pPr>
              <a:buClr>
                <a:srgbClr val="0F6FC6"/>
              </a:buClr>
            </a:pPr>
            <a:r>
              <a:rPr lang="en-US" sz="2000" kern="0" dirty="0">
                <a:solidFill>
                  <a:prstClr val="black"/>
                </a:solidFill>
                <a:latin typeface="+mn-lt"/>
              </a:rPr>
              <a:t>Federal Student Aid (FSA) ID to sign electronically </a:t>
            </a:r>
          </a:p>
          <a:p>
            <a:pPr marL="0" indent="0">
              <a:buClr>
                <a:srgbClr val="0F6FC6"/>
              </a:buClr>
              <a:buNone/>
            </a:pPr>
            <a:endParaRPr lang="en-US" sz="1200" b="1" u="sng" kern="0" dirty="0">
              <a:solidFill>
                <a:prstClr val="black"/>
              </a:solidFill>
              <a:latin typeface="+mn-lt"/>
            </a:endParaRPr>
          </a:p>
          <a:p>
            <a:pPr marL="0" indent="0">
              <a:buClr>
                <a:srgbClr val="0F6FC6"/>
              </a:buClr>
              <a:buNone/>
            </a:pPr>
            <a:r>
              <a:rPr lang="en-US" sz="1800" b="1" u="sng" kern="0" dirty="0">
                <a:solidFill>
                  <a:prstClr val="black"/>
                </a:solidFill>
                <a:latin typeface="+mn-lt"/>
              </a:rPr>
              <a:t>FAFSA &amp; Alternative Application</a:t>
            </a:r>
          </a:p>
          <a:p>
            <a:pPr lvl="0">
              <a:buClr>
                <a:srgbClr val="0F6FC6"/>
              </a:buClr>
            </a:pPr>
            <a:r>
              <a:rPr lang="en-US" sz="2000" kern="0" dirty="0">
                <a:solidFill>
                  <a:prstClr val="black"/>
                </a:solidFill>
                <a:latin typeface="+mn-lt"/>
              </a:rPr>
              <a:t>Federal tax returns, W-2s, and other records of income</a:t>
            </a:r>
          </a:p>
          <a:p>
            <a:pPr lvl="0">
              <a:buClr>
                <a:srgbClr val="0F6FC6"/>
              </a:buClr>
            </a:pPr>
            <a:r>
              <a:rPr lang="en-US" sz="2000" kern="0" dirty="0">
                <a:solidFill>
                  <a:prstClr val="black"/>
                </a:solidFill>
                <a:latin typeface="+mn-lt"/>
              </a:rPr>
              <a:t>Banking statements and records of investments (if applicable)</a:t>
            </a:r>
          </a:p>
          <a:p>
            <a:pPr lvl="0">
              <a:buClr>
                <a:srgbClr val="0F6FC6"/>
              </a:buClr>
            </a:pPr>
            <a:r>
              <a:rPr lang="en-US" sz="2000" kern="0" dirty="0">
                <a:solidFill>
                  <a:prstClr val="black"/>
                </a:solidFill>
                <a:latin typeface="+mn-lt"/>
              </a:rPr>
              <a:t>Records of untaxed income (if applicable)</a:t>
            </a:r>
          </a:p>
          <a:p>
            <a:pPr lvl="0">
              <a:buClr>
                <a:srgbClr val="0F6FC6"/>
              </a:buClr>
            </a:pPr>
            <a:r>
              <a:rPr lang="en-US" sz="2000" kern="0" dirty="0">
                <a:solidFill>
                  <a:prstClr val="black"/>
                </a:solidFill>
                <a:latin typeface="+mn-lt"/>
              </a:rPr>
              <a:t>List of colleges student would like to attend</a:t>
            </a:r>
          </a:p>
        </p:txBody>
      </p:sp>
      <p:sp>
        <p:nvSpPr>
          <p:cNvPr id="5" name="Slide Number Placeholder 4">
            <a:extLst>
              <a:ext uri="{FF2B5EF4-FFF2-40B4-BE49-F238E27FC236}">
                <a16:creationId xmlns:a16="http://schemas.microsoft.com/office/drawing/2014/main" id="{9505C4B1-6519-4FF4-962B-821EAAE34E9B}"/>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2307486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sp>
        <p:nvSpPr>
          <p:cNvPr id="2" name="Title 1"/>
          <p:cNvSpPr>
            <a:spLocks noGrp="1"/>
          </p:cNvSpPr>
          <p:nvPr>
            <p:ph type="title"/>
          </p:nvPr>
        </p:nvSpPr>
        <p:spPr/>
        <p:txBody>
          <a:bodyPr>
            <a:normAutofit/>
          </a:bodyPr>
          <a:lstStyle/>
          <a:p>
            <a:r>
              <a:rPr lang="en-US" dirty="0">
                <a:latin typeface="Roboto"/>
              </a:rPr>
              <a:t>What is the IRS Data Retrieval Tool?</a:t>
            </a:r>
          </a:p>
        </p:txBody>
      </p:sp>
      <p:sp>
        <p:nvSpPr>
          <p:cNvPr id="4" name="Content Placeholder 3"/>
          <p:cNvSpPr>
            <a:spLocks noGrp="1"/>
          </p:cNvSpPr>
          <p:nvPr>
            <p:ph idx="1"/>
          </p:nvPr>
        </p:nvSpPr>
        <p:spPr>
          <a:ln>
            <a:noFill/>
          </a:ln>
        </p:spPr>
        <p:txBody>
          <a:bodyPr>
            <a:normAutofit/>
          </a:bodyPr>
          <a:lstStyle/>
          <a:p>
            <a:r>
              <a:rPr lang="en-US" dirty="0">
                <a:latin typeface="+mn-lt"/>
              </a:rPr>
              <a:t>Online tool that simplifies the process of reporting tax data by importing it directly from the IRS onto the FAFSA</a:t>
            </a:r>
          </a:p>
          <a:p>
            <a:r>
              <a:rPr lang="en-US" dirty="0">
                <a:latin typeface="+mn-lt"/>
              </a:rPr>
              <a:t>Not available for the Alternative App</a:t>
            </a:r>
          </a:p>
        </p:txBody>
      </p:sp>
      <p:sp>
        <p:nvSpPr>
          <p:cNvPr id="5" name="Slide Number Placeholder 4">
            <a:extLst>
              <a:ext uri="{FF2B5EF4-FFF2-40B4-BE49-F238E27FC236}">
                <a16:creationId xmlns:a16="http://schemas.microsoft.com/office/drawing/2014/main" id="{F793235F-F609-4715-A08F-2D0AA0535E74}"/>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32</a:t>
            </a:fld>
            <a:endParaRPr lang="en-US">
              <a:solidFill>
                <a:prstClr val="black">
                  <a:tint val="75000"/>
                </a:prstClr>
              </a:solidFill>
            </a:endParaRPr>
          </a:p>
        </p:txBody>
      </p:sp>
      <p:graphicFrame>
        <p:nvGraphicFramePr>
          <p:cNvPr id="13" name="Diagram 12">
            <a:extLst>
              <a:ext uri="{FF2B5EF4-FFF2-40B4-BE49-F238E27FC236}">
                <a16:creationId xmlns:a16="http://schemas.microsoft.com/office/drawing/2014/main" id="{344262AD-8703-42DB-ACBE-FF68A3B84EFD}"/>
              </a:ext>
            </a:extLst>
          </p:cNvPr>
          <p:cNvGraphicFramePr/>
          <p:nvPr>
            <p:extLst>
              <p:ext uri="{D42A27DB-BD31-4B8C-83A1-F6EECF244321}">
                <p14:modId xmlns:p14="http://schemas.microsoft.com/office/powerpoint/2010/main" val="2449484063"/>
              </p:ext>
            </p:extLst>
          </p:nvPr>
        </p:nvGraphicFramePr>
        <p:xfrm>
          <a:off x="845953" y="2594605"/>
          <a:ext cx="7452093" cy="3917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E5254B75-E28D-4F3F-9921-E8881C5C26CD}"/>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Tree>
    <p:extLst>
      <p:ext uri="{BB962C8B-B14F-4D97-AF65-F5344CB8AC3E}">
        <p14:creationId xmlns:p14="http://schemas.microsoft.com/office/powerpoint/2010/main" val="1893680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pPr>
              <a:defRPr/>
            </a:pPr>
            <a:r>
              <a:rPr lang="en-US">
                <a:solidFill>
                  <a:prstClr val="black"/>
                </a:solidFill>
                <a:latin typeface="Calibri"/>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How do I sign my online application?</a:t>
            </a:r>
          </a:p>
        </p:txBody>
      </p:sp>
      <p:sp>
        <p:nvSpPr>
          <p:cNvPr id="5" name="Slide Number Placeholder 4">
            <a:extLst>
              <a:ext uri="{FF2B5EF4-FFF2-40B4-BE49-F238E27FC236}">
                <a16:creationId xmlns:a16="http://schemas.microsoft.com/office/drawing/2014/main" id="{9505C4B1-6519-4FF4-962B-821EAAE34E9B}"/>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33</a:t>
            </a:fld>
            <a:endParaRPr lang="en-US">
              <a:solidFill>
                <a:prstClr val="black">
                  <a:tint val="75000"/>
                </a:prstClr>
              </a:solidFill>
            </a:endParaRPr>
          </a:p>
        </p:txBody>
      </p:sp>
      <p:sp>
        <p:nvSpPr>
          <p:cNvPr id="9" name="Content Placeholder 3">
            <a:extLst>
              <a:ext uri="{FF2B5EF4-FFF2-40B4-BE49-F238E27FC236}">
                <a16:creationId xmlns:a16="http://schemas.microsoft.com/office/drawing/2014/main" id="{64B81B86-162B-4383-BC2E-6999D4F66902}"/>
              </a:ext>
            </a:extLst>
          </p:cNvPr>
          <p:cNvSpPr txBox="1">
            <a:spLocks/>
          </p:cNvSpPr>
          <p:nvPr/>
        </p:nvSpPr>
        <p:spPr>
          <a:xfrm>
            <a:off x="628650" y="1825625"/>
            <a:ext cx="3886200" cy="4351338"/>
          </a:xfrm>
          <a:prstGeom prst="rect">
            <a:avLst/>
          </a:prstGeom>
          <a:ln>
            <a:noFill/>
          </a:ln>
        </p:spPr>
        <p:txBody>
          <a:bodyPr vert="horz" lIns="91440" tIns="45720" rIns="91440" bIns="45720" numCol="1" rtlCol="0">
            <a:noAutofit/>
          </a:bodyPr>
          <a:lstStyle>
            <a:lvl1pPr marL="342900" indent="-342900" algn="l" defTabSz="685800" rtl="0" eaLnBrk="1" latinLnBrk="0" hangingPunct="1">
              <a:lnSpc>
                <a:spcPct val="90000"/>
              </a:lnSpc>
              <a:spcBef>
                <a:spcPts val="750"/>
              </a:spcBef>
              <a:buClr>
                <a:schemeClr val="accent1"/>
              </a:buClr>
              <a:buFont typeface="Arial" panose="020B0604020202020204" pitchFamily="34" charset="0"/>
              <a:buChar char="•"/>
              <a:defRPr sz="2400" kern="1200">
                <a:solidFill>
                  <a:schemeClr val="tx1"/>
                </a:solidFill>
                <a:latin typeface="Roboto"/>
                <a:ea typeface="+mn-ea"/>
                <a:cs typeface="+mn-cs"/>
              </a:defRPr>
            </a:lvl1pPr>
            <a:lvl2pPr marL="628650" indent="-285750" algn="l" defTabSz="685800" rtl="0" eaLnBrk="1" latinLnBrk="0" hangingPunct="1">
              <a:lnSpc>
                <a:spcPct val="90000"/>
              </a:lnSpc>
              <a:spcBef>
                <a:spcPts val="375"/>
              </a:spcBef>
              <a:buClr>
                <a:schemeClr val="accent1"/>
              </a:buClr>
              <a:buFont typeface="Arial" panose="020B0604020202020204" pitchFamily="34" charset="0"/>
              <a:buChar char="•"/>
              <a:defRPr sz="2200" kern="1200">
                <a:solidFill>
                  <a:schemeClr val="tx1"/>
                </a:solidFill>
                <a:latin typeface="Roboto"/>
                <a:ea typeface="+mn-ea"/>
                <a:cs typeface="+mn-cs"/>
              </a:defRPr>
            </a:lvl2pPr>
            <a:lvl3pPr marL="971550" indent="-285750" algn="l" defTabSz="685800" rtl="0" eaLnBrk="1" latinLnBrk="0" hangingPunct="1">
              <a:lnSpc>
                <a:spcPct val="90000"/>
              </a:lnSpc>
              <a:spcBef>
                <a:spcPts val="375"/>
              </a:spcBef>
              <a:buClr>
                <a:schemeClr val="accent1"/>
              </a:buClr>
              <a:buFont typeface="Arial" panose="020B0604020202020204" pitchFamily="34" charset="0"/>
              <a:buChar char="•"/>
              <a:defRPr sz="2000" kern="1200">
                <a:solidFill>
                  <a:schemeClr val="tx1"/>
                </a:solidFill>
                <a:latin typeface="Roboto"/>
                <a:ea typeface="+mn-ea"/>
                <a:cs typeface="+mn-cs"/>
              </a:defRPr>
            </a:lvl3pPr>
            <a:lvl4pPr marL="1314450" indent="-2857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Roboto"/>
                <a:ea typeface="+mn-ea"/>
                <a:cs typeface="+mn-cs"/>
              </a:defRPr>
            </a:lvl4pPr>
            <a:lvl5pPr marL="1657350" indent="-285750" algn="l" defTabSz="685800" rtl="0" eaLnBrk="1" latinLnBrk="0" hangingPunct="1">
              <a:lnSpc>
                <a:spcPct val="90000"/>
              </a:lnSpc>
              <a:spcBef>
                <a:spcPts val="375"/>
              </a:spcBef>
              <a:buClr>
                <a:schemeClr val="accent1"/>
              </a:buClr>
              <a:buFont typeface="Arial" panose="020B0604020202020204" pitchFamily="34" charset="0"/>
              <a:buChar char="•"/>
              <a:defRPr sz="160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kern="0" dirty="0">
                <a:solidFill>
                  <a:sysClr val="windowText" lastClr="000000"/>
                </a:solidFill>
                <a:latin typeface="+mn-lt"/>
                <a:cs typeface="Arial" panose="020B0604020202020204" pitchFamily="34" charset="0"/>
              </a:rPr>
              <a:t>FAFSA</a:t>
            </a:r>
          </a:p>
          <a:p>
            <a:r>
              <a:rPr lang="en-US" sz="2200" kern="0" dirty="0">
                <a:solidFill>
                  <a:sysClr val="windowText" lastClr="000000"/>
                </a:solidFill>
                <a:latin typeface="+mn-lt"/>
                <a:cs typeface="Arial" panose="020B0604020202020204" pitchFamily="34" charset="0"/>
              </a:rPr>
              <a:t>An FSA ID is needed </a:t>
            </a:r>
          </a:p>
          <a:p>
            <a:r>
              <a:rPr lang="en-US" sz="2200" kern="0" dirty="0">
                <a:latin typeface="+mn-lt"/>
                <a:cs typeface="Arial" panose="020B0604020202020204" pitchFamily="34" charset="0"/>
              </a:rPr>
              <a:t>Students and parents must each have their own FSA ID</a:t>
            </a:r>
          </a:p>
          <a:p>
            <a:r>
              <a:rPr lang="en-US" sz="2200" kern="0" dirty="0">
                <a:latin typeface="+mn-lt"/>
                <a:cs typeface="Arial" panose="020B0604020202020204" pitchFamily="34" charset="0"/>
              </a:rPr>
              <a:t>FSA IDs must be created by students and parents</a:t>
            </a:r>
          </a:p>
          <a:p>
            <a:r>
              <a:rPr lang="en-US" sz="2200" kern="0" dirty="0">
                <a:latin typeface="+mn-lt"/>
                <a:cs typeface="Arial" panose="020B0604020202020204" pitchFamily="34" charset="0"/>
              </a:rPr>
              <a:t>The FSA ID is needed to renew the FAFSA every year</a:t>
            </a:r>
          </a:p>
          <a:p>
            <a:r>
              <a:rPr lang="en-US" sz="2200" b="1" i="1" kern="0" dirty="0">
                <a:latin typeface="+mn-lt"/>
                <a:cs typeface="Arial" panose="020B0604020202020204" pitchFamily="34" charset="0"/>
              </a:rPr>
              <a:t>Note:</a:t>
            </a:r>
            <a:r>
              <a:rPr lang="en-US" sz="2200" b="1" kern="0" dirty="0">
                <a:latin typeface="+mn-lt"/>
                <a:cs typeface="Arial" panose="020B0604020202020204" pitchFamily="34" charset="0"/>
              </a:rPr>
              <a:t> </a:t>
            </a:r>
            <a:r>
              <a:rPr lang="en-US" sz="2200" kern="0" dirty="0">
                <a:latin typeface="+mn-lt"/>
                <a:cs typeface="Arial" panose="020B0604020202020204" pitchFamily="34" charset="0"/>
              </a:rPr>
              <a:t>Parents who do not have an SSN cannot obtain an FSA ID but can print a </a:t>
            </a:r>
            <a:r>
              <a:rPr lang="en-US" sz="2200" b="1" u="sng" kern="0" dirty="0">
                <a:latin typeface="+mn-lt"/>
                <a:cs typeface="Arial" panose="020B0604020202020204" pitchFamily="34" charset="0"/>
              </a:rPr>
              <a:t>signature page</a:t>
            </a:r>
            <a:r>
              <a:rPr lang="en-US" sz="2200" kern="0" dirty="0">
                <a:latin typeface="+mn-lt"/>
                <a:cs typeface="Arial" panose="020B0604020202020204" pitchFamily="34" charset="0"/>
              </a:rPr>
              <a:t> instead</a:t>
            </a:r>
          </a:p>
          <a:p>
            <a:pPr marL="0" indent="0">
              <a:buFont typeface="Arial" panose="020B0604020202020204" pitchFamily="34" charset="0"/>
              <a:buNone/>
            </a:pPr>
            <a:endParaRPr lang="en-US" sz="2800" dirty="0">
              <a:latin typeface="+mn-lt"/>
            </a:endParaRPr>
          </a:p>
        </p:txBody>
      </p:sp>
      <p:sp>
        <p:nvSpPr>
          <p:cNvPr id="10" name="Text Placeholder 4">
            <a:extLst>
              <a:ext uri="{FF2B5EF4-FFF2-40B4-BE49-F238E27FC236}">
                <a16:creationId xmlns:a16="http://schemas.microsoft.com/office/drawing/2014/main" id="{236EB028-88F7-42B1-A613-D7B72055B7B1}"/>
              </a:ext>
            </a:extLst>
          </p:cNvPr>
          <p:cNvSpPr txBox="1">
            <a:spLocks/>
          </p:cNvSpPr>
          <p:nvPr/>
        </p:nvSpPr>
        <p:spPr>
          <a:xfrm>
            <a:off x="4629150" y="1825625"/>
            <a:ext cx="3886200" cy="4351338"/>
          </a:xfrm>
          <a:prstGeom prst="rect">
            <a:avLst/>
          </a:prstGeom>
        </p:spPr>
        <p:txBody>
          <a:bodyPr>
            <a:normAutofit/>
          </a:bodyPr>
          <a:lstStyle>
            <a:lvl1pPr marL="342900" indent="-342900" algn="l" defTabSz="685800" rtl="0" eaLnBrk="1" latinLnBrk="0" hangingPunct="1">
              <a:lnSpc>
                <a:spcPct val="90000"/>
              </a:lnSpc>
              <a:spcBef>
                <a:spcPts val="750"/>
              </a:spcBef>
              <a:buClr>
                <a:schemeClr val="accent1"/>
              </a:buClr>
              <a:buFont typeface="Arial" panose="020B0604020202020204" pitchFamily="34" charset="0"/>
              <a:buChar char="•"/>
              <a:defRPr sz="2100" kern="1200">
                <a:solidFill>
                  <a:schemeClr val="tx1"/>
                </a:solidFill>
                <a:latin typeface="Roboto"/>
                <a:ea typeface="+mn-ea"/>
                <a:cs typeface="+mn-cs"/>
              </a:defRPr>
            </a:lvl1pPr>
            <a:lvl2pPr marL="628650" indent="-285750" algn="l" defTabSz="685800" rtl="0" eaLnBrk="1" latinLnBrk="0" hangingPunct="1">
              <a:lnSpc>
                <a:spcPct val="90000"/>
              </a:lnSpc>
              <a:spcBef>
                <a:spcPts val="375"/>
              </a:spcBef>
              <a:buClr>
                <a:schemeClr val="accent1"/>
              </a:buClr>
              <a:buFont typeface="Arial" panose="020B0604020202020204" pitchFamily="34" charset="0"/>
              <a:buChar char="•"/>
              <a:defRPr sz="1800" kern="1200">
                <a:solidFill>
                  <a:schemeClr val="tx1"/>
                </a:solidFill>
                <a:latin typeface="Roboto"/>
                <a:ea typeface="+mn-ea"/>
                <a:cs typeface="+mn-cs"/>
              </a:defRPr>
            </a:lvl2pPr>
            <a:lvl3pPr marL="971550" indent="-285750" algn="l" defTabSz="685800" rtl="0" eaLnBrk="1" latinLnBrk="0" hangingPunct="1">
              <a:lnSpc>
                <a:spcPct val="90000"/>
              </a:lnSpc>
              <a:spcBef>
                <a:spcPts val="375"/>
              </a:spcBef>
              <a:buClr>
                <a:schemeClr val="accent1"/>
              </a:buClr>
              <a:buFont typeface="Arial" panose="020B0604020202020204" pitchFamily="34" charset="0"/>
              <a:buChar char="•"/>
              <a:defRPr sz="1500" kern="1200">
                <a:solidFill>
                  <a:schemeClr val="tx1"/>
                </a:solidFill>
                <a:latin typeface="Roboto"/>
                <a:ea typeface="+mn-ea"/>
                <a:cs typeface="+mn-cs"/>
              </a:defRPr>
            </a:lvl3pPr>
            <a:lvl4pPr marL="13144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4pPr>
            <a:lvl5pPr marL="1657350" indent="-2857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Roboto"/>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dirty="0">
                <a:latin typeface="+mn-lt"/>
              </a:rPr>
              <a:t>Alternative App</a:t>
            </a:r>
          </a:p>
          <a:p>
            <a:r>
              <a:rPr lang="en-US" sz="2200" dirty="0">
                <a:latin typeface="+mn-lt"/>
              </a:rPr>
              <a:t>A personal identification number (PIN) is needed</a:t>
            </a:r>
          </a:p>
          <a:p>
            <a:r>
              <a:rPr lang="en-US" sz="2200" dirty="0">
                <a:latin typeface="+mn-lt"/>
              </a:rPr>
              <a:t>Students and parents must have their own PIN</a:t>
            </a:r>
          </a:p>
          <a:p>
            <a:r>
              <a:rPr lang="en-US" sz="2200" dirty="0">
                <a:latin typeface="+mn-lt"/>
              </a:rPr>
              <a:t>PINs will be auto-generated and sent via email by ISAC</a:t>
            </a:r>
          </a:p>
          <a:p>
            <a:r>
              <a:rPr lang="en-US" sz="2200" dirty="0">
                <a:latin typeface="+mn-lt"/>
              </a:rPr>
              <a:t>Students and parents must have their own email address</a:t>
            </a:r>
          </a:p>
          <a:p>
            <a:r>
              <a:rPr lang="en-US" sz="2200" dirty="0">
                <a:latin typeface="+mn-lt"/>
              </a:rPr>
              <a:t>A PIN is needed to renew the Alternative App every year</a:t>
            </a:r>
          </a:p>
          <a:p>
            <a:endParaRPr lang="en-US" sz="2200" dirty="0">
              <a:latin typeface="+mn-lt"/>
            </a:endParaRPr>
          </a:p>
        </p:txBody>
      </p:sp>
      <p:cxnSp>
        <p:nvCxnSpPr>
          <p:cNvPr id="11" name="Straight Connector 10">
            <a:extLst>
              <a:ext uri="{FF2B5EF4-FFF2-40B4-BE49-F238E27FC236}">
                <a16:creationId xmlns:a16="http://schemas.microsoft.com/office/drawing/2014/main" id="{45BD6C6E-B1D3-4B8E-932B-F1F1F6E759BA}"/>
              </a:ext>
            </a:extLst>
          </p:cNvPr>
          <p:cNvCxnSpPr>
            <a:cxnSpLocks/>
          </p:cNvCxnSpPr>
          <p:nvPr/>
        </p:nvCxnSpPr>
        <p:spPr>
          <a:xfrm>
            <a:off x="4514850" y="1690689"/>
            <a:ext cx="0" cy="448627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776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12" name="Title 1"/>
          <p:cNvSpPr>
            <a:spLocks noGrp="1"/>
          </p:cNvSpPr>
          <p:nvPr>
            <p:ph type="title"/>
          </p:nvPr>
        </p:nvSpPr>
        <p:spPr/>
        <p:txBody>
          <a:bodyPr>
            <a:normAutofit/>
          </a:bodyPr>
          <a:lstStyle/>
          <a:p>
            <a:r>
              <a:rPr lang="en-US"/>
              <a:t>Expected Family Contribution (EFC)</a:t>
            </a:r>
          </a:p>
        </p:txBody>
      </p:sp>
      <p:sp>
        <p:nvSpPr>
          <p:cNvPr id="8" name="Content Placeholder 7">
            <a:extLst>
              <a:ext uri="{FF2B5EF4-FFF2-40B4-BE49-F238E27FC236}">
                <a16:creationId xmlns:a16="http://schemas.microsoft.com/office/drawing/2014/main" id="{778BCF0C-A500-46FF-9725-B8829970E6D8}"/>
              </a:ext>
            </a:extLst>
          </p:cNvPr>
          <p:cNvSpPr>
            <a:spLocks noGrp="1"/>
          </p:cNvSpPr>
          <p:nvPr>
            <p:ph idx="1"/>
          </p:nvPr>
        </p:nvSpPr>
        <p:spPr/>
        <p:txBody>
          <a:bodyPr/>
          <a:lstStyle/>
          <a:p>
            <a:endParaRPr lang="en-US"/>
          </a:p>
        </p:txBody>
      </p:sp>
      <p:sp>
        <p:nvSpPr>
          <p:cNvPr id="2" name="Slide Number Placeholder 1">
            <a:extLst>
              <a:ext uri="{FF2B5EF4-FFF2-40B4-BE49-F238E27FC236}">
                <a16:creationId xmlns:a16="http://schemas.microsoft.com/office/drawing/2014/main" id="{85E9A161-56CB-4D43-8322-B78D505D1DB7}"/>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34</a:t>
            </a:fld>
            <a:endParaRPr lang="en-US">
              <a:solidFill>
                <a:prstClr val="black">
                  <a:tint val="75000"/>
                </a:prstClr>
              </a:solidFill>
            </a:endParaRPr>
          </a:p>
        </p:txBody>
      </p:sp>
      <p:graphicFrame>
        <p:nvGraphicFramePr>
          <p:cNvPr id="10" name="Content Placeholder 3"/>
          <p:cNvGraphicFramePr>
            <a:graphicFrameLocks/>
          </p:cNvGraphicFramePr>
          <p:nvPr>
            <p:extLst>
              <p:ext uri="{D42A27DB-BD31-4B8C-83A1-F6EECF244321}">
                <p14:modId xmlns:p14="http://schemas.microsoft.com/office/powerpoint/2010/main" val="900480033"/>
              </p:ext>
            </p:extLst>
          </p:nvPr>
        </p:nvGraphicFramePr>
        <p:xfrm>
          <a:off x="666750" y="1816218"/>
          <a:ext cx="78105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30746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dirty="0"/>
              <a:t>What happens if I am selected for verification?</a:t>
            </a:r>
          </a:p>
        </p:txBody>
      </p:sp>
      <p:sp>
        <p:nvSpPr>
          <p:cNvPr id="11" name="Content Placeholder 10"/>
          <p:cNvSpPr>
            <a:spLocks noGrp="1"/>
          </p:cNvSpPr>
          <p:nvPr>
            <p:ph idx="1"/>
          </p:nvPr>
        </p:nvSpPr>
        <p:spPr/>
        <p:txBody>
          <a:bodyPr>
            <a:normAutofit/>
          </a:bodyPr>
          <a:lstStyle/>
          <a:p>
            <a:r>
              <a:rPr lang="en-US" sz="2800" kern="0" dirty="0">
                <a:latin typeface="+mn-lt"/>
              </a:rPr>
              <a:t>Do not be alarmed! </a:t>
            </a:r>
          </a:p>
          <a:p>
            <a:r>
              <a:rPr lang="en-US" sz="2800" kern="0" dirty="0">
                <a:latin typeface="+mn-lt"/>
              </a:rPr>
              <a:t>This is a common process used by schools to confirm the data on your application is accurate</a:t>
            </a:r>
          </a:p>
          <a:p>
            <a:r>
              <a:rPr lang="en-US" sz="2800" kern="0" dirty="0">
                <a:latin typeface="+mn-lt"/>
              </a:rPr>
              <a:t>If you are selected for verification:</a:t>
            </a:r>
          </a:p>
          <a:p>
            <a:pPr lvl="1"/>
            <a:r>
              <a:rPr lang="en-US" sz="2400" kern="0" dirty="0">
                <a:latin typeface="+mn-lt"/>
              </a:rPr>
              <a:t>You may be asked to submit additional documentation </a:t>
            </a:r>
          </a:p>
          <a:p>
            <a:pPr lvl="2"/>
            <a:r>
              <a:rPr lang="en-US" sz="2400" kern="0" dirty="0">
                <a:latin typeface="+mn-lt"/>
              </a:rPr>
              <a:t>e.g., tax return transcripts, W-2s, income information, list of members of the household</a:t>
            </a:r>
          </a:p>
          <a:p>
            <a:pPr lvl="1"/>
            <a:r>
              <a:rPr lang="en-US" sz="2400" kern="0" dirty="0">
                <a:latin typeface="+mn-lt"/>
              </a:rPr>
              <a:t>Provide only the information requested </a:t>
            </a:r>
          </a:p>
          <a:p>
            <a:pPr lvl="1"/>
            <a:r>
              <a:rPr lang="en-US" sz="2400" kern="0" dirty="0">
                <a:latin typeface="+mn-lt"/>
              </a:rPr>
              <a:t>Submit all documents </a:t>
            </a:r>
            <a:r>
              <a:rPr lang="en-US" sz="2400" b="1" kern="0" dirty="0">
                <a:latin typeface="+mn-lt"/>
              </a:rPr>
              <a:t>on time</a:t>
            </a:r>
            <a:r>
              <a:rPr lang="en-US" sz="2400" kern="0" dirty="0">
                <a:latin typeface="+mn-lt"/>
              </a:rPr>
              <a:t>!</a:t>
            </a:r>
            <a:endParaRPr lang="en-US" sz="2400" dirty="0">
              <a:latin typeface="+mn-lt"/>
            </a:endParaRPr>
          </a:p>
        </p:txBody>
      </p:sp>
      <p:sp>
        <p:nvSpPr>
          <p:cNvPr id="2" name="Slide Number Placeholder 1">
            <a:extLst>
              <a:ext uri="{FF2B5EF4-FFF2-40B4-BE49-F238E27FC236}">
                <a16:creationId xmlns:a16="http://schemas.microsoft.com/office/drawing/2014/main" id="{D591159F-4911-42A4-A9F5-A9B929E19F9B}"/>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val="1589905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much does college cost?</a:t>
            </a:r>
          </a:p>
        </p:txBody>
      </p:sp>
      <p:sp>
        <p:nvSpPr>
          <p:cNvPr id="8" name="Content Placeholder 7">
            <a:extLst>
              <a:ext uri="{FF2B5EF4-FFF2-40B4-BE49-F238E27FC236}">
                <a16:creationId xmlns:a16="http://schemas.microsoft.com/office/drawing/2014/main" id="{246E2642-6522-4BEF-BE4B-1ECD032402CA}"/>
              </a:ext>
            </a:extLst>
          </p:cNvPr>
          <p:cNvSpPr>
            <a:spLocks noGrp="1"/>
          </p:cNvSpPr>
          <p:nvPr>
            <p:ph idx="1"/>
          </p:nvPr>
        </p:nvSpPr>
        <p:spPr/>
        <p:txBody>
          <a:bodyPr>
            <a:normAutofit/>
          </a:bodyPr>
          <a:lstStyle/>
          <a:p>
            <a:r>
              <a:rPr lang="en-US" dirty="0">
                <a:latin typeface="+mn-lt"/>
              </a:rPr>
              <a:t>Colleges create a budget that shows the full cost of attending the institution, known as the </a:t>
            </a:r>
            <a:r>
              <a:rPr lang="en-US" i="1" dirty="0">
                <a:latin typeface="+mn-lt"/>
              </a:rPr>
              <a:t>cost of attendance</a:t>
            </a:r>
          </a:p>
          <a:p>
            <a:pPr lvl="1"/>
            <a:endParaRPr lang="en-US" sz="400" b="1" i="1" dirty="0">
              <a:latin typeface="+mn-lt"/>
            </a:endParaRPr>
          </a:p>
          <a:p>
            <a:pPr lvl="1"/>
            <a:r>
              <a:rPr lang="en-US" sz="1800" b="1" i="1" dirty="0">
                <a:latin typeface="+mn-lt"/>
              </a:rPr>
              <a:t>Direct</a:t>
            </a:r>
            <a:r>
              <a:rPr lang="en-US" sz="1800" i="1" dirty="0">
                <a:latin typeface="+mn-lt"/>
              </a:rPr>
              <a:t> expenses are those paid directly to the institution</a:t>
            </a:r>
          </a:p>
          <a:p>
            <a:pPr lvl="1"/>
            <a:r>
              <a:rPr lang="en-US" sz="1800" b="1" i="1" dirty="0">
                <a:latin typeface="+mn-lt"/>
              </a:rPr>
              <a:t>Indirect</a:t>
            </a:r>
            <a:r>
              <a:rPr lang="en-US" sz="1800" i="1" dirty="0">
                <a:latin typeface="+mn-lt"/>
              </a:rPr>
              <a:t> expenses are not always paid directly to the institution</a:t>
            </a:r>
          </a:p>
        </p:txBody>
      </p:sp>
      <p:sp>
        <p:nvSpPr>
          <p:cNvPr id="3" name="Slide Number Placeholder 2">
            <a:extLst>
              <a:ext uri="{FF2B5EF4-FFF2-40B4-BE49-F238E27FC236}">
                <a16:creationId xmlns:a16="http://schemas.microsoft.com/office/drawing/2014/main" id="{45E9792E-134D-47E3-AA85-31B576231CE7}"/>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36</a:t>
            </a:fld>
            <a:endParaRPr lang="en-US">
              <a:solidFill>
                <a:prstClr val="black">
                  <a:tint val="75000"/>
                </a:prstClr>
              </a:solidFill>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graphicFrame>
        <p:nvGraphicFramePr>
          <p:cNvPr id="9" name="Content Placeholder 30">
            <a:extLst>
              <a:ext uri="{FF2B5EF4-FFF2-40B4-BE49-F238E27FC236}">
                <a16:creationId xmlns:a16="http://schemas.microsoft.com/office/drawing/2014/main" id="{BFA8FF42-7A2F-48B0-B8C0-606BCDF1274D}"/>
              </a:ext>
            </a:extLst>
          </p:cNvPr>
          <p:cNvGraphicFramePr>
            <a:graphicFrameLocks/>
          </p:cNvGraphicFramePr>
          <p:nvPr>
            <p:extLst>
              <p:ext uri="{D42A27DB-BD31-4B8C-83A1-F6EECF244321}">
                <p14:modId xmlns:p14="http://schemas.microsoft.com/office/powerpoint/2010/main" val="3934479597"/>
              </p:ext>
            </p:extLst>
          </p:nvPr>
        </p:nvGraphicFramePr>
        <p:xfrm>
          <a:off x="1200150" y="3429000"/>
          <a:ext cx="6743700" cy="2804160"/>
        </p:xfrm>
        <a:graphic>
          <a:graphicData uri="http://schemas.openxmlformats.org/drawingml/2006/table">
            <a:tbl>
              <a:tblPr lastRow="1" lastCol="1" bandRow="1">
                <a:tableStyleId>{5C22544A-7EE6-4342-B048-85BDC9FD1C3A}</a:tableStyleId>
              </a:tblPr>
              <a:tblGrid>
                <a:gridCol w="4919435">
                  <a:extLst>
                    <a:ext uri="{9D8B030D-6E8A-4147-A177-3AD203B41FA5}">
                      <a16:colId xmlns:a16="http://schemas.microsoft.com/office/drawing/2014/main" val="20000"/>
                    </a:ext>
                  </a:extLst>
                </a:gridCol>
                <a:gridCol w="1824265">
                  <a:extLst>
                    <a:ext uri="{9D8B030D-6E8A-4147-A177-3AD203B41FA5}">
                      <a16:colId xmlns:a16="http://schemas.microsoft.com/office/drawing/2014/main" val="20001"/>
                    </a:ext>
                  </a:extLst>
                </a:gridCol>
              </a:tblGrid>
              <a:tr h="450843">
                <a:tc>
                  <a:txBody>
                    <a:bodyPr/>
                    <a:lstStyle/>
                    <a:p>
                      <a:r>
                        <a:rPr lang="en-US" sz="2400">
                          <a:solidFill>
                            <a:schemeClr val="tx1"/>
                          </a:solidFill>
                        </a:rPr>
                        <a:t>Tuition &amp; Fees</a:t>
                      </a:r>
                    </a:p>
                  </a:txBody>
                  <a:tcPr marL="94673" marR="94673"/>
                </a:tc>
                <a:tc>
                  <a:txBody>
                    <a:bodyPr/>
                    <a:lstStyle/>
                    <a:p>
                      <a:r>
                        <a:rPr lang="en-US" sz="1800" b="0">
                          <a:solidFill>
                            <a:schemeClr val="bg1"/>
                          </a:solidFill>
                        </a:rPr>
                        <a:t>Direct</a:t>
                      </a:r>
                      <a:endParaRPr lang="en-US" sz="1800" b="0" i="1">
                        <a:solidFill>
                          <a:schemeClr val="bg1"/>
                        </a:solidFill>
                      </a:endParaRPr>
                    </a:p>
                  </a:txBody>
                  <a:tcPr marL="94673" marR="94673"/>
                </a:tc>
                <a:extLst>
                  <a:ext uri="{0D108BD9-81ED-4DB2-BD59-A6C34878D82A}">
                    <a16:rowId xmlns:a16="http://schemas.microsoft.com/office/drawing/2014/main" val="10000"/>
                  </a:ext>
                </a:extLst>
              </a:tr>
              <a:tr h="450843">
                <a:tc>
                  <a:txBody>
                    <a:bodyPr/>
                    <a:lstStyle/>
                    <a:p>
                      <a:r>
                        <a:rPr lang="en-US" sz="2400" b="1">
                          <a:solidFill>
                            <a:schemeClr val="tx1"/>
                          </a:solidFill>
                        </a:rPr>
                        <a:t>+</a:t>
                      </a:r>
                      <a:r>
                        <a:rPr lang="en-US" sz="2400">
                          <a:solidFill>
                            <a:schemeClr val="tx1"/>
                          </a:solidFill>
                        </a:rPr>
                        <a:t> Room &amp; Board</a:t>
                      </a:r>
                    </a:p>
                  </a:txBody>
                  <a:tcPr marL="94673" marR="94673"/>
                </a:tc>
                <a:tc>
                  <a:txBody>
                    <a:bodyPr/>
                    <a:lstStyle/>
                    <a:p>
                      <a:pPr algn="l"/>
                      <a:r>
                        <a:rPr lang="en-US" sz="1800" b="0">
                          <a:solidFill>
                            <a:schemeClr val="bg1"/>
                          </a:solidFill>
                        </a:rPr>
                        <a:t>Direct</a:t>
                      </a:r>
                      <a:r>
                        <a:rPr lang="en-US" sz="1800" b="0" baseline="0">
                          <a:solidFill>
                            <a:schemeClr val="bg1"/>
                          </a:solidFill>
                        </a:rPr>
                        <a:t> or indirect</a:t>
                      </a:r>
                      <a:endParaRPr lang="en-US" sz="1800" b="0" i="1">
                        <a:solidFill>
                          <a:schemeClr val="bg1"/>
                        </a:solidFill>
                      </a:endParaRPr>
                    </a:p>
                  </a:txBody>
                  <a:tcPr marL="94673" marR="94673"/>
                </a:tc>
                <a:extLst>
                  <a:ext uri="{0D108BD9-81ED-4DB2-BD59-A6C34878D82A}">
                    <a16:rowId xmlns:a16="http://schemas.microsoft.com/office/drawing/2014/main" val="10001"/>
                  </a:ext>
                </a:extLst>
              </a:tr>
              <a:tr h="450843">
                <a:tc>
                  <a:txBody>
                    <a:bodyPr/>
                    <a:lstStyle/>
                    <a:p>
                      <a:r>
                        <a:rPr lang="en-US" sz="2400" b="1">
                          <a:solidFill>
                            <a:schemeClr val="tx1"/>
                          </a:solidFill>
                        </a:rPr>
                        <a:t>+</a:t>
                      </a:r>
                      <a:r>
                        <a:rPr lang="en-US" sz="2400">
                          <a:solidFill>
                            <a:schemeClr val="tx1"/>
                          </a:solidFill>
                        </a:rPr>
                        <a:t> Transportation</a:t>
                      </a:r>
                    </a:p>
                  </a:txBody>
                  <a:tcPr marL="94673" marR="94673"/>
                </a:tc>
                <a:tc rowSpan="3">
                  <a:txBody>
                    <a:bodyPr/>
                    <a:lstStyle/>
                    <a:p>
                      <a:r>
                        <a:rPr lang="en-US" sz="1800" b="0">
                          <a:solidFill>
                            <a:schemeClr val="bg1"/>
                          </a:solidFill>
                        </a:rPr>
                        <a:t>Indirect</a:t>
                      </a:r>
                      <a:endParaRPr lang="en-US" sz="1800" b="0" i="1">
                        <a:solidFill>
                          <a:schemeClr val="bg1"/>
                        </a:solidFill>
                      </a:endParaRPr>
                    </a:p>
                  </a:txBody>
                  <a:tcPr marL="94673" marR="94673"/>
                </a:tc>
                <a:extLst>
                  <a:ext uri="{0D108BD9-81ED-4DB2-BD59-A6C34878D82A}">
                    <a16:rowId xmlns:a16="http://schemas.microsoft.com/office/drawing/2014/main" val="10002"/>
                  </a:ext>
                </a:extLst>
              </a:tr>
              <a:tr h="450843">
                <a:tc>
                  <a:txBody>
                    <a:bodyPr/>
                    <a:lstStyle/>
                    <a:p>
                      <a:r>
                        <a:rPr lang="en-US" sz="2400" b="1">
                          <a:solidFill>
                            <a:schemeClr val="tx1"/>
                          </a:solidFill>
                        </a:rPr>
                        <a:t>+</a:t>
                      </a:r>
                      <a:r>
                        <a:rPr lang="en-US" sz="2400">
                          <a:solidFill>
                            <a:schemeClr val="tx1"/>
                          </a:solidFill>
                        </a:rPr>
                        <a:t> Books &amp; Supplies</a:t>
                      </a:r>
                    </a:p>
                  </a:txBody>
                  <a:tcPr marL="94673" marR="94673"/>
                </a:tc>
                <a:tc vMerge="1">
                  <a:txBody>
                    <a:bodyPr/>
                    <a:lstStyle/>
                    <a:p>
                      <a:endParaRPr lang="en-US" sz="2200"/>
                    </a:p>
                  </a:txBody>
                  <a:tcPr>
                    <a:lnL w="12700" cap="flat" cmpd="sng" algn="ctr">
                      <a:solidFill>
                        <a:srgbClr val="0F6FC6"/>
                      </a:solidFill>
                      <a:prstDash val="solid"/>
                      <a:round/>
                      <a:headEnd type="none" w="med" len="med"/>
                      <a:tailEnd type="none" w="med" len="med"/>
                    </a:lnL>
                    <a:lnT w="12700" cap="flat" cmpd="sng" algn="ctr">
                      <a:solidFill>
                        <a:srgbClr val="0F6FC6"/>
                      </a:solidFill>
                      <a:prstDash val="solid"/>
                      <a:round/>
                      <a:headEnd type="none" w="med" len="med"/>
                      <a:tailEnd type="none" w="med" len="med"/>
                    </a:lnT>
                  </a:tcPr>
                </a:tc>
                <a:extLst>
                  <a:ext uri="{0D108BD9-81ED-4DB2-BD59-A6C34878D82A}">
                    <a16:rowId xmlns:a16="http://schemas.microsoft.com/office/drawing/2014/main" val="10003"/>
                  </a:ext>
                </a:extLst>
              </a:tr>
              <a:tr h="450843">
                <a:tc>
                  <a:txBody>
                    <a:bodyPr/>
                    <a:lstStyle/>
                    <a:p>
                      <a:r>
                        <a:rPr lang="en-US" sz="2400" b="1">
                          <a:solidFill>
                            <a:schemeClr val="tx1"/>
                          </a:solidFill>
                        </a:rPr>
                        <a:t>+</a:t>
                      </a:r>
                      <a:r>
                        <a:rPr lang="en-US" sz="2400">
                          <a:solidFill>
                            <a:schemeClr val="tx1"/>
                          </a:solidFill>
                        </a:rPr>
                        <a:t> Miscellaneous Expenses</a:t>
                      </a:r>
                    </a:p>
                  </a:txBody>
                  <a:tcPr marL="94673" marR="94673"/>
                </a:tc>
                <a:tc vMerge="1">
                  <a:txBody>
                    <a:bodyPr/>
                    <a:lstStyle/>
                    <a:p>
                      <a:endParaRPr lang="en-US" sz="2200"/>
                    </a:p>
                  </a:txBody>
                  <a:tcPr>
                    <a:lnL w="12700" cap="flat" cmpd="sng" algn="ctr">
                      <a:solidFill>
                        <a:srgbClr val="0F6FC6"/>
                      </a:solidFill>
                      <a:prstDash val="solid"/>
                      <a:round/>
                      <a:headEnd type="none" w="med" len="med"/>
                      <a:tailEnd type="none" w="med" len="med"/>
                    </a:lnL>
                  </a:tcPr>
                </a:tc>
                <a:extLst>
                  <a:ext uri="{0D108BD9-81ED-4DB2-BD59-A6C34878D82A}">
                    <a16:rowId xmlns:a16="http://schemas.microsoft.com/office/drawing/2014/main" val="10004"/>
                  </a:ext>
                </a:extLst>
              </a:tr>
              <a:tr h="493749">
                <a:tc gridSpan="2">
                  <a:txBody>
                    <a:bodyPr/>
                    <a:lstStyle/>
                    <a:p>
                      <a:r>
                        <a:rPr lang="en-US" sz="2800" dirty="0">
                          <a:solidFill>
                            <a:schemeClr val="bg1"/>
                          </a:solidFill>
                        </a:rPr>
                        <a:t>= Cost of Attendance (COA)</a:t>
                      </a:r>
                    </a:p>
                  </a:txBody>
                  <a:tcPr marL="94673" marR="94673"/>
                </a:tc>
                <a:tc hMerge="1">
                  <a:txBody>
                    <a:bodyPr/>
                    <a:lstStyle/>
                    <a:p>
                      <a:endParaRPr lang="en-US" sz="2800">
                        <a:solidFill>
                          <a:schemeClr val="bg1"/>
                        </a:solidFill>
                      </a:endParaRPr>
                    </a:p>
                  </a:txBody>
                  <a:tcPr marL="94673" marR="94673">
                    <a:lnT w="12700" cap="flat" cmpd="sng" algn="ctr">
                      <a:solidFill>
                        <a:srgbClr val="0F6FC6"/>
                      </a:solidFill>
                      <a:prstDash val="solid"/>
                      <a:round/>
                      <a:headEnd type="none" w="med" len="med"/>
                      <a:tailEnd type="none" w="med" len="med"/>
                    </a:lnT>
                  </a:tcPr>
                </a:tc>
                <a:extLst>
                  <a:ext uri="{0D108BD9-81ED-4DB2-BD59-A6C34878D82A}">
                    <a16:rowId xmlns:a16="http://schemas.microsoft.com/office/drawing/2014/main" val="10005"/>
                  </a:ext>
                </a:extLst>
              </a:tr>
            </a:tbl>
          </a:graphicData>
        </a:graphic>
      </p:graphicFrame>
      <p:sp>
        <p:nvSpPr>
          <p:cNvPr id="11" name="Right Brace 10">
            <a:extLst>
              <a:ext uri="{FF2B5EF4-FFF2-40B4-BE49-F238E27FC236}">
                <a16:creationId xmlns:a16="http://schemas.microsoft.com/office/drawing/2014/main" id="{9B0D29E6-D173-4D04-BE5E-1B3EE817F6D1}"/>
              </a:ext>
            </a:extLst>
          </p:cNvPr>
          <p:cNvSpPr/>
          <p:nvPr/>
        </p:nvSpPr>
        <p:spPr>
          <a:xfrm>
            <a:off x="5815239" y="3931920"/>
            <a:ext cx="209549" cy="35059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e 11">
            <a:extLst>
              <a:ext uri="{FF2B5EF4-FFF2-40B4-BE49-F238E27FC236}">
                <a16:creationId xmlns:a16="http://schemas.microsoft.com/office/drawing/2014/main" id="{8A230D1E-A783-4DBF-BD73-D5CDE80AAD8B}"/>
              </a:ext>
            </a:extLst>
          </p:cNvPr>
          <p:cNvSpPr/>
          <p:nvPr/>
        </p:nvSpPr>
        <p:spPr>
          <a:xfrm>
            <a:off x="5815239" y="4389120"/>
            <a:ext cx="209549" cy="1275946"/>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e 12">
            <a:extLst>
              <a:ext uri="{FF2B5EF4-FFF2-40B4-BE49-F238E27FC236}">
                <a16:creationId xmlns:a16="http://schemas.microsoft.com/office/drawing/2014/main" id="{C540CCE9-CB21-4509-B07F-7547CFA37CC9}"/>
              </a:ext>
            </a:extLst>
          </p:cNvPr>
          <p:cNvSpPr/>
          <p:nvPr/>
        </p:nvSpPr>
        <p:spPr>
          <a:xfrm>
            <a:off x="5815239" y="3474720"/>
            <a:ext cx="209549" cy="35059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45644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0" name="Title 19"/>
          <p:cNvSpPr>
            <a:spLocks noGrp="1"/>
          </p:cNvSpPr>
          <p:nvPr>
            <p:ph type="title"/>
          </p:nvPr>
        </p:nvSpPr>
        <p:spPr/>
        <p:txBody>
          <a:bodyPr/>
          <a:lstStyle/>
          <a:p>
            <a:r>
              <a:rPr lang="en-US" dirty="0"/>
              <a:t>How much financial aid can I receive?</a:t>
            </a:r>
          </a:p>
        </p:txBody>
      </p:sp>
      <p:sp>
        <p:nvSpPr>
          <p:cNvPr id="21" name="Content Placeholder 20"/>
          <p:cNvSpPr>
            <a:spLocks noGrp="1"/>
          </p:cNvSpPr>
          <p:nvPr>
            <p:ph idx="1"/>
          </p:nvPr>
        </p:nvSpPr>
        <p:spPr>
          <a:ln>
            <a:noFill/>
          </a:ln>
        </p:spPr>
        <p:txBody>
          <a:bodyPr>
            <a:normAutofit/>
          </a:bodyPr>
          <a:lstStyle/>
          <a:p>
            <a:r>
              <a:rPr lang="en-US">
                <a:latin typeface="+mn-lt"/>
              </a:rPr>
              <a:t>The amount of aid depends on your financial need</a:t>
            </a:r>
          </a:p>
          <a:p>
            <a:r>
              <a:rPr lang="en-US">
                <a:latin typeface="+mn-lt"/>
              </a:rPr>
              <a:t>Colleges will consider all available aid to </a:t>
            </a:r>
            <a:r>
              <a:rPr lang="en-US" b="1" i="1" u="sng">
                <a:latin typeface="+mn-lt"/>
              </a:rPr>
              <a:t>try</a:t>
            </a:r>
            <a:r>
              <a:rPr lang="en-US">
                <a:latin typeface="+mn-lt"/>
              </a:rPr>
              <a:t> to meet your financial need, but it is not guaranteed</a:t>
            </a:r>
          </a:p>
          <a:p>
            <a:endParaRPr lang="en-US">
              <a:latin typeface="+mn-lt"/>
            </a:endParaRPr>
          </a:p>
          <a:p>
            <a:endParaRPr lang="en-US">
              <a:latin typeface="+mn-lt"/>
            </a:endParaRPr>
          </a:p>
          <a:p>
            <a:endParaRPr lang="en-US">
              <a:latin typeface="+mn-lt"/>
            </a:endParaRPr>
          </a:p>
          <a:p>
            <a:endParaRPr lang="en-US">
              <a:latin typeface="+mn-lt"/>
            </a:endParaRPr>
          </a:p>
          <a:p>
            <a:endParaRPr lang="en-US">
              <a:latin typeface="+mn-lt"/>
            </a:endParaRPr>
          </a:p>
          <a:p>
            <a:endParaRPr lang="en-US">
              <a:latin typeface="+mn-lt"/>
            </a:endParaRPr>
          </a:p>
          <a:p>
            <a:endParaRPr lang="en-US">
              <a:latin typeface="+mn-lt"/>
            </a:endParaRPr>
          </a:p>
          <a:p>
            <a:endParaRPr lang="en-US">
              <a:latin typeface="+mn-lt"/>
            </a:endParaRPr>
          </a:p>
        </p:txBody>
      </p:sp>
      <p:sp>
        <p:nvSpPr>
          <p:cNvPr id="2" name="Slide Number Placeholder 1">
            <a:extLst>
              <a:ext uri="{FF2B5EF4-FFF2-40B4-BE49-F238E27FC236}">
                <a16:creationId xmlns:a16="http://schemas.microsoft.com/office/drawing/2014/main" id="{5AE06A74-D8A6-44E0-B277-44B4621B1ED2}"/>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37</a:t>
            </a:fld>
            <a:endParaRPr lang="en-US">
              <a:solidFill>
                <a:prstClr val="black">
                  <a:tint val="75000"/>
                </a:prstClr>
              </a:solidFill>
            </a:endParaRPr>
          </a:p>
        </p:txBody>
      </p:sp>
      <p:sp>
        <p:nvSpPr>
          <p:cNvPr id="19" name="Oval 12"/>
          <p:cNvSpPr>
            <a:spLocks noChangeArrowheads="1"/>
          </p:cNvSpPr>
          <p:nvPr/>
        </p:nvSpPr>
        <p:spPr bwMode="auto">
          <a:xfrm>
            <a:off x="6254419" y="3192761"/>
            <a:ext cx="1633061" cy="1617066"/>
          </a:xfrm>
          <a:prstGeom prst="ellipse">
            <a:avLst/>
          </a:prstGeom>
          <a:solidFill>
            <a:srgbClr val="0BD0D9"/>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base">
              <a:spcBef>
                <a:spcPct val="20000"/>
              </a:spcBef>
              <a:spcAft>
                <a:spcPct val="0"/>
              </a:spcAft>
              <a:buClr>
                <a:srgbClr val="DE1A3F"/>
              </a:buClr>
              <a:buSzPct val="150000"/>
              <a:defRPr/>
            </a:pPr>
            <a:r>
              <a:rPr lang="en-US" sz="2800" b="1"/>
              <a:t>Financial </a:t>
            </a:r>
            <a:br>
              <a:rPr lang="en-US" sz="2800" b="1"/>
            </a:br>
            <a:r>
              <a:rPr lang="en-US" sz="2800" b="1"/>
              <a:t>Need</a:t>
            </a:r>
          </a:p>
        </p:txBody>
      </p:sp>
      <p:sp>
        <p:nvSpPr>
          <p:cNvPr id="22" name="Minus 21"/>
          <p:cNvSpPr/>
          <p:nvPr/>
        </p:nvSpPr>
        <p:spPr>
          <a:xfrm>
            <a:off x="2969391" y="3687590"/>
            <a:ext cx="584083" cy="53928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Equal 22"/>
          <p:cNvSpPr/>
          <p:nvPr/>
        </p:nvSpPr>
        <p:spPr>
          <a:xfrm>
            <a:off x="5509069" y="3743924"/>
            <a:ext cx="584083" cy="426619"/>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Oval 12"/>
          <p:cNvSpPr>
            <a:spLocks noChangeArrowheads="1"/>
          </p:cNvSpPr>
          <p:nvPr/>
        </p:nvSpPr>
        <p:spPr bwMode="auto">
          <a:xfrm>
            <a:off x="3714741" y="3118460"/>
            <a:ext cx="1633061" cy="1617066"/>
          </a:xfrm>
          <a:prstGeom prst="ellipse">
            <a:avLst/>
          </a:prstGeom>
          <a:solidFill>
            <a:srgbClr val="10CF9B"/>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base">
              <a:spcBef>
                <a:spcPct val="20000"/>
              </a:spcBef>
              <a:spcAft>
                <a:spcPct val="0"/>
              </a:spcAft>
              <a:buClr>
                <a:srgbClr val="DE1A3F"/>
              </a:buClr>
              <a:buSzPct val="150000"/>
              <a:defRPr/>
            </a:pPr>
            <a:r>
              <a:rPr lang="en-US" sz="2800" b="1"/>
              <a:t>EFC</a:t>
            </a:r>
          </a:p>
        </p:txBody>
      </p:sp>
      <p:sp>
        <p:nvSpPr>
          <p:cNvPr id="27" name="Oval 12"/>
          <p:cNvSpPr>
            <a:spLocks noChangeArrowheads="1"/>
          </p:cNvSpPr>
          <p:nvPr/>
        </p:nvSpPr>
        <p:spPr bwMode="auto">
          <a:xfrm>
            <a:off x="1175063" y="3088470"/>
            <a:ext cx="1633061" cy="1617066"/>
          </a:xfrm>
          <a:prstGeom prst="ellipse">
            <a:avLst/>
          </a:prstGeom>
          <a:solidFill>
            <a:srgbClr val="009DD9"/>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fontAlgn="base">
              <a:spcBef>
                <a:spcPct val="20000"/>
              </a:spcBef>
              <a:spcAft>
                <a:spcPct val="0"/>
              </a:spcAft>
              <a:buClr>
                <a:srgbClr val="DE1A3F"/>
              </a:buClr>
              <a:buSzPct val="150000"/>
              <a:defRPr/>
            </a:pPr>
            <a:r>
              <a:rPr lang="en-US" sz="2800" b="1"/>
              <a:t>COA</a:t>
            </a:r>
          </a:p>
        </p:txBody>
      </p:sp>
      <p:sp>
        <p:nvSpPr>
          <p:cNvPr id="8" name="Arrow: Up 7">
            <a:extLst>
              <a:ext uri="{FF2B5EF4-FFF2-40B4-BE49-F238E27FC236}">
                <a16:creationId xmlns:a16="http://schemas.microsoft.com/office/drawing/2014/main" id="{128833E7-D0C0-44D0-A271-1B80ADDC837E}"/>
              </a:ext>
            </a:extLst>
          </p:cNvPr>
          <p:cNvSpPr/>
          <p:nvPr/>
        </p:nvSpPr>
        <p:spPr>
          <a:xfrm>
            <a:off x="962893" y="4952958"/>
            <a:ext cx="2057400" cy="1246368"/>
          </a:xfrm>
          <a:prstGeom prst="upArrow">
            <a:avLst/>
          </a:prstGeom>
          <a:solidFill>
            <a:srgbClr val="7CCA62"/>
          </a:solidFill>
          <a:ln>
            <a:solidFill>
              <a:srgbClr val="7CC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Cost of college</a:t>
            </a:r>
          </a:p>
        </p:txBody>
      </p:sp>
      <p:sp>
        <p:nvSpPr>
          <p:cNvPr id="24" name="Arrow: Up 23">
            <a:extLst>
              <a:ext uri="{FF2B5EF4-FFF2-40B4-BE49-F238E27FC236}">
                <a16:creationId xmlns:a16="http://schemas.microsoft.com/office/drawing/2014/main" id="{20DC5652-53C7-46C3-B7A3-576A4CE99E26}"/>
              </a:ext>
            </a:extLst>
          </p:cNvPr>
          <p:cNvSpPr/>
          <p:nvPr/>
        </p:nvSpPr>
        <p:spPr>
          <a:xfrm>
            <a:off x="6042249" y="4952958"/>
            <a:ext cx="2057400" cy="1246367"/>
          </a:xfrm>
          <a:prstGeom prst="upArrow">
            <a:avLst/>
          </a:prstGeom>
          <a:solidFill>
            <a:srgbClr val="7CCA62"/>
          </a:solidFill>
          <a:ln>
            <a:solidFill>
              <a:srgbClr val="7CC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What you need</a:t>
            </a:r>
          </a:p>
        </p:txBody>
      </p:sp>
      <p:sp>
        <p:nvSpPr>
          <p:cNvPr id="25" name="Arrow: Up 24">
            <a:extLst>
              <a:ext uri="{FF2B5EF4-FFF2-40B4-BE49-F238E27FC236}">
                <a16:creationId xmlns:a16="http://schemas.microsoft.com/office/drawing/2014/main" id="{110344B8-AC1E-4078-8509-BB983AE79F20}"/>
              </a:ext>
            </a:extLst>
          </p:cNvPr>
          <p:cNvSpPr/>
          <p:nvPr/>
        </p:nvSpPr>
        <p:spPr>
          <a:xfrm>
            <a:off x="3502571" y="4952958"/>
            <a:ext cx="2057400" cy="1224005"/>
          </a:xfrm>
          <a:prstGeom prst="upArrow">
            <a:avLst/>
          </a:prstGeom>
          <a:solidFill>
            <a:srgbClr val="7CCA62"/>
          </a:solidFill>
          <a:ln>
            <a:solidFill>
              <a:srgbClr val="7CC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What you can pay</a:t>
            </a:r>
          </a:p>
        </p:txBody>
      </p:sp>
    </p:spTree>
    <p:extLst>
      <p:ext uri="{BB962C8B-B14F-4D97-AF65-F5344CB8AC3E}">
        <p14:creationId xmlns:p14="http://schemas.microsoft.com/office/powerpoint/2010/main" val="2905381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10" name="Oval 12"/>
          <p:cNvSpPr>
            <a:spLocks noChangeArrowheads="1"/>
          </p:cNvSpPr>
          <p:nvPr/>
        </p:nvSpPr>
        <p:spPr bwMode="auto">
          <a:xfrm>
            <a:off x="2298987" y="2217738"/>
            <a:ext cx="1208882" cy="1151642"/>
          </a:xfrm>
          <a:prstGeom prst="ellipse">
            <a:avLst/>
          </a:prstGeom>
          <a:solidFill>
            <a:srgbClr val="009D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$10,000</a:t>
            </a:r>
          </a:p>
        </p:txBody>
      </p:sp>
      <p:sp>
        <p:nvSpPr>
          <p:cNvPr id="26" name="TextBox 25"/>
          <p:cNvSpPr txBox="1">
            <a:spLocks noChangeArrowheads="1"/>
          </p:cNvSpPr>
          <p:nvPr/>
        </p:nvSpPr>
        <p:spPr bwMode="auto">
          <a:xfrm>
            <a:off x="517021" y="2199035"/>
            <a:ext cx="1257299" cy="1077218"/>
          </a:xfrm>
          <a:prstGeom prst="rect">
            <a:avLst/>
          </a:prstGeom>
          <a:noFill/>
          <a:ln w="9525">
            <a:noFill/>
            <a:miter lim="800000"/>
            <a:headEnd/>
            <a:tailEnd/>
          </a:ln>
        </p:spPr>
        <p:txBody>
          <a:bodyPr wrap="square">
            <a:spAutoFit/>
          </a:bodyPr>
          <a:lstStyle/>
          <a:p>
            <a:pPr algn="ctr">
              <a:buClr>
                <a:srgbClr val="DE1A3F"/>
              </a:buClr>
              <a:buSzPct val="150000"/>
            </a:pPr>
            <a:r>
              <a:rPr lang="en-US" sz="2800"/>
              <a:t>College </a:t>
            </a:r>
          </a:p>
          <a:p>
            <a:pPr algn="ctr">
              <a:buClr>
                <a:srgbClr val="DE1A3F"/>
              </a:buClr>
              <a:buSzPct val="150000"/>
            </a:pPr>
            <a:r>
              <a:rPr lang="en-US" sz="3600" b="1"/>
              <a:t>A</a:t>
            </a:r>
          </a:p>
        </p:txBody>
      </p:sp>
      <p:sp>
        <p:nvSpPr>
          <p:cNvPr id="27" name="TextBox 26"/>
          <p:cNvSpPr txBox="1">
            <a:spLocks noChangeArrowheads="1"/>
          </p:cNvSpPr>
          <p:nvPr/>
        </p:nvSpPr>
        <p:spPr bwMode="auto">
          <a:xfrm>
            <a:off x="496640" y="3610068"/>
            <a:ext cx="1257299" cy="1077218"/>
          </a:xfrm>
          <a:prstGeom prst="rect">
            <a:avLst/>
          </a:prstGeom>
          <a:noFill/>
          <a:ln w="9525">
            <a:noFill/>
            <a:miter lim="800000"/>
            <a:headEnd/>
            <a:tailEnd/>
          </a:ln>
        </p:spPr>
        <p:txBody>
          <a:bodyPr wrap="square">
            <a:spAutoFit/>
          </a:bodyPr>
          <a:lstStyle/>
          <a:p>
            <a:pPr algn="ctr">
              <a:buClr>
                <a:srgbClr val="DE1A3F"/>
              </a:buClr>
              <a:buSzPct val="150000"/>
            </a:pPr>
            <a:r>
              <a:rPr lang="en-US" sz="2800"/>
              <a:t>College </a:t>
            </a:r>
          </a:p>
          <a:p>
            <a:pPr algn="ctr">
              <a:buClr>
                <a:srgbClr val="DE1A3F"/>
              </a:buClr>
              <a:buSzPct val="150000"/>
            </a:pPr>
            <a:r>
              <a:rPr lang="en-US" sz="3600" b="1"/>
              <a:t>B</a:t>
            </a:r>
            <a:endParaRPr lang="en-US" sz="2800" b="1"/>
          </a:p>
        </p:txBody>
      </p:sp>
      <p:sp>
        <p:nvSpPr>
          <p:cNvPr id="28" name="TextBox 27"/>
          <p:cNvSpPr txBox="1">
            <a:spLocks noChangeArrowheads="1"/>
          </p:cNvSpPr>
          <p:nvPr/>
        </p:nvSpPr>
        <p:spPr bwMode="auto">
          <a:xfrm>
            <a:off x="517019" y="5100972"/>
            <a:ext cx="1265766" cy="1077218"/>
          </a:xfrm>
          <a:prstGeom prst="rect">
            <a:avLst/>
          </a:prstGeom>
          <a:noFill/>
          <a:ln w="9525">
            <a:noFill/>
            <a:miter lim="800000"/>
            <a:headEnd/>
            <a:tailEnd/>
          </a:ln>
        </p:spPr>
        <p:txBody>
          <a:bodyPr wrap="square">
            <a:spAutoFit/>
          </a:bodyPr>
          <a:lstStyle/>
          <a:p>
            <a:pPr algn="ctr">
              <a:buClr>
                <a:srgbClr val="DE1A3F"/>
              </a:buClr>
              <a:buSzPct val="150000"/>
            </a:pPr>
            <a:r>
              <a:rPr lang="en-US" sz="2800"/>
              <a:t>College </a:t>
            </a:r>
          </a:p>
          <a:p>
            <a:pPr algn="ctr">
              <a:buClr>
                <a:srgbClr val="DE1A3F"/>
              </a:buClr>
              <a:buSzPct val="150000"/>
            </a:pPr>
            <a:r>
              <a:rPr lang="en-US" sz="3600" b="1"/>
              <a:t>C</a:t>
            </a:r>
          </a:p>
        </p:txBody>
      </p:sp>
      <p:sp>
        <p:nvSpPr>
          <p:cNvPr id="31" name="Title 3"/>
          <p:cNvSpPr>
            <a:spLocks noGrp="1"/>
          </p:cNvSpPr>
          <p:nvPr>
            <p:ph type="title"/>
          </p:nvPr>
        </p:nvSpPr>
        <p:spPr/>
        <p:txBody>
          <a:bodyPr/>
          <a:lstStyle/>
          <a:p>
            <a:r>
              <a:rPr lang="en-US"/>
              <a:t>Three Examples</a:t>
            </a:r>
          </a:p>
        </p:txBody>
      </p:sp>
      <p:sp>
        <p:nvSpPr>
          <p:cNvPr id="37" name="Minus 36"/>
          <p:cNvSpPr/>
          <p:nvPr/>
        </p:nvSpPr>
        <p:spPr>
          <a:xfrm>
            <a:off x="3780064" y="2524250"/>
            <a:ext cx="506186" cy="47394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Minus 37"/>
          <p:cNvSpPr/>
          <p:nvPr/>
        </p:nvSpPr>
        <p:spPr>
          <a:xfrm>
            <a:off x="3780064" y="3926197"/>
            <a:ext cx="506186" cy="47394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Minus 38"/>
          <p:cNvSpPr/>
          <p:nvPr/>
        </p:nvSpPr>
        <p:spPr>
          <a:xfrm>
            <a:off x="3780064" y="5428316"/>
            <a:ext cx="506186" cy="47394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2"/>
          <p:cNvSpPr>
            <a:spLocks noChangeArrowheads="1"/>
          </p:cNvSpPr>
          <p:nvPr/>
        </p:nvSpPr>
        <p:spPr bwMode="auto">
          <a:xfrm>
            <a:off x="2298987" y="3619156"/>
            <a:ext cx="1208882" cy="1151642"/>
          </a:xfrm>
          <a:prstGeom prst="ellipse">
            <a:avLst/>
          </a:prstGeom>
          <a:solidFill>
            <a:srgbClr val="009D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$20,000</a:t>
            </a:r>
          </a:p>
        </p:txBody>
      </p:sp>
      <p:sp>
        <p:nvSpPr>
          <p:cNvPr id="43" name="Oval 12"/>
          <p:cNvSpPr>
            <a:spLocks noChangeArrowheads="1"/>
          </p:cNvSpPr>
          <p:nvPr/>
        </p:nvSpPr>
        <p:spPr bwMode="auto">
          <a:xfrm>
            <a:off x="2298987" y="5066956"/>
            <a:ext cx="1208882" cy="1151642"/>
          </a:xfrm>
          <a:prstGeom prst="ellipse">
            <a:avLst/>
          </a:prstGeom>
          <a:solidFill>
            <a:srgbClr val="009D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$35,000</a:t>
            </a:r>
          </a:p>
        </p:txBody>
      </p:sp>
      <p:sp>
        <p:nvSpPr>
          <p:cNvPr id="44" name="Equal 43"/>
          <p:cNvSpPr/>
          <p:nvPr/>
        </p:nvSpPr>
        <p:spPr>
          <a:xfrm>
            <a:off x="6123214" y="2562770"/>
            <a:ext cx="506186" cy="374930"/>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Equal 45"/>
          <p:cNvSpPr/>
          <p:nvPr/>
        </p:nvSpPr>
        <p:spPr>
          <a:xfrm>
            <a:off x="6123214" y="3964188"/>
            <a:ext cx="506186" cy="374930"/>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Equal 46"/>
          <p:cNvSpPr/>
          <p:nvPr/>
        </p:nvSpPr>
        <p:spPr>
          <a:xfrm>
            <a:off x="6123214" y="5466307"/>
            <a:ext cx="506186" cy="374930"/>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Oval 12"/>
          <p:cNvSpPr>
            <a:spLocks noChangeArrowheads="1"/>
          </p:cNvSpPr>
          <p:nvPr/>
        </p:nvSpPr>
        <p:spPr bwMode="auto">
          <a:xfrm>
            <a:off x="4572000" y="2217738"/>
            <a:ext cx="1208882" cy="1151642"/>
          </a:xfrm>
          <a:prstGeom prst="ellipse">
            <a:avLst/>
          </a:prstGeom>
          <a:solidFill>
            <a:srgbClr val="10CF9B"/>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$3,000</a:t>
            </a:r>
          </a:p>
        </p:txBody>
      </p:sp>
      <p:sp>
        <p:nvSpPr>
          <p:cNvPr id="49" name="Oval 12"/>
          <p:cNvSpPr>
            <a:spLocks noChangeArrowheads="1"/>
          </p:cNvSpPr>
          <p:nvPr/>
        </p:nvSpPr>
        <p:spPr bwMode="auto">
          <a:xfrm>
            <a:off x="4572000" y="3619156"/>
            <a:ext cx="1208882" cy="1151642"/>
          </a:xfrm>
          <a:prstGeom prst="ellipse">
            <a:avLst/>
          </a:prstGeom>
          <a:solidFill>
            <a:srgbClr val="10CF9B"/>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$3,000</a:t>
            </a:r>
          </a:p>
        </p:txBody>
      </p:sp>
      <p:sp>
        <p:nvSpPr>
          <p:cNvPr id="50" name="Oval 12"/>
          <p:cNvSpPr>
            <a:spLocks noChangeArrowheads="1"/>
          </p:cNvSpPr>
          <p:nvPr/>
        </p:nvSpPr>
        <p:spPr bwMode="auto">
          <a:xfrm>
            <a:off x="4572000" y="5066956"/>
            <a:ext cx="1208882" cy="1151642"/>
          </a:xfrm>
          <a:prstGeom prst="ellipse">
            <a:avLst/>
          </a:prstGeom>
          <a:solidFill>
            <a:srgbClr val="10CF9B"/>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$3,000</a:t>
            </a:r>
          </a:p>
        </p:txBody>
      </p:sp>
      <p:sp>
        <p:nvSpPr>
          <p:cNvPr id="51" name="Oval 12"/>
          <p:cNvSpPr>
            <a:spLocks noChangeArrowheads="1"/>
          </p:cNvSpPr>
          <p:nvPr/>
        </p:nvSpPr>
        <p:spPr bwMode="auto">
          <a:xfrm>
            <a:off x="6934200" y="3619156"/>
            <a:ext cx="1208882" cy="1151642"/>
          </a:xfrm>
          <a:prstGeom prst="ellipse">
            <a:avLst/>
          </a:prstGeom>
          <a:solidFill>
            <a:srgbClr val="0BD0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$17,000</a:t>
            </a:r>
          </a:p>
        </p:txBody>
      </p:sp>
      <p:sp>
        <p:nvSpPr>
          <p:cNvPr id="52" name="Oval 12"/>
          <p:cNvSpPr>
            <a:spLocks noChangeArrowheads="1"/>
          </p:cNvSpPr>
          <p:nvPr/>
        </p:nvSpPr>
        <p:spPr bwMode="auto">
          <a:xfrm>
            <a:off x="6934200" y="5066956"/>
            <a:ext cx="1208882" cy="1151642"/>
          </a:xfrm>
          <a:prstGeom prst="ellipse">
            <a:avLst/>
          </a:prstGeom>
          <a:solidFill>
            <a:srgbClr val="0BD0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$32,000</a:t>
            </a:r>
          </a:p>
        </p:txBody>
      </p:sp>
      <p:sp>
        <p:nvSpPr>
          <p:cNvPr id="53" name="Oval 12"/>
          <p:cNvSpPr>
            <a:spLocks noChangeArrowheads="1"/>
          </p:cNvSpPr>
          <p:nvPr/>
        </p:nvSpPr>
        <p:spPr bwMode="auto">
          <a:xfrm>
            <a:off x="6934200" y="2217738"/>
            <a:ext cx="1208882" cy="1151642"/>
          </a:xfrm>
          <a:prstGeom prst="ellipse">
            <a:avLst/>
          </a:prstGeom>
          <a:solidFill>
            <a:srgbClr val="0BD0D9"/>
          </a:solidFill>
          <a:ln>
            <a:noFill/>
            <a:headEnd/>
            <a:tailEn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spcBef>
                <a:spcPct val="20000"/>
              </a:spcBef>
              <a:buClr>
                <a:srgbClr val="DE1A3F"/>
              </a:buClr>
              <a:buSzPct val="150000"/>
              <a:defRPr/>
            </a:pPr>
            <a:r>
              <a:rPr lang="es-MX" sz="2600" b="1">
                <a:solidFill>
                  <a:schemeClr val="tx1"/>
                </a:solidFill>
              </a:rPr>
              <a:t>$7,000</a:t>
            </a:r>
          </a:p>
        </p:txBody>
      </p:sp>
      <p:sp>
        <p:nvSpPr>
          <p:cNvPr id="2" name="Slide Number Placeholder 1">
            <a:extLst>
              <a:ext uri="{FF2B5EF4-FFF2-40B4-BE49-F238E27FC236}">
                <a16:creationId xmlns:a16="http://schemas.microsoft.com/office/drawing/2014/main" id="{6AA89969-6AC9-49C8-9D21-3C546583C743}"/>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38</a:t>
            </a:fld>
            <a:endParaRPr lang="en-US">
              <a:solidFill>
                <a:prstClr val="black">
                  <a:tint val="75000"/>
                </a:prstClr>
              </a:solidFill>
            </a:endParaRPr>
          </a:p>
        </p:txBody>
      </p:sp>
      <p:sp>
        <p:nvSpPr>
          <p:cNvPr id="4" name="TextBox 3">
            <a:extLst>
              <a:ext uri="{FF2B5EF4-FFF2-40B4-BE49-F238E27FC236}">
                <a16:creationId xmlns:a16="http://schemas.microsoft.com/office/drawing/2014/main" id="{5B607EA5-0C08-46DB-93B9-B74DC4A1EB52}"/>
              </a:ext>
            </a:extLst>
          </p:cNvPr>
          <p:cNvSpPr txBox="1"/>
          <p:nvPr/>
        </p:nvSpPr>
        <p:spPr>
          <a:xfrm>
            <a:off x="2535410" y="1584747"/>
            <a:ext cx="736035" cy="461665"/>
          </a:xfrm>
          <a:prstGeom prst="rect">
            <a:avLst/>
          </a:prstGeom>
          <a:noFill/>
        </p:spPr>
        <p:txBody>
          <a:bodyPr wrap="none" rtlCol="0">
            <a:spAutoFit/>
          </a:bodyPr>
          <a:lstStyle/>
          <a:p>
            <a:pPr marL="0" algn="ctr" rtl="0" eaLnBrk="1" fontAlgn="t" latinLnBrk="0" hangingPunct="1">
              <a:spcBef>
                <a:spcPts val="0"/>
              </a:spcBef>
              <a:spcAft>
                <a:spcPts val="0"/>
              </a:spcAft>
            </a:pPr>
            <a:r>
              <a:rPr lang="en-US" sz="2400" b="1" i="0" u="none" strike="noStrike" kern="1200">
                <a:solidFill>
                  <a:srgbClr val="000000"/>
                </a:solidFill>
                <a:effectLst/>
                <a:latin typeface="Calibri" panose="020F0502020204030204" pitchFamily="34" charset="0"/>
              </a:rPr>
              <a:t>COA</a:t>
            </a:r>
            <a:endParaRPr lang="en-US" sz="2400" b="0" i="0" u="none" strike="noStrike">
              <a:effectLst/>
              <a:latin typeface="Arial" panose="020B0604020202020204" pitchFamily="34" charset="0"/>
            </a:endParaRPr>
          </a:p>
        </p:txBody>
      </p:sp>
      <p:sp>
        <p:nvSpPr>
          <p:cNvPr id="29" name="TextBox 28">
            <a:extLst>
              <a:ext uri="{FF2B5EF4-FFF2-40B4-BE49-F238E27FC236}">
                <a16:creationId xmlns:a16="http://schemas.microsoft.com/office/drawing/2014/main" id="{1C951096-363F-4F03-929D-72CCECE8923F}"/>
              </a:ext>
            </a:extLst>
          </p:cNvPr>
          <p:cNvSpPr txBox="1"/>
          <p:nvPr/>
        </p:nvSpPr>
        <p:spPr>
          <a:xfrm>
            <a:off x="4857603" y="1584747"/>
            <a:ext cx="637675" cy="461665"/>
          </a:xfrm>
          <a:prstGeom prst="rect">
            <a:avLst/>
          </a:prstGeom>
          <a:noFill/>
        </p:spPr>
        <p:txBody>
          <a:bodyPr wrap="none" rtlCol="0">
            <a:spAutoFit/>
          </a:bodyPr>
          <a:lstStyle/>
          <a:p>
            <a:pPr marL="0" algn="ctr" rtl="0" eaLnBrk="1" fontAlgn="t" latinLnBrk="0" hangingPunct="1">
              <a:spcBef>
                <a:spcPts val="0"/>
              </a:spcBef>
              <a:spcAft>
                <a:spcPts val="0"/>
              </a:spcAft>
            </a:pPr>
            <a:r>
              <a:rPr lang="en-US" sz="2400" b="1">
                <a:solidFill>
                  <a:srgbClr val="000000"/>
                </a:solidFill>
                <a:latin typeface="Calibri" panose="020F0502020204030204" pitchFamily="34" charset="0"/>
              </a:rPr>
              <a:t>EFC</a:t>
            </a:r>
            <a:endParaRPr lang="en-US" sz="2400" b="0" i="0" u="none" strike="noStrike">
              <a:effectLst/>
              <a:latin typeface="Arial" panose="020B0604020202020204" pitchFamily="34" charset="0"/>
            </a:endParaRPr>
          </a:p>
        </p:txBody>
      </p:sp>
      <p:sp>
        <p:nvSpPr>
          <p:cNvPr id="30" name="TextBox 29">
            <a:extLst>
              <a:ext uri="{FF2B5EF4-FFF2-40B4-BE49-F238E27FC236}">
                <a16:creationId xmlns:a16="http://schemas.microsoft.com/office/drawing/2014/main" id="{1E48227B-DCE7-48A1-8D16-0A9430E10DED}"/>
              </a:ext>
            </a:extLst>
          </p:cNvPr>
          <p:cNvSpPr txBox="1"/>
          <p:nvPr/>
        </p:nvSpPr>
        <p:spPr>
          <a:xfrm>
            <a:off x="6369386" y="1584747"/>
            <a:ext cx="2061783" cy="461665"/>
          </a:xfrm>
          <a:prstGeom prst="rect">
            <a:avLst/>
          </a:prstGeom>
          <a:noFill/>
        </p:spPr>
        <p:txBody>
          <a:bodyPr wrap="none" rtlCol="0">
            <a:spAutoFit/>
          </a:bodyPr>
          <a:lstStyle/>
          <a:p>
            <a:pPr marL="0" algn="ctr" rtl="0" eaLnBrk="1" fontAlgn="t" latinLnBrk="0" hangingPunct="1">
              <a:spcBef>
                <a:spcPts val="0"/>
              </a:spcBef>
              <a:spcAft>
                <a:spcPts val="0"/>
              </a:spcAft>
            </a:pPr>
            <a:r>
              <a:rPr lang="en-US" sz="2400" b="1" i="0" u="none" strike="noStrike">
                <a:solidFill>
                  <a:srgbClr val="000000"/>
                </a:solidFill>
                <a:effectLst/>
                <a:latin typeface="Calibri" panose="020F0502020204030204" pitchFamily="34" charset="0"/>
              </a:rPr>
              <a:t>Financial Need</a:t>
            </a:r>
            <a:endParaRPr lang="en-US" sz="2400" b="0" i="0" u="none" strike="noStrike">
              <a:effectLst/>
              <a:latin typeface="Arial" panose="020B0604020202020204" pitchFamily="34" charset="0"/>
            </a:endParaRPr>
          </a:p>
        </p:txBody>
      </p:sp>
    </p:spTree>
    <p:extLst>
      <p:ext uri="{BB962C8B-B14F-4D97-AF65-F5344CB8AC3E}">
        <p14:creationId xmlns:p14="http://schemas.microsoft.com/office/powerpoint/2010/main" val="1000688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a:t>Financial Aid Offers</a:t>
            </a:r>
          </a:p>
        </p:txBody>
      </p:sp>
      <p:sp>
        <p:nvSpPr>
          <p:cNvPr id="5" name="Content Placeholder 4"/>
          <p:cNvSpPr>
            <a:spLocks noGrp="1"/>
          </p:cNvSpPr>
          <p:nvPr>
            <p:ph idx="1"/>
          </p:nvPr>
        </p:nvSpPr>
        <p:spPr>
          <a:ln>
            <a:noFill/>
          </a:ln>
        </p:spPr>
        <p:txBody>
          <a:bodyPr>
            <a:noAutofit/>
          </a:bodyPr>
          <a:lstStyle/>
          <a:p>
            <a:r>
              <a:rPr lang="en-US">
                <a:latin typeface="+mn-lt"/>
              </a:rPr>
              <a:t>Colleges will package available aid into a financial aid offer</a:t>
            </a:r>
          </a:p>
          <a:p>
            <a:r>
              <a:rPr lang="en-US">
                <a:latin typeface="+mn-lt"/>
              </a:rPr>
              <a:t>Review your offers to make an informed decision</a:t>
            </a:r>
          </a:p>
          <a:p>
            <a:r>
              <a:rPr lang="en-US">
                <a:latin typeface="+mn-lt"/>
              </a:rPr>
              <a:t>Keep these things in mind as you review the offers:</a:t>
            </a:r>
          </a:p>
        </p:txBody>
      </p:sp>
      <p:sp>
        <p:nvSpPr>
          <p:cNvPr id="2" name="Slide Number Placeholder 1">
            <a:extLst>
              <a:ext uri="{FF2B5EF4-FFF2-40B4-BE49-F238E27FC236}">
                <a16:creationId xmlns:a16="http://schemas.microsoft.com/office/drawing/2014/main" id="{5F311ED2-F442-4981-AB87-0B922129E54A}"/>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39</a:t>
            </a:fld>
            <a:endParaRPr lang="en-US">
              <a:solidFill>
                <a:prstClr val="black">
                  <a:tint val="75000"/>
                </a:prstClr>
              </a:solidFill>
            </a:endParaRPr>
          </a:p>
        </p:txBody>
      </p:sp>
      <p:graphicFrame>
        <p:nvGraphicFramePr>
          <p:cNvPr id="6" name="Diagram 5">
            <a:extLst>
              <a:ext uri="{FF2B5EF4-FFF2-40B4-BE49-F238E27FC236}">
                <a16:creationId xmlns:a16="http://schemas.microsoft.com/office/drawing/2014/main" id="{9C490B8F-39A6-4156-81A4-534DCDE072AC}"/>
              </a:ext>
            </a:extLst>
          </p:cNvPr>
          <p:cNvGraphicFramePr/>
          <p:nvPr>
            <p:extLst>
              <p:ext uri="{D42A27DB-BD31-4B8C-83A1-F6EECF244321}">
                <p14:modId xmlns:p14="http://schemas.microsoft.com/office/powerpoint/2010/main" val="2462304868"/>
              </p:ext>
            </p:extLst>
          </p:nvPr>
        </p:nvGraphicFramePr>
        <p:xfrm>
          <a:off x="1039091" y="3200399"/>
          <a:ext cx="7086600" cy="2976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78152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a:xfrm>
            <a:off x="628649" y="323564"/>
            <a:ext cx="7912677" cy="1359763"/>
          </a:xfrm>
        </p:spPr>
        <p:txBody>
          <a:bodyPr/>
          <a:lstStyle/>
          <a:p>
            <a:r>
              <a:rPr lang="en-US" dirty="0"/>
              <a:t>Tips and Reminders</a:t>
            </a:r>
          </a:p>
        </p:txBody>
      </p:sp>
      <p:sp>
        <p:nvSpPr>
          <p:cNvPr id="2" name="Slide Number Placeholder 1">
            <a:extLst>
              <a:ext uri="{FF2B5EF4-FFF2-40B4-BE49-F238E27FC236}">
                <a16:creationId xmlns:a16="http://schemas.microsoft.com/office/drawing/2014/main" id="{5A09253F-486C-48B6-B20C-30A519F36362}"/>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40</a:t>
            </a:fld>
            <a:endParaRPr lang="en-US">
              <a:solidFill>
                <a:prstClr val="black">
                  <a:tint val="75000"/>
                </a:prstClr>
              </a:solidFill>
            </a:endParaRPr>
          </a:p>
        </p:txBody>
      </p:sp>
      <p:graphicFrame>
        <p:nvGraphicFramePr>
          <p:cNvPr id="9" name="Content Placeholder 20">
            <a:extLst>
              <a:ext uri="{FF2B5EF4-FFF2-40B4-BE49-F238E27FC236}">
                <a16:creationId xmlns:a16="http://schemas.microsoft.com/office/drawing/2014/main" id="{15A9283C-5441-414D-8178-870C7D419D85}"/>
              </a:ext>
            </a:extLst>
          </p:cNvPr>
          <p:cNvGraphicFramePr>
            <a:graphicFrameLocks/>
          </p:cNvGraphicFramePr>
          <p:nvPr>
            <p:extLst>
              <p:ext uri="{D42A27DB-BD31-4B8C-83A1-F6EECF244321}">
                <p14:modId xmlns:p14="http://schemas.microsoft.com/office/powerpoint/2010/main" val="2818929451"/>
              </p:ext>
            </p:extLst>
          </p:nvPr>
        </p:nvGraphicFramePr>
        <p:xfrm>
          <a:off x="628650" y="1027909"/>
          <a:ext cx="7886700" cy="4802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779257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a:t>ISAC Student Portal</a:t>
            </a:r>
          </a:p>
        </p:txBody>
      </p:sp>
      <p:sp>
        <p:nvSpPr>
          <p:cNvPr id="2" name="Content Placeholder 1">
            <a:extLst>
              <a:ext uri="{FF2B5EF4-FFF2-40B4-BE49-F238E27FC236}">
                <a16:creationId xmlns:a16="http://schemas.microsoft.com/office/drawing/2014/main" id="{E5847C31-22C0-4B11-BC1F-54BC5289552C}"/>
              </a:ext>
            </a:extLst>
          </p:cNvPr>
          <p:cNvSpPr>
            <a:spLocks noGrp="1"/>
          </p:cNvSpPr>
          <p:nvPr>
            <p:ph idx="1"/>
          </p:nvPr>
        </p:nvSpPr>
        <p:spPr/>
        <p:txBody>
          <a:bodyPr/>
          <a:lstStyle/>
          <a:p>
            <a:endParaRPr lang="en-US"/>
          </a:p>
        </p:txBody>
      </p:sp>
      <p:sp>
        <p:nvSpPr>
          <p:cNvPr id="5" name="Slide Number Placeholder 4">
            <a:extLst>
              <a:ext uri="{FF2B5EF4-FFF2-40B4-BE49-F238E27FC236}">
                <a16:creationId xmlns:a16="http://schemas.microsoft.com/office/drawing/2014/main" id="{9A1FE767-984D-405D-B945-48980E8DB121}"/>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41</a:t>
            </a:fld>
            <a:endParaRPr lang="en-US">
              <a:solidFill>
                <a:prstClr val="black">
                  <a:tint val="75000"/>
                </a:prstClr>
              </a:solidFill>
            </a:endParaRPr>
          </a:p>
        </p:txBody>
      </p:sp>
      <p:pic>
        <p:nvPicPr>
          <p:cNvPr id="8" name="Picture 7">
            <a:extLst>
              <a:ext uri="{FF2B5EF4-FFF2-40B4-BE49-F238E27FC236}">
                <a16:creationId xmlns:a16="http://schemas.microsoft.com/office/drawing/2014/main" id="{9E35FF17-4E51-4BA9-85E1-0E86D4CE4982}"/>
              </a:ext>
            </a:extLst>
          </p:cNvPr>
          <p:cNvPicPr>
            <a:picLocks noChangeAspect="1"/>
          </p:cNvPicPr>
          <p:nvPr/>
        </p:nvPicPr>
        <p:blipFill>
          <a:blip r:embed="rId4"/>
          <a:stretch>
            <a:fillRect/>
          </a:stretch>
        </p:blipFill>
        <p:spPr>
          <a:xfrm>
            <a:off x="628650" y="1825625"/>
            <a:ext cx="7886700" cy="4384714"/>
          </a:xfrm>
          <a:prstGeom prst="rect">
            <a:avLst/>
          </a:prstGeom>
        </p:spPr>
      </p:pic>
    </p:spTree>
    <p:extLst>
      <p:ext uri="{BB962C8B-B14F-4D97-AF65-F5344CB8AC3E}">
        <p14:creationId xmlns:p14="http://schemas.microsoft.com/office/powerpoint/2010/main" val="18116802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4" name="Title 3"/>
          <p:cNvSpPr>
            <a:spLocks noGrp="1"/>
          </p:cNvSpPr>
          <p:nvPr>
            <p:ph type="title"/>
          </p:nvPr>
        </p:nvSpPr>
        <p:spPr/>
        <p:txBody>
          <a:bodyPr/>
          <a:lstStyle/>
          <a:p>
            <a:r>
              <a:rPr lang="en-US"/>
              <a:t>Trusted Websites </a:t>
            </a:r>
          </a:p>
        </p:txBody>
      </p:sp>
      <p:sp>
        <p:nvSpPr>
          <p:cNvPr id="2" name="Content Placeholder 1"/>
          <p:cNvSpPr>
            <a:spLocks noGrp="1"/>
          </p:cNvSpPr>
          <p:nvPr>
            <p:ph idx="1"/>
          </p:nvPr>
        </p:nvSpPr>
        <p:spPr/>
        <p:txBody>
          <a:bodyPr>
            <a:normAutofit/>
          </a:bodyPr>
          <a:lstStyle/>
          <a:p>
            <a:pPr marL="0" indent="0">
              <a:buNone/>
            </a:pPr>
            <a:r>
              <a:rPr lang="en-US" sz="2800" dirty="0">
                <a:latin typeface="+mn-lt"/>
              </a:rPr>
              <a:t>Stay up-to-date and learn more using these </a:t>
            </a:r>
            <a:r>
              <a:rPr lang="en-US" sz="2800" b="1" u="sng" dirty="0">
                <a:latin typeface="+mn-lt"/>
              </a:rPr>
              <a:t>free</a:t>
            </a:r>
            <a:r>
              <a:rPr lang="en-US" sz="2800" dirty="0">
                <a:latin typeface="+mn-lt"/>
              </a:rPr>
              <a:t>, trusted sources of information</a:t>
            </a:r>
          </a:p>
        </p:txBody>
      </p:sp>
      <p:sp>
        <p:nvSpPr>
          <p:cNvPr id="5" name="Slide Number Placeholder 4">
            <a:extLst>
              <a:ext uri="{FF2B5EF4-FFF2-40B4-BE49-F238E27FC236}">
                <a16:creationId xmlns:a16="http://schemas.microsoft.com/office/drawing/2014/main" id="{90470C09-33F3-45F4-A9A5-807E6D74625F}"/>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42</a:t>
            </a:fld>
            <a:endParaRPr lang="en-US">
              <a:solidFill>
                <a:prstClr val="black">
                  <a:tint val="75000"/>
                </a:prstClr>
              </a:solidFill>
            </a:endParaRPr>
          </a:p>
        </p:txBody>
      </p:sp>
      <p:graphicFrame>
        <p:nvGraphicFramePr>
          <p:cNvPr id="9" name="Content Placeholder 7"/>
          <p:cNvGraphicFramePr>
            <a:graphicFrameLocks/>
          </p:cNvGraphicFramePr>
          <p:nvPr>
            <p:extLst>
              <p:ext uri="{D42A27DB-BD31-4B8C-83A1-F6EECF244321}">
                <p14:modId xmlns:p14="http://schemas.microsoft.com/office/powerpoint/2010/main" val="1667326876"/>
              </p:ext>
            </p:extLst>
          </p:nvPr>
        </p:nvGraphicFramePr>
        <p:xfrm>
          <a:off x="685800" y="2867891"/>
          <a:ext cx="7829550" cy="32281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0276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a:solidFill>
                  <a:prstClr val="black"/>
                </a:solidFill>
              </a:rPr>
              <a:t> </a:t>
            </a: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2" name="Title 1"/>
          <p:cNvSpPr>
            <a:spLocks noGrp="1"/>
          </p:cNvSpPr>
          <p:nvPr>
            <p:ph type="title"/>
          </p:nvPr>
        </p:nvSpPr>
        <p:spPr/>
        <p:txBody>
          <a:bodyPr/>
          <a:lstStyle/>
          <a:p>
            <a:r>
              <a:rPr lang="en-US"/>
              <a:t>We can help!</a:t>
            </a:r>
          </a:p>
        </p:txBody>
      </p:sp>
      <p:sp>
        <p:nvSpPr>
          <p:cNvPr id="5" name="Content Placeholder 2"/>
          <p:cNvSpPr>
            <a:spLocks noGrp="1"/>
          </p:cNvSpPr>
          <p:nvPr>
            <p:ph idx="1"/>
          </p:nvPr>
        </p:nvSpPr>
        <p:spPr>
          <a:xfrm>
            <a:off x="628650" y="1402080"/>
            <a:ext cx="7886700" cy="4774883"/>
          </a:xfrm>
        </p:spPr>
        <p:txBody>
          <a:bodyPr numCol="1">
            <a:noAutofit/>
          </a:bodyPr>
          <a:lstStyle/>
          <a:p>
            <a:r>
              <a:rPr lang="en-US" dirty="0">
                <a:latin typeface="+mn-lt"/>
              </a:rPr>
              <a:t>Our services are free!</a:t>
            </a:r>
          </a:p>
          <a:p>
            <a:r>
              <a:rPr lang="en-US" dirty="0">
                <a:latin typeface="+mn-lt"/>
              </a:rPr>
              <a:t>If you have questions about college or financial aid, text us!</a:t>
            </a:r>
          </a:p>
          <a:p>
            <a:r>
              <a:rPr lang="en-US" dirty="0">
                <a:latin typeface="+mn-lt"/>
              </a:rPr>
              <a:t>Let us know if you will be a first generation college student, so we can provide you with additional resources &amp; support!</a:t>
            </a:r>
          </a:p>
          <a:p>
            <a:pPr marL="0" indent="0" algn="ctr">
              <a:buNone/>
            </a:pPr>
            <a:r>
              <a:rPr lang="en-US" b="1" dirty="0">
                <a:latin typeface="+mn-lt"/>
              </a:rPr>
              <a:t>Pick the area code closest to you and text your name</a:t>
            </a:r>
          </a:p>
          <a:p>
            <a:pPr marL="0" indent="0" algn="ctr">
              <a:buNone/>
            </a:pPr>
            <a:endParaRPr lang="en-US" dirty="0">
              <a:latin typeface="+mn-lt"/>
            </a:endParaRPr>
          </a:p>
        </p:txBody>
      </p:sp>
      <p:sp>
        <p:nvSpPr>
          <p:cNvPr id="6" name="Slide Number Placeholder 5">
            <a:extLst>
              <a:ext uri="{FF2B5EF4-FFF2-40B4-BE49-F238E27FC236}">
                <a16:creationId xmlns:a16="http://schemas.microsoft.com/office/drawing/2014/main" id="{D607013C-9C79-4E38-91D1-1D55A0AECBF1}"/>
              </a:ext>
            </a:extLst>
          </p:cNvPr>
          <p:cNvSpPr>
            <a:spLocks noGrp="1"/>
          </p:cNvSpPr>
          <p:nvPr>
            <p:ph type="sldNum" sz="quarter" idx="12"/>
          </p:nvPr>
        </p:nvSpPr>
        <p:spPr/>
        <p:txBody>
          <a:bodyPr/>
          <a:lstStyle/>
          <a:p>
            <a:fld id="{F36DD0FD-55B0-48C4-8AF2-8A69533EDFC3}" type="slidenum">
              <a:rPr lang="en-US" smtClean="0">
                <a:solidFill>
                  <a:prstClr val="black">
                    <a:tint val="75000"/>
                  </a:prstClr>
                </a:solidFill>
              </a:rPr>
              <a:pPr/>
              <a:t>43</a:t>
            </a:fld>
            <a:endParaRPr lang="en-US">
              <a:solidFill>
                <a:prstClr val="black">
                  <a:tint val="75000"/>
                </a:prstClr>
              </a:solidFill>
            </a:endParaRPr>
          </a:p>
        </p:txBody>
      </p:sp>
      <p:graphicFrame>
        <p:nvGraphicFramePr>
          <p:cNvPr id="8" name="Diagram 7">
            <a:extLst>
              <a:ext uri="{FF2B5EF4-FFF2-40B4-BE49-F238E27FC236}">
                <a16:creationId xmlns:a16="http://schemas.microsoft.com/office/drawing/2014/main" id="{D07DF088-36E5-4C77-ACCE-F661DBEF50BB}"/>
              </a:ext>
            </a:extLst>
          </p:cNvPr>
          <p:cNvGraphicFramePr/>
          <p:nvPr>
            <p:extLst>
              <p:ext uri="{D42A27DB-BD31-4B8C-83A1-F6EECF244321}">
                <p14:modId xmlns:p14="http://schemas.microsoft.com/office/powerpoint/2010/main" val="3064322795"/>
              </p:ext>
            </p:extLst>
          </p:nvPr>
        </p:nvGraphicFramePr>
        <p:xfrm>
          <a:off x="1062033" y="3646343"/>
          <a:ext cx="3256232" cy="25561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a:extLst>
              <a:ext uri="{FF2B5EF4-FFF2-40B4-BE49-F238E27FC236}">
                <a16:creationId xmlns:a16="http://schemas.microsoft.com/office/drawing/2014/main" id="{3DB58316-130F-484E-8B6A-E51D61A1C854}"/>
              </a:ext>
            </a:extLst>
          </p:cNvPr>
          <p:cNvGraphicFramePr/>
          <p:nvPr>
            <p:extLst>
              <p:ext uri="{D42A27DB-BD31-4B8C-83A1-F6EECF244321}">
                <p14:modId xmlns:p14="http://schemas.microsoft.com/office/powerpoint/2010/main" val="3200091259"/>
              </p:ext>
            </p:extLst>
          </p:nvPr>
        </p:nvGraphicFramePr>
        <p:xfrm>
          <a:off x="4829074" y="3620799"/>
          <a:ext cx="3256232" cy="255616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963704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p:cNvSpPr txBox="1">
            <a:spLocks/>
          </p:cNvSpPr>
          <p:nvPr/>
        </p:nvSpPr>
        <p:spPr>
          <a:xfrm>
            <a:off x="1592317" y="5638800"/>
            <a:ext cx="7543800" cy="609600"/>
          </a:xfrm>
          <a:prstGeom prst="rect">
            <a:avLst/>
          </a:prstGeom>
        </p:spPr>
        <p:txBody>
          <a:bodyPr/>
          <a:lstStyle>
            <a:lvl1pPr marL="342900" indent="-342900" algn="l" rtl="0" eaLnBrk="0" fontAlgn="base" hangingPunct="0">
              <a:spcBef>
                <a:spcPts val="600"/>
              </a:spcBef>
              <a:spcAft>
                <a:spcPts val="600"/>
              </a:spcAft>
              <a:buFont typeface="Arial" charset="0"/>
              <a:defRPr sz="2000" kern="1200">
                <a:solidFill>
                  <a:schemeClr val="tx1"/>
                </a:solidFill>
                <a:latin typeface="+mn-lt"/>
                <a:ea typeface="+mn-ea"/>
                <a:cs typeface="+mn-cs"/>
              </a:defRPr>
            </a:lvl1pPr>
            <a:lvl2pPr marL="742950" indent="-285750" algn="l" rtl="0" eaLnBrk="0" fontAlgn="base" hangingPunct="0">
              <a:spcBef>
                <a:spcPts val="600"/>
              </a:spcBef>
              <a:spcAft>
                <a:spcPts val="600"/>
              </a:spcAft>
              <a:buFont typeface="Arial" charset="0"/>
              <a:defRPr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defRPr/>
            </a:pPr>
            <a:r>
              <a:rPr lang="en-US" sz="1400">
                <a:solidFill>
                  <a:prstClr val="black"/>
                </a:solidFill>
                <a:latin typeface="Calibri"/>
              </a:rPr>
              <a:t>This presentation is available under the Creative Commons Attribution-</a:t>
            </a:r>
            <a:r>
              <a:rPr lang="en-US" sz="1400" err="1">
                <a:solidFill>
                  <a:prstClr val="black"/>
                </a:solidFill>
                <a:latin typeface="Calibri"/>
              </a:rPr>
              <a:t>NonCommercial</a:t>
            </a:r>
            <a:r>
              <a:rPr lang="en-US" sz="1400">
                <a:solidFill>
                  <a:prstClr val="black"/>
                </a:solidFill>
                <a:latin typeface="Calibri"/>
              </a:rPr>
              <a:t>-</a:t>
            </a:r>
            <a:r>
              <a:rPr lang="en-US" sz="1400" err="1">
                <a:solidFill>
                  <a:prstClr val="black"/>
                </a:solidFill>
                <a:latin typeface="Calibri"/>
              </a:rPr>
              <a:t>NoDerivatives</a:t>
            </a:r>
            <a:r>
              <a:rPr lang="en-US" sz="1400">
                <a:solidFill>
                  <a:prstClr val="black"/>
                </a:solidFill>
                <a:latin typeface="Calibri"/>
              </a:rPr>
              <a:t> License. Copyright 2016 Illinois Student Assistance Commission.</a:t>
            </a:r>
          </a:p>
        </p:txBody>
      </p:sp>
      <p:sp>
        <p:nvSpPr>
          <p:cNvPr id="2" name="Title 1"/>
          <p:cNvSpPr>
            <a:spLocks noGrp="1"/>
          </p:cNvSpPr>
          <p:nvPr>
            <p:ph type="title"/>
          </p:nvPr>
        </p:nvSpPr>
        <p:spPr/>
        <p:txBody>
          <a:bodyPr/>
          <a:lstStyle/>
          <a:p>
            <a:r>
              <a:rPr lang="en-US"/>
              <a:t>Thank you!</a:t>
            </a:r>
            <a:endParaRPr lang="en-US">
              <a:solidFill>
                <a:schemeClr val="accent1"/>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1046" y="6424384"/>
            <a:ext cx="1010557" cy="253884"/>
          </a:xfrm>
          <a:prstGeom prst="rect">
            <a:avLst/>
          </a:prstGeom>
        </p:spPr>
      </p:pic>
      <p:sp>
        <p:nvSpPr>
          <p:cNvPr id="9" name="Content Placeholder 3"/>
          <p:cNvSpPr>
            <a:spLocks noGrp="1"/>
          </p:cNvSpPr>
          <p:nvPr>
            <p:ph idx="1"/>
          </p:nvPr>
        </p:nvSpPr>
        <p:spPr>
          <a:xfrm>
            <a:off x="628650" y="1825625"/>
            <a:ext cx="7886700" cy="4351338"/>
          </a:xfrm>
        </p:spPr>
        <p:txBody>
          <a:bodyPr>
            <a:normAutofit/>
          </a:bodyPr>
          <a:lstStyle/>
          <a:p>
            <a:pPr marL="0" indent="0" algn="ctr">
              <a:buNone/>
            </a:pPr>
            <a:endParaRPr lang="en-US" sz="3200">
              <a:latin typeface="+mn-lt"/>
            </a:endParaRPr>
          </a:p>
          <a:p>
            <a:pPr marL="0" indent="0" algn="ctr">
              <a:buNone/>
            </a:pPr>
            <a:r>
              <a:rPr lang="en-US" sz="3200">
                <a:latin typeface="+mn-lt"/>
              </a:rPr>
              <a:t>Name</a:t>
            </a:r>
          </a:p>
          <a:p>
            <a:pPr marL="0" indent="0" algn="ctr">
              <a:buNone/>
            </a:pPr>
            <a:r>
              <a:rPr lang="en-US" sz="3200">
                <a:latin typeface="+mn-lt"/>
              </a:rPr>
              <a:t>Email</a:t>
            </a:r>
          </a:p>
          <a:p>
            <a:pPr marL="0" indent="0" algn="ctr">
              <a:buNone/>
            </a:pPr>
            <a:r>
              <a:rPr lang="en-US" sz="3200">
                <a:latin typeface="+mn-lt"/>
              </a:rPr>
              <a:t>Phone Number</a:t>
            </a:r>
          </a:p>
        </p:txBody>
      </p:sp>
      <p:sp>
        <p:nvSpPr>
          <p:cNvPr id="10" name="TextBox 9">
            <a:extLst>
              <a:ext uri="{FF2B5EF4-FFF2-40B4-BE49-F238E27FC236}">
                <a16:creationId xmlns:a16="http://schemas.microsoft.com/office/drawing/2014/main" id="{721B1A18-99F5-43E1-9527-8C61A253D111}"/>
              </a:ext>
            </a:extLst>
          </p:cNvPr>
          <p:cNvSpPr txBox="1"/>
          <p:nvPr/>
        </p:nvSpPr>
        <p:spPr>
          <a:xfrm>
            <a:off x="6316717" y="6551326"/>
            <a:ext cx="2819400" cy="276999"/>
          </a:xfrm>
          <a:prstGeom prst="rect">
            <a:avLst/>
          </a:prstGeom>
          <a:noFill/>
        </p:spPr>
        <p:txBody>
          <a:bodyPr wrap="square" rtlCol="0">
            <a:spAutoFit/>
          </a:bodyPr>
          <a:lstStyle/>
          <a:p>
            <a:pPr algn="r">
              <a:spcBef>
                <a:spcPct val="0"/>
              </a:spcBef>
              <a:defRPr/>
            </a:pPr>
            <a:r>
              <a:rPr lang="en-US" sz="1200" dirty="0" err="1">
                <a:solidFill>
                  <a:prstClr val="black"/>
                </a:solidFill>
                <a:latin typeface="Calibri"/>
              </a:rPr>
              <a:t>ISAC_FAP_English</a:t>
            </a:r>
            <a:r>
              <a:rPr lang="en-US" sz="1200" dirty="0">
                <a:solidFill>
                  <a:prstClr val="black"/>
                </a:solidFill>
                <a:latin typeface="Calibri"/>
              </a:rPr>
              <a:t>-Public 08-23-2022</a:t>
            </a:r>
          </a:p>
        </p:txBody>
      </p:sp>
    </p:spTree>
    <p:extLst>
      <p:ext uri="{BB962C8B-B14F-4D97-AF65-F5344CB8AC3E}">
        <p14:creationId xmlns:p14="http://schemas.microsoft.com/office/powerpoint/2010/main" val="602051939"/>
      </p:ext>
    </p:extLst>
  </p:cSld>
  <p:clrMapOvr>
    <a:masterClrMapping/>
  </p:clrMapOvr>
</p:sld>
</file>

<file path=ppt/theme/theme1.xml><?xml version="1.0" encoding="utf-8"?>
<a:theme xmlns:a="http://schemas.openxmlformats.org/drawingml/2006/main" name="1_Office Theme">
  <a:themeElements>
    <a:clrScheme name="Custom 3">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F6FC6"/>
      </a:hlink>
      <a:folHlink>
        <a:srgbClr val="85DFD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2.xml><?xml version="1.0" encoding="utf-8"?>
<a:theme xmlns:a="http://schemas.openxmlformats.org/drawingml/2006/main" name="2_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3.xml><?xml version="1.0" encoding="utf-8"?>
<a:theme xmlns:a="http://schemas.openxmlformats.org/drawingml/2006/main" name="3_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4.xml><?xml version="1.0" encoding="utf-8"?>
<a:theme xmlns:a="http://schemas.openxmlformats.org/drawingml/2006/main" name="4_Office Theme">
  <a:themeElements>
    <a:clrScheme name="Custom 4">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F6FC6"/>
      </a:hlink>
      <a:folHlink>
        <a:srgbClr val="85DFD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7797</Words>
  <Application>Microsoft Office PowerPoint</Application>
  <PresentationFormat>On-screen Show (4:3)</PresentationFormat>
  <Paragraphs>692</Paragraphs>
  <Slides>44</Slides>
  <Notes>44</Notes>
  <HiddenSlides>4</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44</vt:i4>
      </vt:variant>
    </vt:vector>
  </HeadingPairs>
  <TitlesOfParts>
    <vt:vector size="51" baseType="lpstr">
      <vt:lpstr>Arial</vt:lpstr>
      <vt:lpstr>Calibri</vt:lpstr>
      <vt:lpstr>Roboto</vt:lpstr>
      <vt:lpstr>1_Office Theme</vt:lpstr>
      <vt:lpstr>2_Office Theme</vt:lpstr>
      <vt:lpstr>3_Office Theme</vt:lpstr>
      <vt:lpstr>4_Office Theme</vt:lpstr>
      <vt:lpstr>PowerPoint Presentation</vt:lpstr>
      <vt:lpstr>Disclaimer</vt:lpstr>
      <vt:lpstr>About ISAC</vt:lpstr>
      <vt:lpstr>Ask Questions!</vt:lpstr>
      <vt:lpstr>College</vt:lpstr>
      <vt:lpstr>PowerPoint Presentation</vt:lpstr>
      <vt:lpstr>Types of Financial Aid</vt:lpstr>
      <vt:lpstr>Grants</vt:lpstr>
      <vt:lpstr>Scholarships</vt:lpstr>
      <vt:lpstr>Federal Student Loans</vt:lpstr>
      <vt:lpstr>Federal Work-Study</vt:lpstr>
      <vt:lpstr>Sources of Financial Aid</vt:lpstr>
      <vt:lpstr>Must-Know Sources of Financial Aid</vt:lpstr>
      <vt:lpstr>The Big Grants for 2022-23</vt:lpstr>
      <vt:lpstr>2022-23  ISAC Grant Programs</vt:lpstr>
      <vt:lpstr>2022-23 ISAC Teaching Programs</vt:lpstr>
      <vt:lpstr>2022-23 Federal Grant Programs</vt:lpstr>
      <vt:lpstr>2022-23 Campus-Based Programs</vt:lpstr>
      <vt:lpstr>Should I consider student loans?</vt:lpstr>
      <vt:lpstr>What are sub/unsubsidized loans?</vt:lpstr>
      <vt:lpstr>2022-23  Federal Student Loans</vt:lpstr>
      <vt:lpstr>How much can I borrow?</vt:lpstr>
      <vt:lpstr>PowerPoint Presentation</vt:lpstr>
      <vt:lpstr>How do I apply for financial aid?</vt:lpstr>
      <vt:lpstr>Free Application  for Federal Student Aid (FAFSA)</vt:lpstr>
      <vt:lpstr>Alternative Application for  Illinois Financial Aid (Alternative App)</vt:lpstr>
      <vt:lpstr>The 5 Ws of the Financial Aid Process</vt:lpstr>
      <vt:lpstr>Do I need parent information?</vt:lpstr>
      <vt:lpstr>Who’s considered a parent?</vt:lpstr>
      <vt:lpstr>What if my parents are unmarried?</vt:lpstr>
      <vt:lpstr>What information do I need?</vt:lpstr>
      <vt:lpstr>What is the IRS Data Retrieval Tool?</vt:lpstr>
      <vt:lpstr>How do I sign my online application?</vt:lpstr>
      <vt:lpstr>Expected Family Contribution (EFC)</vt:lpstr>
      <vt:lpstr>What happens if I am selected for verification?</vt:lpstr>
      <vt:lpstr>How much does college cost?</vt:lpstr>
      <vt:lpstr>How much financial aid can I receive?</vt:lpstr>
      <vt:lpstr>Three Examples</vt:lpstr>
      <vt:lpstr>Financial Aid Offers</vt:lpstr>
      <vt:lpstr>Tips and Reminders</vt:lpstr>
      <vt:lpstr>ISAC Student Portal</vt:lpstr>
      <vt:lpstr>Trusted Websites </vt:lpstr>
      <vt:lpstr>We can help!</vt:lpstr>
      <vt:lpstr>Thank you!</vt:lpstr>
    </vt:vector>
  </TitlesOfParts>
  <Company>ISAC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Sara Espinosa</dc:creator>
  <cp:lastModifiedBy>Cheryl Wilson</cp:lastModifiedBy>
  <cp:revision>24</cp:revision>
  <cp:lastPrinted>2018-08-30T19:11:16Z</cp:lastPrinted>
  <dcterms:created xsi:type="dcterms:W3CDTF">2017-06-08T18:14:59Z</dcterms:created>
  <dcterms:modified xsi:type="dcterms:W3CDTF">2022-09-21T13:02:15Z</dcterms:modified>
</cp:coreProperties>
</file>