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9691870-AC04-4797-83BD-C7D30CC589C1}" type="datetimeFigureOut">
              <a:rPr lang="en-US" smtClean="0"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0E19E862-8AE5-4999-8FDE-FD576A361E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Iceman Interview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Title page:  </a:t>
            </a:r>
          </a:p>
          <a:p>
            <a:pPr marL="914400" lvl="1" indent="-514350"/>
            <a:r>
              <a:rPr lang="en-US" dirty="0" smtClean="0"/>
              <a:t>Catchy title</a:t>
            </a:r>
          </a:p>
          <a:p>
            <a:pPr marL="914400" lvl="1" indent="-514350"/>
            <a:r>
              <a:rPr lang="en-US" dirty="0" smtClean="0"/>
              <a:t>Picture drawn neatly with color</a:t>
            </a:r>
          </a:p>
          <a:p>
            <a:pPr marL="914400" lvl="1" indent="-514350"/>
            <a:r>
              <a:rPr lang="en-US" dirty="0" smtClean="0"/>
              <a:t>Intro with a “hook”</a:t>
            </a:r>
          </a:p>
          <a:p>
            <a:pPr marL="914400" lvl="1" indent="-514350"/>
            <a:r>
              <a:rPr lang="en-US" dirty="0" smtClean="0"/>
              <a:t>Your name and core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Inside pages </a:t>
            </a:r>
          </a:p>
          <a:p>
            <a:pPr marL="914400" lvl="1" indent="-514350"/>
            <a:r>
              <a:rPr lang="en-US" dirty="0" smtClean="0"/>
              <a:t>Five (5) questions and answers supported by info you know from the textbook, web search, documentary, and Otzi worksheet.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Back page</a:t>
            </a:r>
          </a:p>
          <a:p>
            <a:pPr marL="914400" lvl="1" indent="-514350"/>
            <a:r>
              <a:rPr lang="en-US" dirty="0" smtClean="0"/>
              <a:t>A list of at least three (3) questions that remain unanswered.  What do you still wonder about Otzi?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1026" name="Picture 2" descr="C:\Users\Diana\AppData\Local\Microsoft\Windows\INetCache\IE\CL0ORRXG\MC90043667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99" y="457200"/>
            <a:ext cx="96678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23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/>
              <a:t>“Hook” Suggestions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am more famous in death than I ever was in life….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Have you ever heard of an Iceman?  Well, this story….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Little did two Europeans who were hiking the Alps realize what they found when….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never dreamed I would become the center of a world-wide murder mystery.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have awakened me from death!  The world sure isn’t the way I left it.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2050" name="Picture 2" descr="C:\Users\Diana\AppData\Local\Microsoft\Windows\INetCache\IE\Q6Q0AUX3\MC90025226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04800"/>
            <a:ext cx="1375258" cy="18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112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TC101790492[[fn=Sketchbook]]</Template>
  <TotalTime>22</TotalTime>
  <Words>149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Sketchbook</vt:lpstr>
      <vt:lpstr>Iceman Interview</vt:lpstr>
      <vt:lpstr>“Hook” Suggestions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Iceman Interview</dc:title>
  <dc:creator>Diana</dc:creator>
  <cp:lastModifiedBy>Diana</cp:lastModifiedBy>
  <cp:revision>2</cp:revision>
  <dcterms:created xsi:type="dcterms:W3CDTF">2014-09-16T09:47:54Z</dcterms:created>
  <dcterms:modified xsi:type="dcterms:W3CDTF">2014-09-16T10:10:47Z</dcterms:modified>
</cp:coreProperties>
</file>