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D8BD5-1C7B-44A8-833E-7E41077AC36C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42F47-791B-49F3-94C9-5F618AB20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39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D8BD5-1C7B-44A8-833E-7E41077AC36C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42F47-791B-49F3-94C9-5F618AB20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540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D8BD5-1C7B-44A8-833E-7E41077AC36C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42F47-791B-49F3-94C9-5F618AB20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761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D8BD5-1C7B-44A8-833E-7E41077AC36C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42F47-791B-49F3-94C9-5F618AB20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924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D8BD5-1C7B-44A8-833E-7E41077AC36C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42F47-791B-49F3-94C9-5F618AB20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437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D8BD5-1C7B-44A8-833E-7E41077AC36C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42F47-791B-49F3-94C9-5F618AB20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485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D8BD5-1C7B-44A8-833E-7E41077AC36C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42F47-791B-49F3-94C9-5F618AB20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221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D8BD5-1C7B-44A8-833E-7E41077AC36C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42F47-791B-49F3-94C9-5F618AB20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191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D8BD5-1C7B-44A8-833E-7E41077AC36C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42F47-791B-49F3-94C9-5F618AB20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026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D8BD5-1C7B-44A8-833E-7E41077AC36C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42F47-791B-49F3-94C9-5F618AB20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7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D8BD5-1C7B-44A8-833E-7E41077AC36C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42F47-791B-49F3-94C9-5F618AB20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388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2D8BD5-1C7B-44A8-833E-7E41077AC36C}" type="datetimeFigureOut">
              <a:rPr lang="en-US" smtClean="0"/>
              <a:t>10/19/2014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42F47-791B-49F3-94C9-5F618AB20A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448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 smtClean="0"/>
              <a:t>Postcard from Mesopotamia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10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You have time traveled back to Sumer, and it is the year 1,500 BC.  Having the time of your life, you decide to send a postcard to your best friend.  In the postcard you will share your experience and try to convince them to join you.</a:t>
            </a:r>
          </a:p>
          <a:p>
            <a:pPr marL="0" indent="0">
              <a:buNone/>
            </a:pPr>
            <a:r>
              <a:rPr lang="en-US" dirty="0" smtClean="0"/>
              <a:t>Suggestions for what to write about…..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1932661"/>
              </p:ext>
            </p:extLst>
          </p:nvPr>
        </p:nvGraphicFramePr>
        <p:xfrm>
          <a:off x="1371600" y="4495800"/>
          <a:ext cx="6096000" cy="2286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/>
                <a:gridCol w="3048000"/>
              </a:tblGrid>
              <a:tr h="16916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 smtClean="0"/>
                        <a:t>Sumerian</a:t>
                      </a:r>
                      <a:r>
                        <a:rPr lang="en-US" sz="2400" baseline="0" dirty="0" smtClean="0"/>
                        <a:t> invention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baseline="0" dirty="0" smtClean="0"/>
                        <a:t>Visiting a ziggurat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baseline="0" dirty="0" smtClean="0"/>
                        <a:t>Preparing for war against a neighboring city-state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 smtClean="0"/>
                        <a:t>Experience of going to a tablet house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 smtClean="0"/>
                        <a:t>Visiting the home of a scribe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 smtClean="0"/>
                        <a:t>Farming practices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548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Postcard from Mesopotamia Address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8006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Over</a:t>
            </a:r>
            <a:r>
              <a:rPr lang="en-US" dirty="0" smtClean="0"/>
              <a:t> Falling Spring stream</a:t>
            </a:r>
          </a:p>
          <a:p>
            <a:pPr marL="0" indent="0">
              <a:buNone/>
            </a:pPr>
            <a:r>
              <a:rPr lang="en-US" b="1" dirty="0" smtClean="0"/>
              <a:t>Across</a:t>
            </a:r>
            <a:r>
              <a:rPr lang="en-US" dirty="0" smtClean="0"/>
              <a:t> the farm fields</a:t>
            </a:r>
          </a:p>
          <a:p>
            <a:pPr marL="0" indent="0">
              <a:buNone/>
            </a:pPr>
            <a:r>
              <a:rPr lang="en-US" b="1" dirty="0" smtClean="0"/>
              <a:t>From</a:t>
            </a:r>
            <a:r>
              <a:rPr lang="en-US" dirty="0" smtClean="0"/>
              <a:t> the house of </a:t>
            </a:r>
            <a:r>
              <a:rPr lang="en-US" dirty="0" err="1" smtClean="0"/>
              <a:t>DeeDee</a:t>
            </a:r>
            <a:r>
              <a:rPr lang="en-US" dirty="0" smtClean="0"/>
              <a:t> Wright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		</a:t>
            </a:r>
            <a:r>
              <a:rPr lang="en-US" b="1" dirty="0" smtClean="0"/>
              <a:t>Down</a:t>
            </a:r>
            <a:r>
              <a:rPr lang="en-US" dirty="0" smtClean="0"/>
              <a:t> the Appalachian Mountains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b="1" dirty="0" smtClean="0"/>
              <a:t>Over</a:t>
            </a:r>
            <a:r>
              <a:rPr lang="en-US" dirty="0" smtClean="0"/>
              <a:t> the woodlands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b="1" dirty="0" smtClean="0"/>
              <a:t>To</a:t>
            </a:r>
            <a:r>
              <a:rPr lang="en-US" dirty="0" smtClean="0"/>
              <a:t> the home of Jeannie Barton</a:t>
            </a:r>
          </a:p>
        </p:txBody>
      </p:sp>
      <p:pic>
        <p:nvPicPr>
          <p:cNvPr id="1026" name="Picture 2" descr="C:\Users\Diana\AppData\Local\Microsoft\Windows\INetCache\IE\6O7GVWAR\MC900287317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599" y="1752600"/>
            <a:ext cx="1661311" cy="1184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63358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106</Words>
  <Application>Microsoft Office PowerPoint</Application>
  <PresentationFormat>On-screen Show (4:3)</PresentationFormat>
  <Paragraphs>17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Postcard from Mesopotamia</vt:lpstr>
      <vt:lpstr>Postcard from Mesopotamia Address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Postcard from Mesopotamia</dc:title>
  <dc:creator>Diana</dc:creator>
  <cp:lastModifiedBy>Diana</cp:lastModifiedBy>
  <cp:revision>6</cp:revision>
  <dcterms:created xsi:type="dcterms:W3CDTF">2014-10-17T09:56:06Z</dcterms:created>
  <dcterms:modified xsi:type="dcterms:W3CDTF">2014-10-19T22:49:37Z</dcterms:modified>
</cp:coreProperties>
</file>