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70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0FC2D01-8792-49B1-A0AD-D7A602595901}" type="datetimeFigureOut">
              <a:rPr lang="en-US" smtClean="0"/>
              <a:t>3/30/2015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815A10F-123D-4B87-8C63-B518AFFE9BF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1524000"/>
          </a:xfrm>
        </p:spPr>
        <p:txBody>
          <a:bodyPr/>
          <a:lstStyle/>
          <a:p>
            <a:r>
              <a:rPr lang="en-US" b="1" dirty="0" smtClean="0"/>
              <a:t>Remember ARROW when answering the TDA!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362200"/>
            <a:ext cx="7924800" cy="3962400"/>
          </a:xfrm>
        </p:spPr>
        <p:txBody>
          <a:bodyPr/>
          <a:lstStyle/>
          <a:p>
            <a:r>
              <a:rPr lang="en-US" b="1" dirty="0" smtClean="0">
                <a:solidFill>
                  <a:srgbClr val="FF0066"/>
                </a:solidFill>
              </a:rPr>
              <a:t>A</a:t>
            </a:r>
            <a:r>
              <a:rPr lang="en-US" dirty="0" smtClean="0"/>
              <a:t>nnotate the Question:  Read the TDA Question, “Break it Apart” (analyze it), and annotate it.</a:t>
            </a:r>
          </a:p>
          <a:p>
            <a:r>
              <a:rPr lang="en-US" b="1" dirty="0" smtClean="0">
                <a:solidFill>
                  <a:srgbClr val="FF0066"/>
                </a:solidFill>
              </a:rPr>
              <a:t>R</a:t>
            </a:r>
            <a:r>
              <a:rPr lang="en-US" dirty="0" smtClean="0"/>
              <a:t>ead the passage, first time just read it.</a:t>
            </a:r>
          </a:p>
          <a:p>
            <a:r>
              <a:rPr lang="en-US" b="1" dirty="0" smtClean="0">
                <a:solidFill>
                  <a:srgbClr val="FF0066"/>
                </a:solidFill>
              </a:rPr>
              <a:t>R</a:t>
            </a:r>
            <a:r>
              <a:rPr lang="en-US" dirty="0" smtClean="0"/>
              <a:t>e-read the passage </a:t>
            </a:r>
            <a:r>
              <a:rPr lang="en-US" b="1" dirty="0" smtClean="0">
                <a:solidFill>
                  <a:srgbClr val="FF0066"/>
                </a:solidFill>
              </a:rPr>
              <a:t>AGAIN</a:t>
            </a:r>
            <a:r>
              <a:rPr lang="en-US" dirty="0" smtClean="0">
                <a:solidFill>
                  <a:srgbClr val="FF0066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66"/>
                </a:solidFill>
              </a:rPr>
              <a:t>ANNOTATE</a:t>
            </a:r>
            <a:r>
              <a:rPr lang="en-US" dirty="0" smtClean="0"/>
              <a:t> it.</a:t>
            </a:r>
          </a:p>
          <a:p>
            <a:r>
              <a:rPr lang="en-US" b="1" dirty="0" smtClean="0">
                <a:solidFill>
                  <a:srgbClr val="FF0066"/>
                </a:solidFill>
              </a:rPr>
              <a:t>O</a:t>
            </a:r>
            <a:r>
              <a:rPr lang="en-US" dirty="0" smtClean="0"/>
              <a:t>rganize your thoughts in a graphic organizer.</a:t>
            </a:r>
          </a:p>
          <a:p>
            <a:r>
              <a:rPr lang="en-US" b="1" dirty="0" smtClean="0">
                <a:solidFill>
                  <a:srgbClr val="FF0066"/>
                </a:solidFill>
              </a:rPr>
              <a:t>W</a:t>
            </a:r>
            <a:r>
              <a:rPr lang="en-US" dirty="0" smtClean="0"/>
              <a:t>rite your answer in organized paragraphs using the rubric as a guide.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C:\Users\diana.kongkeattikul\AppData\Local\Microsoft\Windows\Temporary Internet Files\Content.IE5\N9J1MCMW\1194986818603360813target_with_arrow_virgin_01.svg.hi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953000"/>
            <a:ext cx="1747825" cy="162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3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Article title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Author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Claim/thesis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nd topic related sentences “fluff”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2520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37</TotalTime>
  <Words>80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Austin</vt:lpstr>
      <vt:lpstr>Remember ARROW when answering the TDA!</vt:lpstr>
      <vt:lpstr>Introduction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Remember ARROW when answering the TDA!</dc:title>
  <dc:creator>Diana Kongkeattikul</dc:creator>
  <cp:lastModifiedBy>Diana Kongkeattikul</cp:lastModifiedBy>
  <cp:revision>2</cp:revision>
  <dcterms:created xsi:type="dcterms:W3CDTF">2015-03-25T20:45:21Z</dcterms:created>
  <dcterms:modified xsi:type="dcterms:W3CDTF">2015-03-30T12:47:33Z</dcterms:modified>
</cp:coreProperties>
</file>