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718" y="-8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9341-880A-42F7-A4F9-4C8F7FCFE65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F1C2EB4-C48D-458E-B53A-9FAC7E1D01C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9341-880A-42F7-A4F9-4C8F7FCFE65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C2EB4-C48D-458E-B53A-9FAC7E1D01C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9341-880A-42F7-A4F9-4C8F7FCFE65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F1C2EB4-C48D-458E-B53A-9FAC7E1D01C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9341-880A-42F7-A4F9-4C8F7FCFE65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C2EB4-C48D-458E-B53A-9FAC7E1D01C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9341-880A-42F7-A4F9-4C8F7FCFE65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C2EB4-C48D-458E-B53A-9FAC7E1D01C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9341-880A-42F7-A4F9-4C8F7FCFE65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C2EB4-C48D-458E-B53A-9FAC7E1D01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9341-880A-42F7-A4F9-4C8F7FCFE65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C2EB4-C48D-458E-B53A-9FAC7E1D01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9341-880A-42F7-A4F9-4C8F7FCFE65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C2EB4-C48D-458E-B53A-9FAC7E1D01C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9341-880A-42F7-A4F9-4C8F7FCFE65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F1C2EB4-C48D-458E-B53A-9FAC7E1D01C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9341-880A-42F7-A4F9-4C8F7FCFE65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C2EB4-C48D-458E-B53A-9FAC7E1D01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9341-880A-42F7-A4F9-4C8F7FCFE65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C2EB4-C48D-458E-B53A-9FAC7E1D01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3219341-880A-42F7-A4F9-4C8F7FCFE65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F1C2EB4-C48D-458E-B53A-9FAC7E1D01C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 smtClean="0"/>
              <a:t>Story Starters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458200" cy="50292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There once was a boy whose parents were very poor.  In vain, he tried to think of a job he could find to help his parents pay the bills.  At last one day………..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Thunder cracked as the three sisters ran into the cottage, soaked to the bone from the </a:t>
            </a:r>
            <a:r>
              <a:rPr lang="en-US" smtClean="0"/>
              <a:t>monsoon rains.  </a:t>
            </a:r>
            <a:r>
              <a:rPr lang="en-US" dirty="0" smtClean="0"/>
              <a:t>It was only when they reached the door of the house that they realized their young brother was not behind them……… 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1026" name="Picture 2" descr="C:\Users\Owner\AppData\Local\Microsoft\Windows\Temporary Internet Files\Content.IE5\GL1JCH7E\MC90044529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0394" y="5486400"/>
            <a:ext cx="1360104" cy="5644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</TotalTime>
  <Words>81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Equity</vt:lpstr>
      <vt:lpstr>Story Starters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Starters</dc:title>
  <dc:creator>Diana Kongkeattikul</dc:creator>
  <cp:lastModifiedBy>Diana</cp:lastModifiedBy>
  <cp:revision>4</cp:revision>
  <dcterms:created xsi:type="dcterms:W3CDTF">2012-02-08T03:09:19Z</dcterms:created>
  <dcterms:modified xsi:type="dcterms:W3CDTF">2014-02-19T10:22:53Z</dcterms:modified>
</cp:coreProperties>
</file>