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67203-2FA9-49AE-8B45-43C6A7EB6C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716DE-D3C8-43FB-A3B4-BFBDDC1A06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122188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E78E8-3934-4AB2-8734-C5373DF5A11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750BB9-DE6C-4DF1-B788-AC0FDC8EB7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884837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6981D-8A95-4B6C-B201-5923CFC76A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A159C-762B-40DA-BCFC-D19568B15E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06400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60F30-CAB8-422F-AEB6-5136DA5FC62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F8AA2-7A2A-41BD-8520-11603307C7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35380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03033-959C-4164-BACB-8316432BBA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50B9E-8900-4D41-B3B1-2C7841CF42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88608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09325-201D-4525-B950-D4DBB553EB0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4162F-8408-45E9-A486-71C3F4CED8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81918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A676E-5FB6-443E-B46E-4739B21C76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64867-7687-4F8F-89DE-41194FDEAC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678312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3E524-EE9B-4564-B9DD-807260ACC5A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0E4C2-4F52-4EBC-9FDD-412B2577A3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891117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85F07-0C42-4EF6-97C3-6C94CA545CF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F6A5C-324F-492F-A2E0-A7E8009EEB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819310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E8338-3CC0-4875-8CC6-B2A142ACCB0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7F499-7391-418A-A2C7-DEB8FE9E91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319731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740F5-6732-45ED-8736-329CCB60942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FF6588-A3ED-4CC4-9CF8-05C0385CF8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63582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6DB1C8-5E3F-4CF1-BDD3-0D013C00A7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1/30/2017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C9897B-5B24-495B-A994-4E562DB199F0}" type="slidenum">
              <a:rPr lang="en-US" alt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1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381000" y="1032741"/>
            <a:ext cx="3733800" cy="5486400"/>
          </a:xfrm>
        </p:spPr>
        <p:txBody>
          <a:bodyPr/>
          <a:lstStyle/>
          <a:p>
            <a:r>
              <a:rPr lang="en-US" altLang="en-US" sz="4400" b="1" dirty="0" smtClean="0"/>
              <a:t>fossil </a:t>
            </a:r>
            <a:r>
              <a:rPr lang="en-US" altLang="en-US" sz="4400" b="1" dirty="0" smtClean="0"/>
              <a:t>fuels</a:t>
            </a:r>
            <a:endParaRPr lang="en-US" altLang="en-US" sz="4400" dirty="0" smtClean="0"/>
          </a:p>
          <a:p>
            <a:r>
              <a:rPr lang="en-US" altLang="en-US" sz="4400" b="1" dirty="0" smtClean="0"/>
              <a:t>energy resources</a:t>
            </a:r>
            <a:endParaRPr lang="en-US" altLang="en-US" sz="4400" dirty="0" smtClean="0"/>
          </a:p>
          <a:p>
            <a:r>
              <a:rPr lang="en-US" altLang="en-US" sz="4400" b="1" dirty="0" smtClean="0"/>
              <a:t>natural gas</a:t>
            </a:r>
            <a:endParaRPr lang="en-US" altLang="en-US" sz="4400" dirty="0" smtClean="0"/>
          </a:p>
          <a:p>
            <a:r>
              <a:rPr lang="en-US" altLang="en-US" sz="4400" b="1" dirty="0" smtClean="0"/>
              <a:t>reserve</a:t>
            </a:r>
            <a:endParaRPr lang="en-US" altLang="en-US" sz="4400" dirty="0" smtClean="0"/>
          </a:p>
          <a:p>
            <a:r>
              <a:rPr lang="en-US" altLang="en-US" sz="4400" b="1" dirty="0" smtClean="0"/>
              <a:t>plankton</a:t>
            </a:r>
          </a:p>
          <a:p>
            <a:r>
              <a:rPr lang="en-US" altLang="en-US" sz="4400" b="1" dirty="0" smtClean="0"/>
              <a:t>fusion</a:t>
            </a:r>
          </a:p>
        </p:txBody>
      </p:sp>
      <p:sp>
        <p:nvSpPr>
          <p:cNvPr id="3075" name="Content Placeholder 2"/>
          <p:cNvSpPr txBox="1">
            <a:spLocks/>
          </p:cNvSpPr>
          <p:nvPr/>
        </p:nvSpPr>
        <p:spPr bwMode="auto">
          <a:xfrm>
            <a:off x="4800600" y="1066800"/>
            <a:ext cx="33528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4400" b="1" dirty="0" smtClean="0"/>
              <a:t>fission</a:t>
            </a:r>
          </a:p>
          <a:p>
            <a:r>
              <a:rPr lang="en-US" altLang="en-US" sz="4400" b="1" dirty="0" smtClean="0"/>
              <a:t>oil</a:t>
            </a:r>
          </a:p>
          <a:p>
            <a:r>
              <a:rPr lang="en-US" altLang="en-US" sz="4400" b="1" dirty="0" smtClean="0"/>
              <a:t>peat</a:t>
            </a:r>
          </a:p>
          <a:p>
            <a:r>
              <a:rPr lang="en-US" altLang="en-US" sz="4400" b="1" dirty="0" smtClean="0"/>
              <a:t>uranium</a:t>
            </a:r>
          </a:p>
          <a:p>
            <a:r>
              <a:rPr lang="en-US" altLang="en-US" sz="4400" b="1" dirty="0" smtClean="0"/>
              <a:t>nuclear energy</a:t>
            </a:r>
          </a:p>
          <a:p>
            <a:r>
              <a:rPr lang="en-US" altLang="en-US" sz="4400" b="1" dirty="0" smtClean="0"/>
              <a:t>coal</a:t>
            </a:r>
          </a:p>
          <a:p>
            <a:endParaRPr lang="en-US" alt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76200" y="381000"/>
            <a:ext cx="8915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b="1" dirty="0" smtClean="0">
                <a:latin typeface="Ravie" panose="04040805050809020602" pitchFamily="82" charset="0"/>
              </a:rPr>
              <a:t>Chapter 5 Section 1 Practice Word Bank</a:t>
            </a:r>
            <a:r>
              <a:rPr lang="en-US" altLang="en-US" sz="1000" b="1" dirty="0" smtClean="0">
                <a:latin typeface="Ravie" panose="04040805050809020602" pitchFamily="82" charset="0"/>
              </a:rPr>
              <a:t>, p. 27</a:t>
            </a:r>
            <a:endParaRPr lang="en-US" altLang="en-US" sz="1000" b="1" dirty="0" smtClean="0">
              <a:latin typeface="Ravie" panose="04040805050809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275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27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Dustin Estep</dc:creator>
  <cp:lastModifiedBy>Dustin Estep</cp:lastModifiedBy>
  <cp:revision>1</cp:revision>
  <dcterms:created xsi:type="dcterms:W3CDTF">2017-01-31T20:14:36Z</dcterms:created>
  <dcterms:modified xsi:type="dcterms:W3CDTF">2017-01-31T20:51:45Z</dcterms:modified>
</cp:coreProperties>
</file>