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20"/>
  </p:notesMasterIdLst>
  <p:sldIdLst>
    <p:sldId id="256" r:id="rId2"/>
    <p:sldId id="257" r:id="rId3"/>
    <p:sldId id="281" r:id="rId4"/>
    <p:sldId id="274" r:id="rId5"/>
    <p:sldId id="278" r:id="rId6"/>
    <p:sldId id="280" r:id="rId7"/>
    <p:sldId id="275" r:id="rId8"/>
    <p:sldId id="276" r:id="rId9"/>
    <p:sldId id="273" r:id="rId10"/>
    <p:sldId id="277" r:id="rId11"/>
    <p:sldId id="282" r:id="rId12"/>
    <p:sldId id="283" r:id="rId13"/>
    <p:sldId id="284" r:id="rId14"/>
    <p:sldId id="285" r:id="rId15"/>
    <p:sldId id="288" r:id="rId16"/>
    <p:sldId id="279" r:id="rId17"/>
    <p:sldId id="287" r:id="rId18"/>
    <p:sldId id="258" r:id="rId19"/>
  </p:sldIdLst>
  <p:sldSz cx="9144000" cy="5143500" type="screen16x9"/>
  <p:notesSz cx="6858000" cy="9144000"/>
  <p:embeddedFontLst>
    <p:embeddedFont>
      <p:font typeface="Amatic SC" panose="020B0604020202020204" charset="-79"/>
      <p:regular r:id="rId21"/>
      <p:bold r:id="rId22"/>
    </p:embeddedFont>
    <p:embeddedFont>
      <p:font typeface="Roboto Light" panose="020B060402020202020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ncepcion Mendez" initials="CM" lastIdx="1" clrIdx="0">
    <p:extLst>
      <p:ext uri="{19B8F6BF-5375-455C-9EA6-DF929625EA0E}">
        <p15:presenceInfo xmlns:p15="http://schemas.microsoft.com/office/powerpoint/2012/main" userId="S::cmendez@oxnardsd.org::4afe58a6-7040-4aa4-8bd5-522ce0204fb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C95FA6A-BD96-4AE0-8CEE-46B489BB048B}">
  <a:tblStyle styleId="{AC95FA6A-BD96-4AE0-8CEE-46B489BB048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31" autoAdjust="0"/>
    <p:restoredTop sz="61340" autoAdjust="0"/>
  </p:normalViewPr>
  <p:slideViewPr>
    <p:cSldViewPr snapToGrid="0">
      <p:cViewPr varScale="1">
        <p:scale>
          <a:sx n="92" d="100"/>
          <a:sy n="92" d="100"/>
        </p:scale>
        <p:origin x="212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en-US" dirty="0"/>
              <a:t>As you may know, the Digital Library has been retired. </a:t>
            </a:r>
          </a:p>
          <a:p>
            <a:pPr marL="171450" lvl="0" indent="-171450" algn="l" rtl="0">
              <a:spcBef>
                <a:spcPts val="0"/>
              </a:spcBef>
              <a:spcAft>
                <a:spcPts val="0"/>
              </a:spcAft>
            </a:pPr>
            <a:endParaRPr lang="en-US" dirty="0"/>
          </a:p>
          <a:p>
            <a:pPr marL="171450" lvl="0" indent="-171450" algn="l" rtl="0">
              <a:spcBef>
                <a:spcPts val="0"/>
              </a:spcBef>
              <a:spcAft>
                <a:spcPts val="0"/>
              </a:spcAft>
            </a:pPr>
            <a:r>
              <a:rPr lang="en-US" dirty="0"/>
              <a:t>A new site for instructional support called Tools for Teachers has arrived!</a:t>
            </a:r>
          </a:p>
          <a:p>
            <a:pPr marL="0" lvl="0" indent="0" algn="l" rtl="0">
              <a:spcBef>
                <a:spcPts val="0"/>
              </a:spcBef>
              <a:spcAft>
                <a:spcPts val="0"/>
              </a:spcAft>
              <a:buNone/>
            </a:pPr>
            <a:endParaRPr lang="en-US" dirty="0"/>
          </a:p>
          <a:p>
            <a:pPr marL="171450" lvl="0" indent="-171450" algn="l" rtl="0">
              <a:spcBef>
                <a:spcPts val="0"/>
              </a:spcBef>
              <a:spcAft>
                <a:spcPts val="0"/>
              </a:spcAft>
            </a:pPr>
            <a:r>
              <a:rPr lang="en-US" dirty="0"/>
              <a:t>This is the new site. We will go over the many resources it has to offer. </a:t>
            </a:r>
          </a:p>
          <a:p>
            <a:pPr marL="171450" lvl="0" indent="-171450" algn="l" rtl="0">
              <a:spcBef>
                <a:spcPts val="0"/>
              </a:spcBef>
              <a:spcAft>
                <a:spcPts val="0"/>
              </a:spcAft>
            </a:pPr>
            <a:endParaRPr lang="en-US" dirty="0"/>
          </a:p>
          <a:p>
            <a:pPr marL="171450" lvl="0" indent="-171450" algn="l" rtl="0">
              <a:spcBef>
                <a:spcPts val="0"/>
              </a:spcBef>
              <a:spcAft>
                <a:spcPts val="0"/>
              </a:spcAft>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NOTE: To have full access to the site you need a TOMS account. </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600b47a8e7_0_93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600b47a8e7_0_9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en-US" dirty="0"/>
              <a:t>Tools for teachers is a newly released site by the Smarter Balanced Assessment Consortium.</a:t>
            </a:r>
          </a:p>
          <a:p>
            <a:pPr marL="171450" lvl="0" indent="-171450" algn="l" rtl="0">
              <a:spcBef>
                <a:spcPts val="0"/>
              </a:spcBef>
              <a:spcAft>
                <a:spcPts val="0"/>
              </a:spcAft>
            </a:pPr>
            <a:endParaRPr lang="en-US" dirty="0"/>
          </a:p>
          <a:p>
            <a:pPr marL="171450" lvl="0" indent="-171450" algn="l" rtl="0">
              <a:spcBef>
                <a:spcPts val="0"/>
              </a:spcBef>
              <a:spcAft>
                <a:spcPts val="0"/>
              </a:spcAft>
            </a:pPr>
            <a:r>
              <a:rPr lang="en-US" dirty="0"/>
              <a:t>It’s an easy to use site with resources authored by teachers for teachers.</a:t>
            </a:r>
          </a:p>
          <a:p>
            <a:pPr marL="171450" lvl="0" indent="-171450" algn="l" rtl="0">
              <a:spcBef>
                <a:spcPts val="0"/>
              </a:spcBef>
              <a:spcAft>
                <a:spcPts val="0"/>
              </a:spcAft>
            </a:pPr>
            <a:endParaRPr lang="en-US" dirty="0"/>
          </a:p>
          <a:p>
            <a:pPr marL="171450" lvl="0" indent="-171450" algn="l" rtl="0">
              <a:spcBef>
                <a:spcPts val="0"/>
              </a:spcBef>
              <a:spcAft>
                <a:spcPts val="0"/>
              </a:spcAft>
            </a:pPr>
            <a:r>
              <a:rPr lang="en-US" dirty="0"/>
              <a:t>It was designed to help teachers during daily instruction and to help teachers save some time. </a:t>
            </a:r>
          </a:p>
          <a:p>
            <a:pPr marL="171450" lvl="0" indent="-171450" algn="l" rtl="0">
              <a:spcBef>
                <a:spcPts val="0"/>
              </a:spcBef>
              <a:spcAft>
                <a:spcPts val="0"/>
              </a:spcAft>
            </a:pPr>
            <a:endParaRPr lang="en-US" dirty="0"/>
          </a:p>
          <a:p>
            <a:pPr marL="171450" lvl="0" indent="-171450" algn="l" rtl="0">
              <a:spcBef>
                <a:spcPts val="0"/>
              </a:spcBef>
              <a:spcAft>
                <a:spcPts val="0"/>
              </a:spcAft>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site includes many helpful resources and tools that will help you meet individual student needs. </a:t>
            </a:r>
          </a:p>
          <a:p>
            <a:endParaRPr lang="en-US" dirty="0"/>
          </a:p>
          <a:p>
            <a:r>
              <a:rPr lang="en-US" dirty="0"/>
              <a:t>Just like the digital library, it contains connection playlists that you can use with the IABs.---A connections playlist is a group of instructional resources focusing on the content of a specific IAB. -- There is a connection playlist that corresponds with each of the IABs. </a:t>
            </a:r>
          </a:p>
          <a:p>
            <a:endParaRPr lang="en-US" dirty="0"/>
          </a:p>
          <a:p>
            <a:r>
              <a:rPr lang="en-US" dirty="0"/>
              <a:t>The resources were created with grade level and at standard level in mind.</a:t>
            </a:r>
          </a:p>
          <a:p>
            <a:pPr marL="158750" indent="0">
              <a:buNone/>
            </a:pPr>
            <a:endParaRPr lang="en-US" dirty="0"/>
          </a:p>
          <a:p>
            <a:r>
              <a:rPr lang="en-US" dirty="0"/>
              <a:t>It also supports differentiating lessons so that they are easily accessible to all students, including those that need additional support or those that need a challenge.</a:t>
            </a:r>
          </a:p>
          <a:p>
            <a:endParaRPr lang="en-US" dirty="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Within the resources are strategies for teachers to use to check for understanding in real time. </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489910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1:33 minute video created by Smarter Balanced on what is tools for teachers </a:t>
            </a:r>
          </a:p>
        </p:txBody>
      </p:sp>
    </p:spTree>
    <p:extLst>
      <p:ext uri="{BB962C8B-B14F-4D97-AF65-F5344CB8AC3E}">
        <p14:creationId xmlns:p14="http://schemas.microsoft.com/office/powerpoint/2010/main" val="3026999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4:22 video by Smarter Balanced on how tools for teachers supports educators</a:t>
            </a:r>
          </a:p>
        </p:txBody>
      </p:sp>
    </p:spTree>
    <p:extLst>
      <p:ext uri="{BB962C8B-B14F-4D97-AF65-F5344CB8AC3E}">
        <p14:creationId xmlns:p14="http://schemas.microsoft.com/office/powerpoint/2010/main" val="1609637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You can go to the Tools for Teachers site through the CAASPP.org or ELPAC.org sites. </a:t>
            </a:r>
          </a:p>
          <a:p>
            <a:endParaRPr lang="en-US" dirty="0"/>
          </a:p>
          <a:p>
            <a:r>
              <a:rPr lang="en-US" dirty="0"/>
              <a:t>You can also reach the site through the CDE.org site.</a:t>
            </a:r>
          </a:p>
          <a:p>
            <a:endParaRPr lang="en-US" dirty="0"/>
          </a:p>
          <a:p>
            <a:r>
              <a:rPr lang="en-US" dirty="0"/>
              <a:t>The easiest way would be for you can bookmark the URL for future use.</a:t>
            </a:r>
          </a:p>
          <a:p>
            <a:endParaRPr lang="en-US" dirty="0"/>
          </a:p>
          <a:p>
            <a:r>
              <a:rPr lang="en-US" dirty="0"/>
              <a:t>Lastly, once you have administered an IAB and scores are available, you will be able to access the connection playlists found in Tools for Teachers. See </a:t>
            </a:r>
            <a:r>
              <a:rPr lang="en-US"/>
              <a:t>slide 15 </a:t>
            </a:r>
            <a:r>
              <a:rPr lang="en-US" dirty="0"/>
              <a:t>for further information.</a:t>
            </a:r>
          </a:p>
          <a:p>
            <a:endParaRPr lang="en-US" dirty="0"/>
          </a:p>
        </p:txBody>
      </p:sp>
    </p:spTree>
    <p:extLst>
      <p:ext uri="{BB962C8B-B14F-4D97-AF65-F5344CB8AC3E}">
        <p14:creationId xmlns:p14="http://schemas.microsoft.com/office/powerpoint/2010/main" val="2556221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Anybody can access the Tools for Teachers site; however, those with an active TOMS account will have access to </a:t>
            </a:r>
            <a:r>
              <a:rPr lang="en-US" u="sng" dirty="0"/>
              <a:t>many</a:t>
            </a:r>
            <a:r>
              <a:rPr lang="en-US" dirty="0"/>
              <a:t> more resources. </a:t>
            </a:r>
          </a:p>
          <a:p>
            <a:endParaRPr lang="en-US" dirty="0"/>
          </a:p>
          <a:p>
            <a:r>
              <a:rPr lang="en-US" dirty="0"/>
              <a:t>Notice that the Tools for Teachers icon has Smarter Balanced underneath it. This is letting us know that this portion of the site is accessible to anyone (parents, teachers, students).</a:t>
            </a:r>
          </a:p>
          <a:p>
            <a:pPr marL="158750" indent="0">
              <a:buNone/>
            </a:pPr>
            <a:endParaRPr lang="en-US" dirty="0"/>
          </a:p>
          <a:p>
            <a:r>
              <a:rPr lang="en-US" dirty="0"/>
              <a:t>Once on the Tools for Teachers homepage, select the arrow found on the bottom left corner of the page and click Login. Again, only those with an active TOMS account will be able to access this portion of the site. </a:t>
            </a:r>
          </a:p>
          <a:p>
            <a:endParaRPr lang="en-US" dirty="0"/>
          </a:p>
          <a:p>
            <a:r>
              <a:rPr lang="en-US" dirty="0"/>
              <a:t>You will be asked to select your state and click GO.</a:t>
            </a:r>
          </a:p>
          <a:p>
            <a:endParaRPr lang="en-US" dirty="0"/>
          </a:p>
          <a:p>
            <a:endParaRPr lang="en-US" dirty="0"/>
          </a:p>
          <a:p>
            <a:endParaRPr lang="en-US" dirty="0"/>
          </a:p>
        </p:txBody>
      </p:sp>
    </p:spTree>
    <p:extLst>
      <p:ext uri="{BB962C8B-B14F-4D97-AF65-F5344CB8AC3E}">
        <p14:creationId xmlns:p14="http://schemas.microsoft.com/office/powerpoint/2010/main" val="1848701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You will be redirected to the TOMS log in page, where you will need to type in your OSD email and your TOMS log in password.</a:t>
            </a:r>
          </a:p>
          <a:p>
            <a:endParaRPr lang="en-US" dirty="0"/>
          </a:p>
          <a:p>
            <a:r>
              <a:rPr lang="en-US" dirty="0"/>
              <a:t>You will be redirected to the Tools for Teacher site, where you will have teacher permissions. </a:t>
            </a:r>
          </a:p>
          <a:p>
            <a:endParaRPr lang="en-US" dirty="0"/>
          </a:p>
          <a:p>
            <a:r>
              <a:rPr lang="en-US" dirty="0"/>
              <a:t>Notice that the Tools for Teachers icon has changed to Tools for Teacher </a:t>
            </a:r>
            <a:r>
              <a:rPr lang="en-US" u="sng" dirty="0"/>
              <a:t>California</a:t>
            </a:r>
            <a:r>
              <a:rPr lang="en-US" dirty="0"/>
              <a:t>. This is how you will know that you are logged in. </a:t>
            </a:r>
          </a:p>
        </p:txBody>
      </p:sp>
    </p:spTree>
    <p:extLst>
      <p:ext uri="{BB962C8B-B14F-4D97-AF65-F5344CB8AC3E}">
        <p14:creationId xmlns:p14="http://schemas.microsoft.com/office/powerpoint/2010/main" val="225675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7:54 minute video that points out all the key features found in the Tools for Teachers site</a:t>
            </a:r>
          </a:p>
        </p:txBody>
      </p:sp>
    </p:spTree>
    <p:extLst>
      <p:ext uri="{BB962C8B-B14F-4D97-AF65-F5344CB8AC3E}">
        <p14:creationId xmlns:p14="http://schemas.microsoft.com/office/powerpoint/2010/main" val="2147971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landing page has a search bar where you can search for key words. Underneath that is a link which will bring up a filter search, which you can use to narrow down your search.</a:t>
            </a:r>
          </a:p>
          <a:p>
            <a:endParaRPr lang="en-US" dirty="0"/>
          </a:p>
          <a:p>
            <a:r>
              <a:rPr lang="en-US" dirty="0"/>
              <a:t>It also contains some preview items and informational videos you should watch. </a:t>
            </a:r>
          </a:p>
          <a:p>
            <a:endParaRPr lang="en-US" dirty="0"/>
          </a:p>
          <a:p>
            <a:r>
              <a:rPr lang="en-US" dirty="0"/>
              <a:t>Footer of page contains links to other CA resources such as the CAASPP site, CERS, CDE, Smarter Balanced site, social media. </a:t>
            </a:r>
          </a:p>
          <a:p>
            <a:endParaRPr lang="en-US" dirty="0"/>
          </a:p>
        </p:txBody>
      </p:sp>
    </p:spTree>
    <p:extLst>
      <p:ext uri="{BB962C8B-B14F-4D97-AF65-F5344CB8AC3E}">
        <p14:creationId xmlns:p14="http://schemas.microsoft.com/office/powerpoint/2010/main" val="1134518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Let’s go over an item.</a:t>
            </a:r>
          </a:p>
          <a:p>
            <a:endParaRPr lang="en-US" dirty="0"/>
          </a:p>
          <a:p>
            <a:r>
              <a:rPr lang="en-US" dirty="0"/>
              <a:t>Here I searched for ‘perimeter’ and the search resulted in 12 different resources. </a:t>
            </a:r>
          </a:p>
          <a:p>
            <a:endParaRPr lang="en-US" dirty="0"/>
          </a:p>
          <a:p>
            <a:r>
              <a:rPr lang="en-US" dirty="0"/>
              <a:t>I have the option of narrowing down my search again, if I click on the bottom hyperlink. It gives me the option to filter by grade, subject, type, etc. </a:t>
            </a:r>
          </a:p>
          <a:p>
            <a:endParaRPr lang="en-US" dirty="0"/>
          </a:p>
          <a:p>
            <a:r>
              <a:rPr lang="en-US" dirty="0"/>
              <a:t>I am going to select the first resource – ‘Same are, different perimeter’</a:t>
            </a:r>
          </a:p>
        </p:txBody>
      </p:sp>
    </p:spTree>
    <p:extLst>
      <p:ext uri="{BB962C8B-B14F-4D97-AF65-F5344CB8AC3E}">
        <p14:creationId xmlns:p14="http://schemas.microsoft.com/office/powerpoint/2010/main" val="1605936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indent="-298450"/>
            <a:r>
              <a:rPr lang="en-US" dirty="0"/>
              <a:t>This is an instructional resource - stated at the top. In the center, you are provided with an overview of the activity.</a:t>
            </a:r>
          </a:p>
          <a:p>
            <a:endParaRPr lang="en-US" dirty="0"/>
          </a:p>
          <a:p>
            <a:r>
              <a:rPr lang="en-US" dirty="0"/>
              <a:t>The left-hand side contains an outline of the resource, listing the sections of the resource. </a:t>
            </a:r>
          </a:p>
          <a:p>
            <a:pPr marL="158750" indent="0">
              <a:buNone/>
            </a:pPr>
            <a:endParaRPr lang="en-US" dirty="0"/>
          </a:p>
          <a:p>
            <a:r>
              <a:rPr lang="en-US" dirty="0"/>
              <a:t>On the right side, you will see the claim, target, and content standard. </a:t>
            </a:r>
          </a:p>
          <a:p>
            <a:endParaRPr lang="en-US" dirty="0"/>
          </a:p>
          <a:p>
            <a:r>
              <a:rPr lang="en-US" dirty="0"/>
              <a:t>Every resource follows the same structure!</a:t>
            </a:r>
          </a:p>
          <a:p>
            <a:endParaRPr lang="en-US" dirty="0"/>
          </a:p>
          <a:p>
            <a:endParaRPr lang="en-US" dirty="0"/>
          </a:p>
        </p:txBody>
      </p:sp>
    </p:spTree>
    <p:extLst>
      <p:ext uri="{BB962C8B-B14F-4D97-AF65-F5344CB8AC3E}">
        <p14:creationId xmlns:p14="http://schemas.microsoft.com/office/powerpoint/2010/main" val="3977047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At the top of the page, you have 5 different icons. </a:t>
            </a:r>
          </a:p>
          <a:p>
            <a:endParaRPr lang="en-US" dirty="0"/>
          </a:p>
          <a:p>
            <a:r>
              <a:rPr lang="en-US" dirty="0"/>
              <a:t>You can take notes, share, bookmark, print, and expand to toggle reading mode. </a:t>
            </a:r>
          </a:p>
          <a:p>
            <a:endParaRPr lang="en-US" dirty="0"/>
          </a:p>
          <a:p>
            <a:r>
              <a:rPr lang="en-US" dirty="0"/>
              <a:t>More importantly, each resources contains embedded instructional strategies for differentiating student needs (purple hyperlinks). </a:t>
            </a:r>
          </a:p>
        </p:txBody>
      </p:sp>
    </p:spTree>
    <p:extLst>
      <p:ext uri="{BB962C8B-B14F-4D97-AF65-F5344CB8AC3E}">
        <p14:creationId xmlns:p14="http://schemas.microsoft.com/office/powerpoint/2010/main" val="2827621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indent="-298450"/>
            <a:r>
              <a:rPr lang="en-US" dirty="0"/>
              <a:t>You can use connection playlists in conjunction with the IABs as they can help you identify gaps in student learning and make decisions about their next steps for instruction. </a:t>
            </a:r>
          </a:p>
          <a:p>
            <a:pPr marL="457200" indent="-298450"/>
            <a:endParaRPr lang="en-US" dirty="0"/>
          </a:p>
          <a:p>
            <a:pPr marL="457200" indent="-298450"/>
            <a:r>
              <a:rPr lang="en-US" dirty="0"/>
              <a:t>After administering an IAB, you can go into CERS to look at your data.</a:t>
            </a:r>
          </a:p>
          <a:p>
            <a:pPr marL="457200" indent="-298450"/>
            <a:endParaRPr lang="en-US" dirty="0"/>
          </a:p>
          <a:p>
            <a:pPr marL="457200" indent="-298450"/>
            <a:r>
              <a:rPr lang="en-US" dirty="0"/>
              <a:t>You ‘re able to view connection playlists that are specific to items addressed within the assessment. </a:t>
            </a:r>
          </a:p>
          <a:p>
            <a:pPr marL="457200" indent="-298450"/>
            <a:endParaRPr lang="en-US" dirty="0"/>
          </a:p>
          <a:p>
            <a:pPr marL="457200" indent="-298450"/>
            <a:r>
              <a:rPr lang="en-US" dirty="0"/>
              <a:t>The next slide shows you how to find the playlist specific to the items addressed in the IAB. </a:t>
            </a:r>
          </a:p>
          <a:p>
            <a:pPr marL="457200" indent="-298450"/>
            <a:endParaRPr lang="en-US" dirty="0"/>
          </a:p>
          <a:p>
            <a:pPr marL="457200" indent="-298450"/>
            <a:endParaRPr lang="en-US" dirty="0"/>
          </a:p>
        </p:txBody>
      </p:sp>
    </p:spTree>
    <p:extLst>
      <p:ext uri="{BB962C8B-B14F-4D97-AF65-F5344CB8AC3E}">
        <p14:creationId xmlns:p14="http://schemas.microsoft.com/office/powerpoint/2010/main" val="3747095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After administering and IAB, to get to the playlists, select Instructional Resources or you can also select the mini textbook icons next to each level. </a:t>
            </a:r>
          </a:p>
          <a:p>
            <a:endParaRPr lang="en-US" dirty="0"/>
          </a:p>
          <a:p>
            <a:r>
              <a:rPr lang="en-US" dirty="0"/>
              <a:t>The instructional resources link will redirect you to the Tools for Teachers site. </a:t>
            </a:r>
          </a:p>
          <a:p>
            <a:endParaRPr lang="en-US" dirty="0"/>
          </a:p>
          <a:p>
            <a:r>
              <a:rPr lang="en-US" dirty="0"/>
              <a:t>Each resources is designed to help with all 3 levels (below standard, near standard, and above standard).</a:t>
            </a:r>
          </a:p>
          <a:p>
            <a:endParaRPr lang="en-US" dirty="0"/>
          </a:p>
          <a:p>
            <a:endParaRPr lang="en-US" dirty="0"/>
          </a:p>
        </p:txBody>
      </p:sp>
    </p:spTree>
    <p:extLst>
      <p:ext uri="{BB962C8B-B14F-4D97-AF65-F5344CB8AC3E}">
        <p14:creationId xmlns:p14="http://schemas.microsoft.com/office/powerpoint/2010/main" val="4198492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Tools for Teachers is currently available, but on Sept. 30</a:t>
            </a:r>
            <a:r>
              <a:rPr lang="en-US" baseline="30000" dirty="0"/>
              <a:t>th</a:t>
            </a:r>
            <a:r>
              <a:rPr lang="en-US" dirty="0"/>
              <a:t> additional resources will be released.</a:t>
            </a:r>
          </a:p>
          <a:p>
            <a:endParaRPr lang="en-US" dirty="0"/>
          </a:p>
          <a:p>
            <a:r>
              <a:rPr lang="en-US" dirty="0"/>
              <a:t>Elementary science resources will be published very soon (awaiting approval). We will notify you as soon as they are available.</a:t>
            </a:r>
          </a:p>
          <a:p>
            <a:endParaRPr lang="en-US" dirty="0"/>
          </a:p>
          <a:p>
            <a:r>
              <a:rPr lang="en-US" dirty="0"/>
              <a:t>The goal is to provide K-2 resources in the future.</a:t>
            </a:r>
          </a:p>
        </p:txBody>
      </p:sp>
    </p:spTree>
    <p:extLst>
      <p:ext uri="{BB962C8B-B14F-4D97-AF65-F5344CB8AC3E}">
        <p14:creationId xmlns:p14="http://schemas.microsoft.com/office/powerpoint/2010/main" val="789700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 are a few links you may want to explore. </a:t>
            </a:r>
          </a:p>
          <a:p>
            <a:endParaRPr lang="en-US" dirty="0"/>
          </a:p>
          <a:p>
            <a:r>
              <a:rPr lang="en-US" dirty="0"/>
              <a:t>Smarter Balanced made available the support remote teaching and learning website which contains tools and suggestions for supporting and advancing distance learning.</a:t>
            </a:r>
          </a:p>
          <a:p>
            <a:pPr marL="914400" lvl="1" indent="-298450"/>
            <a:r>
              <a:rPr lang="en-US" dirty="0"/>
              <a:t>Ex. resources to use during synchronous and asynchronous time, an accessibility strategies guide for remote teaching, interim assessments item viewer</a:t>
            </a:r>
          </a:p>
          <a:p>
            <a:pPr marL="914400" lvl="1" indent="-298450"/>
            <a:endParaRPr lang="en-US" dirty="0"/>
          </a:p>
          <a:p>
            <a:r>
              <a:rPr lang="en-US" dirty="0"/>
              <a:t>They also released the Back to School Assessment Playbook, which describes how educators can use all the resources Smarter Balanced made available. This resource is meant to guide educators during this time to better understand and meet student needs.</a:t>
            </a:r>
          </a:p>
          <a:p>
            <a:endParaRPr lang="en-US" dirty="0"/>
          </a:p>
          <a:p>
            <a:endParaRPr lang="en-US" dirty="0"/>
          </a:p>
        </p:txBody>
      </p:sp>
    </p:spTree>
    <p:extLst>
      <p:ext uri="{BB962C8B-B14F-4D97-AF65-F5344CB8AC3E}">
        <p14:creationId xmlns:p14="http://schemas.microsoft.com/office/powerpoint/2010/main" val="7712480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4776ee8e2b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4776ee8e2b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en-US" dirty="0"/>
              <a:t>The best way for you to familiarize yourself with the resources Tools for Teachers has to offer is to play around and navigate the site when you have some time. </a:t>
            </a:r>
          </a:p>
          <a:p>
            <a:pPr marL="171450" lvl="0" indent="-171450" algn="l" rtl="0">
              <a:spcBef>
                <a:spcPts val="0"/>
              </a:spcBef>
              <a:spcAft>
                <a:spcPts val="0"/>
              </a:spcAft>
            </a:pPr>
            <a:endParaRPr lang="en-US" dirty="0"/>
          </a:p>
          <a:p>
            <a:pPr marL="171450" lvl="0" indent="-171450" algn="l" rtl="0">
              <a:spcBef>
                <a:spcPts val="0"/>
              </a:spcBef>
              <a:spcAft>
                <a:spcPts val="0"/>
              </a:spcAft>
            </a:pPr>
            <a:endParaRPr lang="en-US" dirty="0"/>
          </a:p>
          <a:p>
            <a:pPr marL="171450" lvl="0" indent="-171450" algn="l" rtl="0">
              <a:spcBef>
                <a:spcPts val="0"/>
              </a:spcBef>
              <a:spcAft>
                <a:spcPts val="0"/>
              </a:spcAft>
            </a:pPr>
            <a:endParaRPr lang="en-US" dirty="0"/>
          </a:p>
          <a:p>
            <a:pPr marL="0" lvl="0" indent="0" algn="l" rtl="0">
              <a:spcBef>
                <a:spcPts val="0"/>
              </a:spcBef>
              <a:spcAft>
                <a:spcPts val="0"/>
              </a:spcAft>
              <a:buNone/>
            </a:pPr>
            <a:endParaRPr lang="en-US" dirty="0"/>
          </a:p>
          <a:p>
            <a:pPr marL="171450" lvl="0" indent="-171450" algn="l" rtl="0">
              <a:spcBef>
                <a:spcPts val="0"/>
              </a:spcBef>
              <a:spcAft>
                <a:spcPts val="0"/>
              </a:spcAft>
            </a:pP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PENING TITLE" type="title">
  <p:cSld name="TITLE">
    <p:spTree>
      <p:nvGrpSpPr>
        <p:cNvPr id="1" name="Shape 9"/>
        <p:cNvGrpSpPr/>
        <p:nvPr/>
      </p:nvGrpSpPr>
      <p:grpSpPr>
        <a:xfrm>
          <a:off x="0" y="0"/>
          <a:ext cx="0" cy="0"/>
          <a:chOff x="0" y="0"/>
          <a:chExt cx="0" cy="0"/>
        </a:xfrm>
      </p:grpSpPr>
      <p:sp>
        <p:nvSpPr>
          <p:cNvPr id="10" name="Google Shape;10;p2"/>
          <p:cNvSpPr/>
          <p:nvPr/>
        </p:nvSpPr>
        <p:spPr>
          <a:xfrm>
            <a:off x="2186325" y="300550"/>
            <a:ext cx="6633000" cy="4521900"/>
          </a:xfrm>
          <a:prstGeom prst="rect">
            <a:avLst/>
          </a:prstGeom>
          <a:solidFill>
            <a:srgbClr val="477861">
              <a:alpha val="8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11;p2"/>
          <p:cNvSpPr txBox="1">
            <a:spLocks noGrp="1"/>
          </p:cNvSpPr>
          <p:nvPr>
            <p:ph type="ctrTitle"/>
          </p:nvPr>
        </p:nvSpPr>
        <p:spPr>
          <a:xfrm>
            <a:off x="5471950" y="1886350"/>
            <a:ext cx="2820300" cy="20526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FFFFFF"/>
              </a:buClr>
              <a:buSzPts val="6500"/>
              <a:buNone/>
              <a:defRPr sz="6500">
                <a:solidFill>
                  <a:srgbClr val="FFFFFF"/>
                </a:solidFill>
              </a:defRPr>
            </a:lvl1pPr>
            <a:lvl2pPr lvl="1" algn="ctr">
              <a:spcBef>
                <a:spcPts val="0"/>
              </a:spcBef>
              <a:spcAft>
                <a:spcPts val="0"/>
              </a:spcAft>
              <a:buClr>
                <a:srgbClr val="FFFFFF"/>
              </a:buClr>
              <a:buSzPts val="6500"/>
              <a:buNone/>
              <a:defRPr sz="6500">
                <a:solidFill>
                  <a:srgbClr val="FFFFFF"/>
                </a:solidFill>
              </a:defRPr>
            </a:lvl2pPr>
            <a:lvl3pPr lvl="2" algn="ctr">
              <a:spcBef>
                <a:spcPts val="0"/>
              </a:spcBef>
              <a:spcAft>
                <a:spcPts val="0"/>
              </a:spcAft>
              <a:buClr>
                <a:srgbClr val="FFFFFF"/>
              </a:buClr>
              <a:buSzPts val="6500"/>
              <a:buNone/>
              <a:defRPr sz="6500">
                <a:solidFill>
                  <a:srgbClr val="FFFFFF"/>
                </a:solidFill>
              </a:defRPr>
            </a:lvl3pPr>
            <a:lvl4pPr lvl="3" algn="ctr">
              <a:spcBef>
                <a:spcPts val="0"/>
              </a:spcBef>
              <a:spcAft>
                <a:spcPts val="0"/>
              </a:spcAft>
              <a:buClr>
                <a:srgbClr val="FFFFFF"/>
              </a:buClr>
              <a:buSzPts val="6500"/>
              <a:buNone/>
              <a:defRPr sz="6500">
                <a:solidFill>
                  <a:srgbClr val="FFFFFF"/>
                </a:solidFill>
              </a:defRPr>
            </a:lvl4pPr>
            <a:lvl5pPr lvl="4" algn="ctr">
              <a:spcBef>
                <a:spcPts val="0"/>
              </a:spcBef>
              <a:spcAft>
                <a:spcPts val="0"/>
              </a:spcAft>
              <a:buClr>
                <a:srgbClr val="FFFFFF"/>
              </a:buClr>
              <a:buSzPts val="6500"/>
              <a:buNone/>
              <a:defRPr sz="6500">
                <a:solidFill>
                  <a:srgbClr val="FFFFFF"/>
                </a:solidFill>
              </a:defRPr>
            </a:lvl5pPr>
            <a:lvl6pPr lvl="5" algn="ctr">
              <a:spcBef>
                <a:spcPts val="0"/>
              </a:spcBef>
              <a:spcAft>
                <a:spcPts val="0"/>
              </a:spcAft>
              <a:buClr>
                <a:srgbClr val="FFFFFF"/>
              </a:buClr>
              <a:buSzPts val="6500"/>
              <a:buNone/>
              <a:defRPr sz="6500">
                <a:solidFill>
                  <a:srgbClr val="FFFFFF"/>
                </a:solidFill>
              </a:defRPr>
            </a:lvl6pPr>
            <a:lvl7pPr lvl="6" algn="ctr">
              <a:spcBef>
                <a:spcPts val="0"/>
              </a:spcBef>
              <a:spcAft>
                <a:spcPts val="0"/>
              </a:spcAft>
              <a:buClr>
                <a:srgbClr val="FFFFFF"/>
              </a:buClr>
              <a:buSzPts val="6500"/>
              <a:buNone/>
              <a:defRPr sz="6500">
                <a:solidFill>
                  <a:srgbClr val="FFFFFF"/>
                </a:solidFill>
              </a:defRPr>
            </a:lvl7pPr>
            <a:lvl8pPr lvl="7" algn="ctr">
              <a:spcBef>
                <a:spcPts val="0"/>
              </a:spcBef>
              <a:spcAft>
                <a:spcPts val="0"/>
              </a:spcAft>
              <a:buClr>
                <a:srgbClr val="FFFFFF"/>
              </a:buClr>
              <a:buSzPts val="6500"/>
              <a:buNone/>
              <a:defRPr sz="6500">
                <a:solidFill>
                  <a:srgbClr val="FFFFFF"/>
                </a:solidFill>
              </a:defRPr>
            </a:lvl8pPr>
            <a:lvl9pPr lvl="8" algn="ctr">
              <a:spcBef>
                <a:spcPts val="0"/>
              </a:spcBef>
              <a:spcAft>
                <a:spcPts val="0"/>
              </a:spcAft>
              <a:buClr>
                <a:srgbClr val="FFFFFF"/>
              </a:buClr>
              <a:buSzPts val="6500"/>
              <a:buNone/>
              <a:defRPr sz="6500">
                <a:solidFill>
                  <a:srgbClr val="FFFFFF"/>
                </a:solidFill>
              </a:defRPr>
            </a:lvl9pPr>
          </a:lstStyle>
          <a:p>
            <a:endParaRPr/>
          </a:p>
        </p:txBody>
      </p:sp>
      <p:sp>
        <p:nvSpPr>
          <p:cNvPr id="12" name="Google Shape;12;p2"/>
          <p:cNvSpPr txBox="1">
            <a:spLocks noGrp="1"/>
          </p:cNvSpPr>
          <p:nvPr>
            <p:ph type="subTitle" idx="1"/>
          </p:nvPr>
        </p:nvSpPr>
        <p:spPr>
          <a:xfrm>
            <a:off x="6434650" y="3938950"/>
            <a:ext cx="1857600" cy="5709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rgbClr val="FFFFFF"/>
              </a:buClr>
              <a:buSzPts val="1000"/>
              <a:buNone/>
              <a:defRPr sz="1000">
                <a:solidFill>
                  <a:srgbClr val="FFFFFF"/>
                </a:solidFill>
              </a:defRPr>
            </a:lvl1pPr>
            <a:lvl2pPr lvl="1" algn="ctr">
              <a:lnSpc>
                <a:spcPct val="100000"/>
              </a:lnSpc>
              <a:spcBef>
                <a:spcPts val="0"/>
              </a:spcBef>
              <a:spcAft>
                <a:spcPts val="0"/>
              </a:spcAft>
              <a:buClr>
                <a:srgbClr val="FFFFFF"/>
              </a:buClr>
              <a:buSzPts val="2800"/>
              <a:buNone/>
              <a:defRPr sz="2800">
                <a:solidFill>
                  <a:srgbClr val="FFFFFF"/>
                </a:solidFill>
              </a:defRPr>
            </a:lvl2pPr>
            <a:lvl3pPr lvl="2" algn="ctr">
              <a:lnSpc>
                <a:spcPct val="100000"/>
              </a:lnSpc>
              <a:spcBef>
                <a:spcPts val="0"/>
              </a:spcBef>
              <a:spcAft>
                <a:spcPts val="0"/>
              </a:spcAft>
              <a:buClr>
                <a:srgbClr val="FFFFFF"/>
              </a:buClr>
              <a:buSzPts val="2800"/>
              <a:buNone/>
              <a:defRPr sz="2800">
                <a:solidFill>
                  <a:srgbClr val="FFFFFF"/>
                </a:solidFill>
              </a:defRPr>
            </a:lvl3pPr>
            <a:lvl4pPr lvl="3" algn="ctr">
              <a:lnSpc>
                <a:spcPct val="100000"/>
              </a:lnSpc>
              <a:spcBef>
                <a:spcPts val="0"/>
              </a:spcBef>
              <a:spcAft>
                <a:spcPts val="0"/>
              </a:spcAft>
              <a:buClr>
                <a:srgbClr val="FFFFFF"/>
              </a:buClr>
              <a:buSzPts val="2800"/>
              <a:buNone/>
              <a:defRPr sz="2800">
                <a:solidFill>
                  <a:srgbClr val="FFFFFF"/>
                </a:solidFill>
              </a:defRPr>
            </a:lvl4pPr>
            <a:lvl5pPr lvl="4" algn="ctr">
              <a:lnSpc>
                <a:spcPct val="100000"/>
              </a:lnSpc>
              <a:spcBef>
                <a:spcPts val="0"/>
              </a:spcBef>
              <a:spcAft>
                <a:spcPts val="0"/>
              </a:spcAft>
              <a:buClr>
                <a:srgbClr val="FFFFFF"/>
              </a:buClr>
              <a:buSzPts val="2800"/>
              <a:buNone/>
              <a:defRPr sz="2800">
                <a:solidFill>
                  <a:srgbClr val="FFFFFF"/>
                </a:solidFill>
              </a:defRPr>
            </a:lvl5pPr>
            <a:lvl6pPr lvl="5" algn="ctr">
              <a:lnSpc>
                <a:spcPct val="100000"/>
              </a:lnSpc>
              <a:spcBef>
                <a:spcPts val="0"/>
              </a:spcBef>
              <a:spcAft>
                <a:spcPts val="0"/>
              </a:spcAft>
              <a:buClr>
                <a:srgbClr val="FFFFFF"/>
              </a:buClr>
              <a:buSzPts val="2800"/>
              <a:buNone/>
              <a:defRPr sz="2800">
                <a:solidFill>
                  <a:srgbClr val="FFFFFF"/>
                </a:solidFill>
              </a:defRPr>
            </a:lvl6pPr>
            <a:lvl7pPr lvl="6" algn="ctr">
              <a:lnSpc>
                <a:spcPct val="100000"/>
              </a:lnSpc>
              <a:spcBef>
                <a:spcPts val="0"/>
              </a:spcBef>
              <a:spcAft>
                <a:spcPts val="0"/>
              </a:spcAft>
              <a:buClr>
                <a:srgbClr val="FFFFFF"/>
              </a:buClr>
              <a:buSzPts val="2800"/>
              <a:buNone/>
              <a:defRPr sz="2800">
                <a:solidFill>
                  <a:srgbClr val="FFFFFF"/>
                </a:solidFill>
              </a:defRPr>
            </a:lvl7pPr>
            <a:lvl8pPr lvl="7" algn="ctr">
              <a:lnSpc>
                <a:spcPct val="100000"/>
              </a:lnSpc>
              <a:spcBef>
                <a:spcPts val="0"/>
              </a:spcBef>
              <a:spcAft>
                <a:spcPts val="0"/>
              </a:spcAft>
              <a:buClr>
                <a:srgbClr val="FFFFFF"/>
              </a:buClr>
              <a:buSzPts val="2800"/>
              <a:buNone/>
              <a:defRPr sz="2800">
                <a:solidFill>
                  <a:srgbClr val="FFFFFF"/>
                </a:solidFill>
              </a:defRPr>
            </a:lvl8pPr>
            <a:lvl9pPr lvl="8" algn="ctr">
              <a:lnSpc>
                <a:spcPct val="100000"/>
              </a:lnSpc>
              <a:spcBef>
                <a:spcPts val="0"/>
              </a:spcBef>
              <a:spcAft>
                <a:spcPts val="0"/>
              </a:spcAft>
              <a:buClr>
                <a:srgbClr val="FFFFFF"/>
              </a:buClr>
              <a:buSzPts val="2800"/>
              <a:buNone/>
              <a:defRPr sz="2800">
                <a:solidFill>
                  <a:srgbClr val="FFFFFF"/>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TITLE_1">
    <p:spTree>
      <p:nvGrpSpPr>
        <p:cNvPr id="1" name="Shape 13"/>
        <p:cNvGrpSpPr/>
        <p:nvPr/>
      </p:nvGrpSpPr>
      <p:grpSpPr>
        <a:xfrm>
          <a:off x="0" y="0"/>
          <a:ext cx="0" cy="0"/>
          <a:chOff x="0" y="0"/>
          <a:chExt cx="0" cy="0"/>
        </a:xfrm>
      </p:grpSpPr>
      <p:sp>
        <p:nvSpPr>
          <p:cNvPr id="14" name="Google Shape;14;p3"/>
          <p:cNvSpPr/>
          <p:nvPr/>
        </p:nvSpPr>
        <p:spPr>
          <a:xfrm>
            <a:off x="321450" y="281200"/>
            <a:ext cx="8501100" cy="3112200"/>
          </a:xfrm>
          <a:prstGeom prst="rect">
            <a:avLst/>
          </a:prstGeom>
          <a:solidFill>
            <a:srgbClr val="FFAD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 name="Google Shape;15;p3"/>
          <p:cNvSpPr txBox="1">
            <a:spLocks noGrp="1"/>
          </p:cNvSpPr>
          <p:nvPr>
            <p:ph type="ctrTitle"/>
          </p:nvPr>
        </p:nvSpPr>
        <p:spPr>
          <a:xfrm>
            <a:off x="1802100" y="713350"/>
            <a:ext cx="5539800" cy="630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36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6" name="Google Shape;16;p3"/>
          <p:cNvSpPr txBox="1">
            <a:spLocks noGrp="1"/>
          </p:cNvSpPr>
          <p:nvPr>
            <p:ph type="subTitle" idx="1"/>
          </p:nvPr>
        </p:nvSpPr>
        <p:spPr>
          <a:xfrm>
            <a:off x="864750" y="2489550"/>
            <a:ext cx="1641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900"/>
              <a:buNone/>
              <a:defRPr sz="9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 name="Google Shape;17;p3"/>
          <p:cNvSpPr txBox="1">
            <a:spLocks noGrp="1"/>
          </p:cNvSpPr>
          <p:nvPr>
            <p:ph type="title" idx="2" hasCustomPrompt="1"/>
          </p:nvPr>
        </p:nvSpPr>
        <p:spPr>
          <a:xfrm>
            <a:off x="924450" y="1629175"/>
            <a:ext cx="1521600" cy="681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36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18" name="Google Shape;18;p3"/>
          <p:cNvSpPr txBox="1">
            <a:spLocks noGrp="1"/>
          </p:cNvSpPr>
          <p:nvPr>
            <p:ph type="ctrTitle" idx="3"/>
          </p:nvPr>
        </p:nvSpPr>
        <p:spPr>
          <a:xfrm>
            <a:off x="723000" y="2157775"/>
            <a:ext cx="1924500" cy="630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400"/>
              <a:buNone/>
              <a:defRPr sz="1400"/>
            </a:lvl2pPr>
            <a:lvl3pPr lvl="2" algn="ctr" rtl="0">
              <a:spcBef>
                <a:spcPts val="0"/>
              </a:spcBef>
              <a:spcAft>
                <a:spcPts val="0"/>
              </a:spcAft>
              <a:buSzPts val="1400"/>
              <a:buNone/>
              <a:defRPr sz="1400"/>
            </a:lvl3pPr>
            <a:lvl4pPr lvl="3" algn="ctr" rtl="0">
              <a:spcBef>
                <a:spcPts val="0"/>
              </a:spcBef>
              <a:spcAft>
                <a:spcPts val="0"/>
              </a:spcAft>
              <a:buSzPts val="1400"/>
              <a:buNone/>
              <a:defRPr sz="1400"/>
            </a:lvl4pPr>
            <a:lvl5pPr lvl="4" algn="ctr" rtl="0">
              <a:spcBef>
                <a:spcPts val="0"/>
              </a:spcBef>
              <a:spcAft>
                <a:spcPts val="0"/>
              </a:spcAft>
              <a:buSzPts val="1400"/>
              <a:buNone/>
              <a:defRPr sz="1400"/>
            </a:lvl5pPr>
            <a:lvl6pPr lvl="5" algn="ctr" rtl="0">
              <a:spcBef>
                <a:spcPts val="0"/>
              </a:spcBef>
              <a:spcAft>
                <a:spcPts val="0"/>
              </a:spcAft>
              <a:buSzPts val="1400"/>
              <a:buNone/>
              <a:defRPr sz="1400"/>
            </a:lvl6pPr>
            <a:lvl7pPr lvl="6" algn="ctr" rtl="0">
              <a:spcBef>
                <a:spcPts val="0"/>
              </a:spcBef>
              <a:spcAft>
                <a:spcPts val="0"/>
              </a:spcAft>
              <a:buSzPts val="1400"/>
              <a:buNone/>
              <a:defRPr sz="1400"/>
            </a:lvl7pPr>
            <a:lvl8pPr lvl="7" algn="ctr" rtl="0">
              <a:spcBef>
                <a:spcPts val="0"/>
              </a:spcBef>
              <a:spcAft>
                <a:spcPts val="0"/>
              </a:spcAft>
              <a:buSzPts val="1400"/>
              <a:buNone/>
              <a:defRPr sz="1400"/>
            </a:lvl8pPr>
            <a:lvl9pPr lvl="8" algn="ctr" rtl="0">
              <a:spcBef>
                <a:spcPts val="0"/>
              </a:spcBef>
              <a:spcAft>
                <a:spcPts val="0"/>
              </a:spcAft>
              <a:buSzPts val="1400"/>
              <a:buNone/>
              <a:defRPr sz="1400"/>
            </a:lvl9pPr>
          </a:lstStyle>
          <a:p>
            <a:endParaRPr/>
          </a:p>
        </p:txBody>
      </p:sp>
      <p:sp>
        <p:nvSpPr>
          <p:cNvPr id="19" name="Google Shape;19;p3"/>
          <p:cNvSpPr txBox="1">
            <a:spLocks noGrp="1"/>
          </p:cNvSpPr>
          <p:nvPr>
            <p:ph type="subTitle" idx="4"/>
          </p:nvPr>
        </p:nvSpPr>
        <p:spPr>
          <a:xfrm>
            <a:off x="2789250" y="2498338"/>
            <a:ext cx="1641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900"/>
              <a:buNone/>
              <a:defRPr sz="9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0" name="Google Shape;20;p3"/>
          <p:cNvSpPr txBox="1">
            <a:spLocks noGrp="1"/>
          </p:cNvSpPr>
          <p:nvPr>
            <p:ph type="title" idx="5" hasCustomPrompt="1"/>
          </p:nvPr>
        </p:nvSpPr>
        <p:spPr>
          <a:xfrm>
            <a:off x="2848950" y="1637963"/>
            <a:ext cx="1521600" cy="681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36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21" name="Google Shape;21;p3"/>
          <p:cNvSpPr txBox="1">
            <a:spLocks noGrp="1"/>
          </p:cNvSpPr>
          <p:nvPr>
            <p:ph type="ctrTitle" idx="6"/>
          </p:nvPr>
        </p:nvSpPr>
        <p:spPr>
          <a:xfrm>
            <a:off x="2647500" y="2166563"/>
            <a:ext cx="1924500" cy="630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400"/>
              <a:buNone/>
              <a:defRPr sz="1400"/>
            </a:lvl2pPr>
            <a:lvl3pPr lvl="2" algn="ctr" rtl="0">
              <a:spcBef>
                <a:spcPts val="0"/>
              </a:spcBef>
              <a:spcAft>
                <a:spcPts val="0"/>
              </a:spcAft>
              <a:buSzPts val="1400"/>
              <a:buNone/>
              <a:defRPr sz="1400"/>
            </a:lvl3pPr>
            <a:lvl4pPr lvl="3" algn="ctr" rtl="0">
              <a:spcBef>
                <a:spcPts val="0"/>
              </a:spcBef>
              <a:spcAft>
                <a:spcPts val="0"/>
              </a:spcAft>
              <a:buSzPts val="1400"/>
              <a:buNone/>
              <a:defRPr sz="1400"/>
            </a:lvl4pPr>
            <a:lvl5pPr lvl="4" algn="ctr" rtl="0">
              <a:spcBef>
                <a:spcPts val="0"/>
              </a:spcBef>
              <a:spcAft>
                <a:spcPts val="0"/>
              </a:spcAft>
              <a:buSzPts val="1400"/>
              <a:buNone/>
              <a:defRPr sz="1400"/>
            </a:lvl5pPr>
            <a:lvl6pPr lvl="5" algn="ctr" rtl="0">
              <a:spcBef>
                <a:spcPts val="0"/>
              </a:spcBef>
              <a:spcAft>
                <a:spcPts val="0"/>
              </a:spcAft>
              <a:buSzPts val="1400"/>
              <a:buNone/>
              <a:defRPr sz="1400"/>
            </a:lvl6pPr>
            <a:lvl7pPr lvl="6" algn="ctr" rtl="0">
              <a:spcBef>
                <a:spcPts val="0"/>
              </a:spcBef>
              <a:spcAft>
                <a:spcPts val="0"/>
              </a:spcAft>
              <a:buSzPts val="1400"/>
              <a:buNone/>
              <a:defRPr sz="1400"/>
            </a:lvl7pPr>
            <a:lvl8pPr lvl="7" algn="ctr" rtl="0">
              <a:spcBef>
                <a:spcPts val="0"/>
              </a:spcBef>
              <a:spcAft>
                <a:spcPts val="0"/>
              </a:spcAft>
              <a:buSzPts val="1400"/>
              <a:buNone/>
              <a:defRPr sz="1400"/>
            </a:lvl8pPr>
            <a:lvl9pPr lvl="8" algn="ctr" rtl="0">
              <a:spcBef>
                <a:spcPts val="0"/>
              </a:spcBef>
              <a:spcAft>
                <a:spcPts val="0"/>
              </a:spcAft>
              <a:buSzPts val="1400"/>
              <a:buNone/>
              <a:defRPr sz="1400"/>
            </a:lvl9pPr>
          </a:lstStyle>
          <a:p>
            <a:endParaRPr/>
          </a:p>
        </p:txBody>
      </p:sp>
      <p:sp>
        <p:nvSpPr>
          <p:cNvPr id="22" name="Google Shape;22;p3"/>
          <p:cNvSpPr txBox="1">
            <a:spLocks noGrp="1"/>
          </p:cNvSpPr>
          <p:nvPr>
            <p:ph type="subTitle" idx="7"/>
          </p:nvPr>
        </p:nvSpPr>
        <p:spPr>
          <a:xfrm>
            <a:off x="4713750" y="2515888"/>
            <a:ext cx="1641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900"/>
              <a:buNone/>
              <a:defRPr sz="9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3" name="Google Shape;23;p3"/>
          <p:cNvSpPr txBox="1">
            <a:spLocks noGrp="1"/>
          </p:cNvSpPr>
          <p:nvPr>
            <p:ph type="title" idx="8" hasCustomPrompt="1"/>
          </p:nvPr>
        </p:nvSpPr>
        <p:spPr>
          <a:xfrm>
            <a:off x="4773450" y="1655513"/>
            <a:ext cx="1521600" cy="681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36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24" name="Google Shape;24;p3"/>
          <p:cNvSpPr txBox="1">
            <a:spLocks noGrp="1"/>
          </p:cNvSpPr>
          <p:nvPr>
            <p:ph type="ctrTitle" idx="9"/>
          </p:nvPr>
        </p:nvSpPr>
        <p:spPr>
          <a:xfrm>
            <a:off x="4572000" y="2184113"/>
            <a:ext cx="1924500" cy="630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400"/>
              <a:buNone/>
              <a:defRPr sz="1400"/>
            </a:lvl2pPr>
            <a:lvl3pPr lvl="2" algn="ctr" rtl="0">
              <a:spcBef>
                <a:spcPts val="0"/>
              </a:spcBef>
              <a:spcAft>
                <a:spcPts val="0"/>
              </a:spcAft>
              <a:buSzPts val="1400"/>
              <a:buNone/>
              <a:defRPr sz="1400"/>
            </a:lvl3pPr>
            <a:lvl4pPr lvl="3" algn="ctr" rtl="0">
              <a:spcBef>
                <a:spcPts val="0"/>
              </a:spcBef>
              <a:spcAft>
                <a:spcPts val="0"/>
              </a:spcAft>
              <a:buSzPts val="1400"/>
              <a:buNone/>
              <a:defRPr sz="1400"/>
            </a:lvl4pPr>
            <a:lvl5pPr lvl="4" algn="ctr" rtl="0">
              <a:spcBef>
                <a:spcPts val="0"/>
              </a:spcBef>
              <a:spcAft>
                <a:spcPts val="0"/>
              </a:spcAft>
              <a:buSzPts val="1400"/>
              <a:buNone/>
              <a:defRPr sz="1400"/>
            </a:lvl5pPr>
            <a:lvl6pPr lvl="5" algn="ctr" rtl="0">
              <a:spcBef>
                <a:spcPts val="0"/>
              </a:spcBef>
              <a:spcAft>
                <a:spcPts val="0"/>
              </a:spcAft>
              <a:buSzPts val="1400"/>
              <a:buNone/>
              <a:defRPr sz="1400"/>
            </a:lvl6pPr>
            <a:lvl7pPr lvl="6" algn="ctr" rtl="0">
              <a:spcBef>
                <a:spcPts val="0"/>
              </a:spcBef>
              <a:spcAft>
                <a:spcPts val="0"/>
              </a:spcAft>
              <a:buSzPts val="1400"/>
              <a:buNone/>
              <a:defRPr sz="1400"/>
            </a:lvl7pPr>
            <a:lvl8pPr lvl="7" algn="ctr" rtl="0">
              <a:spcBef>
                <a:spcPts val="0"/>
              </a:spcBef>
              <a:spcAft>
                <a:spcPts val="0"/>
              </a:spcAft>
              <a:buSzPts val="1400"/>
              <a:buNone/>
              <a:defRPr sz="1400"/>
            </a:lvl8pPr>
            <a:lvl9pPr lvl="8" algn="ctr" rtl="0">
              <a:spcBef>
                <a:spcPts val="0"/>
              </a:spcBef>
              <a:spcAft>
                <a:spcPts val="0"/>
              </a:spcAft>
              <a:buSzPts val="1400"/>
              <a:buNone/>
              <a:defRPr sz="1400"/>
            </a:lvl9pPr>
          </a:lstStyle>
          <a:p>
            <a:endParaRPr/>
          </a:p>
        </p:txBody>
      </p:sp>
      <p:sp>
        <p:nvSpPr>
          <p:cNvPr id="25" name="Google Shape;25;p3"/>
          <p:cNvSpPr txBox="1">
            <a:spLocks noGrp="1"/>
          </p:cNvSpPr>
          <p:nvPr>
            <p:ph type="subTitle" idx="13"/>
          </p:nvPr>
        </p:nvSpPr>
        <p:spPr>
          <a:xfrm>
            <a:off x="6638250" y="2515888"/>
            <a:ext cx="16410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900"/>
              <a:buNone/>
              <a:defRPr sz="9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6" name="Google Shape;26;p3"/>
          <p:cNvSpPr txBox="1">
            <a:spLocks noGrp="1"/>
          </p:cNvSpPr>
          <p:nvPr>
            <p:ph type="title" idx="14" hasCustomPrompt="1"/>
          </p:nvPr>
        </p:nvSpPr>
        <p:spPr>
          <a:xfrm>
            <a:off x="6697950" y="1655513"/>
            <a:ext cx="1521600" cy="681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36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r>
              <a:t>xx%</a:t>
            </a:r>
          </a:p>
        </p:txBody>
      </p:sp>
      <p:sp>
        <p:nvSpPr>
          <p:cNvPr id="27" name="Google Shape;27;p3"/>
          <p:cNvSpPr txBox="1">
            <a:spLocks noGrp="1"/>
          </p:cNvSpPr>
          <p:nvPr>
            <p:ph type="ctrTitle" idx="15"/>
          </p:nvPr>
        </p:nvSpPr>
        <p:spPr>
          <a:xfrm>
            <a:off x="6496500" y="2184113"/>
            <a:ext cx="1924500" cy="630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400"/>
              <a:buNone/>
              <a:defRPr sz="1400"/>
            </a:lvl2pPr>
            <a:lvl3pPr lvl="2" algn="ctr" rtl="0">
              <a:spcBef>
                <a:spcPts val="0"/>
              </a:spcBef>
              <a:spcAft>
                <a:spcPts val="0"/>
              </a:spcAft>
              <a:buSzPts val="1400"/>
              <a:buNone/>
              <a:defRPr sz="1400"/>
            </a:lvl3pPr>
            <a:lvl4pPr lvl="3" algn="ctr" rtl="0">
              <a:spcBef>
                <a:spcPts val="0"/>
              </a:spcBef>
              <a:spcAft>
                <a:spcPts val="0"/>
              </a:spcAft>
              <a:buSzPts val="1400"/>
              <a:buNone/>
              <a:defRPr sz="1400"/>
            </a:lvl4pPr>
            <a:lvl5pPr lvl="4" algn="ctr" rtl="0">
              <a:spcBef>
                <a:spcPts val="0"/>
              </a:spcBef>
              <a:spcAft>
                <a:spcPts val="0"/>
              </a:spcAft>
              <a:buSzPts val="1400"/>
              <a:buNone/>
              <a:defRPr sz="1400"/>
            </a:lvl5pPr>
            <a:lvl6pPr lvl="5" algn="ctr" rtl="0">
              <a:spcBef>
                <a:spcPts val="0"/>
              </a:spcBef>
              <a:spcAft>
                <a:spcPts val="0"/>
              </a:spcAft>
              <a:buSzPts val="1400"/>
              <a:buNone/>
              <a:defRPr sz="1400"/>
            </a:lvl6pPr>
            <a:lvl7pPr lvl="6" algn="ctr" rtl="0">
              <a:spcBef>
                <a:spcPts val="0"/>
              </a:spcBef>
              <a:spcAft>
                <a:spcPts val="0"/>
              </a:spcAft>
              <a:buSzPts val="1400"/>
              <a:buNone/>
              <a:defRPr sz="1400"/>
            </a:lvl7pPr>
            <a:lvl8pPr lvl="7" algn="ctr" rtl="0">
              <a:spcBef>
                <a:spcPts val="0"/>
              </a:spcBef>
              <a:spcAft>
                <a:spcPts val="0"/>
              </a:spcAft>
              <a:buSzPts val="1400"/>
              <a:buNone/>
              <a:defRPr sz="1400"/>
            </a:lvl8pPr>
            <a:lvl9pPr lvl="8" algn="ctr" rtl="0">
              <a:spcBef>
                <a:spcPts val="0"/>
              </a:spcBef>
              <a:spcAft>
                <a:spcPts val="0"/>
              </a:spcAft>
              <a:buSzPts val="1400"/>
              <a:buNone/>
              <a:defRPr sz="1400"/>
            </a:lvl9pPr>
          </a:lstStyle>
          <a:p>
            <a:endParaRPr/>
          </a:p>
        </p:txBody>
      </p:sp>
    </p:spTree>
  </p:cSld>
  <p:clrMapOvr>
    <a:masterClrMapping/>
  </p:clrMapOvr>
  <p:extLst>
    <p:ext uri="{DCECCB84-F9BA-43D5-87BE-67443E8EF086}">
      <p15:sldGuideLst xmlns:p15="http://schemas.microsoft.com/office/powerpoint/2012/main">
        <p15:guide id="1" orient="horz" pos="454">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BULLET POINTS">
  <p:cSld name="TITLE_1_2_1_1_1_2_1_1_2">
    <p:spTree>
      <p:nvGrpSpPr>
        <p:cNvPr id="1" name="Shape 105"/>
        <p:cNvGrpSpPr/>
        <p:nvPr/>
      </p:nvGrpSpPr>
      <p:grpSpPr>
        <a:xfrm>
          <a:off x="0" y="0"/>
          <a:ext cx="0" cy="0"/>
          <a:chOff x="0" y="0"/>
          <a:chExt cx="0" cy="0"/>
        </a:xfrm>
      </p:grpSpPr>
      <p:sp>
        <p:nvSpPr>
          <p:cNvPr id="106" name="Google Shape;106;p15"/>
          <p:cNvSpPr/>
          <p:nvPr/>
        </p:nvSpPr>
        <p:spPr>
          <a:xfrm>
            <a:off x="321450" y="281200"/>
            <a:ext cx="8501100" cy="4510500"/>
          </a:xfrm>
          <a:prstGeom prst="rect">
            <a:avLst/>
          </a:prstGeom>
          <a:solidFill>
            <a:srgbClr val="FFAD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 name="Google Shape;107;p15"/>
          <p:cNvSpPr txBox="1">
            <a:spLocks noGrp="1"/>
          </p:cNvSpPr>
          <p:nvPr>
            <p:ph type="ctrTitle"/>
          </p:nvPr>
        </p:nvSpPr>
        <p:spPr>
          <a:xfrm>
            <a:off x="1802100" y="720000"/>
            <a:ext cx="5539800" cy="630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360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endParaRPr/>
          </a:p>
        </p:txBody>
      </p:sp>
      <p:sp>
        <p:nvSpPr>
          <p:cNvPr id="108" name="Google Shape;108;p15"/>
          <p:cNvSpPr txBox="1">
            <a:spLocks noGrp="1"/>
          </p:cNvSpPr>
          <p:nvPr>
            <p:ph type="body" idx="1"/>
          </p:nvPr>
        </p:nvSpPr>
        <p:spPr>
          <a:xfrm>
            <a:off x="1016225" y="1651000"/>
            <a:ext cx="3406500" cy="2857500"/>
          </a:xfrm>
          <a:prstGeom prst="rect">
            <a:avLst/>
          </a:prstGeom>
        </p:spPr>
        <p:txBody>
          <a:bodyPr spcFirstLastPara="1" wrap="square" lIns="91425" tIns="91425" rIns="91425" bIns="91425" anchor="t" anchorCtr="0">
            <a:noAutofit/>
          </a:bodyPr>
          <a:lstStyle>
            <a:lvl1pPr marL="457200" lvl="0" indent="-285750" rtl="0">
              <a:lnSpc>
                <a:spcPct val="115000"/>
              </a:lnSpc>
              <a:spcBef>
                <a:spcPts val="0"/>
              </a:spcBef>
              <a:spcAft>
                <a:spcPts val="0"/>
              </a:spcAft>
              <a:buSzPts val="900"/>
              <a:buFont typeface="Roboto Light"/>
              <a:buChar char="●"/>
              <a:defRPr sz="900">
                <a:latin typeface="Roboto Light"/>
                <a:ea typeface="Roboto Light"/>
                <a:cs typeface="Roboto Light"/>
                <a:sym typeface="Roboto Light"/>
              </a:defRPr>
            </a:lvl1pPr>
            <a:lvl2pPr marL="914400" lvl="1" indent="-285750" rtl="0">
              <a:lnSpc>
                <a:spcPct val="115000"/>
              </a:lnSpc>
              <a:spcBef>
                <a:spcPts val="1600"/>
              </a:spcBef>
              <a:spcAft>
                <a:spcPts val="0"/>
              </a:spcAft>
              <a:buSzPts val="900"/>
              <a:buFont typeface="Roboto Light"/>
              <a:buChar char="○"/>
              <a:defRPr sz="900">
                <a:latin typeface="Roboto Light"/>
                <a:ea typeface="Roboto Light"/>
                <a:cs typeface="Roboto Light"/>
                <a:sym typeface="Roboto Light"/>
              </a:defRPr>
            </a:lvl2pPr>
            <a:lvl3pPr marL="1371600" lvl="2" indent="-285750" rtl="0">
              <a:lnSpc>
                <a:spcPct val="115000"/>
              </a:lnSpc>
              <a:spcBef>
                <a:spcPts val="1600"/>
              </a:spcBef>
              <a:spcAft>
                <a:spcPts val="0"/>
              </a:spcAft>
              <a:buSzPts val="900"/>
              <a:buFont typeface="Roboto Light"/>
              <a:buChar char="■"/>
              <a:defRPr sz="900">
                <a:latin typeface="Roboto Light"/>
                <a:ea typeface="Roboto Light"/>
                <a:cs typeface="Roboto Light"/>
                <a:sym typeface="Roboto Light"/>
              </a:defRPr>
            </a:lvl3pPr>
            <a:lvl4pPr marL="1828800" lvl="3" indent="-285750" rtl="0">
              <a:lnSpc>
                <a:spcPct val="115000"/>
              </a:lnSpc>
              <a:spcBef>
                <a:spcPts val="1600"/>
              </a:spcBef>
              <a:spcAft>
                <a:spcPts val="0"/>
              </a:spcAft>
              <a:buSzPts val="900"/>
              <a:buFont typeface="Roboto Light"/>
              <a:buChar char="●"/>
              <a:defRPr sz="900">
                <a:latin typeface="Roboto Light"/>
                <a:ea typeface="Roboto Light"/>
                <a:cs typeface="Roboto Light"/>
                <a:sym typeface="Roboto Light"/>
              </a:defRPr>
            </a:lvl4pPr>
            <a:lvl5pPr marL="2286000" lvl="4" indent="-285750" rtl="0">
              <a:lnSpc>
                <a:spcPct val="115000"/>
              </a:lnSpc>
              <a:spcBef>
                <a:spcPts val="1600"/>
              </a:spcBef>
              <a:spcAft>
                <a:spcPts val="0"/>
              </a:spcAft>
              <a:buSzPts val="900"/>
              <a:buFont typeface="Roboto Light"/>
              <a:buChar char="○"/>
              <a:defRPr sz="900">
                <a:latin typeface="Roboto Light"/>
                <a:ea typeface="Roboto Light"/>
                <a:cs typeface="Roboto Light"/>
                <a:sym typeface="Roboto Light"/>
              </a:defRPr>
            </a:lvl5pPr>
            <a:lvl6pPr marL="2743200" lvl="5" indent="-285750" rtl="0">
              <a:lnSpc>
                <a:spcPct val="115000"/>
              </a:lnSpc>
              <a:spcBef>
                <a:spcPts val="1600"/>
              </a:spcBef>
              <a:spcAft>
                <a:spcPts val="0"/>
              </a:spcAft>
              <a:buSzPts val="900"/>
              <a:buFont typeface="Roboto Light"/>
              <a:buChar char="■"/>
              <a:defRPr sz="900">
                <a:latin typeface="Roboto Light"/>
                <a:ea typeface="Roboto Light"/>
                <a:cs typeface="Roboto Light"/>
                <a:sym typeface="Roboto Light"/>
              </a:defRPr>
            </a:lvl6pPr>
            <a:lvl7pPr marL="3200400" lvl="6" indent="-285750" rtl="0">
              <a:lnSpc>
                <a:spcPct val="115000"/>
              </a:lnSpc>
              <a:spcBef>
                <a:spcPts val="1600"/>
              </a:spcBef>
              <a:spcAft>
                <a:spcPts val="0"/>
              </a:spcAft>
              <a:buSzPts val="900"/>
              <a:buFont typeface="Roboto Light"/>
              <a:buChar char="●"/>
              <a:defRPr sz="900">
                <a:latin typeface="Roboto Light"/>
                <a:ea typeface="Roboto Light"/>
                <a:cs typeface="Roboto Light"/>
                <a:sym typeface="Roboto Light"/>
              </a:defRPr>
            </a:lvl7pPr>
            <a:lvl8pPr marL="3657600" lvl="7" indent="-285750" rtl="0">
              <a:lnSpc>
                <a:spcPct val="115000"/>
              </a:lnSpc>
              <a:spcBef>
                <a:spcPts val="1600"/>
              </a:spcBef>
              <a:spcAft>
                <a:spcPts val="0"/>
              </a:spcAft>
              <a:buSzPts val="900"/>
              <a:buFont typeface="Roboto Light"/>
              <a:buChar char="○"/>
              <a:defRPr sz="900">
                <a:latin typeface="Roboto Light"/>
                <a:ea typeface="Roboto Light"/>
                <a:cs typeface="Roboto Light"/>
                <a:sym typeface="Roboto Light"/>
              </a:defRPr>
            </a:lvl8pPr>
            <a:lvl9pPr marL="4114800" lvl="8" indent="-285750" rtl="0">
              <a:lnSpc>
                <a:spcPct val="115000"/>
              </a:lnSpc>
              <a:spcBef>
                <a:spcPts val="1600"/>
              </a:spcBef>
              <a:spcAft>
                <a:spcPts val="1600"/>
              </a:spcAft>
              <a:buSzPts val="900"/>
              <a:buFont typeface="Roboto Light"/>
              <a:buChar char="■"/>
              <a:defRPr sz="900">
                <a:latin typeface="Roboto Light"/>
                <a:ea typeface="Roboto Light"/>
                <a:cs typeface="Roboto Light"/>
                <a:sym typeface="Roboto Light"/>
              </a:defRPr>
            </a:lvl9pPr>
          </a:lstStyle>
          <a:p>
            <a:endParaRPr/>
          </a:p>
        </p:txBody>
      </p:sp>
      <p:sp>
        <p:nvSpPr>
          <p:cNvPr id="109" name="Google Shape;109;p15"/>
          <p:cNvSpPr txBox="1">
            <a:spLocks noGrp="1"/>
          </p:cNvSpPr>
          <p:nvPr>
            <p:ph type="body" idx="2"/>
          </p:nvPr>
        </p:nvSpPr>
        <p:spPr>
          <a:xfrm>
            <a:off x="4721275" y="1651000"/>
            <a:ext cx="3406500" cy="2857500"/>
          </a:xfrm>
          <a:prstGeom prst="rect">
            <a:avLst/>
          </a:prstGeom>
        </p:spPr>
        <p:txBody>
          <a:bodyPr spcFirstLastPara="1" wrap="square" lIns="91425" tIns="91425" rIns="91425" bIns="91425" anchor="t" anchorCtr="0">
            <a:noAutofit/>
          </a:bodyPr>
          <a:lstStyle>
            <a:lvl1pPr marL="457200" lvl="0" indent="-285750" rtl="0">
              <a:lnSpc>
                <a:spcPct val="115000"/>
              </a:lnSpc>
              <a:spcBef>
                <a:spcPts val="0"/>
              </a:spcBef>
              <a:spcAft>
                <a:spcPts val="0"/>
              </a:spcAft>
              <a:buSzPts val="900"/>
              <a:buFont typeface="Roboto Light"/>
              <a:buChar char="●"/>
              <a:defRPr sz="900">
                <a:latin typeface="Roboto Light"/>
                <a:ea typeface="Roboto Light"/>
                <a:cs typeface="Roboto Light"/>
                <a:sym typeface="Roboto Light"/>
              </a:defRPr>
            </a:lvl1pPr>
            <a:lvl2pPr marL="914400" lvl="1" indent="-285750" rtl="0">
              <a:lnSpc>
                <a:spcPct val="115000"/>
              </a:lnSpc>
              <a:spcBef>
                <a:spcPts val="1600"/>
              </a:spcBef>
              <a:spcAft>
                <a:spcPts val="0"/>
              </a:spcAft>
              <a:buSzPts val="900"/>
              <a:buFont typeface="Roboto Light"/>
              <a:buChar char="○"/>
              <a:defRPr sz="900">
                <a:latin typeface="Roboto Light"/>
                <a:ea typeface="Roboto Light"/>
                <a:cs typeface="Roboto Light"/>
                <a:sym typeface="Roboto Light"/>
              </a:defRPr>
            </a:lvl2pPr>
            <a:lvl3pPr marL="1371600" lvl="2" indent="-285750" rtl="0">
              <a:lnSpc>
                <a:spcPct val="115000"/>
              </a:lnSpc>
              <a:spcBef>
                <a:spcPts val="1600"/>
              </a:spcBef>
              <a:spcAft>
                <a:spcPts val="0"/>
              </a:spcAft>
              <a:buSzPts val="900"/>
              <a:buFont typeface="Roboto Light"/>
              <a:buChar char="■"/>
              <a:defRPr sz="900">
                <a:latin typeface="Roboto Light"/>
                <a:ea typeface="Roboto Light"/>
                <a:cs typeface="Roboto Light"/>
                <a:sym typeface="Roboto Light"/>
              </a:defRPr>
            </a:lvl3pPr>
            <a:lvl4pPr marL="1828800" lvl="3" indent="-285750" rtl="0">
              <a:lnSpc>
                <a:spcPct val="115000"/>
              </a:lnSpc>
              <a:spcBef>
                <a:spcPts val="1600"/>
              </a:spcBef>
              <a:spcAft>
                <a:spcPts val="0"/>
              </a:spcAft>
              <a:buSzPts val="900"/>
              <a:buFont typeface="Roboto Light"/>
              <a:buChar char="●"/>
              <a:defRPr sz="900">
                <a:latin typeface="Roboto Light"/>
                <a:ea typeface="Roboto Light"/>
                <a:cs typeface="Roboto Light"/>
                <a:sym typeface="Roboto Light"/>
              </a:defRPr>
            </a:lvl4pPr>
            <a:lvl5pPr marL="2286000" lvl="4" indent="-285750" rtl="0">
              <a:lnSpc>
                <a:spcPct val="115000"/>
              </a:lnSpc>
              <a:spcBef>
                <a:spcPts val="1600"/>
              </a:spcBef>
              <a:spcAft>
                <a:spcPts val="0"/>
              </a:spcAft>
              <a:buSzPts val="900"/>
              <a:buFont typeface="Roboto Light"/>
              <a:buChar char="○"/>
              <a:defRPr sz="900">
                <a:latin typeface="Roboto Light"/>
                <a:ea typeface="Roboto Light"/>
                <a:cs typeface="Roboto Light"/>
                <a:sym typeface="Roboto Light"/>
              </a:defRPr>
            </a:lvl5pPr>
            <a:lvl6pPr marL="2743200" lvl="5" indent="-285750" rtl="0">
              <a:lnSpc>
                <a:spcPct val="115000"/>
              </a:lnSpc>
              <a:spcBef>
                <a:spcPts val="1600"/>
              </a:spcBef>
              <a:spcAft>
                <a:spcPts val="0"/>
              </a:spcAft>
              <a:buSzPts val="900"/>
              <a:buFont typeface="Roboto Light"/>
              <a:buChar char="■"/>
              <a:defRPr sz="900">
                <a:latin typeface="Roboto Light"/>
                <a:ea typeface="Roboto Light"/>
                <a:cs typeface="Roboto Light"/>
                <a:sym typeface="Roboto Light"/>
              </a:defRPr>
            </a:lvl6pPr>
            <a:lvl7pPr marL="3200400" lvl="6" indent="-285750" rtl="0">
              <a:lnSpc>
                <a:spcPct val="115000"/>
              </a:lnSpc>
              <a:spcBef>
                <a:spcPts val="1600"/>
              </a:spcBef>
              <a:spcAft>
                <a:spcPts val="0"/>
              </a:spcAft>
              <a:buSzPts val="900"/>
              <a:buFont typeface="Roboto Light"/>
              <a:buChar char="●"/>
              <a:defRPr sz="900">
                <a:latin typeface="Roboto Light"/>
                <a:ea typeface="Roboto Light"/>
                <a:cs typeface="Roboto Light"/>
                <a:sym typeface="Roboto Light"/>
              </a:defRPr>
            </a:lvl7pPr>
            <a:lvl8pPr marL="3657600" lvl="7" indent="-285750" rtl="0">
              <a:lnSpc>
                <a:spcPct val="115000"/>
              </a:lnSpc>
              <a:spcBef>
                <a:spcPts val="1600"/>
              </a:spcBef>
              <a:spcAft>
                <a:spcPts val="0"/>
              </a:spcAft>
              <a:buSzPts val="900"/>
              <a:buFont typeface="Roboto Light"/>
              <a:buChar char="○"/>
              <a:defRPr sz="900">
                <a:latin typeface="Roboto Light"/>
                <a:ea typeface="Roboto Light"/>
                <a:cs typeface="Roboto Light"/>
                <a:sym typeface="Roboto Light"/>
              </a:defRPr>
            </a:lvl8pPr>
            <a:lvl9pPr marL="4114800" lvl="8" indent="-285750" rtl="0">
              <a:lnSpc>
                <a:spcPct val="115000"/>
              </a:lnSpc>
              <a:spcBef>
                <a:spcPts val="1600"/>
              </a:spcBef>
              <a:spcAft>
                <a:spcPts val="1600"/>
              </a:spcAft>
              <a:buSzPts val="900"/>
              <a:buFont typeface="Roboto Light"/>
              <a:buChar char="■"/>
              <a:defRPr sz="900">
                <a:latin typeface="Roboto Light"/>
                <a:ea typeface="Roboto Light"/>
                <a:cs typeface="Roboto Light"/>
                <a:sym typeface="Roboto Light"/>
              </a:defRPr>
            </a:lvl9pPr>
          </a:lstStyle>
          <a:p>
            <a:endParaRPr/>
          </a:p>
        </p:txBody>
      </p:sp>
    </p:spTree>
  </p:cSld>
  <p:clrMapOvr>
    <a:masterClrMapping/>
  </p:clrMapOvr>
  <p:extLst>
    <p:ext uri="{DCECCB84-F9BA-43D5-87BE-67443E8EF086}">
      <p15:sldGuideLst xmlns:p15="http://schemas.microsoft.com/office/powerpoint/2012/main">
        <p15:guide id="1" orient="horz" pos="454">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Amatic SC"/>
              <a:buNone/>
              <a:defRPr sz="2800">
                <a:latin typeface="Amatic SC"/>
                <a:ea typeface="Amatic SC"/>
                <a:cs typeface="Amatic SC"/>
                <a:sym typeface="Amatic SC"/>
              </a:defRPr>
            </a:lvl1pPr>
            <a:lvl2pPr lvl="1">
              <a:spcBef>
                <a:spcPts val="0"/>
              </a:spcBef>
              <a:spcAft>
                <a:spcPts val="0"/>
              </a:spcAft>
              <a:buSzPts val="2800"/>
              <a:buNone/>
              <a:defRPr sz="2800"/>
            </a:lvl2pPr>
            <a:lvl3pPr lvl="2">
              <a:spcBef>
                <a:spcPts val="0"/>
              </a:spcBef>
              <a:spcAft>
                <a:spcPts val="0"/>
              </a:spcAft>
              <a:buSzPts val="2800"/>
              <a:buNone/>
              <a:defRPr sz="2800"/>
            </a:lvl3pPr>
            <a:lvl4pPr lvl="3">
              <a:spcBef>
                <a:spcPts val="0"/>
              </a:spcBef>
              <a:spcAft>
                <a:spcPts val="0"/>
              </a:spcAft>
              <a:buSzPts val="2800"/>
              <a:buNone/>
              <a:defRPr sz="2800"/>
            </a:lvl4pPr>
            <a:lvl5pPr lvl="4">
              <a:spcBef>
                <a:spcPts val="0"/>
              </a:spcBef>
              <a:spcAft>
                <a:spcPts val="0"/>
              </a:spcAft>
              <a:buSzPts val="2800"/>
              <a:buNone/>
              <a:defRPr sz="2800"/>
            </a:lvl5pPr>
            <a:lvl6pPr lvl="5">
              <a:spcBef>
                <a:spcPts val="0"/>
              </a:spcBef>
              <a:spcAft>
                <a:spcPts val="0"/>
              </a:spcAft>
              <a:buSzPts val="2800"/>
              <a:buNone/>
              <a:defRPr sz="2800"/>
            </a:lvl6pPr>
            <a:lvl7pPr lvl="6">
              <a:spcBef>
                <a:spcPts val="0"/>
              </a:spcBef>
              <a:spcAft>
                <a:spcPts val="0"/>
              </a:spcAft>
              <a:buSzPts val="2800"/>
              <a:buNone/>
              <a:defRPr sz="2800"/>
            </a:lvl7pPr>
            <a:lvl8pPr lvl="7">
              <a:spcBef>
                <a:spcPts val="0"/>
              </a:spcBef>
              <a:spcAft>
                <a:spcPts val="0"/>
              </a:spcAft>
              <a:buSzPts val="2800"/>
              <a:buNone/>
              <a:defRPr sz="2800"/>
            </a:lvl8pPr>
            <a:lvl9pPr lvl="8">
              <a:spcBef>
                <a:spcPts val="0"/>
              </a:spcBef>
              <a:spcAft>
                <a:spcPts val="0"/>
              </a:spcAft>
              <a:buSzPts val="2800"/>
              <a:buNone/>
              <a:defRPr sz="2800"/>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SzPts val="1800"/>
              <a:buFont typeface="Roboto Light"/>
              <a:buChar char="●"/>
              <a:defRPr sz="1800">
                <a:latin typeface="Roboto Light"/>
                <a:ea typeface="Roboto Light"/>
                <a:cs typeface="Roboto Light"/>
                <a:sym typeface="Roboto Light"/>
              </a:defRPr>
            </a:lvl1pPr>
            <a:lvl2pPr marL="914400" lvl="1" indent="-317500">
              <a:lnSpc>
                <a:spcPct val="115000"/>
              </a:lnSpc>
              <a:spcBef>
                <a:spcPts val="1600"/>
              </a:spcBef>
              <a:spcAft>
                <a:spcPts val="0"/>
              </a:spcAft>
              <a:buSzPts val="1400"/>
              <a:buFont typeface="Roboto Light"/>
              <a:buChar char="○"/>
              <a:defRPr>
                <a:latin typeface="Roboto Light"/>
                <a:ea typeface="Roboto Light"/>
                <a:cs typeface="Roboto Light"/>
                <a:sym typeface="Roboto Light"/>
              </a:defRPr>
            </a:lvl2pPr>
            <a:lvl3pPr marL="1371600" lvl="2" indent="-317500">
              <a:lnSpc>
                <a:spcPct val="115000"/>
              </a:lnSpc>
              <a:spcBef>
                <a:spcPts val="1600"/>
              </a:spcBef>
              <a:spcAft>
                <a:spcPts val="0"/>
              </a:spcAft>
              <a:buSzPts val="1400"/>
              <a:buFont typeface="Roboto Light"/>
              <a:buChar char="■"/>
              <a:defRPr>
                <a:latin typeface="Roboto Light"/>
                <a:ea typeface="Roboto Light"/>
                <a:cs typeface="Roboto Light"/>
                <a:sym typeface="Roboto Light"/>
              </a:defRPr>
            </a:lvl3pPr>
            <a:lvl4pPr marL="1828800" lvl="3" indent="-317500">
              <a:lnSpc>
                <a:spcPct val="115000"/>
              </a:lnSpc>
              <a:spcBef>
                <a:spcPts val="1600"/>
              </a:spcBef>
              <a:spcAft>
                <a:spcPts val="0"/>
              </a:spcAft>
              <a:buSzPts val="1400"/>
              <a:buFont typeface="Roboto Light"/>
              <a:buChar char="●"/>
              <a:defRPr>
                <a:latin typeface="Roboto Light"/>
                <a:ea typeface="Roboto Light"/>
                <a:cs typeface="Roboto Light"/>
                <a:sym typeface="Roboto Light"/>
              </a:defRPr>
            </a:lvl4pPr>
            <a:lvl5pPr marL="2286000" lvl="4" indent="-317500">
              <a:lnSpc>
                <a:spcPct val="115000"/>
              </a:lnSpc>
              <a:spcBef>
                <a:spcPts val="1600"/>
              </a:spcBef>
              <a:spcAft>
                <a:spcPts val="0"/>
              </a:spcAft>
              <a:buSzPts val="1400"/>
              <a:buFont typeface="Roboto Light"/>
              <a:buChar char="○"/>
              <a:defRPr>
                <a:latin typeface="Roboto Light"/>
                <a:ea typeface="Roboto Light"/>
                <a:cs typeface="Roboto Light"/>
                <a:sym typeface="Roboto Light"/>
              </a:defRPr>
            </a:lvl5pPr>
            <a:lvl6pPr marL="2743200" lvl="5" indent="-317500">
              <a:lnSpc>
                <a:spcPct val="115000"/>
              </a:lnSpc>
              <a:spcBef>
                <a:spcPts val="1600"/>
              </a:spcBef>
              <a:spcAft>
                <a:spcPts val="0"/>
              </a:spcAft>
              <a:buSzPts val="1400"/>
              <a:buFont typeface="Roboto Light"/>
              <a:buChar char="■"/>
              <a:defRPr>
                <a:latin typeface="Roboto Light"/>
                <a:ea typeface="Roboto Light"/>
                <a:cs typeface="Roboto Light"/>
                <a:sym typeface="Roboto Light"/>
              </a:defRPr>
            </a:lvl6pPr>
            <a:lvl7pPr marL="3200400" lvl="6" indent="-317500">
              <a:lnSpc>
                <a:spcPct val="115000"/>
              </a:lnSpc>
              <a:spcBef>
                <a:spcPts val="1600"/>
              </a:spcBef>
              <a:spcAft>
                <a:spcPts val="0"/>
              </a:spcAft>
              <a:buSzPts val="1400"/>
              <a:buFont typeface="Roboto Light"/>
              <a:buChar char="●"/>
              <a:defRPr>
                <a:latin typeface="Roboto Light"/>
                <a:ea typeface="Roboto Light"/>
                <a:cs typeface="Roboto Light"/>
                <a:sym typeface="Roboto Light"/>
              </a:defRPr>
            </a:lvl7pPr>
            <a:lvl8pPr marL="3657600" lvl="7" indent="-317500">
              <a:lnSpc>
                <a:spcPct val="115000"/>
              </a:lnSpc>
              <a:spcBef>
                <a:spcPts val="1600"/>
              </a:spcBef>
              <a:spcAft>
                <a:spcPts val="0"/>
              </a:spcAft>
              <a:buSzPts val="1400"/>
              <a:buFont typeface="Roboto Light"/>
              <a:buChar char="○"/>
              <a:defRPr>
                <a:latin typeface="Roboto Light"/>
                <a:ea typeface="Roboto Light"/>
                <a:cs typeface="Roboto Light"/>
                <a:sym typeface="Roboto Light"/>
              </a:defRPr>
            </a:lvl8pPr>
            <a:lvl9pPr marL="4114800" lvl="8" indent="-317500">
              <a:lnSpc>
                <a:spcPct val="115000"/>
              </a:lnSpc>
              <a:spcBef>
                <a:spcPts val="1600"/>
              </a:spcBef>
              <a:spcAft>
                <a:spcPts val="1600"/>
              </a:spcAft>
              <a:buSzPts val="1400"/>
              <a:buFont typeface="Roboto Light"/>
              <a:buChar char="■"/>
              <a:defRPr>
                <a:latin typeface="Roboto Light"/>
                <a:ea typeface="Roboto Light"/>
                <a:cs typeface="Roboto Light"/>
                <a:sym typeface="Roboto Light"/>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61" r:id="rId3"/>
    <p:sldLayoutId id="2147483662"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smartertoolsforteachers.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video" Target="https://www.youtube.com/embed/YI6bM_3qCos?feature=oembed" TargetMode="Externa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video" Target="https://www.youtube.com/embed/SIg0YZL8-LI?feature=oembed" TargetMode="Externa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hyperlink" Target="https://smartertoolsforteachers.org/"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video" Target="https://www.youtube.com/embed/167FjxzHZxc?feature=oembed" TargetMode="Externa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hyperlink" Target="https://www.cde.ca.gov/ta/tg/sa/fainaction.asp" TargetMode="External"/><Relationship Id="rId3" Type="http://schemas.openxmlformats.org/officeDocument/2006/relationships/hyperlink" Target="https://remote.smartertoolsforteachers.org/" TargetMode="External"/><Relationship Id="rId7" Type="http://schemas.openxmlformats.org/officeDocument/2006/relationships/hyperlink" Target="https://portal.smarterbalanced.org/library/en/tools-for-teachers_ca_overview.pdf"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s://portal.smarterbalanced.org/library/en/updated-connections-playlists.pdf" TargetMode="External"/><Relationship Id="rId5" Type="http://schemas.openxmlformats.org/officeDocument/2006/relationships/hyperlink" Target="https://www.cde.ca.gov/ls/he/hn/guidanceonassessments.asp" TargetMode="External"/><Relationship Id="rId4" Type="http://schemas.openxmlformats.org/officeDocument/2006/relationships/hyperlink" Target="https://portal.smarterbalanced.org/wp-content/uploads/Back-To-School-Assessment-Playbook_July-2020_FINAL.pdf"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231" name="Google Shape;231;p19"/>
          <p:cNvSpPr/>
          <p:nvPr/>
        </p:nvSpPr>
        <p:spPr>
          <a:xfrm>
            <a:off x="350025" y="300550"/>
            <a:ext cx="162300" cy="4521900"/>
          </a:xfrm>
          <a:prstGeom prst="rect">
            <a:avLst/>
          </a:prstGeom>
          <a:solidFill>
            <a:srgbClr val="477861">
              <a:alpha val="8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 name="Picture 1" descr="A picture containing drawing&#10;&#10;Description automatically generated">
            <a:extLst>
              <a:ext uri="{FF2B5EF4-FFF2-40B4-BE49-F238E27FC236}">
                <a16:creationId xmlns:a16="http://schemas.microsoft.com/office/drawing/2014/main" id="{264E926E-4187-485C-8ABA-C8D4A6DBEF08}"/>
              </a:ext>
            </a:extLst>
          </p:cNvPr>
          <p:cNvPicPr>
            <a:picLocks noChangeAspect="1"/>
          </p:cNvPicPr>
          <p:nvPr/>
        </p:nvPicPr>
        <p:blipFill rotWithShape="1">
          <a:blip r:embed="rId3"/>
          <a:srcRect b="20821"/>
          <a:stretch/>
        </p:blipFill>
        <p:spPr>
          <a:xfrm>
            <a:off x="1909812" y="915312"/>
            <a:ext cx="4036112" cy="1317469"/>
          </a:xfrm>
          <a:prstGeom prst="rect">
            <a:avLst/>
          </a:prstGeom>
        </p:spPr>
      </p:pic>
      <p:sp>
        <p:nvSpPr>
          <p:cNvPr id="3" name="Title 8">
            <a:extLst>
              <a:ext uri="{FF2B5EF4-FFF2-40B4-BE49-F238E27FC236}">
                <a16:creationId xmlns:a16="http://schemas.microsoft.com/office/drawing/2014/main" id="{091A7201-3E3C-4FF5-B56D-DB2231A8C2DA}"/>
              </a:ext>
            </a:extLst>
          </p:cNvPr>
          <p:cNvSpPr txBox="1">
            <a:spLocks/>
          </p:cNvSpPr>
          <p:nvPr/>
        </p:nvSpPr>
        <p:spPr>
          <a:xfrm>
            <a:off x="2086494" y="3684122"/>
            <a:ext cx="5824560" cy="754329"/>
          </a:xfrm>
          <a:prstGeom prst="rect">
            <a:avLst/>
          </a:prstGeom>
          <a:noFill/>
          <a:ln>
            <a:noFill/>
          </a:ln>
        </p:spPr>
        <p:txBody>
          <a:bodyPr spcFirstLastPara="1" wrap="square" lIns="91425" tIns="45700" rIns="91425" bIns="45700" anchor="ctr" anchorCtr="0"/>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3C3558"/>
              </a:buClr>
              <a:buSzPts val="1800"/>
              <a:buFont typeface="Arial"/>
              <a:buNone/>
              <a:defRPr sz="3800" b="1" i="0" u="none" strike="noStrike" cap="none">
                <a:solidFill>
                  <a:srgbClr val="3C355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000" dirty="0">
                <a:hlinkClick r:id="rId4"/>
              </a:rPr>
              <a:t>https://smartertoolsforteachers.org/</a:t>
            </a:r>
            <a:endParaRPr lang="en-US" sz="2000" dirty="0"/>
          </a:p>
        </p:txBody>
      </p:sp>
      <p:sp>
        <p:nvSpPr>
          <p:cNvPr id="4" name="TextBox 3">
            <a:extLst>
              <a:ext uri="{FF2B5EF4-FFF2-40B4-BE49-F238E27FC236}">
                <a16:creationId xmlns:a16="http://schemas.microsoft.com/office/drawing/2014/main" id="{1AACC8DC-C4CA-4212-864B-C49AADAD3A33}"/>
              </a:ext>
            </a:extLst>
          </p:cNvPr>
          <p:cNvSpPr txBox="1"/>
          <p:nvPr/>
        </p:nvSpPr>
        <p:spPr>
          <a:xfrm>
            <a:off x="2842953" y="2571750"/>
            <a:ext cx="4214553" cy="1200329"/>
          </a:xfrm>
          <a:prstGeom prst="rect">
            <a:avLst/>
          </a:prstGeom>
          <a:noFill/>
        </p:spPr>
        <p:txBody>
          <a:bodyPr wrap="square" rtlCol="0">
            <a:spAutoFit/>
          </a:bodyPr>
          <a:lstStyle/>
          <a:p>
            <a:pPr algn="ctr"/>
            <a:r>
              <a:rPr lang="en-US" sz="2400" dirty="0"/>
              <a:t>by</a:t>
            </a:r>
          </a:p>
          <a:p>
            <a:pPr algn="ctr"/>
            <a:r>
              <a:rPr lang="en-US" sz="2400" dirty="0"/>
              <a:t> Smarter Balanced Assessment Consortium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20"/>
          <p:cNvSpPr txBox="1">
            <a:spLocks noGrp="1"/>
          </p:cNvSpPr>
          <p:nvPr>
            <p:ph type="ctrTitle"/>
          </p:nvPr>
        </p:nvSpPr>
        <p:spPr>
          <a:xfrm>
            <a:off x="1699358" y="446292"/>
            <a:ext cx="5539800" cy="870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b="1" dirty="0"/>
              <a:t>What is Tools for Teachers</a:t>
            </a:r>
            <a:endParaRPr b="1" dirty="0"/>
          </a:p>
        </p:txBody>
      </p:sp>
      <p:sp>
        <p:nvSpPr>
          <p:cNvPr id="240" name="Google Shape;240;p20"/>
          <p:cNvSpPr/>
          <p:nvPr/>
        </p:nvSpPr>
        <p:spPr>
          <a:xfrm>
            <a:off x="8610700" y="231025"/>
            <a:ext cx="183000" cy="4521900"/>
          </a:xfrm>
          <a:prstGeom prst="rect">
            <a:avLst/>
          </a:prstGeom>
          <a:solidFill>
            <a:srgbClr val="FFAD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Text Placeholder 9">
            <a:extLst>
              <a:ext uri="{FF2B5EF4-FFF2-40B4-BE49-F238E27FC236}">
                <a16:creationId xmlns:a16="http://schemas.microsoft.com/office/drawing/2014/main" id="{5F13FBC6-C479-47D9-AF9F-32641053F4B4}"/>
              </a:ext>
            </a:extLst>
          </p:cNvPr>
          <p:cNvSpPr txBox="1">
            <a:spLocks/>
          </p:cNvSpPr>
          <p:nvPr/>
        </p:nvSpPr>
        <p:spPr>
          <a:xfrm>
            <a:off x="628650" y="1462634"/>
            <a:ext cx="7886700" cy="2859984"/>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L="457200" marR="0" lvl="0" indent="-342900" algn="l" rtl="0">
              <a:lnSpc>
                <a:spcPct val="100000"/>
              </a:lnSpc>
              <a:spcBef>
                <a:spcPts val="1000"/>
              </a:spcBef>
              <a:spcAft>
                <a:spcPts val="0"/>
              </a:spcAft>
              <a:buClr>
                <a:srgbClr val="3C3558"/>
              </a:buClr>
              <a:buSzPts val="1800"/>
              <a:buFont typeface="Noto Sans Symbols"/>
              <a:buChar char="▪"/>
              <a:defRPr sz="2800" b="0" i="0" u="none" strike="noStrike" cap="none">
                <a:solidFill>
                  <a:schemeClr val="dk1"/>
                </a:solidFill>
                <a:latin typeface="Arial"/>
                <a:ea typeface="Arial"/>
                <a:cs typeface="Arial"/>
                <a:sym typeface="Arial"/>
              </a:defRPr>
            </a:lvl1pPr>
            <a:lvl2pPr marL="914400" marR="0" lvl="1" indent="-342900" algn="l" rtl="0">
              <a:lnSpc>
                <a:spcPct val="100000"/>
              </a:lnSpc>
              <a:spcBef>
                <a:spcPts val="500"/>
              </a:spcBef>
              <a:spcAft>
                <a:spcPts val="0"/>
              </a:spcAft>
              <a:buClr>
                <a:srgbClr val="107138"/>
              </a:buClr>
              <a:buSzPts val="1800"/>
              <a:buFont typeface="Arial"/>
              <a:buChar char="•"/>
              <a:defRPr sz="2800" b="0" i="0" u="none" strike="noStrike" cap="none">
                <a:solidFill>
                  <a:schemeClr val="dk1"/>
                </a:solidFill>
                <a:latin typeface="Arial"/>
                <a:ea typeface="Arial"/>
                <a:cs typeface="Arial"/>
                <a:sym typeface="Arial"/>
              </a:defRPr>
            </a:lvl2pPr>
            <a:lvl3pPr marL="1371600" marR="0" lvl="2" indent="-342900" algn="l" rtl="0">
              <a:lnSpc>
                <a:spcPct val="100000"/>
              </a:lnSpc>
              <a:spcBef>
                <a:spcPts val="500"/>
              </a:spcBef>
              <a:spcAft>
                <a:spcPts val="0"/>
              </a:spcAft>
              <a:buClr>
                <a:srgbClr val="107138"/>
              </a:buClr>
              <a:buSzPts val="1800"/>
              <a:buFont typeface="Arial"/>
              <a:buChar char="–"/>
              <a:defRPr sz="2800" b="0" i="0" u="none" strike="noStrike" cap="none">
                <a:solidFill>
                  <a:schemeClr val="dk1"/>
                </a:solidFill>
                <a:latin typeface="Arial"/>
                <a:ea typeface="Arial"/>
                <a:cs typeface="Arial"/>
                <a:sym typeface="Arial"/>
              </a:defRPr>
            </a:lvl3pPr>
            <a:lvl4pPr marL="1828800" marR="0" lvl="3" indent="-342900" algn="l" rtl="0">
              <a:lnSpc>
                <a:spcPct val="100000"/>
              </a:lnSpc>
              <a:spcBef>
                <a:spcPts val="500"/>
              </a:spcBef>
              <a:spcAft>
                <a:spcPts val="0"/>
              </a:spcAft>
              <a:buClr>
                <a:schemeClr val="dk1"/>
              </a:buClr>
              <a:buSzPts val="1800"/>
              <a:buFont typeface="Noto Sans Symbols"/>
              <a:buChar char="⮚"/>
              <a:defRPr sz="2800" b="0" i="0" u="none" strike="noStrike" cap="none">
                <a:solidFill>
                  <a:schemeClr val="dk1"/>
                </a:solidFill>
                <a:latin typeface="Arial"/>
                <a:ea typeface="Arial"/>
                <a:cs typeface="Arial"/>
                <a:sym typeface="Arial"/>
              </a:defRPr>
            </a:lvl4pPr>
            <a:lvl5pPr marL="2286000" marR="0" lvl="4" indent="-342900" algn="l" rtl="0">
              <a:lnSpc>
                <a:spcPct val="100000"/>
              </a:lnSpc>
              <a:spcBef>
                <a:spcPts val="500"/>
              </a:spcBef>
              <a:spcAft>
                <a:spcPts val="0"/>
              </a:spcAft>
              <a:buClr>
                <a:schemeClr val="dk1"/>
              </a:buClr>
              <a:buSzPts val="1800"/>
              <a:buFont typeface="Noto Sans Symbols"/>
              <a:buChar char="✔"/>
              <a:defRPr sz="2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marR="0" lvl="0" indent="0" algn="l" defTabSz="914400" rtl="0" eaLnBrk="1" fontAlgn="auto" latinLnBrk="0" hangingPunct="1">
              <a:lnSpc>
                <a:spcPct val="100000"/>
              </a:lnSpc>
              <a:spcBef>
                <a:spcPts val="1000"/>
              </a:spcBef>
              <a:spcAft>
                <a:spcPts val="0"/>
              </a:spcAft>
              <a:buClr>
                <a:srgbClr val="3C3558"/>
              </a:buClr>
              <a:buSzPts val="1800"/>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The Smarter Balanced Assessment Consortium has launched an advanced suite of resources for teachers called </a:t>
            </a:r>
            <a:r>
              <a:rPr kumimoji="0" lang="en-US" sz="1400" b="1" i="0" u="none" strike="noStrike" kern="0" cap="none" spc="0" normalizeH="0" baseline="0" noProof="0" dirty="0">
                <a:ln>
                  <a:noFill/>
                </a:ln>
                <a:solidFill>
                  <a:srgbClr val="000000"/>
                </a:solidFill>
                <a:effectLst/>
                <a:uLnTx/>
                <a:uFillTx/>
                <a:latin typeface="Arial"/>
                <a:cs typeface="Arial"/>
                <a:sym typeface="Arial"/>
              </a:rPr>
              <a:t>Tools for Teachers. </a:t>
            </a:r>
            <a:endParaRPr lang="en-US" sz="1400" b="1" noProof="0" dirty="0">
              <a:solidFill>
                <a:srgbClr val="000000"/>
              </a:solidFill>
            </a:endParaRPr>
          </a:p>
          <a:p>
            <a:pPr>
              <a:defRPr/>
            </a:pPr>
            <a:r>
              <a:rPr kumimoji="0" lang="en-US" sz="1400" b="0" i="0" u="none" strike="noStrike" kern="0" cap="none" spc="0" normalizeH="0" baseline="0" dirty="0">
                <a:ln>
                  <a:noFill/>
                </a:ln>
                <a:solidFill>
                  <a:srgbClr val="000000"/>
                </a:solidFill>
                <a:effectLst/>
                <a:uLnTx/>
                <a:uFillTx/>
                <a:latin typeface="Arial"/>
                <a:cs typeface="Arial"/>
                <a:sym typeface="Arial"/>
              </a:rPr>
              <a:t>Tools for teachers has replaced the </a:t>
            </a:r>
            <a:r>
              <a:rPr lang="en-US" sz="1400" dirty="0">
                <a:solidFill>
                  <a:srgbClr val="000000"/>
                </a:solidFill>
              </a:rPr>
              <a:t>Digital Library</a:t>
            </a:r>
          </a:p>
          <a:p>
            <a:pPr>
              <a:defRPr/>
            </a:pPr>
            <a:r>
              <a:rPr lang="en-US" sz="1400" dirty="0">
                <a:solidFill>
                  <a:srgbClr val="000000"/>
                </a:solidFill>
              </a:rPr>
              <a:t>Features instructional and professional learning resources to support teachers in their use of formative assessment </a:t>
            </a:r>
          </a:p>
          <a:p>
            <a:pPr>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Easy-to-search website</a:t>
            </a:r>
          </a:p>
          <a:p>
            <a:pPr marL="457200" marR="0" lvl="0" indent="-342900" algn="l" defTabSz="914400" rtl="0" eaLnBrk="1" fontAlgn="auto" latinLnBrk="0" hangingPunct="1">
              <a:lnSpc>
                <a:spcPct val="100000"/>
              </a:lnSpc>
              <a:spcBef>
                <a:spcPts val="1000"/>
              </a:spcBef>
              <a:spcAft>
                <a:spcPts val="0"/>
              </a:spcAft>
              <a:buClr>
                <a:srgbClr val="3C3558"/>
              </a:buClr>
              <a:buSzPts val="1800"/>
              <a:buFont typeface="Noto Sans Symbols"/>
              <a:buChar char="▪"/>
              <a:tabLst/>
              <a:defRPr/>
            </a:pPr>
            <a:r>
              <a:rPr lang="en-US" sz="1400" dirty="0">
                <a:solidFill>
                  <a:srgbClr val="000000"/>
                </a:solidFill>
              </a:rPr>
              <a:t>Authored by teachers for teachers</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342900" algn="l" defTabSz="914400" rtl="0" eaLnBrk="1" fontAlgn="auto" latinLnBrk="0" hangingPunct="1">
              <a:lnSpc>
                <a:spcPct val="100000"/>
              </a:lnSpc>
              <a:spcBef>
                <a:spcPts val="1000"/>
              </a:spcBef>
              <a:spcAft>
                <a:spcPts val="0"/>
              </a:spcAft>
              <a:buClr>
                <a:srgbClr val="3C3558"/>
              </a:buClr>
              <a:buSzPts val="1800"/>
              <a:buFont typeface="Noto Sans Symbols"/>
              <a:buChar char="▪"/>
              <a:tabLst/>
              <a:defRPr/>
            </a:pPr>
            <a:r>
              <a:rPr lang="en-US" sz="1400" dirty="0">
                <a:solidFill>
                  <a:srgbClr val="000000"/>
                </a:solidFill>
              </a:rPr>
              <a:t>Designed to support teachers during daily instruction</a:t>
            </a:r>
          </a:p>
          <a:p>
            <a:pPr marL="457200" marR="0" lvl="0" indent="-342900" algn="l" defTabSz="914400" rtl="0" eaLnBrk="1" fontAlgn="auto" latinLnBrk="0" hangingPunct="1">
              <a:lnSpc>
                <a:spcPct val="100000"/>
              </a:lnSpc>
              <a:spcBef>
                <a:spcPts val="1000"/>
              </a:spcBef>
              <a:spcAft>
                <a:spcPts val="0"/>
              </a:spcAft>
              <a:buClr>
                <a:srgbClr val="3C3558"/>
              </a:buClr>
              <a:buSzPts val="1800"/>
              <a:buFont typeface="Noto Sans Symbols"/>
              <a:buChar char="▪"/>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Time saver for identifying learning gaps and meeting student learning needs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047B7CD-84F0-46D5-BC39-2930A3E1222F}"/>
              </a:ext>
            </a:extLst>
          </p:cNvPr>
          <p:cNvSpPr>
            <a:spLocks noGrp="1"/>
          </p:cNvSpPr>
          <p:nvPr>
            <p:ph type="body" idx="1"/>
          </p:nvPr>
        </p:nvSpPr>
        <p:spPr>
          <a:xfrm>
            <a:off x="1082726" y="864525"/>
            <a:ext cx="6257411" cy="3410296"/>
          </a:xfrm>
        </p:spPr>
        <p:txBody>
          <a:bodyPr/>
          <a:lstStyle/>
          <a:p>
            <a:pPr marL="400050">
              <a:lnSpc>
                <a:spcPct val="100000"/>
              </a:lnSpc>
              <a:spcBef>
                <a:spcPts val="1000"/>
              </a:spcBef>
              <a:buClr>
                <a:srgbClr val="3C3558"/>
              </a:buClr>
              <a:buSzPts val="1800"/>
              <a:buFont typeface="Wingdings" panose="05000000000000000000" pitchFamily="2" charset="2"/>
              <a:buChar char="§"/>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Features included:</a:t>
            </a:r>
          </a:p>
          <a:p>
            <a:pPr marL="914400" marR="0" lvl="1" indent="-342900" algn="l" defTabSz="914400" rtl="0" eaLnBrk="1" fontAlgn="auto" latinLnBrk="0" hangingPunct="1">
              <a:lnSpc>
                <a:spcPct val="100000"/>
              </a:lnSpc>
              <a:spcBef>
                <a:spcPts val="500"/>
              </a:spcBef>
              <a:spcAft>
                <a:spcPts val="0"/>
              </a:spcAft>
              <a:buClr>
                <a:srgbClr val="107138"/>
              </a:buClr>
              <a:buSzPts val="1800"/>
              <a:buFont typeface="Arial"/>
              <a:buChar char="•"/>
              <a:tabLst/>
              <a:defRPr/>
            </a:pPr>
            <a:r>
              <a:rPr kumimoji="0" lang="en-US" sz="1800" b="0" strike="noStrike" kern="0" cap="none" spc="0" normalizeH="0" baseline="0" noProof="0" dirty="0">
                <a:ln>
                  <a:noFill/>
                </a:ln>
                <a:solidFill>
                  <a:srgbClr val="000000"/>
                </a:solidFill>
                <a:effectLst/>
                <a:uLnTx/>
                <a:uFillTx/>
                <a:latin typeface="Arial"/>
                <a:cs typeface="Arial"/>
                <a:sym typeface="Arial"/>
              </a:rPr>
              <a:t>interactive Connections Playlists </a:t>
            </a:r>
            <a:r>
              <a:rPr kumimoji="0" lang="en-US" sz="1800" b="0" u="none" strike="noStrike" kern="0" cap="none" spc="0" normalizeH="0" baseline="0" noProof="0" dirty="0">
                <a:ln>
                  <a:noFill/>
                </a:ln>
                <a:solidFill>
                  <a:srgbClr val="000000"/>
                </a:solidFill>
                <a:effectLst/>
                <a:uLnTx/>
                <a:uFillTx/>
                <a:latin typeface="Arial"/>
                <a:cs typeface="Arial"/>
                <a:sym typeface="Arial"/>
              </a:rPr>
              <a:t>you can use with interim assessments</a:t>
            </a:r>
          </a:p>
          <a:p>
            <a:pPr marL="914400" marR="0" lvl="1" indent="-342900" algn="l" defTabSz="914400" rtl="0" eaLnBrk="1" fontAlgn="auto" latinLnBrk="0" hangingPunct="1">
              <a:lnSpc>
                <a:spcPct val="100000"/>
              </a:lnSpc>
              <a:spcBef>
                <a:spcPts val="500"/>
              </a:spcBef>
              <a:spcAft>
                <a:spcPts val="0"/>
              </a:spcAft>
              <a:buClr>
                <a:srgbClr val="107138"/>
              </a:buClr>
              <a:buSzPts val="1800"/>
              <a:buFont typeface="Arial"/>
              <a:buChar char="•"/>
              <a:tabLst/>
              <a:defRPr/>
            </a:pPr>
            <a:r>
              <a:rPr kumimoji="0" lang="en-US" sz="1800" b="0" u="none" strike="noStrike" kern="0" cap="none" spc="0" normalizeH="0" baseline="0" noProof="0" dirty="0">
                <a:ln>
                  <a:noFill/>
                </a:ln>
                <a:solidFill>
                  <a:srgbClr val="000000"/>
                </a:solidFill>
                <a:effectLst/>
                <a:uLnTx/>
                <a:uFillTx/>
                <a:latin typeface="Arial"/>
                <a:cs typeface="Arial"/>
                <a:sym typeface="Arial"/>
              </a:rPr>
              <a:t>high-quality, accessible resources aligned to learning standards</a:t>
            </a:r>
          </a:p>
          <a:p>
            <a:pPr marL="914400" marR="0" lvl="1" indent="-342900" algn="l" defTabSz="914400" rtl="0" eaLnBrk="1" fontAlgn="auto" latinLnBrk="0" hangingPunct="1">
              <a:lnSpc>
                <a:spcPct val="100000"/>
              </a:lnSpc>
              <a:spcBef>
                <a:spcPts val="500"/>
              </a:spcBef>
              <a:spcAft>
                <a:spcPts val="0"/>
              </a:spcAft>
              <a:buClr>
                <a:srgbClr val="107138"/>
              </a:buClr>
              <a:buSzPts val="1800"/>
              <a:buFont typeface="Arial"/>
              <a:buChar char="•"/>
              <a:tabLst/>
              <a:defRPr/>
            </a:pPr>
            <a:r>
              <a:rPr kumimoji="0" lang="en-US" sz="1800" b="0" u="none" strike="noStrike" kern="0" cap="none" spc="0" normalizeH="0" baseline="0" noProof="0" dirty="0">
                <a:ln>
                  <a:noFill/>
                </a:ln>
                <a:solidFill>
                  <a:srgbClr val="000000"/>
                </a:solidFill>
                <a:effectLst/>
                <a:uLnTx/>
                <a:uFillTx/>
                <a:latin typeface="Arial"/>
                <a:cs typeface="Arial"/>
                <a:sym typeface="Arial"/>
              </a:rPr>
              <a:t>formative assessment strategies embedded in every resource</a:t>
            </a:r>
          </a:p>
          <a:p>
            <a:pPr marL="914400" marR="0" lvl="1" indent="-342900" algn="l" defTabSz="914400" rtl="0" eaLnBrk="1" fontAlgn="auto" latinLnBrk="0" hangingPunct="1">
              <a:lnSpc>
                <a:spcPct val="100000"/>
              </a:lnSpc>
              <a:spcBef>
                <a:spcPts val="500"/>
              </a:spcBef>
              <a:spcAft>
                <a:spcPts val="0"/>
              </a:spcAft>
              <a:buClr>
                <a:srgbClr val="107138"/>
              </a:buClr>
              <a:buSzPts val="1800"/>
              <a:buFont typeface="Arial"/>
              <a:buChar char="•"/>
              <a:tabLst/>
              <a:defRPr/>
            </a:pPr>
            <a:r>
              <a:rPr kumimoji="0" lang="en-US" sz="1800" u="heavy" kern="0" cap="none" spc="0" normalizeH="0" noProof="0" dirty="0">
                <a:ln>
                  <a:noFill/>
                </a:ln>
                <a:solidFill>
                  <a:srgbClr val="000000"/>
                </a:solidFill>
                <a:effectLst/>
                <a:uLnTx/>
                <a:uFillTx/>
                <a:latin typeface="Arial"/>
                <a:cs typeface="Arial"/>
                <a:sym typeface="Arial"/>
              </a:rPr>
              <a:t>accessibility instructional strategies</a:t>
            </a:r>
          </a:p>
          <a:p>
            <a:endParaRPr lang="en-US" dirty="0"/>
          </a:p>
        </p:txBody>
      </p:sp>
    </p:spTree>
    <p:extLst>
      <p:ext uri="{BB962C8B-B14F-4D97-AF65-F5344CB8AC3E}">
        <p14:creationId xmlns:p14="http://schemas.microsoft.com/office/powerpoint/2010/main" val="3052051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3177345-A820-4922-9EB8-D9451F4B4ED3}"/>
              </a:ext>
            </a:extLst>
          </p:cNvPr>
          <p:cNvSpPr>
            <a:spLocks noGrp="1"/>
          </p:cNvSpPr>
          <p:nvPr>
            <p:ph type="body" idx="1"/>
          </p:nvPr>
        </p:nvSpPr>
        <p:spPr/>
        <p:txBody>
          <a:bodyPr/>
          <a:lstStyle/>
          <a:p>
            <a:endParaRPr lang="en-US" dirty="0"/>
          </a:p>
        </p:txBody>
      </p:sp>
      <p:sp>
        <p:nvSpPr>
          <p:cNvPr id="4" name="Text Placeholder 3">
            <a:extLst>
              <a:ext uri="{FF2B5EF4-FFF2-40B4-BE49-F238E27FC236}">
                <a16:creationId xmlns:a16="http://schemas.microsoft.com/office/drawing/2014/main" id="{A9E4C2CA-8A00-45C3-963E-57C8D9961FA0}"/>
              </a:ext>
            </a:extLst>
          </p:cNvPr>
          <p:cNvSpPr>
            <a:spLocks noGrp="1"/>
          </p:cNvSpPr>
          <p:nvPr>
            <p:ph type="body" idx="2"/>
          </p:nvPr>
        </p:nvSpPr>
        <p:spPr/>
        <p:txBody>
          <a:bodyPr/>
          <a:lstStyle/>
          <a:p>
            <a:endParaRPr lang="en-US" dirty="0"/>
          </a:p>
        </p:txBody>
      </p:sp>
      <p:pic>
        <p:nvPicPr>
          <p:cNvPr id="6" name="Online Media 5" title="What Is Tools For Teachers?">
            <a:hlinkClick r:id="" action="ppaction://media"/>
            <a:extLst>
              <a:ext uri="{FF2B5EF4-FFF2-40B4-BE49-F238E27FC236}">
                <a16:creationId xmlns:a16="http://schemas.microsoft.com/office/drawing/2014/main" id="{BCBA1C60-0561-4905-86CB-CFDB05A34EC6}"/>
              </a:ext>
            </a:extLst>
          </p:cNvPr>
          <p:cNvPicPr>
            <a:picLocks noRot="1" noChangeAspect="1"/>
          </p:cNvPicPr>
          <p:nvPr>
            <a:videoFile r:link="rId1"/>
          </p:nvPr>
        </p:nvPicPr>
        <p:blipFill>
          <a:blip r:embed="rId4"/>
          <a:stretch>
            <a:fillRect/>
          </a:stretch>
        </p:blipFill>
        <p:spPr>
          <a:xfrm>
            <a:off x="1338934" y="1081634"/>
            <a:ext cx="5825898" cy="3277068"/>
          </a:xfrm>
          <a:prstGeom prst="rect">
            <a:avLst/>
          </a:prstGeom>
        </p:spPr>
      </p:pic>
      <p:sp>
        <p:nvSpPr>
          <p:cNvPr id="7" name="Title 1">
            <a:extLst>
              <a:ext uri="{FF2B5EF4-FFF2-40B4-BE49-F238E27FC236}">
                <a16:creationId xmlns:a16="http://schemas.microsoft.com/office/drawing/2014/main" id="{F5BFCDB2-28CD-4364-ABCB-A368055A92C9}"/>
              </a:ext>
            </a:extLst>
          </p:cNvPr>
          <p:cNvSpPr>
            <a:spLocks noGrp="1"/>
          </p:cNvSpPr>
          <p:nvPr>
            <p:ph type="ctrTitle"/>
          </p:nvPr>
        </p:nvSpPr>
        <p:spPr>
          <a:xfrm>
            <a:off x="1199643" y="372407"/>
            <a:ext cx="6244908" cy="630238"/>
          </a:xfrm>
        </p:spPr>
        <p:txBody>
          <a:bodyPr/>
          <a:lstStyle/>
          <a:p>
            <a:r>
              <a:rPr lang="en-US" b="1" dirty="0"/>
              <a:t>What is tools for teachers </a:t>
            </a:r>
          </a:p>
        </p:txBody>
      </p:sp>
      <p:sp>
        <p:nvSpPr>
          <p:cNvPr id="9" name="TextBox 8">
            <a:extLst>
              <a:ext uri="{FF2B5EF4-FFF2-40B4-BE49-F238E27FC236}">
                <a16:creationId xmlns:a16="http://schemas.microsoft.com/office/drawing/2014/main" id="{5929D44C-38B2-44DB-8772-11DD234C1057}"/>
              </a:ext>
            </a:extLst>
          </p:cNvPr>
          <p:cNvSpPr txBox="1"/>
          <p:nvPr/>
        </p:nvSpPr>
        <p:spPr>
          <a:xfrm>
            <a:off x="2592832" y="4437691"/>
            <a:ext cx="4572000" cy="307777"/>
          </a:xfrm>
          <a:prstGeom prst="rect">
            <a:avLst/>
          </a:prstGeom>
          <a:noFill/>
        </p:spPr>
        <p:txBody>
          <a:bodyPr wrap="square">
            <a:spAutoFit/>
          </a:bodyPr>
          <a:lstStyle/>
          <a:p>
            <a:r>
              <a:rPr lang="en-US" dirty="0">
                <a:solidFill>
                  <a:schemeClr val="accent1">
                    <a:lumMod val="75000"/>
                  </a:schemeClr>
                </a:solidFill>
              </a:rPr>
              <a:t>https://youtu.be/YI6bM_3qCos</a:t>
            </a:r>
          </a:p>
        </p:txBody>
      </p:sp>
    </p:spTree>
    <p:extLst>
      <p:ext uri="{BB962C8B-B14F-4D97-AF65-F5344CB8AC3E}">
        <p14:creationId xmlns:p14="http://schemas.microsoft.com/office/powerpoint/2010/main" val="231416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9FCA5-BEF8-46C9-A2B8-ED1889B509F1}"/>
              </a:ext>
            </a:extLst>
          </p:cNvPr>
          <p:cNvSpPr>
            <a:spLocks noGrp="1"/>
          </p:cNvSpPr>
          <p:nvPr>
            <p:ph type="ctrTitle"/>
          </p:nvPr>
        </p:nvSpPr>
        <p:spPr>
          <a:xfrm>
            <a:off x="1229757" y="319550"/>
            <a:ext cx="6385936" cy="630900"/>
          </a:xfrm>
        </p:spPr>
        <p:txBody>
          <a:bodyPr/>
          <a:lstStyle/>
          <a:p>
            <a:r>
              <a:rPr lang="en-US" b="1" dirty="0"/>
              <a:t>How Tools For Teachers Supports Educators</a:t>
            </a:r>
          </a:p>
        </p:txBody>
      </p:sp>
      <p:pic>
        <p:nvPicPr>
          <p:cNvPr id="5" name="Online Media 4" title="How Tools for Teachers Supports Educators">
            <a:hlinkClick r:id="" action="ppaction://media"/>
            <a:extLst>
              <a:ext uri="{FF2B5EF4-FFF2-40B4-BE49-F238E27FC236}">
                <a16:creationId xmlns:a16="http://schemas.microsoft.com/office/drawing/2014/main" id="{2E46C516-E495-4A22-9980-17610A1EAC9D}"/>
              </a:ext>
            </a:extLst>
          </p:cNvPr>
          <p:cNvPicPr>
            <a:picLocks noRot="1" noChangeAspect="1"/>
          </p:cNvPicPr>
          <p:nvPr>
            <a:videoFile r:link="rId1"/>
          </p:nvPr>
        </p:nvPicPr>
        <p:blipFill>
          <a:blip r:embed="rId4"/>
          <a:stretch>
            <a:fillRect/>
          </a:stretch>
        </p:blipFill>
        <p:spPr>
          <a:xfrm>
            <a:off x="1224744" y="1036692"/>
            <a:ext cx="5979620" cy="3363537"/>
          </a:xfrm>
          <a:prstGeom prst="rect">
            <a:avLst/>
          </a:prstGeom>
        </p:spPr>
      </p:pic>
      <p:sp>
        <p:nvSpPr>
          <p:cNvPr id="7" name="TextBox 6">
            <a:extLst>
              <a:ext uri="{FF2B5EF4-FFF2-40B4-BE49-F238E27FC236}">
                <a16:creationId xmlns:a16="http://schemas.microsoft.com/office/drawing/2014/main" id="{1FEDC355-2160-48D1-97C0-3398C395B54B}"/>
              </a:ext>
            </a:extLst>
          </p:cNvPr>
          <p:cNvSpPr txBox="1"/>
          <p:nvPr/>
        </p:nvSpPr>
        <p:spPr>
          <a:xfrm>
            <a:off x="2802603" y="4400229"/>
            <a:ext cx="2668031" cy="307777"/>
          </a:xfrm>
          <a:prstGeom prst="rect">
            <a:avLst/>
          </a:prstGeom>
          <a:noFill/>
        </p:spPr>
        <p:txBody>
          <a:bodyPr wrap="square">
            <a:spAutoFit/>
          </a:bodyPr>
          <a:lstStyle/>
          <a:p>
            <a:r>
              <a:rPr lang="en-US" dirty="0">
                <a:solidFill>
                  <a:schemeClr val="accent1">
                    <a:lumMod val="75000"/>
                  </a:schemeClr>
                </a:solidFill>
              </a:rPr>
              <a:t>https://youtu.be/SIg0YZL8-LI</a:t>
            </a:r>
          </a:p>
        </p:txBody>
      </p:sp>
    </p:spTree>
    <p:extLst>
      <p:ext uri="{BB962C8B-B14F-4D97-AF65-F5344CB8AC3E}">
        <p14:creationId xmlns:p14="http://schemas.microsoft.com/office/powerpoint/2010/main" val="212826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B991C81-5C48-4E4B-9B7C-724DD564D703}"/>
              </a:ext>
            </a:extLst>
          </p:cNvPr>
          <p:cNvSpPr>
            <a:spLocks noGrp="1"/>
          </p:cNvSpPr>
          <p:nvPr>
            <p:ph type="body" idx="1"/>
          </p:nvPr>
        </p:nvSpPr>
        <p:spPr>
          <a:xfrm>
            <a:off x="973625" y="1160549"/>
            <a:ext cx="7196750" cy="3544858"/>
          </a:xfrm>
        </p:spPr>
        <p:txBody>
          <a:bodyPr/>
          <a:lstStyle/>
          <a:p>
            <a:pPr marL="171450" indent="0">
              <a:buNone/>
            </a:pPr>
            <a:r>
              <a:rPr lang="en-US" sz="1600" dirty="0">
                <a:solidFill>
                  <a:schemeClr val="tx1"/>
                </a:solidFill>
              </a:rPr>
              <a:t>1. </a:t>
            </a:r>
            <a:r>
              <a:rPr lang="en-US" sz="1600" dirty="0">
                <a:solidFill>
                  <a:schemeClr val="accent1"/>
                </a:solidFill>
                <a:hlinkClick r:id="rId3">
                  <a:extLst>
                    <a:ext uri="{A12FA001-AC4F-418D-AE19-62706E023703}">
                      <ahyp:hlinkClr xmlns:ahyp="http://schemas.microsoft.com/office/drawing/2018/hyperlinkcolor" val="tx"/>
                    </a:ext>
                  </a:extLst>
                </a:hlinkClick>
              </a:rPr>
              <a:t>https://smartertoolsforteachers.org/</a:t>
            </a:r>
            <a:endParaRPr lang="en-US" sz="1600" dirty="0">
              <a:solidFill>
                <a:schemeClr val="accent1"/>
              </a:solidFill>
            </a:endParaRPr>
          </a:p>
          <a:p>
            <a:pPr marL="514350" indent="-342900">
              <a:buAutoNum type="arabicPeriod"/>
            </a:pPr>
            <a:endParaRPr lang="en-US" sz="1600" dirty="0">
              <a:solidFill>
                <a:schemeClr val="accent1"/>
              </a:solidFill>
            </a:endParaRPr>
          </a:p>
          <a:p>
            <a:pPr marL="171450" indent="0">
              <a:buNone/>
            </a:pPr>
            <a:r>
              <a:rPr lang="en-US" sz="1600" dirty="0">
                <a:solidFill>
                  <a:schemeClr val="tx1"/>
                </a:solidFill>
              </a:rPr>
              <a:t>2. CAASPP.org &gt; Resources Tab &gt; Tools for Teachers Tile (green)</a:t>
            </a:r>
          </a:p>
          <a:p>
            <a:pPr marL="171450" indent="0">
              <a:buNone/>
            </a:pPr>
            <a:endParaRPr lang="en-US" sz="1600" dirty="0">
              <a:solidFill>
                <a:schemeClr val="tx1"/>
              </a:solidFill>
            </a:endParaRPr>
          </a:p>
          <a:p>
            <a:pPr marL="171450" indent="0">
              <a:buNone/>
            </a:pPr>
            <a:r>
              <a:rPr lang="en-US" sz="1600" dirty="0">
                <a:solidFill>
                  <a:schemeClr val="tx1"/>
                </a:solidFill>
              </a:rPr>
              <a:t>3. CDE.CA.org &gt;Testing &amp; Accountability Tab &gt; Smarter Balanced Assessment System &gt; Tools for Teacher Link (under Assessments)</a:t>
            </a:r>
          </a:p>
          <a:p>
            <a:pPr marL="171450" indent="0">
              <a:buNone/>
            </a:pPr>
            <a:endParaRPr lang="en-US" sz="1600" dirty="0">
              <a:solidFill>
                <a:schemeClr val="tx1"/>
              </a:solidFill>
            </a:endParaRPr>
          </a:p>
          <a:p>
            <a:pPr marL="171450" indent="0">
              <a:buNone/>
            </a:pPr>
            <a:r>
              <a:rPr lang="en-US" sz="1600" dirty="0">
                <a:solidFill>
                  <a:schemeClr val="tx1"/>
                </a:solidFill>
              </a:rPr>
              <a:t>4. ELPAC.org &gt; Tools for Teachers Tile (blue)</a:t>
            </a:r>
          </a:p>
          <a:p>
            <a:pPr marL="171450" indent="0">
              <a:buNone/>
            </a:pPr>
            <a:endParaRPr lang="en-US" sz="1600" dirty="0"/>
          </a:p>
          <a:p>
            <a:pPr marL="171450" indent="0">
              <a:buNone/>
            </a:pPr>
            <a:r>
              <a:rPr lang="en-US" sz="1600" dirty="0"/>
              <a:t>5. CERS  - Instructional Resources links you directly to Tools for Teachers </a:t>
            </a:r>
          </a:p>
          <a:p>
            <a:pPr marL="171450" indent="0">
              <a:buNone/>
            </a:pPr>
            <a:endParaRPr lang="en-US" sz="1600" dirty="0"/>
          </a:p>
          <a:p>
            <a:pPr marL="171450" indent="0">
              <a:buNone/>
            </a:pPr>
            <a:r>
              <a:rPr lang="en-US" sz="1600" dirty="0"/>
              <a:t>6. TOMS account&gt; Links Tab &gt;Tools for Teachers hyperlink</a:t>
            </a:r>
          </a:p>
          <a:p>
            <a:endParaRPr lang="en-US" dirty="0"/>
          </a:p>
        </p:txBody>
      </p:sp>
      <p:sp>
        <p:nvSpPr>
          <p:cNvPr id="5" name="Title 1">
            <a:extLst>
              <a:ext uri="{FF2B5EF4-FFF2-40B4-BE49-F238E27FC236}">
                <a16:creationId xmlns:a16="http://schemas.microsoft.com/office/drawing/2014/main" id="{EDDC5830-D794-48E5-BE8F-BA6A185DCCAA}"/>
              </a:ext>
            </a:extLst>
          </p:cNvPr>
          <p:cNvSpPr>
            <a:spLocks noGrp="1"/>
          </p:cNvSpPr>
          <p:nvPr>
            <p:ph type="ctrTitle"/>
          </p:nvPr>
        </p:nvSpPr>
        <p:spPr>
          <a:xfrm>
            <a:off x="1801812" y="438093"/>
            <a:ext cx="5540375" cy="630238"/>
          </a:xfrm>
        </p:spPr>
        <p:txBody>
          <a:bodyPr/>
          <a:lstStyle/>
          <a:p>
            <a:r>
              <a:rPr lang="en-US" b="1" dirty="0"/>
              <a:t>How to get to Tools for Teachers</a:t>
            </a:r>
          </a:p>
        </p:txBody>
      </p:sp>
    </p:spTree>
    <p:extLst>
      <p:ext uri="{BB962C8B-B14F-4D97-AF65-F5344CB8AC3E}">
        <p14:creationId xmlns:p14="http://schemas.microsoft.com/office/powerpoint/2010/main" val="3032241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31D50D-895F-43FB-8FF0-4DB2019A7923}"/>
              </a:ext>
            </a:extLst>
          </p:cNvPr>
          <p:cNvSpPr>
            <a:spLocks noGrp="1"/>
          </p:cNvSpPr>
          <p:nvPr>
            <p:ph type="body" idx="1"/>
          </p:nvPr>
        </p:nvSpPr>
        <p:spPr>
          <a:xfrm>
            <a:off x="1016225" y="1651000"/>
            <a:ext cx="7347846" cy="2857500"/>
          </a:xfrm>
        </p:spPr>
        <p:txBody>
          <a:bodyPr/>
          <a:lstStyle/>
          <a:p>
            <a:endParaRPr lang="en-US" dirty="0"/>
          </a:p>
        </p:txBody>
      </p:sp>
      <p:pic>
        <p:nvPicPr>
          <p:cNvPr id="8" name="Picture 7">
            <a:extLst>
              <a:ext uri="{FF2B5EF4-FFF2-40B4-BE49-F238E27FC236}">
                <a16:creationId xmlns:a16="http://schemas.microsoft.com/office/drawing/2014/main" id="{8539127E-D8B0-4D67-8979-51C455799B62}"/>
              </a:ext>
            </a:extLst>
          </p:cNvPr>
          <p:cNvPicPr>
            <a:picLocks noChangeAspect="1"/>
          </p:cNvPicPr>
          <p:nvPr/>
        </p:nvPicPr>
        <p:blipFill>
          <a:blip r:embed="rId3"/>
          <a:stretch>
            <a:fillRect/>
          </a:stretch>
        </p:blipFill>
        <p:spPr>
          <a:xfrm>
            <a:off x="489122" y="844590"/>
            <a:ext cx="3778624" cy="1994376"/>
          </a:xfrm>
          <a:prstGeom prst="rect">
            <a:avLst/>
          </a:prstGeom>
          <a:effectLst>
            <a:outerShdw blurRad="50800" dist="114300" dir="13500000" algn="br" rotWithShape="0">
              <a:prstClr val="black">
                <a:alpha val="40000"/>
              </a:prstClr>
            </a:outerShdw>
          </a:effectLst>
        </p:spPr>
      </p:pic>
      <p:pic>
        <p:nvPicPr>
          <p:cNvPr id="12" name="Picture 11">
            <a:extLst>
              <a:ext uri="{FF2B5EF4-FFF2-40B4-BE49-F238E27FC236}">
                <a16:creationId xmlns:a16="http://schemas.microsoft.com/office/drawing/2014/main" id="{55EC126D-9D67-4CA9-AF59-7A47D02E287A}"/>
              </a:ext>
            </a:extLst>
          </p:cNvPr>
          <p:cNvPicPr>
            <a:picLocks noChangeAspect="1"/>
          </p:cNvPicPr>
          <p:nvPr/>
        </p:nvPicPr>
        <p:blipFill rotWithShape="1">
          <a:blip r:embed="rId4"/>
          <a:srcRect t="17505" r="70325" b="1612"/>
          <a:stretch/>
        </p:blipFill>
        <p:spPr>
          <a:xfrm>
            <a:off x="1802100" y="1759916"/>
            <a:ext cx="1362209" cy="2407280"/>
          </a:xfrm>
          <a:prstGeom prst="rect">
            <a:avLst/>
          </a:prstGeom>
          <a:effectLst>
            <a:outerShdw blurRad="50800" dist="101600" dir="13500000" algn="br" rotWithShape="0">
              <a:prstClr val="black">
                <a:alpha val="40000"/>
              </a:prstClr>
            </a:outerShdw>
          </a:effectLst>
        </p:spPr>
      </p:pic>
      <p:pic>
        <p:nvPicPr>
          <p:cNvPr id="16" name="Picture 15">
            <a:extLst>
              <a:ext uri="{FF2B5EF4-FFF2-40B4-BE49-F238E27FC236}">
                <a16:creationId xmlns:a16="http://schemas.microsoft.com/office/drawing/2014/main" id="{E3B52836-23BE-402A-A9B6-DB1B3CA98B82}"/>
              </a:ext>
            </a:extLst>
          </p:cNvPr>
          <p:cNvPicPr>
            <a:picLocks noChangeAspect="1"/>
          </p:cNvPicPr>
          <p:nvPr/>
        </p:nvPicPr>
        <p:blipFill rotWithShape="1">
          <a:blip r:embed="rId5"/>
          <a:srcRect t="16557" r="12941"/>
          <a:stretch/>
        </p:blipFill>
        <p:spPr>
          <a:xfrm>
            <a:off x="4018138" y="1838642"/>
            <a:ext cx="4147928" cy="2792171"/>
          </a:xfrm>
          <a:prstGeom prst="rect">
            <a:avLst/>
          </a:prstGeom>
          <a:effectLst>
            <a:outerShdw blurRad="50800" dist="114300" dir="13500000" algn="br" rotWithShape="0">
              <a:prstClr val="black">
                <a:alpha val="40000"/>
              </a:prstClr>
            </a:outerShdw>
          </a:effectLst>
        </p:spPr>
      </p:pic>
      <p:pic>
        <p:nvPicPr>
          <p:cNvPr id="20" name="Picture 19">
            <a:extLst>
              <a:ext uri="{FF2B5EF4-FFF2-40B4-BE49-F238E27FC236}">
                <a16:creationId xmlns:a16="http://schemas.microsoft.com/office/drawing/2014/main" id="{580F73DE-625D-41F6-9A8C-63C2EF39E871}"/>
              </a:ext>
            </a:extLst>
          </p:cNvPr>
          <p:cNvPicPr>
            <a:picLocks noChangeAspect="1"/>
          </p:cNvPicPr>
          <p:nvPr/>
        </p:nvPicPr>
        <p:blipFill>
          <a:blip r:embed="rId6"/>
          <a:stretch>
            <a:fillRect/>
          </a:stretch>
        </p:blipFill>
        <p:spPr>
          <a:xfrm>
            <a:off x="7206027" y="3748127"/>
            <a:ext cx="727684" cy="306393"/>
          </a:xfrm>
          <a:prstGeom prst="rect">
            <a:avLst/>
          </a:prstGeom>
        </p:spPr>
      </p:pic>
      <p:cxnSp>
        <p:nvCxnSpPr>
          <p:cNvPr id="22" name="Straight Arrow Connector 21">
            <a:extLst>
              <a:ext uri="{FF2B5EF4-FFF2-40B4-BE49-F238E27FC236}">
                <a16:creationId xmlns:a16="http://schemas.microsoft.com/office/drawing/2014/main" id="{636CA016-931F-4304-8193-DC796042E03C}"/>
              </a:ext>
            </a:extLst>
          </p:cNvPr>
          <p:cNvCxnSpPr>
            <a:cxnSpLocks/>
          </p:cNvCxnSpPr>
          <p:nvPr/>
        </p:nvCxnSpPr>
        <p:spPr>
          <a:xfrm flipH="1">
            <a:off x="684928" y="2339619"/>
            <a:ext cx="563804" cy="38174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F0CF875-CF7B-478A-91EC-7713B91A47F4}"/>
              </a:ext>
            </a:extLst>
          </p:cNvPr>
          <p:cNvCxnSpPr>
            <a:cxnSpLocks/>
          </p:cNvCxnSpPr>
          <p:nvPr/>
        </p:nvCxnSpPr>
        <p:spPr>
          <a:xfrm flipH="1">
            <a:off x="6193322" y="3542337"/>
            <a:ext cx="679252" cy="51218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Rounded Corners 35">
            <a:extLst>
              <a:ext uri="{FF2B5EF4-FFF2-40B4-BE49-F238E27FC236}">
                <a16:creationId xmlns:a16="http://schemas.microsoft.com/office/drawing/2014/main" id="{B6068E12-6F69-4616-8C2C-539AC32F1720}"/>
              </a:ext>
            </a:extLst>
          </p:cNvPr>
          <p:cNvSpPr/>
          <p:nvPr/>
        </p:nvSpPr>
        <p:spPr>
          <a:xfrm>
            <a:off x="7190718" y="3748127"/>
            <a:ext cx="727684" cy="30639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Rounded Corners 36">
            <a:extLst>
              <a:ext uri="{FF2B5EF4-FFF2-40B4-BE49-F238E27FC236}">
                <a16:creationId xmlns:a16="http://schemas.microsoft.com/office/drawing/2014/main" id="{318FE19B-2B39-4640-B075-1E246756C839}"/>
              </a:ext>
            </a:extLst>
          </p:cNvPr>
          <p:cNvSpPr/>
          <p:nvPr/>
        </p:nvSpPr>
        <p:spPr>
          <a:xfrm>
            <a:off x="1829200" y="3893174"/>
            <a:ext cx="1362209" cy="21446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9" name="Straight Arrow Connector 28">
            <a:extLst>
              <a:ext uri="{FF2B5EF4-FFF2-40B4-BE49-F238E27FC236}">
                <a16:creationId xmlns:a16="http://schemas.microsoft.com/office/drawing/2014/main" id="{33025A35-046F-4A6D-B7CC-297CBB2F8236}"/>
              </a:ext>
            </a:extLst>
          </p:cNvPr>
          <p:cNvCxnSpPr>
            <a:cxnSpLocks/>
          </p:cNvCxnSpPr>
          <p:nvPr/>
        </p:nvCxnSpPr>
        <p:spPr>
          <a:xfrm flipH="1">
            <a:off x="2834156" y="3649040"/>
            <a:ext cx="768706" cy="3691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Arrow: Down 37">
            <a:extLst>
              <a:ext uri="{FF2B5EF4-FFF2-40B4-BE49-F238E27FC236}">
                <a16:creationId xmlns:a16="http://schemas.microsoft.com/office/drawing/2014/main" id="{5FFD0023-588E-4421-B25F-5A8B59D68E85}"/>
              </a:ext>
            </a:extLst>
          </p:cNvPr>
          <p:cNvSpPr/>
          <p:nvPr/>
        </p:nvSpPr>
        <p:spPr>
          <a:xfrm rot="4189165">
            <a:off x="6860640" y="2124860"/>
            <a:ext cx="208309" cy="726979"/>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itle 1">
            <a:extLst>
              <a:ext uri="{FF2B5EF4-FFF2-40B4-BE49-F238E27FC236}">
                <a16:creationId xmlns:a16="http://schemas.microsoft.com/office/drawing/2014/main" id="{2096CC6B-0112-4ECD-8BED-4ACE83B82783}"/>
              </a:ext>
            </a:extLst>
          </p:cNvPr>
          <p:cNvSpPr>
            <a:spLocks noGrp="1"/>
          </p:cNvSpPr>
          <p:nvPr>
            <p:ph type="ctrTitle"/>
          </p:nvPr>
        </p:nvSpPr>
        <p:spPr>
          <a:xfrm>
            <a:off x="1665652" y="277831"/>
            <a:ext cx="5540375" cy="630238"/>
          </a:xfrm>
        </p:spPr>
        <p:txBody>
          <a:bodyPr/>
          <a:lstStyle/>
          <a:p>
            <a:r>
              <a:rPr lang="en-US" b="1" dirty="0"/>
              <a:t>How to Log in</a:t>
            </a:r>
          </a:p>
        </p:txBody>
      </p:sp>
    </p:spTree>
    <p:extLst>
      <p:ext uri="{BB962C8B-B14F-4D97-AF65-F5344CB8AC3E}">
        <p14:creationId xmlns:p14="http://schemas.microsoft.com/office/powerpoint/2010/main" val="657262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5AA4D-AD6C-4887-87C5-6FA01A75DAB1}"/>
              </a:ext>
            </a:extLst>
          </p:cNvPr>
          <p:cNvSpPr>
            <a:spLocks noGrp="1"/>
          </p:cNvSpPr>
          <p:nvPr>
            <p:ph type="ctrTitle"/>
          </p:nvPr>
        </p:nvSpPr>
        <p:spPr>
          <a:xfrm>
            <a:off x="1714694" y="325891"/>
            <a:ext cx="5539800" cy="630900"/>
          </a:xfrm>
        </p:spPr>
        <p:txBody>
          <a:bodyPr/>
          <a:lstStyle/>
          <a:p>
            <a:endParaRPr lang="en-US" dirty="0"/>
          </a:p>
        </p:txBody>
      </p:sp>
      <p:sp>
        <p:nvSpPr>
          <p:cNvPr id="3" name="Text Placeholder 2">
            <a:extLst>
              <a:ext uri="{FF2B5EF4-FFF2-40B4-BE49-F238E27FC236}">
                <a16:creationId xmlns:a16="http://schemas.microsoft.com/office/drawing/2014/main" id="{429C0550-D510-4E07-AEFB-E08058997CED}"/>
              </a:ext>
            </a:extLst>
          </p:cNvPr>
          <p:cNvSpPr>
            <a:spLocks noGrp="1"/>
          </p:cNvSpPr>
          <p:nvPr>
            <p:ph type="body" idx="1"/>
          </p:nvPr>
        </p:nvSpPr>
        <p:spPr/>
        <p:txBody>
          <a:bodyPr/>
          <a:lstStyle/>
          <a:p>
            <a:endParaRPr lang="en-US" dirty="0"/>
          </a:p>
        </p:txBody>
      </p:sp>
      <p:sp>
        <p:nvSpPr>
          <p:cNvPr id="4" name="Text Placeholder 3">
            <a:extLst>
              <a:ext uri="{FF2B5EF4-FFF2-40B4-BE49-F238E27FC236}">
                <a16:creationId xmlns:a16="http://schemas.microsoft.com/office/drawing/2014/main" id="{09B51273-5708-4F1B-8532-A584046C12B0}"/>
              </a:ext>
            </a:extLst>
          </p:cNvPr>
          <p:cNvSpPr>
            <a:spLocks noGrp="1"/>
          </p:cNvSpPr>
          <p:nvPr>
            <p:ph type="body" idx="2"/>
          </p:nvPr>
        </p:nvSpPr>
        <p:spPr/>
        <p:txBody>
          <a:bodyPr/>
          <a:lstStyle/>
          <a:p>
            <a:endParaRPr lang="en-US" dirty="0"/>
          </a:p>
        </p:txBody>
      </p:sp>
      <p:pic>
        <p:nvPicPr>
          <p:cNvPr id="6" name="Picture 5">
            <a:extLst>
              <a:ext uri="{FF2B5EF4-FFF2-40B4-BE49-F238E27FC236}">
                <a16:creationId xmlns:a16="http://schemas.microsoft.com/office/drawing/2014/main" id="{77F0AAAD-92A3-4DB0-BA78-7B379C526157}"/>
              </a:ext>
            </a:extLst>
          </p:cNvPr>
          <p:cNvPicPr>
            <a:picLocks noChangeAspect="1"/>
          </p:cNvPicPr>
          <p:nvPr/>
        </p:nvPicPr>
        <p:blipFill>
          <a:blip r:embed="rId3"/>
          <a:stretch>
            <a:fillRect/>
          </a:stretch>
        </p:blipFill>
        <p:spPr>
          <a:xfrm>
            <a:off x="509584" y="405096"/>
            <a:ext cx="3738023" cy="2219329"/>
          </a:xfrm>
          <a:prstGeom prst="rect">
            <a:avLst/>
          </a:prstGeom>
          <a:effectLst>
            <a:outerShdw blurRad="50800" dist="88900" dir="13500000" algn="br" rotWithShape="0">
              <a:prstClr val="black">
                <a:alpha val="40000"/>
              </a:prstClr>
            </a:outerShdw>
          </a:effectLst>
        </p:spPr>
      </p:pic>
      <p:pic>
        <p:nvPicPr>
          <p:cNvPr id="10" name="Picture 9">
            <a:extLst>
              <a:ext uri="{FF2B5EF4-FFF2-40B4-BE49-F238E27FC236}">
                <a16:creationId xmlns:a16="http://schemas.microsoft.com/office/drawing/2014/main" id="{10A64B53-F89C-4C39-895B-B0C5330B7B6A}"/>
              </a:ext>
            </a:extLst>
          </p:cNvPr>
          <p:cNvPicPr>
            <a:picLocks noChangeAspect="1"/>
          </p:cNvPicPr>
          <p:nvPr/>
        </p:nvPicPr>
        <p:blipFill rotWithShape="1">
          <a:blip r:embed="rId4"/>
          <a:srcRect l="1" t="15424" r="10985" b="4706"/>
          <a:stretch/>
        </p:blipFill>
        <p:spPr>
          <a:xfrm>
            <a:off x="2515038" y="2072729"/>
            <a:ext cx="3196099" cy="2014042"/>
          </a:xfrm>
          <a:prstGeom prst="rect">
            <a:avLst/>
          </a:prstGeom>
          <a:effectLst>
            <a:outerShdw blurRad="50800" dist="101600" dir="13500000" algn="br" rotWithShape="0">
              <a:prstClr val="black">
                <a:alpha val="40000"/>
              </a:prstClr>
            </a:outerShdw>
          </a:effectLst>
        </p:spPr>
      </p:pic>
      <p:pic>
        <p:nvPicPr>
          <p:cNvPr id="12" name="Picture 11">
            <a:extLst>
              <a:ext uri="{FF2B5EF4-FFF2-40B4-BE49-F238E27FC236}">
                <a16:creationId xmlns:a16="http://schemas.microsoft.com/office/drawing/2014/main" id="{153A6E8D-3E2B-4328-BBCC-B1AE63E2F144}"/>
              </a:ext>
            </a:extLst>
          </p:cNvPr>
          <p:cNvPicPr>
            <a:picLocks noChangeAspect="1"/>
          </p:cNvPicPr>
          <p:nvPr/>
        </p:nvPicPr>
        <p:blipFill>
          <a:blip r:embed="rId5"/>
          <a:stretch>
            <a:fillRect/>
          </a:stretch>
        </p:blipFill>
        <p:spPr>
          <a:xfrm>
            <a:off x="5119226" y="2645283"/>
            <a:ext cx="3406500" cy="2084358"/>
          </a:xfrm>
          <a:prstGeom prst="rect">
            <a:avLst/>
          </a:prstGeom>
          <a:effectLst>
            <a:outerShdw blurRad="50800" dist="38100" dir="13500000" algn="br" rotWithShape="0">
              <a:prstClr val="black">
                <a:alpha val="40000"/>
              </a:prstClr>
            </a:outerShdw>
          </a:effectLst>
        </p:spPr>
      </p:pic>
      <p:cxnSp>
        <p:nvCxnSpPr>
          <p:cNvPr id="14" name="Straight Arrow Connector 13">
            <a:extLst>
              <a:ext uri="{FF2B5EF4-FFF2-40B4-BE49-F238E27FC236}">
                <a16:creationId xmlns:a16="http://schemas.microsoft.com/office/drawing/2014/main" id="{563B59AB-B5A4-4D01-BFB6-BE7A15B2D0F0}"/>
              </a:ext>
            </a:extLst>
          </p:cNvPr>
          <p:cNvCxnSpPr>
            <a:cxnSpLocks/>
          </p:cNvCxnSpPr>
          <p:nvPr/>
        </p:nvCxnSpPr>
        <p:spPr>
          <a:xfrm flipH="1">
            <a:off x="3126442" y="957449"/>
            <a:ext cx="524435" cy="32179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07605BE0-1535-4E24-813E-3722392A13B4}"/>
              </a:ext>
            </a:extLst>
          </p:cNvPr>
          <p:cNvSpPr/>
          <p:nvPr/>
        </p:nvSpPr>
        <p:spPr>
          <a:xfrm>
            <a:off x="1869141" y="1527068"/>
            <a:ext cx="1311088" cy="26139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rrow: Right 19">
            <a:extLst>
              <a:ext uri="{FF2B5EF4-FFF2-40B4-BE49-F238E27FC236}">
                <a16:creationId xmlns:a16="http://schemas.microsoft.com/office/drawing/2014/main" id="{A20761F6-11BA-40CC-A090-3A3177B0420A}"/>
              </a:ext>
            </a:extLst>
          </p:cNvPr>
          <p:cNvSpPr/>
          <p:nvPr/>
        </p:nvSpPr>
        <p:spPr>
          <a:xfrm rot="7881015">
            <a:off x="6902562" y="2622485"/>
            <a:ext cx="867786" cy="245820"/>
          </a:xfrm>
          <a:prstGeom prst="rightArrow">
            <a:avLst>
              <a:gd name="adj1" fmla="val 37594"/>
              <a:gd name="adj2" fmla="val 50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46671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13" title="Tools for Teachers: Website Demonstration - California">
            <a:hlinkClick r:id="" action="ppaction://media"/>
            <a:extLst>
              <a:ext uri="{FF2B5EF4-FFF2-40B4-BE49-F238E27FC236}">
                <a16:creationId xmlns:a16="http://schemas.microsoft.com/office/drawing/2014/main" id="{839F4F03-ED6B-4B6D-8DD4-DCAF3426AA95}"/>
              </a:ext>
            </a:extLst>
          </p:cNvPr>
          <p:cNvPicPr>
            <a:picLocks noRot="1" noChangeAspect="1"/>
          </p:cNvPicPr>
          <p:nvPr>
            <a:videoFile r:link="rId1"/>
          </p:nvPr>
        </p:nvPicPr>
        <p:blipFill>
          <a:blip r:embed="rId4"/>
          <a:stretch>
            <a:fillRect/>
          </a:stretch>
        </p:blipFill>
        <p:spPr>
          <a:xfrm>
            <a:off x="1536525" y="1218819"/>
            <a:ext cx="5659238" cy="3183322"/>
          </a:xfrm>
          <a:prstGeom prst="rect">
            <a:avLst/>
          </a:prstGeom>
        </p:spPr>
      </p:pic>
      <p:sp>
        <p:nvSpPr>
          <p:cNvPr id="9" name="TextBox 8">
            <a:extLst>
              <a:ext uri="{FF2B5EF4-FFF2-40B4-BE49-F238E27FC236}">
                <a16:creationId xmlns:a16="http://schemas.microsoft.com/office/drawing/2014/main" id="{1B673698-B8B1-42AB-BB6B-D67C3169D324}"/>
              </a:ext>
            </a:extLst>
          </p:cNvPr>
          <p:cNvSpPr txBox="1"/>
          <p:nvPr/>
        </p:nvSpPr>
        <p:spPr>
          <a:xfrm>
            <a:off x="2160808" y="4402141"/>
            <a:ext cx="441067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chemeClr val="accent1">
                    <a:lumMod val="75000"/>
                  </a:schemeClr>
                </a:solidFill>
                <a:effectLst/>
                <a:uLnTx/>
                <a:uFillTx/>
                <a:latin typeface="Arial"/>
                <a:cs typeface="Arial"/>
                <a:sym typeface="Arial"/>
              </a:rPr>
              <a:t>https://youtu.be/167FjxzHZxc</a:t>
            </a:r>
          </a:p>
        </p:txBody>
      </p:sp>
      <p:sp>
        <p:nvSpPr>
          <p:cNvPr id="4" name="Title 1">
            <a:extLst>
              <a:ext uri="{FF2B5EF4-FFF2-40B4-BE49-F238E27FC236}">
                <a16:creationId xmlns:a16="http://schemas.microsoft.com/office/drawing/2014/main" id="{ABEAF333-146A-48F1-AFE9-FF2DCA675270}"/>
              </a:ext>
            </a:extLst>
          </p:cNvPr>
          <p:cNvSpPr>
            <a:spLocks noGrp="1"/>
          </p:cNvSpPr>
          <p:nvPr>
            <p:ph type="ctrTitle"/>
          </p:nvPr>
        </p:nvSpPr>
        <p:spPr>
          <a:xfrm>
            <a:off x="1281574" y="425909"/>
            <a:ext cx="6313200" cy="630900"/>
          </a:xfrm>
        </p:spPr>
        <p:txBody>
          <a:bodyPr/>
          <a:lstStyle/>
          <a:p>
            <a:r>
              <a:rPr lang="en-US" b="1" dirty="0"/>
              <a:t>Tools For Teachers Video Demonstration</a:t>
            </a:r>
          </a:p>
        </p:txBody>
      </p:sp>
    </p:spTree>
    <p:extLst>
      <p:ext uri="{BB962C8B-B14F-4D97-AF65-F5344CB8AC3E}">
        <p14:creationId xmlns:p14="http://schemas.microsoft.com/office/powerpoint/2010/main" val="261879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C4D9F-B1E0-4DD2-97B3-FD43ECA6F366}"/>
              </a:ext>
            </a:extLst>
          </p:cNvPr>
          <p:cNvSpPr>
            <a:spLocks noGrp="1"/>
          </p:cNvSpPr>
          <p:nvPr>
            <p:ph type="ctrTitle"/>
          </p:nvPr>
        </p:nvSpPr>
        <p:spPr>
          <a:xfrm>
            <a:off x="1718972" y="156443"/>
            <a:ext cx="5539800" cy="630900"/>
          </a:xfrm>
        </p:spPr>
        <p:txBody>
          <a:bodyPr/>
          <a:lstStyle/>
          <a:p>
            <a:r>
              <a:rPr lang="en-US" b="1" dirty="0"/>
              <a:t>Navigating Tools For Teachers</a:t>
            </a:r>
          </a:p>
        </p:txBody>
      </p:sp>
      <p:pic>
        <p:nvPicPr>
          <p:cNvPr id="6" name="Picture 5">
            <a:extLst>
              <a:ext uri="{FF2B5EF4-FFF2-40B4-BE49-F238E27FC236}">
                <a16:creationId xmlns:a16="http://schemas.microsoft.com/office/drawing/2014/main" id="{8EE8CAE2-C8D3-4A5A-8952-E61CF5F1A1E4}"/>
              </a:ext>
            </a:extLst>
          </p:cNvPr>
          <p:cNvPicPr>
            <a:picLocks noChangeAspect="1"/>
          </p:cNvPicPr>
          <p:nvPr/>
        </p:nvPicPr>
        <p:blipFill>
          <a:blip r:embed="rId3"/>
          <a:stretch>
            <a:fillRect/>
          </a:stretch>
        </p:blipFill>
        <p:spPr>
          <a:xfrm>
            <a:off x="2475154" y="860776"/>
            <a:ext cx="4027435" cy="4092046"/>
          </a:xfrm>
          <a:prstGeom prst="rect">
            <a:avLst/>
          </a:prstGeom>
          <a:effectLst>
            <a:outerShdw blurRad="50800" dist="139700" dir="13500000" algn="br" rotWithShape="0">
              <a:prstClr val="black">
                <a:alpha val="40000"/>
              </a:prstClr>
            </a:outerShdw>
          </a:effectLst>
        </p:spPr>
      </p:pic>
      <p:cxnSp>
        <p:nvCxnSpPr>
          <p:cNvPr id="8" name="Straight Arrow Connector 7">
            <a:extLst>
              <a:ext uri="{FF2B5EF4-FFF2-40B4-BE49-F238E27FC236}">
                <a16:creationId xmlns:a16="http://schemas.microsoft.com/office/drawing/2014/main" id="{010FC643-13A8-41A1-8F85-F1368865EE38}"/>
              </a:ext>
            </a:extLst>
          </p:cNvPr>
          <p:cNvCxnSpPr>
            <a:cxnSpLocks/>
          </p:cNvCxnSpPr>
          <p:nvPr/>
        </p:nvCxnSpPr>
        <p:spPr>
          <a:xfrm flipH="1">
            <a:off x="5320654" y="1548244"/>
            <a:ext cx="1604356" cy="3574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A2CDB32-4408-441B-92CA-38A1CE339F88}"/>
              </a:ext>
            </a:extLst>
          </p:cNvPr>
          <p:cNvCxnSpPr>
            <a:cxnSpLocks/>
          </p:cNvCxnSpPr>
          <p:nvPr/>
        </p:nvCxnSpPr>
        <p:spPr>
          <a:xfrm>
            <a:off x="2094806" y="4364182"/>
            <a:ext cx="1213659" cy="2576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C444954-6765-4DFA-B5DD-EB5A79ED1163}"/>
              </a:ext>
            </a:extLst>
          </p:cNvPr>
          <p:cNvCxnSpPr/>
          <p:nvPr/>
        </p:nvCxnSpPr>
        <p:spPr>
          <a:xfrm>
            <a:off x="2094806" y="2510444"/>
            <a:ext cx="1221972" cy="2909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65D8632-D2A3-4A19-8731-2E5755BFEF0B}"/>
              </a:ext>
            </a:extLst>
          </p:cNvPr>
          <p:cNvCxnSpPr>
            <a:cxnSpLocks/>
          </p:cNvCxnSpPr>
          <p:nvPr/>
        </p:nvCxnSpPr>
        <p:spPr>
          <a:xfrm flipH="1">
            <a:off x="5843847" y="3707435"/>
            <a:ext cx="1230284" cy="2523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FAD3A8BE-A14A-444D-928B-B59596DD3DE5}"/>
              </a:ext>
            </a:extLst>
          </p:cNvPr>
          <p:cNvSpPr txBox="1"/>
          <p:nvPr/>
        </p:nvSpPr>
        <p:spPr>
          <a:xfrm>
            <a:off x="7258772" y="1029779"/>
            <a:ext cx="1702348" cy="2893100"/>
          </a:xfrm>
          <a:prstGeom prst="rect">
            <a:avLst/>
          </a:prstGeom>
          <a:noFill/>
        </p:spPr>
        <p:txBody>
          <a:bodyPr wrap="square" rtlCol="0">
            <a:spAutoFit/>
          </a:bodyPr>
          <a:lstStyle/>
          <a:p>
            <a:r>
              <a:rPr lang="en-US" dirty="0"/>
              <a:t>Search bar using key words with filter link underneath to help you narrow your search</a:t>
            </a:r>
          </a:p>
          <a:p>
            <a:endParaRPr lang="en-US" dirty="0"/>
          </a:p>
          <a:p>
            <a:endParaRPr lang="en-US" dirty="0"/>
          </a:p>
          <a:p>
            <a:endParaRPr lang="en-US" dirty="0"/>
          </a:p>
          <a:p>
            <a:endParaRPr lang="en-US" dirty="0"/>
          </a:p>
          <a:p>
            <a:endParaRPr lang="en-US" dirty="0"/>
          </a:p>
          <a:p>
            <a:r>
              <a:rPr lang="en-US" dirty="0"/>
              <a:t>Informational videos </a:t>
            </a:r>
          </a:p>
        </p:txBody>
      </p:sp>
      <p:sp>
        <p:nvSpPr>
          <p:cNvPr id="24" name="TextBox 23">
            <a:extLst>
              <a:ext uri="{FF2B5EF4-FFF2-40B4-BE49-F238E27FC236}">
                <a16:creationId xmlns:a16="http://schemas.microsoft.com/office/drawing/2014/main" id="{6CFE2D44-DE0F-4A3A-899E-6C2F9C6571A5}"/>
              </a:ext>
            </a:extLst>
          </p:cNvPr>
          <p:cNvSpPr txBox="1"/>
          <p:nvPr/>
        </p:nvSpPr>
        <p:spPr>
          <a:xfrm>
            <a:off x="861231" y="1726967"/>
            <a:ext cx="1429282" cy="2893100"/>
          </a:xfrm>
          <a:prstGeom prst="rect">
            <a:avLst/>
          </a:prstGeom>
          <a:noFill/>
        </p:spPr>
        <p:txBody>
          <a:bodyPr wrap="square" rtlCol="0">
            <a:spAutoFit/>
          </a:bodyPr>
          <a:lstStyle/>
          <a:p>
            <a:endParaRPr lang="en-US" dirty="0"/>
          </a:p>
          <a:p>
            <a:endParaRPr lang="en-US" dirty="0"/>
          </a:p>
          <a:p>
            <a:r>
              <a:rPr lang="en-US" dirty="0"/>
              <a:t>Preview some resources first</a:t>
            </a:r>
          </a:p>
          <a:p>
            <a:endParaRPr lang="en-US" dirty="0"/>
          </a:p>
          <a:p>
            <a:endParaRPr lang="en-US" dirty="0"/>
          </a:p>
          <a:p>
            <a:endParaRPr lang="en-US" dirty="0"/>
          </a:p>
          <a:p>
            <a:endParaRPr lang="en-US" dirty="0"/>
          </a:p>
          <a:p>
            <a:endParaRPr lang="en-US" dirty="0"/>
          </a:p>
          <a:p>
            <a:endParaRPr lang="en-US" dirty="0"/>
          </a:p>
          <a:p>
            <a:r>
              <a:rPr lang="en-US" dirty="0"/>
              <a:t>External Links: CDE, CERS, CAASPP</a:t>
            </a:r>
          </a:p>
        </p:txBody>
      </p:sp>
    </p:spTree>
    <p:extLst>
      <p:ext uri="{BB962C8B-B14F-4D97-AF65-F5344CB8AC3E}">
        <p14:creationId xmlns:p14="http://schemas.microsoft.com/office/powerpoint/2010/main" val="458643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690D0-367E-4DCA-8653-897F7EF06E37}"/>
              </a:ext>
            </a:extLst>
          </p:cNvPr>
          <p:cNvSpPr>
            <a:spLocks noGrp="1"/>
          </p:cNvSpPr>
          <p:nvPr>
            <p:ph type="ctrTitle"/>
          </p:nvPr>
        </p:nvSpPr>
        <p:spPr/>
        <p:txBody>
          <a:bodyPr/>
          <a:lstStyle/>
          <a:p>
            <a:endParaRPr lang="en-US" dirty="0"/>
          </a:p>
        </p:txBody>
      </p:sp>
      <p:sp>
        <p:nvSpPr>
          <p:cNvPr id="3" name="Text Placeholder 2">
            <a:extLst>
              <a:ext uri="{FF2B5EF4-FFF2-40B4-BE49-F238E27FC236}">
                <a16:creationId xmlns:a16="http://schemas.microsoft.com/office/drawing/2014/main" id="{7CCEF832-C767-4817-A2FB-5BC251C575B3}"/>
              </a:ext>
            </a:extLst>
          </p:cNvPr>
          <p:cNvSpPr>
            <a:spLocks noGrp="1"/>
          </p:cNvSpPr>
          <p:nvPr>
            <p:ph type="body" idx="1"/>
          </p:nvPr>
        </p:nvSpPr>
        <p:spPr/>
        <p:txBody>
          <a:bodyPr/>
          <a:lstStyle/>
          <a:p>
            <a:endParaRPr lang="en-US" dirty="0"/>
          </a:p>
        </p:txBody>
      </p:sp>
      <p:sp>
        <p:nvSpPr>
          <p:cNvPr id="4" name="Text Placeholder 3">
            <a:extLst>
              <a:ext uri="{FF2B5EF4-FFF2-40B4-BE49-F238E27FC236}">
                <a16:creationId xmlns:a16="http://schemas.microsoft.com/office/drawing/2014/main" id="{415A6DD3-B1F0-449F-A6F8-05653FA04B65}"/>
              </a:ext>
            </a:extLst>
          </p:cNvPr>
          <p:cNvSpPr>
            <a:spLocks noGrp="1"/>
          </p:cNvSpPr>
          <p:nvPr>
            <p:ph type="body" idx="2"/>
          </p:nvPr>
        </p:nvSpPr>
        <p:spPr/>
        <p:txBody>
          <a:bodyPr/>
          <a:lstStyle/>
          <a:p>
            <a:endParaRPr lang="en-US" dirty="0"/>
          </a:p>
        </p:txBody>
      </p:sp>
      <p:pic>
        <p:nvPicPr>
          <p:cNvPr id="6" name="Picture 5">
            <a:extLst>
              <a:ext uri="{FF2B5EF4-FFF2-40B4-BE49-F238E27FC236}">
                <a16:creationId xmlns:a16="http://schemas.microsoft.com/office/drawing/2014/main" id="{35E7C453-C1E7-4415-8FC6-5A433A2F1EF0}"/>
              </a:ext>
            </a:extLst>
          </p:cNvPr>
          <p:cNvPicPr>
            <a:picLocks noChangeAspect="1"/>
          </p:cNvPicPr>
          <p:nvPr/>
        </p:nvPicPr>
        <p:blipFill>
          <a:blip r:embed="rId3"/>
          <a:stretch>
            <a:fillRect/>
          </a:stretch>
        </p:blipFill>
        <p:spPr>
          <a:xfrm>
            <a:off x="190153" y="232756"/>
            <a:ext cx="5339153" cy="3813680"/>
          </a:xfrm>
          <a:prstGeom prst="rect">
            <a:avLst/>
          </a:prstGeom>
          <a:effectLst>
            <a:outerShdw blurRad="50800" dist="101600" dir="13500000" algn="br" rotWithShape="0">
              <a:prstClr val="black">
                <a:alpha val="40000"/>
              </a:prstClr>
            </a:outerShdw>
          </a:effectLst>
        </p:spPr>
      </p:pic>
      <p:pic>
        <p:nvPicPr>
          <p:cNvPr id="8" name="Picture 7">
            <a:extLst>
              <a:ext uri="{FF2B5EF4-FFF2-40B4-BE49-F238E27FC236}">
                <a16:creationId xmlns:a16="http://schemas.microsoft.com/office/drawing/2014/main" id="{EEDDD0F6-CF92-4164-99CE-73A1D3CE42EA}"/>
              </a:ext>
            </a:extLst>
          </p:cNvPr>
          <p:cNvPicPr>
            <a:picLocks noChangeAspect="1"/>
          </p:cNvPicPr>
          <p:nvPr/>
        </p:nvPicPr>
        <p:blipFill>
          <a:blip r:embed="rId4"/>
          <a:stretch>
            <a:fillRect/>
          </a:stretch>
        </p:blipFill>
        <p:spPr>
          <a:xfrm>
            <a:off x="5022112" y="1097064"/>
            <a:ext cx="3681468" cy="3955863"/>
          </a:xfrm>
          <a:prstGeom prst="rect">
            <a:avLst/>
          </a:prstGeom>
          <a:effectLst>
            <a:outerShdw blurRad="50800" dist="101600" dir="13500000" algn="br" rotWithShape="0">
              <a:prstClr val="black">
                <a:alpha val="40000"/>
              </a:prstClr>
            </a:outerShdw>
          </a:effectLst>
        </p:spPr>
      </p:pic>
      <p:cxnSp>
        <p:nvCxnSpPr>
          <p:cNvPr id="10" name="Straight Arrow Connector 9">
            <a:extLst>
              <a:ext uri="{FF2B5EF4-FFF2-40B4-BE49-F238E27FC236}">
                <a16:creationId xmlns:a16="http://schemas.microsoft.com/office/drawing/2014/main" id="{ACDD68C0-E065-4664-B0BD-6C7CE03F3C18}"/>
              </a:ext>
            </a:extLst>
          </p:cNvPr>
          <p:cNvCxnSpPr>
            <a:cxnSpLocks/>
          </p:cNvCxnSpPr>
          <p:nvPr/>
        </p:nvCxnSpPr>
        <p:spPr>
          <a:xfrm>
            <a:off x="3250276" y="1035450"/>
            <a:ext cx="1771836" cy="510717"/>
          </a:xfrm>
          <a:prstGeom prst="straightConnector1">
            <a:avLst/>
          </a:prstGeom>
          <a:ln w="762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6951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5F2BD-D532-4781-896E-F3B4D406E2C7}"/>
              </a:ext>
            </a:extLst>
          </p:cNvPr>
          <p:cNvSpPr>
            <a:spLocks noGrp="1"/>
          </p:cNvSpPr>
          <p:nvPr>
            <p:ph type="ctrTitle"/>
          </p:nvPr>
        </p:nvSpPr>
        <p:spPr/>
        <p:txBody>
          <a:bodyPr/>
          <a:lstStyle/>
          <a:p>
            <a:endParaRPr lang="en-US" dirty="0"/>
          </a:p>
        </p:txBody>
      </p:sp>
      <p:sp>
        <p:nvSpPr>
          <p:cNvPr id="3" name="Text Placeholder 2">
            <a:extLst>
              <a:ext uri="{FF2B5EF4-FFF2-40B4-BE49-F238E27FC236}">
                <a16:creationId xmlns:a16="http://schemas.microsoft.com/office/drawing/2014/main" id="{D6436F16-5885-4FDA-963C-ED4006D43882}"/>
              </a:ext>
            </a:extLst>
          </p:cNvPr>
          <p:cNvSpPr>
            <a:spLocks noGrp="1"/>
          </p:cNvSpPr>
          <p:nvPr>
            <p:ph type="body" idx="1"/>
          </p:nvPr>
        </p:nvSpPr>
        <p:spPr/>
        <p:txBody>
          <a:bodyPr/>
          <a:lstStyle/>
          <a:p>
            <a:endParaRPr lang="en-US" dirty="0"/>
          </a:p>
        </p:txBody>
      </p:sp>
      <p:sp>
        <p:nvSpPr>
          <p:cNvPr id="4" name="Text Placeholder 3">
            <a:extLst>
              <a:ext uri="{FF2B5EF4-FFF2-40B4-BE49-F238E27FC236}">
                <a16:creationId xmlns:a16="http://schemas.microsoft.com/office/drawing/2014/main" id="{65562B83-21BF-4586-A523-8174D6483C71}"/>
              </a:ext>
            </a:extLst>
          </p:cNvPr>
          <p:cNvSpPr>
            <a:spLocks noGrp="1"/>
          </p:cNvSpPr>
          <p:nvPr>
            <p:ph type="body" idx="2"/>
          </p:nvPr>
        </p:nvSpPr>
        <p:spPr>
          <a:xfrm>
            <a:off x="6083244" y="1350900"/>
            <a:ext cx="2794749" cy="2857500"/>
          </a:xfrm>
        </p:spPr>
        <p:txBody>
          <a:bodyPr/>
          <a:lstStyle/>
          <a:p>
            <a:pPr marL="171450" indent="0">
              <a:buNone/>
            </a:pPr>
            <a:r>
              <a:rPr lang="en-US" sz="1200" dirty="0"/>
              <a:t>Every Resources follows the same structure</a:t>
            </a:r>
          </a:p>
          <a:p>
            <a:pPr>
              <a:buFont typeface="Wingdings" panose="05000000000000000000" pitchFamily="2" charset="2"/>
              <a:buChar char="§"/>
            </a:pPr>
            <a:r>
              <a:rPr lang="en-US" sz="1200" i="1" dirty="0"/>
              <a:t>Get Started</a:t>
            </a:r>
          </a:p>
          <a:p>
            <a:pPr>
              <a:buFont typeface="Wingdings" panose="05000000000000000000" pitchFamily="2" charset="2"/>
              <a:buChar char="§"/>
            </a:pPr>
            <a:r>
              <a:rPr lang="en-US" sz="1200" i="1" dirty="0"/>
              <a:t>Step-by-step directions</a:t>
            </a:r>
          </a:p>
          <a:p>
            <a:pPr>
              <a:buFont typeface="Wingdings" panose="05000000000000000000" pitchFamily="2" charset="2"/>
              <a:buChar char="§"/>
            </a:pPr>
            <a:r>
              <a:rPr lang="en-US" sz="1200" i="1" dirty="0"/>
              <a:t>Attachments</a:t>
            </a:r>
          </a:p>
          <a:p>
            <a:pPr>
              <a:buFont typeface="Wingdings" panose="05000000000000000000" pitchFamily="2" charset="2"/>
              <a:buChar char="§"/>
            </a:pPr>
            <a:r>
              <a:rPr lang="en-US" sz="1200" i="1" dirty="0"/>
              <a:t>Accessibility strategies used</a:t>
            </a:r>
          </a:p>
          <a:p>
            <a:pPr>
              <a:buFont typeface="Wingdings" panose="05000000000000000000" pitchFamily="2" charset="2"/>
              <a:buChar char="§"/>
            </a:pPr>
            <a:r>
              <a:rPr lang="en-US" sz="1200" i="1" dirty="0"/>
              <a:t>Things to consider</a:t>
            </a:r>
          </a:p>
          <a:p>
            <a:pPr>
              <a:buFont typeface="Wingdings" panose="05000000000000000000" pitchFamily="2" charset="2"/>
              <a:buChar char="§"/>
            </a:pPr>
            <a:r>
              <a:rPr lang="en-US" sz="1200" i="1" dirty="0"/>
              <a:t>Formative assessment strategies used and the formative assessment process</a:t>
            </a:r>
          </a:p>
          <a:p>
            <a:pPr>
              <a:buFont typeface="Wingdings" panose="05000000000000000000" pitchFamily="2" charset="2"/>
              <a:buChar char="§"/>
            </a:pPr>
            <a:r>
              <a:rPr lang="en-US" sz="1200" i="1" dirty="0"/>
              <a:t>Metadata that includes the content area, grade level, claim, target, and standards covered in the resource</a:t>
            </a:r>
          </a:p>
          <a:p>
            <a:pPr>
              <a:buFont typeface="Wingdings" panose="05000000000000000000" pitchFamily="2" charset="2"/>
              <a:buChar char="§"/>
            </a:pPr>
            <a:endParaRPr lang="en-US" dirty="0"/>
          </a:p>
          <a:p>
            <a:pPr>
              <a:buFont typeface="Wingdings" panose="05000000000000000000" pitchFamily="2" charset="2"/>
              <a:buChar char="§"/>
            </a:pPr>
            <a:endParaRPr lang="en-US" dirty="0"/>
          </a:p>
          <a:p>
            <a:pPr marL="171450" indent="0">
              <a:buNone/>
            </a:pPr>
            <a:endParaRPr lang="en-US" dirty="0"/>
          </a:p>
        </p:txBody>
      </p:sp>
      <p:pic>
        <p:nvPicPr>
          <p:cNvPr id="6" name="Picture 5">
            <a:extLst>
              <a:ext uri="{FF2B5EF4-FFF2-40B4-BE49-F238E27FC236}">
                <a16:creationId xmlns:a16="http://schemas.microsoft.com/office/drawing/2014/main" id="{BC7A882A-63C7-4135-91B2-B3DD79196631}"/>
              </a:ext>
            </a:extLst>
          </p:cNvPr>
          <p:cNvPicPr>
            <a:picLocks noChangeAspect="1"/>
          </p:cNvPicPr>
          <p:nvPr/>
        </p:nvPicPr>
        <p:blipFill>
          <a:blip r:embed="rId3"/>
          <a:stretch>
            <a:fillRect/>
          </a:stretch>
        </p:blipFill>
        <p:spPr>
          <a:xfrm>
            <a:off x="572926" y="407041"/>
            <a:ext cx="5510318" cy="4329417"/>
          </a:xfrm>
          <a:prstGeom prst="rect">
            <a:avLst/>
          </a:prstGeom>
        </p:spPr>
      </p:pic>
    </p:spTree>
    <p:extLst>
      <p:ext uri="{BB962C8B-B14F-4D97-AF65-F5344CB8AC3E}">
        <p14:creationId xmlns:p14="http://schemas.microsoft.com/office/powerpoint/2010/main" val="2437294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025CA-A48F-4060-AAD0-529584D5C3B1}"/>
              </a:ext>
            </a:extLst>
          </p:cNvPr>
          <p:cNvSpPr>
            <a:spLocks noGrp="1"/>
          </p:cNvSpPr>
          <p:nvPr>
            <p:ph type="ctrTitle"/>
          </p:nvPr>
        </p:nvSpPr>
        <p:spPr/>
        <p:txBody>
          <a:bodyPr/>
          <a:lstStyle/>
          <a:p>
            <a:endParaRPr lang="en-US" dirty="0"/>
          </a:p>
        </p:txBody>
      </p:sp>
      <p:sp>
        <p:nvSpPr>
          <p:cNvPr id="3" name="Text Placeholder 2">
            <a:extLst>
              <a:ext uri="{FF2B5EF4-FFF2-40B4-BE49-F238E27FC236}">
                <a16:creationId xmlns:a16="http://schemas.microsoft.com/office/drawing/2014/main" id="{6BF32E21-75B3-43C8-81C0-7ED4F4F41007}"/>
              </a:ext>
            </a:extLst>
          </p:cNvPr>
          <p:cNvSpPr>
            <a:spLocks noGrp="1"/>
          </p:cNvSpPr>
          <p:nvPr>
            <p:ph type="body" idx="1"/>
          </p:nvPr>
        </p:nvSpPr>
        <p:spPr/>
        <p:txBody>
          <a:bodyPr/>
          <a:lstStyle/>
          <a:p>
            <a:endParaRPr lang="en-US" dirty="0"/>
          </a:p>
        </p:txBody>
      </p:sp>
      <p:pic>
        <p:nvPicPr>
          <p:cNvPr id="8" name="Picture 7">
            <a:extLst>
              <a:ext uri="{FF2B5EF4-FFF2-40B4-BE49-F238E27FC236}">
                <a16:creationId xmlns:a16="http://schemas.microsoft.com/office/drawing/2014/main" id="{87A97921-DC56-4D6F-8806-F850B59508D1}"/>
              </a:ext>
            </a:extLst>
          </p:cNvPr>
          <p:cNvPicPr>
            <a:picLocks noChangeAspect="1"/>
          </p:cNvPicPr>
          <p:nvPr/>
        </p:nvPicPr>
        <p:blipFill rotWithShape="1">
          <a:blip r:embed="rId3"/>
          <a:srcRect t="12345" b="1738"/>
          <a:stretch/>
        </p:blipFill>
        <p:spPr>
          <a:xfrm>
            <a:off x="1428006" y="804543"/>
            <a:ext cx="5293836" cy="3935874"/>
          </a:xfrm>
          <a:prstGeom prst="rect">
            <a:avLst/>
          </a:prstGeom>
        </p:spPr>
      </p:pic>
      <p:cxnSp>
        <p:nvCxnSpPr>
          <p:cNvPr id="12" name="Straight Arrow Connector 11">
            <a:extLst>
              <a:ext uri="{FF2B5EF4-FFF2-40B4-BE49-F238E27FC236}">
                <a16:creationId xmlns:a16="http://schemas.microsoft.com/office/drawing/2014/main" id="{5A4ECF68-9FF3-433E-9590-19A8E0F5C154}"/>
              </a:ext>
            </a:extLst>
          </p:cNvPr>
          <p:cNvCxnSpPr>
            <a:cxnSpLocks/>
          </p:cNvCxnSpPr>
          <p:nvPr/>
        </p:nvCxnSpPr>
        <p:spPr>
          <a:xfrm flipH="1" flipV="1">
            <a:off x="4497364" y="900265"/>
            <a:ext cx="2412828" cy="9309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8B96030-C4BA-4168-AAEB-217735BE86F2}"/>
              </a:ext>
            </a:extLst>
          </p:cNvPr>
          <p:cNvCxnSpPr>
            <a:cxnSpLocks/>
          </p:cNvCxnSpPr>
          <p:nvPr/>
        </p:nvCxnSpPr>
        <p:spPr>
          <a:xfrm flipH="1" flipV="1">
            <a:off x="4721277" y="872837"/>
            <a:ext cx="2263552" cy="70571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A458593-83C9-48C6-953C-03FF9FEF87C7}"/>
              </a:ext>
            </a:extLst>
          </p:cNvPr>
          <p:cNvCxnSpPr>
            <a:cxnSpLocks/>
          </p:cNvCxnSpPr>
          <p:nvPr/>
        </p:nvCxnSpPr>
        <p:spPr>
          <a:xfrm flipH="1">
            <a:off x="4896229" y="649705"/>
            <a:ext cx="80404" cy="18179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89DDD31-A7BB-4FA0-9A5A-7FC8D10DED34}"/>
              </a:ext>
            </a:extLst>
          </p:cNvPr>
          <p:cNvCxnSpPr>
            <a:cxnSpLocks/>
          </p:cNvCxnSpPr>
          <p:nvPr/>
        </p:nvCxnSpPr>
        <p:spPr>
          <a:xfrm flipH="1">
            <a:off x="5079077" y="570326"/>
            <a:ext cx="497930" cy="23006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A0812F5-D785-4E04-9784-C96148066209}"/>
              </a:ext>
            </a:extLst>
          </p:cNvPr>
          <p:cNvCxnSpPr>
            <a:cxnSpLocks/>
            <a:stCxn id="39" idx="1"/>
          </p:cNvCxnSpPr>
          <p:nvPr/>
        </p:nvCxnSpPr>
        <p:spPr>
          <a:xfrm flipH="1">
            <a:off x="5244084" y="643026"/>
            <a:ext cx="893062" cy="19061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09F60DD9-C957-43D9-8B2B-9A572A5D1F14}"/>
              </a:ext>
            </a:extLst>
          </p:cNvPr>
          <p:cNvSpPr txBox="1"/>
          <p:nvPr/>
        </p:nvSpPr>
        <p:spPr>
          <a:xfrm>
            <a:off x="4244582" y="342877"/>
            <a:ext cx="987743" cy="307777"/>
          </a:xfrm>
          <a:prstGeom prst="rect">
            <a:avLst/>
          </a:prstGeom>
          <a:noFill/>
          <a:ln>
            <a:solidFill>
              <a:schemeClr val="accent1">
                <a:lumMod val="60000"/>
                <a:lumOff val="40000"/>
              </a:schemeClr>
            </a:solidFill>
          </a:ln>
        </p:spPr>
        <p:txBody>
          <a:bodyPr wrap="square" rtlCol="0">
            <a:spAutoFit/>
          </a:bodyPr>
          <a:lstStyle/>
          <a:p>
            <a:r>
              <a:rPr lang="en-US" dirty="0"/>
              <a:t>Bookmark</a:t>
            </a:r>
          </a:p>
        </p:txBody>
      </p:sp>
      <p:sp>
        <p:nvSpPr>
          <p:cNvPr id="37" name="TextBox 36">
            <a:extLst>
              <a:ext uri="{FF2B5EF4-FFF2-40B4-BE49-F238E27FC236}">
                <a16:creationId xmlns:a16="http://schemas.microsoft.com/office/drawing/2014/main" id="{D3BAA113-BE7F-4DA5-8DA4-56590BC42317}"/>
              </a:ext>
            </a:extLst>
          </p:cNvPr>
          <p:cNvSpPr txBox="1"/>
          <p:nvPr/>
        </p:nvSpPr>
        <p:spPr>
          <a:xfrm>
            <a:off x="6910192" y="1831264"/>
            <a:ext cx="1182112" cy="307777"/>
          </a:xfrm>
          <a:prstGeom prst="rect">
            <a:avLst/>
          </a:prstGeom>
          <a:noFill/>
          <a:ln>
            <a:solidFill>
              <a:schemeClr val="accent1">
                <a:lumMod val="60000"/>
                <a:lumOff val="40000"/>
              </a:schemeClr>
            </a:solidFill>
          </a:ln>
        </p:spPr>
        <p:txBody>
          <a:bodyPr wrap="square" rtlCol="0">
            <a:spAutoFit/>
          </a:bodyPr>
          <a:lstStyle/>
          <a:p>
            <a:r>
              <a:rPr lang="en-US" dirty="0"/>
              <a:t>Take notes</a:t>
            </a:r>
          </a:p>
        </p:txBody>
      </p:sp>
      <p:sp>
        <p:nvSpPr>
          <p:cNvPr id="39" name="TextBox 38">
            <a:extLst>
              <a:ext uri="{FF2B5EF4-FFF2-40B4-BE49-F238E27FC236}">
                <a16:creationId xmlns:a16="http://schemas.microsoft.com/office/drawing/2014/main" id="{0A3D3944-0C88-4E74-A68D-A3DE1ADE23C3}"/>
              </a:ext>
            </a:extLst>
          </p:cNvPr>
          <p:cNvSpPr txBox="1"/>
          <p:nvPr/>
        </p:nvSpPr>
        <p:spPr>
          <a:xfrm>
            <a:off x="6137146" y="489137"/>
            <a:ext cx="2662682" cy="307777"/>
          </a:xfrm>
          <a:prstGeom prst="rect">
            <a:avLst/>
          </a:prstGeom>
          <a:noFill/>
          <a:ln>
            <a:solidFill>
              <a:schemeClr val="accent1">
                <a:lumMod val="60000"/>
                <a:lumOff val="40000"/>
              </a:schemeClr>
            </a:solidFill>
          </a:ln>
        </p:spPr>
        <p:txBody>
          <a:bodyPr wrap="square" rtlCol="0">
            <a:spAutoFit/>
          </a:bodyPr>
          <a:lstStyle/>
          <a:p>
            <a:r>
              <a:rPr lang="en-US" dirty="0"/>
              <a:t>Expand Toggle Reading Mode </a:t>
            </a:r>
          </a:p>
        </p:txBody>
      </p:sp>
      <p:sp>
        <p:nvSpPr>
          <p:cNvPr id="41" name="TextBox 40">
            <a:extLst>
              <a:ext uri="{FF2B5EF4-FFF2-40B4-BE49-F238E27FC236}">
                <a16:creationId xmlns:a16="http://schemas.microsoft.com/office/drawing/2014/main" id="{82527618-9017-4023-89CF-3D32CD36411C}"/>
              </a:ext>
            </a:extLst>
          </p:cNvPr>
          <p:cNvSpPr txBox="1"/>
          <p:nvPr/>
        </p:nvSpPr>
        <p:spPr>
          <a:xfrm>
            <a:off x="5390144" y="266005"/>
            <a:ext cx="627267" cy="307777"/>
          </a:xfrm>
          <a:prstGeom prst="rect">
            <a:avLst/>
          </a:prstGeom>
          <a:noFill/>
          <a:ln>
            <a:solidFill>
              <a:schemeClr val="accent1">
                <a:lumMod val="60000"/>
                <a:lumOff val="40000"/>
              </a:schemeClr>
            </a:solidFill>
          </a:ln>
        </p:spPr>
        <p:txBody>
          <a:bodyPr wrap="square" rtlCol="0">
            <a:spAutoFit/>
          </a:bodyPr>
          <a:lstStyle/>
          <a:p>
            <a:r>
              <a:rPr lang="en-US" dirty="0"/>
              <a:t>Print</a:t>
            </a:r>
          </a:p>
        </p:txBody>
      </p:sp>
      <p:sp>
        <p:nvSpPr>
          <p:cNvPr id="43" name="TextBox 42">
            <a:extLst>
              <a:ext uri="{FF2B5EF4-FFF2-40B4-BE49-F238E27FC236}">
                <a16:creationId xmlns:a16="http://schemas.microsoft.com/office/drawing/2014/main" id="{A6EA16D8-9861-4927-BDFD-CD82FC06A526}"/>
              </a:ext>
            </a:extLst>
          </p:cNvPr>
          <p:cNvSpPr txBox="1"/>
          <p:nvPr/>
        </p:nvSpPr>
        <p:spPr>
          <a:xfrm>
            <a:off x="6984829" y="1406273"/>
            <a:ext cx="829135" cy="307777"/>
          </a:xfrm>
          <a:prstGeom prst="rect">
            <a:avLst/>
          </a:prstGeom>
          <a:noFill/>
          <a:ln>
            <a:solidFill>
              <a:schemeClr val="accent1">
                <a:lumMod val="60000"/>
                <a:lumOff val="40000"/>
              </a:schemeClr>
            </a:solidFill>
          </a:ln>
        </p:spPr>
        <p:txBody>
          <a:bodyPr wrap="square" rtlCol="0">
            <a:spAutoFit/>
          </a:bodyPr>
          <a:lstStyle/>
          <a:p>
            <a:r>
              <a:rPr lang="en-US" dirty="0"/>
              <a:t>Share</a:t>
            </a:r>
          </a:p>
        </p:txBody>
      </p:sp>
      <p:cxnSp>
        <p:nvCxnSpPr>
          <p:cNvPr id="48" name="Straight Arrow Connector 47">
            <a:extLst>
              <a:ext uri="{FF2B5EF4-FFF2-40B4-BE49-F238E27FC236}">
                <a16:creationId xmlns:a16="http://schemas.microsoft.com/office/drawing/2014/main" id="{1B21B3E7-E17C-48FE-B16B-C974BD1ADCE2}"/>
              </a:ext>
            </a:extLst>
          </p:cNvPr>
          <p:cNvCxnSpPr>
            <a:cxnSpLocks/>
            <a:stCxn id="52" idx="1"/>
          </p:cNvCxnSpPr>
          <p:nvPr/>
        </p:nvCxnSpPr>
        <p:spPr>
          <a:xfrm flipH="1">
            <a:off x="4402598" y="4026405"/>
            <a:ext cx="2772412" cy="60844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10BF4AF0-D901-4FB2-9C8A-42A48DB90CFA}"/>
              </a:ext>
            </a:extLst>
          </p:cNvPr>
          <p:cNvSpPr txBox="1"/>
          <p:nvPr/>
        </p:nvSpPr>
        <p:spPr>
          <a:xfrm>
            <a:off x="7175010" y="3441629"/>
            <a:ext cx="1312285" cy="1169551"/>
          </a:xfrm>
          <a:prstGeom prst="rect">
            <a:avLst/>
          </a:prstGeom>
          <a:noFill/>
          <a:ln w="57150">
            <a:solidFill>
              <a:schemeClr val="accent1">
                <a:lumMod val="60000"/>
                <a:lumOff val="40000"/>
              </a:schemeClr>
            </a:solidFill>
          </a:ln>
        </p:spPr>
        <p:txBody>
          <a:bodyPr wrap="square" rtlCol="0">
            <a:spAutoFit/>
          </a:bodyPr>
          <a:lstStyle/>
          <a:p>
            <a:r>
              <a:rPr lang="en-US" dirty="0"/>
              <a:t>Embedded Instructional strategies for differentiating student needs </a:t>
            </a:r>
          </a:p>
        </p:txBody>
      </p:sp>
    </p:spTree>
    <p:extLst>
      <p:ext uri="{BB962C8B-B14F-4D97-AF65-F5344CB8AC3E}">
        <p14:creationId xmlns:p14="http://schemas.microsoft.com/office/powerpoint/2010/main" val="1590483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0144B-32D9-4585-93EF-675A6A13FA26}"/>
              </a:ext>
            </a:extLst>
          </p:cNvPr>
          <p:cNvSpPr>
            <a:spLocks noGrp="1"/>
          </p:cNvSpPr>
          <p:nvPr>
            <p:ph type="ctrTitle"/>
          </p:nvPr>
        </p:nvSpPr>
        <p:spPr>
          <a:xfrm>
            <a:off x="1552718" y="395803"/>
            <a:ext cx="5539800" cy="630900"/>
          </a:xfrm>
        </p:spPr>
        <p:txBody>
          <a:bodyPr/>
          <a:lstStyle/>
          <a:p>
            <a:r>
              <a:rPr lang="en-US" b="1" dirty="0"/>
              <a:t>Shared practice</a:t>
            </a:r>
          </a:p>
        </p:txBody>
      </p:sp>
      <p:sp>
        <p:nvSpPr>
          <p:cNvPr id="3" name="Text Placeholder 2">
            <a:extLst>
              <a:ext uri="{FF2B5EF4-FFF2-40B4-BE49-F238E27FC236}">
                <a16:creationId xmlns:a16="http://schemas.microsoft.com/office/drawing/2014/main" id="{85425DDE-4CE3-47CF-8B40-B94FD27E69AB}"/>
              </a:ext>
            </a:extLst>
          </p:cNvPr>
          <p:cNvSpPr>
            <a:spLocks noGrp="1"/>
          </p:cNvSpPr>
          <p:nvPr>
            <p:ph type="body" idx="1"/>
          </p:nvPr>
        </p:nvSpPr>
        <p:spPr>
          <a:xfrm>
            <a:off x="1016225" y="1246909"/>
            <a:ext cx="6789426" cy="3261591"/>
          </a:xfrm>
        </p:spPr>
        <p:txBody>
          <a:bodyPr/>
          <a:lstStyle/>
          <a:p>
            <a:pPr marL="514350" indent="-342900">
              <a:buAutoNum type="arabicPeriod"/>
            </a:pPr>
            <a:r>
              <a:rPr lang="en-US" sz="1400" dirty="0"/>
              <a:t>Collect data using the FIABs or IABs (single subject)</a:t>
            </a:r>
          </a:p>
          <a:p>
            <a:pPr marL="514350" indent="-342900">
              <a:buAutoNum type="arabicPeriod"/>
            </a:pPr>
            <a:endParaRPr lang="en-US" sz="1400" dirty="0"/>
          </a:p>
          <a:p>
            <a:pPr marL="514350" indent="-342900">
              <a:buAutoNum type="arabicPeriod"/>
            </a:pPr>
            <a:r>
              <a:rPr lang="en-US" sz="1400" dirty="0"/>
              <a:t>Analyze the Data using CERS – find areas for growth</a:t>
            </a:r>
          </a:p>
          <a:p>
            <a:pPr marL="514350" indent="-342900">
              <a:buAutoNum type="arabicPeriod"/>
            </a:pPr>
            <a:endParaRPr lang="en-US" sz="1400" dirty="0"/>
          </a:p>
          <a:p>
            <a:pPr marL="514350" indent="-342900">
              <a:buAutoNum type="arabicPeriod"/>
            </a:pPr>
            <a:r>
              <a:rPr lang="en-US" sz="1400" dirty="0"/>
              <a:t>Make instructional decisions – within CERS, instructional resources are linked directly to Tools for Teachers. It directs you to the connection playlist with resources specific to the items addressed within the assessment</a:t>
            </a:r>
          </a:p>
          <a:p>
            <a:pPr marL="514350" indent="-342900">
              <a:buAutoNum type="arabicPeriod"/>
            </a:pPr>
            <a:endParaRPr lang="en-US" sz="1400" dirty="0"/>
          </a:p>
          <a:p>
            <a:pPr marL="514350" indent="-342900">
              <a:buAutoNum type="arabicPeriod"/>
            </a:pPr>
            <a:r>
              <a:rPr lang="en-US" sz="1400" dirty="0"/>
              <a:t>Plan instruction using the Connections Playlist </a:t>
            </a:r>
          </a:p>
          <a:p>
            <a:pPr marL="514350" indent="-342900">
              <a:buAutoNum type="arabicPeriod"/>
            </a:pPr>
            <a:endParaRPr lang="en-US" sz="1400" dirty="0"/>
          </a:p>
          <a:p>
            <a:pPr marL="514350" indent="-342900">
              <a:buAutoNum type="arabicPeriod"/>
            </a:pPr>
            <a:r>
              <a:rPr lang="en-US" sz="1400" dirty="0"/>
              <a:t>Reflect- Pre to post test growth?</a:t>
            </a:r>
          </a:p>
        </p:txBody>
      </p:sp>
    </p:spTree>
    <p:extLst>
      <p:ext uri="{BB962C8B-B14F-4D97-AF65-F5344CB8AC3E}">
        <p14:creationId xmlns:p14="http://schemas.microsoft.com/office/powerpoint/2010/main" val="3183946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725AA-9297-47F8-9123-17CD0E6D47DF}"/>
              </a:ext>
            </a:extLst>
          </p:cNvPr>
          <p:cNvSpPr>
            <a:spLocks noGrp="1"/>
          </p:cNvSpPr>
          <p:nvPr>
            <p:ph type="ctrTitle"/>
          </p:nvPr>
        </p:nvSpPr>
        <p:spPr>
          <a:xfrm>
            <a:off x="1641036" y="295217"/>
            <a:ext cx="5539800" cy="630900"/>
          </a:xfrm>
        </p:spPr>
        <p:txBody>
          <a:bodyPr/>
          <a:lstStyle/>
          <a:p>
            <a:r>
              <a:rPr lang="en-US" b="1" dirty="0"/>
              <a:t>Cers</a:t>
            </a:r>
          </a:p>
        </p:txBody>
      </p:sp>
      <p:pic>
        <p:nvPicPr>
          <p:cNvPr id="10" name="Picture 9">
            <a:extLst>
              <a:ext uri="{FF2B5EF4-FFF2-40B4-BE49-F238E27FC236}">
                <a16:creationId xmlns:a16="http://schemas.microsoft.com/office/drawing/2014/main" id="{B4AAED6E-4072-491E-A918-E0EC635556B9}"/>
              </a:ext>
            </a:extLst>
          </p:cNvPr>
          <p:cNvPicPr>
            <a:picLocks noChangeAspect="1"/>
          </p:cNvPicPr>
          <p:nvPr/>
        </p:nvPicPr>
        <p:blipFill>
          <a:blip r:embed="rId3"/>
          <a:stretch>
            <a:fillRect/>
          </a:stretch>
        </p:blipFill>
        <p:spPr>
          <a:xfrm>
            <a:off x="761046" y="931145"/>
            <a:ext cx="5348810" cy="3917138"/>
          </a:xfrm>
          <a:prstGeom prst="rect">
            <a:avLst/>
          </a:prstGeom>
          <a:effectLst>
            <a:outerShdw blurRad="50800" dist="76200" dir="13500000" algn="br" rotWithShape="0">
              <a:prstClr val="black">
                <a:alpha val="40000"/>
              </a:prstClr>
            </a:outerShdw>
          </a:effectLst>
        </p:spPr>
      </p:pic>
      <p:cxnSp>
        <p:nvCxnSpPr>
          <p:cNvPr id="12" name="Straight Arrow Connector 11">
            <a:extLst>
              <a:ext uri="{FF2B5EF4-FFF2-40B4-BE49-F238E27FC236}">
                <a16:creationId xmlns:a16="http://schemas.microsoft.com/office/drawing/2014/main" id="{C6C65EE4-8F28-4E05-BDC1-4149B24A75A4}"/>
              </a:ext>
            </a:extLst>
          </p:cNvPr>
          <p:cNvCxnSpPr>
            <a:cxnSpLocks/>
          </p:cNvCxnSpPr>
          <p:nvPr/>
        </p:nvCxnSpPr>
        <p:spPr>
          <a:xfrm flipH="1">
            <a:off x="5564691" y="2571750"/>
            <a:ext cx="1080655" cy="42394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CE0B747-7857-421A-AFB6-77B3E50BC2AE}"/>
              </a:ext>
            </a:extLst>
          </p:cNvPr>
          <p:cNvSpPr txBox="1"/>
          <p:nvPr/>
        </p:nvSpPr>
        <p:spPr>
          <a:xfrm>
            <a:off x="6645346" y="1183286"/>
            <a:ext cx="1549892" cy="1600438"/>
          </a:xfrm>
          <a:prstGeom prst="rect">
            <a:avLst/>
          </a:prstGeom>
          <a:noFill/>
          <a:ln>
            <a:solidFill>
              <a:schemeClr val="accent1">
                <a:lumMod val="60000"/>
                <a:lumOff val="40000"/>
              </a:schemeClr>
            </a:solidFill>
          </a:ln>
        </p:spPr>
        <p:txBody>
          <a:bodyPr wrap="square" rtlCol="0">
            <a:spAutoFit/>
          </a:bodyPr>
          <a:lstStyle/>
          <a:p>
            <a:r>
              <a:rPr lang="en-US" dirty="0">
                <a:solidFill>
                  <a:schemeClr val="tx1"/>
                </a:solidFill>
              </a:rPr>
              <a:t>The Instructional Resources link will redirect you to resources specific to items addressed within the assessment</a:t>
            </a:r>
          </a:p>
        </p:txBody>
      </p:sp>
      <p:pic>
        <p:nvPicPr>
          <p:cNvPr id="17" name="Picture 16">
            <a:extLst>
              <a:ext uri="{FF2B5EF4-FFF2-40B4-BE49-F238E27FC236}">
                <a16:creationId xmlns:a16="http://schemas.microsoft.com/office/drawing/2014/main" id="{430F2A8E-621B-4985-B868-E4FE94D49657}"/>
              </a:ext>
            </a:extLst>
          </p:cNvPr>
          <p:cNvPicPr>
            <a:picLocks noChangeAspect="1"/>
          </p:cNvPicPr>
          <p:nvPr/>
        </p:nvPicPr>
        <p:blipFill>
          <a:blip r:embed="rId4"/>
          <a:stretch>
            <a:fillRect/>
          </a:stretch>
        </p:blipFill>
        <p:spPr>
          <a:xfrm>
            <a:off x="6005404" y="3256161"/>
            <a:ext cx="2829776" cy="665830"/>
          </a:xfrm>
          <a:prstGeom prst="rect">
            <a:avLst/>
          </a:prstGeom>
          <a:effectLst>
            <a:outerShdw blurRad="50800" dist="101600" dir="13500000" algn="br" rotWithShape="0">
              <a:prstClr val="black">
                <a:alpha val="40000"/>
              </a:prstClr>
            </a:outerShdw>
          </a:effectLst>
        </p:spPr>
      </p:pic>
      <p:sp>
        <p:nvSpPr>
          <p:cNvPr id="18" name="Rectangle: Rounded Corners 17">
            <a:extLst>
              <a:ext uri="{FF2B5EF4-FFF2-40B4-BE49-F238E27FC236}">
                <a16:creationId xmlns:a16="http://schemas.microsoft.com/office/drawing/2014/main" id="{BE0D50E1-D607-4810-950B-192A6BC4298A}"/>
              </a:ext>
            </a:extLst>
          </p:cNvPr>
          <p:cNvSpPr/>
          <p:nvPr/>
        </p:nvSpPr>
        <p:spPr>
          <a:xfrm>
            <a:off x="1471353" y="2186248"/>
            <a:ext cx="108065" cy="49876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Rounded Corners 18">
            <a:extLst>
              <a:ext uri="{FF2B5EF4-FFF2-40B4-BE49-F238E27FC236}">
                <a16:creationId xmlns:a16="http://schemas.microsoft.com/office/drawing/2014/main" id="{A4A43CE3-739C-4ACD-8B87-14C726C2D51F}"/>
              </a:ext>
            </a:extLst>
          </p:cNvPr>
          <p:cNvSpPr/>
          <p:nvPr/>
        </p:nvSpPr>
        <p:spPr>
          <a:xfrm>
            <a:off x="4738255" y="2685012"/>
            <a:ext cx="1005840" cy="19119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42150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10C88-F88E-4A1A-871E-F22DAE350797}"/>
              </a:ext>
            </a:extLst>
          </p:cNvPr>
          <p:cNvSpPr>
            <a:spLocks noGrp="1"/>
          </p:cNvSpPr>
          <p:nvPr>
            <p:ph type="ctrTitle"/>
          </p:nvPr>
        </p:nvSpPr>
        <p:spPr>
          <a:xfrm>
            <a:off x="1718973" y="404116"/>
            <a:ext cx="5539800" cy="934234"/>
          </a:xfrm>
        </p:spPr>
        <p:txBody>
          <a:bodyPr/>
          <a:lstStyle/>
          <a:p>
            <a:r>
              <a:rPr lang="en-US" b="1" dirty="0"/>
              <a:t>Grand Opening </a:t>
            </a:r>
            <a:br>
              <a:rPr lang="en-US" b="1" dirty="0"/>
            </a:br>
            <a:r>
              <a:rPr lang="en-US" sz="1600" b="1" dirty="0"/>
              <a:t>September 30, 2020</a:t>
            </a:r>
            <a:br>
              <a:rPr lang="en-US" dirty="0"/>
            </a:br>
            <a:br>
              <a:rPr lang="en-US" b="1" dirty="0"/>
            </a:br>
            <a:endParaRPr lang="en-US" b="1" dirty="0"/>
          </a:p>
        </p:txBody>
      </p:sp>
      <p:sp>
        <p:nvSpPr>
          <p:cNvPr id="3" name="Text Placeholder 2">
            <a:extLst>
              <a:ext uri="{FF2B5EF4-FFF2-40B4-BE49-F238E27FC236}">
                <a16:creationId xmlns:a16="http://schemas.microsoft.com/office/drawing/2014/main" id="{D0BCCDEE-8B06-40A2-AC03-499FBD8A9DAA}"/>
              </a:ext>
            </a:extLst>
          </p:cNvPr>
          <p:cNvSpPr>
            <a:spLocks noGrp="1"/>
          </p:cNvSpPr>
          <p:nvPr>
            <p:ph type="body" idx="1"/>
          </p:nvPr>
        </p:nvSpPr>
        <p:spPr>
          <a:xfrm>
            <a:off x="816719" y="1429789"/>
            <a:ext cx="7047120" cy="3136899"/>
          </a:xfrm>
        </p:spPr>
        <p:txBody>
          <a:bodyPr/>
          <a:lstStyle/>
          <a:p>
            <a:pPr marL="171450" indent="0">
              <a:buNone/>
            </a:pPr>
            <a:r>
              <a:rPr lang="en-US" sz="1400" dirty="0"/>
              <a:t>Currently have access if you have set up your TOMS log in credentials</a:t>
            </a:r>
          </a:p>
          <a:p>
            <a:endParaRPr lang="en-US" sz="1400" dirty="0"/>
          </a:p>
          <a:p>
            <a:r>
              <a:rPr lang="en-US" sz="1400" dirty="0"/>
              <a:t>Additional resources to be released on opening day</a:t>
            </a:r>
          </a:p>
          <a:p>
            <a:endParaRPr lang="en-US" sz="1400" dirty="0"/>
          </a:p>
          <a:p>
            <a:r>
              <a:rPr lang="en-US" sz="1400" dirty="0"/>
              <a:t>Future – K-2 Resources</a:t>
            </a:r>
          </a:p>
          <a:p>
            <a:endParaRPr lang="en-US" sz="1400" dirty="0"/>
          </a:p>
          <a:p>
            <a:r>
              <a:rPr lang="en-US" sz="1400" dirty="0"/>
              <a:t>K-5 Elementary Science Resources - COMING SOON!</a:t>
            </a:r>
            <a:endParaRPr lang="en-US" dirty="0"/>
          </a:p>
          <a:p>
            <a:endParaRPr lang="en-US" dirty="0"/>
          </a:p>
          <a:p>
            <a:endParaRPr lang="en-US" dirty="0"/>
          </a:p>
        </p:txBody>
      </p:sp>
    </p:spTree>
    <p:extLst>
      <p:ext uri="{BB962C8B-B14F-4D97-AF65-F5344CB8AC3E}">
        <p14:creationId xmlns:p14="http://schemas.microsoft.com/office/powerpoint/2010/main" val="3802411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7B1CF-0ACD-4AAB-A9FA-90DA65561712}"/>
              </a:ext>
            </a:extLst>
          </p:cNvPr>
          <p:cNvSpPr>
            <a:spLocks noGrp="1"/>
          </p:cNvSpPr>
          <p:nvPr>
            <p:ph type="ctrTitle"/>
          </p:nvPr>
        </p:nvSpPr>
        <p:spPr/>
        <p:txBody>
          <a:bodyPr/>
          <a:lstStyle/>
          <a:p>
            <a:r>
              <a:rPr lang="en-US" b="1" dirty="0"/>
              <a:t>Additional Resources </a:t>
            </a:r>
          </a:p>
        </p:txBody>
      </p:sp>
      <p:sp>
        <p:nvSpPr>
          <p:cNvPr id="3" name="Text Placeholder 2">
            <a:extLst>
              <a:ext uri="{FF2B5EF4-FFF2-40B4-BE49-F238E27FC236}">
                <a16:creationId xmlns:a16="http://schemas.microsoft.com/office/drawing/2014/main" id="{7AA35398-7BFB-473D-BFF9-9EB206E5AEDD}"/>
              </a:ext>
            </a:extLst>
          </p:cNvPr>
          <p:cNvSpPr>
            <a:spLocks noGrp="1"/>
          </p:cNvSpPr>
          <p:nvPr>
            <p:ph type="body" idx="1"/>
          </p:nvPr>
        </p:nvSpPr>
        <p:spPr>
          <a:xfrm>
            <a:off x="1016225" y="1504604"/>
            <a:ext cx="7013870" cy="3003896"/>
          </a:xfrm>
        </p:spPr>
        <p:txBody>
          <a:bodyPr/>
          <a:lstStyle/>
          <a:p>
            <a:r>
              <a:rPr lang="en-US" sz="1400" dirty="0">
                <a:solidFill>
                  <a:schemeClr val="accent1">
                    <a:lumMod val="75000"/>
                  </a:schemeClr>
                </a:solidFill>
                <a:hlinkClick r:id="rId3">
                  <a:extLst>
                    <a:ext uri="{A12FA001-AC4F-418D-AE19-62706E023703}">
                      <ahyp:hlinkClr xmlns:ahyp="http://schemas.microsoft.com/office/drawing/2018/hyperlinkcolor" val="tx"/>
                    </a:ext>
                  </a:extLst>
                </a:hlinkClick>
              </a:rPr>
              <a:t>Support Remote Teaching and Learning - Smarter Balanced</a:t>
            </a:r>
            <a:r>
              <a:rPr lang="en-US" sz="1400" dirty="0">
                <a:solidFill>
                  <a:schemeClr val="accent1">
                    <a:lumMod val="75000"/>
                  </a:schemeClr>
                </a:solidFill>
              </a:rPr>
              <a:t>*</a:t>
            </a:r>
          </a:p>
          <a:p>
            <a:endParaRPr lang="en-US" sz="1400" dirty="0">
              <a:solidFill>
                <a:schemeClr val="accent1">
                  <a:lumMod val="75000"/>
                </a:schemeClr>
              </a:solidFill>
            </a:endParaRPr>
          </a:p>
          <a:p>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2020 Back to School Assessment Playbook</a:t>
            </a:r>
            <a:r>
              <a:rPr lang="en-US" sz="1400" dirty="0">
                <a:solidFill>
                  <a:schemeClr val="accent1">
                    <a:lumMod val="75000"/>
                  </a:schemeClr>
                </a:solidFill>
              </a:rPr>
              <a:t>*</a:t>
            </a:r>
          </a:p>
          <a:p>
            <a:endParaRPr lang="en-US" sz="1400" dirty="0">
              <a:solidFill>
                <a:schemeClr val="accent1">
                  <a:lumMod val="75000"/>
                </a:schemeClr>
              </a:solidFill>
            </a:endParaRPr>
          </a:p>
          <a:p>
            <a:r>
              <a:rPr lang="en-US" sz="1400" dirty="0">
                <a:solidFill>
                  <a:schemeClr val="accent1">
                    <a:lumMod val="75000"/>
                  </a:schemeClr>
                </a:solidFill>
                <a:hlinkClick r:id="rId5">
                  <a:extLst>
                    <a:ext uri="{A12FA001-AC4F-418D-AE19-62706E023703}">
                      <ahyp:hlinkClr xmlns:ahyp="http://schemas.microsoft.com/office/drawing/2018/hyperlinkcolor" val="tx"/>
                    </a:ext>
                  </a:extLst>
                </a:hlinkClick>
              </a:rPr>
              <a:t>Guidance on Diagnostic and Formative Assessments</a:t>
            </a:r>
            <a:endParaRPr lang="en-US" sz="1400" dirty="0">
              <a:solidFill>
                <a:schemeClr val="accent1">
                  <a:lumMod val="75000"/>
                </a:schemeClr>
              </a:solidFill>
            </a:endParaRPr>
          </a:p>
          <a:p>
            <a:endParaRPr lang="en-US" sz="1400" dirty="0">
              <a:solidFill>
                <a:schemeClr val="accent1">
                  <a:lumMod val="75000"/>
                </a:schemeClr>
              </a:solidFill>
            </a:endParaRPr>
          </a:p>
          <a:p>
            <a:r>
              <a:rPr lang="en-US" sz="1400" dirty="0">
                <a:solidFill>
                  <a:schemeClr val="accent1">
                    <a:lumMod val="75000"/>
                  </a:schemeClr>
                </a:solidFill>
                <a:hlinkClick r:id="rId6">
                  <a:extLst>
                    <a:ext uri="{A12FA001-AC4F-418D-AE19-62706E023703}">
                      <ahyp:hlinkClr xmlns:ahyp="http://schemas.microsoft.com/office/drawing/2018/hyperlinkcolor" val="tx"/>
                    </a:ext>
                  </a:extLst>
                </a:hlinkClick>
              </a:rPr>
              <a:t>Interim Connections Playlist Overview</a:t>
            </a:r>
            <a:r>
              <a:rPr lang="en-US" sz="1400" dirty="0">
                <a:solidFill>
                  <a:schemeClr val="accent1">
                    <a:lumMod val="75000"/>
                  </a:schemeClr>
                </a:solidFill>
              </a:rPr>
              <a:t> </a:t>
            </a:r>
          </a:p>
          <a:p>
            <a:endParaRPr lang="en-US" sz="1400" dirty="0">
              <a:solidFill>
                <a:schemeClr val="accent1">
                  <a:lumMod val="75000"/>
                </a:schemeClr>
              </a:solidFill>
            </a:endParaRPr>
          </a:p>
          <a:p>
            <a:r>
              <a:rPr lang="en-US" sz="1400" dirty="0">
                <a:solidFill>
                  <a:schemeClr val="accent1">
                    <a:lumMod val="75000"/>
                  </a:schemeClr>
                </a:solidFill>
                <a:hlinkClick r:id="rId7">
                  <a:extLst>
                    <a:ext uri="{A12FA001-AC4F-418D-AE19-62706E023703}">
                      <ahyp:hlinkClr xmlns:ahyp="http://schemas.microsoft.com/office/drawing/2018/hyperlinkcolor" val="tx"/>
                    </a:ext>
                  </a:extLst>
                </a:hlinkClick>
              </a:rPr>
              <a:t>Tools for Teachers Overview</a:t>
            </a:r>
            <a:endParaRPr lang="en-US" sz="1400" dirty="0">
              <a:solidFill>
                <a:schemeClr val="accent1">
                  <a:lumMod val="75000"/>
                </a:schemeClr>
              </a:solidFill>
            </a:endParaRPr>
          </a:p>
          <a:p>
            <a:endParaRPr lang="en-US" sz="1400" dirty="0">
              <a:solidFill>
                <a:schemeClr val="accent1">
                  <a:lumMod val="75000"/>
                </a:schemeClr>
              </a:solidFill>
            </a:endParaRPr>
          </a:p>
          <a:p>
            <a:r>
              <a:rPr lang="en-US" sz="1400" dirty="0">
                <a:solidFill>
                  <a:schemeClr val="accent1">
                    <a:lumMod val="75000"/>
                  </a:schemeClr>
                </a:solidFill>
                <a:hlinkClick r:id="rId8">
                  <a:extLst>
                    <a:ext uri="{A12FA001-AC4F-418D-AE19-62706E023703}">
                      <ahyp:hlinkClr xmlns:ahyp="http://schemas.microsoft.com/office/drawing/2018/hyperlinkcolor" val="tx"/>
                    </a:ext>
                  </a:extLst>
                </a:hlinkClick>
              </a:rPr>
              <a:t>Link to CDE Formative Assessment in Action Video Series </a:t>
            </a:r>
            <a:endParaRPr lang="en-US" sz="1400" dirty="0">
              <a:solidFill>
                <a:schemeClr val="accent1">
                  <a:lumMod val="75000"/>
                </a:schemeClr>
              </a:solidFill>
            </a:endParaRPr>
          </a:p>
        </p:txBody>
      </p:sp>
    </p:spTree>
    <p:extLst>
      <p:ext uri="{BB962C8B-B14F-4D97-AF65-F5344CB8AC3E}">
        <p14:creationId xmlns:p14="http://schemas.microsoft.com/office/powerpoint/2010/main" val="3882810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grpSp>
        <p:nvGrpSpPr>
          <p:cNvPr id="254" name="Google Shape;254;p21"/>
          <p:cNvGrpSpPr/>
          <p:nvPr/>
        </p:nvGrpSpPr>
        <p:grpSpPr>
          <a:xfrm>
            <a:off x="7605998" y="3886472"/>
            <a:ext cx="1302190" cy="896743"/>
            <a:chOff x="7605998" y="3886472"/>
            <a:chExt cx="1302190" cy="896743"/>
          </a:xfrm>
        </p:grpSpPr>
        <p:sp>
          <p:nvSpPr>
            <p:cNvPr id="255" name="Google Shape;255;p21"/>
            <p:cNvSpPr/>
            <p:nvPr/>
          </p:nvSpPr>
          <p:spPr>
            <a:xfrm>
              <a:off x="7751571" y="4471035"/>
              <a:ext cx="1156617" cy="312180"/>
            </a:xfrm>
            <a:custGeom>
              <a:avLst/>
              <a:gdLst/>
              <a:ahLst/>
              <a:cxnLst/>
              <a:rect l="l" t="t" r="r" b="b"/>
              <a:pathLst>
                <a:path w="23923" h="6457" extrusionOk="0">
                  <a:moveTo>
                    <a:pt x="1" y="0"/>
                  </a:moveTo>
                  <a:lnTo>
                    <a:pt x="620" y="6456"/>
                  </a:lnTo>
                  <a:lnTo>
                    <a:pt x="23923" y="5757"/>
                  </a:lnTo>
                  <a:lnTo>
                    <a:pt x="22803" y="42"/>
                  </a:lnTo>
                  <a:lnTo>
                    <a:pt x="1" y="0"/>
                  </a:lnTo>
                  <a:close/>
                </a:path>
              </a:pathLst>
            </a:custGeom>
            <a:solidFill>
              <a:srgbClr val="4778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 name="Google Shape;256;p21"/>
            <p:cNvSpPr/>
            <p:nvPr/>
          </p:nvSpPr>
          <p:spPr>
            <a:xfrm>
              <a:off x="8003459" y="4592773"/>
              <a:ext cx="689822" cy="57969"/>
            </a:xfrm>
            <a:custGeom>
              <a:avLst/>
              <a:gdLst/>
              <a:ahLst/>
              <a:cxnLst/>
              <a:rect l="l" t="t" r="r" b="b"/>
              <a:pathLst>
                <a:path w="14268" h="1199" extrusionOk="0">
                  <a:moveTo>
                    <a:pt x="3" y="1"/>
                  </a:moveTo>
                  <a:lnTo>
                    <a:pt x="1" y="1170"/>
                  </a:lnTo>
                  <a:lnTo>
                    <a:pt x="14265" y="1198"/>
                  </a:lnTo>
                  <a:lnTo>
                    <a:pt x="14267" y="29"/>
                  </a:lnTo>
                  <a:lnTo>
                    <a:pt x="3" y="1"/>
                  </a:lnTo>
                  <a:close/>
                </a:path>
              </a:pathLst>
            </a:custGeom>
            <a:solidFill>
              <a:srgbClr val="FD8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 name="Google Shape;257;p21"/>
            <p:cNvSpPr/>
            <p:nvPr/>
          </p:nvSpPr>
          <p:spPr>
            <a:xfrm>
              <a:off x="7606627" y="4182355"/>
              <a:ext cx="1153620" cy="312422"/>
            </a:xfrm>
            <a:custGeom>
              <a:avLst/>
              <a:gdLst/>
              <a:ahLst/>
              <a:cxnLst/>
              <a:rect l="l" t="t" r="r" b="b"/>
              <a:pathLst>
                <a:path w="23861" h="6462" extrusionOk="0">
                  <a:moveTo>
                    <a:pt x="1" y="1"/>
                  </a:moveTo>
                  <a:lnTo>
                    <a:pt x="553" y="6462"/>
                  </a:lnTo>
                  <a:lnTo>
                    <a:pt x="23861" y="6010"/>
                  </a:lnTo>
                  <a:lnTo>
                    <a:pt x="22800" y="284"/>
                  </a:lnTo>
                  <a:lnTo>
                    <a:pt x="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 name="Google Shape;258;p21"/>
            <p:cNvSpPr/>
            <p:nvPr/>
          </p:nvSpPr>
          <p:spPr>
            <a:xfrm>
              <a:off x="7605998" y="4219147"/>
              <a:ext cx="1147286" cy="254936"/>
            </a:xfrm>
            <a:custGeom>
              <a:avLst/>
              <a:gdLst/>
              <a:ahLst/>
              <a:cxnLst/>
              <a:rect l="l" t="t" r="r" b="b"/>
              <a:pathLst>
                <a:path w="23730" h="5273" extrusionOk="0">
                  <a:moveTo>
                    <a:pt x="22904" y="1"/>
                  </a:moveTo>
                  <a:lnTo>
                    <a:pt x="3" y="153"/>
                  </a:lnTo>
                  <a:lnTo>
                    <a:pt x="1" y="445"/>
                  </a:lnTo>
                  <a:cubicBezTo>
                    <a:pt x="1" y="378"/>
                    <a:pt x="5" y="347"/>
                    <a:pt x="11" y="347"/>
                  </a:cubicBezTo>
                  <a:cubicBezTo>
                    <a:pt x="84" y="347"/>
                    <a:pt x="530" y="5272"/>
                    <a:pt x="530" y="5272"/>
                  </a:cubicBezTo>
                  <a:lnTo>
                    <a:pt x="23729" y="4452"/>
                  </a:lnTo>
                  <a:lnTo>
                    <a:pt x="22904"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 name="Google Shape;259;p21"/>
            <p:cNvSpPr/>
            <p:nvPr/>
          </p:nvSpPr>
          <p:spPr>
            <a:xfrm>
              <a:off x="7662371" y="4367959"/>
              <a:ext cx="1048222" cy="32876"/>
            </a:xfrm>
            <a:custGeom>
              <a:avLst/>
              <a:gdLst/>
              <a:ahLst/>
              <a:cxnLst/>
              <a:rect l="l" t="t" r="r" b="b"/>
              <a:pathLst>
                <a:path w="21681" h="680" extrusionOk="0">
                  <a:moveTo>
                    <a:pt x="333" y="0"/>
                  </a:moveTo>
                  <a:cubicBezTo>
                    <a:pt x="116" y="0"/>
                    <a:pt x="1" y="5"/>
                    <a:pt x="1" y="17"/>
                  </a:cubicBezTo>
                  <a:cubicBezTo>
                    <a:pt x="1" y="35"/>
                    <a:pt x="305" y="63"/>
                    <a:pt x="850" y="107"/>
                  </a:cubicBezTo>
                  <a:cubicBezTo>
                    <a:pt x="1397" y="148"/>
                    <a:pt x="2192" y="197"/>
                    <a:pt x="3170" y="251"/>
                  </a:cubicBezTo>
                  <a:cubicBezTo>
                    <a:pt x="5131" y="357"/>
                    <a:pt x="7840" y="476"/>
                    <a:pt x="10833" y="558"/>
                  </a:cubicBezTo>
                  <a:cubicBezTo>
                    <a:pt x="13829" y="641"/>
                    <a:pt x="16538" y="677"/>
                    <a:pt x="18502" y="680"/>
                  </a:cubicBezTo>
                  <a:cubicBezTo>
                    <a:pt x="19482" y="680"/>
                    <a:pt x="20277" y="675"/>
                    <a:pt x="20827" y="664"/>
                  </a:cubicBezTo>
                  <a:cubicBezTo>
                    <a:pt x="21376" y="654"/>
                    <a:pt x="21678" y="638"/>
                    <a:pt x="21678" y="620"/>
                  </a:cubicBezTo>
                  <a:cubicBezTo>
                    <a:pt x="21681" y="605"/>
                    <a:pt x="21374" y="582"/>
                    <a:pt x="20827" y="564"/>
                  </a:cubicBezTo>
                  <a:cubicBezTo>
                    <a:pt x="20277" y="546"/>
                    <a:pt x="19485" y="522"/>
                    <a:pt x="18504" y="499"/>
                  </a:cubicBezTo>
                  <a:lnTo>
                    <a:pt x="10841" y="306"/>
                  </a:lnTo>
                  <a:lnTo>
                    <a:pt x="3177" y="71"/>
                  </a:lnTo>
                  <a:cubicBezTo>
                    <a:pt x="2197" y="40"/>
                    <a:pt x="1405" y="17"/>
                    <a:pt x="855" y="6"/>
                  </a:cubicBezTo>
                  <a:cubicBezTo>
                    <a:pt x="643" y="2"/>
                    <a:pt x="468" y="0"/>
                    <a:pt x="333" y="0"/>
                  </a:cubicBezTo>
                  <a:close/>
                </a:path>
              </a:pathLst>
            </a:custGeom>
            <a:solidFill>
              <a:srgbClr val="1E2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 name="Google Shape;260;p21"/>
            <p:cNvSpPr/>
            <p:nvPr/>
          </p:nvSpPr>
          <p:spPr>
            <a:xfrm>
              <a:off x="7658020" y="4303416"/>
              <a:ext cx="1018392" cy="29637"/>
            </a:xfrm>
            <a:custGeom>
              <a:avLst/>
              <a:gdLst/>
              <a:ahLst/>
              <a:cxnLst/>
              <a:rect l="l" t="t" r="r" b="b"/>
              <a:pathLst>
                <a:path w="21064" h="613" extrusionOk="0">
                  <a:moveTo>
                    <a:pt x="13177" y="1"/>
                  </a:moveTo>
                  <a:cubicBezTo>
                    <a:pt x="12331" y="1"/>
                    <a:pt x="11443" y="7"/>
                    <a:pt x="10528" y="23"/>
                  </a:cubicBezTo>
                  <a:cubicBezTo>
                    <a:pt x="7615" y="72"/>
                    <a:pt x="4981" y="196"/>
                    <a:pt x="3079" y="322"/>
                  </a:cubicBezTo>
                  <a:cubicBezTo>
                    <a:pt x="2127" y="387"/>
                    <a:pt x="1358" y="448"/>
                    <a:pt x="826" y="497"/>
                  </a:cubicBezTo>
                  <a:cubicBezTo>
                    <a:pt x="295" y="546"/>
                    <a:pt x="1" y="585"/>
                    <a:pt x="3" y="601"/>
                  </a:cubicBezTo>
                  <a:cubicBezTo>
                    <a:pt x="4" y="609"/>
                    <a:pt x="65" y="613"/>
                    <a:pt x="179" y="613"/>
                  </a:cubicBezTo>
                  <a:cubicBezTo>
                    <a:pt x="319" y="613"/>
                    <a:pt x="539" y="607"/>
                    <a:pt x="832" y="596"/>
                  </a:cubicBezTo>
                  <a:lnTo>
                    <a:pt x="3089" y="503"/>
                  </a:lnTo>
                  <a:cubicBezTo>
                    <a:pt x="4994" y="423"/>
                    <a:pt x="7626" y="325"/>
                    <a:pt x="10531" y="278"/>
                  </a:cubicBezTo>
                  <a:cubicBezTo>
                    <a:pt x="12100" y="252"/>
                    <a:pt x="13589" y="243"/>
                    <a:pt x="14927" y="243"/>
                  </a:cubicBezTo>
                  <a:cubicBezTo>
                    <a:pt x="16069" y="243"/>
                    <a:pt x="17100" y="249"/>
                    <a:pt x="17978" y="257"/>
                  </a:cubicBezTo>
                  <a:lnTo>
                    <a:pt x="20236" y="276"/>
                  </a:lnTo>
                  <a:cubicBezTo>
                    <a:pt x="20320" y="276"/>
                    <a:pt x="20398" y="276"/>
                    <a:pt x="20470" y="276"/>
                  </a:cubicBezTo>
                  <a:cubicBezTo>
                    <a:pt x="20854" y="276"/>
                    <a:pt x="21064" y="270"/>
                    <a:pt x="21064" y="255"/>
                  </a:cubicBezTo>
                  <a:cubicBezTo>
                    <a:pt x="21064" y="237"/>
                    <a:pt x="20772" y="211"/>
                    <a:pt x="20238" y="178"/>
                  </a:cubicBezTo>
                  <a:cubicBezTo>
                    <a:pt x="19704" y="144"/>
                    <a:pt x="18935" y="110"/>
                    <a:pt x="17980" y="77"/>
                  </a:cubicBezTo>
                  <a:cubicBezTo>
                    <a:pt x="16674" y="33"/>
                    <a:pt x="15024" y="1"/>
                    <a:pt x="13177" y="1"/>
                  </a:cubicBezTo>
                  <a:close/>
                </a:path>
              </a:pathLst>
            </a:custGeom>
            <a:solidFill>
              <a:srgbClr val="1E2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 name="Google Shape;261;p21"/>
            <p:cNvSpPr/>
            <p:nvPr/>
          </p:nvSpPr>
          <p:spPr>
            <a:xfrm>
              <a:off x="7658551" y="4254296"/>
              <a:ext cx="1038214" cy="44093"/>
            </a:xfrm>
            <a:custGeom>
              <a:avLst/>
              <a:gdLst/>
              <a:ahLst/>
              <a:cxnLst/>
              <a:rect l="l" t="t" r="r" b="b"/>
              <a:pathLst>
                <a:path w="21474" h="912" extrusionOk="0">
                  <a:moveTo>
                    <a:pt x="8327" y="0"/>
                  </a:moveTo>
                  <a:cubicBezTo>
                    <a:pt x="7716" y="0"/>
                    <a:pt x="7125" y="5"/>
                    <a:pt x="6559" y="14"/>
                  </a:cubicBezTo>
                  <a:cubicBezTo>
                    <a:pt x="5917" y="30"/>
                    <a:pt x="5305" y="40"/>
                    <a:pt x="4732" y="66"/>
                  </a:cubicBezTo>
                  <a:cubicBezTo>
                    <a:pt x="4159" y="84"/>
                    <a:pt x="3628" y="112"/>
                    <a:pt x="3140" y="136"/>
                  </a:cubicBezTo>
                  <a:cubicBezTo>
                    <a:pt x="2655" y="159"/>
                    <a:pt x="2216" y="192"/>
                    <a:pt x="1829" y="218"/>
                  </a:cubicBezTo>
                  <a:cubicBezTo>
                    <a:pt x="1445" y="244"/>
                    <a:pt x="1112" y="272"/>
                    <a:pt x="841" y="298"/>
                  </a:cubicBezTo>
                  <a:cubicBezTo>
                    <a:pt x="299" y="347"/>
                    <a:pt x="0" y="383"/>
                    <a:pt x="3" y="401"/>
                  </a:cubicBezTo>
                  <a:cubicBezTo>
                    <a:pt x="3" y="408"/>
                    <a:pt x="62" y="412"/>
                    <a:pt x="175" y="412"/>
                  </a:cubicBezTo>
                  <a:cubicBezTo>
                    <a:pt x="317" y="412"/>
                    <a:pt x="545" y="406"/>
                    <a:pt x="849" y="396"/>
                  </a:cubicBezTo>
                  <a:lnTo>
                    <a:pt x="1840" y="360"/>
                  </a:lnTo>
                  <a:cubicBezTo>
                    <a:pt x="2224" y="350"/>
                    <a:pt x="2665" y="332"/>
                    <a:pt x="3151" y="316"/>
                  </a:cubicBezTo>
                  <a:cubicBezTo>
                    <a:pt x="3636" y="301"/>
                    <a:pt x="4167" y="285"/>
                    <a:pt x="4740" y="275"/>
                  </a:cubicBezTo>
                  <a:cubicBezTo>
                    <a:pt x="5310" y="262"/>
                    <a:pt x="5922" y="257"/>
                    <a:pt x="6564" y="249"/>
                  </a:cubicBezTo>
                  <a:cubicBezTo>
                    <a:pt x="6892" y="247"/>
                    <a:pt x="7227" y="246"/>
                    <a:pt x="7570" y="246"/>
                  </a:cubicBezTo>
                  <a:cubicBezTo>
                    <a:pt x="8574" y="246"/>
                    <a:pt x="9640" y="256"/>
                    <a:pt x="10744" y="283"/>
                  </a:cubicBezTo>
                  <a:cubicBezTo>
                    <a:pt x="12228" y="316"/>
                    <a:pt x="13640" y="378"/>
                    <a:pt x="14922" y="445"/>
                  </a:cubicBezTo>
                  <a:cubicBezTo>
                    <a:pt x="15564" y="484"/>
                    <a:pt x="16173" y="517"/>
                    <a:pt x="16744" y="559"/>
                  </a:cubicBezTo>
                  <a:cubicBezTo>
                    <a:pt x="17314" y="595"/>
                    <a:pt x="17843" y="639"/>
                    <a:pt x="18328" y="672"/>
                  </a:cubicBezTo>
                  <a:cubicBezTo>
                    <a:pt x="18813" y="708"/>
                    <a:pt x="19252" y="747"/>
                    <a:pt x="19636" y="778"/>
                  </a:cubicBezTo>
                  <a:lnTo>
                    <a:pt x="20624" y="861"/>
                  </a:lnTo>
                  <a:cubicBezTo>
                    <a:pt x="21026" y="893"/>
                    <a:pt x="21295" y="911"/>
                    <a:pt x="21409" y="911"/>
                  </a:cubicBezTo>
                  <a:cubicBezTo>
                    <a:pt x="21449" y="911"/>
                    <a:pt x="21470" y="909"/>
                    <a:pt x="21471" y="905"/>
                  </a:cubicBezTo>
                  <a:cubicBezTo>
                    <a:pt x="21473" y="889"/>
                    <a:pt x="21174" y="837"/>
                    <a:pt x="20635" y="763"/>
                  </a:cubicBezTo>
                  <a:cubicBezTo>
                    <a:pt x="20364" y="724"/>
                    <a:pt x="20034" y="680"/>
                    <a:pt x="19649" y="636"/>
                  </a:cubicBezTo>
                  <a:cubicBezTo>
                    <a:pt x="19265" y="592"/>
                    <a:pt x="18829" y="543"/>
                    <a:pt x="18343" y="494"/>
                  </a:cubicBezTo>
                  <a:cubicBezTo>
                    <a:pt x="17858" y="445"/>
                    <a:pt x="17329" y="394"/>
                    <a:pt x="16757" y="347"/>
                  </a:cubicBezTo>
                  <a:cubicBezTo>
                    <a:pt x="16186" y="298"/>
                    <a:pt x="15577" y="257"/>
                    <a:pt x="14935" y="210"/>
                  </a:cubicBezTo>
                  <a:cubicBezTo>
                    <a:pt x="13650" y="130"/>
                    <a:pt x="12236" y="61"/>
                    <a:pt x="10750" y="27"/>
                  </a:cubicBezTo>
                  <a:cubicBezTo>
                    <a:pt x="9917" y="8"/>
                    <a:pt x="9106" y="0"/>
                    <a:pt x="8327" y="0"/>
                  </a:cubicBezTo>
                  <a:close/>
                </a:path>
              </a:pathLst>
            </a:custGeom>
            <a:solidFill>
              <a:srgbClr val="1E2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 name="Google Shape;262;p21"/>
            <p:cNvSpPr/>
            <p:nvPr/>
          </p:nvSpPr>
          <p:spPr>
            <a:xfrm>
              <a:off x="7625240" y="3886472"/>
              <a:ext cx="1147721" cy="312760"/>
            </a:xfrm>
            <a:custGeom>
              <a:avLst/>
              <a:gdLst/>
              <a:ahLst/>
              <a:cxnLst/>
              <a:rect l="l" t="t" r="r" b="b"/>
              <a:pathLst>
                <a:path w="23739" h="6469" extrusionOk="0">
                  <a:moveTo>
                    <a:pt x="0" y="0"/>
                  </a:moveTo>
                  <a:lnTo>
                    <a:pt x="426" y="6469"/>
                  </a:lnTo>
                  <a:lnTo>
                    <a:pt x="23739" y="6464"/>
                  </a:lnTo>
                  <a:lnTo>
                    <a:pt x="22789" y="720"/>
                  </a:lnTo>
                  <a:lnTo>
                    <a:pt x="0" y="0"/>
                  </a:lnTo>
                  <a:close/>
                </a:path>
              </a:pathLst>
            </a:custGeom>
            <a:solidFill>
              <a:srgbClr val="4778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 name="Google Shape;263;p21"/>
            <p:cNvSpPr/>
            <p:nvPr/>
          </p:nvSpPr>
          <p:spPr>
            <a:xfrm>
              <a:off x="7623355" y="3930467"/>
              <a:ext cx="1143273" cy="248071"/>
            </a:xfrm>
            <a:custGeom>
              <a:avLst/>
              <a:gdLst/>
              <a:ahLst/>
              <a:cxnLst/>
              <a:rect l="l" t="t" r="r" b="b"/>
              <a:pathLst>
                <a:path w="23647" h="5131" extrusionOk="0">
                  <a:moveTo>
                    <a:pt x="1" y="276"/>
                  </a:moveTo>
                  <a:cubicBezTo>
                    <a:pt x="1" y="281"/>
                    <a:pt x="1" y="287"/>
                    <a:pt x="0" y="292"/>
                  </a:cubicBezTo>
                  <a:lnTo>
                    <a:pt x="1" y="276"/>
                  </a:lnTo>
                  <a:close/>
                  <a:moveTo>
                    <a:pt x="11" y="1"/>
                  </a:moveTo>
                  <a:lnTo>
                    <a:pt x="1" y="276"/>
                  </a:lnTo>
                  <a:lnTo>
                    <a:pt x="1" y="276"/>
                  </a:lnTo>
                  <a:cubicBezTo>
                    <a:pt x="3" y="221"/>
                    <a:pt x="7" y="195"/>
                    <a:pt x="12" y="195"/>
                  </a:cubicBezTo>
                  <a:cubicBezTo>
                    <a:pt x="86" y="195"/>
                    <a:pt x="436" y="5131"/>
                    <a:pt x="436" y="5131"/>
                  </a:cubicBezTo>
                  <a:lnTo>
                    <a:pt x="23646" y="4754"/>
                  </a:lnTo>
                  <a:lnTo>
                    <a:pt x="22908" y="287"/>
                  </a:lnTo>
                  <a:lnTo>
                    <a:pt x="11"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 name="Google Shape;264;p21"/>
            <p:cNvSpPr/>
            <p:nvPr/>
          </p:nvSpPr>
          <p:spPr>
            <a:xfrm>
              <a:off x="7677262" y="4073188"/>
              <a:ext cx="1047545" cy="51200"/>
            </a:xfrm>
            <a:custGeom>
              <a:avLst/>
              <a:gdLst/>
              <a:ahLst/>
              <a:cxnLst/>
              <a:rect l="l" t="t" r="r" b="b"/>
              <a:pathLst>
                <a:path w="21667" h="1059" extrusionOk="0">
                  <a:moveTo>
                    <a:pt x="158" y="0"/>
                  </a:moveTo>
                  <a:cubicBezTo>
                    <a:pt x="56" y="0"/>
                    <a:pt x="3" y="4"/>
                    <a:pt x="3" y="11"/>
                  </a:cubicBezTo>
                  <a:cubicBezTo>
                    <a:pt x="0" y="29"/>
                    <a:pt x="302" y="65"/>
                    <a:pt x="849" y="117"/>
                  </a:cubicBezTo>
                  <a:cubicBezTo>
                    <a:pt x="1396" y="171"/>
                    <a:pt x="2186" y="236"/>
                    <a:pt x="3166" y="308"/>
                  </a:cubicBezTo>
                  <a:cubicBezTo>
                    <a:pt x="5122" y="452"/>
                    <a:pt x="7831" y="623"/>
                    <a:pt x="10822" y="762"/>
                  </a:cubicBezTo>
                  <a:cubicBezTo>
                    <a:pt x="13812" y="904"/>
                    <a:pt x="16524" y="989"/>
                    <a:pt x="18485" y="1030"/>
                  </a:cubicBezTo>
                  <a:cubicBezTo>
                    <a:pt x="19469" y="1051"/>
                    <a:pt x="20261" y="1059"/>
                    <a:pt x="20810" y="1059"/>
                  </a:cubicBezTo>
                  <a:cubicBezTo>
                    <a:pt x="21360" y="1059"/>
                    <a:pt x="21664" y="1051"/>
                    <a:pt x="21664" y="1033"/>
                  </a:cubicBezTo>
                  <a:cubicBezTo>
                    <a:pt x="21667" y="1017"/>
                    <a:pt x="21365" y="992"/>
                    <a:pt x="20815" y="961"/>
                  </a:cubicBezTo>
                  <a:cubicBezTo>
                    <a:pt x="20268" y="930"/>
                    <a:pt x="19474" y="894"/>
                    <a:pt x="18493" y="850"/>
                  </a:cubicBezTo>
                  <a:lnTo>
                    <a:pt x="10835" y="509"/>
                  </a:lnTo>
                  <a:lnTo>
                    <a:pt x="3176" y="127"/>
                  </a:lnTo>
                  <a:cubicBezTo>
                    <a:pt x="2196" y="78"/>
                    <a:pt x="1404" y="39"/>
                    <a:pt x="854" y="19"/>
                  </a:cubicBezTo>
                  <a:cubicBezTo>
                    <a:pt x="536" y="7"/>
                    <a:pt x="300" y="0"/>
                    <a:pt x="158" y="0"/>
                  </a:cubicBezTo>
                  <a:close/>
                </a:path>
              </a:pathLst>
            </a:custGeom>
            <a:solidFill>
              <a:srgbClr val="1E2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 name="Google Shape;265;p21"/>
            <p:cNvSpPr/>
            <p:nvPr/>
          </p:nvSpPr>
          <p:spPr>
            <a:xfrm>
              <a:off x="7673636" y="4019136"/>
              <a:ext cx="1018488" cy="21805"/>
            </a:xfrm>
            <a:custGeom>
              <a:avLst/>
              <a:gdLst/>
              <a:ahLst/>
              <a:cxnLst/>
              <a:rect l="l" t="t" r="r" b="b"/>
              <a:pathLst>
                <a:path w="21066" h="451" extrusionOk="0">
                  <a:moveTo>
                    <a:pt x="10107" y="1"/>
                  </a:moveTo>
                  <a:cubicBezTo>
                    <a:pt x="7364" y="1"/>
                    <a:pt x="4891" y="70"/>
                    <a:pt x="3081" y="156"/>
                  </a:cubicBezTo>
                  <a:cubicBezTo>
                    <a:pt x="2129" y="203"/>
                    <a:pt x="1357" y="249"/>
                    <a:pt x="826" y="288"/>
                  </a:cubicBezTo>
                  <a:cubicBezTo>
                    <a:pt x="294" y="329"/>
                    <a:pt x="0" y="360"/>
                    <a:pt x="3" y="378"/>
                  </a:cubicBezTo>
                  <a:cubicBezTo>
                    <a:pt x="3" y="388"/>
                    <a:pt x="125" y="394"/>
                    <a:pt x="356" y="394"/>
                  </a:cubicBezTo>
                  <a:cubicBezTo>
                    <a:pt x="483" y="394"/>
                    <a:pt x="642" y="392"/>
                    <a:pt x="831" y="389"/>
                  </a:cubicBezTo>
                  <a:lnTo>
                    <a:pt x="3089" y="337"/>
                  </a:lnTo>
                  <a:cubicBezTo>
                    <a:pt x="4852" y="296"/>
                    <a:pt x="7240" y="254"/>
                    <a:pt x="9892" y="254"/>
                  </a:cubicBezTo>
                  <a:cubicBezTo>
                    <a:pt x="10105" y="254"/>
                    <a:pt x="10320" y="254"/>
                    <a:pt x="10536" y="254"/>
                  </a:cubicBezTo>
                  <a:cubicBezTo>
                    <a:pt x="13441" y="265"/>
                    <a:pt x="16073" y="324"/>
                    <a:pt x="17980" y="378"/>
                  </a:cubicBezTo>
                  <a:lnTo>
                    <a:pt x="20238" y="443"/>
                  </a:lnTo>
                  <a:cubicBezTo>
                    <a:pt x="20467" y="448"/>
                    <a:pt x="20653" y="451"/>
                    <a:pt x="20790" y="451"/>
                  </a:cubicBezTo>
                  <a:cubicBezTo>
                    <a:pt x="20970" y="451"/>
                    <a:pt x="21066" y="446"/>
                    <a:pt x="21066" y="438"/>
                  </a:cubicBezTo>
                  <a:cubicBezTo>
                    <a:pt x="21066" y="420"/>
                    <a:pt x="20772" y="386"/>
                    <a:pt x="20240" y="342"/>
                  </a:cubicBezTo>
                  <a:cubicBezTo>
                    <a:pt x="19709" y="298"/>
                    <a:pt x="18937" y="249"/>
                    <a:pt x="17985" y="198"/>
                  </a:cubicBezTo>
                  <a:cubicBezTo>
                    <a:pt x="16081" y="97"/>
                    <a:pt x="13446" y="7"/>
                    <a:pt x="10536" y="2"/>
                  </a:cubicBezTo>
                  <a:cubicBezTo>
                    <a:pt x="10392" y="1"/>
                    <a:pt x="10249" y="1"/>
                    <a:pt x="10107" y="1"/>
                  </a:cubicBezTo>
                  <a:close/>
                </a:path>
              </a:pathLst>
            </a:custGeom>
            <a:solidFill>
              <a:srgbClr val="1E2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 name="Google Shape;266;p21"/>
            <p:cNvSpPr/>
            <p:nvPr/>
          </p:nvSpPr>
          <p:spPr>
            <a:xfrm>
              <a:off x="7675376" y="3966148"/>
              <a:ext cx="1037344" cy="57098"/>
            </a:xfrm>
            <a:custGeom>
              <a:avLst/>
              <a:gdLst/>
              <a:ahLst/>
              <a:cxnLst/>
              <a:rect l="l" t="t" r="r" b="b"/>
              <a:pathLst>
                <a:path w="21456" h="1181" extrusionOk="0">
                  <a:moveTo>
                    <a:pt x="6565" y="1"/>
                  </a:moveTo>
                  <a:cubicBezTo>
                    <a:pt x="5922" y="1"/>
                    <a:pt x="5308" y="3"/>
                    <a:pt x="4738" y="16"/>
                  </a:cubicBezTo>
                  <a:cubicBezTo>
                    <a:pt x="4165" y="24"/>
                    <a:pt x="3631" y="42"/>
                    <a:pt x="3146" y="55"/>
                  </a:cubicBezTo>
                  <a:cubicBezTo>
                    <a:pt x="2658" y="71"/>
                    <a:pt x="2219" y="94"/>
                    <a:pt x="1832" y="112"/>
                  </a:cubicBezTo>
                  <a:cubicBezTo>
                    <a:pt x="1445" y="130"/>
                    <a:pt x="1112" y="153"/>
                    <a:pt x="842" y="174"/>
                  </a:cubicBezTo>
                  <a:cubicBezTo>
                    <a:pt x="300" y="212"/>
                    <a:pt x="0" y="241"/>
                    <a:pt x="0" y="259"/>
                  </a:cubicBezTo>
                  <a:cubicBezTo>
                    <a:pt x="0" y="271"/>
                    <a:pt x="130" y="276"/>
                    <a:pt x="372" y="276"/>
                  </a:cubicBezTo>
                  <a:cubicBezTo>
                    <a:pt x="500" y="276"/>
                    <a:pt x="659" y="274"/>
                    <a:pt x="847" y="272"/>
                  </a:cubicBezTo>
                  <a:lnTo>
                    <a:pt x="1838" y="254"/>
                  </a:lnTo>
                  <a:cubicBezTo>
                    <a:pt x="2225" y="249"/>
                    <a:pt x="2663" y="241"/>
                    <a:pt x="3148" y="236"/>
                  </a:cubicBezTo>
                  <a:cubicBezTo>
                    <a:pt x="3636" y="231"/>
                    <a:pt x="4168" y="225"/>
                    <a:pt x="4738" y="225"/>
                  </a:cubicBezTo>
                  <a:cubicBezTo>
                    <a:pt x="4816" y="225"/>
                    <a:pt x="4895" y="225"/>
                    <a:pt x="4975" y="225"/>
                  </a:cubicBezTo>
                  <a:cubicBezTo>
                    <a:pt x="5478" y="225"/>
                    <a:pt x="6010" y="231"/>
                    <a:pt x="6565" y="236"/>
                  </a:cubicBezTo>
                  <a:cubicBezTo>
                    <a:pt x="7850" y="251"/>
                    <a:pt x="9261" y="282"/>
                    <a:pt x="10742" y="347"/>
                  </a:cubicBezTo>
                  <a:cubicBezTo>
                    <a:pt x="12226" y="411"/>
                    <a:pt x="13635" y="499"/>
                    <a:pt x="14917" y="592"/>
                  </a:cubicBezTo>
                  <a:cubicBezTo>
                    <a:pt x="15557" y="643"/>
                    <a:pt x="16166" y="687"/>
                    <a:pt x="16734" y="739"/>
                  </a:cubicBezTo>
                  <a:cubicBezTo>
                    <a:pt x="17304" y="788"/>
                    <a:pt x="17833" y="842"/>
                    <a:pt x="18318" y="886"/>
                  </a:cubicBezTo>
                  <a:cubicBezTo>
                    <a:pt x="18803" y="927"/>
                    <a:pt x="19239" y="976"/>
                    <a:pt x="19624" y="1015"/>
                  </a:cubicBezTo>
                  <a:lnTo>
                    <a:pt x="20609" y="1116"/>
                  </a:lnTo>
                  <a:cubicBezTo>
                    <a:pt x="21029" y="1158"/>
                    <a:pt x="21303" y="1181"/>
                    <a:pt x="21407" y="1181"/>
                  </a:cubicBezTo>
                  <a:cubicBezTo>
                    <a:pt x="21437" y="1181"/>
                    <a:pt x="21452" y="1179"/>
                    <a:pt x="21453" y="1175"/>
                  </a:cubicBezTo>
                  <a:cubicBezTo>
                    <a:pt x="21456" y="1157"/>
                    <a:pt x="21159" y="1103"/>
                    <a:pt x="20622" y="1018"/>
                  </a:cubicBezTo>
                  <a:cubicBezTo>
                    <a:pt x="20354" y="974"/>
                    <a:pt x="20024" y="925"/>
                    <a:pt x="19639" y="873"/>
                  </a:cubicBezTo>
                  <a:cubicBezTo>
                    <a:pt x="19257" y="821"/>
                    <a:pt x="18821" y="765"/>
                    <a:pt x="18339" y="705"/>
                  </a:cubicBezTo>
                  <a:cubicBezTo>
                    <a:pt x="17854" y="649"/>
                    <a:pt x="17325" y="587"/>
                    <a:pt x="16754" y="530"/>
                  </a:cubicBezTo>
                  <a:cubicBezTo>
                    <a:pt x="16184" y="468"/>
                    <a:pt x="15575" y="414"/>
                    <a:pt x="14935" y="357"/>
                  </a:cubicBezTo>
                  <a:cubicBezTo>
                    <a:pt x="13653" y="251"/>
                    <a:pt x="12239" y="156"/>
                    <a:pt x="10755" y="94"/>
                  </a:cubicBezTo>
                  <a:cubicBezTo>
                    <a:pt x="9269" y="32"/>
                    <a:pt x="7852" y="3"/>
                    <a:pt x="6565" y="1"/>
                  </a:cubicBezTo>
                  <a:close/>
                </a:path>
              </a:pathLst>
            </a:custGeom>
            <a:solidFill>
              <a:srgbClr val="1E2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67" name="Google Shape;267;p21"/>
          <p:cNvSpPr txBox="1">
            <a:spLocks noGrp="1"/>
          </p:cNvSpPr>
          <p:nvPr>
            <p:ph type="ctrTitle"/>
          </p:nvPr>
        </p:nvSpPr>
        <p:spPr>
          <a:xfrm>
            <a:off x="3367251" y="1167547"/>
            <a:ext cx="2820300" cy="205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b="1" dirty="0">
                <a:solidFill>
                  <a:srgbClr val="1E2128"/>
                </a:solidFill>
              </a:rPr>
              <a:t>Thank you</a:t>
            </a:r>
            <a:endParaRPr sz="6000" b="1" dirty="0">
              <a:solidFill>
                <a:srgbClr val="1E2128"/>
              </a:solidFill>
            </a:endParaRPr>
          </a:p>
        </p:txBody>
      </p:sp>
      <p:grpSp>
        <p:nvGrpSpPr>
          <p:cNvPr id="269" name="Google Shape;269;p21"/>
          <p:cNvGrpSpPr/>
          <p:nvPr/>
        </p:nvGrpSpPr>
        <p:grpSpPr>
          <a:xfrm>
            <a:off x="4690625" y="3070200"/>
            <a:ext cx="2038740" cy="1690708"/>
            <a:chOff x="4690625" y="3070200"/>
            <a:chExt cx="2038740" cy="1690708"/>
          </a:xfrm>
        </p:grpSpPr>
        <p:sp>
          <p:nvSpPr>
            <p:cNvPr id="270" name="Google Shape;270;p21"/>
            <p:cNvSpPr/>
            <p:nvPr/>
          </p:nvSpPr>
          <p:spPr>
            <a:xfrm>
              <a:off x="4690625" y="3070200"/>
              <a:ext cx="2038740" cy="1485029"/>
            </a:xfrm>
            <a:custGeom>
              <a:avLst/>
              <a:gdLst/>
              <a:ahLst/>
              <a:cxnLst/>
              <a:rect l="l" t="t" r="r" b="b"/>
              <a:pathLst>
                <a:path w="47512" h="34608" extrusionOk="0">
                  <a:moveTo>
                    <a:pt x="2256" y="0"/>
                  </a:moveTo>
                  <a:cubicBezTo>
                    <a:pt x="1018" y="0"/>
                    <a:pt x="1" y="1006"/>
                    <a:pt x="1" y="2258"/>
                  </a:cubicBezTo>
                  <a:lnTo>
                    <a:pt x="1" y="32352"/>
                  </a:lnTo>
                  <a:cubicBezTo>
                    <a:pt x="1" y="33599"/>
                    <a:pt x="1010" y="34607"/>
                    <a:pt x="2256" y="34607"/>
                  </a:cubicBezTo>
                  <a:lnTo>
                    <a:pt x="42504" y="34607"/>
                  </a:lnTo>
                  <a:cubicBezTo>
                    <a:pt x="43665" y="34607"/>
                    <a:pt x="44638" y="33722"/>
                    <a:pt x="44748" y="32566"/>
                  </a:cubicBezTo>
                  <a:lnTo>
                    <a:pt x="47393" y="4508"/>
                  </a:lnTo>
                  <a:cubicBezTo>
                    <a:pt x="47512" y="3228"/>
                    <a:pt x="46539" y="2106"/>
                    <a:pt x="45254" y="2044"/>
                  </a:cubicBezTo>
                  <a:lnTo>
                    <a:pt x="2362" y="3"/>
                  </a:lnTo>
                  <a:cubicBezTo>
                    <a:pt x="2326" y="1"/>
                    <a:pt x="2291" y="0"/>
                    <a:pt x="2256" y="0"/>
                  </a:cubicBezTo>
                  <a:close/>
                </a:path>
              </a:pathLst>
            </a:custGeom>
            <a:solidFill>
              <a:srgbClr val="CF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 name="Google Shape;271;p21"/>
            <p:cNvSpPr/>
            <p:nvPr/>
          </p:nvSpPr>
          <p:spPr>
            <a:xfrm>
              <a:off x="5443630" y="4252897"/>
              <a:ext cx="429186" cy="508011"/>
            </a:xfrm>
            <a:custGeom>
              <a:avLst/>
              <a:gdLst/>
              <a:ahLst/>
              <a:cxnLst/>
              <a:rect l="l" t="t" r="r" b="b"/>
              <a:pathLst>
                <a:path w="10002" h="11839" extrusionOk="0">
                  <a:moveTo>
                    <a:pt x="1902" y="0"/>
                  </a:moveTo>
                  <a:lnTo>
                    <a:pt x="1902" y="0"/>
                  </a:lnTo>
                  <a:cubicBezTo>
                    <a:pt x="3001" y="3432"/>
                    <a:pt x="0" y="11586"/>
                    <a:pt x="0" y="11586"/>
                  </a:cubicBezTo>
                  <a:lnTo>
                    <a:pt x="7919" y="11839"/>
                  </a:lnTo>
                  <a:cubicBezTo>
                    <a:pt x="10002" y="11305"/>
                    <a:pt x="8206" y="596"/>
                    <a:pt x="8206" y="596"/>
                  </a:cubicBezTo>
                  <a:lnTo>
                    <a:pt x="1902" y="0"/>
                  </a:lnTo>
                  <a:close/>
                </a:path>
              </a:pathLst>
            </a:custGeom>
            <a:solidFill>
              <a:srgbClr val="BABA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 name="Google Shape;272;p21"/>
            <p:cNvSpPr/>
            <p:nvPr/>
          </p:nvSpPr>
          <p:spPr>
            <a:xfrm>
              <a:off x="5581710" y="3796218"/>
              <a:ext cx="220557" cy="210388"/>
            </a:xfrm>
            <a:custGeom>
              <a:avLst/>
              <a:gdLst/>
              <a:ahLst/>
              <a:cxnLst/>
              <a:rect l="l" t="t" r="r" b="b"/>
              <a:pathLst>
                <a:path w="5140" h="4903" extrusionOk="0">
                  <a:moveTo>
                    <a:pt x="2688" y="1"/>
                  </a:moveTo>
                  <a:cubicBezTo>
                    <a:pt x="2050" y="1"/>
                    <a:pt x="1424" y="250"/>
                    <a:pt x="955" y="719"/>
                  </a:cubicBezTo>
                  <a:cubicBezTo>
                    <a:pt x="0" y="1677"/>
                    <a:pt x="0" y="3227"/>
                    <a:pt x="955" y="4185"/>
                  </a:cubicBezTo>
                  <a:cubicBezTo>
                    <a:pt x="1424" y="4654"/>
                    <a:pt x="2050" y="4903"/>
                    <a:pt x="2688" y="4903"/>
                  </a:cubicBezTo>
                  <a:cubicBezTo>
                    <a:pt x="3003" y="4903"/>
                    <a:pt x="3322" y="4842"/>
                    <a:pt x="3625" y="4716"/>
                  </a:cubicBezTo>
                  <a:cubicBezTo>
                    <a:pt x="4544" y="4337"/>
                    <a:pt x="5140" y="3444"/>
                    <a:pt x="5140" y="2453"/>
                  </a:cubicBezTo>
                  <a:cubicBezTo>
                    <a:pt x="5140" y="1460"/>
                    <a:pt x="4544" y="567"/>
                    <a:pt x="3625" y="188"/>
                  </a:cubicBezTo>
                  <a:cubicBezTo>
                    <a:pt x="3322" y="62"/>
                    <a:pt x="3003" y="1"/>
                    <a:pt x="2688"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73" name="Google Shape;273;p21"/>
          <p:cNvGrpSpPr/>
          <p:nvPr/>
        </p:nvGrpSpPr>
        <p:grpSpPr>
          <a:xfrm>
            <a:off x="6791173" y="3937041"/>
            <a:ext cx="419995" cy="803049"/>
            <a:chOff x="6512921" y="3952980"/>
            <a:chExt cx="419995" cy="803049"/>
          </a:xfrm>
        </p:grpSpPr>
        <p:sp>
          <p:nvSpPr>
            <p:cNvPr id="274" name="Google Shape;274;p21"/>
            <p:cNvSpPr/>
            <p:nvPr/>
          </p:nvSpPr>
          <p:spPr>
            <a:xfrm>
              <a:off x="6532018" y="3952980"/>
              <a:ext cx="81417" cy="314887"/>
            </a:xfrm>
            <a:custGeom>
              <a:avLst/>
              <a:gdLst/>
              <a:ahLst/>
              <a:cxnLst/>
              <a:rect l="l" t="t" r="r" b="b"/>
              <a:pathLst>
                <a:path w="1684" h="6513" extrusionOk="0">
                  <a:moveTo>
                    <a:pt x="646" y="0"/>
                  </a:moveTo>
                  <a:cubicBezTo>
                    <a:pt x="1" y="0"/>
                    <a:pt x="819" y="6513"/>
                    <a:pt x="819" y="6513"/>
                  </a:cubicBezTo>
                  <a:lnTo>
                    <a:pt x="1683" y="6513"/>
                  </a:lnTo>
                  <a:cubicBezTo>
                    <a:pt x="1683" y="6513"/>
                    <a:pt x="1294" y="0"/>
                    <a:pt x="646" y="0"/>
                  </a:cubicBezTo>
                  <a:close/>
                </a:path>
              </a:pathLst>
            </a:custGeom>
            <a:solidFill>
              <a:srgbClr val="B351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 name="Google Shape;275;p21"/>
            <p:cNvSpPr/>
            <p:nvPr/>
          </p:nvSpPr>
          <p:spPr>
            <a:xfrm>
              <a:off x="6634949" y="3952980"/>
              <a:ext cx="81369" cy="314887"/>
            </a:xfrm>
            <a:custGeom>
              <a:avLst/>
              <a:gdLst/>
              <a:ahLst/>
              <a:cxnLst/>
              <a:rect l="l" t="t" r="r" b="b"/>
              <a:pathLst>
                <a:path w="1683" h="6513" extrusionOk="0">
                  <a:moveTo>
                    <a:pt x="646" y="0"/>
                  </a:moveTo>
                  <a:cubicBezTo>
                    <a:pt x="1" y="0"/>
                    <a:pt x="819" y="6513"/>
                    <a:pt x="819" y="6513"/>
                  </a:cubicBezTo>
                  <a:lnTo>
                    <a:pt x="1683" y="6513"/>
                  </a:lnTo>
                  <a:cubicBezTo>
                    <a:pt x="1683" y="6513"/>
                    <a:pt x="1293" y="0"/>
                    <a:pt x="646" y="0"/>
                  </a:cubicBezTo>
                  <a:close/>
                </a:path>
              </a:pathLst>
            </a:custGeom>
            <a:solidFill>
              <a:srgbClr val="D9B1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 name="Google Shape;276;p21"/>
            <p:cNvSpPr/>
            <p:nvPr/>
          </p:nvSpPr>
          <p:spPr>
            <a:xfrm>
              <a:off x="6792125" y="3952980"/>
              <a:ext cx="81272" cy="314887"/>
            </a:xfrm>
            <a:custGeom>
              <a:avLst/>
              <a:gdLst/>
              <a:ahLst/>
              <a:cxnLst/>
              <a:rect l="l" t="t" r="r" b="b"/>
              <a:pathLst>
                <a:path w="1681" h="6513" extrusionOk="0">
                  <a:moveTo>
                    <a:pt x="648" y="0"/>
                  </a:moveTo>
                  <a:cubicBezTo>
                    <a:pt x="1" y="0"/>
                    <a:pt x="819" y="6513"/>
                    <a:pt x="819" y="6513"/>
                  </a:cubicBezTo>
                  <a:lnTo>
                    <a:pt x="1681" y="6513"/>
                  </a:lnTo>
                  <a:cubicBezTo>
                    <a:pt x="1681" y="6513"/>
                    <a:pt x="1293" y="0"/>
                    <a:pt x="648" y="0"/>
                  </a:cubicBezTo>
                  <a:close/>
                </a:path>
              </a:pathLst>
            </a:custGeom>
            <a:solidFill>
              <a:srgbClr val="4778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 name="Google Shape;277;p21"/>
            <p:cNvSpPr/>
            <p:nvPr/>
          </p:nvSpPr>
          <p:spPr>
            <a:xfrm>
              <a:off x="6729370" y="3971159"/>
              <a:ext cx="72666" cy="318707"/>
            </a:xfrm>
            <a:custGeom>
              <a:avLst/>
              <a:gdLst/>
              <a:ahLst/>
              <a:cxnLst/>
              <a:rect l="l" t="t" r="r" b="b"/>
              <a:pathLst>
                <a:path w="1503" h="6592" extrusionOk="0">
                  <a:moveTo>
                    <a:pt x="1" y="6454"/>
                  </a:moveTo>
                  <a:lnTo>
                    <a:pt x="215" y="6483"/>
                  </a:lnTo>
                  <a:cubicBezTo>
                    <a:pt x="215" y="6483"/>
                    <a:pt x="215" y="6482"/>
                    <a:pt x="215" y="6482"/>
                  </a:cubicBezTo>
                  <a:lnTo>
                    <a:pt x="215" y="6482"/>
                  </a:lnTo>
                  <a:lnTo>
                    <a:pt x="1" y="6454"/>
                  </a:lnTo>
                  <a:close/>
                  <a:moveTo>
                    <a:pt x="848" y="0"/>
                  </a:moveTo>
                  <a:cubicBezTo>
                    <a:pt x="222" y="0"/>
                    <a:pt x="215" y="6388"/>
                    <a:pt x="215" y="6482"/>
                  </a:cubicBezTo>
                  <a:lnTo>
                    <a:pt x="215" y="6482"/>
                  </a:lnTo>
                  <a:lnTo>
                    <a:pt x="1072" y="6591"/>
                  </a:lnTo>
                  <a:cubicBezTo>
                    <a:pt x="1072" y="6591"/>
                    <a:pt x="1503" y="84"/>
                    <a:pt x="860" y="1"/>
                  </a:cubicBezTo>
                  <a:cubicBezTo>
                    <a:pt x="856" y="0"/>
                    <a:pt x="852" y="0"/>
                    <a:pt x="848" y="0"/>
                  </a:cubicBezTo>
                  <a:close/>
                </a:path>
              </a:pathLst>
            </a:custGeom>
            <a:solidFill>
              <a:srgbClr val="B351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 name="Google Shape;278;p21"/>
            <p:cNvSpPr/>
            <p:nvPr/>
          </p:nvSpPr>
          <p:spPr>
            <a:xfrm>
              <a:off x="6604007" y="3952980"/>
              <a:ext cx="81127" cy="314887"/>
            </a:xfrm>
            <a:custGeom>
              <a:avLst/>
              <a:gdLst/>
              <a:ahLst/>
              <a:cxnLst/>
              <a:rect l="l" t="t" r="r" b="b"/>
              <a:pathLst>
                <a:path w="1678" h="6513" extrusionOk="0">
                  <a:moveTo>
                    <a:pt x="646" y="0"/>
                  </a:moveTo>
                  <a:cubicBezTo>
                    <a:pt x="1" y="0"/>
                    <a:pt x="816" y="6513"/>
                    <a:pt x="816" y="6513"/>
                  </a:cubicBezTo>
                  <a:lnTo>
                    <a:pt x="1678" y="6513"/>
                  </a:lnTo>
                  <a:cubicBezTo>
                    <a:pt x="1678" y="6513"/>
                    <a:pt x="1291" y="0"/>
                    <a:pt x="646" y="0"/>
                  </a:cubicBezTo>
                  <a:close/>
                </a:path>
              </a:pathLst>
            </a:custGeom>
            <a:solidFill>
              <a:srgbClr val="6D39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 name="Google Shape;279;p21"/>
            <p:cNvSpPr/>
            <p:nvPr/>
          </p:nvSpPr>
          <p:spPr>
            <a:xfrm>
              <a:off x="6512921" y="4267816"/>
              <a:ext cx="419995" cy="488213"/>
            </a:xfrm>
            <a:custGeom>
              <a:avLst/>
              <a:gdLst/>
              <a:ahLst/>
              <a:cxnLst/>
              <a:rect l="l" t="t" r="r" b="b"/>
              <a:pathLst>
                <a:path w="8687" h="10098" extrusionOk="0">
                  <a:moveTo>
                    <a:pt x="1" y="1"/>
                  </a:moveTo>
                  <a:lnTo>
                    <a:pt x="1064" y="10098"/>
                  </a:lnTo>
                  <a:lnTo>
                    <a:pt x="8686" y="9855"/>
                  </a:lnTo>
                  <a:lnTo>
                    <a:pt x="8686" y="1"/>
                  </a:lnTo>
                  <a:close/>
                </a:path>
              </a:pathLst>
            </a:custGeom>
            <a:solidFill>
              <a:srgbClr val="FD88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80" name="Google Shape;280;p21"/>
          <p:cNvGrpSpPr/>
          <p:nvPr/>
        </p:nvGrpSpPr>
        <p:grpSpPr>
          <a:xfrm>
            <a:off x="760146" y="3082802"/>
            <a:ext cx="856133" cy="1691013"/>
            <a:chOff x="5413625" y="1307575"/>
            <a:chExt cx="802600" cy="1585275"/>
          </a:xfrm>
        </p:grpSpPr>
        <p:sp>
          <p:nvSpPr>
            <p:cNvPr id="281" name="Google Shape;281;p21"/>
            <p:cNvSpPr/>
            <p:nvPr/>
          </p:nvSpPr>
          <p:spPr>
            <a:xfrm>
              <a:off x="5849150" y="1733200"/>
              <a:ext cx="367075" cy="305400"/>
            </a:xfrm>
            <a:custGeom>
              <a:avLst/>
              <a:gdLst/>
              <a:ahLst/>
              <a:cxnLst/>
              <a:rect l="l" t="t" r="r" b="b"/>
              <a:pathLst>
                <a:path w="14683" h="12216" extrusionOk="0">
                  <a:moveTo>
                    <a:pt x="10353" y="0"/>
                  </a:moveTo>
                  <a:cubicBezTo>
                    <a:pt x="8034" y="0"/>
                    <a:pt x="5709" y="793"/>
                    <a:pt x="3919" y="2271"/>
                  </a:cubicBezTo>
                  <a:cubicBezTo>
                    <a:pt x="1390" y="4359"/>
                    <a:pt x="0" y="7750"/>
                    <a:pt x="338" y="11012"/>
                  </a:cubicBezTo>
                  <a:lnTo>
                    <a:pt x="564" y="11296"/>
                  </a:lnTo>
                  <a:cubicBezTo>
                    <a:pt x="1654" y="11927"/>
                    <a:pt x="2886" y="12215"/>
                    <a:pt x="4136" y="12215"/>
                  </a:cubicBezTo>
                  <a:cubicBezTo>
                    <a:pt x="6043" y="12215"/>
                    <a:pt x="7990" y="11545"/>
                    <a:pt x="9533" y="10400"/>
                  </a:cubicBezTo>
                  <a:cubicBezTo>
                    <a:pt x="12089" y="8505"/>
                    <a:pt x="13660" y="5529"/>
                    <a:pt x="14527" y="2468"/>
                  </a:cubicBezTo>
                  <a:cubicBezTo>
                    <a:pt x="14608" y="2185"/>
                    <a:pt x="14682" y="1890"/>
                    <a:pt x="14628" y="1602"/>
                  </a:cubicBezTo>
                  <a:cubicBezTo>
                    <a:pt x="14507" y="955"/>
                    <a:pt x="13810" y="603"/>
                    <a:pt x="13180" y="412"/>
                  </a:cubicBezTo>
                  <a:cubicBezTo>
                    <a:pt x="12264" y="135"/>
                    <a:pt x="11309" y="0"/>
                    <a:pt x="10353" y="0"/>
                  </a:cubicBezTo>
                  <a:close/>
                </a:path>
              </a:pathLst>
            </a:custGeom>
            <a:solidFill>
              <a:srgbClr val="4778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 name="Google Shape;282;p21"/>
            <p:cNvSpPr/>
            <p:nvPr/>
          </p:nvSpPr>
          <p:spPr>
            <a:xfrm>
              <a:off x="5428800" y="1307575"/>
              <a:ext cx="447500" cy="661900"/>
            </a:xfrm>
            <a:custGeom>
              <a:avLst/>
              <a:gdLst/>
              <a:ahLst/>
              <a:cxnLst/>
              <a:rect l="l" t="t" r="r" b="b"/>
              <a:pathLst>
                <a:path w="17900" h="26476" extrusionOk="0">
                  <a:moveTo>
                    <a:pt x="6671" y="1"/>
                  </a:moveTo>
                  <a:cubicBezTo>
                    <a:pt x="5791" y="1"/>
                    <a:pt x="4991" y="709"/>
                    <a:pt x="4408" y="1417"/>
                  </a:cubicBezTo>
                  <a:cubicBezTo>
                    <a:pt x="1129" y="5399"/>
                    <a:pt x="0" y="11051"/>
                    <a:pt x="1498" y="15985"/>
                  </a:cubicBezTo>
                  <a:cubicBezTo>
                    <a:pt x="2995" y="20920"/>
                    <a:pt x="7077" y="24991"/>
                    <a:pt x="12016" y="26476"/>
                  </a:cubicBezTo>
                  <a:lnTo>
                    <a:pt x="12567" y="26319"/>
                  </a:lnTo>
                  <a:cubicBezTo>
                    <a:pt x="16549" y="23289"/>
                    <a:pt x="17899" y="17613"/>
                    <a:pt x="16696" y="12757"/>
                  </a:cubicBezTo>
                  <a:cubicBezTo>
                    <a:pt x="15491" y="7900"/>
                    <a:pt x="12125" y="3819"/>
                    <a:pt x="8205" y="707"/>
                  </a:cubicBezTo>
                  <a:cubicBezTo>
                    <a:pt x="7845" y="420"/>
                    <a:pt x="7462" y="133"/>
                    <a:pt x="7010" y="37"/>
                  </a:cubicBezTo>
                  <a:cubicBezTo>
                    <a:pt x="6896" y="12"/>
                    <a:pt x="6783" y="1"/>
                    <a:pt x="6671" y="1"/>
                  </a:cubicBezTo>
                  <a:close/>
                </a:path>
              </a:pathLst>
            </a:custGeom>
            <a:solidFill>
              <a:srgbClr val="4778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 name="Google Shape;283;p21"/>
            <p:cNvSpPr/>
            <p:nvPr/>
          </p:nvSpPr>
          <p:spPr>
            <a:xfrm>
              <a:off x="5648500" y="1603550"/>
              <a:ext cx="146450" cy="691300"/>
            </a:xfrm>
            <a:custGeom>
              <a:avLst/>
              <a:gdLst/>
              <a:ahLst/>
              <a:cxnLst/>
              <a:rect l="l" t="t" r="r" b="b"/>
              <a:pathLst>
                <a:path w="5858" h="27652" extrusionOk="0">
                  <a:moveTo>
                    <a:pt x="212" y="0"/>
                  </a:moveTo>
                  <a:cubicBezTo>
                    <a:pt x="110" y="0"/>
                    <a:pt x="0" y="86"/>
                    <a:pt x="28" y="218"/>
                  </a:cubicBezTo>
                  <a:cubicBezTo>
                    <a:pt x="1950" y="9246"/>
                    <a:pt x="3295" y="18396"/>
                    <a:pt x="5212" y="27430"/>
                  </a:cubicBezTo>
                  <a:cubicBezTo>
                    <a:pt x="5245" y="27585"/>
                    <a:pt x="5359" y="27652"/>
                    <a:pt x="5480" y="27652"/>
                  </a:cubicBezTo>
                  <a:cubicBezTo>
                    <a:pt x="5662" y="27652"/>
                    <a:pt x="5858" y="27499"/>
                    <a:pt x="5808" y="27265"/>
                  </a:cubicBezTo>
                  <a:cubicBezTo>
                    <a:pt x="3881" y="18242"/>
                    <a:pt x="2284" y="9151"/>
                    <a:pt x="362" y="125"/>
                  </a:cubicBezTo>
                  <a:cubicBezTo>
                    <a:pt x="344" y="38"/>
                    <a:pt x="279" y="0"/>
                    <a:pt x="2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 name="Google Shape;284;p21"/>
            <p:cNvSpPr/>
            <p:nvPr/>
          </p:nvSpPr>
          <p:spPr>
            <a:xfrm>
              <a:off x="5413625" y="2238250"/>
              <a:ext cx="685125" cy="654600"/>
            </a:xfrm>
            <a:custGeom>
              <a:avLst/>
              <a:gdLst/>
              <a:ahLst/>
              <a:cxnLst/>
              <a:rect l="l" t="t" r="r" b="b"/>
              <a:pathLst>
                <a:path w="27405" h="26184" extrusionOk="0">
                  <a:moveTo>
                    <a:pt x="1" y="0"/>
                  </a:moveTo>
                  <a:lnTo>
                    <a:pt x="1" y="26043"/>
                  </a:lnTo>
                  <a:cubicBezTo>
                    <a:pt x="1" y="26120"/>
                    <a:pt x="64" y="26183"/>
                    <a:pt x="141" y="26183"/>
                  </a:cubicBezTo>
                  <a:lnTo>
                    <a:pt x="27263" y="26183"/>
                  </a:lnTo>
                  <a:cubicBezTo>
                    <a:pt x="27341" y="26183"/>
                    <a:pt x="27404" y="26120"/>
                    <a:pt x="27404" y="26043"/>
                  </a:cubicBezTo>
                  <a:lnTo>
                    <a:pt x="27404" y="0"/>
                  </a:lnTo>
                  <a:close/>
                </a:path>
              </a:pathLst>
            </a:custGeom>
            <a:solidFill>
              <a:srgbClr val="B07D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 name="Google Shape;285;p21"/>
            <p:cNvSpPr/>
            <p:nvPr/>
          </p:nvSpPr>
          <p:spPr>
            <a:xfrm>
              <a:off x="5754025" y="1856100"/>
              <a:ext cx="269675" cy="278025"/>
            </a:xfrm>
            <a:custGeom>
              <a:avLst/>
              <a:gdLst/>
              <a:ahLst/>
              <a:cxnLst/>
              <a:rect l="l" t="t" r="r" b="b"/>
              <a:pathLst>
                <a:path w="10787" h="11121" extrusionOk="0">
                  <a:moveTo>
                    <a:pt x="10379" y="1"/>
                  </a:moveTo>
                  <a:cubicBezTo>
                    <a:pt x="10312" y="1"/>
                    <a:pt x="10243" y="29"/>
                    <a:pt x="10183" y="97"/>
                  </a:cubicBezTo>
                  <a:cubicBezTo>
                    <a:pt x="6970" y="3745"/>
                    <a:pt x="2770" y="6898"/>
                    <a:pt x="61" y="10943"/>
                  </a:cubicBezTo>
                  <a:cubicBezTo>
                    <a:pt x="1" y="11032"/>
                    <a:pt x="84" y="11121"/>
                    <a:pt x="170" y="11121"/>
                  </a:cubicBezTo>
                  <a:cubicBezTo>
                    <a:pt x="198" y="11121"/>
                    <a:pt x="226" y="11111"/>
                    <a:pt x="250" y="11090"/>
                  </a:cubicBezTo>
                  <a:lnTo>
                    <a:pt x="250" y="11089"/>
                  </a:lnTo>
                  <a:cubicBezTo>
                    <a:pt x="3840" y="7820"/>
                    <a:pt x="7472" y="4229"/>
                    <a:pt x="10602" y="516"/>
                  </a:cubicBezTo>
                  <a:cubicBezTo>
                    <a:pt x="10787" y="296"/>
                    <a:pt x="10594" y="1"/>
                    <a:pt x="103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86" name="Google Shape;286;p21"/>
          <p:cNvGrpSpPr/>
          <p:nvPr/>
        </p:nvGrpSpPr>
        <p:grpSpPr>
          <a:xfrm>
            <a:off x="2459633" y="4193634"/>
            <a:ext cx="1302335" cy="600860"/>
            <a:chOff x="2459633" y="4193634"/>
            <a:chExt cx="1302335" cy="600860"/>
          </a:xfrm>
        </p:grpSpPr>
        <p:sp>
          <p:nvSpPr>
            <p:cNvPr id="287" name="Google Shape;287;p21"/>
            <p:cNvSpPr/>
            <p:nvPr/>
          </p:nvSpPr>
          <p:spPr>
            <a:xfrm>
              <a:off x="2605351" y="4482313"/>
              <a:ext cx="1156617" cy="312180"/>
            </a:xfrm>
            <a:custGeom>
              <a:avLst/>
              <a:gdLst/>
              <a:ahLst/>
              <a:cxnLst/>
              <a:rect l="l" t="t" r="r" b="b"/>
              <a:pathLst>
                <a:path w="23923" h="6457" extrusionOk="0">
                  <a:moveTo>
                    <a:pt x="0" y="0"/>
                  </a:moveTo>
                  <a:lnTo>
                    <a:pt x="619" y="6456"/>
                  </a:lnTo>
                  <a:lnTo>
                    <a:pt x="23922" y="5757"/>
                  </a:lnTo>
                  <a:lnTo>
                    <a:pt x="22800" y="42"/>
                  </a:lnTo>
                  <a:lnTo>
                    <a:pt x="0" y="0"/>
                  </a:lnTo>
                  <a:close/>
                </a:path>
              </a:pathLst>
            </a:custGeom>
            <a:solidFill>
              <a:srgbClr val="FFAD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 name="Google Shape;288;p21"/>
            <p:cNvSpPr/>
            <p:nvPr/>
          </p:nvSpPr>
          <p:spPr>
            <a:xfrm>
              <a:off x="2856562" y="4603568"/>
              <a:ext cx="689677" cy="57920"/>
            </a:xfrm>
            <a:custGeom>
              <a:avLst/>
              <a:gdLst/>
              <a:ahLst/>
              <a:cxnLst/>
              <a:rect l="l" t="t" r="r" b="b"/>
              <a:pathLst>
                <a:path w="14265" h="1198" extrusionOk="0">
                  <a:moveTo>
                    <a:pt x="3" y="0"/>
                  </a:moveTo>
                  <a:lnTo>
                    <a:pt x="1" y="1169"/>
                  </a:lnTo>
                  <a:lnTo>
                    <a:pt x="14262" y="1198"/>
                  </a:lnTo>
                  <a:lnTo>
                    <a:pt x="14265" y="29"/>
                  </a:lnTo>
                  <a:lnTo>
                    <a:pt x="3" y="0"/>
                  </a:lnTo>
                  <a:close/>
                </a:path>
              </a:pathLst>
            </a:custGeom>
            <a:solidFill>
              <a:srgbClr val="4778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 name="Google Shape;289;p21"/>
            <p:cNvSpPr/>
            <p:nvPr/>
          </p:nvSpPr>
          <p:spPr>
            <a:xfrm>
              <a:off x="2460358" y="4193634"/>
              <a:ext cx="1153620" cy="312422"/>
            </a:xfrm>
            <a:custGeom>
              <a:avLst/>
              <a:gdLst/>
              <a:ahLst/>
              <a:cxnLst/>
              <a:rect l="l" t="t" r="r" b="b"/>
              <a:pathLst>
                <a:path w="23861" h="6462" extrusionOk="0">
                  <a:moveTo>
                    <a:pt x="1" y="0"/>
                  </a:moveTo>
                  <a:lnTo>
                    <a:pt x="550" y="6462"/>
                  </a:lnTo>
                  <a:lnTo>
                    <a:pt x="23861" y="6010"/>
                  </a:lnTo>
                  <a:lnTo>
                    <a:pt x="22800" y="284"/>
                  </a:lnTo>
                  <a:lnTo>
                    <a:pt x="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 name="Google Shape;290;p21"/>
            <p:cNvSpPr/>
            <p:nvPr/>
          </p:nvSpPr>
          <p:spPr>
            <a:xfrm>
              <a:off x="2459633" y="4230426"/>
              <a:ext cx="1147238" cy="254936"/>
            </a:xfrm>
            <a:custGeom>
              <a:avLst/>
              <a:gdLst/>
              <a:ahLst/>
              <a:cxnLst/>
              <a:rect l="l" t="t" r="r" b="b"/>
              <a:pathLst>
                <a:path w="23729" h="5273" extrusionOk="0">
                  <a:moveTo>
                    <a:pt x="22903" y="1"/>
                  </a:moveTo>
                  <a:lnTo>
                    <a:pt x="3" y="150"/>
                  </a:lnTo>
                  <a:lnTo>
                    <a:pt x="0" y="444"/>
                  </a:lnTo>
                  <a:cubicBezTo>
                    <a:pt x="1" y="377"/>
                    <a:pt x="4" y="346"/>
                    <a:pt x="10" y="346"/>
                  </a:cubicBezTo>
                  <a:cubicBezTo>
                    <a:pt x="84" y="346"/>
                    <a:pt x="529" y="5272"/>
                    <a:pt x="529" y="5272"/>
                  </a:cubicBezTo>
                  <a:lnTo>
                    <a:pt x="23729" y="4452"/>
                  </a:lnTo>
                  <a:lnTo>
                    <a:pt x="22903" y="1"/>
                  </a:lnTo>
                  <a:close/>
                </a:path>
              </a:pathLst>
            </a:custGeom>
            <a:solidFill>
              <a:srgbClr val="E8E8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 name="Google Shape;291;p21"/>
            <p:cNvSpPr/>
            <p:nvPr/>
          </p:nvSpPr>
          <p:spPr>
            <a:xfrm>
              <a:off x="2516005" y="4379238"/>
              <a:ext cx="1048222" cy="32876"/>
            </a:xfrm>
            <a:custGeom>
              <a:avLst/>
              <a:gdLst/>
              <a:ahLst/>
              <a:cxnLst/>
              <a:rect l="l" t="t" r="r" b="b"/>
              <a:pathLst>
                <a:path w="21681" h="680" extrusionOk="0">
                  <a:moveTo>
                    <a:pt x="334" y="0"/>
                  </a:moveTo>
                  <a:cubicBezTo>
                    <a:pt x="118" y="0"/>
                    <a:pt x="3" y="5"/>
                    <a:pt x="3" y="16"/>
                  </a:cubicBezTo>
                  <a:cubicBezTo>
                    <a:pt x="1" y="35"/>
                    <a:pt x="305" y="63"/>
                    <a:pt x="852" y="107"/>
                  </a:cubicBezTo>
                  <a:cubicBezTo>
                    <a:pt x="1396" y="148"/>
                    <a:pt x="2191" y="197"/>
                    <a:pt x="3172" y="251"/>
                  </a:cubicBezTo>
                  <a:cubicBezTo>
                    <a:pt x="5130" y="357"/>
                    <a:pt x="7842" y="476"/>
                    <a:pt x="10835" y="558"/>
                  </a:cubicBezTo>
                  <a:cubicBezTo>
                    <a:pt x="13828" y="641"/>
                    <a:pt x="16540" y="677"/>
                    <a:pt x="18501" y="680"/>
                  </a:cubicBezTo>
                  <a:cubicBezTo>
                    <a:pt x="19484" y="680"/>
                    <a:pt x="20279" y="674"/>
                    <a:pt x="20826" y="664"/>
                  </a:cubicBezTo>
                  <a:cubicBezTo>
                    <a:pt x="21376" y="654"/>
                    <a:pt x="21680" y="638"/>
                    <a:pt x="21680" y="620"/>
                  </a:cubicBezTo>
                  <a:cubicBezTo>
                    <a:pt x="21680" y="605"/>
                    <a:pt x="21376" y="582"/>
                    <a:pt x="20826" y="563"/>
                  </a:cubicBezTo>
                  <a:cubicBezTo>
                    <a:pt x="20279" y="545"/>
                    <a:pt x="19484" y="522"/>
                    <a:pt x="18504" y="499"/>
                  </a:cubicBezTo>
                  <a:lnTo>
                    <a:pt x="10840" y="305"/>
                  </a:lnTo>
                  <a:lnTo>
                    <a:pt x="3177" y="71"/>
                  </a:lnTo>
                  <a:cubicBezTo>
                    <a:pt x="2199" y="40"/>
                    <a:pt x="1404" y="16"/>
                    <a:pt x="855" y="6"/>
                  </a:cubicBezTo>
                  <a:cubicBezTo>
                    <a:pt x="644" y="2"/>
                    <a:pt x="469" y="0"/>
                    <a:pt x="334" y="0"/>
                  </a:cubicBezTo>
                  <a:close/>
                </a:path>
              </a:pathLst>
            </a:custGeom>
            <a:solidFill>
              <a:srgbClr val="1E2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 name="Google Shape;292;p21"/>
            <p:cNvSpPr/>
            <p:nvPr/>
          </p:nvSpPr>
          <p:spPr>
            <a:xfrm>
              <a:off x="2511751" y="4314694"/>
              <a:ext cx="1018392" cy="29637"/>
            </a:xfrm>
            <a:custGeom>
              <a:avLst/>
              <a:gdLst/>
              <a:ahLst/>
              <a:cxnLst/>
              <a:rect l="l" t="t" r="r" b="b"/>
              <a:pathLst>
                <a:path w="21064" h="613" extrusionOk="0">
                  <a:moveTo>
                    <a:pt x="13175" y="0"/>
                  </a:moveTo>
                  <a:cubicBezTo>
                    <a:pt x="12328" y="0"/>
                    <a:pt x="11441" y="7"/>
                    <a:pt x="10526" y="23"/>
                  </a:cubicBezTo>
                  <a:cubicBezTo>
                    <a:pt x="7613" y="72"/>
                    <a:pt x="4981" y="195"/>
                    <a:pt x="3077" y="322"/>
                  </a:cubicBezTo>
                  <a:cubicBezTo>
                    <a:pt x="2124" y="386"/>
                    <a:pt x="1358" y="448"/>
                    <a:pt x="824" y="497"/>
                  </a:cubicBezTo>
                  <a:cubicBezTo>
                    <a:pt x="292" y="549"/>
                    <a:pt x="1" y="583"/>
                    <a:pt x="1" y="601"/>
                  </a:cubicBezTo>
                  <a:cubicBezTo>
                    <a:pt x="2" y="609"/>
                    <a:pt x="62" y="613"/>
                    <a:pt x="177" y="613"/>
                  </a:cubicBezTo>
                  <a:cubicBezTo>
                    <a:pt x="317" y="613"/>
                    <a:pt x="538" y="607"/>
                    <a:pt x="832" y="595"/>
                  </a:cubicBezTo>
                  <a:lnTo>
                    <a:pt x="3087" y="503"/>
                  </a:lnTo>
                  <a:cubicBezTo>
                    <a:pt x="4991" y="423"/>
                    <a:pt x="7623" y="324"/>
                    <a:pt x="10531" y="278"/>
                  </a:cubicBezTo>
                  <a:cubicBezTo>
                    <a:pt x="12099" y="252"/>
                    <a:pt x="13587" y="242"/>
                    <a:pt x="14925" y="242"/>
                  </a:cubicBezTo>
                  <a:cubicBezTo>
                    <a:pt x="16066" y="242"/>
                    <a:pt x="17097" y="249"/>
                    <a:pt x="17975" y="257"/>
                  </a:cubicBezTo>
                  <a:lnTo>
                    <a:pt x="20233" y="275"/>
                  </a:lnTo>
                  <a:cubicBezTo>
                    <a:pt x="20318" y="276"/>
                    <a:pt x="20396" y="276"/>
                    <a:pt x="20468" y="276"/>
                  </a:cubicBezTo>
                  <a:cubicBezTo>
                    <a:pt x="20853" y="276"/>
                    <a:pt x="21061" y="270"/>
                    <a:pt x="21061" y="255"/>
                  </a:cubicBezTo>
                  <a:cubicBezTo>
                    <a:pt x="21064" y="237"/>
                    <a:pt x="20770" y="211"/>
                    <a:pt x="20236" y="177"/>
                  </a:cubicBezTo>
                  <a:cubicBezTo>
                    <a:pt x="19704" y="144"/>
                    <a:pt x="18933" y="110"/>
                    <a:pt x="17978" y="77"/>
                  </a:cubicBezTo>
                  <a:cubicBezTo>
                    <a:pt x="16672" y="33"/>
                    <a:pt x="15022" y="0"/>
                    <a:pt x="13175" y="0"/>
                  </a:cubicBezTo>
                  <a:close/>
                </a:path>
              </a:pathLst>
            </a:custGeom>
            <a:solidFill>
              <a:srgbClr val="1E2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 name="Google Shape;293;p21"/>
            <p:cNvSpPr/>
            <p:nvPr/>
          </p:nvSpPr>
          <p:spPr>
            <a:xfrm>
              <a:off x="2512283" y="4265574"/>
              <a:ext cx="1038069" cy="44093"/>
            </a:xfrm>
            <a:custGeom>
              <a:avLst/>
              <a:gdLst/>
              <a:ahLst/>
              <a:cxnLst/>
              <a:rect l="l" t="t" r="r" b="b"/>
              <a:pathLst>
                <a:path w="21471" h="912" extrusionOk="0">
                  <a:moveTo>
                    <a:pt x="8327" y="0"/>
                  </a:moveTo>
                  <a:cubicBezTo>
                    <a:pt x="7716" y="0"/>
                    <a:pt x="7125" y="5"/>
                    <a:pt x="6559" y="14"/>
                  </a:cubicBezTo>
                  <a:cubicBezTo>
                    <a:pt x="5914" y="30"/>
                    <a:pt x="5303" y="40"/>
                    <a:pt x="4730" y="66"/>
                  </a:cubicBezTo>
                  <a:cubicBezTo>
                    <a:pt x="4160" y="84"/>
                    <a:pt x="3625" y="112"/>
                    <a:pt x="3140" y="135"/>
                  </a:cubicBezTo>
                  <a:cubicBezTo>
                    <a:pt x="2653" y="159"/>
                    <a:pt x="2214" y="192"/>
                    <a:pt x="1830" y="218"/>
                  </a:cubicBezTo>
                  <a:cubicBezTo>
                    <a:pt x="1442" y="244"/>
                    <a:pt x="1110" y="272"/>
                    <a:pt x="839" y="298"/>
                  </a:cubicBezTo>
                  <a:cubicBezTo>
                    <a:pt x="299" y="347"/>
                    <a:pt x="0" y="383"/>
                    <a:pt x="0" y="399"/>
                  </a:cubicBezTo>
                  <a:cubicBezTo>
                    <a:pt x="1" y="407"/>
                    <a:pt x="67" y="411"/>
                    <a:pt x="191" y="411"/>
                  </a:cubicBezTo>
                  <a:cubicBezTo>
                    <a:pt x="335" y="411"/>
                    <a:pt x="556" y="406"/>
                    <a:pt x="846" y="396"/>
                  </a:cubicBezTo>
                  <a:lnTo>
                    <a:pt x="1837" y="360"/>
                  </a:lnTo>
                  <a:cubicBezTo>
                    <a:pt x="2224" y="350"/>
                    <a:pt x="2663" y="332"/>
                    <a:pt x="3148" y="316"/>
                  </a:cubicBezTo>
                  <a:cubicBezTo>
                    <a:pt x="3636" y="301"/>
                    <a:pt x="4167" y="285"/>
                    <a:pt x="4738" y="275"/>
                  </a:cubicBezTo>
                  <a:cubicBezTo>
                    <a:pt x="5310" y="262"/>
                    <a:pt x="5919" y="257"/>
                    <a:pt x="6562" y="249"/>
                  </a:cubicBezTo>
                  <a:cubicBezTo>
                    <a:pt x="6895" y="247"/>
                    <a:pt x="7238" y="246"/>
                    <a:pt x="7588" y="246"/>
                  </a:cubicBezTo>
                  <a:cubicBezTo>
                    <a:pt x="8586" y="246"/>
                    <a:pt x="9646" y="255"/>
                    <a:pt x="10745" y="280"/>
                  </a:cubicBezTo>
                  <a:cubicBezTo>
                    <a:pt x="12226" y="316"/>
                    <a:pt x="13637" y="378"/>
                    <a:pt x="14919" y="445"/>
                  </a:cubicBezTo>
                  <a:cubicBezTo>
                    <a:pt x="15562" y="484"/>
                    <a:pt x="16171" y="517"/>
                    <a:pt x="16741" y="559"/>
                  </a:cubicBezTo>
                  <a:cubicBezTo>
                    <a:pt x="17311" y="595"/>
                    <a:pt x="17843" y="639"/>
                    <a:pt x="18328" y="672"/>
                  </a:cubicBezTo>
                  <a:cubicBezTo>
                    <a:pt x="18813" y="708"/>
                    <a:pt x="19249" y="747"/>
                    <a:pt x="19636" y="778"/>
                  </a:cubicBezTo>
                  <a:lnTo>
                    <a:pt x="20622" y="861"/>
                  </a:lnTo>
                  <a:cubicBezTo>
                    <a:pt x="21023" y="893"/>
                    <a:pt x="21293" y="911"/>
                    <a:pt x="21407" y="911"/>
                  </a:cubicBezTo>
                  <a:cubicBezTo>
                    <a:pt x="21447" y="911"/>
                    <a:pt x="21468" y="909"/>
                    <a:pt x="21468" y="904"/>
                  </a:cubicBezTo>
                  <a:cubicBezTo>
                    <a:pt x="21471" y="886"/>
                    <a:pt x="21174" y="837"/>
                    <a:pt x="20632" y="762"/>
                  </a:cubicBezTo>
                  <a:cubicBezTo>
                    <a:pt x="20361" y="724"/>
                    <a:pt x="20031" y="680"/>
                    <a:pt x="19649" y="636"/>
                  </a:cubicBezTo>
                  <a:cubicBezTo>
                    <a:pt x="19265" y="592"/>
                    <a:pt x="18826" y="543"/>
                    <a:pt x="18341" y="494"/>
                  </a:cubicBezTo>
                  <a:cubicBezTo>
                    <a:pt x="17858" y="445"/>
                    <a:pt x="17327" y="394"/>
                    <a:pt x="16757" y="347"/>
                  </a:cubicBezTo>
                  <a:cubicBezTo>
                    <a:pt x="16186" y="295"/>
                    <a:pt x="15575" y="257"/>
                    <a:pt x="14932" y="210"/>
                  </a:cubicBezTo>
                  <a:cubicBezTo>
                    <a:pt x="13647" y="130"/>
                    <a:pt x="12233" y="61"/>
                    <a:pt x="10747" y="27"/>
                  </a:cubicBezTo>
                  <a:cubicBezTo>
                    <a:pt x="9916" y="8"/>
                    <a:pt x="9105" y="0"/>
                    <a:pt x="8327" y="0"/>
                  </a:cubicBezTo>
                  <a:close/>
                </a:path>
              </a:pathLst>
            </a:custGeom>
            <a:solidFill>
              <a:srgbClr val="1E21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94" name="Google Shape;294;p21"/>
          <p:cNvSpPr/>
          <p:nvPr/>
        </p:nvSpPr>
        <p:spPr>
          <a:xfrm>
            <a:off x="0" y="4736617"/>
            <a:ext cx="9256709" cy="406893"/>
          </a:xfrm>
          <a:custGeom>
            <a:avLst/>
            <a:gdLst/>
            <a:ahLst/>
            <a:cxnLst/>
            <a:rect l="l" t="t" r="r" b="b"/>
            <a:pathLst>
              <a:path w="191462" h="8416" extrusionOk="0">
                <a:moveTo>
                  <a:pt x="191462" y="1"/>
                </a:moveTo>
                <a:lnTo>
                  <a:pt x="0" y="218"/>
                </a:lnTo>
                <a:lnTo>
                  <a:pt x="0" y="5936"/>
                </a:lnTo>
                <a:lnTo>
                  <a:pt x="189692" y="8415"/>
                </a:lnTo>
                <a:lnTo>
                  <a:pt x="191462" y="1"/>
                </a:lnTo>
                <a:close/>
              </a:path>
            </a:pathLst>
          </a:custGeom>
          <a:solidFill>
            <a:srgbClr val="6D39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theme/theme1.xml><?xml version="1.0" encoding="utf-8"?>
<a:theme xmlns:a="http://schemas.openxmlformats.org/drawingml/2006/main" name="WORKSHOP">
  <a:themeElements>
    <a:clrScheme name="Simple Light">
      <a:dk1>
        <a:srgbClr val="000000"/>
      </a:dk1>
      <a:lt1>
        <a:srgbClr val="FFFFFF"/>
      </a:lt1>
      <a:dk2>
        <a:srgbClr val="595959"/>
      </a:dk2>
      <a:lt2>
        <a:srgbClr val="EEEEEE"/>
      </a:lt2>
      <a:accent1>
        <a:srgbClr val="477861"/>
      </a:accent1>
      <a:accent2>
        <a:srgbClr val="FD8860"/>
      </a:accent2>
      <a:accent3>
        <a:srgbClr val="FFAD80"/>
      </a:accent3>
      <a:accent4>
        <a:srgbClr val="CC914A"/>
      </a:accent4>
      <a:accent5>
        <a:srgbClr val="E66043"/>
      </a:accent5>
      <a:accent6>
        <a:srgbClr val="6D392F"/>
      </a:accent6>
      <a:hlink>
        <a:srgbClr val="F5C8A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542</TotalTime>
  <Words>1655</Words>
  <Application>Microsoft Office PowerPoint</Application>
  <PresentationFormat>On-screen Show (16:9)</PresentationFormat>
  <Paragraphs>200</Paragraphs>
  <Slides>18</Slides>
  <Notes>18</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Amatic SC</vt:lpstr>
      <vt:lpstr>Noto Sans Symbols</vt:lpstr>
      <vt:lpstr>Wingdings</vt:lpstr>
      <vt:lpstr>Roboto Light</vt:lpstr>
      <vt:lpstr>Arial</vt:lpstr>
      <vt:lpstr>WORKSHOP</vt:lpstr>
      <vt:lpstr>PowerPoint Presentation</vt:lpstr>
      <vt:lpstr>What is Tools for Teachers</vt:lpstr>
      <vt:lpstr>PowerPoint Presentation</vt:lpstr>
      <vt:lpstr>What is tools for teachers </vt:lpstr>
      <vt:lpstr>How Tools For Teachers Supports Educators</vt:lpstr>
      <vt:lpstr>How to get to Tools for Teachers</vt:lpstr>
      <vt:lpstr>How to Log in</vt:lpstr>
      <vt:lpstr>PowerPoint Presentation</vt:lpstr>
      <vt:lpstr>Tools For Teachers Video Demonstration</vt:lpstr>
      <vt:lpstr>Navigating Tools For Teachers</vt:lpstr>
      <vt:lpstr>PowerPoint Presentation</vt:lpstr>
      <vt:lpstr>PowerPoint Presentation</vt:lpstr>
      <vt:lpstr>PowerPoint Presentation</vt:lpstr>
      <vt:lpstr>Shared practice</vt:lpstr>
      <vt:lpstr>Cers</vt:lpstr>
      <vt:lpstr>Grand Opening  September 30, 2020  </vt:lpstr>
      <vt:lpstr>Additional Resources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Mendez, Concepcion</dc:creator>
  <cp:lastModifiedBy>Concepcion Mendez</cp:lastModifiedBy>
  <cp:revision>36</cp:revision>
  <dcterms:modified xsi:type="dcterms:W3CDTF">2020-09-11T21:20:36Z</dcterms:modified>
</cp:coreProperties>
</file>