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3d5e54cd55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3d5e54cd55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763cc1a51f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763cc1a51f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763cc1a51f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763cc1a51f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763cc1a51f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763cc1a51f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763cc1a51f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763cc1a51f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763cc1a51f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763cc1a51f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763cc1a51f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763cc1a51f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763cc1a51f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763cc1a51f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gif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0E0E3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>
                <a:solidFill>
                  <a:srgbClr val="A64D79"/>
                </a:solidFill>
              </a:rPr>
              <a:t>Credit Sheets: </a:t>
            </a:r>
            <a:endParaRPr sz="5800">
              <a:solidFill>
                <a:srgbClr val="A64D79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3C78D8"/>
                </a:solidFill>
              </a:rPr>
              <a:t>How to track your progress…</a:t>
            </a:r>
            <a:endParaRPr sz="4000">
              <a:solidFill>
                <a:srgbClr val="3C78D8"/>
              </a:solidFill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215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0550" y="3000875"/>
            <a:ext cx="4572000" cy="192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E5CD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020">
                <a:solidFill>
                  <a:srgbClr val="E06666"/>
                </a:solidFill>
              </a:rPr>
              <a:t>Credit Summary</a:t>
            </a:r>
            <a:endParaRPr b="1" sz="3020">
              <a:solidFill>
                <a:srgbClr val="E06666"/>
              </a:solidFill>
            </a:endParaRPr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Each of your transcripts has a credit summary box in the bottom right corner. This box shows what is required, what you have completed, and what you need to complete for graduation. It looks like this: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3475" y="2212074"/>
            <a:ext cx="2486025" cy="251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CCCC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Credit Summary boxes can’t always be trusted…</a:t>
            </a:r>
            <a:endParaRPr b="1"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Math doesn’t </a:t>
            </a:r>
            <a:r>
              <a:rPr lang="en"/>
              <a:t>always</a:t>
            </a:r>
            <a:r>
              <a:rPr lang="en"/>
              <a:t> feed in right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Sometimes it doesn’t know what is first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</a:t>
            </a:r>
            <a:r>
              <a:rPr lang="en"/>
              <a:t>nd what is second semester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Your Grad Status screen in Aeries is also 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o</a:t>
            </a:r>
            <a:r>
              <a:rPr lang="en"/>
              <a:t>ften incorrect. See Urabe with questions!</a:t>
            </a:r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1875" y="1468874"/>
            <a:ext cx="3173324" cy="305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020">
                <a:solidFill>
                  <a:srgbClr val="9900FF"/>
                </a:solidFill>
              </a:rPr>
              <a:t>Credit Sheets let you track your progress:</a:t>
            </a:r>
            <a:endParaRPr b="1" sz="3020">
              <a:solidFill>
                <a:srgbClr val="9900FF"/>
              </a:solidFill>
            </a:endParaRPr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highlight>
                  <a:srgbClr val="00FF00"/>
                </a:highlight>
              </a:rPr>
              <a:t>Top of Credit Sheet:</a:t>
            </a:r>
            <a:endParaRPr>
              <a:highlight>
                <a:srgbClr val="00FF00"/>
              </a:highlight>
            </a:endParaRPr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0650" y="1152463"/>
            <a:ext cx="6048375" cy="332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</a:rPr>
              <a:t>continued…</a:t>
            </a:r>
            <a:endParaRPr>
              <a:solidFill>
                <a:srgbClr val="9900FF"/>
              </a:solidFill>
            </a:endParaRPr>
          </a:p>
        </p:txBody>
      </p:sp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highlight>
                  <a:srgbClr val="00FF00"/>
                </a:highlight>
              </a:rPr>
              <a:t>Bottom of Credit Sheet:</a:t>
            </a:r>
            <a:endParaRPr>
              <a:highlight>
                <a:srgbClr val="00FF00"/>
              </a:highlight>
            </a:endParaRPr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3100" y="1190675"/>
            <a:ext cx="5749200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9EAD3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When do I Earn Credits?</a:t>
            </a:r>
            <a:endParaRPr b="1"/>
          </a:p>
        </p:txBody>
      </p:sp>
      <p:sp>
        <p:nvSpPr>
          <p:cNvPr id="90" name="Google Shape;90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Approximately every 2 weeks you have the opportunity to earn 1 credit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At Progress Reports, you should have at least 2 credits in each class (except Guidance)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You can find the dates for the end of each quarter on your Credit Sheet. Here are all the dates: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Q1 Progress Report - Sept. 22			End of Q1 - October 20</a:t>
            </a:r>
            <a:endParaRPr>
              <a:solidFill>
                <a:srgbClr val="FF0000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Q2 Progress Report - December 1</a:t>
            </a:r>
            <a:r>
              <a:rPr lang="en"/>
              <a:t>		</a:t>
            </a:r>
            <a:r>
              <a:rPr lang="en">
                <a:solidFill>
                  <a:srgbClr val="0000FF"/>
                </a:solidFill>
              </a:rPr>
              <a:t>End of Q2 - January 12</a:t>
            </a:r>
            <a:endParaRPr>
              <a:solidFill>
                <a:srgbClr val="0000FF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FF"/>
                </a:solidFill>
              </a:rPr>
              <a:t>Q3 Progress Report - February 23		End of Q3 - March 22</a:t>
            </a:r>
            <a:endParaRPr>
              <a:solidFill>
                <a:srgbClr val="FF00FF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Q4 Progress Report - May 3				End of Q4 - June 7</a:t>
            </a:r>
            <a:endParaRPr>
              <a:solidFill>
                <a:schemeClr val="accent5"/>
              </a:solidFill>
            </a:endParaRPr>
          </a:p>
          <a:p>
            <a:pPr indent="0" lvl="0" marL="45720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Other Helpful Information:</a:t>
            </a:r>
            <a:endParaRPr b="1"/>
          </a:p>
        </p:txBody>
      </p:sp>
      <p:sp>
        <p:nvSpPr>
          <p:cNvPr id="96" name="Google Shape;96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lang="en" sz="1700"/>
              <a:t>Track your credits by quarter:</a:t>
            </a:r>
            <a:r>
              <a:rPr lang="en"/>
              <a:t>		</a:t>
            </a:r>
            <a:r>
              <a:rPr b="1" lang="en" sz="1700"/>
              <a:t>2. Know how many </a:t>
            </a:r>
            <a:r>
              <a:rPr b="1" lang="en" sz="1700"/>
              <a:t>credits</a:t>
            </a:r>
            <a:r>
              <a:rPr b="1" lang="en" sz="1700"/>
              <a:t> you need to </a:t>
            </a:r>
            <a:endParaRPr b="1" sz="1700"/>
          </a:p>
          <a:p>
            <a:pPr indent="0" lvl="0" marL="41148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700"/>
              <a:t>    return to Vanden:</a:t>
            </a:r>
            <a:endParaRPr b="1" sz="1700"/>
          </a:p>
          <a:p>
            <a:pPr indent="0" lvl="0" marL="41148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1148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1148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600"/>
              <a:t>3. Know how many credits you need to graduate:</a:t>
            </a:r>
            <a:endParaRPr b="1" sz="1600"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1148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775" y="1631775"/>
            <a:ext cx="2255925" cy="162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19500" y="1932575"/>
            <a:ext cx="2075450" cy="127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49838" y="3691438"/>
            <a:ext cx="1762125" cy="115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>
            <p:ph type="title"/>
          </p:nvPr>
        </p:nvSpPr>
        <p:spPr>
          <a:xfrm>
            <a:off x="386900" y="4224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020">
                <a:solidFill>
                  <a:srgbClr val="FF9900"/>
                </a:solidFill>
              </a:rPr>
              <a:t>What can my GPA do for me?</a:t>
            </a:r>
            <a:endParaRPr b="1" sz="3020">
              <a:solidFill>
                <a:srgbClr val="FF9900"/>
              </a:solidFill>
            </a:endParaRPr>
          </a:p>
        </p:txBody>
      </p:sp>
      <p:sp>
        <p:nvSpPr>
          <p:cNvPr id="105" name="Google Shape;105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74"/>
              <a:t>At TEC, our main focus is credits, but your GPA can help with:</a:t>
            </a:r>
            <a:endParaRPr b="1" sz="1574"/>
          </a:p>
          <a:p>
            <a:pPr indent="-328564" lvl="0" marL="457200" rtl="0" algn="l">
              <a:spcBef>
                <a:spcPts val="1200"/>
              </a:spcBef>
              <a:spcAft>
                <a:spcPts val="0"/>
              </a:spcAft>
              <a:buSzPts val="1574"/>
              <a:buAutoNum type="arabicPeriod"/>
            </a:pPr>
            <a:r>
              <a:rPr b="1" lang="en" sz="1574"/>
              <a:t>A higher GPA can make you more marketable to employers.</a:t>
            </a:r>
            <a:endParaRPr b="1" sz="1574"/>
          </a:p>
          <a:p>
            <a:pPr indent="-328564" lvl="0" marL="457200" rtl="0" algn="l">
              <a:spcBef>
                <a:spcPts val="0"/>
              </a:spcBef>
              <a:spcAft>
                <a:spcPts val="0"/>
              </a:spcAft>
              <a:buSzPts val="1574"/>
              <a:buAutoNum type="arabicPeriod"/>
            </a:pPr>
            <a:r>
              <a:rPr b="1" lang="en" sz="1574"/>
              <a:t>Most insurance providers offer up to a 25% discount for a 3.0 or higher GPA.</a:t>
            </a:r>
            <a:endParaRPr b="1" sz="1574"/>
          </a:p>
          <a:p>
            <a:pPr indent="-328564" lvl="0" marL="457200" rtl="0" algn="l">
              <a:spcBef>
                <a:spcPts val="0"/>
              </a:spcBef>
              <a:spcAft>
                <a:spcPts val="0"/>
              </a:spcAft>
              <a:buSzPts val="1574"/>
              <a:buAutoNum type="arabicPeriod"/>
            </a:pPr>
            <a:r>
              <a:rPr b="1" lang="en" sz="1574"/>
              <a:t>A higher GPA can get you scholarships - free money you don’t have to pay back!</a:t>
            </a:r>
            <a:endParaRPr b="1" sz="1574"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318">
                <a:solidFill>
                  <a:srgbClr val="9900FF"/>
                </a:solidFill>
              </a:rPr>
              <a:t>How to calculate your GPA: A = 4, B = 3, C = 2, D = 1, F = 0</a:t>
            </a:r>
            <a:endParaRPr b="1" sz="2318">
              <a:solidFill>
                <a:srgbClr val="9900FF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2018">
                <a:solidFill>
                  <a:srgbClr val="9900FF"/>
                </a:solidFill>
              </a:rPr>
              <a:t>Add up your grades and divide by the number of classes to get your grade point average</a:t>
            </a:r>
            <a:endParaRPr b="1" sz="2018">
              <a:solidFill>
                <a:srgbClr val="9900F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CE5CD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011"/>
              <a:t>Things to Know…</a:t>
            </a:r>
            <a:endParaRPr b="1" sz="3011"/>
          </a:p>
        </p:txBody>
      </p:sp>
      <p:sp>
        <p:nvSpPr>
          <p:cNvPr id="111" name="Google Shape;111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Make sure you have completed the Voluntary Placement Agreement and given it to Mrs. Urabe whether or not you plan to return to Vanden.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There is a Goal listed at the bottom of your credit sheet. Please make sure to check this and let Mrs. Urabe know if your goal changes - if I don’t know what you want to do, I can’t help you do it.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Use your Credit Sheet with Aeries Gradebook to mark off your credits when you earn them. Mrs. Urabe does not update Credit Sheets until grades are posted on the transcript.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FF"/>
                </a:solidFill>
              </a:rPr>
              <a:t>You have 32.5 credits available to you each quarter - </a:t>
            </a:r>
            <a:endParaRPr b="1">
              <a:solidFill>
                <a:srgbClr val="0000FF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00FF"/>
                </a:solidFill>
              </a:rPr>
              <a:t>be sure to earn them all!</a:t>
            </a:r>
            <a:endParaRPr b="1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2" name="Google Shape;11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64725" y="3662125"/>
            <a:ext cx="2308550" cy="133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