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4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42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49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69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51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7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075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8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0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27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24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37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9855B-0A32-6E49-8179-0DD69654E6EF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7A01970-9A78-3C47-AF27-1602EAA2F37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45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16C3-D97F-0F43-A850-2E5BF5D68A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Windsor Elementary Title I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4C896-D7C5-A444-B031-EF176D5F7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1878"/>
          </a:xfrm>
        </p:spPr>
        <p:txBody>
          <a:bodyPr/>
          <a:lstStyle/>
          <a:p>
            <a:pPr algn="ctr"/>
            <a:r>
              <a:rPr lang="en-US" dirty="0"/>
              <a:t>2020-2021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Dr. </a:t>
            </a:r>
            <a:r>
              <a:rPr lang="en-US" dirty="0" err="1"/>
              <a:t>NeShawn</a:t>
            </a:r>
            <a:r>
              <a:rPr lang="en-US" dirty="0"/>
              <a:t> Dawson, Principal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Home of the Polar Bears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0828417-BC0C-4649-AE14-A0F2B030D3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2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Purpose For Title I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dirty="0"/>
              <a:t>Bertie County Schools receive Title I funds in efforts to increase student achievement. Title I Part A funds are federal funds that provide financial assistance to local education agencies and schools with high numbers or high percentages of children from low income families.  </a:t>
            </a:r>
            <a:r>
              <a:rPr lang="en-US" sz="4000"/>
              <a:t>These </a:t>
            </a:r>
            <a:r>
              <a:rPr lang="en-US" sz="4000" dirty="0"/>
              <a:t>funds help ensure that all children meet challenging academic standards (United States Department of Education).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BEC444-8257-E747-9A1C-A6AB826AE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14064" y="49596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8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Supports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Tier 1: Core Implementation: Reading: K-3 </a:t>
            </a:r>
            <a:r>
              <a:rPr lang="en-US" dirty="0" err="1"/>
              <a:t>Letterland</a:t>
            </a:r>
            <a:r>
              <a:rPr lang="en-US" dirty="0"/>
              <a:t> Phonics and Early Literacy skills </a:t>
            </a:r>
          </a:p>
          <a:p>
            <a:r>
              <a:rPr lang="en-US" dirty="0"/>
              <a:t>Tier 2: Supplemental Support: </a:t>
            </a:r>
            <a:r>
              <a:rPr lang="en-US" dirty="0" err="1"/>
              <a:t>iReady</a:t>
            </a:r>
            <a:r>
              <a:rPr lang="en-US" dirty="0"/>
              <a:t> in reading &amp; math</a:t>
            </a:r>
          </a:p>
          <a:p>
            <a:r>
              <a:rPr lang="en-US" dirty="0"/>
              <a:t>Tier 3: Intensive Support: SPIRE </a:t>
            </a:r>
          </a:p>
          <a:p>
            <a:r>
              <a:rPr lang="en-US" dirty="0"/>
              <a:t>Science: Discovery Ed &amp; Tech books; Brain Pop &amp; Flocabulary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B0295D-832F-934F-8A55-DB1247C345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42054" y="44663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6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Total Budget Allocation for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                                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sz="6000" dirty="0"/>
              <a:t>$39,579.40</a:t>
            </a:r>
          </a:p>
          <a:p>
            <a:endParaRPr lang="en-US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D7A7C3-F707-3A42-9D96-570187816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48454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8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Budget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Staff Development on MTSS                                            $2,353.20</a:t>
            </a:r>
          </a:p>
          <a:p>
            <a:r>
              <a:rPr lang="en-US" sz="2400" dirty="0"/>
              <a:t>Supplies &amp; Materials                                                        $1,946.20</a:t>
            </a:r>
          </a:p>
          <a:p>
            <a:r>
              <a:rPr lang="en-US" sz="2400" dirty="0"/>
              <a:t>Computer Software and Materials                                    $8,730.00 </a:t>
            </a:r>
          </a:p>
          <a:p>
            <a:r>
              <a:rPr lang="en-US" sz="2400" dirty="0"/>
              <a:t>Reading Interventionist	                                            $26,550.00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768D68-3A78-7349-B977-325583DD9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78957" y="5059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6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Purpose for Parent Engagement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/>
              <a:t>These funds are used to provide workshops or training for parents that will inform them on how to assist their children in raising their achievement levels.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78A4FF7-DF1B-1349-B5F2-22168FCCF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99863" y="46535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0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721EF-F8A0-0E40-A247-43E783A1F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Parent Engagement Fund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299B5-85C6-0D4B-911A-1CD2C68CE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dirty="0"/>
              <a:t>                                       Budget:  $8,826.45</a:t>
            </a:r>
            <a:r>
              <a:rPr lang="en-US" dirty="0"/>
              <a:t>	                                        			                          </a:t>
            </a:r>
          </a:p>
          <a:p>
            <a:pPr marL="0" indent="0">
              <a:buNone/>
            </a:pPr>
            <a:r>
              <a:rPr lang="en-US" sz="2400" dirty="0"/>
              <a:t>4 Professional Development Activities/Trainings </a:t>
            </a:r>
            <a:endParaRPr lang="en-US" dirty="0"/>
          </a:p>
          <a:p>
            <a:r>
              <a:rPr lang="en-US" dirty="0"/>
              <a:t>READING</a:t>
            </a:r>
          </a:p>
          <a:p>
            <a:r>
              <a:rPr lang="en-US" dirty="0"/>
              <a:t>MATH</a:t>
            </a:r>
          </a:p>
          <a:p>
            <a:r>
              <a:rPr lang="en-US" dirty="0"/>
              <a:t>SOCIAL EMOTIONAL LEARNING</a:t>
            </a:r>
          </a:p>
          <a:p>
            <a:r>
              <a:rPr lang="en-US" dirty="0"/>
              <a:t>HEALTHFUL LIVING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DA59B5-0D3E-7041-82A7-F21F4D606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2864" y="5059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8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51AE-A402-8F47-9A64-BD36D6A8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WES Title I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40B4-2CC6-8C4F-B99D-3ED27BE6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All teachers will incorporate writing across the curriculum.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 teachers will participate in a book study on Multi Tier System of Support (MTSS).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students and teachers will create and maintain data notebooks to track student progress.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16637B-FB6C-4749-B5EB-3E4EC01D87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7853" y="50599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7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8C6A-E4D0-7648-B921-8C697AECB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WES SIP Goals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DF298-B0DF-E343-9CFF-17D35E57C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8700" dirty="0"/>
              <a:t>Students will become better writers and will be able to compose good writings. </a:t>
            </a:r>
          </a:p>
          <a:p>
            <a:endParaRPr lang="en-US" sz="8700" dirty="0"/>
          </a:p>
          <a:p>
            <a:pPr marL="0" indent="0">
              <a:buNone/>
            </a:pPr>
            <a:r>
              <a:rPr lang="en-US" sz="8700" dirty="0"/>
              <a:t>Teachers will have a better understanding on how to implement interventions and how to progress monitor student work.</a:t>
            </a:r>
          </a:p>
          <a:p>
            <a:pPr marL="0" indent="0">
              <a:buNone/>
            </a:pPr>
            <a:endParaRPr lang="en-US" sz="8700" dirty="0"/>
          </a:p>
          <a:p>
            <a:pPr marL="0" indent="0">
              <a:buNone/>
            </a:pPr>
            <a:r>
              <a:rPr lang="en-US" sz="8700" dirty="0"/>
              <a:t>With the data notebooks, teachers and students will be able to monitor student growth and areas for improvement.</a:t>
            </a:r>
          </a:p>
          <a:p>
            <a:pPr marL="0" indent="0">
              <a:buNone/>
            </a:pPr>
            <a:endParaRPr lang="en-US" sz="87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7BFD94-20F7-FF48-9D93-6CC21099D6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0653" y="54663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5017-DF18-AF41-A65D-69F633D3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support and Improvement (TSI)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21DB7-F7C2-D34D-98A5-09F775DD4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We have one subgroup, students with disabilities,  that is consistently underperforming; therefore, we receive additional funds to provide professional development for teachers to improve teaching and learning in efforts to raise achievement levels for the student with disabilities.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C4C6CC7-8E24-2B48-A23B-5BA2197795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30631" y="42016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4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42D1-A3E4-6F42-9D0E-146500F92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WINDsOR</a:t>
            </a:r>
            <a:r>
              <a:rPr lang="en-US" dirty="0"/>
              <a:t> </a:t>
            </a:r>
            <a:r>
              <a:rPr lang="en-US" dirty="0" err="1"/>
              <a:t>ELEMENTARy</a:t>
            </a:r>
            <a:r>
              <a:rPr lang="en-US" dirty="0"/>
              <a:t>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D1BF6-B8FE-3F44-9822-9D7BA8D8A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4800" dirty="0"/>
              <a:t> Together We Can!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497E57-00EF-C44F-872D-9A0403509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75800" y="46535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5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{92C1A96F-7741-1649-90E5-E1BD363A351A}tf10001119</Template>
  <TotalTime>727</TotalTime>
  <Words>397</Words>
  <Application>Microsoft Macintosh PowerPoint</Application>
  <PresentationFormat>Widescreen</PresentationFormat>
  <Paragraphs>62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Windsor Elementary Title I Plan</vt:lpstr>
      <vt:lpstr>Purpose For Title I Funds</vt:lpstr>
      <vt:lpstr>Supports Learning</vt:lpstr>
      <vt:lpstr>Total Budget Allocation for 2020-2021</vt:lpstr>
      <vt:lpstr>Budget cont.</vt:lpstr>
      <vt:lpstr>The Purpose for Parent Engagement Funds</vt:lpstr>
      <vt:lpstr>Parent Engagement Fund Allocation</vt:lpstr>
      <vt:lpstr>WES Title I Goals</vt:lpstr>
      <vt:lpstr>WES SIP Goals Outcomes</vt:lpstr>
      <vt:lpstr>Target support and Improvement (TSI)</vt:lpstr>
      <vt:lpstr>WINDsOR ELEMENTARy School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Windsor Elementary Title I Plan</dc:title>
  <dc:creator>Microsoft Office User</dc:creator>
  <cp:lastModifiedBy>Microsoft Office User</cp:lastModifiedBy>
  <cp:revision>34</cp:revision>
  <dcterms:created xsi:type="dcterms:W3CDTF">2020-09-07T17:55:51Z</dcterms:created>
  <dcterms:modified xsi:type="dcterms:W3CDTF">2020-09-17T14:20:05Z</dcterms:modified>
</cp:coreProperties>
</file>