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842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23DEB-CA18-441F-8365-E9B367C2E21D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34913-2A81-4139-BE8C-4EBDF3567D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48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22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7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7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8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2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80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28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67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1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9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15B2C-2185-4383-A2C0-B1C57CC06B5E}" type="datetimeFigureOut">
              <a:rPr lang="en-US" smtClean="0"/>
              <a:pPr/>
              <a:t>5/7/2015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E0B62-ECE1-40AC-A228-7294F0DCEE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0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Wedding Flower Portfolio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673" y="1981200"/>
            <a:ext cx="6172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626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Wedding Details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7" t="3361" r="12673"/>
          <a:stretch/>
        </p:blipFill>
        <p:spPr bwMode="auto">
          <a:xfrm>
            <a:off x="5105400" y="4721251"/>
            <a:ext cx="1786434" cy="173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7" b="12396"/>
          <a:stretch/>
        </p:blipFill>
        <p:spPr bwMode="auto">
          <a:xfrm>
            <a:off x="3429000" y="4071003"/>
            <a:ext cx="2133600" cy="162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Season: Summer wedding (July 15</a:t>
            </a:r>
            <a:r>
              <a:rPr lang="en-US" baseline="300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th</a:t>
            </a:r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@4pm)</a:t>
            </a:r>
          </a:p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Color Scheme: Pinks, lime green, and white</a:t>
            </a:r>
          </a:p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Style: Traditional/formal</a:t>
            </a:r>
          </a:p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Event Description: Church with reception at nearby park.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434" y="4040203"/>
            <a:ext cx="1752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782337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95799"/>
            <a:ext cx="1752600" cy="1588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24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Bridal Bouquet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44336" y="953380"/>
            <a:ext cx="3200400" cy="218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86200" y="9906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Traditional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1600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Look with holder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92"/>
          <a:stretch/>
        </p:blipFill>
        <p:spPr bwMode="auto">
          <a:xfrm>
            <a:off x="381000" y="1524001"/>
            <a:ext cx="2819400" cy="2164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0" y="3779393"/>
            <a:ext cx="293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Bright pink stargazer lilies &amp; white roses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306843"/>
              </p:ext>
            </p:extLst>
          </p:nvPr>
        </p:nvGraphicFramePr>
        <p:xfrm>
          <a:off x="3318164" y="3800175"/>
          <a:ext cx="5389418" cy="2219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  <a:gridCol w="2341418"/>
              </a:tblGrid>
              <a:tr h="148364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Stargazer Lilies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0" dirty="0" smtClean="0"/>
                        <a:t> b</a:t>
                      </a:r>
                      <a:r>
                        <a:rPr lang="en-US" dirty="0" smtClean="0"/>
                        <a:t>unch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White Roses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 stems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bunch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Bear Grass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bunch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bunches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42" name="Picture 2" descr="http://www.wallpapers1920x1080.com/media/wallpapers_1366x768/white-roses-flower-wallpaper-34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191000"/>
            <a:ext cx="2971800" cy="16708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597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Bridesmaids/Maid of Honor Bouquets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3 bouquets similar to the brides, yet smaller versions. 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92"/>
          <a:stretch/>
        </p:blipFill>
        <p:spPr bwMode="auto">
          <a:xfrm>
            <a:off x="5943600" y="2133600"/>
            <a:ext cx="2819400" cy="2164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704123"/>
              </p:ext>
            </p:extLst>
          </p:nvPr>
        </p:nvGraphicFramePr>
        <p:xfrm>
          <a:off x="457200" y="2438400"/>
          <a:ext cx="5181600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9080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Stargazer Lilies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bunches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White Roses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stems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bunches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Bear Grass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bunches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bunches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876800"/>
            <a:ext cx="2458064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http://www.wallpapers1920x1080.com/media/wallpapers_1366x768/white-roses-flower-wallpaper-34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419600"/>
            <a:ext cx="3505200" cy="197071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4953000"/>
            <a:ext cx="121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Flower girl throws real petals, ring bearer pillow with lace.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803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Boutonnieres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14 boutonnieres in total. (With an extra)</a:t>
            </a:r>
          </a:p>
          <a:p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White roses with salal and bear grass.</a:t>
            </a:r>
          </a:p>
          <a:p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en-US" dirty="0" smtClean="0"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endParaRPr lang="en-U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8194" name="Picture 2" descr="http://upload.wikimedia.org/wikipedia/en/3/3f/Boutonnie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200400"/>
            <a:ext cx="2209800" cy="2895601"/>
          </a:xfrm>
          <a:prstGeom prst="rect">
            <a:avLst/>
          </a:prstGeom>
          <a:noFill/>
        </p:spPr>
      </p:pic>
      <p:pic>
        <p:nvPicPr>
          <p:cNvPr id="4" name="Picture 2" descr="http://www.wallpapers1920x1080.com/media/wallpapers_1366x768/white-roses-flower-wallpaper-34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819400"/>
            <a:ext cx="2667000" cy="1499455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900480"/>
              </p:ext>
            </p:extLst>
          </p:nvPr>
        </p:nvGraphicFramePr>
        <p:xfrm>
          <a:off x="5410200" y="4495800"/>
          <a:ext cx="3429000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14500"/>
                <a:gridCol w="1714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White</a:t>
                      </a:r>
                      <a:r>
                        <a:rPr lang="en-US" baseline="0" dirty="0" smtClean="0"/>
                        <a:t> Roses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 stems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bunch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Bear Grass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bunch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Bout. Pins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24600" y="2057400"/>
            <a:ext cx="220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1 Groomsmen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 Best Man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 Male Singer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2 Dads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4 Grandpas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4 Ushers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71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Corsages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15 corsages in total. (With an extra)</a:t>
            </a:r>
          </a:p>
          <a:p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Stargazer lilies with salal and bear grass. 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92"/>
          <a:stretch/>
        </p:blipFill>
        <p:spPr bwMode="auto">
          <a:xfrm>
            <a:off x="685800" y="3352800"/>
            <a:ext cx="2743200" cy="2106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://www.arenaflowers.com/files/Image/arenaflowers.com/bespoke/weddings/corsages/weddings-pink-calla-lilies-corsage-lg.jpg"/>
          <p:cNvPicPr>
            <a:picLocks noChangeAspect="1" noChangeArrowheads="1"/>
          </p:cNvPicPr>
          <p:nvPr/>
        </p:nvPicPr>
        <p:blipFill>
          <a:blip r:embed="rId3" cstate="print"/>
          <a:srcRect l="6977" t="11628" r="6977" b="6977"/>
          <a:stretch>
            <a:fillRect/>
          </a:stretch>
        </p:blipFill>
        <p:spPr bwMode="auto">
          <a:xfrm>
            <a:off x="6172200" y="1143000"/>
            <a:ext cx="2514600" cy="23786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81400" y="2743200"/>
            <a:ext cx="2667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1 Maid of Honor(wrist)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 Singer(pin)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1 Pianist(pin)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2 Bridesmaids(wrist)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2 Moms(wrist)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2 Aunts(wrist)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4 Grandmas(pin)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310041"/>
              </p:ext>
            </p:extLst>
          </p:nvPr>
        </p:nvGraphicFramePr>
        <p:xfrm>
          <a:off x="5486400" y="4114800"/>
          <a:ext cx="3352800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/>
                <a:gridCol w="1676400"/>
              </a:tblGrid>
              <a:tr h="348343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</a:tr>
              <a:tr h="348343">
                <a:tc>
                  <a:txBody>
                    <a:bodyPr/>
                    <a:lstStyle/>
                    <a:p>
                      <a:r>
                        <a:rPr lang="en-US" dirty="0" smtClean="0"/>
                        <a:t>Wristlets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48343">
                <a:tc>
                  <a:txBody>
                    <a:bodyPr/>
                    <a:lstStyle/>
                    <a:p>
                      <a:r>
                        <a:rPr lang="en-US" dirty="0" smtClean="0"/>
                        <a:t>Corsage Pins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48343">
                <a:tc>
                  <a:txBody>
                    <a:bodyPr/>
                    <a:lstStyle/>
                    <a:p>
                      <a:r>
                        <a:rPr lang="en-US" dirty="0" smtClean="0"/>
                        <a:t>Stargazer</a:t>
                      </a:r>
                      <a:r>
                        <a:rPr lang="en-US" baseline="0" dirty="0" smtClean="0"/>
                        <a:t> Lilies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bunches</a:t>
                      </a:r>
                      <a:endParaRPr lang="en-US" dirty="0"/>
                    </a:p>
                  </a:txBody>
                  <a:tcPr/>
                </a:tc>
              </a:tr>
              <a:tr h="348343">
                <a:tc>
                  <a:txBody>
                    <a:bodyPr/>
                    <a:lstStyle/>
                    <a:p>
                      <a:r>
                        <a:rPr lang="en-US" dirty="0" smtClean="0"/>
                        <a:t>Salal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bunch</a:t>
                      </a:r>
                      <a:endParaRPr lang="en-US" dirty="0"/>
                    </a:p>
                  </a:txBody>
                  <a:tcPr/>
                </a:tc>
              </a:tr>
              <a:tr h="348343">
                <a:tc>
                  <a:txBody>
                    <a:bodyPr/>
                    <a:lstStyle/>
                    <a:p>
                      <a:r>
                        <a:rPr lang="en-US" dirty="0" smtClean="0"/>
                        <a:t>Bear Grass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bunch</a:t>
                      </a:r>
                      <a:endParaRPr lang="en-US" dirty="0"/>
                    </a:p>
                  </a:txBody>
                  <a:tcPr/>
                </a:tc>
              </a:tr>
              <a:tr h="348343">
                <a:tc>
                  <a:txBody>
                    <a:bodyPr/>
                    <a:lstStyle/>
                    <a:p>
                      <a:r>
                        <a:rPr lang="en-US" dirty="0" smtClean="0"/>
                        <a:t>Pearl Sprays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894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Wedding Cake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480061"/>
              </p:ext>
            </p:extLst>
          </p:nvPr>
        </p:nvGraphicFramePr>
        <p:xfrm>
          <a:off x="3352800" y="3352800"/>
          <a:ext cx="5181600" cy="1996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90800"/>
                <a:gridCol w="2590800"/>
              </a:tblGrid>
              <a:tr h="499110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</a:tr>
              <a:tr h="49911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0" dirty="0" smtClean="0"/>
                        <a:t> Inch Satin Ribbon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yards</a:t>
                      </a:r>
                      <a:endParaRPr lang="en-US" dirty="0"/>
                    </a:p>
                  </a:txBody>
                  <a:tcPr/>
                </a:tc>
              </a:tr>
              <a:tr h="499110">
                <a:tc>
                  <a:txBody>
                    <a:bodyPr/>
                    <a:lstStyle/>
                    <a:p>
                      <a:r>
                        <a:rPr lang="en-US" dirty="0" smtClean="0"/>
                        <a:t>White Roses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499110">
                <a:tc>
                  <a:txBody>
                    <a:bodyPr/>
                    <a:lstStyle/>
                    <a:p>
                      <a:r>
                        <a:rPr lang="en-US" dirty="0" smtClean="0"/>
                        <a:t>Stargazer Lilies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bunches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 descr="http://media-cache-ec0.pinimg.com/236x/0b/c2/5d/0bc25d16006bd51719c94ecfa13949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2590800" cy="40289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0" y="1676400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abic Typesetting" pitchFamily="66" charset="-78"/>
                <a:cs typeface="Arabic Typesetting" pitchFamily="66" charset="-78"/>
              </a:rPr>
              <a:t>Cake is traditional with a twist, composing of real flowers, ribbon, and red velvet under everything. </a:t>
            </a:r>
            <a:endParaRPr lang="en-US" sz="28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2235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Table Centerpieces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12 tables plus 1 head table and</a:t>
            </a:r>
          </a:p>
          <a:p>
            <a:pPr marL="0" indent="0">
              <a:buNone/>
            </a:pPr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guest book table.</a:t>
            </a:r>
          </a:p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16 arrangements all together. </a:t>
            </a:r>
          </a:p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Using Stargazer Lilies and </a:t>
            </a:r>
            <a:r>
              <a:rPr lang="en-US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White Roses and pink gladiolus. </a:t>
            </a:r>
            <a:endParaRPr lang="en-US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en-US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>
              <a:buNone/>
            </a:pPr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 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91000"/>
            <a:ext cx="2892766" cy="216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878" y="1828800"/>
            <a:ext cx="1597025" cy="89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838200"/>
            <a:ext cx="1314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463" y="1066800"/>
            <a:ext cx="1371600" cy="1054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725780"/>
              </p:ext>
            </p:extLst>
          </p:nvPr>
        </p:nvGraphicFramePr>
        <p:xfrm>
          <a:off x="4953000" y="3931920"/>
          <a:ext cx="3962400" cy="2926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2313"/>
                <a:gridCol w="1830087"/>
              </a:tblGrid>
              <a:tr h="347053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</a:tr>
              <a:tr h="347053">
                <a:tc>
                  <a:txBody>
                    <a:bodyPr/>
                    <a:lstStyle/>
                    <a:p>
                      <a:r>
                        <a:rPr lang="en-US" dirty="0" smtClean="0"/>
                        <a:t>Glass bowls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</a:tr>
              <a:tr h="347053">
                <a:tc>
                  <a:txBody>
                    <a:bodyPr/>
                    <a:lstStyle/>
                    <a:p>
                      <a:r>
                        <a:rPr lang="en-US" dirty="0" smtClean="0"/>
                        <a:t>Marbles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bags</a:t>
                      </a:r>
                      <a:endParaRPr lang="en-US" dirty="0"/>
                    </a:p>
                  </a:txBody>
                  <a:tcPr/>
                </a:tc>
              </a:tr>
              <a:tr h="347053">
                <a:tc>
                  <a:txBody>
                    <a:bodyPr/>
                    <a:lstStyle/>
                    <a:p>
                      <a:r>
                        <a:rPr lang="en-US" dirty="0" smtClean="0"/>
                        <a:t>Stargazer Lilies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bunches</a:t>
                      </a:r>
                      <a:endParaRPr lang="en-US" dirty="0"/>
                    </a:p>
                  </a:txBody>
                  <a:tcPr/>
                </a:tc>
              </a:tr>
              <a:tr h="347053">
                <a:tc>
                  <a:txBody>
                    <a:bodyPr/>
                    <a:lstStyle/>
                    <a:p>
                      <a:r>
                        <a:rPr lang="en-US" dirty="0" smtClean="0"/>
                        <a:t>White Roses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 stems</a:t>
                      </a:r>
                      <a:endParaRPr lang="en-US" dirty="0"/>
                    </a:p>
                  </a:txBody>
                  <a:tcPr/>
                </a:tc>
              </a:tr>
              <a:tr h="347053">
                <a:tc>
                  <a:txBody>
                    <a:bodyPr/>
                    <a:lstStyle/>
                    <a:p>
                      <a:r>
                        <a:rPr lang="en-US" dirty="0" smtClean="0"/>
                        <a:t>Gladiolus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 stems</a:t>
                      </a:r>
                      <a:endParaRPr lang="en-US" dirty="0"/>
                    </a:p>
                  </a:txBody>
                  <a:tcPr/>
                </a:tc>
              </a:tr>
              <a:tr h="347053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Salal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bunches</a:t>
                      </a:r>
                      <a:endParaRPr lang="en-US" dirty="0"/>
                    </a:p>
                  </a:txBody>
                  <a:tcPr/>
                </a:tc>
              </a:tr>
              <a:tr h="347053">
                <a:tc>
                  <a:txBody>
                    <a:bodyPr/>
                    <a:lstStyle/>
                    <a:p>
                      <a:r>
                        <a:rPr lang="en-US" dirty="0" smtClean="0"/>
                        <a:t>Bear Grass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bunches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443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Entry, Arch, Aisles, Altar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Pink and green pew bows on first four pews starting at the altar.</a:t>
            </a:r>
          </a:p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(8 in all)</a:t>
            </a:r>
          </a:p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Stargazer lilies and white roses at altar</a:t>
            </a:r>
          </a:p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(carried to reception)</a:t>
            </a:r>
          </a:p>
          <a:p>
            <a:pPr marL="0" indent="0">
              <a:buNone/>
            </a:pPr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057400"/>
            <a:ext cx="165311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14800"/>
            <a:ext cx="19621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534325"/>
              </p:ext>
            </p:extLst>
          </p:nvPr>
        </p:nvGraphicFramePr>
        <p:xfrm>
          <a:off x="3657600" y="3267075"/>
          <a:ext cx="4038600" cy="3200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3600"/>
                <a:gridCol w="1905000"/>
              </a:tblGrid>
              <a:tr h="292179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</a:tr>
              <a:tr h="292179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en-US" baseline="0" dirty="0" smtClean="0"/>
                        <a:t> inch green &amp; pink ribbon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 yards</a:t>
                      </a:r>
                      <a:endParaRPr lang="en-US" dirty="0"/>
                    </a:p>
                  </a:txBody>
                  <a:tcPr/>
                </a:tc>
              </a:tr>
              <a:tr h="292179">
                <a:tc>
                  <a:txBody>
                    <a:bodyPr/>
                    <a:lstStyle/>
                    <a:p>
                      <a:r>
                        <a:rPr lang="en-US" dirty="0" smtClean="0"/>
                        <a:t>Wire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Package</a:t>
                      </a:r>
                      <a:endParaRPr lang="en-US" dirty="0"/>
                    </a:p>
                  </a:txBody>
                  <a:tcPr/>
                </a:tc>
              </a:tr>
              <a:tr h="292179">
                <a:tc>
                  <a:txBody>
                    <a:bodyPr/>
                    <a:lstStyle/>
                    <a:p>
                      <a:r>
                        <a:rPr lang="en-US" dirty="0" smtClean="0"/>
                        <a:t>White Roses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 stems</a:t>
                      </a:r>
                      <a:endParaRPr lang="en-US" dirty="0"/>
                    </a:p>
                  </a:txBody>
                  <a:tcPr/>
                </a:tc>
              </a:tr>
              <a:tr h="292179">
                <a:tc>
                  <a:txBody>
                    <a:bodyPr/>
                    <a:lstStyle/>
                    <a:p>
                      <a:r>
                        <a:rPr lang="en-US" dirty="0" smtClean="0"/>
                        <a:t>Stargazer Lilies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r>
                        <a:rPr lang="en-US" baseline="0" dirty="0" smtClean="0"/>
                        <a:t> bunches</a:t>
                      </a:r>
                      <a:endParaRPr lang="en-US" dirty="0"/>
                    </a:p>
                  </a:txBody>
                  <a:tcPr/>
                </a:tc>
              </a:tr>
              <a:tr h="292179">
                <a:tc>
                  <a:txBody>
                    <a:bodyPr/>
                    <a:lstStyle/>
                    <a:p>
                      <a:r>
                        <a:rPr lang="en-US" dirty="0" smtClean="0"/>
                        <a:t>Bear Grass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bunches</a:t>
                      </a:r>
                      <a:endParaRPr lang="en-US" dirty="0"/>
                    </a:p>
                  </a:txBody>
                  <a:tcPr/>
                </a:tc>
              </a:tr>
              <a:tr h="292179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Salal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bunches</a:t>
                      </a:r>
                      <a:endParaRPr lang="en-US" dirty="0"/>
                    </a:p>
                  </a:txBody>
                  <a:tcPr/>
                </a:tc>
              </a:tr>
              <a:tr h="292179">
                <a:tc>
                  <a:txBody>
                    <a:bodyPr/>
                    <a:lstStyle/>
                    <a:p>
                      <a:r>
                        <a:rPr lang="en-US" dirty="0" smtClean="0"/>
                        <a:t>Vases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267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Fresh Cut Flower Order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856224"/>
              </p:ext>
            </p:extLst>
          </p:nvPr>
        </p:nvGraphicFramePr>
        <p:xfrm>
          <a:off x="457200" y="3276600"/>
          <a:ext cx="8229600" cy="3352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19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1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Total: $1076.82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0412827"/>
              </p:ext>
            </p:extLst>
          </p:nvPr>
        </p:nvGraphicFramePr>
        <p:xfrm>
          <a:off x="457200" y="1143000"/>
          <a:ext cx="822960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Flowers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 bunches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Stargazer Lilies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$361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164 stems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$144.32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35 stems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Gladiolas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$411.25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 bunches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Bear Grass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Green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22 bunches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Salal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Green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 bunches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Green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$20.25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648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Hard Goods &amp; Supplies 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367440"/>
              </p:ext>
            </p:extLst>
          </p:nvPr>
        </p:nvGraphicFramePr>
        <p:xfrm>
          <a:off x="762000" y="1066800"/>
          <a:ext cx="8001000" cy="5669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 (each)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Cost</a:t>
                      </a:r>
                      <a:endParaRPr lang="en-US" dirty="0"/>
                    </a:p>
                  </a:txBody>
                  <a:tcPr/>
                </a:tc>
              </a:tr>
              <a:tr h="623057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Large Bouquet Holder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/>
                </a:tc>
              </a:tr>
              <a:tr h="623057">
                <a:tc>
                  <a:txBody>
                    <a:bodyPr/>
                    <a:lstStyle/>
                    <a:p>
                      <a:r>
                        <a:rPr lang="en-US" dirty="0" smtClean="0"/>
                        <a:t>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r>
                        <a:rPr lang="en-US" baseline="0" dirty="0" smtClean="0"/>
                        <a:t> Bouquet Holders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$90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Flower Girls Basket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1 box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Bout. Pins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Wristlets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$14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0" dirty="0" smtClean="0"/>
                        <a:t> box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Corsage Pins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1 box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Pearl Sprays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1 roll (3 yards)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Satin Ribbon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18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Glass Bowls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$36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10 bags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4 rolls (40 yards)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Pink/Green Ribbon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$40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/>
                </a:tc>
              </a:tr>
              <a:tr h="36097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Total: $369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445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Complete Price List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Total: $4723.50</a:t>
            </a:r>
            <a:endParaRPr lang="en-US" sz="7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5967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563</Words>
  <Application>Microsoft Office PowerPoint</Application>
  <PresentationFormat>On-screen Show (4:3)</PresentationFormat>
  <Paragraphs>231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Wedding Flower Portfolio</vt:lpstr>
      <vt:lpstr>Wedding Details</vt:lpstr>
      <vt:lpstr>Bridal Bouquet</vt:lpstr>
      <vt:lpstr>Bridesmaids/Maid of Honor Bouquets</vt:lpstr>
      <vt:lpstr>Boutonnieres</vt:lpstr>
      <vt:lpstr>Corsages</vt:lpstr>
      <vt:lpstr>Wedding Cake</vt:lpstr>
      <vt:lpstr>Table Centerpieces</vt:lpstr>
      <vt:lpstr>Entry, Arch, Aisles, Altar</vt:lpstr>
      <vt:lpstr>Fresh Cut Flower Order</vt:lpstr>
      <vt:lpstr>Hard Goods &amp; Supplies </vt:lpstr>
      <vt:lpstr>Complete Price List</vt:lpstr>
    </vt:vector>
  </TitlesOfParts>
  <Company>Rainier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Getting’ Hitched</dc:title>
  <dc:creator>R. Reichel</dc:creator>
  <cp:lastModifiedBy>karnesa</cp:lastModifiedBy>
  <cp:revision>21</cp:revision>
  <dcterms:created xsi:type="dcterms:W3CDTF">2014-05-13T20:33:38Z</dcterms:created>
  <dcterms:modified xsi:type="dcterms:W3CDTF">2015-05-07T19:15:58Z</dcterms:modified>
</cp:coreProperties>
</file>