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42" r:id="rId1"/>
    <p:sldMasterId id="2147483755" r:id="rId2"/>
  </p:sldMasterIdLst>
  <p:notesMasterIdLst>
    <p:notesMasterId r:id="rId18"/>
  </p:notesMasterIdLst>
  <p:sldIdLst>
    <p:sldId id="256" r:id="rId3"/>
    <p:sldId id="259" r:id="rId4"/>
    <p:sldId id="551" r:id="rId5"/>
    <p:sldId id="811" r:id="rId6"/>
    <p:sldId id="809" r:id="rId7"/>
    <p:sldId id="810" r:id="rId8"/>
    <p:sldId id="812" r:id="rId9"/>
    <p:sldId id="813" r:id="rId10"/>
    <p:sldId id="556" r:id="rId11"/>
    <p:sldId id="814" r:id="rId12"/>
    <p:sldId id="804" r:id="rId13"/>
    <p:sldId id="815" r:id="rId14"/>
    <p:sldId id="807" r:id="rId15"/>
    <p:sldId id="816" r:id="rId16"/>
    <p:sldId id="288" r:id="rId17"/>
  </p:sldIdLst>
  <p:sldSz cx="12192000" cy="6858000"/>
  <p:notesSz cx="7315200" cy="96012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Poppins" panose="00000500000000000000" pitchFamily="50" charset="0"/>
      <p:regular r:id="rId25"/>
      <p:bold r:id="rId26"/>
      <p:italic r:id="rId27"/>
      <p:boldItalic r:id="rId28"/>
    </p:embeddedFont>
    <p:embeddedFont>
      <p:font typeface="Poppins Light" panose="00000400000000000000" pitchFamily="50" charset="0"/>
      <p:regular r:id="rId29"/>
      <p:italic r:id="rId30"/>
    </p:embeddedFont>
    <p:embeddedFont>
      <p:font typeface="Poppins Medium" panose="020B0604020202020204" charset="0"/>
      <p:regular r:id="rId31"/>
      <p:bold r:id="rId32"/>
      <p:italic r:id="rId33"/>
      <p:boldItalic r:id="rId34"/>
    </p:embeddedFont>
    <p:embeddedFont>
      <p:font typeface="Poppins SemiBold" panose="00000700000000000000" pitchFamily="50" charset="0"/>
      <p:bold r:id="rId35"/>
      <p:boldItalic r:id="rId36"/>
    </p:embeddedFont>
    <p:embeddedFont>
      <p:font typeface="Quattrocento Roman" panose="02000502040400000004" charset="0"/>
      <p:regular r:id="rId37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Clifford" initials="SC" lastIdx="2" clrIdx="0">
    <p:extLst>
      <p:ext uri="{19B8F6BF-5375-455C-9EA6-DF929625EA0E}">
        <p15:presenceInfo xmlns:p15="http://schemas.microsoft.com/office/powerpoint/2012/main" userId="Scott Clifford" providerId="None"/>
      </p:ext>
    </p:extLst>
  </p:cmAuthor>
  <p:cmAuthor id="2" name="Cheryl Fisher" initials="CF" lastIdx="1" clrIdx="1">
    <p:extLst>
      <p:ext uri="{19B8F6BF-5375-455C-9EA6-DF929625EA0E}">
        <p15:presenceInfo xmlns:p15="http://schemas.microsoft.com/office/powerpoint/2012/main" userId="S-1-5-21-650542870-2085655227-4125111996-127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EBF7"/>
    <a:srgbClr val="007392"/>
    <a:srgbClr val="7EC4CD"/>
    <a:srgbClr val="2A2968"/>
    <a:srgbClr val="5F883B"/>
    <a:srgbClr val="B40000"/>
    <a:srgbClr val="8F4F5B"/>
    <a:srgbClr val="AE3AC8"/>
    <a:srgbClr val="FFE8CB"/>
    <a:srgbClr val="FFF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88" autoAdjust="0"/>
    <p:restoredTop sz="96005" autoAdjust="0"/>
  </p:normalViewPr>
  <p:slideViewPr>
    <p:cSldViewPr snapToGrid="0">
      <p:cViewPr varScale="1">
        <p:scale>
          <a:sx n="82" d="100"/>
          <a:sy n="82" d="100"/>
        </p:scale>
        <p:origin x="998" y="58"/>
      </p:cViewPr>
      <p:guideLst/>
    </p:cSldViewPr>
  </p:slideViewPr>
  <p:outlineViewPr>
    <p:cViewPr>
      <p:scale>
        <a:sx n="33" d="100"/>
        <a:sy n="33" d="100"/>
      </p:scale>
      <p:origin x="0" y="-111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3.fntdata"/><Relationship Id="rId34" Type="http://schemas.openxmlformats.org/officeDocument/2006/relationships/font" Target="fonts/font16.fntdata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7.fntdata"/><Relationship Id="rId33" Type="http://schemas.openxmlformats.org/officeDocument/2006/relationships/font" Target="fonts/font15.fntdata"/><Relationship Id="rId38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6.fntdata"/><Relationship Id="rId32" Type="http://schemas.openxmlformats.org/officeDocument/2006/relationships/font" Target="fonts/font14.fntdata"/><Relationship Id="rId37" Type="http://schemas.openxmlformats.org/officeDocument/2006/relationships/font" Target="fonts/font19.fntdata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36" Type="http://schemas.openxmlformats.org/officeDocument/2006/relationships/font" Target="fonts/font18.fntdata"/><Relationship Id="rId10" Type="http://schemas.openxmlformats.org/officeDocument/2006/relationships/slide" Target="slides/slide8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53" tIns="48326" rIns="96653" bIns="48326" rtlCol="0"/>
          <a:lstStyle>
            <a:lvl1pPr algn="r">
              <a:defRPr sz="1300"/>
            </a:lvl1pPr>
          </a:lstStyle>
          <a:p>
            <a:fld id="{23BF3C78-564D-41B0-9ABD-E0DEF3D0BA0F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6" rIns="96653" bIns="48326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53" tIns="48326" rIns="96653" bIns="4832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53" tIns="48326" rIns="96653" bIns="48326" rtlCol="0" anchor="b"/>
          <a:lstStyle>
            <a:lvl1pPr algn="r">
              <a:defRPr sz="1300"/>
            </a:lvl1pPr>
          </a:lstStyle>
          <a:p>
            <a:fld id="{5F809BBC-F37C-4807-8554-4670CB212BF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1228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809BBC-F37C-4807-8554-4670CB212BFE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22371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078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9625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170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10902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0583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88198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327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882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5762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68136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041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9202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809BBC-F37C-4807-8554-4670CB212BFE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8462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5369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24620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69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78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5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91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9531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802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384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9012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DA Title Slide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1C32F3C-F4F8-4E9E-B757-849ACAB81140}"/>
              </a:ext>
            </a:extLst>
          </p:cNvPr>
          <p:cNvSpPr/>
          <p:nvPr userDrawn="1"/>
        </p:nvSpPr>
        <p:spPr>
          <a:xfrm>
            <a:off x="1524000" y="1854206"/>
            <a:ext cx="9144000" cy="3053074"/>
          </a:xfrm>
          <a:prstGeom prst="rect">
            <a:avLst/>
          </a:prstGeom>
          <a:solidFill>
            <a:srgbClr val="2A2968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9572EE5-D42D-4B79-8A03-CEBB38157C52}"/>
              </a:ext>
            </a:extLst>
          </p:cNvPr>
          <p:cNvSpPr/>
          <p:nvPr userDrawn="1"/>
        </p:nvSpPr>
        <p:spPr>
          <a:xfrm>
            <a:off x="1524000" y="1853148"/>
            <a:ext cx="9144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C3B16FD-40A3-45AA-A5E6-AA0ABBD603B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269CBAD-FE7A-462C-9A9E-5303245F2CA2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6140DC8-FC94-4233-A508-BE0E94A923D7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4907280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F87EEB5-8CED-4B7D-BC78-67A18FA813DB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>
            <a:extLst>
              <a:ext uri="{FF2B5EF4-FFF2-40B4-BE49-F238E27FC236}">
                <a16:creationId xmlns:a16="http://schemas.microsoft.com/office/drawing/2014/main" id="{1E4F572C-5D94-4DF6-AD5C-2186F0BFF2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8805" y="1991361"/>
            <a:ext cx="8534395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C74EC9C8-28BE-42F3-8268-2528EA69F03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7" y="4080933"/>
            <a:ext cx="7281335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EEE07E98-9A13-4304-A8D3-DBB0E49C17E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177962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7C4B84A-6658-44CC-8531-C29D5DA1D505}"/>
              </a:ext>
            </a:extLst>
          </p:cNvPr>
          <p:cNvSpPr/>
          <p:nvPr userDrawn="1"/>
        </p:nvSpPr>
        <p:spPr>
          <a:xfrm>
            <a:off x="1524000" y="1854206"/>
            <a:ext cx="9144000" cy="3053074"/>
          </a:xfrm>
          <a:prstGeom prst="rect">
            <a:avLst/>
          </a:prstGeom>
          <a:solidFill>
            <a:srgbClr val="00739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9DFA0-D273-435D-AD16-4663D8FD1DC0}"/>
              </a:ext>
            </a:extLst>
          </p:cNvPr>
          <p:cNvSpPr/>
          <p:nvPr userDrawn="1"/>
        </p:nvSpPr>
        <p:spPr>
          <a:xfrm>
            <a:off x="1524000" y="1853148"/>
            <a:ext cx="9144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30A1E52-1EB8-44DE-98EF-8EFB1BFBA91C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725B993-E1C6-4652-973F-7AA2B0772351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9143153-5C0D-4D59-8A78-8CEB9CF3378B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4907280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EC4E4E9-F382-49F7-B5ED-FA52EC0175A9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A5B506EE-DFFB-41EB-9A55-52381CAAC4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8805" y="1991361"/>
            <a:ext cx="8534395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160D643C-1BBF-46B1-AF73-368E891902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7" y="4080933"/>
            <a:ext cx="7281335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68A9D8-846C-4086-B088-5F2C2875148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103" y="6057901"/>
            <a:ext cx="1446551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BA253EB8-E9EF-47E1-8758-D17DAD2B477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3781080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047242-09E9-4D60-89A7-E098CDA4A970}"/>
              </a:ext>
            </a:extLst>
          </p:cNvPr>
          <p:cNvSpPr/>
          <p:nvPr userDrawn="1"/>
        </p:nvSpPr>
        <p:spPr>
          <a:xfrm>
            <a:off x="1524000" y="1854206"/>
            <a:ext cx="9144000" cy="3053074"/>
          </a:xfrm>
          <a:prstGeom prst="rect">
            <a:avLst/>
          </a:prstGeom>
          <a:solidFill>
            <a:srgbClr val="7EC4CD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D43AB4-19CF-4251-8E07-C8A6AC9DBBE8}"/>
              </a:ext>
            </a:extLst>
          </p:cNvPr>
          <p:cNvSpPr/>
          <p:nvPr userDrawn="1"/>
        </p:nvSpPr>
        <p:spPr>
          <a:xfrm>
            <a:off x="1524000" y="1853148"/>
            <a:ext cx="9144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5BE83F-13CD-4BD3-82A5-804681B57DE1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0548974-C5C4-4CCB-9EF6-228F32A14CE3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849EA25-9330-4F34-A529-E0DE556B56D1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4907280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05CEDF9-59F2-4CD8-A54F-5B170D56AA42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50AA454A-B333-44B1-A6DC-FC6B6F5F264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8805" y="1991361"/>
            <a:ext cx="8534395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08CA8334-6D47-45E6-BF2C-83C59DCF540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7" y="4080933"/>
            <a:ext cx="7281335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E21F88-5D5C-4D73-A8F6-7CA9E21B05F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103" y="6057901"/>
            <a:ext cx="1446551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3B37FD9E-238B-42E6-BC4A-EA4A4A74B10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7074094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F1CAC23-2297-4A09-9E6C-9FB3959448DA}"/>
              </a:ext>
            </a:extLst>
          </p:cNvPr>
          <p:cNvSpPr/>
          <p:nvPr userDrawn="1"/>
        </p:nvSpPr>
        <p:spPr>
          <a:xfrm>
            <a:off x="1524000" y="1854206"/>
            <a:ext cx="9144000" cy="3053074"/>
          </a:xfrm>
          <a:prstGeom prst="rect">
            <a:avLst/>
          </a:prstGeom>
          <a:solidFill>
            <a:srgbClr val="5F883B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2928FEA-2A47-4B01-94EA-F65B8620029D}"/>
              </a:ext>
            </a:extLst>
          </p:cNvPr>
          <p:cNvSpPr/>
          <p:nvPr userDrawn="1"/>
        </p:nvSpPr>
        <p:spPr>
          <a:xfrm>
            <a:off x="1524000" y="1853148"/>
            <a:ext cx="9144000" cy="3054133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E6779AC-A050-46D0-B4DC-E339094EB9D3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861613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3C0D241-EE6B-4560-B405-793575EAF635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907280"/>
            <a:ext cx="0" cy="195072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CBD3DF8-9208-407E-9E02-82642354C566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4907280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3F25AB9-B2AB-47EF-B880-D566F149B5D0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8A4321F6-83DA-4E18-91EF-D265267D855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8805" y="1991361"/>
            <a:ext cx="8534395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CB38C473-010B-4401-B281-82056F31C37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7" y="4080933"/>
            <a:ext cx="7281335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11EDE5-EE80-43BA-958B-B1262399E5B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103" y="6057901"/>
            <a:ext cx="1446551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0BF5C6F6-49BA-4958-A1B3-3936026143A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486355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F511566-A006-4C69-B444-25D94F267510}"/>
              </a:ext>
            </a:extLst>
          </p:cNvPr>
          <p:cNvSpPr/>
          <p:nvPr userDrawn="1"/>
        </p:nvSpPr>
        <p:spPr>
          <a:xfrm>
            <a:off x="1524000" y="1854206"/>
            <a:ext cx="9144000" cy="3053074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BBC9CC-7778-4195-8339-0B89F020085E}"/>
              </a:ext>
            </a:extLst>
          </p:cNvPr>
          <p:cNvSpPr/>
          <p:nvPr userDrawn="1"/>
        </p:nvSpPr>
        <p:spPr>
          <a:xfrm>
            <a:off x="1524000" y="1853148"/>
            <a:ext cx="9144000" cy="3054133"/>
          </a:xfrm>
          <a:prstGeom prst="rect">
            <a:avLst/>
          </a:prstGeom>
          <a:noFill/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64FECF1-243D-4DC1-8C87-E90C648831DB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861613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91A1CAB-0D3B-412A-B1FC-800778CB8C27}"/>
              </a:ext>
            </a:extLst>
          </p:cNvPr>
          <p:cNvCxnSpPr>
            <a:cxnSpLocks/>
          </p:cNvCxnSpPr>
          <p:nvPr userDrawn="1"/>
        </p:nvCxnSpPr>
        <p:spPr>
          <a:xfrm>
            <a:off x="1524000" y="4907280"/>
            <a:ext cx="0" cy="195072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FA9A7AA-5263-4DC3-92D8-D8094EC18B9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4907280"/>
            <a:ext cx="1524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C95FEA4-BA83-4331-89F9-43AC58607E9C}"/>
              </a:ext>
            </a:extLst>
          </p:cNvPr>
          <p:cNvCxnSpPr>
            <a:cxnSpLocks/>
          </p:cNvCxnSpPr>
          <p:nvPr userDrawn="1"/>
        </p:nvCxnSpPr>
        <p:spPr>
          <a:xfrm>
            <a:off x="0" y="1853147"/>
            <a:ext cx="1524000" cy="0"/>
          </a:xfrm>
          <a:prstGeom prst="line">
            <a:avLst/>
          </a:prstGeom>
          <a:ln w="762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B40787F3-707F-48B2-A4B5-C85114D1114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28805" y="1991361"/>
            <a:ext cx="8534395" cy="1844045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663B2AB4-4DEC-4AFD-8940-226BD6AF8D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7" y="4080933"/>
            <a:ext cx="7281335" cy="685800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FECE1C-0B4B-4E85-99EA-703F63FEBB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6103" y="6057901"/>
            <a:ext cx="1446551" cy="646235"/>
          </a:xfrm>
          <a:prstGeom prst="rect">
            <a:avLst/>
          </a:prstGeom>
        </p:spPr>
      </p:pic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FEC05A12-3835-439D-A23F-17EF1E4BC6C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3635984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8276CF9-F994-45F6-B3DF-AE4B900153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6895" y="1341967"/>
            <a:ext cx="4905013" cy="537210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DED8369-CB0F-4441-9679-089A5404E98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16890" y="2195407"/>
            <a:ext cx="4905015" cy="369332"/>
          </a:xfrm>
        </p:spPr>
        <p:txBody>
          <a:bodyPr>
            <a:noAutofit/>
          </a:bodyPr>
          <a:lstStyle>
            <a:lvl1pPr marL="0" indent="0" algn="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7F512F7-F3D3-4FF4-983E-0ACFD75034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16890" y="2696303"/>
            <a:ext cx="4905015" cy="369332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D28492A0-9021-4099-9A8C-3C496E09BA2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476089" y="6062472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5627859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F94E983-5718-476F-8273-02D26AF8CDA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1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0F99960-F325-4367-91E2-249D7F734C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96194" y="1333500"/>
            <a:ext cx="4343407" cy="53721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57A251F2-5B98-43DD-8251-ADA3945D86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6195" y="2026920"/>
            <a:ext cx="4343407" cy="36933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02E5D015-12C1-40FC-9695-94FF5F022E8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476089" y="6062472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10754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F241E5-B09C-40FE-BB63-9EC185C40354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D29AFDC-96C8-41C7-8BF3-671E5F31A3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F6B4D66-2FA8-421D-B8B1-2F2798DC0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0"/>
            <a:ext cx="102108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B5FD78CC-35D0-4E24-A1FA-87BBA025131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903018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8B6FFD1-77BD-4BF2-88F8-B459EA6B9EDA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EFA4D3A-1154-48B1-9198-61D4765244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9EDA2A4-02FA-4DDB-875D-AFF072B9C5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0"/>
            <a:ext cx="102108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6CB41A5-A595-4077-BD65-421D19BF804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52617551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E4E720-DB10-4514-9C60-D7F7F9DE7D0D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8BDB58A-5DE2-4562-98D8-629C5CADCA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5AD3E3DD-FAA7-405F-BEE2-F658E223F9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0"/>
            <a:ext cx="102108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F33E83E4-E628-4989-ADEC-23C41EA3B86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9622831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3CC8524-9988-456A-BEF6-D69355D8603A}"/>
              </a:ext>
            </a:extLst>
          </p:cNvPr>
          <p:cNvSpPr/>
          <p:nvPr userDrawn="1"/>
        </p:nvSpPr>
        <p:spPr>
          <a:xfrm>
            <a:off x="0" y="0"/>
            <a:ext cx="12192000" cy="118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EFFE8CB-5927-4114-8E2C-A888D4B79D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08AED18-AC09-471C-B1C6-F6CEA0A67F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0"/>
            <a:ext cx="102108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C468CA83-A1D8-48EA-A413-6F183B9D33D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0961106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General Conten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578AB6B0-80B3-4531-8BA7-D48392EAF8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E13E6E3-492B-413D-92A9-B0C81930E7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333500"/>
            <a:ext cx="10210800" cy="47244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DBFBB140-BDA6-41B9-A540-4DF276F06F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8508912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23BE240-A441-4918-B2A6-03D4CAB90172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F50E7D-2392-4D8D-868C-1667B553AEB2}"/>
              </a:ext>
            </a:extLst>
          </p:cNvPr>
          <p:cNvSpPr txBox="1"/>
          <p:nvPr userDrawn="1"/>
        </p:nvSpPr>
        <p:spPr>
          <a:xfrm>
            <a:off x="1228232" y="731796"/>
            <a:ext cx="593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BCA255B8-22E3-4385-9D1E-650205274CE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7" y="872410"/>
            <a:ext cx="43434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046B4255-6BC5-42D9-89CC-B28B1A4205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5" y="541695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FB31DF0-D636-4A08-ACC1-D84764CB49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5" y="484888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AE5707A0-0D7D-4945-9B7E-71CD41C967B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5" y="428081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7C2C521C-8BBF-424F-9B44-26CABBD3AC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5" y="3712750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F96CE97D-BAB8-4BCE-8F91-F2B635C427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5" y="3144682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5861BF64-F904-46B5-A71F-B628B626D3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5" y="2576614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5D7AFBA-823C-456D-BB58-0E5D4DB146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5" y="200854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85A3BDFB-7E18-4168-8A0A-D0A6DACC11D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5" y="144047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5559998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6DF1C28-4251-411A-98E3-E9C3D2E42CCA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5BEACBAD-699F-4998-A784-ABB7A889791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7" y="872410"/>
            <a:ext cx="43434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C4B6F91D-B5D1-4248-9708-DC12E11C90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5" y="541695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F7501FB-5814-4374-84E3-01F9B9A9CD7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5" y="484888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F98E8983-4AC3-4A0E-B873-DD97E7EE73F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5" y="428081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CE5FE11-31E3-4B58-B587-596927887BA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5" y="3712750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005894C6-1B80-478F-8B84-A19B5AE7A55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5" y="3144682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A9E07E1D-641B-4194-90BA-342B4648359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5" y="2576614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6A33026-2389-4801-9FE4-7F3BD65C23D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5" y="200854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7D10CFB-8E14-4928-A5D2-C0FA35CF1CD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5" y="144047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4BBF4E2-64EF-4B43-BBF7-D0F2B93989B4}"/>
              </a:ext>
            </a:extLst>
          </p:cNvPr>
          <p:cNvSpPr txBox="1"/>
          <p:nvPr userDrawn="1"/>
        </p:nvSpPr>
        <p:spPr>
          <a:xfrm>
            <a:off x="1228232" y="731796"/>
            <a:ext cx="593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52323486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B7F1F67-3FE8-420F-AF95-6BEFC2AADD4A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BACCA9-0C90-4D43-A6BC-0F7A173DD44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7" y="872410"/>
            <a:ext cx="43434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6A8A104F-A390-4936-AD09-C4EF0D165D8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5" y="541695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F6E2E0D1-63B9-488F-B52F-0D51EC03BA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5" y="484888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0A97892A-71B5-451C-962A-E1EFB3253A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5" y="428081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898F15A2-3EF8-420B-B880-498858D4AA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5" y="3712750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A8BD0791-D722-427F-874E-312E58CF44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5" y="3144682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9D51A492-6024-403E-8605-B82743DA43B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5" y="2576614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73DCDA7-E2CA-47CD-A136-B4C10AB8206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5" y="200854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5087D99E-FFD7-4FA4-B407-B18875B210D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5" y="144047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25D3413-E8B5-4754-BF87-A272E5B3F012}"/>
              </a:ext>
            </a:extLst>
          </p:cNvPr>
          <p:cNvSpPr txBox="1"/>
          <p:nvPr userDrawn="1"/>
        </p:nvSpPr>
        <p:spPr>
          <a:xfrm>
            <a:off x="1228232" y="731796"/>
            <a:ext cx="593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0228726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D61A61-6C8C-4405-BEFC-00F636324C6E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25B79E63-D18B-4358-82AC-C1880658533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7" y="872410"/>
            <a:ext cx="43434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AA60432B-C5FA-42F1-8755-F9F5E12C7E2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5" y="541695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D9708218-5189-424B-BB65-3DD38A95F8D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5" y="484888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C51660D-01AA-4EAA-A699-D5E2DAD3522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5" y="428081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5FB3C5AC-C30D-4456-A0C3-7994FBF58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5" y="3712750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1E46AF7D-5860-4446-84B8-5E119DBF78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5" y="3144682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8D708FF-7C41-4124-9040-49B63385214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5" y="2576614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B629690-0424-4FC1-9CA3-4F3D9EEB11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5" y="2008546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249BE0D-5BC7-4E7E-9612-DA545ED948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5" y="1440478"/>
            <a:ext cx="43455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F5591C-DA47-4628-9EF8-2ECCF5778605}"/>
              </a:ext>
            </a:extLst>
          </p:cNvPr>
          <p:cNvSpPr txBox="1"/>
          <p:nvPr userDrawn="1"/>
        </p:nvSpPr>
        <p:spPr>
          <a:xfrm>
            <a:off x="1228232" y="731796"/>
            <a:ext cx="59345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646531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AF5952B-6F5B-45EA-986D-514154C72236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B618B3F-E762-4DF0-A59A-F838B5EF665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BDBF9E9-7858-4683-8042-BDB23C014ED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0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DE81CA1-F39B-4978-B6D7-F4AFCC1AE1F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9D3FB3A7-FF29-404B-B873-6C1B47531D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40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20AF5437-2322-456A-810C-84D99BAA96EC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16164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D57879F-8C33-4A25-A876-3AE0C702D47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164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37D964F1-5425-4F7C-9B15-42D303890E0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6164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AD9B43C0-7922-4570-AC76-222308418DAA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70881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7CE40F0A-1778-4A48-90B3-A86CFB32FE9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70881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4523F4B0-E251-4865-9B57-B23FB1620F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0884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315E3617-A2F7-4EE3-92E8-D1900B1B4832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80123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BA9F065-66D5-4C38-9705-EF9732D44B9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0123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1C10BFD-06CB-4118-B445-9CE6EF5092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80126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D11742AF-FD87-4573-8610-F87C7D8BF819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189364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2A04F01F-16CE-46B9-AFCF-15E4C370D62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89364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2AE45302-8C38-489C-9DE1-A316FFB213F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89367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D1CDC6-DFF7-427F-9AE1-AB2D8CDF8B1A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198608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D2550DE-3D21-4C53-A7E2-D4A5CBC7CB5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98608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4DA7D288-454B-4FDD-8B83-1EF0F18A383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8611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00792E3-A450-49BE-A695-C7D898EF91A1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5240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236C4B82-1C3A-492D-A9CC-19BB78B4E83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40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F2DB6F75-689B-4E99-B6E8-70D9A2755D2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240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95B80848-45BD-4DB2-80D2-C6ADB7A1EB17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6164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91EAABC-D569-4D8C-8D20-A220B12ACEDC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6164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22833E88-39BD-4EA5-A74D-BDFFBAEC7A12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6164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F469CBD7-9DE0-477C-BF47-6197EE29C40E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70881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4C2CB81-B621-4B9E-941D-C0BF14D3060E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70881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15D098E1-284A-491E-A42B-B86EDB2C4BD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70884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6CB604B8-A71E-4A6F-B1E5-96B6831042A9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80123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3DBF2E87-4E45-4CEF-8BDC-36ABCC70AAC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80123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38301C7D-FD80-4D4C-AD25-87DE9779129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80126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E60E9D14-3CE7-4B2E-B840-F68386930CCD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189364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1AA32C41-C80F-4009-B985-7BEE240B3462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89364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9FE6CB2A-E078-42AA-903E-FFDA6B792A53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89367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0F22A816-ABD8-466F-A2BA-D3A152683A8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9061372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B263A49-839C-42C6-A8FF-E37D7FC5FA96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24329B5-02C7-4B39-A0E6-8FCC0FFC99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257BB80D-98ED-420F-8BEF-1D084C18CC9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0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2E17FCA7-0131-4FDA-B0C8-2DDA63D07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E209F571-4306-45FD-A3B7-416BB9370B8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40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3FC7EB6C-606C-46D2-BE59-2E39F033AD4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16164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95C8C52B-01DF-4F7C-8177-76D612C6A0E2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164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BCAACE84-CF78-4C70-AE3B-0F2F274F85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6164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F1C4C73-E63F-48D1-AD5B-05188F28B4C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70881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01A121B-60C5-484C-9E7E-BB42DD1D90F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70881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263C3351-2D55-4DFE-9F7C-13B56F3665F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0884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62B22B4C-E88B-4BE9-A3C4-C60CB57EC30A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80123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81E18B5-1701-488C-99CA-0CDE3A75010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0123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7BDC8C98-E560-4CD4-AEC7-A91FAC462A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80126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5BA9708-A36C-436C-A694-3D587D71DF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189364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2876977-FC99-47C6-B9DA-C60752EDD3B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89364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385BFAA7-49C6-4F17-876D-D7DAF811AD21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89367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9B074FB5-DA0A-408E-8D75-661DD3306CB7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198608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E24D1710-274A-4F97-8FFB-A95EE0CB0F3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98608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519C6785-48F5-45F8-B64F-7EC77DF32F9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8611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2E8BF222-DB81-45E8-884D-314EB780C3EE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5240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E2469B14-70DE-4B58-8E48-53956EBDC237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40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50392FC3-E50B-4434-9A9A-379CBAE9DB6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240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4318B8A2-B9D7-44DA-83B7-2CBD67D39608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6164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0975F00B-D5A1-43C7-A052-75D9A1238836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6164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3DFDFE5E-0E99-4E8D-AC05-32C1686A1FA4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6164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9B14AD5C-3A30-47A5-8990-5F46B7054095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70881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6F6E5AB1-C801-4101-A6FF-462F837EB32C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70881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F4C0D9AA-04D0-4062-933D-FDA563CAC2CB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70884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A0FD8A30-6D89-439F-96F1-871209AE9564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80123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960FE0B1-B4D3-4D49-A202-52276CB01932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80123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FD80B2B-CC80-41FE-8ACF-9D332A7D940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80126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50A7FF3F-F868-452A-AA1E-C295D15564BF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189364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71EF444-7082-4543-8E0A-9F326FACEF7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89364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A61AE260-6CD1-4E7C-B8AD-34180E800AA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89367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39099D69-0071-490D-8699-F2769D4118C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8248852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1703CC1-F86E-46C0-83E7-C8FB20B79B9E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D139045-2415-4CCB-BB7E-CC7DFCCB9E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68CFE77-F7BD-4272-A746-D4A4F665262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0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DABBFE0A-5B23-4158-B44A-32FFCE0AB5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5E180A2A-B025-4B62-9A6E-492CE121EF6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40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53329DC8-A06E-4A1F-821C-8A954820267D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16164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DDBA548-7CAC-4DA7-81B4-EE2EB37B0650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164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757C39F7-F1BD-4A59-87B3-46FDCAD1E39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6164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42A64620-A862-4570-B897-FAFD6A7399E0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70881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6927393D-3A66-4AA7-B969-01EE14A8E3D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70881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99FE2EF-7395-4144-95D7-31482EABCEEB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0884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148E90E3-375B-4FA8-ABC6-084DC2AB4DA4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80123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6BAD9C2C-AFAD-4238-8CCA-04A3988E5AD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0123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39CD972-A5CF-4105-A654-F30EF145D5B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80126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630E5F0E-3800-4AA7-B810-22ECF6267407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189364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DEDEF2F9-0591-46DA-881B-D1873BB6C89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89364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B0E2B9F8-E585-4071-9F29-98B9C726FF9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89367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53CEA8B2-EA94-495C-BBDF-317759AD8DD6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198608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F3757796-F1A1-412E-82BE-15EC2E9143E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98608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EC4E6B60-B0AF-4577-A50A-FFEBF3051E6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8611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C3F086AB-008C-4768-920F-35B8A5F03A04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5240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8B678360-4E3E-4AAE-8702-78A1A4A1F7B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40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647B37AF-2CFC-44E7-93BF-585BEF4F13A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240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35071736-6B0D-4BDF-93F7-F4D2097444AF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6164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785604E7-E1D5-4AE3-8DEF-7F22BA305848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6164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E7F04702-7E8E-4D6B-B1DC-73BF7701E92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6164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B2CA1019-7005-41CD-83F1-484516ED62EB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70881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58776D48-D20E-4068-92F1-F39068EFD8E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70881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ADC5402E-FC18-46F0-8A6C-0A8FF458D280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70884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F9587881-9F14-408F-9573-14626731DE68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80123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474F30CC-966C-4254-9CB5-5DC8F36D7EB3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80123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27E605DD-8936-4918-A76F-252659814E0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80126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9114CB0B-7A9B-4572-ABB5-C5793EC7F895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189364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84532B41-4387-4614-98CA-430E3EE46DA3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89364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C2D14363-5963-41D5-9012-E9DDF9F560F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89367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05E4C8F9-700D-4526-9BE0-9C05992067A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63487933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7D8CCF7-227C-49AC-B991-FE0E5C09210B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80AD0FA-8230-4F8C-8D7A-CCB6D5F87A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3B3DD73-39E1-4905-BBFA-31397973FA7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0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9F5E1619-335B-41E1-AB27-99E362D272F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6BF4B14-282C-4BD0-851F-AD54A46015A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40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9C2C4104-8407-443B-97E9-F2F23A754DA0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16164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D17ABFB8-464D-4A71-BA5E-41F0490C85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164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D1577632-0217-42B6-86D5-997445E1556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6164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" name="Picture Placeholder 7">
            <a:extLst>
              <a:ext uri="{FF2B5EF4-FFF2-40B4-BE49-F238E27FC236}">
                <a16:creationId xmlns:a16="http://schemas.microsoft.com/office/drawing/2014/main" id="{395A2E40-94FF-49E8-906A-C3CFB852EB2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70881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0F5492C-F58E-498F-B179-57C35F57CDE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70881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EDCDCA22-2DC8-41B2-884F-83D589BBA84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0884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Picture Placeholder 7">
            <a:extLst>
              <a:ext uri="{FF2B5EF4-FFF2-40B4-BE49-F238E27FC236}">
                <a16:creationId xmlns:a16="http://schemas.microsoft.com/office/drawing/2014/main" id="{220C27D6-6B47-4173-B720-53B22E06328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80123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1C1FDF01-6CF1-4954-AE66-F78C7791098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0123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691A3A85-A843-4614-9B7C-A2296E99C3F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80126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Picture Placeholder 7">
            <a:extLst>
              <a:ext uri="{FF2B5EF4-FFF2-40B4-BE49-F238E27FC236}">
                <a16:creationId xmlns:a16="http://schemas.microsoft.com/office/drawing/2014/main" id="{341AC246-E653-4987-B384-E84DF85E924E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189364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9E291BEB-0329-4814-9405-054EFEA5579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89364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5DFB181-CF25-454F-91BB-E6FB961399E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89367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7">
            <a:extLst>
              <a:ext uri="{FF2B5EF4-FFF2-40B4-BE49-F238E27FC236}">
                <a16:creationId xmlns:a16="http://schemas.microsoft.com/office/drawing/2014/main" id="{A5FF3573-6672-45E8-9ED3-1EACE03A76DF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198608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553E26BB-2311-4691-8C76-9449E09E38B2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98608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6">
            <a:extLst>
              <a:ext uri="{FF2B5EF4-FFF2-40B4-BE49-F238E27FC236}">
                <a16:creationId xmlns:a16="http://schemas.microsoft.com/office/drawing/2014/main" id="{23B55D77-96C9-4C2D-BD53-972BEE3CC1F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8611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7">
            <a:extLst>
              <a:ext uri="{FF2B5EF4-FFF2-40B4-BE49-F238E27FC236}">
                <a16:creationId xmlns:a16="http://schemas.microsoft.com/office/drawing/2014/main" id="{50A12175-8808-414D-9D6A-499E50DB31D8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5240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0CB4D27B-D0BD-46E1-A6AE-B3669201E48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40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4C25E114-5367-4117-AE8F-63348975F17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240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7">
            <a:extLst>
              <a:ext uri="{FF2B5EF4-FFF2-40B4-BE49-F238E27FC236}">
                <a16:creationId xmlns:a16="http://schemas.microsoft.com/office/drawing/2014/main" id="{2D56E34A-A1C6-41E1-B070-271323D0F42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6164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4C39267A-8E12-4659-8C09-A5978445EF2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6164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6">
            <a:extLst>
              <a:ext uri="{FF2B5EF4-FFF2-40B4-BE49-F238E27FC236}">
                <a16:creationId xmlns:a16="http://schemas.microsoft.com/office/drawing/2014/main" id="{0E0917B6-16F0-4283-AB12-91828EB6866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6164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2" name="Picture Placeholder 7">
            <a:extLst>
              <a:ext uri="{FF2B5EF4-FFF2-40B4-BE49-F238E27FC236}">
                <a16:creationId xmlns:a16="http://schemas.microsoft.com/office/drawing/2014/main" id="{40C6EED1-B66F-44C3-93D1-095F48C99B24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70881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D0E47B18-B5D2-4B94-802D-D44079D526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70881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4" name="Text Placeholder 6">
            <a:extLst>
              <a:ext uri="{FF2B5EF4-FFF2-40B4-BE49-F238E27FC236}">
                <a16:creationId xmlns:a16="http://schemas.microsoft.com/office/drawing/2014/main" id="{0261DE69-9319-401E-A94B-8888C0D62A9C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70884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5" name="Picture Placeholder 7">
            <a:extLst>
              <a:ext uri="{FF2B5EF4-FFF2-40B4-BE49-F238E27FC236}">
                <a16:creationId xmlns:a16="http://schemas.microsoft.com/office/drawing/2014/main" id="{E0ECB05D-E03F-4267-B5A4-52C380BADF6E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80123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0FB7D3D8-191D-41C8-A5FF-A98D2882DAF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80123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7" name="Text Placeholder 6">
            <a:extLst>
              <a:ext uri="{FF2B5EF4-FFF2-40B4-BE49-F238E27FC236}">
                <a16:creationId xmlns:a16="http://schemas.microsoft.com/office/drawing/2014/main" id="{FEB80970-3842-438A-85C8-3AC79C1E8D7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80126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8" name="Picture Placeholder 7">
            <a:extLst>
              <a:ext uri="{FF2B5EF4-FFF2-40B4-BE49-F238E27FC236}">
                <a16:creationId xmlns:a16="http://schemas.microsoft.com/office/drawing/2014/main" id="{BAF8E040-69ED-460A-B5F7-06A475B38E22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189364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D5AFDCBB-32C6-46F5-8649-FB44ED9B305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89364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78C8808E-CB7D-4386-B069-11647E1C5146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89367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1" name="Picture Placeholder 16">
            <a:extLst>
              <a:ext uri="{FF2B5EF4-FFF2-40B4-BE49-F238E27FC236}">
                <a16:creationId xmlns:a16="http://schemas.microsoft.com/office/drawing/2014/main" id="{95DBC1E3-8D48-4B16-B583-466E0B8EED1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7175756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EC7CE8-9456-440A-B447-5012F7A976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" y="228602"/>
            <a:ext cx="10210800" cy="952499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BE267BD6-C316-40CC-B2AB-F821F02C43C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240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9AB974F6-67F8-4000-96CB-7B9F3A33B15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BEF9DAF3-F7F6-4B16-8A63-BB8AEB090D4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5240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7">
            <a:extLst>
              <a:ext uri="{FF2B5EF4-FFF2-40B4-BE49-F238E27FC236}">
                <a16:creationId xmlns:a16="http://schemas.microsoft.com/office/drawing/2014/main" id="{79E51CA6-F660-4C0F-B787-FBA8A5505CD3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2161640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E2D51A08-9CDE-41D7-B836-96A3A9FC06B7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2161640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466C657-81AA-49B5-A1B5-E2A72FF7280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161643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50C9B201-BDDD-4696-A2A3-B79AE95BEA4F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4170881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1CD946CB-5CB2-4008-99DD-029E40591E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70881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B3820AE6-CF18-4142-947C-56BD090FCA7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70884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6" name="Picture Placeholder 7">
            <a:extLst>
              <a:ext uri="{FF2B5EF4-FFF2-40B4-BE49-F238E27FC236}">
                <a16:creationId xmlns:a16="http://schemas.microsoft.com/office/drawing/2014/main" id="{05E57EEE-05D0-464A-AB3B-614F30C5F0E9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80123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81A0C781-0DE9-48CC-ACA1-428DFD6A903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180123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AB0E73BE-41E1-480E-A0F4-52F157F10B9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180126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9" name="Picture Placeholder 7">
            <a:extLst>
              <a:ext uri="{FF2B5EF4-FFF2-40B4-BE49-F238E27FC236}">
                <a16:creationId xmlns:a16="http://schemas.microsoft.com/office/drawing/2014/main" id="{90A23C54-EFF3-4855-B6AB-D64414F0742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189364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5A897A13-C667-4279-BEB0-529C9563DC0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189364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58FE32B-777F-4A59-8A47-AA5EAC2E976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189367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2" name="Picture Placeholder 7">
            <a:extLst>
              <a:ext uri="{FF2B5EF4-FFF2-40B4-BE49-F238E27FC236}">
                <a16:creationId xmlns:a16="http://schemas.microsoft.com/office/drawing/2014/main" id="{A55C4139-DDD7-4884-B371-8226694223FC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0198608" y="1333501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71DC9375-6FA3-4FA3-B66B-C57CB543FF9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0198608" y="3100919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C24CC506-12B2-47F4-9525-4CD9C3C810D8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198611" y="3624134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87A97CC6-5C6E-47DA-9966-C4BBC5C0EA5C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15240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CC801ACD-8D95-4DAE-8425-BDCF90624F8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5240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6">
            <a:extLst>
              <a:ext uri="{FF2B5EF4-FFF2-40B4-BE49-F238E27FC236}">
                <a16:creationId xmlns:a16="http://schemas.microsoft.com/office/drawing/2014/main" id="{C1B1BAA2-121A-4156-8289-6DEE79142E2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5240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Picture Placeholder 7">
            <a:extLst>
              <a:ext uri="{FF2B5EF4-FFF2-40B4-BE49-F238E27FC236}">
                <a16:creationId xmlns:a16="http://schemas.microsoft.com/office/drawing/2014/main" id="{7B747C20-11FC-445E-8256-102A4BD503F3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2161640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9" name="Text Placeholder 6">
            <a:extLst>
              <a:ext uri="{FF2B5EF4-FFF2-40B4-BE49-F238E27FC236}">
                <a16:creationId xmlns:a16="http://schemas.microsoft.com/office/drawing/2014/main" id="{F4A16B38-DE14-4E47-930E-E279BCE2ABA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161640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6">
            <a:extLst>
              <a:ext uri="{FF2B5EF4-FFF2-40B4-BE49-F238E27FC236}">
                <a16:creationId xmlns:a16="http://schemas.microsoft.com/office/drawing/2014/main" id="{381F268E-788A-4DBE-9D7C-47FBA09AC566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161643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1" name="Picture Placeholder 7">
            <a:extLst>
              <a:ext uri="{FF2B5EF4-FFF2-40B4-BE49-F238E27FC236}">
                <a16:creationId xmlns:a16="http://schemas.microsoft.com/office/drawing/2014/main" id="{D4220F99-ACFE-454B-BDB1-6681DB04128D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4170881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2" name="Text Placeholder 6">
            <a:extLst>
              <a:ext uri="{FF2B5EF4-FFF2-40B4-BE49-F238E27FC236}">
                <a16:creationId xmlns:a16="http://schemas.microsoft.com/office/drawing/2014/main" id="{2850EB42-C576-4B09-8FCA-B30CED170E8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170881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6">
            <a:extLst>
              <a:ext uri="{FF2B5EF4-FFF2-40B4-BE49-F238E27FC236}">
                <a16:creationId xmlns:a16="http://schemas.microsoft.com/office/drawing/2014/main" id="{98C9B458-C9D8-44A7-86D5-3ABAF3C655C6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4170884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4" name="Picture Placeholder 7">
            <a:extLst>
              <a:ext uri="{FF2B5EF4-FFF2-40B4-BE49-F238E27FC236}">
                <a16:creationId xmlns:a16="http://schemas.microsoft.com/office/drawing/2014/main" id="{46FF2A32-DE84-42D2-9B28-3445697FFA1A}"/>
              </a:ext>
            </a:extLst>
          </p:cNvPr>
          <p:cNvSpPr>
            <a:spLocks noGrp="1"/>
          </p:cNvSpPr>
          <p:nvPr>
            <p:ph type="pic" sz="quarter" idx="54"/>
          </p:nvPr>
        </p:nvSpPr>
        <p:spPr>
          <a:xfrm>
            <a:off x="6180123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6">
            <a:extLst>
              <a:ext uri="{FF2B5EF4-FFF2-40B4-BE49-F238E27FC236}">
                <a16:creationId xmlns:a16="http://schemas.microsoft.com/office/drawing/2014/main" id="{13338684-47C6-498A-915D-3E9E1030DC9F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180123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6" name="Text Placeholder 6">
            <a:extLst>
              <a:ext uri="{FF2B5EF4-FFF2-40B4-BE49-F238E27FC236}">
                <a16:creationId xmlns:a16="http://schemas.microsoft.com/office/drawing/2014/main" id="{844844F0-326D-48B9-96AA-ED37B9AB745F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180126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7" name="Picture Placeholder 7">
            <a:extLst>
              <a:ext uri="{FF2B5EF4-FFF2-40B4-BE49-F238E27FC236}">
                <a16:creationId xmlns:a16="http://schemas.microsoft.com/office/drawing/2014/main" id="{BC51B63B-0BEB-4C99-89EA-9EA936481ED4}"/>
              </a:ext>
            </a:extLst>
          </p:cNvPr>
          <p:cNvSpPr>
            <a:spLocks noGrp="1"/>
          </p:cNvSpPr>
          <p:nvPr>
            <p:ph type="pic" sz="quarter" idx="57"/>
          </p:nvPr>
        </p:nvSpPr>
        <p:spPr>
          <a:xfrm>
            <a:off x="8189364" y="4162069"/>
            <a:ext cx="1840992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8" name="Text Placeholder 6">
            <a:extLst>
              <a:ext uri="{FF2B5EF4-FFF2-40B4-BE49-F238E27FC236}">
                <a16:creationId xmlns:a16="http://schemas.microsoft.com/office/drawing/2014/main" id="{2AF02ED0-C05C-4CDD-8DFB-214548EA548E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8189364" y="5929487"/>
            <a:ext cx="1840992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9" name="Text Placeholder 6">
            <a:extLst>
              <a:ext uri="{FF2B5EF4-FFF2-40B4-BE49-F238E27FC236}">
                <a16:creationId xmlns:a16="http://schemas.microsoft.com/office/drawing/2014/main" id="{5412E81E-765C-4707-906E-E81FAFC459E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189367" y="6452702"/>
            <a:ext cx="1840989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40" name="Picture Placeholder 16">
            <a:extLst>
              <a:ext uri="{FF2B5EF4-FFF2-40B4-BE49-F238E27FC236}">
                <a16:creationId xmlns:a16="http://schemas.microsoft.com/office/drawing/2014/main" id="{1BE1581B-0318-4E42-AF19-CED795DD4EB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2754666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473B59A-92E6-4F23-9329-2D2918E90267}"/>
              </a:ext>
            </a:extLst>
          </p:cNvPr>
          <p:cNvSpPr/>
          <p:nvPr userDrawn="1"/>
        </p:nvSpPr>
        <p:spPr>
          <a:xfrm>
            <a:off x="7467605" y="0"/>
            <a:ext cx="47243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479280DB-B3F9-4680-9341-5F6CA8422C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E20B091-E25C-4734-9323-F2270CB84AB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2" y="3251708"/>
            <a:ext cx="43263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A002E7F-6453-4465-BB6C-46238575DDE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20" y="6062473"/>
            <a:ext cx="1450848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4797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33935E0-FF48-43D4-9CA6-4BD897475CD2}"/>
              </a:ext>
            </a:extLst>
          </p:cNvPr>
          <p:cNvSpPr/>
          <p:nvPr userDrawn="1"/>
        </p:nvSpPr>
        <p:spPr>
          <a:xfrm>
            <a:off x="7467605" y="0"/>
            <a:ext cx="47243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F3BEC4F-503E-40FF-9506-27DA7378236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1AD0CC-8750-49B2-B550-8791E103C97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2" y="3251708"/>
            <a:ext cx="43263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342A6F-A9D0-430D-AE3F-B5C032C14E2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20" y="6055598"/>
            <a:ext cx="1450848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86046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F3F7D0F-DE32-4712-903D-B6F62BD4BB60}"/>
              </a:ext>
            </a:extLst>
          </p:cNvPr>
          <p:cNvSpPr/>
          <p:nvPr userDrawn="1"/>
        </p:nvSpPr>
        <p:spPr>
          <a:xfrm>
            <a:off x="7467605" y="0"/>
            <a:ext cx="4724399" cy="68580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A47AB5A8-9936-4C9E-AFB9-4EC0AF82EB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28125E2-737C-46C4-9414-9F54A0CACA5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2" y="3251708"/>
            <a:ext cx="43263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F305CD-5A31-4CA7-89D5-091653FBFE4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20" y="6062473"/>
            <a:ext cx="1450848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29938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AF27049-57FF-4354-A9D2-E28A6CA4BCF6}"/>
              </a:ext>
            </a:extLst>
          </p:cNvPr>
          <p:cNvSpPr/>
          <p:nvPr userDrawn="1"/>
        </p:nvSpPr>
        <p:spPr>
          <a:xfrm>
            <a:off x="7467605" y="0"/>
            <a:ext cx="47243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5D9831C7-388C-4D13-B588-E16D200A51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5DC3D9F-7CFA-4E2D-A7B1-B528ADCF913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2" y="3251708"/>
            <a:ext cx="43263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D3B0AF6-4890-4CAE-9C8A-6DB9D32F89D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85120" y="6062473"/>
            <a:ext cx="1450848" cy="648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707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A199F6D8-C322-4702-B8FF-F995127843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6A2CF3B-3452-4E57-9DE7-7AF3DE199AE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2" y="3251708"/>
            <a:ext cx="4326399" cy="354584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22663510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FFD31F8-B7B0-4245-8E6D-F353BB00BE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66492010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9722393-6A97-4C36-A51C-C720ABD0D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228600"/>
            <a:ext cx="10210800" cy="952500"/>
          </a:xfrm>
        </p:spPr>
        <p:txBody>
          <a:bodyPr anchor="t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C1E2B27-022D-44A3-ADA2-000A95F553D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1164022"/>
            <a:ext cx="4364249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700807EB-DB50-4206-AC6E-CBBC33002C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9711166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E069DE2-063E-4FC4-8E2A-955BF4417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1" y="5360412"/>
            <a:ext cx="10355580" cy="876300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4C8E5B8-5BB5-4D0E-91D8-8DFB34E568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2401" y="6269422"/>
            <a:ext cx="4364249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Picture Placeholder 16">
            <a:extLst>
              <a:ext uri="{FF2B5EF4-FFF2-40B4-BE49-F238E27FC236}">
                <a16:creationId xmlns:a16="http://schemas.microsoft.com/office/drawing/2014/main" id="{B7E2004A-62CE-4810-B991-0D80FA5CD64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5904479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7E62552-B47A-48ED-AA5E-94159B4CB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F09A6C4-0F7E-4A55-8F39-C8D10F159A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778C386F-BE99-4F8C-B867-9353793BFED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75730647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709740"/>
            <a:ext cx="10515600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Picture Placeholder 16">
            <a:extLst>
              <a:ext uri="{FF2B5EF4-FFF2-40B4-BE49-F238E27FC236}">
                <a16:creationId xmlns:a16="http://schemas.microsoft.com/office/drawing/2014/main" id="{E6FF6873-0611-49A1-B33D-27F4E340ED1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05227265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21243D35-F03F-48B8-BDB3-A0C0F6ADF3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39100" y="6438900"/>
            <a:ext cx="12954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BF24D647-8C5A-4393-820D-DA5AE5862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2401" y="6438900"/>
            <a:ext cx="7162799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5F31094-C691-4675-9FD2-DBFBB06C09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85299" y="6438900"/>
            <a:ext cx="977900" cy="2667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  <a:latin typeface="Quattrocento Roman" panose="02000502040400000004" pitchFamily="50" charset="0"/>
              </a:defRPr>
            </a:lvl1pPr>
          </a:lstStyle>
          <a:p>
            <a:r>
              <a:rPr lang="en-US" dirty="0"/>
              <a:t>&lt;#&gt;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FD7E2B26-69C8-4F7E-A6D1-862CC23870F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4622017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1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1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84813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84813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Picture Placeholder 16">
            <a:extLst>
              <a:ext uri="{FF2B5EF4-FFF2-40B4-BE49-F238E27FC236}">
                <a16:creationId xmlns:a16="http://schemas.microsoft.com/office/drawing/2014/main" id="{65030095-0D8E-4B51-8403-1A116A5F7F2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156970512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EF4E84C3-0629-4AAC-BCA8-03C1A45460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5749" y="1337946"/>
            <a:ext cx="5017452" cy="471995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22CED53B-3332-4BC2-9D5B-E005127110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333500"/>
            <a:ext cx="5105400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0D6F78-96C2-4AA4-A2FE-959A97482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2"/>
            <a:ext cx="10210800" cy="9524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98A2D775-0A75-4EFB-B59F-9756F2E37F4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14214502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C07E0C56-E286-4144-A8F6-C34E79992C3A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327904" y="1333500"/>
            <a:ext cx="5035296" cy="472440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7C097F6E-10DA-4BA0-BD72-446289C5A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2400" y="1333500"/>
            <a:ext cx="5035296" cy="4724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95DF4CD4-9DEA-4FF1-B89E-5FFBB17E3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2"/>
            <a:ext cx="10210800" cy="9524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16">
            <a:extLst>
              <a:ext uri="{FF2B5EF4-FFF2-40B4-BE49-F238E27FC236}">
                <a16:creationId xmlns:a16="http://schemas.microsoft.com/office/drawing/2014/main" id="{56F40313-9EA4-4AEC-A5EC-A5B3678ADA68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81035458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C3D619F9-56EE-4FF6-B75D-C17083A05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28602"/>
            <a:ext cx="10210800" cy="9524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>
            <a:extLst>
              <a:ext uri="{FF2B5EF4-FFF2-40B4-BE49-F238E27FC236}">
                <a16:creationId xmlns:a16="http://schemas.microsoft.com/office/drawing/2014/main" id="{A44B0B1F-0589-4DE3-80DF-731E392201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2400" y="1333500"/>
            <a:ext cx="10210800" cy="4724400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3626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Vertical Title 1">
            <a:extLst>
              <a:ext uri="{FF2B5EF4-FFF2-40B4-BE49-F238E27FC236}">
                <a16:creationId xmlns:a16="http://schemas.microsoft.com/office/drawing/2014/main" id="{8440B667-8CD2-4D4F-809E-A87B9C8767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070849" y="246062"/>
            <a:ext cx="2628900" cy="581183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3" name="Vertical Text Placeholder 2">
            <a:extLst>
              <a:ext uri="{FF2B5EF4-FFF2-40B4-BE49-F238E27FC236}">
                <a16:creationId xmlns:a16="http://schemas.microsoft.com/office/drawing/2014/main" id="{30A8D49F-30FD-4F65-B2A2-2E7B0077E8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84149" y="246062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632347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91763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19602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8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0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862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&lt;#&gt;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573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04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1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449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7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384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DB9917-450F-4A98-B6D7-6CB6FA79CB12}"/>
              </a:ext>
            </a:extLst>
          </p:cNvPr>
          <p:cNvSpPr/>
          <p:nvPr userDrawn="1"/>
        </p:nvSpPr>
        <p:spPr>
          <a:xfrm>
            <a:off x="1524000" y="1617133"/>
            <a:ext cx="9144000" cy="3623734"/>
          </a:xfrm>
          <a:prstGeom prst="rect">
            <a:avLst/>
          </a:prstGeom>
          <a:solidFill>
            <a:srgbClr val="007392">
              <a:alpha val="65098"/>
            </a:srgb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accent2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695C28-EC06-4DD7-ACE8-467FDFA1E3E4}"/>
              </a:ext>
            </a:extLst>
          </p:cNvPr>
          <p:cNvSpPr/>
          <p:nvPr userDrawn="1"/>
        </p:nvSpPr>
        <p:spPr>
          <a:xfrm>
            <a:off x="1524000" y="1617133"/>
            <a:ext cx="9144000" cy="362373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5362B-09C4-4F8E-A91A-83A4DADACB6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625599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F067BC-1433-4041-A199-8601C83CEE1A}"/>
              </a:ext>
            </a:extLst>
          </p:cNvPr>
          <p:cNvCxnSpPr>
            <a:cxnSpLocks/>
          </p:cNvCxnSpPr>
          <p:nvPr userDrawn="1"/>
        </p:nvCxnSpPr>
        <p:spPr>
          <a:xfrm>
            <a:off x="1524000" y="5173134"/>
            <a:ext cx="0" cy="168486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2D3EEB-D77B-488F-BCD3-A4E9C96EC84D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524086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AD7DA7-9926-49B7-B759-30710C1592C8}"/>
              </a:ext>
            </a:extLst>
          </p:cNvPr>
          <p:cNvCxnSpPr>
            <a:cxnSpLocks/>
          </p:cNvCxnSpPr>
          <p:nvPr userDrawn="1"/>
        </p:nvCxnSpPr>
        <p:spPr>
          <a:xfrm>
            <a:off x="0" y="1617133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F87B51-C5AC-4F80-A149-713AB4606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88068" y="1854201"/>
            <a:ext cx="8415867" cy="2002910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84F54-FE6F-44D0-9C83-2D2AC4EBE5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5" y="4140214"/>
            <a:ext cx="7281335" cy="85513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413868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DB9917-450F-4A98-B6D7-6CB6FA79CB12}"/>
              </a:ext>
            </a:extLst>
          </p:cNvPr>
          <p:cNvSpPr/>
          <p:nvPr userDrawn="1"/>
        </p:nvSpPr>
        <p:spPr>
          <a:xfrm>
            <a:off x="1524003" y="1631685"/>
            <a:ext cx="9143999" cy="3623734"/>
          </a:xfrm>
          <a:prstGeom prst="rect">
            <a:avLst/>
          </a:prstGeom>
          <a:solidFill>
            <a:schemeClr val="accent3">
              <a:alpha val="65098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accent3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695C28-EC06-4DD7-ACE8-467FDFA1E3E4}"/>
              </a:ext>
            </a:extLst>
          </p:cNvPr>
          <p:cNvSpPr/>
          <p:nvPr userDrawn="1"/>
        </p:nvSpPr>
        <p:spPr>
          <a:xfrm>
            <a:off x="1524000" y="1617133"/>
            <a:ext cx="9144000" cy="362373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5362B-09C4-4F8E-A91A-83A4DADACB6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625599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F067BC-1433-4041-A199-8601C83CEE1A}"/>
              </a:ext>
            </a:extLst>
          </p:cNvPr>
          <p:cNvCxnSpPr>
            <a:cxnSpLocks/>
          </p:cNvCxnSpPr>
          <p:nvPr userDrawn="1"/>
        </p:nvCxnSpPr>
        <p:spPr>
          <a:xfrm>
            <a:off x="1524000" y="5173134"/>
            <a:ext cx="0" cy="168486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2D3EEB-D77B-488F-BCD3-A4E9C96EC84D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524086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AD7DA7-9926-49B7-B759-30710C1592C8}"/>
              </a:ext>
            </a:extLst>
          </p:cNvPr>
          <p:cNvCxnSpPr>
            <a:cxnSpLocks/>
          </p:cNvCxnSpPr>
          <p:nvPr userDrawn="1"/>
        </p:nvCxnSpPr>
        <p:spPr>
          <a:xfrm>
            <a:off x="0" y="1617133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F87B51-C5AC-4F80-A149-713AB4606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88068" y="1854201"/>
            <a:ext cx="8415867" cy="2002910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84F54-FE6F-44D0-9C83-2D2AC4EBE5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5" y="4140214"/>
            <a:ext cx="7281335" cy="85513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6294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0DB9917-450F-4A98-B6D7-6CB6FA79CB12}"/>
              </a:ext>
            </a:extLst>
          </p:cNvPr>
          <p:cNvSpPr/>
          <p:nvPr userDrawn="1"/>
        </p:nvSpPr>
        <p:spPr>
          <a:xfrm>
            <a:off x="1524003" y="1631685"/>
            <a:ext cx="9143999" cy="3623734"/>
          </a:xfrm>
          <a:prstGeom prst="rect">
            <a:avLst/>
          </a:prstGeom>
          <a:solidFill>
            <a:schemeClr val="accent4">
              <a:alpha val="65098"/>
            </a:schemeClr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solidFill>
                <a:schemeClr val="accent4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8695C28-EC06-4DD7-ACE8-467FDFA1E3E4}"/>
              </a:ext>
            </a:extLst>
          </p:cNvPr>
          <p:cNvSpPr/>
          <p:nvPr userDrawn="1"/>
        </p:nvSpPr>
        <p:spPr>
          <a:xfrm>
            <a:off x="1524000" y="1617133"/>
            <a:ext cx="9144000" cy="3623734"/>
          </a:xfrm>
          <a:prstGeom prst="rect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5362B-09C4-4F8E-A91A-83A4DADACB6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625599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F067BC-1433-4041-A199-8601C83CEE1A}"/>
              </a:ext>
            </a:extLst>
          </p:cNvPr>
          <p:cNvCxnSpPr>
            <a:cxnSpLocks/>
          </p:cNvCxnSpPr>
          <p:nvPr userDrawn="1"/>
        </p:nvCxnSpPr>
        <p:spPr>
          <a:xfrm>
            <a:off x="1524000" y="5173134"/>
            <a:ext cx="0" cy="1684866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2D3EEB-D77B-488F-BCD3-A4E9C96EC84D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5240867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AD7DA7-9926-49B7-B759-30710C1592C8}"/>
              </a:ext>
            </a:extLst>
          </p:cNvPr>
          <p:cNvCxnSpPr>
            <a:cxnSpLocks/>
          </p:cNvCxnSpPr>
          <p:nvPr userDrawn="1"/>
        </p:nvCxnSpPr>
        <p:spPr>
          <a:xfrm>
            <a:off x="0" y="1617133"/>
            <a:ext cx="1524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F87B51-C5AC-4F80-A149-713AB4606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88068" y="1854201"/>
            <a:ext cx="8415867" cy="2002910"/>
          </a:xfrm>
        </p:spPr>
        <p:txBody>
          <a:bodyPr anchor="b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84F54-FE6F-44D0-9C83-2D2AC4EBE5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5" y="4140214"/>
            <a:ext cx="7281335" cy="85513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1136537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DA Title Slide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8695C28-EC06-4DD7-ACE8-467FDFA1E3E4}"/>
              </a:ext>
            </a:extLst>
          </p:cNvPr>
          <p:cNvSpPr/>
          <p:nvPr userDrawn="1"/>
        </p:nvSpPr>
        <p:spPr>
          <a:xfrm>
            <a:off x="1524000" y="1617133"/>
            <a:ext cx="9144000" cy="362373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B305362B-09C4-4F8E-A91A-83A4DADACB62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-8466"/>
            <a:ext cx="0" cy="1625599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4FF067BC-1433-4041-A199-8601C83CEE1A}"/>
              </a:ext>
            </a:extLst>
          </p:cNvPr>
          <p:cNvCxnSpPr>
            <a:cxnSpLocks/>
          </p:cNvCxnSpPr>
          <p:nvPr userDrawn="1"/>
        </p:nvCxnSpPr>
        <p:spPr>
          <a:xfrm>
            <a:off x="1524000" y="5173134"/>
            <a:ext cx="0" cy="168486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E2D3EEB-D77B-488F-BCD3-A4E9C96EC84D}"/>
              </a:ext>
            </a:extLst>
          </p:cNvPr>
          <p:cNvCxnSpPr>
            <a:cxnSpLocks/>
          </p:cNvCxnSpPr>
          <p:nvPr userDrawn="1"/>
        </p:nvCxnSpPr>
        <p:spPr>
          <a:xfrm>
            <a:off x="10668000" y="5240867"/>
            <a:ext cx="152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AAD7DA7-9926-49B7-B759-30710C1592C8}"/>
              </a:ext>
            </a:extLst>
          </p:cNvPr>
          <p:cNvCxnSpPr>
            <a:cxnSpLocks/>
          </p:cNvCxnSpPr>
          <p:nvPr userDrawn="1"/>
        </p:nvCxnSpPr>
        <p:spPr>
          <a:xfrm>
            <a:off x="0" y="1617133"/>
            <a:ext cx="1524000" cy="0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ECF87B51-C5AC-4F80-A149-713AB4606AE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888068" y="1854201"/>
            <a:ext cx="8415867" cy="2002910"/>
          </a:xfrm>
        </p:spPr>
        <p:txBody>
          <a:bodyPr anchor="b"/>
          <a:lstStyle>
            <a:lvl1pPr algn="ctr">
              <a:defRPr sz="4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E84F54-FE6F-44D0-9C83-2D2AC4EBE5F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55335" y="4140214"/>
            <a:ext cx="7281335" cy="855134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32612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68C80-B7B2-403B-B143-3728BD52A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00899" y="2006944"/>
            <a:ext cx="4364567" cy="537210"/>
          </a:xfrm>
        </p:spPr>
        <p:txBody>
          <a:bodyPr anchor="b"/>
          <a:lstStyle>
            <a:lvl1pPr algn="r"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BE75AA65-1CF5-4B0C-AB70-8B2BCAA9CDC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200896" y="2860384"/>
            <a:ext cx="4364568" cy="369332"/>
          </a:xfrm>
        </p:spPr>
        <p:txBody>
          <a:bodyPr>
            <a:noAutofit/>
          </a:bodyPr>
          <a:lstStyle>
            <a:lvl1pPr marL="0" indent="0" algn="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E2B746F-2249-43A8-BC9E-C5C505E1EF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00896" y="3361280"/>
            <a:ext cx="4364568" cy="369332"/>
          </a:xfrm>
        </p:spPr>
        <p:txBody>
          <a:bodyPr>
            <a:noAutofit/>
          </a:bodyPr>
          <a:lstStyle>
            <a:lvl1pPr marL="0" indent="0" algn="r">
              <a:buNone/>
              <a:defRPr sz="14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5336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itle Slide -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7B68C80-B7B2-403B-B143-3728BD52A4F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96199" y="2006944"/>
            <a:ext cx="4364567" cy="53721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58F28-3F17-4803-83F0-F1A45E2AB3F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6199" y="2700364"/>
            <a:ext cx="4364567" cy="36933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624244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6AEBE9E-2846-4D57-969D-9398451927F0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2439B1-25BB-4459-A83D-F0F50B3D4B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6" y="872410"/>
            <a:ext cx="43815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3" name="Text Placeholder 6">
            <a:extLst>
              <a:ext uri="{FF2B5EF4-FFF2-40B4-BE49-F238E27FC236}">
                <a16:creationId xmlns:a16="http://schemas.microsoft.com/office/drawing/2014/main" id="{B2B58E54-291B-4BD3-B15B-8476429305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4" y="541695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4" name="Text Placeholder 6">
            <a:extLst>
              <a:ext uri="{FF2B5EF4-FFF2-40B4-BE49-F238E27FC236}">
                <a16:creationId xmlns:a16="http://schemas.microsoft.com/office/drawing/2014/main" id="{29EFFD91-2387-42B6-A6D6-E61C5714752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4" y="484888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5" name="Text Placeholder 6">
            <a:extLst>
              <a:ext uri="{FF2B5EF4-FFF2-40B4-BE49-F238E27FC236}">
                <a16:creationId xmlns:a16="http://schemas.microsoft.com/office/drawing/2014/main" id="{57A9E70C-DA09-4DE2-8D43-7DF1C64E50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4" y="428081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6" name="Text Placeholder 6">
            <a:extLst>
              <a:ext uri="{FF2B5EF4-FFF2-40B4-BE49-F238E27FC236}">
                <a16:creationId xmlns:a16="http://schemas.microsoft.com/office/drawing/2014/main" id="{B05D225A-BDEB-4132-83F8-00F90D4C0D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4" y="3712750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7" name="Text Placeholder 6">
            <a:extLst>
              <a:ext uri="{FF2B5EF4-FFF2-40B4-BE49-F238E27FC236}">
                <a16:creationId xmlns:a16="http://schemas.microsoft.com/office/drawing/2014/main" id="{0ABB21EB-8189-4890-91A1-46C307BFDB2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4" y="3144682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8" name="Text Placeholder 6">
            <a:extLst>
              <a:ext uri="{FF2B5EF4-FFF2-40B4-BE49-F238E27FC236}">
                <a16:creationId xmlns:a16="http://schemas.microsoft.com/office/drawing/2014/main" id="{A7ECA266-56B5-4A07-9854-6321B89ADE1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4" y="2576614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49" name="Text Placeholder 6">
            <a:extLst>
              <a:ext uri="{FF2B5EF4-FFF2-40B4-BE49-F238E27FC236}">
                <a16:creationId xmlns:a16="http://schemas.microsoft.com/office/drawing/2014/main" id="{9326F1C5-5974-4E19-94E2-4C0ABE86763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4" y="200854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50" name="Text Placeholder 6">
            <a:extLst>
              <a:ext uri="{FF2B5EF4-FFF2-40B4-BE49-F238E27FC236}">
                <a16:creationId xmlns:a16="http://schemas.microsoft.com/office/drawing/2014/main" id="{03837585-7AFD-4CBE-8E69-0BF7DEACDFE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4" y="144047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072004D-F333-4CBF-8A5B-16E44A872553}"/>
              </a:ext>
            </a:extLst>
          </p:cNvPr>
          <p:cNvSpPr txBox="1"/>
          <p:nvPr userDrawn="1"/>
        </p:nvSpPr>
        <p:spPr>
          <a:xfrm>
            <a:off x="2861733" y="731793"/>
            <a:ext cx="4301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4117401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6AEBE9E-2846-4D57-969D-9398451927F0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D63FBEA-253A-4C78-B741-808DDC7103F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6" y="872410"/>
            <a:ext cx="43815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7E4E379F-B176-4980-82D8-BF653D5571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4" y="541695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2B4E5690-348E-4104-A909-BBD28E4F7A6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4" y="484888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57C6FE35-D778-459C-A547-CEE60B9C508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4" y="428081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283873BC-F5DF-4FE9-9EFD-9123D9499E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4" y="3712750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1068C09-8CAB-4EA5-944A-FC46E16483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4" y="3144682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FD377BD5-8527-4BC2-B05A-50B9023610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4" y="2576614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5B99689-F780-436C-9726-CA9AAB0B055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4" y="200854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0CCB0533-0FDF-4E2C-BC1E-98D92BB202C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4" y="144047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4B2BA9-63B4-4482-9BF6-A64B84B1CE08}"/>
              </a:ext>
            </a:extLst>
          </p:cNvPr>
          <p:cNvSpPr txBox="1"/>
          <p:nvPr userDrawn="1"/>
        </p:nvSpPr>
        <p:spPr>
          <a:xfrm>
            <a:off x="2861733" y="731793"/>
            <a:ext cx="4301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325768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6AEBE9E-2846-4D57-969D-9398451927F0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A84206D-F8DE-4CAE-A682-42A73DF03F5C}"/>
              </a:ext>
            </a:extLst>
          </p:cNvPr>
          <p:cNvSpPr txBox="1"/>
          <p:nvPr userDrawn="1"/>
        </p:nvSpPr>
        <p:spPr>
          <a:xfrm>
            <a:off x="2861733" y="731793"/>
            <a:ext cx="4301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A0DB54FF-BD15-4B1B-B6C0-B4C9E036BEE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6" y="872410"/>
            <a:ext cx="43815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A397DB40-A07D-46B1-A2BB-FABFC8C6B0C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4" y="541695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3A464213-41E7-42C1-B305-994C758C1E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4" y="484888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756B8447-5296-442C-B1B1-3067F0662B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4" y="428081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F15FB2EA-5456-423A-921E-DCCD973190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4" y="3712750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58C92DC8-1D6D-4C67-A4DE-07931E9420A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4" y="3144682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89C33CD8-4344-4770-80F8-F928C2316F0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4" y="2576614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5461B070-D223-4CC9-ADCA-01EA464FC9A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4" y="200854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092733EC-AA61-4440-9F30-BE51B86581C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4" y="144047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1320077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Agenda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C6AEBE9E-2846-4D57-969D-9398451927F0}"/>
              </a:ext>
            </a:extLst>
          </p:cNvPr>
          <p:cNvSpPr/>
          <p:nvPr userDrawn="1"/>
        </p:nvSpPr>
        <p:spPr>
          <a:xfrm>
            <a:off x="0" y="0"/>
            <a:ext cx="7467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>
              <a:ln>
                <a:noFill/>
              </a:ln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237F06CB-3C5C-426D-962F-77F61573B79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696196" y="872410"/>
            <a:ext cx="4381504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8D89B36-C704-404B-A480-BA06D67DDB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94084" y="541695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121B3FA7-F889-4CD6-9231-04947B6929F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94084" y="484888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EB4711BD-E2DB-47B7-A4FC-B19EFBD1E7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94084" y="428081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A5F44972-9CE1-473B-B3A0-AE15ADAD55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94084" y="3712750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C2EDAB13-C33F-4B13-90FE-E6DBB5B20AC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694084" y="3144682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AC94D260-1952-42BD-BDA2-14AC1077FD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94084" y="2576614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2B226463-4AD4-4005-822C-5FA09A31AC4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94084" y="2008546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23" name="Text Placeholder 6">
            <a:extLst>
              <a:ext uri="{FF2B5EF4-FFF2-40B4-BE49-F238E27FC236}">
                <a16:creationId xmlns:a16="http://schemas.microsoft.com/office/drawing/2014/main" id="{8FB5FB15-0164-422D-A05E-7C7EDA16CF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94084" y="1440478"/>
            <a:ext cx="4383616" cy="393700"/>
          </a:xfrm>
        </p:spPr>
        <p:txBody>
          <a:bodyPr>
            <a:noAutofit/>
          </a:bodyPr>
          <a:lstStyle>
            <a:lvl1pPr marL="0" indent="0">
              <a:buNone/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DF51414-F56C-48A9-9C6F-6853F69821F5}"/>
              </a:ext>
            </a:extLst>
          </p:cNvPr>
          <p:cNvSpPr txBox="1"/>
          <p:nvPr userDrawn="1"/>
        </p:nvSpPr>
        <p:spPr>
          <a:xfrm>
            <a:off x="2861733" y="731793"/>
            <a:ext cx="43010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0" dirty="0">
                <a:solidFill>
                  <a:schemeClr val="bg1"/>
                </a:solidFill>
                <a:latin typeface="+mj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1089643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7BB84E-D51E-4E69-B3D4-965EFD947731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9E3DC-2B2B-49C4-8D5B-6A2AF5433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7477F3B1-C174-4C82-AE53-67C7ABACF34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4" name="Text Placeholder 6">
            <a:extLst>
              <a:ext uri="{FF2B5EF4-FFF2-40B4-BE49-F238E27FC236}">
                <a16:creationId xmlns:a16="http://schemas.microsoft.com/office/drawing/2014/main" id="{3A6F1FF7-FEFD-4A18-A52F-4FFAB62E2CC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8601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5" name="Text Placeholder 6">
            <a:extLst>
              <a:ext uri="{FF2B5EF4-FFF2-40B4-BE49-F238E27FC236}">
                <a16:creationId xmlns:a16="http://schemas.microsoft.com/office/drawing/2014/main" id="{E887DE20-D525-4D63-AED1-AAA59B92487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603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3" name="Picture Placeholder 7">
            <a:extLst>
              <a:ext uri="{FF2B5EF4-FFF2-40B4-BE49-F238E27FC236}">
                <a16:creationId xmlns:a16="http://schemas.microsoft.com/office/drawing/2014/main" id="{85E9930F-667F-45DA-9E33-58F28D4D6D8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97978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3" name="Picture Placeholder 7">
            <a:extLst>
              <a:ext uri="{FF2B5EF4-FFF2-40B4-BE49-F238E27FC236}">
                <a16:creationId xmlns:a16="http://schemas.microsoft.com/office/drawing/2014/main" id="{9FDAD8F8-B05D-47FF-BCBD-68433BAAE2A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23360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4" name="Picture Placeholder 7">
            <a:extLst>
              <a:ext uri="{FF2B5EF4-FFF2-40B4-BE49-F238E27FC236}">
                <a16:creationId xmlns:a16="http://schemas.microsoft.com/office/drawing/2014/main" id="{83AE4D84-CF64-4564-8C1B-6504B7C58046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6692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5" name="Picture Placeholder 7">
            <a:extLst>
              <a:ext uri="{FF2B5EF4-FFF2-40B4-BE49-F238E27FC236}">
                <a16:creationId xmlns:a16="http://schemas.microsoft.com/office/drawing/2014/main" id="{6CE06981-F5F8-448F-B775-676373E7B57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10497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6" name="Picture Placeholder 7">
            <a:extLst>
              <a:ext uri="{FF2B5EF4-FFF2-40B4-BE49-F238E27FC236}">
                <a16:creationId xmlns:a16="http://schemas.microsoft.com/office/drawing/2014/main" id="{45C1414B-13E3-4E14-BBF1-817FA541139D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954065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7" name="Picture Placeholder 7">
            <a:extLst>
              <a:ext uri="{FF2B5EF4-FFF2-40B4-BE49-F238E27FC236}">
                <a16:creationId xmlns:a16="http://schemas.microsoft.com/office/drawing/2014/main" id="{FF305FBE-0E12-446C-96BE-EC119893090D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697633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18" name="Text Placeholder 6">
            <a:extLst>
              <a:ext uri="{FF2B5EF4-FFF2-40B4-BE49-F238E27FC236}">
                <a16:creationId xmlns:a16="http://schemas.microsoft.com/office/drawing/2014/main" id="{B94E7D17-9947-4809-80C7-6F3AD037E11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7978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19" name="Text Placeholder 6">
            <a:extLst>
              <a:ext uri="{FF2B5EF4-FFF2-40B4-BE49-F238E27FC236}">
                <a16:creationId xmlns:a16="http://schemas.microsoft.com/office/drawing/2014/main" id="{99ADCA11-EBF6-4CD2-8959-6FDCE0E02BD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79791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0" name="Text Placeholder 6">
            <a:extLst>
              <a:ext uri="{FF2B5EF4-FFF2-40B4-BE49-F238E27FC236}">
                <a16:creationId xmlns:a16="http://schemas.microsoft.com/office/drawing/2014/main" id="{BEDCC6A8-A860-4EF3-A722-8C876C9DF9A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23360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1" name="Text Placeholder 6">
            <a:extLst>
              <a:ext uri="{FF2B5EF4-FFF2-40B4-BE49-F238E27FC236}">
                <a16:creationId xmlns:a16="http://schemas.microsoft.com/office/drawing/2014/main" id="{473B2DFF-23E3-4D38-8BCE-FF72849C9E5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723359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2" name="Text Placeholder 6">
            <a:extLst>
              <a:ext uri="{FF2B5EF4-FFF2-40B4-BE49-F238E27FC236}">
                <a16:creationId xmlns:a16="http://schemas.microsoft.com/office/drawing/2014/main" id="{C716FB14-35EC-4B42-B744-0477F6EC7D8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6692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3" name="Text Placeholder 6">
            <a:extLst>
              <a:ext uri="{FF2B5EF4-FFF2-40B4-BE49-F238E27FC236}">
                <a16:creationId xmlns:a16="http://schemas.microsoft.com/office/drawing/2014/main" id="{26D6BD70-CE7A-4EC6-9AF0-3FB777420CA9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6692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4" name="Text Placeholder 6">
            <a:extLst>
              <a:ext uri="{FF2B5EF4-FFF2-40B4-BE49-F238E27FC236}">
                <a16:creationId xmlns:a16="http://schemas.microsoft.com/office/drawing/2014/main" id="{0D17A832-8A76-41D1-8910-EE8F4A0D4D0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497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5" name="Text Placeholder 6">
            <a:extLst>
              <a:ext uri="{FF2B5EF4-FFF2-40B4-BE49-F238E27FC236}">
                <a16:creationId xmlns:a16="http://schemas.microsoft.com/office/drawing/2014/main" id="{26019C18-C2F0-4A01-9F0D-000BFCEB8B57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1049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6" name="Text Placeholder 6">
            <a:extLst>
              <a:ext uri="{FF2B5EF4-FFF2-40B4-BE49-F238E27FC236}">
                <a16:creationId xmlns:a16="http://schemas.microsoft.com/office/drawing/2014/main" id="{943FE486-F567-4ADC-9D62-83E27190C2A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54065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7" name="Text Placeholder 6">
            <a:extLst>
              <a:ext uri="{FF2B5EF4-FFF2-40B4-BE49-F238E27FC236}">
                <a16:creationId xmlns:a16="http://schemas.microsoft.com/office/drawing/2014/main" id="{33E077E3-160C-4685-8870-0B87E2730D18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54067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8" name="Text Placeholder 6">
            <a:extLst>
              <a:ext uri="{FF2B5EF4-FFF2-40B4-BE49-F238E27FC236}">
                <a16:creationId xmlns:a16="http://schemas.microsoft.com/office/drawing/2014/main" id="{EE03F130-6C1B-45C7-A991-F379CAE3E6C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697633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29" name="Text Placeholder 6">
            <a:extLst>
              <a:ext uri="{FF2B5EF4-FFF2-40B4-BE49-F238E27FC236}">
                <a16:creationId xmlns:a16="http://schemas.microsoft.com/office/drawing/2014/main" id="{C6BA780D-765B-4F3C-B770-CEDF32DE592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697635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2" name="Picture Placeholder 7">
            <a:extLst>
              <a:ext uri="{FF2B5EF4-FFF2-40B4-BE49-F238E27FC236}">
                <a16:creationId xmlns:a16="http://schemas.microsoft.com/office/drawing/2014/main" id="{B44931D8-5CA4-415D-B753-3BDAF5D35126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28601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3" name="Text Placeholder 6">
            <a:extLst>
              <a:ext uri="{FF2B5EF4-FFF2-40B4-BE49-F238E27FC236}">
                <a16:creationId xmlns:a16="http://schemas.microsoft.com/office/drawing/2014/main" id="{FD0BE58E-DC37-46E0-9775-4C080EFEAFF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28601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34" name="Text Placeholder 6">
            <a:extLst>
              <a:ext uri="{FF2B5EF4-FFF2-40B4-BE49-F238E27FC236}">
                <a16:creationId xmlns:a16="http://schemas.microsoft.com/office/drawing/2014/main" id="{93364261-743C-4C14-A2F4-C5B66EB7119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8603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5" name="Picture Placeholder 7">
            <a:extLst>
              <a:ext uri="{FF2B5EF4-FFF2-40B4-BE49-F238E27FC236}">
                <a16:creationId xmlns:a16="http://schemas.microsoft.com/office/drawing/2014/main" id="{1F06672F-0B32-4D84-8F90-43EE02452D68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7978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6" name="Picture Placeholder 7">
            <a:extLst>
              <a:ext uri="{FF2B5EF4-FFF2-40B4-BE49-F238E27FC236}">
                <a16:creationId xmlns:a16="http://schemas.microsoft.com/office/drawing/2014/main" id="{E540CDB2-C7E7-4773-A180-9F2E51A9469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723360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7" name="Picture Placeholder 7">
            <a:extLst>
              <a:ext uri="{FF2B5EF4-FFF2-40B4-BE49-F238E27FC236}">
                <a16:creationId xmlns:a16="http://schemas.microsoft.com/office/drawing/2014/main" id="{FCC651E6-E8E6-41B1-8307-BED33C4F4411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46692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8" name="Picture Placeholder 7">
            <a:extLst>
              <a:ext uri="{FF2B5EF4-FFF2-40B4-BE49-F238E27FC236}">
                <a16:creationId xmlns:a16="http://schemas.microsoft.com/office/drawing/2014/main" id="{C66B8F0E-7402-46D4-8957-FE03DDB402E1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10497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39" name="Picture Placeholder 7">
            <a:extLst>
              <a:ext uri="{FF2B5EF4-FFF2-40B4-BE49-F238E27FC236}">
                <a16:creationId xmlns:a16="http://schemas.microsoft.com/office/drawing/2014/main" id="{93463108-3812-4924-B6E5-D6229106E42A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954065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40" name="Text Placeholder 6">
            <a:extLst>
              <a:ext uri="{FF2B5EF4-FFF2-40B4-BE49-F238E27FC236}">
                <a16:creationId xmlns:a16="http://schemas.microsoft.com/office/drawing/2014/main" id="{C595CED0-5682-4062-A3B9-57F55512A7B3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7978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1" name="Text Placeholder 6">
            <a:extLst>
              <a:ext uri="{FF2B5EF4-FFF2-40B4-BE49-F238E27FC236}">
                <a16:creationId xmlns:a16="http://schemas.microsoft.com/office/drawing/2014/main" id="{A37BAD01-07F1-498E-9EB1-8192C526C12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79791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2" name="Text Placeholder 6">
            <a:extLst>
              <a:ext uri="{FF2B5EF4-FFF2-40B4-BE49-F238E27FC236}">
                <a16:creationId xmlns:a16="http://schemas.microsoft.com/office/drawing/2014/main" id="{7B69B363-F140-4967-AFC1-C9B6A259748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23360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3" name="Text Placeholder 6">
            <a:extLst>
              <a:ext uri="{FF2B5EF4-FFF2-40B4-BE49-F238E27FC236}">
                <a16:creationId xmlns:a16="http://schemas.microsoft.com/office/drawing/2014/main" id="{5653AB94-A731-4426-8B2A-8A4B0728F196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359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4" name="Text Placeholder 6">
            <a:extLst>
              <a:ext uri="{FF2B5EF4-FFF2-40B4-BE49-F238E27FC236}">
                <a16:creationId xmlns:a16="http://schemas.microsoft.com/office/drawing/2014/main" id="{56D191D6-11DE-4277-AB50-AFE59BF57570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46692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5" name="Text Placeholder 6">
            <a:extLst>
              <a:ext uri="{FF2B5EF4-FFF2-40B4-BE49-F238E27FC236}">
                <a16:creationId xmlns:a16="http://schemas.microsoft.com/office/drawing/2014/main" id="{FD1893AF-9E16-4360-BCF9-4B93F1C39B8A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46692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6" name="Text Placeholder 6">
            <a:extLst>
              <a:ext uri="{FF2B5EF4-FFF2-40B4-BE49-F238E27FC236}">
                <a16:creationId xmlns:a16="http://schemas.microsoft.com/office/drawing/2014/main" id="{2CF2F3D8-867C-46A6-BF9D-C6F035AB04BC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210497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7" name="Text Placeholder 6">
            <a:extLst>
              <a:ext uri="{FF2B5EF4-FFF2-40B4-BE49-F238E27FC236}">
                <a16:creationId xmlns:a16="http://schemas.microsoft.com/office/drawing/2014/main" id="{3BA27A38-6C63-43E2-A995-8F114042422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21049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48" name="Text Placeholder 6">
            <a:extLst>
              <a:ext uri="{FF2B5EF4-FFF2-40B4-BE49-F238E27FC236}">
                <a16:creationId xmlns:a16="http://schemas.microsoft.com/office/drawing/2014/main" id="{52212B0B-B12D-453E-9BA6-D84523C76685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954065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49" name="Text Placeholder 6">
            <a:extLst>
              <a:ext uri="{FF2B5EF4-FFF2-40B4-BE49-F238E27FC236}">
                <a16:creationId xmlns:a16="http://schemas.microsoft.com/office/drawing/2014/main" id="{6176A4F1-EF8F-4CF6-8C73-AC7C8FE1FA79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954067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892548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7BB84E-D51E-4E69-B3D4-965EFD947731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9E3DC-2B2B-49C4-8D5B-6A2AF5433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4" name="Picture Placeholder 7">
            <a:extLst>
              <a:ext uri="{FF2B5EF4-FFF2-40B4-BE49-F238E27FC236}">
                <a16:creationId xmlns:a16="http://schemas.microsoft.com/office/drawing/2014/main" id="{66C3F7DA-3C7A-4BD5-940B-82ECA0E9126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5" name="Text Placeholder 6">
            <a:extLst>
              <a:ext uri="{FF2B5EF4-FFF2-40B4-BE49-F238E27FC236}">
                <a16:creationId xmlns:a16="http://schemas.microsoft.com/office/drawing/2014/main" id="{30CA7629-9876-4F8A-8663-0FD7AF0A399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8601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176C36C7-7FDA-4A6B-AE18-75D96521F612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603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Picture Placeholder 7">
            <a:extLst>
              <a:ext uri="{FF2B5EF4-FFF2-40B4-BE49-F238E27FC236}">
                <a16:creationId xmlns:a16="http://schemas.microsoft.com/office/drawing/2014/main" id="{82C72352-2467-4712-A726-9C1F8294D03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97978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E4586767-0B33-4952-9A90-29437D31AA2E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23360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4FDA7C9B-D872-44D7-A8BE-225E872A0E0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6692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7">
            <a:extLst>
              <a:ext uri="{FF2B5EF4-FFF2-40B4-BE49-F238E27FC236}">
                <a16:creationId xmlns:a16="http://schemas.microsoft.com/office/drawing/2014/main" id="{50CF4ACD-723B-45D8-AB9F-784CE5082AA8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10497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6324E2C4-DF0A-40B4-AA18-CA1E74F6AF2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954065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71852A17-894A-48AD-B193-84A99CF58028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697633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1E67A452-1A4E-4EEB-9F47-5E3635716D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7978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">
            <a:extLst>
              <a:ext uri="{FF2B5EF4-FFF2-40B4-BE49-F238E27FC236}">
                <a16:creationId xmlns:a16="http://schemas.microsoft.com/office/drawing/2014/main" id="{830647AD-0EF6-489B-AB1E-3365183A282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79791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">
            <a:extLst>
              <a:ext uri="{FF2B5EF4-FFF2-40B4-BE49-F238E27FC236}">
                <a16:creationId xmlns:a16="http://schemas.microsoft.com/office/drawing/2014/main" id="{AABE09BD-A5A4-43D7-8284-93076A25172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23360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">
            <a:extLst>
              <a:ext uri="{FF2B5EF4-FFF2-40B4-BE49-F238E27FC236}">
                <a16:creationId xmlns:a16="http://schemas.microsoft.com/office/drawing/2014/main" id="{F2EA42FD-175E-4691-A10E-47DF3BD7B3E8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723359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F23AB9D7-E48B-43C1-82F3-CD7019D5BC1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6692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">
            <a:extLst>
              <a:ext uri="{FF2B5EF4-FFF2-40B4-BE49-F238E27FC236}">
                <a16:creationId xmlns:a16="http://schemas.microsoft.com/office/drawing/2014/main" id="{86919679-0648-44E8-9A61-124C4019858E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6692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B46070F8-3E1D-46D5-9F3B-C627267E170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497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F08C5718-506D-4825-9728-0802E108AD0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1049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1" name="Text Placeholder 6">
            <a:extLst>
              <a:ext uri="{FF2B5EF4-FFF2-40B4-BE49-F238E27FC236}">
                <a16:creationId xmlns:a16="http://schemas.microsoft.com/office/drawing/2014/main" id="{B1D00308-2E8A-4D65-8476-34F50AB11D2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54065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BF2EF839-4B6A-46E6-98CC-24C7404556C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54067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6">
            <a:extLst>
              <a:ext uri="{FF2B5EF4-FFF2-40B4-BE49-F238E27FC236}">
                <a16:creationId xmlns:a16="http://schemas.microsoft.com/office/drawing/2014/main" id="{317B92A9-0E29-43CF-93BD-0EF80C829DA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697633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4" name="Text Placeholder 6">
            <a:extLst>
              <a:ext uri="{FF2B5EF4-FFF2-40B4-BE49-F238E27FC236}">
                <a16:creationId xmlns:a16="http://schemas.microsoft.com/office/drawing/2014/main" id="{176F6C3A-E8EB-4384-9A22-79B8E00E4AB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697635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5C7F577A-8763-46E5-A32D-CE3445D92847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28601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6EF09E67-73FE-4ADF-B53B-3CF7356CFE65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28601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7" name="Text Placeholder 6">
            <a:extLst>
              <a:ext uri="{FF2B5EF4-FFF2-40B4-BE49-F238E27FC236}">
                <a16:creationId xmlns:a16="http://schemas.microsoft.com/office/drawing/2014/main" id="{796603E9-EFF7-49A4-B295-7532951D152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8603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85A084CB-4D13-460C-935E-CA447CF151CC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7978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9" name="Picture Placeholder 7">
            <a:extLst>
              <a:ext uri="{FF2B5EF4-FFF2-40B4-BE49-F238E27FC236}">
                <a16:creationId xmlns:a16="http://schemas.microsoft.com/office/drawing/2014/main" id="{3BF86568-FE44-46E5-ADED-DF6B4FED8ED2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723360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0" name="Picture Placeholder 7">
            <a:extLst>
              <a:ext uri="{FF2B5EF4-FFF2-40B4-BE49-F238E27FC236}">
                <a16:creationId xmlns:a16="http://schemas.microsoft.com/office/drawing/2014/main" id="{293DFD9B-5F2C-46D9-B03E-9D720D7E70F3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46692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E568862F-A1A8-491D-9A24-BF2B3445C473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10497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2" name="Picture Placeholder 7">
            <a:extLst>
              <a:ext uri="{FF2B5EF4-FFF2-40B4-BE49-F238E27FC236}">
                <a16:creationId xmlns:a16="http://schemas.microsoft.com/office/drawing/2014/main" id="{544D6EAB-23C4-4BCA-A72D-2C8BCAAEEB66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954065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45F90900-FAEA-444D-8D6D-5015500ED7C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7978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B17DDEBC-F5A0-48C8-91F1-09E0A496381B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79791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5F49988B-1D01-4CF1-9057-944D6D51FF54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23360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6" name="Text Placeholder 6">
            <a:extLst>
              <a:ext uri="{FF2B5EF4-FFF2-40B4-BE49-F238E27FC236}">
                <a16:creationId xmlns:a16="http://schemas.microsoft.com/office/drawing/2014/main" id="{7E32DA35-119C-4933-AA23-052D473C719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359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6">
            <a:extLst>
              <a:ext uri="{FF2B5EF4-FFF2-40B4-BE49-F238E27FC236}">
                <a16:creationId xmlns:a16="http://schemas.microsoft.com/office/drawing/2014/main" id="{BEEC4DB2-205B-44BD-B840-5B5FF5E5AA6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46692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A99C25DC-E17A-4FBA-8951-8719BC882108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46692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9A46D1BF-5284-438B-B94B-A550F37504F1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210497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0" name="Text Placeholder 6">
            <a:extLst>
              <a:ext uri="{FF2B5EF4-FFF2-40B4-BE49-F238E27FC236}">
                <a16:creationId xmlns:a16="http://schemas.microsoft.com/office/drawing/2014/main" id="{BF8557E0-1C54-4F9B-A358-EB31C495F1EB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21049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1" name="Text Placeholder 6">
            <a:extLst>
              <a:ext uri="{FF2B5EF4-FFF2-40B4-BE49-F238E27FC236}">
                <a16:creationId xmlns:a16="http://schemas.microsoft.com/office/drawing/2014/main" id="{46F69129-9341-4E46-9653-A2CF6B3C3EE3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954065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D7210E64-ADD7-4491-A74C-F0CA023A4D4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954067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053843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7BB84E-D51E-4E69-B3D4-965EFD947731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9E3DC-2B2B-49C4-8D5B-6A2AF5433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4" name="Picture Placeholder 7">
            <a:extLst>
              <a:ext uri="{FF2B5EF4-FFF2-40B4-BE49-F238E27FC236}">
                <a16:creationId xmlns:a16="http://schemas.microsoft.com/office/drawing/2014/main" id="{D1819F49-B10C-43FB-9681-3D51A5C225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5" name="Text Placeholder 6">
            <a:extLst>
              <a:ext uri="{FF2B5EF4-FFF2-40B4-BE49-F238E27FC236}">
                <a16:creationId xmlns:a16="http://schemas.microsoft.com/office/drawing/2014/main" id="{50EAC149-1569-4E3C-85FC-554A85CBC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8601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DB66FABC-FC45-4EAA-B574-9D308C9141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603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Picture Placeholder 7">
            <a:extLst>
              <a:ext uri="{FF2B5EF4-FFF2-40B4-BE49-F238E27FC236}">
                <a16:creationId xmlns:a16="http://schemas.microsoft.com/office/drawing/2014/main" id="{81C6A946-EFB6-460A-96A8-ED2037517CD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97978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0A3AB348-C012-447D-8661-5238C221FFB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23360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884026ED-D56D-4C7D-81B0-F87E2A4C9F6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6692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7">
            <a:extLst>
              <a:ext uri="{FF2B5EF4-FFF2-40B4-BE49-F238E27FC236}">
                <a16:creationId xmlns:a16="http://schemas.microsoft.com/office/drawing/2014/main" id="{5E7C7EF4-54FE-418D-A01A-D395B337332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10497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A3A89D3A-A49F-43E7-B5B7-F9A4F5FC215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954065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5665C1B8-3E72-45A5-8DA4-118BC03F447B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697633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5B32CFA7-011B-442B-A1C6-C06A95E97CD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7978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">
            <a:extLst>
              <a:ext uri="{FF2B5EF4-FFF2-40B4-BE49-F238E27FC236}">
                <a16:creationId xmlns:a16="http://schemas.microsoft.com/office/drawing/2014/main" id="{2DA0EBFD-AD4D-4529-B40E-0C572502C8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79791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">
            <a:extLst>
              <a:ext uri="{FF2B5EF4-FFF2-40B4-BE49-F238E27FC236}">
                <a16:creationId xmlns:a16="http://schemas.microsoft.com/office/drawing/2014/main" id="{FFFCC045-7BAD-4101-A82D-FB1F610A1A1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23360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">
            <a:extLst>
              <a:ext uri="{FF2B5EF4-FFF2-40B4-BE49-F238E27FC236}">
                <a16:creationId xmlns:a16="http://schemas.microsoft.com/office/drawing/2014/main" id="{DE18CC14-815E-4E03-80D0-49242F4F67A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723359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8D64346B-B7A3-426E-87F0-380B85EBF37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6692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">
            <a:extLst>
              <a:ext uri="{FF2B5EF4-FFF2-40B4-BE49-F238E27FC236}">
                <a16:creationId xmlns:a16="http://schemas.microsoft.com/office/drawing/2014/main" id="{F7CA5F35-DE43-4D03-B108-7030EECDEC34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6692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03D9EFF2-01ED-45B2-B99C-2B24F7211987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497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027C1C94-9429-4E87-BC1C-B31020E7AE8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1049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1" name="Text Placeholder 6">
            <a:extLst>
              <a:ext uri="{FF2B5EF4-FFF2-40B4-BE49-F238E27FC236}">
                <a16:creationId xmlns:a16="http://schemas.microsoft.com/office/drawing/2014/main" id="{A7196425-0665-4B79-B028-CF68EB5E8F5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54065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33B7D6E5-B04C-41B7-A8CF-BD697E036A3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54067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6">
            <a:extLst>
              <a:ext uri="{FF2B5EF4-FFF2-40B4-BE49-F238E27FC236}">
                <a16:creationId xmlns:a16="http://schemas.microsoft.com/office/drawing/2014/main" id="{3F4A6262-A5BC-4E5D-A672-69DFF926626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697633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4" name="Text Placeholder 6">
            <a:extLst>
              <a:ext uri="{FF2B5EF4-FFF2-40B4-BE49-F238E27FC236}">
                <a16:creationId xmlns:a16="http://schemas.microsoft.com/office/drawing/2014/main" id="{CBDF7B63-031D-4461-8DF2-B5B96C91EB0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697635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B89D995A-0C7A-4487-A9C6-AA19634A7155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28601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65AEEFBE-4FD0-435B-9EB6-B0D9516726E1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28601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7" name="Text Placeholder 6">
            <a:extLst>
              <a:ext uri="{FF2B5EF4-FFF2-40B4-BE49-F238E27FC236}">
                <a16:creationId xmlns:a16="http://schemas.microsoft.com/office/drawing/2014/main" id="{F2B5ECDF-CF06-49D9-B75B-A91FF0663A0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8603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E4B70DAB-4F77-471F-B310-3CB63CE9A949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7978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9" name="Picture Placeholder 7">
            <a:extLst>
              <a:ext uri="{FF2B5EF4-FFF2-40B4-BE49-F238E27FC236}">
                <a16:creationId xmlns:a16="http://schemas.microsoft.com/office/drawing/2014/main" id="{5FFA17A5-3FD7-45FB-9BE3-0E7953549595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723360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0" name="Picture Placeholder 7">
            <a:extLst>
              <a:ext uri="{FF2B5EF4-FFF2-40B4-BE49-F238E27FC236}">
                <a16:creationId xmlns:a16="http://schemas.microsoft.com/office/drawing/2014/main" id="{9AD9DF25-4411-4159-A6D4-316C245ABB87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46692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E98A1106-6974-41F7-91A4-4B7AFFB4B4EA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10497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2" name="Picture Placeholder 7">
            <a:extLst>
              <a:ext uri="{FF2B5EF4-FFF2-40B4-BE49-F238E27FC236}">
                <a16:creationId xmlns:a16="http://schemas.microsoft.com/office/drawing/2014/main" id="{4715F111-F6BE-426C-8BBA-3D75C0BA9C01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954065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079EA8F2-F183-4F1E-A610-46112F7BBC5B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7978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B6E8B4B1-8021-4BCF-A40A-C3281403668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79791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ABC04847-9C8E-4AB3-977E-89CFA5B401E9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23360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6" name="Text Placeholder 6">
            <a:extLst>
              <a:ext uri="{FF2B5EF4-FFF2-40B4-BE49-F238E27FC236}">
                <a16:creationId xmlns:a16="http://schemas.microsoft.com/office/drawing/2014/main" id="{0E88D97D-361F-47B5-BCC7-C10439D65F95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359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6">
            <a:extLst>
              <a:ext uri="{FF2B5EF4-FFF2-40B4-BE49-F238E27FC236}">
                <a16:creationId xmlns:a16="http://schemas.microsoft.com/office/drawing/2014/main" id="{02E42EBF-D241-489D-9CA5-3A1C58E2BC37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46692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E1F4E427-75EE-4BE8-9956-4F1A554D44F5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46692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0A4F959A-817D-4883-9711-A19FDC437A7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210497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0" name="Text Placeholder 6">
            <a:extLst>
              <a:ext uri="{FF2B5EF4-FFF2-40B4-BE49-F238E27FC236}">
                <a16:creationId xmlns:a16="http://schemas.microsoft.com/office/drawing/2014/main" id="{E23A1087-14FA-4332-8EFD-E144620C9DC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21049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1" name="Text Placeholder 6">
            <a:extLst>
              <a:ext uri="{FF2B5EF4-FFF2-40B4-BE49-F238E27FC236}">
                <a16:creationId xmlns:a16="http://schemas.microsoft.com/office/drawing/2014/main" id="{B06D0A74-E35E-4850-A2E5-DC4ECE4344F8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954065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53EF38AB-24D5-4CA7-8AC9-1D89CCD03CDA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954067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313387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17BB84E-D51E-4E69-B3D4-965EFD947731}"/>
              </a:ext>
            </a:extLst>
          </p:cNvPr>
          <p:cNvSpPr/>
          <p:nvPr userDrawn="1"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49E3DC-2B2B-49C4-8D5B-6A2AF5433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4" name="Picture Placeholder 7">
            <a:extLst>
              <a:ext uri="{FF2B5EF4-FFF2-40B4-BE49-F238E27FC236}">
                <a16:creationId xmlns:a16="http://schemas.microsoft.com/office/drawing/2014/main" id="{906571C8-6F1B-4666-BBB2-94A98C6A201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5" name="Text Placeholder 6">
            <a:extLst>
              <a:ext uri="{FF2B5EF4-FFF2-40B4-BE49-F238E27FC236}">
                <a16:creationId xmlns:a16="http://schemas.microsoft.com/office/drawing/2014/main" id="{575AC427-6E02-427B-96E9-51D8F428D66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8601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7D652EEF-15B0-44DF-8FE3-4771C48BC3B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603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Picture Placeholder 7">
            <a:extLst>
              <a:ext uri="{FF2B5EF4-FFF2-40B4-BE49-F238E27FC236}">
                <a16:creationId xmlns:a16="http://schemas.microsoft.com/office/drawing/2014/main" id="{CEE4485A-48A8-4D16-A8B5-0C865000EBC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97978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869D13AA-0686-40D3-9596-F5A7D9B1A5F4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23360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9A3CBB42-8F94-4E34-AEBB-B4129C541B47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6692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7">
            <a:extLst>
              <a:ext uri="{FF2B5EF4-FFF2-40B4-BE49-F238E27FC236}">
                <a16:creationId xmlns:a16="http://schemas.microsoft.com/office/drawing/2014/main" id="{1B04936E-DB18-4A59-BCD9-25A3F802282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10497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E06E879C-E52D-44C0-B8A4-9F477429C71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954065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E32CB060-0EEA-43EE-AFC0-9715DE2EAAA2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697633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0206F1CF-89C8-43AE-87C2-F62D8C12000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7978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">
            <a:extLst>
              <a:ext uri="{FF2B5EF4-FFF2-40B4-BE49-F238E27FC236}">
                <a16:creationId xmlns:a16="http://schemas.microsoft.com/office/drawing/2014/main" id="{34B816A0-B8AE-4B25-B4E9-24F12B8DEF8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79791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">
            <a:extLst>
              <a:ext uri="{FF2B5EF4-FFF2-40B4-BE49-F238E27FC236}">
                <a16:creationId xmlns:a16="http://schemas.microsoft.com/office/drawing/2014/main" id="{539D7DFD-4B7E-41F5-8C88-3967F2F2912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23360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">
            <a:extLst>
              <a:ext uri="{FF2B5EF4-FFF2-40B4-BE49-F238E27FC236}">
                <a16:creationId xmlns:a16="http://schemas.microsoft.com/office/drawing/2014/main" id="{659051A2-CB50-41D6-83DE-DBA3FBF0F86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723359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0DD649C0-42C8-47FD-945D-3DB4E59301C3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6692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">
            <a:extLst>
              <a:ext uri="{FF2B5EF4-FFF2-40B4-BE49-F238E27FC236}">
                <a16:creationId xmlns:a16="http://schemas.microsoft.com/office/drawing/2014/main" id="{1B537F10-AF3D-4A28-8356-FF6EDE11F9E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6692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9213A2F8-4D1E-48CC-81D7-C392A873CB9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497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09209CD7-42DD-4291-B327-7A5D50DA361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1049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1" name="Text Placeholder 6">
            <a:extLst>
              <a:ext uri="{FF2B5EF4-FFF2-40B4-BE49-F238E27FC236}">
                <a16:creationId xmlns:a16="http://schemas.microsoft.com/office/drawing/2014/main" id="{EC00C99E-4940-474C-BAC7-A35F046F301E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54065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B89F7150-FFD6-49F0-86E0-301DE9EDCB7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54067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6">
            <a:extLst>
              <a:ext uri="{FF2B5EF4-FFF2-40B4-BE49-F238E27FC236}">
                <a16:creationId xmlns:a16="http://schemas.microsoft.com/office/drawing/2014/main" id="{043957A5-896B-4895-B669-89A0557872D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697633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4" name="Text Placeholder 6">
            <a:extLst>
              <a:ext uri="{FF2B5EF4-FFF2-40B4-BE49-F238E27FC236}">
                <a16:creationId xmlns:a16="http://schemas.microsoft.com/office/drawing/2014/main" id="{7515DF34-983D-4C83-9D52-F5772A2E932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697635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BD3281E1-34B8-495B-BF75-6405629C1252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28601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4EB5F18C-1426-4312-B982-55D9151B2C68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28601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7" name="Text Placeholder 6">
            <a:extLst>
              <a:ext uri="{FF2B5EF4-FFF2-40B4-BE49-F238E27FC236}">
                <a16:creationId xmlns:a16="http://schemas.microsoft.com/office/drawing/2014/main" id="{EAB78B71-2121-4BB3-ADA4-6B0010285B7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8603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8B08CCEC-BAFB-4F8F-A931-B78F5877FB92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7978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9" name="Picture Placeholder 7">
            <a:extLst>
              <a:ext uri="{FF2B5EF4-FFF2-40B4-BE49-F238E27FC236}">
                <a16:creationId xmlns:a16="http://schemas.microsoft.com/office/drawing/2014/main" id="{B1BEA819-1145-42C0-8D16-76722C896456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723360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0" name="Picture Placeholder 7">
            <a:extLst>
              <a:ext uri="{FF2B5EF4-FFF2-40B4-BE49-F238E27FC236}">
                <a16:creationId xmlns:a16="http://schemas.microsoft.com/office/drawing/2014/main" id="{401E5A6A-5BD2-4D5D-AAE7-2F3A2778B14F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46692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03D3FE0B-FD15-4555-82BA-40BDC1AAD83F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10497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2" name="Picture Placeholder 7">
            <a:extLst>
              <a:ext uri="{FF2B5EF4-FFF2-40B4-BE49-F238E27FC236}">
                <a16:creationId xmlns:a16="http://schemas.microsoft.com/office/drawing/2014/main" id="{9BEE67BD-0AAC-4918-A4E9-F732CA060C01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954065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DFF8442C-E73D-49B0-901C-E9B15C545337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7978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DCFAC83A-9F4D-4A94-A9B9-0188458BDF57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79791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26E5FADC-6B97-4826-AE05-91009322F9E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23360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6" name="Text Placeholder 6">
            <a:extLst>
              <a:ext uri="{FF2B5EF4-FFF2-40B4-BE49-F238E27FC236}">
                <a16:creationId xmlns:a16="http://schemas.microsoft.com/office/drawing/2014/main" id="{A4CEA167-FC59-4BF4-BD5A-57681D7F9810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359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6">
            <a:extLst>
              <a:ext uri="{FF2B5EF4-FFF2-40B4-BE49-F238E27FC236}">
                <a16:creationId xmlns:a16="http://schemas.microsoft.com/office/drawing/2014/main" id="{3F69E334-715C-4F56-8D9A-6EE19BBF9916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46692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A110F546-2580-4FD3-BE5F-D9C243E86C8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46692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EFCB3F60-825E-4578-90C7-A5ACCC35AEF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210497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0" name="Text Placeholder 6">
            <a:extLst>
              <a:ext uri="{FF2B5EF4-FFF2-40B4-BE49-F238E27FC236}">
                <a16:creationId xmlns:a16="http://schemas.microsoft.com/office/drawing/2014/main" id="{81C36830-EB9B-41AF-9085-AA226765B36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21049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1" name="Text Placeholder 6">
            <a:extLst>
              <a:ext uri="{FF2B5EF4-FFF2-40B4-BE49-F238E27FC236}">
                <a16:creationId xmlns:a16="http://schemas.microsoft.com/office/drawing/2014/main" id="{98323E2E-7252-432D-8DE6-F37BE6BFB8F1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954065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718CCB5F-7DB0-41E8-BDED-70160D1F550D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954067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8146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Team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9E3DC-2B2B-49C4-8D5B-6A2AF5433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Title here</a:t>
            </a:r>
          </a:p>
        </p:txBody>
      </p:sp>
      <p:sp>
        <p:nvSpPr>
          <p:cNvPr id="54" name="Picture Placeholder 7">
            <a:extLst>
              <a:ext uri="{FF2B5EF4-FFF2-40B4-BE49-F238E27FC236}">
                <a16:creationId xmlns:a16="http://schemas.microsoft.com/office/drawing/2014/main" id="{4EF15778-69A6-467E-8766-5B4F8A9AAD2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28601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5" name="Text Placeholder 6">
            <a:extLst>
              <a:ext uri="{FF2B5EF4-FFF2-40B4-BE49-F238E27FC236}">
                <a16:creationId xmlns:a16="http://schemas.microsoft.com/office/drawing/2014/main" id="{D9ECAF44-A790-44AD-858B-CF829782484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8601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56" name="Text Placeholder 6">
            <a:extLst>
              <a:ext uri="{FF2B5EF4-FFF2-40B4-BE49-F238E27FC236}">
                <a16:creationId xmlns:a16="http://schemas.microsoft.com/office/drawing/2014/main" id="{329D79B9-BF38-4A1A-98DC-070E94FE408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228603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57" name="Picture Placeholder 7">
            <a:extLst>
              <a:ext uri="{FF2B5EF4-FFF2-40B4-BE49-F238E27FC236}">
                <a16:creationId xmlns:a16="http://schemas.microsoft.com/office/drawing/2014/main" id="{F84104B4-D79B-4FEF-9DC9-91CB2DCA75F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197978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8" name="Picture Placeholder 7">
            <a:extLst>
              <a:ext uri="{FF2B5EF4-FFF2-40B4-BE49-F238E27FC236}">
                <a16:creationId xmlns:a16="http://schemas.microsoft.com/office/drawing/2014/main" id="{1AE41118-D90F-4211-868A-E228400EFEB5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23360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9" name="Picture Placeholder 7">
            <a:extLst>
              <a:ext uri="{FF2B5EF4-FFF2-40B4-BE49-F238E27FC236}">
                <a16:creationId xmlns:a16="http://schemas.microsoft.com/office/drawing/2014/main" id="{D3F00219-98B2-4A76-B149-0371B395572B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5466929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0" name="Picture Placeholder 7">
            <a:extLst>
              <a:ext uri="{FF2B5EF4-FFF2-40B4-BE49-F238E27FC236}">
                <a16:creationId xmlns:a16="http://schemas.microsoft.com/office/drawing/2014/main" id="{9A24D835-C2EE-4921-BC85-7F2F34418567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210497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1" name="Picture Placeholder 7">
            <a:extLst>
              <a:ext uri="{FF2B5EF4-FFF2-40B4-BE49-F238E27FC236}">
                <a16:creationId xmlns:a16="http://schemas.microsoft.com/office/drawing/2014/main" id="{0B9D27C1-D565-48D2-A1C7-399A3C4AF3F4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8954065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2" name="Picture Placeholder 7">
            <a:extLst>
              <a:ext uri="{FF2B5EF4-FFF2-40B4-BE49-F238E27FC236}">
                <a16:creationId xmlns:a16="http://schemas.microsoft.com/office/drawing/2014/main" id="{128F3B81-FCAF-4F1B-B08B-2A53BAB16FB6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10697633" y="1348752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3" name="Text Placeholder 6">
            <a:extLst>
              <a:ext uri="{FF2B5EF4-FFF2-40B4-BE49-F238E27FC236}">
                <a16:creationId xmlns:a16="http://schemas.microsoft.com/office/drawing/2014/main" id="{FA0C8E79-008B-4C00-9917-F45A505313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197978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4" name="Text Placeholder 6">
            <a:extLst>
              <a:ext uri="{FF2B5EF4-FFF2-40B4-BE49-F238E27FC236}">
                <a16:creationId xmlns:a16="http://schemas.microsoft.com/office/drawing/2014/main" id="{DCF13768-B593-4704-97F6-6D3A71895D7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79791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5" name="Text Placeholder 6">
            <a:extLst>
              <a:ext uri="{FF2B5EF4-FFF2-40B4-BE49-F238E27FC236}">
                <a16:creationId xmlns:a16="http://schemas.microsoft.com/office/drawing/2014/main" id="{8460431B-9DF9-4452-949C-371A159E07E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723360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6" name="Text Placeholder 6">
            <a:extLst>
              <a:ext uri="{FF2B5EF4-FFF2-40B4-BE49-F238E27FC236}">
                <a16:creationId xmlns:a16="http://schemas.microsoft.com/office/drawing/2014/main" id="{7A2A0A58-1BB5-4D8D-990A-0968807954E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723359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7" name="Text Placeholder 6">
            <a:extLst>
              <a:ext uri="{FF2B5EF4-FFF2-40B4-BE49-F238E27FC236}">
                <a16:creationId xmlns:a16="http://schemas.microsoft.com/office/drawing/2014/main" id="{5006536D-9F4A-4CD4-B62D-1ECC0981A9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466929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68" name="Text Placeholder 6">
            <a:extLst>
              <a:ext uri="{FF2B5EF4-FFF2-40B4-BE49-F238E27FC236}">
                <a16:creationId xmlns:a16="http://schemas.microsoft.com/office/drawing/2014/main" id="{E04BD557-6931-4FAF-879D-2FAD4E48C5AA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46692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69" name="Text Placeholder 6">
            <a:extLst>
              <a:ext uri="{FF2B5EF4-FFF2-40B4-BE49-F238E27FC236}">
                <a16:creationId xmlns:a16="http://schemas.microsoft.com/office/drawing/2014/main" id="{B1FB30C4-C1AE-4516-A50C-BD2A8B808230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7210497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0" name="Text Placeholder 6">
            <a:extLst>
              <a:ext uri="{FF2B5EF4-FFF2-40B4-BE49-F238E27FC236}">
                <a16:creationId xmlns:a16="http://schemas.microsoft.com/office/drawing/2014/main" id="{4EE738DD-117E-4B0E-9872-0810536B2F0D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210498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1" name="Text Placeholder 6">
            <a:extLst>
              <a:ext uri="{FF2B5EF4-FFF2-40B4-BE49-F238E27FC236}">
                <a16:creationId xmlns:a16="http://schemas.microsoft.com/office/drawing/2014/main" id="{71AC2BBD-A253-4650-9AAA-E0CD9C23E21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954065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2" name="Text Placeholder 6">
            <a:extLst>
              <a:ext uri="{FF2B5EF4-FFF2-40B4-BE49-F238E27FC236}">
                <a16:creationId xmlns:a16="http://schemas.microsoft.com/office/drawing/2014/main" id="{C6BAC4AD-1E60-4F38-A881-8AC59AEF66D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8954067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3" name="Text Placeholder 6">
            <a:extLst>
              <a:ext uri="{FF2B5EF4-FFF2-40B4-BE49-F238E27FC236}">
                <a16:creationId xmlns:a16="http://schemas.microsoft.com/office/drawing/2014/main" id="{DABC49B1-558B-4B75-BED6-C1D4D1CEDAA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10697633" y="3158501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4" name="Text Placeholder 6">
            <a:extLst>
              <a:ext uri="{FF2B5EF4-FFF2-40B4-BE49-F238E27FC236}">
                <a16:creationId xmlns:a16="http://schemas.microsoft.com/office/drawing/2014/main" id="{857B3EA6-9AD7-4B28-AE3D-06DA1EF405B6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0697635" y="3681718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5" name="Picture Placeholder 7">
            <a:extLst>
              <a:ext uri="{FF2B5EF4-FFF2-40B4-BE49-F238E27FC236}">
                <a16:creationId xmlns:a16="http://schemas.microsoft.com/office/drawing/2014/main" id="{6403BFA2-E812-47F6-A78C-BACB2F8BFD78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228601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6" name="Text Placeholder 6">
            <a:extLst>
              <a:ext uri="{FF2B5EF4-FFF2-40B4-BE49-F238E27FC236}">
                <a16:creationId xmlns:a16="http://schemas.microsoft.com/office/drawing/2014/main" id="{45F1D543-668D-44AB-84FB-453059845B6F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28601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77" name="Text Placeholder 6">
            <a:extLst>
              <a:ext uri="{FF2B5EF4-FFF2-40B4-BE49-F238E27FC236}">
                <a16:creationId xmlns:a16="http://schemas.microsoft.com/office/drawing/2014/main" id="{F4C75F90-1A3F-46DB-B609-58D2B744952A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8603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78" name="Picture Placeholder 7">
            <a:extLst>
              <a:ext uri="{FF2B5EF4-FFF2-40B4-BE49-F238E27FC236}">
                <a16:creationId xmlns:a16="http://schemas.microsoft.com/office/drawing/2014/main" id="{2D18602E-2F57-417A-ACEF-1C370FFC9074}"/>
              </a:ext>
            </a:extLst>
          </p:cNvPr>
          <p:cNvSpPr>
            <a:spLocks noGrp="1"/>
          </p:cNvSpPr>
          <p:nvPr>
            <p:ph type="pic" sz="quarter" idx="49"/>
          </p:nvPr>
        </p:nvSpPr>
        <p:spPr>
          <a:xfrm>
            <a:off x="197978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9" name="Picture Placeholder 7">
            <a:extLst>
              <a:ext uri="{FF2B5EF4-FFF2-40B4-BE49-F238E27FC236}">
                <a16:creationId xmlns:a16="http://schemas.microsoft.com/office/drawing/2014/main" id="{7936F86E-EE00-47AF-A438-C78BC53D578C}"/>
              </a:ext>
            </a:extLst>
          </p:cNvPr>
          <p:cNvSpPr>
            <a:spLocks noGrp="1"/>
          </p:cNvSpPr>
          <p:nvPr>
            <p:ph type="pic" sz="quarter" idx="50"/>
          </p:nvPr>
        </p:nvSpPr>
        <p:spPr>
          <a:xfrm>
            <a:off x="3723360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0" name="Picture Placeholder 7">
            <a:extLst>
              <a:ext uri="{FF2B5EF4-FFF2-40B4-BE49-F238E27FC236}">
                <a16:creationId xmlns:a16="http://schemas.microsoft.com/office/drawing/2014/main" id="{5F25E077-2A6E-4DEF-8267-1B42699D3FB7}"/>
              </a:ext>
            </a:extLst>
          </p:cNvPr>
          <p:cNvSpPr>
            <a:spLocks noGrp="1"/>
          </p:cNvSpPr>
          <p:nvPr>
            <p:ph type="pic" sz="quarter" idx="51"/>
          </p:nvPr>
        </p:nvSpPr>
        <p:spPr>
          <a:xfrm>
            <a:off x="5466929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1" name="Picture Placeholder 7">
            <a:extLst>
              <a:ext uri="{FF2B5EF4-FFF2-40B4-BE49-F238E27FC236}">
                <a16:creationId xmlns:a16="http://schemas.microsoft.com/office/drawing/2014/main" id="{C540D1B0-0A41-47D6-A2B2-E3626008BEE3}"/>
              </a:ext>
            </a:extLst>
          </p:cNvPr>
          <p:cNvSpPr>
            <a:spLocks noGrp="1"/>
          </p:cNvSpPr>
          <p:nvPr>
            <p:ph type="pic" sz="quarter" idx="52"/>
          </p:nvPr>
        </p:nvSpPr>
        <p:spPr>
          <a:xfrm>
            <a:off x="7210497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2" name="Picture Placeholder 7">
            <a:extLst>
              <a:ext uri="{FF2B5EF4-FFF2-40B4-BE49-F238E27FC236}">
                <a16:creationId xmlns:a16="http://schemas.microsoft.com/office/drawing/2014/main" id="{F35177A0-9AEF-459C-A8F3-80445851FF1B}"/>
              </a:ext>
            </a:extLst>
          </p:cNvPr>
          <p:cNvSpPr>
            <a:spLocks noGrp="1"/>
          </p:cNvSpPr>
          <p:nvPr>
            <p:ph type="pic" sz="quarter" idx="53"/>
          </p:nvPr>
        </p:nvSpPr>
        <p:spPr>
          <a:xfrm>
            <a:off x="8954065" y="4156818"/>
            <a:ext cx="1380067" cy="172508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3" name="Text Placeholder 6">
            <a:extLst>
              <a:ext uri="{FF2B5EF4-FFF2-40B4-BE49-F238E27FC236}">
                <a16:creationId xmlns:a16="http://schemas.microsoft.com/office/drawing/2014/main" id="{8357AB11-D35F-408F-ACB1-84A9516AA5AF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197978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4" name="Text Placeholder 6">
            <a:extLst>
              <a:ext uri="{FF2B5EF4-FFF2-40B4-BE49-F238E27FC236}">
                <a16:creationId xmlns:a16="http://schemas.microsoft.com/office/drawing/2014/main" id="{887F0207-5E69-4D18-B3B6-CAFA5296A23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979791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5" name="Text Placeholder 6">
            <a:extLst>
              <a:ext uri="{FF2B5EF4-FFF2-40B4-BE49-F238E27FC236}">
                <a16:creationId xmlns:a16="http://schemas.microsoft.com/office/drawing/2014/main" id="{81453BD2-1827-4F16-8BD5-EBCD98C117EB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3723360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6" name="Text Placeholder 6">
            <a:extLst>
              <a:ext uri="{FF2B5EF4-FFF2-40B4-BE49-F238E27FC236}">
                <a16:creationId xmlns:a16="http://schemas.microsoft.com/office/drawing/2014/main" id="{EAAE92B2-7AB7-49A9-B2F1-813432F7124A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359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7" name="Text Placeholder 6">
            <a:extLst>
              <a:ext uri="{FF2B5EF4-FFF2-40B4-BE49-F238E27FC236}">
                <a16:creationId xmlns:a16="http://schemas.microsoft.com/office/drawing/2014/main" id="{43C8BE54-4CEB-4E14-8C7A-E899E6A3CE89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466929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88" name="Text Placeholder 6">
            <a:extLst>
              <a:ext uri="{FF2B5EF4-FFF2-40B4-BE49-F238E27FC236}">
                <a16:creationId xmlns:a16="http://schemas.microsoft.com/office/drawing/2014/main" id="{096F870A-8906-4552-8DD4-6900A99103A1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46692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9" name="Text Placeholder 6">
            <a:extLst>
              <a:ext uri="{FF2B5EF4-FFF2-40B4-BE49-F238E27FC236}">
                <a16:creationId xmlns:a16="http://schemas.microsoft.com/office/drawing/2014/main" id="{D4D5F529-3E53-4206-AAA2-331207D90183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7210497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0" name="Text Placeholder 6">
            <a:extLst>
              <a:ext uri="{FF2B5EF4-FFF2-40B4-BE49-F238E27FC236}">
                <a16:creationId xmlns:a16="http://schemas.microsoft.com/office/drawing/2014/main" id="{C7507F4F-1BEF-4533-9F88-F4FDE5F14967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210498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91" name="Text Placeholder 6">
            <a:extLst>
              <a:ext uri="{FF2B5EF4-FFF2-40B4-BE49-F238E27FC236}">
                <a16:creationId xmlns:a16="http://schemas.microsoft.com/office/drawing/2014/main" id="{E4D1A19C-C2AB-4855-B58C-B998EF817547}"/>
              </a:ext>
            </a:extLst>
          </p:cNvPr>
          <p:cNvSpPr>
            <a:spLocks noGrp="1"/>
          </p:cNvSpPr>
          <p:nvPr>
            <p:ph type="body" sz="quarter" idx="62" hasCustomPrompt="1"/>
          </p:nvPr>
        </p:nvSpPr>
        <p:spPr>
          <a:xfrm>
            <a:off x="8954065" y="5966567"/>
            <a:ext cx="1380067" cy="307777"/>
          </a:xfrm>
        </p:spPr>
        <p:txBody>
          <a:bodyPr lIns="0">
            <a:noAutofit/>
          </a:bodyPr>
          <a:lstStyle>
            <a:lvl1pPr marL="0" indent="0">
              <a:buNone/>
              <a:defRPr sz="1400">
                <a:latin typeface="+mj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92" name="Text Placeholder 6">
            <a:extLst>
              <a:ext uri="{FF2B5EF4-FFF2-40B4-BE49-F238E27FC236}">
                <a16:creationId xmlns:a16="http://schemas.microsoft.com/office/drawing/2014/main" id="{0F8DC35A-48AB-44E2-B45A-731CCEDD346B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8954067" y="6489784"/>
            <a:ext cx="1387687" cy="253916"/>
          </a:xfrm>
        </p:spPr>
        <p:txBody>
          <a:bodyPr lIns="0">
            <a:noAutofit/>
          </a:bodyPr>
          <a:lstStyle>
            <a:lvl1pPr marL="0" indent="0">
              <a:buNone/>
              <a:defRPr sz="1051">
                <a:latin typeface="+mn-lt"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4001210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NAV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72303-A97E-4D89-9BCD-9C20D4D721A1}"/>
              </a:ext>
            </a:extLst>
          </p:cNvPr>
          <p:cNvSpPr/>
          <p:nvPr userDrawn="1"/>
        </p:nvSpPr>
        <p:spPr>
          <a:xfrm>
            <a:off x="7467603" y="0"/>
            <a:ext cx="47243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4761C82-5E1A-4D1D-939F-C08A13FB872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724" y="6041083"/>
            <a:ext cx="1179576" cy="702621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DA5FA0B-0FAF-460E-8745-EEC0CFA9FB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1" y="3259085"/>
            <a:ext cx="4364499" cy="3545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843237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72303-A97E-4D89-9BCD-9C20D4D721A1}"/>
              </a:ext>
            </a:extLst>
          </p:cNvPr>
          <p:cNvSpPr/>
          <p:nvPr userDrawn="1"/>
        </p:nvSpPr>
        <p:spPr>
          <a:xfrm>
            <a:off x="7467603" y="0"/>
            <a:ext cx="47243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7F12B5F2-E850-456A-A9FC-710929AA68B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1" y="3259085"/>
            <a:ext cx="4364499" cy="3545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8D3945F-C386-44AF-ADB3-D0FC33774E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724" y="6041083"/>
            <a:ext cx="1179576" cy="70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78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72303-A97E-4D89-9BCD-9C20D4D721A1}"/>
              </a:ext>
            </a:extLst>
          </p:cNvPr>
          <p:cNvSpPr/>
          <p:nvPr userDrawn="1"/>
        </p:nvSpPr>
        <p:spPr>
          <a:xfrm>
            <a:off x="7467603" y="0"/>
            <a:ext cx="4724399" cy="6858000"/>
          </a:xfrm>
          <a:prstGeom prst="rect">
            <a:avLst/>
          </a:prstGeom>
          <a:solidFill>
            <a:schemeClr val="accent3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6DED10A-8851-441E-A7FB-9D868D2C26A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1" y="3259085"/>
            <a:ext cx="4364499" cy="3545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50D9AA-ED16-457D-B26F-903B4556CDD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724" y="6041083"/>
            <a:ext cx="1179576" cy="70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4748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4472303-A97E-4D89-9BCD-9C20D4D721A1}"/>
              </a:ext>
            </a:extLst>
          </p:cNvPr>
          <p:cNvSpPr/>
          <p:nvPr userDrawn="1"/>
        </p:nvSpPr>
        <p:spPr>
          <a:xfrm>
            <a:off x="7467603" y="0"/>
            <a:ext cx="4724399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75BA541-5F49-4DE0-B9D2-A62192EBAC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1" y="3259085"/>
            <a:ext cx="4364499" cy="3545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63563CC-605A-459D-8BF4-C66A75B864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5724" y="6041083"/>
            <a:ext cx="1179576" cy="70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0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Image Left - B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6F105F9-5556-419B-870F-97DC156DD2F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7467600" cy="6858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C9EBC6-3DDD-4B77-B875-3F7BE0488F7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713201" y="3259085"/>
            <a:ext cx="4364499" cy="354584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14414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D742BB-ACC8-4CF5-9C8D-2AC425E73B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2" y="228600"/>
            <a:ext cx="10355580" cy="876300"/>
          </a:xfrm>
        </p:spPr>
        <p:txBody>
          <a:bodyPr anchor="t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DFBF32-F802-4A2C-9E3D-D081BBEC997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41" y="1161091"/>
            <a:ext cx="4364249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4691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DA Detail -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1496675-9F9D-4A93-BB09-C2391CD4E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222" y="5318156"/>
            <a:ext cx="10355580" cy="876300"/>
          </a:xfrm>
        </p:spPr>
        <p:txBody>
          <a:bodyPr anchor="b"/>
          <a:lstStyle>
            <a:lvl1pPr>
              <a:defRPr lang="en-US" dirty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B106EA98-4278-4C65-BC8D-8AAD0F2634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6541" y="6229696"/>
            <a:ext cx="4364249" cy="338956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445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AA21998-DB1D-4EA5-9F31-3388359CBE6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00225134-07DE-4339-9A1D-2EC2CF9DA5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0" y="3602038"/>
            <a:ext cx="79248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87153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917925-ECF1-48AB-9E23-2A1983C72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333501"/>
            <a:ext cx="10363200" cy="311658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5D3664-7669-472D-A701-2DD1426826A0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8600" y="4511045"/>
            <a:ext cx="10363200" cy="1508759"/>
          </a:xfrm>
        </p:spPr>
        <p:txBody>
          <a:bodyPr>
            <a:normAutofit/>
          </a:bodyPr>
          <a:lstStyle>
            <a:lvl1pPr marL="0" marR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edit Master subtitle style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237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96E60-A346-4A89-A29C-B9A682CF4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994249-6295-4516-A743-A0F2FD82BA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6222" y="1333500"/>
            <a:ext cx="5113020" cy="46863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49C635-BA1C-4E6B-BF1B-7CC1E5AF41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80304" y="1333500"/>
            <a:ext cx="5111496" cy="46863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8092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74607-9286-401F-967D-9F86D8DAA8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228605"/>
            <a:ext cx="10363200" cy="87629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791741-CBA1-45C8-BAD8-08EC395316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328" y="1338898"/>
            <a:ext cx="51114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4B626D0-BBDA-48F3-8AD0-14A649116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8328" y="2335212"/>
            <a:ext cx="511149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197B17-8692-4901-9EF1-F5A31667B3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480304" y="1333500"/>
            <a:ext cx="5111496" cy="829310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latin typeface="Poppins Medium" panose="02000000000000000000" pitchFamily="2" charset="0"/>
                <a:cs typeface="Poppins Medium" panose="02000000000000000000" pitchFamily="2" charset="0"/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120FA2-61D2-4A5B-BCAA-F15ADF2835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480304" y="2335212"/>
            <a:ext cx="5111496" cy="368458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04541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35D0A-6E24-4F1C-ABCE-89D3415A4A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0304" y="1328928"/>
            <a:ext cx="5111496" cy="469087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EF17A-813C-47E6-A82F-C141426F80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333500"/>
            <a:ext cx="5111496" cy="4690872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A7DF627D-B9AD-4024-86DE-E565FB716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07228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C353F6B-7227-4570-8C0B-EC7A2EEF6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480304" y="1333500"/>
            <a:ext cx="5111496" cy="4690872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92F7DC-48E4-4ED7-94C9-74BA1FEC1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28600" y="1333500"/>
            <a:ext cx="5111496" cy="4690872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61DED7EE-E281-4EF3-AD63-86FC4EC7A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6303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2E6F91-6D7A-4C8F-BDC5-A8873D2C2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DD7306-156C-4871-9C3C-74CB52C6F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12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8C2618-13D8-4858-9001-3522338826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9"/>
            <a:ext cx="1866900" cy="565467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EFAFF0-6922-4300-A6B9-8FDBD862A6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1922" y="365129"/>
            <a:ext cx="8450580" cy="5654675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234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6">
            <a:extLst>
              <a:ext uri="{FF2B5EF4-FFF2-40B4-BE49-F238E27FC236}">
                <a16:creationId xmlns:a16="http://schemas.microsoft.com/office/drawing/2014/main" id="{FFFD31F8-B7B0-4245-8E6D-F353BB00BE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476089" y="6055699"/>
            <a:ext cx="1450848" cy="649224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2450495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18" Type="http://schemas.openxmlformats.org/officeDocument/2006/relationships/slideLayout" Target="../slideLayouts/slideLayout66.xml"/><Relationship Id="rId26" Type="http://schemas.openxmlformats.org/officeDocument/2006/relationships/slideLayout" Target="../slideLayouts/slideLayout74.xml"/><Relationship Id="rId39" Type="http://schemas.openxmlformats.org/officeDocument/2006/relationships/slideLayout" Target="../slideLayouts/slideLayout87.xml"/><Relationship Id="rId3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69.xml"/><Relationship Id="rId34" Type="http://schemas.openxmlformats.org/officeDocument/2006/relationships/slideLayout" Target="../slideLayouts/slideLayout82.xml"/><Relationship Id="rId42" Type="http://schemas.openxmlformats.org/officeDocument/2006/relationships/slideLayout" Target="../slideLayouts/slideLayout90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slideLayout" Target="../slideLayouts/slideLayout65.xml"/><Relationship Id="rId25" Type="http://schemas.openxmlformats.org/officeDocument/2006/relationships/slideLayout" Target="../slideLayouts/slideLayout73.xml"/><Relationship Id="rId33" Type="http://schemas.openxmlformats.org/officeDocument/2006/relationships/slideLayout" Target="../slideLayouts/slideLayout81.xml"/><Relationship Id="rId38" Type="http://schemas.openxmlformats.org/officeDocument/2006/relationships/slideLayout" Target="../slideLayouts/slideLayout86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20" Type="http://schemas.openxmlformats.org/officeDocument/2006/relationships/slideLayout" Target="../slideLayouts/slideLayout68.xml"/><Relationship Id="rId29" Type="http://schemas.openxmlformats.org/officeDocument/2006/relationships/slideLayout" Target="../slideLayouts/slideLayout77.xml"/><Relationship Id="rId41" Type="http://schemas.openxmlformats.org/officeDocument/2006/relationships/slideLayout" Target="../slideLayouts/slideLayout89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24" Type="http://schemas.openxmlformats.org/officeDocument/2006/relationships/slideLayout" Target="../slideLayouts/slideLayout72.xml"/><Relationship Id="rId32" Type="http://schemas.openxmlformats.org/officeDocument/2006/relationships/slideLayout" Target="../slideLayouts/slideLayout80.xml"/><Relationship Id="rId37" Type="http://schemas.openxmlformats.org/officeDocument/2006/relationships/slideLayout" Target="../slideLayouts/slideLayout85.xml"/><Relationship Id="rId40" Type="http://schemas.openxmlformats.org/officeDocument/2006/relationships/slideLayout" Target="../slideLayouts/slideLayout88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23" Type="http://schemas.openxmlformats.org/officeDocument/2006/relationships/slideLayout" Target="../slideLayouts/slideLayout71.xml"/><Relationship Id="rId28" Type="http://schemas.openxmlformats.org/officeDocument/2006/relationships/slideLayout" Target="../slideLayouts/slideLayout76.xml"/><Relationship Id="rId36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58.xml"/><Relationship Id="rId19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79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Relationship Id="rId22" Type="http://schemas.openxmlformats.org/officeDocument/2006/relationships/slideLayout" Target="../slideLayouts/slideLayout70.xml"/><Relationship Id="rId27" Type="http://schemas.openxmlformats.org/officeDocument/2006/relationships/slideLayout" Target="../slideLayouts/slideLayout75.xml"/><Relationship Id="rId30" Type="http://schemas.openxmlformats.org/officeDocument/2006/relationships/slideLayout" Target="../slideLayouts/slideLayout78.xml"/><Relationship Id="rId35" Type="http://schemas.openxmlformats.org/officeDocument/2006/relationships/slideLayout" Target="../slideLayouts/slideLayout83.xml"/><Relationship Id="rId4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&lt;#&gt;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B4DDC7-6D73-4C65-8335-53EA567521A2}"/>
              </a:ext>
            </a:extLst>
          </p:cNvPr>
          <p:cNvPicPr>
            <a:picLocks noChangeAspect="1"/>
          </p:cNvPicPr>
          <p:nvPr userDrawn="1"/>
        </p:nvPicPr>
        <p:blipFill>
          <a:blip r:embed="rId5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1983" y="6038850"/>
            <a:ext cx="1183319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0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06" r:id="rId13"/>
    <p:sldLayoutId id="2147483707" r:id="rId14"/>
    <p:sldLayoutId id="2147483708" r:id="rId15"/>
    <p:sldLayoutId id="2147483709" r:id="rId16"/>
    <p:sldLayoutId id="2147483710" r:id="rId17"/>
    <p:sldLayoutId id="2147483711" r:id="rId18"/>
    <p:sldLayoutId id="2147483712" r:id="rId19"/>
    <p:sldLayoutId id="2147483713" r:id="rId20"/>
    <p:sldLayoutId id="2147483714" r:id="rId21"/>
    <p:sldLayoutId id="2147483715" r:id="rId22"/>
    <p:sldLayoutId id="2147483716" r:id="rId23"/>
    <p:sldLayoutId id="2147483717" r:id="rId24"/>
    <p:sldLayoutId id="2147483718" r:id="rId25"/>
    <p:sldLayoutId id="2147483719" r:id="rId26"/>
    <p:sldLayoutId id="2147483720" r:id="rId27"/>
    <p:sldLayoutId id="2147483721" r:id="rId28"/>
    <p:sldLayoutId id="2147483722" r:id="rId29"/>
    <p:sldLayoutId id="2147483723" r:id="rId30"/>
    <p:sldLayoutId id="2147483724" r:id="rId31"/>
    <p:sldLayoutId id="2147483725" r:id="rId32"/>
    <p:sldLayoutId id="2147483726" r:id="rId33"/>
    <p:sldLayoutId id="2147483727" r:id="rId34"/>
    <p:sldLayoutId id="2147483728" r:id="rId35"/>
    <p:sldLayoutId id="2147483729" r:id="rId36"/>
    <p:sldLayoutId id="2147483730" r:id="rId37"/>
    <p:sldLayoutId id="2147483731" r:id="rId38"/>
    <p:sldLayoutId id="2147483732" r:id="rId39"/>
    <p:sldLayoutId id="2147483733" r:id="rId40"/>
    <p:sldLayoutId id="2147483734" r:id="rId41"/>
    <p:sldLayoutId id="2147483735" r:id="rId42"/>
    <p:sldLayoutId id="2147483736" r:id="rId43"/>
    <p:sldLayoutId id="2147483737" r:id="rId44"/>
    <p:sldLayoutId id="2147483738" r:id="rId45"/>
    <p:sldLayoutId id="2147483739" r:id="rId46"/>
    <p:sldLayoutId id="2147483740" r:id="rId47"/>
    <p:sldLayoutId id="2147483741" r:id="rId4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7608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pos="144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pos="667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79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78A2C-2E23-4925-A64C-923AF52B4E99}" type="datetimeFigureOut">
              <a:rPr lang="en-US" smtClean="0"/>
              <a:pPr/>
              <a:t>4/22/2021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&lt;#&gt;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6341FD-4A51-42F8-A811-E77643306850}"/>
              </a:ext>
            </a:extLst>
          </p:cNvPr>
          <p:cNvPicPr>
            <a:picLocks noChangeAspect="1"/>
          </p:cNvPicPr>
          <p:nvPr userDrawn="1"/>
        </p:nvPicPr>
        <p:blipFill>
          <a:blip r:embed="rId4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1983" y="6038850"/>
            <a:ext cx="1183319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958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7" r:id="rId2"/>
    <p:sldLayoutId id="2147483758" r:id="rId3"/>
    <p:sldLayoutId id="2147483759" r:id="rId4"/>
    <p:sldLayoutId id="2147483760" r:id="rId5"/>
    <p:sldLayoutId id="2147483761" r:id="rId6"/>
    <p:sldLayoutId id="2147483762" r:id="rId7"/>
    <p:sldLayoutId id="2147483763" r:id="rId8"/>
    <p:sldLayoutId id="2147483764" r:id="rId9"/>
    <p:sldLayoutId id="2147483765" r:id="rId10"/>
    <p:sldLayoutId id="2147483766" r:id="rId11"/>
    <p:sldLayoutId id="2147483660" r:id="rId12"/>
    <p:sldLayoutId id="2147483661" r:id="rId13"/>
    <p:sldLayoutId id="2147483662" r:id="rId14"/>
    <p:sldLayoutId id="2147483663" r:id="rId15"/>
    <p:sldLayoutId id="2147483687" r:id="rId16"/>
    <p:sldLayoutId id="2147483686" r:id="rId17"/>
    <p:sldLayoutId id="2147483668" r:id="rId18"/>
    <p:sldLayoutId id="2147483669" r:id="rId19"/>
    <p:sldLayoutId id="2147483670" r:id="rId20"/>
    <p:sldLayoutId id="2147483672" r:id="rId21"/>
    <p:sldLayoutId id="2147483673" r:id="rId22"/>
    <p:sldLayoutId id="2147483674" r:id="rId23"/>
    <p:sldLayoutId id="2147483675" r:id="rId24"/>
    <p:sldLayoutId id="2147483676" r:id="rId25"/>
    <p:sldLayoutId id="2147483677" r:id="rId26"/>
    <p:sldLayoutId id="2147483680" r:id="rId27"/>
    <p:sldLayoutId id="2147483681" r:id="rId28"/>
    <p:sldLayoutId id="2147483682" r:id="rId29"/>
    <p:sldLayoutId id="2147483683" r:id="rId30"/>
    <p:sldLayoutId id="2147483679" r:id="rId31"/>
    <p:sldLayoutId id="2147483688" r:id="rId32"/>
    <p:sldLayoutId id="2147483689" r:id="rId33"/>
    <p:sldLayoutId id="2147483690" r:id="rId34"/>
    <p:sldLayoutId id="2147483651" r:id="rId35"/>
    <p:sldLayoutId id="2147483652" r:id="rId36"/>
    <p:sldLayoutId id="2147483653" r:id="rId37"/>
    <p:sldLayoutId id="2147483656" r:id="rId38"/>
    <p:sldLayoutId id="2147483657" r:id="rId39"/>
    <p:sldLayoutId id="2147483658" r:id="rId40"/>
    <p:sldLayoutId id="2147483659" r:id="rId41"/>
    <p:sldLayoutId id="2147483767" r:id="rId4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" userDrawn="1">
          <p15:clr>
            <a:srgbClr val="F26B43"/>
          </p15:clr>
        </p15:guide>
        <p15:guide id="2" pos="7512" userDrawn="1">
          <p15:clr>
            <a:srgbClr val="F26B43"/>
          </p15:clr>
        </p15:guide>
        <p15:guide id="3" orient="horz" pos="4248" userDrawn="1">
          <p15:clr>
            <a:srgbClr val="F26B43"/>
          </p15:clr>
        </p15:guide>
        <p15:guide id="4" pos="144" userDrawn="1">
          <p15:clr>
            <a:srgbClr val="F26B43"/>
          </p15:clr>
        </p15:guide>
        <p15:guide id="5" orient="horz" pos="144" userDrawn="1">
          <p15:clr>
            <a:srgbClr val="F26B43"/>
          </p15:clr>
        </p15:guide>
        <p15:guide id="6" orient="horz" pos="696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pos="6672" userDrawn="1">
          <p15:clr>
            <a:srgbClr val="F26B43"/>
          </p15:clr>
        </p15:guide>
        <p15:guide id="9" orient="horz" pos="4032" userDrawn="1">
          <p15:clr>
            <a:srgbClr val="F26B43"/>
          </p15:clr>
        </p15:guide>
        <p15:guide id="10" orient="horz" pos="381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2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A3F4E4-2DCF-45F0-BF2B-E7875F24E9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05909" y="2411848"/>
            <a:ext cx="6780179" cy="1261896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latin typeface="Poppins SemiBold" panose="02000000000000000000" pitchFamily="2" charset="0"/>
                <a:cs typeface="Poppins SemiBold" panose="02000000000000000000" pitchFamily="2" charset="0"/>
              </a:rPr>
              <a:t>Fairport Harbor</a:t>
            </a:r>
            <a:br>
              <a:rPr lang="en-US" sz="4000" dirty="0">
                <a:latin typeface="Poppins SemiBold" panose="02000000000000000000" pitchFamily="2" charset="0"/>
                <a:cs typeface="Poppins SemiBold" panose="02000000000000000000" pitchFamily="2" charset="0"/>
              </a:rPr>
            </a:br>
            <a:r>
              <a:rPr lang="en-US" sz="4000" dirty="0">
                <a:latin typeface="Poppins SemiBold" panose="02000000000000000000" pitchFamily="2" charset="0"/>
                <a:cs typeface="Poppins SemiBold" panose="02000000000000000000" pitchFamily="2" charset="0"/>
              </a:rPr>
              <a:t>Exempted Village Local School District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768D87E8-6762-400B-9C59-861F31315C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5499" y="3663805"/>
            <a:ext cx="5461001" cy="100212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sz="2600" dirty="0">
                <a:latin typeface="Poppins Medium" panose="02000000000000000000" pitchFamily="2" charset="0"/>
                <a:cs typeface="Poppins Medium" panose="02000000000000000000" pitchFamily="2" charset="0"/>
              </a:rPr>
              <a:t>Board of Education Planning Project Update</a:t>
            </a:r>
          </a:p>
          <a:p>
            <a:pPr>
              <a:lnSpc>
                <a:spcPct val="170000"/>
              </a:lnSpc>
            </a:pPr>
            <a:r>
              <a:rPr lang="en-US" dirty="0">
                <a:latin typeface="Poppins Medium" panose="02000000000000000000" pitchFamily="2" charset="0"/>
                <a:cs typeface="Poppins Medium" panose="02000000000000000000" pitchFamily="2" charset="0"/>
              </a:rPr>
              <a:t>April 27, 2021</a:t>
            </a:r>
          </a:p>
        </p:txBody>
      </p:sp>
      <p:pic>
        <p:nvPicPr>
          <p:cNvPr id="6" name="Picture 5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65DB0994-2083-4E1F-9EF4-A05CDA5185B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0800" y="6020398"/>
            <a:ext cx="1229779" cy="747208"/>
          </a:xfrm>
          <a:prstGeom prst="rect">
            <a:avLst/>
          </a:prstGeom>
        </p:spPr>
      </p:pic>
      <p:pic>
        <p:nvPicPr>
          <p:cNvPr id="9" name="Picture 2" descr="Fairport Harbor Exempted Village School District">
            <a:extLst>
              <a:ext uri="{FF2B5EF4-FFF2-40B4-BE49-F238E27FC236}">
                <a16:creationId xmlns:a16="http://schemas.microsoft.com/office/drawing/2014/main" id="{19961FA6-5E41-4B66-B7BB-EB1959B653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51265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8BE3D7-8B69-4F16-A0C2-ADF28E989366}"/>
              </a:ext>
            </a:extLst>
          </p:cNvPr>
          <p:cNvSpPr/>
          <p:nvPr/>
        </p:nvSpPr>
        <p:spPr>
          <a:xfrm>
            <a:off x="0" y="0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Overview of the Fairport Harbor Exempted Village School’s Planning Timeline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42E94CD-1330-4B94-8C76-9811DBE03298}"/>
              </a:ext>
            </a:extLst>
          </p:cNvPr>
          <p:cNvSpPr/>
          <p:nvPr/>
        </p:nvSpPr>
        <p:spPr>
          <a:xfrm>
            <a:off x="6039925" y="2566809"/>
            <a:ext cx="2956347" cy="1946224"/>
          </a:xfrm>
          <a:prstGeom prst="rect">
            <a:avLst/>
          </a:prstGeom>
          <a:solidFill>
            <a:srgbClr val="5F883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D084BE1-51E7-4ADD-A4EF-5F8E1EBCCDDD}"/>
              </a:ext>
            </a:extLst>
          </p:cNvPr>
          <p:cNvSpPr/>
          <p:nvPr/>
        </p:nvSpPr>
        <p:spPr>
          <a:xfrm>
            <a:off x="127230" y="2566806"/>
            <a:ext cx="2956347" cy="1947409"/>
          </a:xfrm>
          <a:prstGeom prst="rect">
            <a:avLst/>
          </a:prstGeom>
          <a:solidFill>
            <a:srgbClr val="2A2968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D2D3AA2-53AF-4BDB-8F51-A2A164F4C3B7}"/>
              </a:ext>
            </a:extLst>
          </p:cNvPr>
          <p:cNvSpPr txBox="1"/>
          <p:nvPr/>
        </p:nvSpPr>
        <p:spPr>
          <a:xfrm>
            <a:off x="887124" y="2853153"/>
            <a:ext cx="146430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dirty="0">
                <a:solidFill>
                  <a:srgbClr val="FFFFFF"/>
                </a:solidFill>
                <a:latin typeface="Poppins SemiBold"/>
              </a:rPr>
              <a:t>Existing Conditions Review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  <a:p>
            <a:pPr algn="ctr" defTabSz="914400"/>
            <a:r>
              <a:rPr lang="en-US" sz="1200" dirty="0">
                <a:solidFill>
                  <a:srgbClr val="FFFFFF"/>
                </a:solidFill>
                <a:latin typeface="Poppins SemiBold"/>
              </a:rPr>
              <a:t>January – March 2018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B6682A9-2235-414F-B61C-82E92743010D}"/>
              </a:ext>
            </a:extLst>
          </p:cNvPr>
          <p:cNvSpPr/>
          <p:nvPr/>
        </p:nvSpPr>
        <p:spPr>
          <a:xfrm>
            <a:off x="3083577" y="2566809"/>
            <a:ext cx="2956347" cy="1946224"/>
          </a:xfrm>
          <a:prstGeom prst="rect">
            <a:avLst/>
          </a:prstGeom>
          <a:solidFill>
            <a:srgbClr val="00739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23" name="Arrow: Pentagon 22">
            <a:extLst>
              <a:ext uri="{FF2B5EF4-FFF2-40B4-BE49-F238E27FC236}">
                <a16:creationId xmlns:a16="http://schemas.microsoft.com/office/drawing/2014/main" id="{AA86600F-8BEE-4067-BC98-54FC374286E3}"/>
              </a:ext>
            </a:extLst>
          </p:cNvPr>
          <p:cNvSpPr/>
          <p:nvPr/>
        </p:nvSpPr>
        <p:spPr>
          <a:xfrm>
            <a:off x="8996272" y="2566812"/>
            <a:ext cx="3195728" cy="1946224"/>
          </a:xfrm>
          <a:prstGeom prst="homePlate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400">
              <a:defRPr/>
            </a:pPr>
            <a:endParaRPr lang="en-US" kern="0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5C2C2FD-92A6-49FA-83E7-56CC261F200E}"/>
              </a:ext>
            </a:extLst>
          </p:cNvPr>
          <p:cNvSpPr txBox="1"/>
          <p:nvPr/>
        </p:nvSpPr>
        <p:spPr>
          <a:xfrm>
            <a:off x="9489248" y="2939756"/>
            <a:ext cx="1658272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dirty="0">
                <a:solidFill>
                  <a:srgbClr val="FFFFFF"/>
                </a:solidFill>
                <a:latin typeface="Poppins SemiBold"/>
              </a:rPr>
              <a:t>Finalization of Master Plan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  <a:p>
            <a:pPr algn="ctr" defTabSz="914400"/>
            <a:r>
              <a:rPr lang="en-US" sz="1200" dirty="0">
                <a:solidFill>
                  <a:srgbClr val="FFFFFF"/>
                </a:solidFill>
                <a:latin typeface="Poppins SemiBold"/>
              </a:rPr>
              <a:t>February 2021 – April 2021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E4962B-C551-4942-A544-38233D4A8B68}"/>
              </a:ext>
            </a:extLst>
          </p:cNvPr>
          <p:cNvSpPr txBox="1"/>
          <p:nvPr/>
        </p:nvSpPr>
        <p:spPr>
          <a:xfrm>
            <a:off x="3550909" y="2898727"/>
            <a:ext cx="20216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dirty="0">
                <a:solidFill>
                  <a:srgbClr val="FFFFFF"/>
                </a:solidFill>
                <a:latin typeface="Poppins SemiBold"/>
              </a:rPr>
              <a:t>Master Planning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  <a:p>
            <a:pPr algn="ctr" defTabSz="914400"/>
            <a:r>
              <a:rPr lang="en-US" sz="1200" dirty="0">
                <a:solidFill>
                  <a:srgbClr val="FFFFFF"/>
                </a:solidFill>
                <a:latin typeface="Poppins SemiBold"/>
              </a:rPr>
              <a:t>April 2018 – December 2019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</p:txBody>
      </p:sp>
      <p:pic>
        <p:nvPicPr>
          <p:cNvPr id="15" name="Picture 2" descr="Fairport Harbor Exempted Village School District">
            <a:extLst>
              <a:ext uri="{FF2B5EF4-FFF2-40B4-BE49-F238E27FC236}">
                <a16:creationId xmlns:a16="http://schemas.microsoft.com/office/drawing/2014/main" id="{D924035F-4577-416E-B4CB-54DD1F5834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6E88F85-DEF6-40D7-8C22-0218C9B02130}"/>
              </a:ext>
            </a:extLst>
          </p:cNvPr>
          <p:cNvSpPr txBox="1"/>
          <p:nvPr/>
        </p:nvSpPr>
        <p:spPr>
          <a:xfrm>
            <a:off x="6423087" y="2939755"/>
            <a:ext cx="2021681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1600" dirty="0">
                <a:solidFill>
                  <a:srgbClr val="FFFFFF"/>
                </a:solidFill>
                <a:latin typeface="Poppins SemiBold"/>
              </a:rPr>
              <a:t>Pause in OFCC funding 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  <a:p>
            <a:pPr algn="ctr" defTabSz="914400"/>
            <a:r>
              <a:rPr lang="en-US" sz="1200" dirty="0">
                <a:solidFill>
                  <a:srgbClr val="FFFFFF"/>
                </a:solidFill>
                <a:latin typeface="Poppins SemiBold"/>
              </a:rPr>
              <a:t>2020</a:t>
            </a:r>
          </a:p>
          <a:p>
            <a:pPr algn="ctr" defTabSz="914400"/>
            <a:endParaRPr lang="en-US" sz="1600" dirty="0">
              <a:solidFill>
                <a:srgbClr val="FFFFFF"/>
              </a:solidFill>
              <a:latin typeface="Poppins SemiBold"/>
            </a:endParaRPr>
          </a:p>
        </p:txBody>
      </p:sp>
    </p:spTree>
    <p:extLst>
      <p:ext uri="{BB962C8B-B14F-4D97-AF65-F5344CB8AC3E}">
        <p14:creationId xmlns:p14="http://schemas.microsoft.com/office/powerpoint/2010/main" val="1391262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Since OFCC Planning Resumed…..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3D6B9-5C8F-4DBB-821E-8E804AA94EF1}"/>
              </a:ext>
            </a:extLst>
          </p:cNvPr>
          <p:cNvSpPr txBox="1"/>
          <p:nvPr/>
        </p:nvSpPr>
        <p:spPr>
          <a:xfrm>
            <a:off x="1268012" y="2498499"/>
            <a:ext cx="10362439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Facilities Planning Committee re-convened.  Formation of Educational Space Planning Group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Updated Master Plan to OFCC 2021 Cost Set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Current Co-funding Split = Local Share 7% - State Share 93%.  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Project Cost for new PK-12 approximately $41 million.  Local Share approximately $3M.  State Share approx. $38M.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Bonding Cap of $5.3M (without applying for exemption)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OFCC requires ½ mill for Maintenance Fund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555360" y="1122816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Winter/Spring 2021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224E0D-DF52-462D-8735-6635D39C1395}"/>
              </a:ext>
            </a:extLst>
          </p:cNvPr>
          <p:cNvSpPr txBox="1"/>
          <p:nvPr/>
        </p:nvSpPr>
        <p:spPr>
          <a:xfrm>
            <a:off x="802747" y="1731228"/>
            <a:ext cx="10132645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Actively Finalizing Master Plan and “Discrete Portion” under ELP Program</a:t>
            </a:r>
            <a:endParaRPr lang="en-US" dirty="0">
              <a:highlight>
                <a:srgbClr val="FFFF00"/>
              </a:highlight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E10AB0F9-F633-4862-A55E-2AC228742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581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Since OFCC Planning Resumed…..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3D6B9-5C8F-4DBB-821E-8E804AA94EF1}"/>
              </a:ext>
            </a:extLst>
          </p:cNvPr>
          <p:cNvSpPr txBox="1"/>
          <p:nvPr/>
        </p:nvSpPr>
        <p:spPr>
          <a:xfrm>
            <a:off x="1268012" y="2328289"/>
            <a:ext cx="10362439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Discrete Portion:  Build a portion of the work now until OFCC main program (CFAP) comes into play with State Share.  Anticipating 2-3 years</a:t>
            </a:r>
            <a:endParaRPr lang="en-US" sz="1400" i="1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Participating in ELPP project NOW locks in our local share for the balance of work </a:t>
            </a:r>
            <a:endParaRPr lang="en-US" sz="1400" i="1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However, we only want to go to the ballot ONE time.  Thus, we need to raise local share for Discrete Portion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Consideration for inflation of future CFAP portion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endParaRPr lang="en-US" sz="1400" i="1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555360" y="1122816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Winter/Spring 2021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224E0D-DF52-462D-8735-6635D39C1395}"/>
              </a:ext>
            </a:extLst>
          </p:cNvPr>
          <p:cNvSpPr txBox="1"/>
          <p:nvPr/>
        </p:nvSpPr>
        <p:spPr>
          <a:xfrm>
            <a:off x="802747" y="1731228"/>
            <a:ext cx="10132645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Actively Finalized Master Plan and “Discrete Portion” under ELP Program</a:t>
            </a:r>
            <a:endParaRPr lang="en-US" dirty="0">
              <a:highlight>
                <a:srgbClr val="FFFF00"/>
              </a:highlight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E10AB0F9-F633-4862-A55E-2AC228742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265041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What is the Plan?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36F3835-3A21-4A7D-A983-339A6F4C01D5}"/>
              </a:ext>
            </a:extLst>
          </p:cNvPr>
          <p:cNvSpPr txBox="1"/>
          <p:nvPr/>
        </p:nvSpPr>
        <p:spPr>
          <a:xfrm>
            <a:off x="1038380" y="1821875"/>
            <a:ext cx="990317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New PK-12 Facility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Projected Enrollment 753 students.  Square foot of 115,832 SF</a:t>
            </a:r>
          </a:p>
          <a:p>
            <a:endParaRPr lang="en-US" dirty="0">
              <a:highlight>
                <a:srgbClr val="FFFF00"/>
              </a:highlight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13D6B9-5C8F-4DBB-821E-8E804AA94EF1}"/>
              </a:ext>
            </a:extLst>
          </p:cNvPr>
          <p:cNvSpPr txBox="1"/>
          <p:nvPr/>
        </p:nvSpPr>
        <p:spPr>
          <a:xfrm>
            <a:off x="1081339" y="3102608"/>
            <a:ext cx="10362439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Building Features: 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Flexible Learning Spaces</a:t>
            </a:r>
            <a:endParaRPr lang="en-US" sz="1400" i="1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Recreation of Design Lab</a:t>
            </a:r>
          </a:p>
          <a:p>
            <a:pPr marL="742950" lvl="1" indent="-285750">
              <a:spcAft>
                <a:spcPts val="1800"/>
              </a:spcAft>
              <a:buFontTx/>
              <a:buChar char="-"/>
            </a:pPr>
            <a:r>
              <a:rPr lang="en-US" sz="2000" dirty="0">
                <a:latin typeface="Poppins Light" panose="02000000000000000000" pitchFamily="2" charset="0"/>
                <a:cs typeface="Poppins Light" panose="02000000000000000000" pitchFamily="2" charset="0"/>
              </a:rPr>
              <a:t>Expanded Library for continued partnership with the Community Library</a:t>
            </a:r>
            <a:endParaRPr lang="en-US" sz="1400" i="1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555360" y="1122816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Overall Master Plan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73D8AF31-E53E-4405-A0E4-E022B68B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40963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What is the Plan?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73D8AF31-E53E-4405-A0E4-E022B68B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5" name="Picture 4" descr="An aerial view of a city&#10;&#10;Description automatically generated with medium confidence">
            <a:extLst>
              <a:ext uri="{FF2B5EF4-FFF2-40B4-BE49-F238E27FC236}">
                <a16:creationId xmlns:a16="http://schemas.microsoft.com/office/drawing/2014/main" id="{B24880CE-9BBD-4647-8816-3E68529B4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851" y="1123675"/>
            <a:ext cx="9067801" cy="52558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5123858" y="6300155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Existing Site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498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What is the Plan?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73D8AF31-E53E-4405-A0E4-E022B68B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6" name="Picture 5" descr="Diagram, schematic&#10;&#10;Description automatically generated">
            <a:extLst>
              <a:ext uri="{FF2B5EF4-FFF2-40B4-BE49-F238E27FC236}">
                <a16:creationId xmlns:a16="http://schemas.microsoft.com/office/drawing/2014/main" id="{501652FA-07E8-405D-8272-7B259360AB4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2" b="5181"/>
          <a:stretch/>
        </p:blipFill>
        <p:spPr>
          <a:xfrm>
            <a:off x="3392568" y="1107183"/>
            <a:ext cx="4827211" cy="561023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489946" y="1023707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Proposed Plan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47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63EB563-F4F4-40E5-AC48-95A4890CBA7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What is the Plan?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2" descr="Fairport Harbor Exempted Village School District">
            <a:extLst>
              <a:ext uri="{FF2B5EF4-FFF2-40B4-BE49-F238E27FC236}">
                <a16:creationId xmlns:a16="http://schemas.microsoft.com/office/drawing/2014/main" id="{73D8AF31-E53E-4405-A0E4-E022B68BEB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73E07E-D29A-43C1-8DCD-A46F220C1C0E}"/>
              </a:ext>
            </a:extLst>
          </p:cNvPr>
          <p:cNvSpPr txBox="1"/>
          <p:nvPr/>
        </p:nvSpPr>
        <p:spPr>
          <a:xfrm>
            <a:off x="483809" y="1016883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Proposed Plan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pic>
        <p:nvPicPr>
          <p:cNvPr id="9" name="Picture 8" descr="Diagram, schematic&#10;&#10;Description automatically generated">
            <a:extLst>
              <a:ext uri="{FF2B5EF4-FFF2-40B4-BE49-F238E27FC236}">
                <a16:creationId xmlns:a16="http://schemas.microsoft.com/office/drawing/2014/main" id="{4BD0D3DF-B901-4B32-BA2C-57057E25A3C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82" b="5236"/>
          <a:stretch/>
        </p:blipFill>
        <p:spPr>
          <a:xfrm>
            <a:off x="3446318" y="1157466"/>
            <a:ext cx="4783282" cy="5520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20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F5C2CE-4276-4CC3-83F5-32007328770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11558670" cy="8763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Overall Master Plan Recommendation – April 2021</a:t>
            </a:r>
            <a:b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</a:br>
            <a:r>
              <a:rPr lang="en-US" sz="1800" dirty="0">
                <a:solidFill>
                  <a:schemeClr val="bg1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753 Student Enrollment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BF0FA5-61CB-4EBD-9503-27AE04E4D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02148"/>
              </p:ext>
            </p:extLst>
          </p:nvPr>
        </p:nvGraphicFramePr>
        <p:xfrm>
          <a:off x="359801" y="1701654"/>
          <a:ext cx="11321143" cy="3036164"/>
        </p:xfrm>
        <a:graphic>
          <a:graphicData uri="http://schemas.openxmlformats.org/drawingml/2006/table">
            <a:tbl>
              <a:tblPr/>
              <a:tblGrid>
                <a:gridCol w="7653496">
                  <a:extLst>
                    <a:ext uri="{9D8B030D-6E8A-4147-A177-3AD203B41FA5}">
                      <a16:colId xmlns:a16="http://schemas.microsoft.com/office/drawing/2014/main" val="856306601"/>
                    </a:ext>
                  </a:extLst>
                </a:gridCol>
                <a:gridCol w="3667647">
                  <a:extLst>
                    <a:ext uri="{9D8B030D-6E8A-4147-A177-3AD203B41FA5}">
                      <a16:colId xmlns:a16="http://schemas.microsoft.com/office/drawing/2014/main" val="2516927921"/>
                    </a:ext>
                  </a:extLst>
                </a:gridCol>
              </a:tblGrid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Medium" panose="02000000000000000000" pitchFamily="2" charset="0"/>
                        </a:rPr>
                        <a:t>New PK-12 Building – Co-funded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$41,163,092.68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436949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    Includes Demo &amp; Abatement of McKinley &amp; Harding Schools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98183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    Includes additional cost for infill &amp; compaction of deep foundations at McKinley &amp;</a:t>
                      </a:r>
                    </a:p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    Harding Schools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27562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    Includes Storm Shelter Allowance &amp; Emergency Responder Systems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08370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Medium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448150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Medium" panose="02000000000000000000" pitchFamily="2" charset="0"/>
                        </a:rPr>
                        <a:t>Locally Funded Initiatives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$706,984.83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931073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    Additional Square footage (approx. 2,000 SF) for Community Library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349232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Medium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1" i="0" u="none" strike="noStrike" dirty="0">
                        <a:solidFill>
                          <a:schemeClr val="tx1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969223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SemiBold" panose="02000000000000000000" pitchFamily="2" charset="0"/>
                          <a:cs typeface="Poppins SemiBold" panose="02000000000000000000" pitchFamily="2" charset="0"/>
                        </a:rPr>
                        <a:t>TOTAL PROJECT COST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SemiBold" panose="02000000000000000000" pitchFamily="2" charset="0"/>
                          <a:cs typeface="Poppins SemiBold" panose="02000000000000000000" pitchFamily="2" charset="0"/>
                        </a:rPr>
                        <a:t>$41,870,077.51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5822372"/>
                  </a:ext>
                </a:extLst>
              </a:tr>
            </a:tbl>
          </a:graphicData>
        </a:graphic>
      </p:graphicFrame>
      <p:pic>
        <p:nvPicPr>
          <p:cNvPr id="9" name="Picture 2" descr="Fairport Harbor Exempted Village School District">
            <a:extLst>
              <a:ext uri="{FF2B5EF4-FFF2-40B4-BE49-F238E27FC236}">
                <a16:creationId xmlns:a16="http://schemas.microsoft.com/office/drawing/2014/main" id="{FF809E45-D67B-472A-9FEE-0876EDD50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13752EE-EE54-47B1-AB9F-5818C797A447}"/>
              </a:ext>
            </a:extLst>
          </p:cNvPr>
          <p:cNvSpPr txBox="1"/>
          <p:nvPr/>
        </p:nvSpPr>
        <p:spPr>
          <a:xfrm>
            <a:off x="291170" y="4645231"/>
            <a:ext cx="1132114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endParaRPr lang="en-US" sz="1000" dirty="0">
              <a:cs typeface="Poppins Medium" panose="02000000000000000000" pitchFamily="2" charset="0"/>
            </a:endParaRPr>
          </a:p>
          <a:p>
            <a:pPr algn="ctr">
              <a:defRPr/>
            </a:pPr>
            <a:r>
              <a:rPr lang="en-US" sz="1000" dirty="0">
                <a:latin typeface="Poppins" panose="020B0604020202020204" charset="0"/>
                <a:cs typeface="Poppins" panose="020B0604020202020204" charset="0"/>
              </a:rPr>
              <a:t>Note 1: All costs are currently being finalized.  Minor adjustments may occur between now and the beginning of May when plan is formally finalized by OFCC</a:t>
            </a:r>
          </a:p>
        </p:txBody>
      </p:sp>
    </p:spTree>
    <p:extLst>
      <p:ext uri="{BB962C8B-B14F-4D97-AF65-F5344CB8AC3E}">
        <p14:creationId xmlns:p14="http://schemas.microsoft.com/office/powerpoint/2010/main" val="268971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CF5C2CE-4276-4CC3-83F5-32007328770F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10795294" cy="876300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ELPP Discrete Portion Plan Recommendation – April 2021</a:t>
            </a:r>
            <a:b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</a:br>
            <a:r>
              <a:rPr lang="en-US" sz="1800" dirty="0">
                <a:solidFill>
                  <a:schemeClr val="bg1"/>
                </a:solidFill>
                <a:latin typeface="Poppins Medium" panose="02000000000000000000" pitchFamily="2" charset="0"/>
                <a:cs typeface="Poppins Medium" panose="02000000000000000000" pitchFamily="2" charset="0"/>
              </a:rPr>
              <a:t>For November 2021 Bond Issue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7FB42FC-88A8-451B-A8CC-50BC6CC1B0C7}"/>
              </a:ext>
            </a:extLst>
          </p:cNvPr>
          <p:cNvSpPr txBox="1"/>
          <p:nvPr/>
        </p:nvSpPr>
        <p:spPr>
          <a:xfrm>
            <a:off x="291170" y="5087609"/>
            <a:ext cx="11321144" cy="40011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defRPr/>
            </a:pPr>
            <a:endParaRPr lang="en-US" sz="1000" dirty="0">
              <a:cs typeface="Poppins Medium" panose="02000000000000000000" pitchFamily="2" charset="0"/>
            </a:endParaRPr>
          </a:p>
          <a:p>
            <a:pPr algn="ctr">
              <a:defRPr/>
            </a:pPr>
            <a:r>
              <a:rPr lang="en-US" sz="1000" dirty="0">
                <a:latin typeface="Poppins" panose="020B0604020202020204" charset="0"/>
                <a:cs typeface="Poppins" panose="020B0604020202020204" charset="0"/>
              </a:rPr>
              <a:t>Note 1: All costs are currently being finalized.  Minor adjustments may occur between now and the beginning of May when plan is formally finalized by OFCC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CBF0FA5-61CB-4EBD-9503-27AE04E4DA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5945635"/>
              </p:ext>
            </p:extLst>
          </p:nvPr>
        </p:nvGraphicFramePr>
        <p:xfrm>
          <a:off x="291170" y="1570336"/>
          <a:ext cx="11321143" cy="3647253"/>
        </p:xfrm>
        <a:graphic>
          <a:graphicData uri="http://schemas.openxmlformats.org/drawingml/2006/table">
            <a:tbl>
              <a:tblPr/>
              <a:tblGrid>
                <a:gridCol w="7653496">
                  <a:extLst>
                    <a:ext uri="{9D8B030D-6E8A-4147-A177-3AD203B41FA5}">
                      <a16:colId xmlns:a16="http://schemas.microsoft.com/office/drawing/2014/main" val="856306601"/>
                    </a:ext>
                  </a:extLst>
                </a:gridCol>
                <a:gridCol w="3667647">
                  <a:extLst>
                    <a:ext uri="{9D8B030D-6E8A-4147-A177-3AD203B41FA5}">
                      <a16:colId xmlns:a16="http://schemas.microsoft.com/office/drawing/2014/main" val="2516927921"/>
                    </a:ext>
                  </a:extLst>
                </a:gridCol>
              </a:tblGrid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Medium" panose="02000000000000000000" pitchFamily="2" charset="0"/>
                        </a:rPr>
                        <a:t>Construct Discrete Portion – Music Department Portion of School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$4,501,633.13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3436949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Includes approximately 4,200 SF of music department space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998183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Includes allowance for additional SF of 4,173 SF to build at district’s discretion to secure 93% state match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727562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Includes securing funds for LFI portion of the school (additional library space)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908370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0000400000000000000" pitchFamily="50" charset="0"/>
                          <a:cs typeface="Poppins Light" panose="00000400000000000000" pitchFamily="50" charset="0"/>
                        </a:rPr>
                        <a:t>Includes portions of permanent utilities for entire school and some temporary to Music Building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8448150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algn="l" fontAlgn="ctr"/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Medium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931073"/>
                  </a:ext>
                </a:extLst>
              </a:tr>
              <a:tr h="3319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Medium" panose="02000000000000000000" pitchFamily="2" charset="0"/>
                        </a:rPr>
                        <a:t>Additional Contingency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500" b="1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$498,366.87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4721441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Light" panose="02000000000000000000" pitchFamily="2" charset="0"/>
                        </a:rPr>
                        <a:t>Construction Contingency for Unforeseen/Market Conditions</a:t>
                      </a:r>
                      <a:endParaRPr lang="en-US" sz="1400" b="0" i="0" u="none" strike="noStrike" dirty="0">
                        <a:solidFill>
                          <a:srgbClr val="FF0000"/>
                        </a:solidFill>
                        <a:effectLst/>
                        <a:latin typeface="Poppins Medium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Poppins Light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5822372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SemiBold" panose="02000000000000000000" pitchFamily="2" charset="0"/>
                        <a:cs typeface="Poppins SemiBold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SemiBold" panose="02000000000000000000" pitchFamily="2" charset="0"/>
                        <a:cs typeface="Poppins SemiBold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4963877"/>
                  </a:ext>
                </a:extLst>
              </a:tr>
              <a:tr h="32522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SemiBold" panose="02000000000000000000" pitchFamily="2" charset="0"/>
                          <a:cs typeface="Poppins SemiBold" panose="02000000000000000000" pitchFamily="2" charset="0"/>
                        </a:rPr>
                        <a:t>TOTAL ELPP Discrete Portion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SemiBold" panose="02000000000000000000" pitchFamily="2" charset="0"/>
                        <a:cs typeface="Poppins SemiBold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Poppins SemiBold" panose="02000000000000000000" pitchFamily="2" charset="0"/>
                          <a:cs typeface="Poppins SemiBold" panose="02000000000000000000" pitchFamily="2" charset="0"/>
                        </a:rPr>
                        <a:t>$5,000,000.00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Poppins SemiBold" panose="02000000000000000000" pitchFamily="2" charset="0"/>
                        <a:cs typeface="Poppins SemiBold" panose="02000000000000000000" pitchFamily="2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852804"/>
                  </a:ext>
                </a:extLst>
              </a:tr>
            </a:tbl>
          </a:graphicData>
        </a:graphic>
      </p:graphicFrame>
      <p:pic>
        <p:nvPicPr>
          <p:cNvPr id="9" name="Picture 2" descr="Fairport Harbor Exempted Village School District">
            <a:extLst>
              <a:ext uri="{FF2B5EF4-FFF2-40B4-BE49-F238E27FC236}">
                <a16:creationId xmlns:a16="http://schemas.microsoft.com/office/drawing/2014/main" id="{E9B84A56-54F3-4802-A44E-1A36A1C5F2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011969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DA6DB07-4BA4-4065-B7E0-56B74CB759B3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Bond Issue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3676C-79E7-4D20-A240-B7218126FDF7}"/>
              </a:ext>
            </a:extLst>
          </p:cNvPr>
          <p:cNvSpPr txBox="1"/>
          <p:nvPr/>
        </p:nvSpPr>
        <p:spPr>
          <a:xfrm>
            <a:off x="1355835" y="1700156"/>
            <a:ext cx="10664882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4.9 mills will generate $5,000,000 million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½ mill OFCC requirement for Maintenance Fund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Total millage = $5.4 mills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Yearly Cost to Homeowner of $100,000 value home = </a:t>
            </a:r>
            <a:r>
              <a:rPr lang="en-US" sz="2200" dirty="0">
                <a:highlight>
                  <a:srgbClr val="FFFF00"/>
                </a:highlight>
                <a:latin typeface="Poppins Light" panose="02000000000000000000" pitchFamily="2" charset="0"/>
                <a:cs typeface="Poppins Light" panose="02000000000000000000" pitchFamily="2" charset="0"/>
              </a:rPr>
              <a:t>$$$$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AC8EC7-7751-40FB-AFB4-C3BD85A2C5A4}"/>
              </a:ext>
            </a:extLst>
          </p:cNvPr>
          <p:cNvSpPr txBox="1"/>
          <p:nvPr/>
        </p:nvSpPr>
        <p:spPr>
          <a:xfrm>
            <a:off x="1291005" y="1142311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Breakdown of Bond Issue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pic>
        <p:nvPicPr>
          <p:cNvPr id="12" name="Picture 2" descr="Fairport Harbor Exempted Village School District">
            <a:extLst>
              <a:ext uri="{FF2B5EF4-FFF2-40B4-BE49-F238E27FC236}">
                <a16:creationId xmlns:a16="http://schemas.microsoft.com/office/drawing/2014/main" id="{A77C626B-3737-43F8-A738-F67462008E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2F9FB0-FBFE-4E9C-9981-A8F6F9FE654D}"/>
              </a:ext>
            </a:extLst>
          </p:cNvPr>
          <p:cNvSpPr txBox="1"/>
          <p:nvPr/>
        </p:nvSpPr>
        <p:spPr>
          <a:xfrm>
            <a:off x="7339747" y="4224286"/>
            <a:ext cx="4017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Sherry – please calculate # for me to insert here – thanks!</a:t>
            </a:r>
          </a:p>
        </p:txBody>
      </p:sp>
    </p:spTree>
    <p:extLst>
      <p:ext uri="{BB962C8B-B14F-4D97-AF65-F5344CB8AC3E}">
        <p14:creationId xmlns:p14="http://schemas.microsoft.com/office/powerpoint/2010/main" val="75406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DA6DB07-4BA4-4065-B7E0-56B74CB759B3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Academic Benefits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3676C-79E7-4D20-A240-B7218126FDF7}"/>
              </a:ext>
            </a:extLst>
          </p:cNvPr>
          <p:cNvSpPr txBox="1"/>
          <p:nvPr/>
        </p:nvSpPr>
        <p:spPr>
          <a:xfrm>
            <a:off x="1355835" y="1700156"/>
            <a:ext cx="10664882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Increased student achievement and test scores*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Better prepare students for post graduation plans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Increased educational opportunities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Improved student behavior (Case Study – North Ridgeville 3-8 Academic Center) </a:t>
            </a: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Increased student 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AC8EC7-7751-40FB-AFB4-C3BD85A2C5A4}"/>
              </a:ext>
            </a:extLst>
          </p:cNvPr>
          <p:cNvSpPr txBox="1"/>
          <p:nvPr/>
        </p:nvSpPr>
        <p:spPr>
          <a:xfrm>
            <a:off x="1291005" y="1142311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Academic Benefits of a New Facility 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61E0EB-0DC0-425B-9352-7D38EBCF9EEE}"/>
              </a:ext>
            </a:extLst>
          </p:cNvPr>
          <p:cNvSpPr txBox="1"/>
          <p:nvPr/>
        </p:nvSpPr>
        <p:spPr>
          <a:xfrm>
            <a:off x="1411541" y="5964036"/>
            <a:ext cx="99348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latin typeface="Poppins Medium" panose="02000000000000000000" pitchFamily="2" charset="0"/>
                <a:cs typeface="Poppins Medium" panose="02000000000000000000" pitchFamily="2" charset="0"/>
              </a:rPr>
              <a:t>*Statistics derived from Yale University Study </a:t>
            </a:r>
          </a:p>
          <a:p>
            <a:r>
              <a:rPr lang="en-US" sz="1100" dirty="0">
                <a:latin typeface="Poppins Medium" panose="02000000000000000000" pitchFamily="2" charset="0"/>
                <a:cs typeface="Poppins Medium" panose="02000000000000000000" pitchFamily="2" charset="0"/>
              </a:rPr>
              <a:t>Neilson, C. and Zimmerman, S. (2011), </a:t>
            </a:r>
            <a:r>
              <a:rPr lang="en-US" sz="1100" i="1" dirty="0">
                <a:latin typeface="Poppins Medium" panose="02000000000000000000" pitchFamily="2" charset="0"/>
                <a:cs typeface="Poppins Medium" panose="02000000000000000000" pitchFamily="2" charset="0"/>
              </a:rPr>
              <a:t>The Effect of School Construction on Test Scores, School Enrollment, and Home Prices</a:t>
            </a:r>
            <a:endParaRPr lang="en-US" sz="1100" dirty="0">
              <a:highlight>
                <a:srgbClr val="FFFF00"/>
              </a:highlight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pic>
        <p:nvPicPr>
          <p:cNvPr id="12" name="Picture 2" descr="Fairport Harbor Exempted Village School District">
            <a:extLst>
              <a:ext uri="{FF2B5EF4-FFF2-40B4-BE49-F238E27FC236}">
                <a16:creationId xmlns:a16="http://schemas.microsoft.com/office/drawing/2014/main" id="{8AFB13A8-046A-4650-9A73-21B61E0FAB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6267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8F671C-F765-4F37-A8E3-1F5200E4A749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Security Benefits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C83676C-79E7-4D20-A240-B7218126FDF7}"/>
              </a:ext>
            </a:extLst>
          </p:cNvPr>
          <p:cNvSpPr txBox="1"/>
          <p:nvPr/>
        </p:nvSpPr>
        <p:spPr>
          <a:xfrm>
            <a:off x="1378955" y="1735427"/>
            <a:ext cx="10583919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Secure Vestibule Entrances </a:t>
            </a:r>
          </a:p>
          <a:p>
            <a:pPr marL="1030287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Poppins Light" panose="02000000000000000000" pitchFamily="2" charset="0"/>
                <a:cs typeface="Poppins Light" panose="02000000000000000000" pitchFamily="2" charset="0"/>
              </a:rPr>
              <a:t>Allows for proper clearance of visitors prior to gaining access into the facility</a:t>
            </a:r>
          </a:p>
          <a:p>
            <a:pPr marL="687387"/>
            <a:endParaRPr lang="en-US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Emergency Responder Radio Coverage System</a:t>
            </a:r>
          </a:p>
          <a:p>
            <a:pPr marL="10287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Poppins Light" panose="02000000000000000000" pitchFamily="2" charset="0"/>
                <a:cs typeface="Poppins Light" panose="02000000000000000000" pitchFamily="2" charset="0"/>
              </a:rPr>
              <a:t>System which maintains radio communications with emergency responders during an incident</a:t>
            </a:r>
          </a:p>
          <a:p>
            <a:pPr marL="685800"/>
            <a:endParaRPr lang="en-US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>
                <a:latin typeface="Poppins Light" panose="02000000000000000000" pitchFamily="2" charset="0"/>
                <a:cs typeface="Poppins Light" panose="02000000000000000000" pitchFamily="2" charset="0"/>
              </a:rPr>
              <a:t>Thoughtful and purposeful design strategies to maintain corridor line of sites, reduce opportunities for bullying, promote visual observation </a:t>
            </a:r>
          </a:p>
          <a:p>
            <a:pPr marL="1028700" indent="-342900">
              <a:buFont typeface="Wingdings" panose="05000000000000000000" pitchFamily="2" charset="2"/>
              <a:buChar char="Ø"/>
            </a:pPr>
            <a:r>
              <a:rPr lang="en-US" dirty="0">
                <a:latin typeface="Poppins Light" panose="02000000000000000000" pitchFamily="2" charset="0"/>
                <a:cs typeface="Poppins Light" panose="02000000000000000000" pitchFamily="2" charset="0"/>
              </a:rPr>
              <a:t>i.e.: Design administrative office with clear views to the entrance and street for constant visual monitoring</a:t>
            </a:r>
          </a:p>
          <a:p>
            <a:pPr marL="685800"/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2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Poppins Light" panose="02000000000000000000" pitchFamily="2" charset="0"/>
              <a:cs typeface="Poppins Light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AC8EC7-7751-40FB-AFB4-C3BD85A2C5A4}"/>
              </a:ext>
            </a:extLst>
          </p:cNvPr>
          <p:cNvSpPr txBox="1"/>
          <p:nvPr/>
        </p:nvSpPr>
        <p:spPr>
          <a:xfrm>
            <a:off x="1291005" y="1142311"/>
            <a:ext cx="9903176" cy="557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Poppins SemiBold" panose="020B0604020202020204" charset="0"/>
                <a:cs typeface="Poppins SemiBold" panose="020B0604020202020204" charset="0"/>
              </a:rPr>
              <a:t>Security Benefits of a New Facility </a:t>
            </a:r>
            <a:endParaRPr lang="en-US" dirty="0">
              <a:highlight>
                <a:srgbClr val="FFFF00"/>
              </a:highlight>
              <a:latin typeface="Poppins SemiBold" panose="020B0604020202020204" charset="0"/>
              <a:cs typeface="Poppins SemiBold" panose="020B0604020202020204" charset="0"/>
            </a:endParaRPr>
          </a:p>
        </p:txBody>
      </p:sp>
      <p:pic>
        <p:nvPicPr>
          <p:cNvPr id="11" name="Picture 2" descr="Fairport Harbor Exempted Village School District">
            <a:extLst>
              <a:ext uri="{FF2B5EF4-FFF2-40B4-BE49-F238E27FC236}">
                <a16:creationId xmlns:a16="http://schemas.microsoft.com/office/drawing/2014/main" id="{BB0ABE7D-59A5-4F68-96E2-64A0EEFE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261023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48F671C-F765-4F37-A8E3-1F5200E4A749}"/>
              </a:ext>
            </a:extLst>
          </p:cNvPr>
          <p:cNvSpPr/>
          <p:nvPr/>
        </p:nvSpPr>
        <p:spPr>
          <a:xfrm>
            <a:off x="0" y="6824"/>
            <a:ext cx="12192000" cy="1016883"/>
          </a:xfrm>
          <a:prstGeom prst="rect">
            <a:avLst/>
          </a:prstGeom>
          <a:solidFill>
            <a:srgbClr val="2A2968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B882C48-F4AA-4985-BF97-8F585D5D6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74" y="140583"/>
            <a:ext cx="9067801" cy="876300"/>
          </a:xfrm>
        </p:spPr>
        <p:txBody>
          <a:bodyPr/>
          <a:lstStyle/>
          <a:p>
            <a:r>
              <a:rPr lang="en-US" sz="28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Next Steps</a:t>
            </a:r>
            <a:endParaRPr lang="en-US" sz="2800" dirty="0">
              <a:solidFill>
                <a:schemeClr val="bg1"/>
              </a:solidFill>
              <a:latin typeface="Poppins Medium" panose="02000000000000000000" pitchFamily="2" charset="0"/>
              <a:cs typeface="Poppins Medium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8367DA-99BA-4D8D-9738-052DB1B7B7DC}"/>
              </a:ext>
            </a:extLst>
          </p:cNvPr>
          <p:cNvSpPr/>
          <p:nvPr/>
        </p:nvSpPr>
        <p:spPr>
          <a:xfrm>
            <a:off x="9190075" y="5901070"/>
            <a:ext cx="1344577" cy="9569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2" descr="Fairport Harbor Exempted Village School District">
            <a:extLst>
              <a:ext uri="{FF2B5EF4-FFF2-40B4-BE49-F238E27FC236}">
                <a16:creationId xmlns:a16="http://schemas.microsoft.com/office/drawing/2014/main" id="{BB0ABE7D-59A5-4F68-96E2-64A0EEFE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2" name="Pentagon 11">
            <a:extLst>
              <a:ext uri="{FF2B5EF4-FFF2-40B4-BE49-F238E27FC236}">
                <a16:creationId xmlns:a16="http://schemas.microsoft.com/office/drawing/2014/main" id="{948B8548-C65A-49D3-84B8-EC521BD9F3D7}"/>
              </a:ext>
            </a:extLst>
          </p:cNvPr>
          <p:cNvSpPr/>
          <p:nvPr/>
        </p:nvSpPr>
        <p:spPr>
          <a:xfrm>
            <a:off x="8723487" y="1367167"/>
            <a:ext cx="1124809" cy="1155031"/>
          </a:xfrm>
          <a:prstGeom prst="pentagon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3" name="Pentagon 12">
            <a:extLst>
              <a:ext uri="{FF2B5EF4-FFF2-40B4-BE49-F238E27FC236}">
                <a16:creationId xmlns:a16="http://schemas.microsoft.com/office/drawing/2014/main" id="{02CD1A8E-5684-4601-B354-8B81D33BD35E}"/>
              </a:ext>
            </a:extLst>
          </p:cNvPr>
          <p:cNvSpPr/>
          <p:nvPr/>
        </p:nvSpPr>
        <p:spPr>
          <a:xfrm>
            <a:off x="6592401" y="5154362"/>
            <a:ext cx="1124809" cy="1155031"/>
          </a:xfrm>
          <a:prstGeom prst="pentagon">
            <a:avLst/>
          </a:prstGeom>
          <a:solidFill>
            <a:srgbClr val="FFB74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4" name="Pentagon 13">
            <a:extLst>
              <a:ext uri="{FF2B5EF4-FFF2-40B4-BE49-F238E27FC236}">
                <a16:creationId xmlns:a16="http://schemas.microsoft.com/office/drawing/2014/main" id="{B6B7B7EF-B053-447C-B273-0B617A7AA9E3}"/>
              </a:ext>
            </a:extLst>
          </p:cNvPr>
          <p:cNvSpPr/>
          <p:nvPr/>
        </p:nvSpPr>
        <p:spPr>
          <a:xfrm>
            <a:off x="4016201" y="5315319"/>
            <a:ext cx="1116241" cy="1175261"/>
          </a:xfrm>
          <a:prstGeom prst="pentagon">
            <a:avLst/>
          </a:prstGeom>
          <a:solidFill>
            <a:srgbClr val="FFFF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5" name="Pentagon 14">
            <a:extLst>
              <a:ext uri="{FF2B5EF4-FFF2-40B4-BE49-F238E27FC236}">
                <a16:creationId xmlns:a16="http://schemas.microsoft.com/office/drawing/2014/main" id="{358EC230-15B9-4D07-ADF8-2BF9C7CF0A0A}"/>
              </a:ext>
            </a:extLst>
          </p:cNvPr>
          <p:cNvSpPr/>
          <p:nvPr/>
        </p:nvSpPr>
        <p:spPr>
          <a:xfrm>
            <a:off x="2860619" y="1234863"/>
            <a:ext cx="1340620" cy="1434498"/>
          </a:xfrm>
          <a:prstGeom prst="pentagon">
            <a:avLst/>
          </a:prstGeom>
          <a:solidFill>
            <a:srgbClr val="FFFF00">
              <a:alpha val="25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A8C3091-68F6-4D94-9708-09D4A2C85F6A}"/>
              </a:ext>
            </a:extLst>
          </p:cNvPr>
          <p:cNvCxnSpPr>
            <a:cxnSpLocks/>
          </p:cNvCxnSpPr>
          <p:nvPr/>
        </p:nvCxnSpPr>
        <p:spPr>
          <a:xfrm flipV="1">
            <a:off x="1815818" y="3942769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6A64BF7-3E81-454C-B156-298FFF7C5D8C}"/>
              </a:ext>
            </a:extLst>
          </p:cNvPr>
          <p:cNvSpPr txBox="1"/>
          <p:nvPr/>
        </p:nvSpPr>
        <p:spPr>
          <a:xfrm>
            <a:off x="1403491" y="3684317"/>
            <a:ext cx="735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April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8AECE1-4433-4190-A27D-C2D6418C1A4C}"/>
              </a:ext>
            </a:extLst>
          </p:cNvPr>
          <p:cNvSpPr txBox="1"/>
          <p:nvPr/>
        </p:nvSpPr>
        <p:spPr>
          <a:xfrm>
            <a:off x="6743661" y="5480183"/>
            <a:ext cx="82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File Project</a:t>
            </a:r>
          </a:p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w/County </a:t>
            </a:r>
          </a:p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Board of </a:t>
            </a:r>
          </a:p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Elections by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August 4th</a:t>
            </a:r>
          </a:p>
        </p:txBody>
      </p:sp>
      <p:sp>
        <p:nvSpPr>
          <p:cNvPr id="20" name="Pentagon 19">
            <a:extLst>
              <a:ext uri="{FF2B5EF4-FFF2-40B4-BE49-F238E27FC236}">
                <a16:creationId xmlns:a16="http://schemas.microsoft.com/office/drawing/2014/main" id="{1114C64A-76DB-4E0D-8CB6-5D3021F99371}"/>
              </a:ext>
            </a:extLst>
          </p:cNvPr>
          <p:cNvSpPr/>
          <p:nvPr/>
        </p:nvSpPr>
        <p:spPr>
          <a:xfrm>
            <a:off x="4937695" y="4532668"/>
            <a:ext cx="1124809" cy="1155031"/>
          </a:xfrm>
          <a:prstGeom prst="pentagon">
            <a:avLst/>
          </a:prstGeom>
          <a:solidFill>
            <a:srgbClr val="FFB74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B4E004-D82A-46A1-8EFB-E5A927818ED0}"/>
              </a:ext>
            </a:extLst>
          </p:cNvPr>
          <p:cNvSpPr txBox="1"/>
          <p:nvPr/>
        </p:nvSpPr>
        <p:spPr>
          <a:xfrm>
            <a:off x="5067841" y="4807663"/>
            <a:ext cx="82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2</a:t>
            </a:r>
            <a:r>
              <a:rPr lang="en-US" sz="800" baseline="30000" dirty="0">
                <a:solidFill>
                  <a:srgbClr val="000000"/>
                </a:solidFill>
                <a:latin typeface="Poppins"/>
              </a:rPr>
              <a:t>nd</a:t>
            </a:r>
            <a:r>
              <a:rPr lang="en-US" sz="800" dirty="0">
                <a:solidFill>
                  <a:srgbClr val="000000"/>
                </a:solidFill>
                <a:latin typeface="Poppins"/>
              </a:rPr>
              <a:t> board resolution – resolution of necessity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June 22nd</a:t>
            </a:r>
            <a:endParaRPr lang="en-US" sz="800" b="1" u="sng" dirty="0">
              <a:solidFill>
                <a:srgbClr val="000000"/>
              </a:solidFill>
              <a:highlight>
                <a:srgbClr val="FFFF00"/>
              </a:highlight>
              <a:latin typeface="Poppins"/>
            </a:endParaRP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B63F201-B3CF-43EB-8325-F154A6D5DC50}"/>
              </a:ext>
            </a:extLst>
          </p:cNvPr>
          <p:cNvCxnSpPr>
            <a:cxnSpLocks/>
            <a:stCxn id="13" idx="0"/>
          </p:cNvCxnSpPr>
          <p:nvPr/>
        </p:nvCxnSpPr>
        <p:spPr>
          <a:xfrm flipV="1">
            <a:off x="7154806" y="4375438"/>
            <a:ext cx="2563" cy="77892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6F031EE8-9F69-4EDF-BCF8-2400DD52AD3F}"/>
              </a:ext>
            </a:extLst>
          </p:cNvPr>
          <p:cNvSpPr txBox="1"/>
          <p:nvPr/>
        </p:nvSpPr>
        <p:spPr>
          <a:xfrm>
            <a:off x="3095107" y="1554786"/>
            <a:ext cx="87483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900" dirty="0">
                <a:solidFill>
                  <a:srgbClr val="000000"/>
                </a:solidFill>
                <a:latin typeface="Poppins"/>
              </a:rPr>
              <a:t>Bill P. to prepare ELPP Project Agreement</a:t>
            </a:r>
          </a:p>
          <a:p>
            <a:pPr algn="ctr" defTabSz="457200"/>
            <a:r>
              <a:rPr lang="en-US" sz="900" b="1" u="sng" dirty="0">
                <a:solidFill>
                  <a:srgbClr val="000000"/>
                </a:solidFill>
                <a:latin typeface="Poppins"/>
              </a:rPr>
              <a:t>Early/Mid May</a:t>
            </a:r>
          </a:p>
        </p:txBody>
      </p:sp>
      <p:pic>
        <p:nvPicPr>
          <p:cNvPr id="24" name="Picture 23" descr="A close up of a logo&#10;&#10;Description automatically generated">
            <a:extLst>
              <a:ext uri="{FF2B5EF4-FFF2-40B4-BE49-F238E27FC236}">
                <a16:creationId xmlns:a16="http://schemas.microsoft.com/office/drawing/2014/main" id="{40FCF597-6D13-4D7A-9AF5-05F0EDF485B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703"/>
          <a:stretch/>
        </p:blipFill>
        <p:spPr>
          <a:xfrm rot="16200000">
            <a:off x="8641283" y="1081059"/>
            <a:ext cx="1318607" cy="428643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8DDC129-7122-40D9-B6E1-7A9ED33CDAC2}"/>
              </a:ext>
            </a:extLst>
          </p:cNvPr>
          <p:cNvSpPr txBox="1"/>
          <p:nvPr/>
        </p:nvSpPr>
        <p:spPr>
          <a:xfrm>
            <a:off x="8799804" y="1729564"/>
            <a:ext cx="9791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Bond Issue</a:t>
            </a:r>
          </a:p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Campaign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August - November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31A7078-DA26-47A3-B7C4-E50ADBC9DB5C}"/>
              </a:ext>
            </a:extLst>
          </p:cNvPr>
          <p:cNvCxnSpPr>
            <a:cxnSpLocks/>
          </p:cNvCxnSpPr>
          <p:nvPr/>
        </p:nvCxnSpPr>
        <p:spPr>
          <a:xfrm flipV="1">
            <a:off x="3148112" y="3934851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B35E47F-039C-4DE4-A02B-F2D2543259E1}"/>
              </a:ext>
            </a:extLst>
          </p:cNvPr>
          <p:cNvSpPr txBox="1"/>
          <p:nvPr/>
        </p:nvSpPr>
        <p:spPr>
          <a:xfrm>
            <a:off x="2811029" y="3671909"/>
            <a:ext cx="6664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May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A526600-060A-4FD2-AE5D-719B53665BE2}"/>
              </a:ext>
            </a:extLst>
          </p:cNvPr>
          <p:cNvCxnSpPr>
            <a:cxnSpLocks/>
          </p:cNvCxnSpPr>
          <p:nvPr/>
        </p:nvCxnSpPr>
        <p:spPr>
          <a:xfrm flipV="1">
            <a:off x="4426122" y="3920229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D3F8AA09-9B8A-4AF9-A1D4-23DB0D60B345}"/>
              </a:ext>
            </a:extLst>
          </p:cNvPr>
          <p:cNvSpPr txBox="1"/>
          <p:nvPr/>
        </p:nvSpPr>
        <p:spPr>
          <a:xfrm>
            <a:off x="4092900" y="3654270"/>
            <a:ext cx="71972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June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1714DF4-C914-4856-B93F-1EAF3821C931}"/>
              </a:ext>
            </a:extLst>
          </p:cNvPr>
          <p:cNvCxnSpPr>
            <a:cxnSpLocks/>
          </p:cNvCxnSpPr>
          <p:nvPr/>
        </p:nvCxnSpPr>
        <p:spPr>
          <a:xfrm flipV="1">
            <a:off x="5772705" y="3925013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DA55E013-D8EC-44FA-AC27-81554622C16A}"/>
              </a:ext>
            </a:extLst>
          </p:cNvPr>
          <p:cNvSpPr txBox="1"/>
          <p:nvPr/>
        </p:nvSpPr>
        <p:spPr>
          <a:xfrm>
            <a:off x="5475832" y="3660931"/>
            <a:ext cx="597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July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EAD7BFCF-C6DD-48F1-9927-BB21A57F8615}"/>
              </a:ext>
            </a:extLst>
          </p:cNvPr>
          <p:cNvCxnSpPr>
            <a:cxnSpLocks/>
          </p:cNvCxnSpPr>
          <p:nvPr/>
        </p:nvCxnSpPr>
        <p:spPr>
          <a:xfrm flipV="1">
            <a:off x="7074411" y="3921640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EB7B903-9F1B-4B53-A326-D62D987AE7A3}"/>
              </a:ext>
            </a:extLst>
          </p:cNvPr>
          <p:cNvSpPr txBox="1"/>
          <p:nvPr/>
        </p:nvSpPr>
        <p:spPr>
          <a:xfrm>
            <a:off x="6592401" y="3645198"/>
            <a:ext cx="9440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Aug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0C5316DF-E429-49E7-BF58-3E7184737178}"/>
              </a:ext>
            </a:extLst>
          </p:cNvPr>
          <p:cNvCxnSpPr>
            <a:cxnSpLocks/>
          </p:cNvCxnSpPr>
          <p:nvPr/>
        </p:nvCxnSpPr>
        <p:spPr>
          <a:xfrm flipV="1">
            <a:off x="8374391" y="3913722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06244CBA-F9A9-48D3-A076-7288C1F783C5}"/>
              </a:ext>
            </a:extLst>
          </p:cNvPr>
          <p:cNvSpPr txBox="1"/>
          <p:nvPr/>
        </p:nvSpPr>
        <p:spPr>
          <a:xfrm>
            <a:off x="8007446" y="3657378"/>
            <a:ext cx="6946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Sept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295A2F4-E776-4931-A98F-33B75F8E98E6}"/>
              </a:ext>
            </a:extLst>
          </p:cNvPr>
          <p:cNvCxnSpPr>
            <a:cxnSpLocks/>
          </p:cNvCxnSpPr>
          <p:nvPr/>
        </p:nvCxnSpPr>
        <p:spPr>
          <a:xfrm flipV="1">
            <a:off x="9899914" y="3915759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C513143C-5C8D-4931-9C3E-135D34FD6D4D}"/>
              </a:ext>
            </a:extLst>
          </p:cNvPr>
          <p:cNvSpPr txBox="1"/>
          <p:nvPr/>
        </p:nvSpPr>
        <p:spPr>
          <a:xfrm>
            <a:off x="9550748" y="3660931"/>
            <a:ext cx="597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Oct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D5B65A6-2D25-46EE-81F2-D97E7FB491F9}"/>
              </a:ext>
            </a:extLst>
          </p:cNvPr>
          <p:cNvCxnSpPr>
            <a:cxnSpLocks/>
          </p:cNvCxnSpPr>
          <p:nvPr/>
        </p:nvCxnSpPr>
        <p:spPr>
          <a:xfrm flipV="1">
            <a:off x="11216740" y="3915759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5F9B949B-0BD3-46A3-95F0-B808013F02E5}"/>
              </a:ext>
            </a:extLst>
          </p:cNvPr>
          <p:cNvSpPr txBox="1"/>
          <p:nvPr/>
        </p:nvSpPr>
        <p:spPr>
          <a:xfrm>
            <a:off x="10896022" y="3654270"/>
            <a:ext cx="5979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dirty="0">
                <a:solidFill>
                  <a:srgbClr val="000000"/>
                </a:solidFill>
                <a:latin typeface="Poppins"/>
              </a:rPr>
              <a:t>Nov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61C259CD-52E0-4FEC-991A-16A19F1CBF12}"/>
              </a:ext>
            </a:extLst>
          </p:cNvPr>
          <p:cNvCxnSpPr/>
          <p:nvPr/>
        </p:nvCxnSpPr>
        <p:spPr>
          <a:xfrm>
            <a:off x="1146791" y="4370160"/>
            <a:ext cx="10695645" cy="0"/>
          </a:xfrm>
          <a:prstGeom prst="line">
            <a:avLst/>
          </a:prstGeom>
          <a:ln w="476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Pentagon 40">
            <a:extLst>
              <a:ext uri="{FF2B5EF4-FFF2-40B4-BE49-F238E27FC236}">
                <a16:creationId xmlns:a16="http://schemas.microsoft.com/office/drawing/2014/main" id="{808EE8AA-6A55-4C76-B385-5023F0E81135}"/>
              </a:ext>
            </a:extLst>
          </p:cNvPr>
          <p:cNvSpPr/>
          <p:nvPr/>
        </p:nvSpPr>
        <p:spPr>
          <a:xfrm>
            <a:off x="1339620" y="1295640"/>
            <a:ext cx="1379158" cy="1452376"/>
          </a:xfrm>
          <a:prstGeom prst="pentagon">
            <a:avLst/>
          </a:prstGeom>
          <a:solidFill>
            <a:srgbClr val="FF0000">
              <a:alpha val="3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A5A3A4E-1342-4A1B-8F4E-7F869A1B015D}"/>
              </a:ext>
            </a:extLst>
          </p:cNvPr>
          <p:cNvSpPr txBox="1"/>
          <p:nvPr/>
        </p:nvSpPr>
        <p:spPr>
          <a:xfrm>
            <a:off x="1650745" y="1568881"/>
            <a:ext cx="7866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TDA to send POR and backup docs to Bill P. for Project Agreement by </a:t>
            </a:r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April 23rd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05F32A62-3A17-4D0B-8C6B-CB349BE5E185}"/>
              </a:ext>
            </a:extLst>
          </p:cNvPr>
          <p:cNvCxnSpPr>
            <a:cxnSpLocks/>
          </p:cNvCxnSpPr>
          <p:nvPr/>
        </p:nvCxnSpPr>
        <p:spPr>
          <a:xfrm flipV="1">
            <a:off x="5498510" y="3679706"/>
            <a:ext cx="3517" cy="70168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Pentagon 43">
            <a:extLst>
              <a:ext uri="{FF2B5EF4-FFF2-40B4-BE49-F238E27FC236}">
                <a16:creationId xmlns:a16="http://schemas.microsoft.com/office/drawing/2014/main" id="{622A353A-D07E-4768-82D0-E21D05C5B679}"/>
              </a:ext>
            </a:extLst>
          </p:cNvPr>
          <p:cNvSpPr/>
          <p:nvPr/>
        </p:nvSpPr>
        <p:spPr>
          <a:xfrm>
            <a:off x="4454433" y="1332303"/>
            <a:ext cx="1124809" cy="1155031"/>
          </a:xfrm>
          <a:prstGeom prst="pentagon">
            <a:avLst/>
          </a:prstGeom>
          <a:solidFill>
            <a:srgbClr val="FFB74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63F7016B-66E3-4DAD-8D7A-589173707576}"/>
              </a:ext>
            </a:extLst>
          </p:cNvPr>
          <p:cNvSpPr txBox="1"/>
          <p:nvPr/>
        </p:nvSpPr>
        <p:spPr>
          <a:xfrm>
            <a:off x="4603553" y="1433096"/>
            <a:ext cx="8222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Board Approves Project Agreement (PA)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June 22</a:t>
            </a:r>
            <a:r>
              <a:rPr lang="en-US" sz="800" b="1" u="sng" baseline="30000" dirty="0">
                <a:solidFill>
                  <a:srgbClr val="000000"/>
                </a:solidFill>
                <a:latin typeface="Poppins"/>
              </a:rPr>
              <a:t>nd</a:t>
            </a:r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 </a:t>
            </a:r>
            <a:r>
              <a:rPr lang="en-US" sz="800" dirty="0">
                <a:solidFill>
                  <a:srgbClr val="000000"/>
                </a:solidFill>
                <a:latin typeface="Poppins"/>
              </a:rPr>
              <a:t>&amp; returns PA to OFCC</a:t>
            </a:r>
          </a:p>
        </p:txBody>
      </p:sp>
      <p:sp>
        <p:nvSpPr>
          <p:cNvPr id="46" name="Pentagon 45">
            <a:extLst>
              <a:ext uri="{FF2B5EF4-FFF2-40B4-BE49-F238E27FC236}">
                <a16:creationId xmlns:a16="http://schemas.microsoft.com/office/drawing/2014/main" id="{171C50A0-94AB-4BFA-AF3B-3C7404BAE6DD}"/>
              </a:ext>
            </a:extLst>
          </p:cNvPr>
          <p:cNvSpPr/>
          <p:nvPr/>
        </p:nvSpPr>
        <p:spPr>
          <a:xfrm>
            <a:off x="5414573" y="2285236"/>
            <a:ext cx="1124809" cy="1155031"/>
          </a:xfrm>
          <a:prstGeom prst="pentagon">
            <a:avLst/>
          </a:prstGeom>
          <a:solidFill>
            <a:srgbClr val="FFB74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8D3571-8F99-4E3A-97A8-164A49F6302B}"/>
              </a:ext>
            </a:extLst>
          </p:cNvPr>
          <p:cNvSpPr txBox="1"/>
          <p:nvPr/>
        </p:nvSpPr>
        <p:spPr>
          <a:xfrm>
            <a:off x="5539845" y="2561358"/>
            <a:ext cx="82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File bond paperwork with ODE &amp; ODT (Rick) by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July 5th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1FBB18D-2AF5-4257-873A-38FB81CA7803}"/>
              </a:ext>
            </a:extLst>
          </p:cNvPr>
          <p:cNvCxnSpPr>
            <a:cxnSpLocks/>
            <a:endCxn id="46" idx="3"/>
          </p:cNvCxnSpPr>
          <p:nvPr/>
        </p:nvCxnSpPr>
        <p:spPr>
          <a:xfrm flipV="1">
            <a:off x="5972975" y="3440267"/>
            <a:ext cx="4003" cy="91388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FE2CD48C-41DF-42FB-B1B2-772994C30F41}"/>
              </a:ext>
            </a:extLst>
          </p:cNvPr>
          <p:cNvSpPr txBox="1"/>
          <p:nvPr/>
        </p:nvSpPr>
        <p:spPr>
          <a:xfrm>
            <a:off x="4155598" y="5604233"/>
            <a:ext cx="8160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OFCC sends District ELPP Project Agreement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Early/Mid June</a:t>
            </a:r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0DF17CF-0FAA-4927-BC06-B18CA9C15A3C}"/>
              </a:ext>
            </a:extLst>
          </p:cNvPr>
          <p:cNvCxnSpPr>
            <a:cxnSpLocks/>
          </p:cNvCxnSpPr>
          <p:nvPr/>
        </p:nvCxnSpPr>
        <p:spPr>
          <a:xfrm flipH="1" flipV="1">
            <a:off x="2632161" y="3312279"/>
            <a:ext cx="17693" cy="105464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Pentagon 50">
            <a:extLst>
              <a:ext uri="{FF2B5EF4-FFF2-40B4-BE49-F238E27FC236}">
                <a16:creationId xmlns:a16="http://schemas.microsoft.com/office/drawing/2014/main" id="{5D8C79D5-3DC4-49FF-881B-E61F1A1A40B7}"/>
              </a:ext>
            </a:extLst>
          </p:cNvPr>
          <p:cNvSpPr/>
          <p:nvPr/>
        </p:nvSpPr>
        <p:spPr>
          <a:xfrm>
            <a:off x="2388322" y="4899832"/>
            <a:ext cx="1239676" cy="1395562"/>
          </a:xfrm>
          <a:prstGeom prst="pentagon">
            <a:avLst/>
          </a:prstGeom>
          <a:solidFill>
            <a:srgbClr val="FF0000">
              <a:alpha val="3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22C51914-449A-4F00-B19B-38D4ED46AF61}"/>
              </a:ext>
            </a:extLst>
          </p:cNvPr>
          <p:cNvSpPr txBox="1"/>
          <p:nvPr/>
        </p:nvSpPr>
        <p:spPr>
          <a:xfrm>
            <a:off x="2580390" y="5208954"/>
            <a:ext cx="8222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TDA presents project to BOE virtually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April 27th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83089151-7ED4-4221-BAC7-8AA7E2C03C73}"/>
              </a:ext>
            </a:extLst>
          </p:cNvPr>
          <p:cNvCxnSpPr>
            <a:cxnSpLocks/>
          </p:cNvCxnSpPr>
          <p:nvPr/>
        </p:nvCxnSpPr>
        <p:spPr>
          <a:xfrm flipV="1">
            <a:off x="2999135" y="4356385"/>
            <a:ext cx="0" cy="57565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44008862-09F6-4704-B177-23605303BB10}"/>
              </a:ext>
            </a:extLst>
          </p:cNvPr>
          <p:cNvCxnSpPr>
            <a:cxnSpLocks/>
            <a:endCxn id="15" idx="3"/>
          </p:cNvCxnSpPr>
          <p:nvPr/>
        </p:nvCxnSpPr>
        <p:spPr>
          <a:xfrm flipH="1" flipV="1">
            <a:off x="3530929" y="2669361"/>
            <a:ext cx="30614" cy="172128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3865E0A-3448-49DE-8480-546A8C08357C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4574322" y="4356385"/>
            <a:ext cx="4284" cy="95893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85E899A2-E482-43AC-A5F7-29DC7898AA8C}"/>
              </a:ext>
            </a:extLst>
          </p:cNvPr>
          <p:cNvCxnSpPr>
            <a:cxnSpLocks/>
          </p:cNvCxnSpPr>
          <p:nvPr/>
        </p:nvCxnSpPr>
        <p:spPr>
          <a:xfrm flipV="1">
            <a:off x="1155595" y="4119684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FC56DBCE-646D-4B19-BA9C-0F8C8B39028B}"/>
              </a:ext>
            </a:extLst>
          </p:cNvPr>
          <p:cNvCxnSpPr>
            <a:cxnSpLocks/>
          </p:cNvCxnSpPr>
          <p:nvPr/>
        </p:nvCxnSpPr>
        <p:spPr>
          <a:xfrm flipV="1">
            <a:off x="11855992" y="4119684"/>
            <a:ext cx="0" cy="433922"/>
          </a:xfrm>
          <a:prstGeom prst="line">
            <a:avLst/>
          </a:prstGeom>
          <a:ln w="539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5A188B3D-3A14-43AD-939D-0D9A744C12B6}"/>
              </a:ext>
            </a:extLst>
          </p:cNvPr>
          <p:cNvSpPr txBox="1"/>
          <p:nvPr/>
        </p:nvSpPr>
        <p:spPr>
          <a:xfrm>
            <a:off x="217097" y="4785003"/>
            <a:ext cx="177163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u="sng" dirty="0"/>
              <a:t>Legend:</a:t>
            </a:r>
          </a:p>
          <a:p>
            <a:r>
              <a:rPr lang="en-US" sz="1000" dirty="0"/>
              <a:t>Red = TDA Action</a:t>
            </a:r>
          </a:p>
          <a:p>
            <a:r>
              <a:rPr lang="en-US" sz="1000" dirty="0"/>
              <a:t>Yellow = OFCC Action</a:t>
            </a:r>
          </a:p>
          <a:p>
            <a:r>
              <a:rPr lang="en-US" sz="1000" dirty="0"/>
              <a:t>Orange = District Action</a:t>
            </a:r>
          </a:p>
          <a:p>
            <a:r>
              <a:rPr lang="en-US" sz="1000" dirty="0"/>
              <a:t>Green = Bond Campaign</a:t>
            </a:r>
          </a:p>
          <a:p>
            <a:endParaRPr lang="en-US" sz="1000" dirty="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30C66D6-5159-4CDE-93DC-EAC8B78E76E9}"/>
              </a:ext>
            </a:extLst>
          </p:cNvPr>
          <p:cNvCxnSpPr>
            <a:cxnSpLocks/>
          </p:cNvCxnSpPr>
          <p:nvPr/>
        </p:nvCxnSpPr>
        <p:spPr>
          <a:xfrm flipV="1">
            <a:off x="7922042" y="4376990"/>
            <a:ext cx="0" cy="48229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22533531-D482-4205-B77C-BB51BE2C17F6}"/>
              </a:ext>
            </a:extLst>
          </p:cNvPr>
          <p:cNvCxnSpPr>
            <a:cxnSpLocks/>
          </p:cNvCxnSpPr>
          <p:nvPr/>
        </p:nvCxnSpPr>
        <p:spPr>
          <a:xfrm flipV="1">
            <a:off x="7916143" y="4848951"/>
            <a:ext cx="487186" cy="6734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C7159B68-E857-473C-B110-6354463AFC03}"/>
              </a:ext>
            </a:extLst>
          </p:cNvPr>
          <p:cNvCxnSpPr>
            <a:cxnSpLocks/>
          </p:cNvCxnSpPr>
          <p:nvPr/>
        </p:nvCxnSpPr>
        <p:spPr>
          <a:xfrm flipV="1">
            <a:off x="5502027" y="4366140"/>
            <a:ext cx="0" cy="160629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591A0E7-838B-44E8-9889-007D05665877}"/>
              </a:ext>
            </a:extLst>
          </p:cNvPr>
          <p:cNvCxnSpPr>
            <a:cxnSpLocks/>
          </p:cNvCxnSpPr>
          <p:nvPr/>
        </p:nvCxnSpPr>
        <p:spPr>
          <a:xfrm flipH="1" flipV="1">
            <a:off x="5020596" y="3679705"/>
            <a:ext cx="483031" cy="812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54AF9052-BD77-4D03-8F8E-16984721504E}"/>
              </a:ext>
            </a:extLst>
          </p:cNvPr>
          <p:cNvCxnSpPr>
            <a:cxnSpLocks/>
          </p:cNvCxnSpPr>
          <p:nvPr/>
        </p:nvCxnSpPr>
        <p:spPr>
          <a:xfrm flipV="1">
            <a:off x="5014697" y="2487023"/>
            <a:ext cx="4003" cy="1200157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E927FA4-23FC-4A1D-B128-DF8A4B3B8FCB}"/>
              </a:ext>
            </a:extLst>
          </p:cNvPr>
          <p:cNvCxnSpPr>
            <a:cxnSpLocks/>
          </p:cNvCxnSpPr>
          <p:nvPr/>
        </p:nvCxnSpPr>
        <p:spPr>
          <a:xfrm flipV="1">
            <a:off x="8407613" y="4848951"/>
            <a:ext cx="0" cy="31265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Pentagon 64">
            <a:extLst>
              <a:ext uri="{FF2B5EF4-FFF2-40B4-BE49-F238E27FC236}">
                <a16:creationId xmlns:a16="http://schemas.microsoft.com/office/drawing/2014/main" id="{4A4551DE-3DA0-4678-9ABF-000C386CCFE4}"/>
              </a:ext>
            </a:extLst>
          </p:cNvPr>
          <p:cNvSpPr/>
          <p:nvPr/>
        </p:nvSpPr>
        <p:spPr>
          <a:xfrm>
            <a:off x="7840924" y="5142762"/>
            <a:ext cx="1124809" cy="1155031"/>
          </a:xfrm>
          <a:prstGeom prst="pentagon">
            <a:avLst/>
          </a:prstGeom>
          <a:solidFill>
            <a:srgbClr val="FFFF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BD45A9E-DBBB-462D-8629-3B75DBC7537F}"/>
              </a:ext>
            </a:extLst>
          </p:cNvPr>
          <p:cNvSpPr txBox="1"/>
          <p:nvPr/>
        </p:nvSpPr>
        <p:spPr>
          <a:xfrm>
            <a:off x="7977517" y="5377326"/>
            <a:ext cx="8222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OFCC Commission Approval of ELPP Project Agreement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August 19th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F5D9D263-9194-47A4-B28A-5CC8323845E5}"/>
              </a:ext>
            </a:extLst>
          </p:cNvPr>
          <p:cNvCxnSpPr>
            <a:cxnSpLocks/>
          </p:cNvCxnSpPr>
          <p:nvPr/>
        </p:nvCxnSpPr>
        <p:spPr>
          <a:xfrm flipV="1">
            <a:off x="9434671" y="4370162"/>
            <a:ext cx="0" cy="482298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Pentagon 67">
            <a:extLst>
              <a:ext uri="{FF2B5EF4-FFF2-40B4-BE49-F238E27FC236}">
                <a16:creationId xmlns:a16="http://schemas.microsoft.com/office/drawing/2014/main" id="{D23D757D-6659-49AC-BFC8-4EC88BE0A72C}"/>
              </a:ext>
            </a:extLst>
          </p:cNvPr>
          <p:cNvSpPr/>
          <p:nvPr/>
        </p:nvSpPr>
        <p:spPr>
          <a:xfrm>
            <a:off x="9135459" y="5140495"/>
            <a:ext cx="1124809" cy="1155031"/>
          </a:xfrm>
          <a:prstGeom prst="pentagon">
            <a:avLst/>
          </a:prstGeom>
          <a:solidFill>
            <a:srgbClr val="FFFFB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116CA19-1521-4EC9-A302-9294718627FF}"/>
              </a:ext>
            </a:extLst>
          </p:cNvPr>
          <p:cNvSpPr txBox="1"/>
          <p:nvPr/>
        </p:nvSpPr>
        <p:spPr>
          <a:xfrm>
            <a:off x="9236154" y="5277940"/>
            <a:ext cx="9234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OFCC Controlling Board Approval of ELPP Project Agreement</a:t>
            </a:r>
          </a:p>
          <a:p>
            <a:pPr algn="ctr" defTabSz="457200"/>
            <a:r>
              <a:rPr lang="en-US" sz="800" b="1" u="sng" dirty="0">
                <a:solidFill>
                  <a:srgbClr val="000000"/>
                </a:solidFill>
                <a:latin typeface="Poppins"/>
              </a:rPr>
              <a:t>September 23rd</a:t>
            </a: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C035972-B677-43B8-A08C-F466D57F0A2C}"/>
              </a:ext>
            </a:extLst>
          </p:cNvPr>
          <p:cNvCxnSpPr>
            <a:cxnSpLocks/>
          </p:cNvCxnSpPr>
          <p:nvPr/>
        </p:nvCxnSpPr>
        <p:spPr>
          <a:xfrm>
            <a:off x="9431222" y="4842572"/>
            <a:ext cx="266642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4A53548B-54B1-48B1-8778-1C49C0FB0030}"/>
              </a:ext>
            </a:extLst>
          </p:cNvPr>
          <p:cNvCxnSpPr>
            <a:cxnSpLocks/>
          </p:cNvCxnSpPr>
          <p:nvPr/>
        </p:nvCxnSpPr>
        <p:spPr>
          <a:xfrm flipV="1">
            <a:off x="9690408" y="4842572"/>
            <a:ext cx="0" cy="31265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Pentagon 71">
            <a:extLst>
              <a:ext uri="{FF2B5EF4-FFF2-40B4-BE49-F238E27FC236}">
                <a16:creationId xmlns:a16="http://schemas.microsoft.com/office/drawing/2014/main" id="{0B85A2AA-80C2-4D4A-AB38-68FB708A9534}"/>
              </a:ext>
            </a:extLst>
          </p:cNvPr>
          <p:cNvSpPr/>
          <p:nvPr/>
        </p:nvSpPr>
        <p:spPr>
          <a:xfrm>
            <a:off x="3561543" y="2547083"/>
            <a:ext cx="1124809" cy="1155031"/>
          </a:xfrm>
          <a:prstGeom prst="pentagon">
            <a:avLst/>
          </a:prstGeom>
          <a:solidFill>
            <a:srgbClr val="FF9900">
              <a:alpha val="70000"/>
            </a:srgb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CE145C7-6C56-4EA6-B041-BD4BE5D469C6}"/>
              </a:ext>
            </a:extLst>
          </p:cNvPr>
          <p:cNvSpPr txBox="1"/>
          <p:nvPr/>
        </p:nvSpPr>
        <p:spPr>
          <a:xfrm>
            <a:off x="3676353" y="2689840"/>
            <a:ext cx="8979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1</a:t>
            </a:r>
            <a:r>
              <a:rPr lang="en-US" sz="800" baseline="30000" dirty="0">
                <a:solidFill>
                  <a:srgbClr val="000000"/>
                </a:solidFill>
                <a:latin typeface="Poppins"/>
              </a:rPr>
              <a:t>st</a:t>
            </a:r>
            <a:r>
              <a:rPr lang="en-US" sz="800" dirty="0">
                <a:solidFill>
                  <a:srgbClr val="000000"/>
                </a:solidFill>
                <a:latin typeface="Poppins"/>
              </a:rPr>
              <a:t> board resolution (certification) to put on ballot sent to county auditor</a:t>
            </a:r>
          </a:p>
          <a:p>
            <a:pPr algn="ctr" defTabSz="457200"/>
            <a:r>
              <a:rPr lang="en-US" sz="800" dirty="0">
                <a:solidFill>
                  <a:srgbClr val="000000"/>
                </a:solidFill>
                <a:latin typeface="Poppins"/>
              </a:rPr>
              <a:t>(May 25</a:t>
            </a:r>
            <a:r>
              <a:rPr lang="en-US" sz="800" baseline="30000" dirty="0">
                <a:solidFill>
                  <a:srgbClr val="000000"/>
                </a:solidFill>
                <a:latin typeface="Poppins"/>
              </a:rPr>
              <a:t>th</a:t>
            </a:r>
            <a:r>
              <a:rPr lang="en-US" sz="800" dirty="0">
                <a:solidFill>
                  <a:srgbClr val="000000"/>
                </a:solidFill>
                <a:latin typeface="Poppins"/>
              </a:rPr>
              <a:t>)</a:t>
            </a:r>
            <a:endParaRPr lang="en-US" sz="800" b="1" u="sng" dirty="0">
              <a:solidFill>
                <a:srgbClr val="000000"/>
              </a:solidFill>
              <a:latin typeface="Poppins"/>
            </a:endParaRPr>
          </a:p>
        </p:txBody>
      </p: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9C989BBB-74B8-410B-BD79-B192836DC865}"/>
              </a:ext>
            </a:extLst>
          </p:cNvPr>
          <p:cNvCxnSpPr>
            <a:cxnSpLocks/>
          </p:cNvCxnSpPr>
          <p:nvPr/>
        </p:nvCxnSpPr>
        <p:spPr>
          <a:xfrm flipH="1" flipV="1">
            <a:off x="4123947" y="3702114"/>
            <a:ext cx="13832" cy="654131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0A1E8083-AEE9-427F-9DAF-D5F07431554E}"/>
              </a:ext>
            </a:extLst>
          </p:cNvPr>
          <p:cNvCxnSpPr>
            <a:cxnSpLocks/>
          </p:cNvCxnSpPr>
          <p:nvPr/>
        </p:nvCxnSpPr>
        <p:spPr>
          <a:xfrm flipH="1">
            <a:off x="2013697" y="3328758"/>
            <a:ext cx="616569" cy="0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195C2E78-1AFA-4D63-8976-556161A5B01F}"/>
              </a:ext>
            </a:extLst>
          </p:cNvPr>
          <p:cNvCxnSpPr>
            <a:cxnSpLocks/>
          </p:cNvCxnSpPr>
          <p:nvPr/>
        </p:nvCxnSpPr>
        <p:spPr>
          <a:xfrm flipH="1" flipV="1">
            <a:off x="2013697" y="2734763"/>
            <a:ext cx="1" cy="585755"/>
          </a:xfrm>
          <a:prstGeom prst="line">
            <a:avLst/>
          </a:prstGeom>
          <a:ln w="222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2435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B33F060-6A9B-423C-A404-5933CB9210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3" b="7943"/>
          <a:stretch/>
        </p:blipFill>
        <p:spPr>
          <a:xfrm>
            <a:off x="-48125" y="-1"/>
            <a:ext cx="12240125" cy="685800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56CFF3-B2E0-443E-9CDA-99E1552652D3}"/>
              </a:ext>
            </a:extLst>
          </p:cNvPr>
          <p:cNvSpPr/>
          <p:nvPr/>
        </p:nvSpPr>
        <p:spPr>
          <a:xfrm>
            <a:off x="-47411" y="-1"/>
            <a:ext cx="12239411" cy="6858000"/>
          </a:xfrm>
          <a:prstGeom prst="rect">
            <a:avLst/>
          </a:prstGeom>
          <a:solidFill>
            <a:srgbClr val="2A2968">
              <a:alpha val="50196"/>
            </a:srgb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EA376D1-C37D-4213-81AD-A7F9E0F2DE4D}"/>
              </a:ext>
            </a:extLst>
          </p:cNvPr>
          <p:cNvSpPr txBox="1">
            <a:spLocks/>
          </p:cNvSpPr>
          <p:nvPr/>
        </p:nvSpPr>
        <p:spPr>
          <a:xfrm>
            <a:off x="2103427" y="2590440"/>
            <a:ext cx="7658100" cy="9524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Q &amp; A</a:t>
            </a:r>
            <a:br>
              <a:rPr lang="en-US" sz="60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</a:br>
            <a:endParaRPr lang="en-US" sz="6000" dirty="0">
              <a:solidFill>
                <a:schemeClr val="bg1"/>
              </a:solidFill>
              <a:latin typeface="Poppins SemiBold" panose="02000000000000000000" pitchFamily="2" charset="0"/>
              <a:cs typeface="Poppins SemiBold" panose="02000000000000000000" pitchFamily="2" charset="0"/>
            </a:endParaRPr>
          </a:p>
          <a:p>
            <a:pPr algn="ctr"/>
            <a:r>
              <a:rPr lang="en-US" sz="6000" dirty="0">
                <a:solidFill>
                  <a:schemeClr val="bg1"/>
                </a:solidFill>
                <a:latin typeface="Poppins SemiBold" panose="02000000000000000000" pitchFamily="2" charset="0"/>
                <a:cs typeface="Poppins SemiBold" panose="02000000000000000000" pitchFamily="2" charset="0"/>
              </a:rPr>
              <a:t>Thank You!</a:t>
            </a:r>
          </a:p>
        </p:txBody>
      </p:sp>
      <p:pic>
        <p:nvPicPr>
          <p:cNvPr id="12" name="Picture 11" descr="A close up of a logo&#10;&#10;Description generated with very high confidence">
            <a:extLst>
              <a:ext uri="{FF2B5EF4-FFF2-40B4-BE49-F238E27FC236}">
                <a16:creationId xmlns:a16="http://schemas.microsoft.com/office/drawing/2014/main" id="{0E2DF51F-F553-400F-ABC6-A2832DE3ED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38602" y="5803518"/>
            <a:ext cx="1361578" cy="827288"/>
          </a:xfrm>
          <a:prstGeom prst="rect">
            <a:avLst/>
          </a:prstGeom>
        </p:spPr>
      </p:pic>
      <p:pic>
        <p:nvPicPr>
          <p:cNvPr id="8" name="Picture 2" descr="Fairport Harbor Exempted Village School District">
            <a:extLst>
              <a:ext uri="{FF2B5EF4-FFF2-40B4-BE49-F238E27FC236}">
                <a16:creationId xmlns:a16="http://schemas.microsoft.com/office/drawing/2014/main" id="{1B73EDF8-86EE-4FE3-B312-191C1801F2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170" y="5787514"/>
            <a:ext cx="976842" cy="952499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4932614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9919</TotalTime>
  <Words>933</Words>
  <Application>Microsoft Office PowerPoint</Application>
  <PresentationFormat>Widescreen</PresentationFormat>
  <Paragraphs>175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Wingdings</vt:lpstr>
      <vt:lpstr>Calibri</vt:lpstr>
      <vt:lpstr>Poppins Medium</vt:lpstr>
      <vt:lpstr>Quattrocento Roman</vt:lpstr>
      <vt:lpstr>Poppins SemiBold</vt:lpstr>
      <vt:lpstr>Poppins</vt:lpstr>
      <vt:lpstr>Arial</vt:lpstr>
      <vt:lpstr>Poppins Light</vt:lpstr>
      <vt:lpstr>Calibri Light</vt:lpstr>
      <vt:lpstr>1_Office Theme</vt:lpstr>
      <vt:lpstr>Office Theme</vt:lpstr>
      <vt:lpstr>Fairport Harbor Exempted Village Local School District</vt:lpstr>
      <vt:lpstr>Overview of the Fairport Harbor Exempted Village School’s Planning Timeline</vt:lpstr>
      <vt:lpstr>Since OFCC Planning Resumed…..</vt:lpstr>
      <vt:lpstr>Since OFCC Planning Resumed…..</vt:lpstr>
      <vt:lpstr>What is the Plan?</vt:lpstr>
      <vt:lpstr>What is the Plan?</vt:lpstr>
      <vt:lpstr>What is the Plan?</vt:lpstr>
      <vt:lpstr>What is the Plan?</vt:lpstr>
      <vt:lpstr>Overall Master Plan Recommendation – April 2021 753 Student Enrollment</vt:lpstr>
      <vt:lpstr>ELPP Discrete Portion Plan Recommendation – April 2021 For November 2021 Bond Issue</vt:lpstr>
      <vt:lpstr>Bond Issue</vt:lpstr>
      <vt:lpstr>Academic Benefits</vt:lpstr>
      <vt:lpstr>Security Benefits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Carly White</dc:creator>
  <cp:lastModifiedBy>Cheryl Fisher</cp:lastModifiedBy>
  <cp:revision>404</cp:revision>
  <cp:lastPrinted>2019-04-29T20:04:19Z</cp:lastPrinted>
  <dcterms:created xsi:type="dcterms:W3CDTF">2018-05-02T16:43:40Z</dcterms:created>
  <dcterms:modified xsi:type="dcterms:W3CDTF">2021-04-22T17:50:17Z</dcterms:modified>
</cp:coreProperties>
</file>