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3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63" r:id="rId7"/>
    <p:sldId id="261" r:id="rId8"/>
    <p:sldId id="258" r:id="rId9"/>
    <p:sldId id="259" r:id="rId10"/>
    <p:sldId id="260" r:id="rId11"/>
  </p:sldIdLst>
  <p:sldSz cx="9144000" cy="6858000" type="screen4x3"/>
  <p:notesSz cx="6954838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sse, Christopher" userId="ccecc204-8e24-4bda-940a-64649101c9b8" providerId="ADAL" clId="{2525B52C-E9F7-4596-BD78-AAD1261D9879}"/>
    <pc:docChg chg="undo custSel modSld">
      <pc:chgData name="Busse, Christopher" userId="ccecc204-8e24-4bda-940a-64649101c9b8" providerId="ADAL" clId="{2525B52C-E9F7-4596-BD78-AAD1261D9879}" dt="2023-12-06T17:37:19.426" v="102" actId="20577"/>
      <pc:docMkLst>
        <pc:docMk/>
      </pc:docMkLst>
      <pc:sldChg chg="modSp">
        <pc:chgData name="Busse, Christopher" userId="ccecc204-8e24-4bda-940a-64649101c9b8" providerId="ADAL" clId="{2525B52C-E9F7-4596-BD78-AAD1261D9879}" dt="2023-12-06T17:37:19.426" v="102" actId="20577"/>
        <pc:sldMkLst>
          <pc:docMk/>
          <pc:sldMk cId="0" sldId="259"/>
        </pc:sldMkLst>
        <pc:graphicFrameChg chg="modGraphic">
          <ac:chgData name="Busse, Christopher" userId="ccecc204-8e24-4bda-940a-64649101c9b8" providerId="ADAL" clId="{2525B52C-E9F7-4596-BD78-AAD1261D9879}" dt="2023-12-06T17:26:54.442" v="1" actId="20577"/>
          <ac:graphicFrameMkLst>
            <pc:docMk/>
            <pc:sldMk cId="0" sldId="259"/>
            <ac:graphicFrameMk id="2" creationId="{00000000-0000-0000-0000-000000000000}"/>
          </ac:graphicFrameMkLst>
        </pc:graphicFrameChg>
        <pc:graphicFrameChg chg="mod modGraphic">
          <ac:chgData name="Busse, Christopher" userId="ccecc204-8e24-4bda-940a-64649101c9b8" providerId="ADAL" clId="{2525B52C-E9F7-4596-BD78-AAD1261D9879}" dt="2023-12-06T17:37:19.426" v="102" actId="20577"/>
          <ac:graphicFrameMkLst>
            <pc:docMk/>
            <pc:sldMk cId="0" sldId="259"/>
            <ac:graphicFrameMk id="4" creationId="{23578DD7-6299-4ECC-848B-57A9F6877873}"/>
          </ac:graphicFrameMkLst>
        </pc:graphicFrameChg>
      </pc:sldChg>
      <pc:sldChg chg="modSp">
        <pc:chgData name="Busse, Christopher" userId="ccecc204-8e24-4bda-940a-64649101c9b8" providerId="ADAL" clId="{2525B52C-E9F7-4596-BD78-AAD1261D9879}" dt="2023-12-06T17:36:47.644" v="96"/>
        <pc:sldMkLst>
          <pc:docMk/>
          <pc:sldMk cId="0" sldId="260"/>
        </pc:sldMkLst>
        <pc:graphicFrameChg chg="mod modGraphic">
          <ac:chgData name="Busse, Christopher" userId="ccecc204-8e24-4bda-940a-64649101c9b8" providerId="ADAL" clId="{2525B52C-E9F7-4596-BD78-AAD1261D9879}" dt="2023-12-06T17:36:47.644" v="96"/>
          <ac:graphicFrameMkLst>
            <pc:docMk/>
            <pc:sldMk cId="0" sldId="260"/>
            <ac:graphicFrameMk id="3" creationId="{00000000-0000-0000-0000-000000000000}"/>
          </ac:graphicFrameMkLst>
        </pc:graphicFrameChg>
      </pc:sldChg>
    </pc:docChg>
  </pc:docChgLst>
  <pc:docChgLst>
    <pc:chgData name="Busse, Christopher" userId="ccecc204-8e24-4bda-940a-64649101c9b8" providerId="ADAL" clId="{2AC5987A-1C7E-4851-B09F-841695C40972}"/>
    <pc:docChg chg="undo modSld modNotesMaster modHandout">
      <pc:chgData name="Busse, Christopher" userId="ccecc204-8e24-4bda-940a-64649101c9b8" providerId="ADAL" clId="{2AC5987A-1C7E-4851-B09F-841695C40972}" dt="2023-10-04T20:17:13.962" v="152" actId="20577"/>
      <pc:docMkLst>
        <pc:docMk/>
      </pc:docMkLst>
      <pc:sldChg chg="modSp">
        <pc:chgData name="Busse, Christopher" userId="ccecc204-8e24-4bda-940a-64649101c9b8" providerId="ADAL" clId="{2AC5987A-1C7E-4851-B09F-841695C40972}" dt="2023-10-04T20:17:13.962" v="152" actId="20577"/>
        <pc:sldMkLst>
          <pc:docMk/>
          <pc:sldMk cId="0" sldId="259"/>
        </pc:sldMkLst>
        <pc:graphicFrameChg chg="modGraphic">
          <ac:chgData name="Busse, Christopher" userId="ccecc204-8e24-4bda-940a-64649101c9b8" providerId="ADAL" clId="{2AC5987A-1C7E-4851-B09F-841695C40972}" dt="2023-10-04T20:17:13.962" v="152" actId="20577"/>
          <ac:graphicFrameMkLst>
            <pc:docMk/>
            <pc:sldMk cId="0" sldId="259"/>
            <ac:graphicFrameMk id="4" creationId="{23578DD7-6299-4ECC-848B-57A9F6877873}"/>
          </ac:graphicFrameMkLst>
        </pc:graphicFrameChg>
      </pc:sldChg>
      <pc:sldChg chg="modSp">
        <pc:chgData name="Busse, Christopher" userId="ccecc204-8e24-4bda-940a-64649101c9b8" providerId="ADAL" clId="{2AC5987A-1C7E-4851-B09F-841695C40972}" dt="2023-10-04T20:16:52.970" v="141" actId="20577"/>
        <pc:sldMkLst>
          <pc:docMk/>
          <pc:sldMk cId="0" sldId="260"/>
        </pc:sldMkLst>
        <pc:graphicFrameChg chg="mod modGraphic">
          <ac:chgData name="Busse, Christopher" userId="ccecc204-8e24-4bda-940a-64649101c9b8" providerId="ADAL" clId="{2AC5987A-1C7E-4851-B09F-841695C40972}" dt="2023-10-04T20:11:33.168" v="107" actId="20577"/>
          <ac:graphicFrameMkLst>
            <pc:docMk/>
            <pc:sldMk cId="0" sldId="260"/>
            <ac:graphicFrameMk id="2" creationId="{00000000-0000-0000-0000-000000000000}"/>
          </ac:graphicFrameMkLst>
        </pc:graphicFrameChg>
        <pc:graphicFrameChg chg="mod modGraphic">
          <ac:chgData name="Busse, Christopher" userId="ccecc204-8e24-4bda-940a-64649101c9b8" providerId="ADAL" clId="{2AC5987A-1C7E-4851-B09F-841695C40972}" dt="2023-10-04T20:16:52.970" v="141" actId="20577"/>
          <ac:graphicFrameMkLst>
            <pc:docMk/>
            <pc:sldMk cId="0" sldId="260"/>
            <ac:graphicFrameMk id="3" creationId="{00000000-0000-0000-0000-000000000000}"/>
          </ac:graphicFrameMkLst>
        </pc:graphicFrameChg>
      </pc:sldChg>
    </pc:docChg>
  </pc:docChgLst>
  <pc:docChgLst>
    <pc:chgData name="Busse, Christopher" userId="ccecc204-8e24-4bda-940a-64649101c9b8" providerId="ADAL" clId="{8F008D0A-0388-4021-B2E3-3F8C1E92A050}"/>
    <pc:docChg chg="modSld">
      <pc:chgData name="Busse, Christopher" userId="ccecc204-8e24-4bda-940a-64649101c9b8" providerId="ADAL" clId="{8F008D0A-0388-4021-B2E3-3F8C1E92A050}" dt="2023-10-05T18:03:04.591" v="14" actId="20577"/>
      <pc:docMkLst>
        <pc:docMk/>
      </pc:docMkLst>
      <pc:sldChg chg="modSp">
        <pc:chgData name="Busse, Christopher" userId="ccecc204-8e24-4bda-940a-64649101c9b8" providerId="ADAL" clId="{8F008D0A-0388-4021-B2E3-3F8C1E92A050}" dt="2023-10-05T18:02:09.951" v="10" actId="20577"/>
        <pc:sldMkLst>
          <pc:docMk/>
          <pc:sldMk cId="0" sldId="258"/>
        </pc:sldMkLst>
        <pc:graphicFrameChg chg="modGraphic">
          <ac:chgData name="Busse, Christopher" userId="ccecc204-8e24-4bda-940a-64649101c9b8" providerId="ADAL" clId="{8F008D0A-0388-4021-B2E3-3F8C1E92A050}" dt="2023-10-05T18:02:09.951" v="10" actId="20577"/>
          <ac:graphicFrameMkLst>
            <pc:docMk/>
            <pc:sldMk cId="0" sldId="258"/>
            <ac:graphicFrameMk id="2" creationId="{00000000-0000-0000-0000-000000000000}"/>
          </ac:graphicFrameMkLst>
        </pc:graphicFrameChg>
      </pc:sldChg>
      <pc:sldChg chg="modSp">
        <pc:chgData name="Busse, Christopher" userId="ccecc204-8e24-4bda-940a-64649101c9b8" providerId="ADAL" clId="{8F008D0A-0388-4021-B2E3-3F8C1E92A050}" dt="2023-10-05T18:03:04.591" v="14" actId="20577"/>
        <pc:sldMkLst>
          <pc:docMk/>
          <pc:sldMk cId="0" sldId="259"/>
        </pc:sldMkLst>
        <pc:graphicFrameChg chg="modGraphic">
          <ac:chgData name="Busse, Christopher" userId="ccecc204-8e24-4bda-940a-64649101c9b8" providerId="ADAL" clId="{8F008D0A-0388-4021-B2E3-3F8C1E92A050}" dt="2023-10-05T18:03:04.591" v="14" actId="20577"/>
          <ac:graphicFrameMkLst>
            <pc:docMk/>
            <pc:sldMk cId="0" sldId="259"/>
            <ac:graphicFrameMk id="4" creationId="{23578DD7-6299-4ECC-848B-57A9F687787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2775B1-4430-4F35-8259-0F5288D02962}" type="doc">
      <dgm:prSet loTypeId="urn:microsoft.com/office/officeart/2005/8/layout/orgChart1" loCatId="hierarchy" qsTypeId="urn:microsoft.com/office/officeart/2005/8/quickstyle/simple1#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4E971B70-A643-4DCC-B406-85FF04EFFC3D}">
      <dgm:prSet phldrT="[Text]" custT="1"/>
      <dgm:spPr/>
      <dgm:t>
        <a:bodyPr/>
        <a:lstStyle/>
        <a:p>
          <a:r>
            <a:rPr lang="en-US" sz="1600" dirty="0">
              <a:latin typeface="Calibri" pitchFamily="34" charset="0"/>
            </a:rPr>
            <a:t>Civics                 Fall or Spring</a:t>
          </a:r>
        </a:p>
      </dgm:t>
    </dgm:pt>
    <dgm:pt modelId="{9AA5DE55-6BCD-481E-88F8-D098F4F21C25}" type="parTrans" cxnId="{789FD5FA-C29D-4A74-B4CB-5E91830B8FE5}">
      <dgm:prSet/>
      <dgm:spPr/>
      <dgm:t>
        <a:bodyPr/>
        <a:lstStyle/>
        <a:p>
          <a:endParaRPr lang="en-US"/>
        </a:p>
      </dgm:t>
    </dgm:pt>
    <dgm:pt modelId="{D8C4B2C9-E028-4313-925A-5B8DB82B4656}" type="sibTrans" cxnId="{789FD5FA-C29D-4A74-B4CB-5E91830B8FE5}">
      <dgm:prSet/>
      <dgm:spPr/>
      <dgm:t>
        <a:bodyPr/>
        <a:lstStyle/>
        <a:p>
          <a:endParaRPr lang="en-US"/>
        </a:p>
      </dgm:t>
    </dgm:pt>
    <dgm:pt modelId="{1A456B60-7DA6-45F0-9915-F39A3D399C86}">
      <dgm:prSet phldrT="[Text]" custT="1"/>
      <dgm:spPr/>
      <dgm:t>
        <a:bodyPr/>
        <a:lstStyle/>
        <a:p>
          <a:r>
            <a:rPr lang="en-US" sz="1400" dirty="0">
              <a:latin typeface="Calibri" pitchFamily="34" charset="0"/>
            </a:rPr>
            <a:t>The American Legal System    </a:t>
          </a:r>
        </a:p>
        <a:p>
          <a:r>
            <a:rPr lang="en-US" sz="1400" dirty="0">
              <a:latin typeface="Calibri" pitchFamily="34" charset="0"/>
            </a:rPr>
            <a:t>Fall or Spring</a:t>
          </a:r>
        </a:p>
      </dgm:t>
    </dgm:pt>
    <dgm:pt modelId="{3BB03050-EFE9-4A2F-8823-0A00B5555379}" type="parTrans" cxnId="{EE144814-B6E4-463F-A2B8-D5841295D837}">
      <dgm:prSet/>
      <dgm:spPr/>
      <dgm:t>
        <a:bodyPr/>
        <a:lstStyle/>
        <a:p>
          <a:endParaRPr lang="en-US"/>
        </a:p>
      </dgm:t>
    </dgm:pt>
    <dgm:pt modelId="{CB90A243-234F-412B-B37D-E51A534EC8C3}" type="sibTrans" cxnId="{EE144814-B6E4-463F-A2B8-D5841295D837}">
      <dgm:prSet/>
      <dgm:spPr/>
      <dgm:t>
        <a:bodyPr/>
        <a:lstStyle/>
        <a:p>
          <a:endParaRPr lang="en-US"/>
        </a:p>
      </dgm:t>
    </dgm:pt>
    <dgm:pt modelId="{6600F989-F466-4379-9491-9C2F04F04AF3}">
      <dgm:prSet custT="1"/>
      <dgm:spPr/>
      <dgm:t>
        <a:bodyPr/>
        <a:lstStyle/>
        <a:p>
          <a:r>
            <a:rPr lang="en-US" sz="1600" dirty="0">
              <a:latin typeface="Calibri" pitchFamily="34" charset="0"/>
            </a:rPr>
            <a:t>Early American History              Fall or Spring</a:t>
          </a:r>
        </a:p>
      </dgm:t>
    </dgm:pt>
    <dgm:pt modelId="{C5A3B39A-8108-4536-A14D-C22C554AE956}" type="parTrans" cxnId="{719B53D5-6A03-44E2-91EA-7C66D2920CA7}">
      <dgm:prSet/>
      <dgm:spPr/>
      <dgm:t>
        <a:bodyPr/>
        <a:lstStyle/>
        <a:p>
          <a:endParaRPr lang="en-US"/>
        </a:p>
      </dgm:t>
    </dgm:pt>
    <dgm:pt modelId="{BC4C1D27-CB35-4E2F-B2EA-907714AB23B1}" type="sibTrans" cxnId="{719B53D5-6A03-44E2-91EA-7C66D2920CA7}">
      <dgm:prSet/>
      <dgm:spPr/>
      <dgm:t>
        <a:bodyPr/>
        <a:lstStyle/>
        <a:p>
          <a:endParaRPr lang="en-US"/>
        </a:p>
      </dgm:t>
    </dgm:pt>
    <dgm:pt modelId="{E11C511F-B7EC-4C45-BE1E-670AF6E57F54}">
      <dgm:prSet custT="1"/>
      <dgm:spPr>
        <a:solidFill>
          <a:schemeClr val="accent6"/>
        </a:solidFill>
      </dgm:spPr>
      <dgm:t>
        <a:bodyPr/>
        <a:lstStyle/>
        <a:p>
          <a:pPr algn="ctr">
            <a:lnSpc>
              <a:spcPts val="1000"/>
            </a:lnSpc>
          </a:pPr>
          <a:r>
            <a:rPr lang="en-US" sz="1400" dirty="0">
              <a:latin typeface="Calibri" pitchFamily="34" charset="0"/>
            </a:rPr>
            <a:t>United States</a:t>
          </a:r>
        </a:p>
        <a:p>
          <a:pPr algn="ctr">
            <a:lnSpc>
              <a:spcPts val="1000"/>
            </a:lnSpc>
          </a:pPr>
          <a:r>
            <a:rPr lang="en-US" sz="1400" dirty="0">
              <a:latin typeface="Calibri" pitchFamily="34" charset="0"/>
            </a:rPr>
            <a:t>History  A and B</a:t>
          </a:r>
        </a:p>
        <a:p>
          <a:pPr algn="ctr">
            <a:lnSpc>
              <a:spcPts val="1000"/>
            </a:lnSpc>
          </a:pPr>
          <a:r>
            <a:rPr lang="en-US" sz="1400" dirty="0">
              <a:latin typeface="Calibri" pitchFamily="34" charset="0"/>
            </a:rPr>
            <a:t>10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dirty="0">
              <a:latin typeface="Calibri" pitchFamily="34" charset="0"/>
            </a:rPr>
            <a:t>, 11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dirty="0">
              <a:latin typeface="Calibri" pitchFamily="34" charset="0"/>
            </a:rPr>
            <a:t>, 12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dirty="0">
              <a:latin typeface="Calibri" pitchFamily="34" charset="0"/>
            </a:rPr>
            <a:t> </a:t>
          </a:r>
        </a:p>
      </dgm:t>
    </dgm:pt>
    <dgm:pt modelId="{AB1A929E-B9D2-456E-AD98-8F727DEC2F32}" type="parTrans" cxnId="{F047E0EE-FDD4-42B7-9188-729AFC56630A}">
      <dgm:prSet/>
      <dgm:spPr/>
      <dgm:t>
        <a:bodyPr/>
        <a:lstStyle/>
        <a:p>
          <a:endParaRPr lang="en-US"/>
        </a:p>
      </dgm:t>
    </dgm:pt>
    <dgm:pt modelId="{00519855-F31B-4F5E-9618-4DBB6ABD53F7}" type="sibTrans" cxnId="{F047E0EE-FDD4-42B7-9188-729AFC56630A}">
      <dgm:prSet/>
      <dgm:spPr/>
      <dgm:t>
        <a:bodyPr/>
        <a:lstStyle/>
        <a:p>
          <a:endParaRPr lang="en-US"/>
        </a:p>
      </dgm:t>
    </dgm:pt>
    <dgm:pt modelId="{248F624C-9EF4-4E36-AACD-085293B56AB1}">
      <dgm:prSet custT="1"/>
      <dgm:spPr>
        <a:solidFill>
          <a:schemeClr val="accent6"/>
        </a:solidFill>
      </dgm:spPr>
      <dgm:t>
        <a:bodyPr/>
        <a:lstStyle/>
        <a:p>
          <a:pPr>
            <a:lnSpc>
              <a:spcPts val="1000"/>
            </a:lnSpc>
          </a:pPr>
          <a:r>
            <a:rPr lang="en-US" sz="1400" dirty="0">
              <a:latin typeface="Calibri" pitchFamily="34" charset="0"/>
            </a:rPr>
            <a:t>AP® United States</a:t>
          </a:r>
        </a:p>
        <a:p>
          <a:pPr>
            <a:lnSpc>
              <a:spcPts val="1000"/>
            </a:lnSpc>
          </a:pPr>
          <a:r>
            <a:rPr lang="en-US" sz="1400" dirty="0">
              <a:latin typeface="Calibri" pitchFamily="34" charset="0"/>
            </a:rPr>
            <a:t>History           </a:t>
          </a:r>
        </a:p>
        <a:p>
          <a:pPr>
            <a:lnSpc>
              <a:spcPts val="1000"/>
            </a:lnSpc>
          </a:pPr>
          <a:r>
            <a:rPr lang="en-US" sz="1400" dirty="0">
              <a:latin typeface="Calibri" pitchFamily="34" charset="0"/>
            </a:rPr>
            <a:t>11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dirty="0">
              <a:latin typeface="Calibri" pitchFamily="34" charset="0"/>
            </a:rPr>
            <a:t> or 12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dirty="0">
              <a:latin typeface="Calibri" pitchFamily="34" charset="0"/>
            </a:rPr>
            <a:t> </a:t>
          </a:r>
        </a:p>
      </dgm:t>
    </dgm:pt>
    <dgm:pt modelId="{09E63D40-FD46-44D2-9D0F-884AF060C537}" type="parTrans" cxnId="{03ABA844-99AB-4B72-9AE7-008AAA9ED4E8}">
      <dgm:prSet/>
      <dgm:spPr/>
      <dgm:t>
        <a:bodyPr/>
        <a:lstStyle/>
        <a:p>
          <a:endParaRPr lang="en-US"/>
        </a:p>
      </dgm:t>
    </dgm:pt>
    <dgm:pt modelId="{B3B38536-9908-4CB1-9E74-84959D3DF3AC}" type="sibTrans" cxnId="{03ABA844-99AB-4B72-9AE7-008AAA9ED4E8}">
      <dgm:prSet/>
      <dgm:spPr/>
      <dgm:t>
        <a:bodyPr/>
        <a:lstStyle/>
        <a:p>
          <a:endParaRPr lang="en-US"/>
        </a:p>
      </dgm:t>
    </dgm:pt>
    <dgm:pt modelId="{E4F82BB2-8DAA-4519-A9FE-D093E4F50C52}">
      <dgm:prSet custT="1"/>
      <dgm:spPr/>
      <dgm:t>
        <a:bodyPr/>
        <a:lstStyle/>
        <a:p>
          <a:r>
            <a:rPr lang="en-US" sz="1600" dirty="0">
              <a:latin typeface="Calibri" pitchFamily="34" charset="0"/>
            </a:rPr>
            <a:t>Social Issues      Fall or Spring</a:t>
          </a:r>
        </a:p>
      </dgm:t>
    </dgm:pt>
    <dgm:pt modelId="{D3CE5D31-7999-420C-9D3F-D74485C6B91F}" type="parTrans" cxnId="{D7574DD3-98FD-42DB-9E1A-70469E70D9EA}">
      <dgm:prSet/>
      <dgm:spPr/>
      <dgm:t>
        <a:bodyPr/>
        <a:lstStyle/>
        <a:p>
          <a:endParaRPr lang="en-US"/>
        </a:p>
      </dgm:t>
    </dgm:pt>
    <dgm:pt modelId="{EFDA556A-5166-4798-809E-4472CBD8296E}" type="sibTrans" cxnId="{D7574DD3-98FD-42DB-9E1A-70469E70D9EA}">
      <dgm:prSet/>
      <dgm:spPr/>
      <dgm:t>
        <a:bodyPr/>
        <a:lstStyle/>
        <a:p>
          <a:endParaRPr lang="en-US"/>
        </a:p>
      </dgm:t>
    </dgm:pt>
    <dgm:pt modelId="{0D4A6D21-4FD9-4BEC-A10D-B3C796AE948A}">
      <dgm:prSet custT="1"/>
      <dgm:spPr/>
      <dgm:t>
        <a:bodyPr/>
        <a:lstStyle/>
        <a:p>
          <a:r>
            <a:rPr lang="en-US" sz="1400" dirty="0">
              <a:latin typeface="Calibri" pitchFamily="34" charset="0"/>
            </a:rPr>
            <a:t>International Relations           </a:t>
          </a:r>
        </a:p>
        <a:p>
          <a:r>
            <a:rPr lang="en-US" sz="1400" dirty="0">
              <a:latin typeface="Calibri" pitchFamily="34" charset="0"/>
            </a:rPr>
            <a:t>Fall only</a:t>
          </a:r>
        </a:p>
      </dgm:t>
    </dgm:pt>
    <dgm:pt modelId="{60C766D1-B365-4E54-A848-010C8CBA7999}" type="parTrans" cxnId="{DF4D19D6-CD00-4635-BBC6-94CEE3E56CB2}">
      <dgm:prSet/>
      <dgm:spPr/>
      <dgm:t>
        <a:bodyPr/>
        <a:lstStyle/>
        <a:p>
          <a:endParaRPr lang="en-US"/>
        </a:p>
      </dgm:t>
    </dgm:pt>
    <dgm:pt modelId="{97F81050-6D94-49C6-9995-797F3744512A}" type="sibTrans" cxnId="{DF4D19D6-CD00-4635-BBC6-94CEE3E56CB2}">
      <dgm:prSet/>
      <dgm:spPr/>
      <dgm:t>
        <a:bodyPr/>
        <a:lstStyle/>
        <a:p>
          <a:endParaRPr lang="en-US"/>
        </a:p>
      </dgm:t>
    </dgm:pt>
    <dgm:pt modelId="{02B3D0B0-3FAC-457C-8668-89CF0CB481BF}">
      <dgm:prSet custT="1"/>
      <dgm:spPr/>
      <dgm:t>
        <a:bodyPr/>
        <a:lstStyle/>
        <a:p>
          <a:r>
            <a:rPr lang="en-US" sz="1400" dirty="0">
              <a:latin typeface="Calibri" pitchFamily="34" charset="0"/>
            </a:rPr>
            <a:t>The American Legal System    </a:t>
          </a:r>
        </a:p>
        <a:p>
          <a:r>
            <a:rPr lang="en-US" sz="1400" dirty="0">
              <a:latin typeface="Calibri" pitchFamily="34" charset="0"/>
            </a:rPr>
            <a:t>Fall or Spring</a:t>
          </a:r>
        </a:p>
      </dgm:t>
    </dgm:pt>
    <dgm:pt modelId="{5B003ABE-D626-43CB-B131-BC83466DCA5B}" type="parTrans" cxnId="{791B7E06-5C77-4CA1-AB31-F32D29658B41}">
      <dgm:prSet/>
      <dgm:spPr/>
      <dgm:t>
        <a:bodyPr/>
        <a:lstStyle/>
        <a:p>
          <a:endParaRPr lang="en-US"/>
        </a:p>
      </dgm:t>
    </dgm:pt>
    <dgm:pt modelId="{E1212D4B-9F25-4839-9E45-A1A4B06C62D0}" type="sibTrans" cxnId="{791B7E06-5C77-4CA1-AB31-F32D29658B41}">
      <dgm:prSet/>
      <dgm:spPr/>
      <dgm:t>
        <a:bodyPr/>
        <a:lstStyle/>
        <a:p>
          <a:endParaRPr lang="en-US"/>
        </a:p>
      </dgm:t>
    </dgm:pt>
    <dgm:pt modelId="{F338F388-3782-4C3B-9FC5-F837F33921F6}">
      <dgm:prSet custT="1"/>
      <dgm:spPr/>
      <dgm:t>
        <a:bodyPr/>
        <a:lstStyle/>
        <a:p>
          <a:r>
            <a:rPr lang="en-US" sz="1600" dirty="0">
              <a:latin typeface="Calibri" pitchFamily="34" charset="0"/>
            </a:rPr>
            <a:t>World Geography      Fall or Spring</a:t>
          </a:r>
        </a:p>
      </dgm:t>
    </dgm:pt>
    <dgm:pt modelId="{3D65669E-D26E-47B3-A8B8-D0F7D28C8264}" type="parTrans" cxnId="{C4A97375-7009-4050-B55A-7C1FBF779E02}">
      <dgm:prSet/>
      <dgm:spPr/>
      <dgm:t>
        <a:bodyPr/>
        <a:lstStyle/>
        <a:p>
          <a:endParaRPr lang="en-US"/>
        </a:p>
      </dgm:t>
    </dgm:pt>
    <dgm:pt modelId="{6E57CD02-2708-41EB-8430-3D9DEC516367}" type="sibTrans" cxnId="{C4A97375-7009-4050-B55A-7C1FBF779E02}">
      <dgm:prSet/>
      <dgm:spPr/>
      <dgm:t>
        <a:bodyPr/>
        <a:lstStyle/>
        <a:p>
          <a:endParaRPr lang="en-US"/>
        </a:p>
      </dgm:t>
    </dgm:pt>
    <dgm:pt modelId="{104C78D5-FD51-48F6-AB78-D67DAB5329A6}">
      <dgm:prSet custT="1"/>
      <dgm:spPr/>
      <dgm:t>
        <a:bodyPr/>
        <a:lstStyle/>
        <a:p>
          <a:r>
            <a:rPr lang="en-US" sz="1400" dirty="0">
              <a:latin typeface="Calibri" pitchFamily="34" charset="0"/>
            </a:rPr>
            <a:t>Area Studies    </a:t>
          </a:r>
        </a:p>
        <a:p>
          <a:r>
            <a:rPr lang="en-US" sz="1400" dirty="0">
              <a:latin typeface="Calibri" pitchFamily="34" charset="0"/>
            </a:rPr>
            <a:t>Fall only</a:t>
          </a:r>
        </a:p>
      </dgm:t>
    </dgm:pt>
    <dgm:pt modelId="{BB8B9A6D-737B-4F2B-8E90-E0CBAE78A268}" type="parTrans" cxnId="{B2C02483-755A-4258-BDCF-18F0CB9A0473}">
      <dgm:prSet/>
      <dgm:spPr/>
      <dgm:t>
        <a:bodyPr/>
        <a:lstStyle/>
        <a:p>
          <a:endParaRPr lang="en-US"/>
        </a:p>
      </dgm:t>
    </dgm:pt>
    <dgm:pt modelId="{140E71CB-3423-4C2C-B3E1-D6069237F18B}" type="sibTrans" cxnId="{B2C02483-755A-4258-BDCF-18F0CB9A0473}">
      <dgm:prSet/>
      <dgm:spPr/>
      <dgm:t>
        <a:bodyPr/>
        <a:lstStyle/>
        <a:p>
          <a:endParaRPr lang="en-US"/>
        </a:p>
      </dgm:t>
    </dgm:pt>
    <dgm:pt modelId="{092C5BB3-8260-43D6-B7FB-2DF9BAD969D9}">
      <dgm:prSet custT="1"/>
      <dgm:spPr/>
      <dgm:t>
        <a:bodyPr/>
        <a:lstStyle/>
        <a:p>
          <a:r>
            <a:rPr lang="en-US" sz="1400" dirty="0">
              <a:latin typeface="Calibri" pitchFamily="34" charset="0"/>
            </a:rPr>
            <a:t>International Relations          </a:t>
          </a:r>
        </a:p>
        <a:p>
          <a:r>
            <a:rPr lang="en-US" sz="1400" dirty="0">
              <a:latin typeface="Calibri" pitchFamily="34" charset="0"/>
            </a:rPr>
            <a:t>Fall only</a:t>
          </a:r>
        </a:p>
      </dgm:t>
    </dgm:pt>
    <dgm:pt modelId="{18EA5784-B22D-4AE9-A851-155A85EA0C98}" type="parTrans" cxnId="{B9341324-AC71-4209-B221-5E2D894B892C}">
      <dgm:prSet/>
      <dgm:spPr/>
      <dgm:t>
        <a:bodyPr/>
        <a:lstStyle/>
        <a:p>
          <a:endParaRPr lang="en-US"/>
        </a:p>
      </dgm:t>
    </dgm:pt>
    <dgm:pt modelId="{294736B2-7D79-4CA6-900F-42A7071FD3CB}" type="sibTrans" cxnId="{B9341324-AC71-4209-B221-5E2D894B892C}">
      <dgm:prSet/>
      <dgm:spPr/>
      <dgm:t>
        <a:bodyPr/>
        <a:lstStyle/>
        <a:p>
          <a:endParaRPr lang="en-US"/>
        </a:p>
      </dgm:t>
    </dgm:pt>
    <dgm:pt modelId="{A3EE1689-6F1D-4ACF-A687-3448244D5A52}">
      <dgm:prSet custT="1"/>
      <dgm:spPr/>
      <dgm:t>
        <a:bodyPr/>
        <a:lstStyle/>
        <a:p>
          <a:r>
            <a:rPr lang="en-US" sz="1400" dirty="0">
              <a:latin typeface="Calibri" pitchFamily="34" charset="0"/>
            </a:rPr>
            <a:t>Western Civilization    </a:t>
          </a:r>
        </a:p>
        <a:p>
          <a:r>
            <a:rPr lang="en-US" sz="1400" dirty="0">
              <a:latin typeface="Calibri" pitchFamily="34" charset="0"/>
            </a:rPr>
            <a:t>Spring only</a:t>
          </a:r>
        </a:p>
      </dgm:t>
    </dgm:pt>
    <dgm:pt modelId="{6DD1FC10-E909-454F-93D3-6BF189880B58}" type="parTrans" cxnId="{15AE6DD2-0D9F-42B8-BDCA-A4DD0D5F41E3}">
      <dgm:prSet/>
      <dgm:spPr/>
      <dgm:t>
        <a:bodyPr/>
        <a:lstStyle/>
        <a:p>
          <a:endParaRPr lang="en-US"/>
        </a:p>
      </dgm:t>
    </dgm:pt>
    <dgm:pt modelId="{F640D62D-3C65-4CF0-B8AA-EED240E8920A}" type="sibTrans" cxnId="{15AE6DD2-0D9F-42B8-BDCA-A4DD0D5F41E3}">
      <dgm:prSet/>
      <dgm:spPr/>
      <dgm:t>
        <a:bodyPr/>
        <a:lstStyle/>
        <a:p>
          <a:endParaRPr lang="en-US"/>
        </a:p>
      </dgm:t>
    </dgm:pt>
    <dgm:pt modelId="{FF2B09F5-289E-410B-836B-FD08F123AF32}">
      <dgm:prSet custT="1"/>
      <dgm:spPr/>
      <dgm:t>
        <a:bodyPr/>
        <a:lstStyle/>
        <a:p>
          <a:pPr>
            <a:lnSpc>
              <a:spcPts val="1200"/>
            </a:lnSpc>
          </a:pPr>
          <a:r>
            <a:rPr lang="en-US" sz="1400" dirty="0">
              <a:latin typeface="Calibri" pitchFamily="34" charset="0"/>
            </a:rPr>
            <a:t>10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baseline="0" dirty="0">
              <a:latin typeface="Calibri" pitchFamily="34" charset="0"/>
            </a:rPr>
            <a:t>, 11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baseline="0" dirty="0">
              <a:latin typeface="Calibri" pitchFamily="34" charset="0"/>
            </a:rPr>
            <a:t>, 12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baseline="0" dirty="0">
              <a:latin typeface="Calibri" pitchFamily="34" charset="0"/>
            </a:rPr>
            <a:t> </a:t>
          </a:r>
        </a:p>
        <a:p>
          <a:pPr>
            <a:lnSpc>
              <a:spcPts val="1200"/>
            </a:lnSpc>
          </a:pPr>
          <a:r>
            <a:rPr lang="en-US" sz="1400" baseline="0" dirty="0">
              <a:latin typeface="Calibri" pitchFamily="34" charset="0"/>
            </a:rPr>
            <a:t>Elective </a:t>
          </a:r>
          <a:r>
            <a:rPr lang="en-US" sz="1400" dirty="0">
              <a:latin typeface="Calibri" pitchFamily="34" charset="0"/>
            </a:rPr>
            <a:t>courses    </a:t>
          </a:r>
        </a:p>
        <a:p>
          <a:pPr>
            <a:lnSpc>
              <a:spcPts val="1200"/>
            </a:lnSpc>
          </a:pPr>
          <a:r>
            <a:rPr lang="en-US" sz="1400" dirty="0">
              <a:latin typeface="Calibri" pitchFamily="34" charset="0"/>
            </a:rPr>
            <a:t>Fall or Spring</a:t>
          </a:r>
        </a:p>
      </dgm:t>
    </dgm:pt>
    <dgm:pt modelId="{CA839159-9F7D-4B60-8ACD-8B626E874177}" type="parTrans" cxnId="{CF2457AB-C7DD-4790-A92D-ED7BAEAFF29A}">
      <dgm:prSet/>
      <dgm:spPr/>
      <dgm:t>
        <a:bodyPr/>
        <a:lstStyle/>
        <a:p>
          <a:endParaRPr lang="en-US"/>
        </a:p>
      </dgm:t>
    </dgm:pt>
    <dgm:pt modelId="{020F1810-68CF-491A-9B6F-FCFC92AEBD6D}" type="sibTrans" cxnId="{CF2457AB-C7DD-4790-A92D-ED7BAEAFF29A}">
      <dgm:prSet/>
      <dgm:spPr/>
      <dgm:t>
        <a:bodyPr/>
        <a:lstStyle/>
        <a:p>
          <a:endParaRPr lang="en-US"/>
        </a:p>
      </dgm:t>
    </dgm:pt>
    <dgm:pt modelId="{7B55D7E7-3687-462C-8E0B-513F2A627290}">
      <dgm:prSet custT="1"/>
      <dgm:spPr>
        <a:solidFill>
          <a:schemeClr val="accent6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dirty="0">
              <a:latin typeface="Calibri" pitchFamily="34" charset="0"/>
            </a:rPr>
            <a:t>AP® Macroeconomics         11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baseline="0" dirty="0">
              <a:latin typeface="Calibri" pitchFamily="34" charset="0"/>
            </a:rPr>
            <a:t> or</a:t>
          </a:r>
          <a:r>
            <a:rPr lang="en-US" sz="1400" baseline="30000" dirty="0">
              <a:latin typeface="Calibri" pitchFamily="34" charset="0"/>
            </a:rPr>
            <a:t> </a:t>
          </a:r>
          <a:r>
            <a:rPr lang="en-US" sz="1400" baseline="0" dirty="0">
              <a:latin typeface="Calibri" pitchFamily="34" charset="0"/>
            </a:rPr>
            <a:t>12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baseline="0" dirty="0">
              <a:latin typeface="Calibri" pitchFamily="34" charset="0"/>
            </a:rPr>
            <a:t> </a:t>
          </a:r>
          <a:r>
            <a:rPr lang="en-US" sz="1400" dirty="0">
              <a:latin typeface="Calibri" pitchFamily="34" charset="0"/>
            </a:rPr>
            <a:t>Spring</a:t>
          </a:r>
        </a:p>
      </dgm:t>
    </dgm:pt>
    <dgm:pt modelId="{D2FEACFA-CE47-45C0-873C-9AF91EA79603}" type="parTrans" cxnId="{2B8560DD-AFD1-464B-AAE3-F9060F483E5A}">
      <dgm:prSet/>
      <dgm:spPr/>
      <dgm:t>
        <a:bodyPr/>
        <a:lstStyle/>
        <a:p>
          <a:endParaRPr lang="en-US"/>
        </a:p>
      </dgm:t>
    </dgm:pt>
    <dgm:pt modelId="{85BE2B2C-6F16-4FC7-8E67-FD7C7C986F06}" type="sibTrans" cxnId="{2B8560DD-AFD1-464B-AAE3-F9060F483E5A}">
      <dgm:prSet/>
      <dgm:spPr/>
      <dgm:t>
        <a:bodyPr/>
        <a:lstStyle/>
        <a:p>
          <a:endParaRPr lang="en-US"/>
        </a:p>
      </dgm:t>
    </dgm:pt>
    <dgm:pt modelId="{4C68C8C1-310E-4BFF-9A15-20C8CE330DED}">
      <dgm:prSet custT="1"/>
      <dgm:spPr>
        <a:solidFill>
          <a:schemeClr val="accent6"/>
        </a:solidFill>
      </dgm:spPr>
      <dgm:t>
        <a:bodyPr/>
        <a:lstStyle/>
        <a:p>
          <a:pPr>
            <a:lnSpc>
              <a:spcPts val="1000"/>
            </a:lnSpc>
          </a:pPr>
          <a:r>
            <a:rPr lang="en-US" sz="1400" dirty="0">
              <a:latin typeface="Calibri" pitchFamily="34" charset="0"/>
            </a:rPr>
            <a:t>Sociology</a:t>
          </a:r>
        </a:p>
        <a:p>
          <a:pPr>
            <a:lnSpc>
              <a:spcPts val="1000"/>
            </a:lnSpc>
          </a:pPr>
          <a:r>
            <a:rPr lang="en-US" sz="1400" dirty="0">
              <a:latin typeface="Calibri" pitchFamily="34" charset="0"/>
            </a:rPr>
            <a:t>11</a:t>
          </a:r>
          <a:r>
            <a:rPr lang="en-US" sz="1400" baseline="30000" dirty="0">
              <a:latin typeface="Calibri" pitchFamily="34" charset="0"/>
            </a:rPr>
            <a:t>th </a:t>
          </a:r>
          <a:r>
            <a:rPr lang="en-US" sz="1400" baseline="0" dirty="0">
              <a:latin typeface="Calibri" pitchFamily="34" charset="0"/>
            </a:rPr>
            <a:t>or </a:t>
          </a:r>
          <a:r>
            <a:rPr lang="en-US" sz="1400" dirty="0">
              <a:latin typeface="Calibri" pitchFamily="34" charset="0"/>
            </a:rPr>
            <a:t>12</a:t>
          </a:r>
          <a:r>
            <a:rPr lang="en-US" sz="1400" baseline="30000" dirty="0">
              <a:latin typeface="Calibri" pitchFamily="34" charset="0"/>
            </a:rPr>
            <a:t>th</a:t>
          </a:r>
          <a:r>
            <a:rPr lang="en-US" sz="1400" dirty="0">
              <a:latin typeface="Calibri" pitchFamily="34" charset="0"/>
            </a:rPr>
            <a:t> </a:t>
          </a:r>
        </a:p>
        <a:p>
          <a:pPr>
            <a:lnSpc>
              <a:spcPts val="1000"/>
            </a:lnSpc>
          </a:pPr>
          <a:r>
            <a:rPr lang="en-US" sz="1400" dirty="0">
              <a:latin typeface="Calibri" pitchFamily="34" charset="0"/>
            </a:rPr>
            <a:t>Fall or Spring</a:t>
          </a:r>
        </a:p>
      </dgm:t>
    </dgm:pt>
    <dgm:pt modelId="{E6E1FF5E-2F2E-4A0C-9048-7D2A6C162FF8}" type="parTrans" cxnId="{03246A0E-2FAA-41B3-9550-850220295EB7}">
      <dgm:prSet/>
      <dgm:spPr/>
      <dgm:t>
        <a:bodyPr/>
        <a:lstStyle/>
        <a:p>
          <a:endParaRPr lang="en-US"/>
        </a:p>
      </dgm:t>
    </dgm:pt>
    <dgm:pt modelId="{1A77E933-7F58-4427-A9ED-0B5F513C26B5}" type="sibTrans" cxnId="{03246A0E-2FAA-41B3-9550-850220295EB7}">
      <dgm:prSet/>
      <dgm:spPr/>
      <dgm:t>
        <a:bodyPr/>
        <a:lstStyle/>
        <a:p>
          <a:endParaRPr lang="en-US"/>
        </a:p>
      </dgm:t>
    </dgm:pt>
    <dgm:pt modelId="{1DF88E40-7627-4F7D-90C0-5101C9140D1B}">
      <dgm:prSet custT="1"/>
      <dgm:spPr>
        <a:solidFill>
          <a:schemeClr val="accent6"/>
        </a:solidFill>
      </dgm:spPr>
      <dgm:t>
        <a:bodyPr/>
        <a:lstStyle/>
        <a:p>
          <a:r>
            <a:rPr lang="en-US" sz="1400" dirty="0"/>
            <a:t>Diversity &amp; Growth in America</a:t>
          </a:r>
        </a:p>
        <a:p>
          <a:r>
            <a:rPr lang="en-US" sz="1400" dirty="0"/>
            <a:t>11</a:t>
          </a:r>
          <a:r>
            <a:rPr lang="en-US" sz="1400" baseline="30000" dirty="0"/>
            <a:t>th </a:t>
          </a:r>
          <a:r>
            <a:rPr lang="en-US" sz="1400" baseline="0" dirty="0"/>
            <a:t>or 12</a:t>
          </a:r>
          <a:r>
            <a:rPr lang="en-US" sz="1400" baseline="30000" dirty="0"/>
            <a:t>th </a:t>
          </a:r>
          <a:endParaRPr lang="en-US" sz="1400" dirty="0"/>
        </a:p>
      </dgm:t>
    </dgm:pt>
    <dgm:pt modelId="{0F808451-2F89-4B4F-AEA2-040397151B58}" type="parTrans" cxnId="{184F0CBB-59BE-4F2E-8F99-49A582594CED}">
      <dgm:prSet/>
      <dgm:spPr/>
      <dgm:t>
        <a:bodyPr/>
        <a:lstStyle/>
        <a:p>
          <a:endParaRPr lang="en-US"/>
        </a:p>
      </dgm:t>
    </dgm:pt>
    <dgm:pt modelId="{88E64FC9-1EB2-4B39-AF91-639B66A4B093}" type="sibTrans" cxnId="{184F0CBB-59BE-4F2E-8F99-49A582594CED}">
      <dgm:prSet/>
      <dgm:spPr/>
      <dgm:t>
        <a:bodyPr/>
        <a:lstStyle/>
        <a:p>
          <a:endParaRPr lang="en-US"/>
        </a:p>
      </dgm:t>
    </dgm:pt>
    <dgm:pt modelId="{9F96F036-DE66-4572-84BC-6C47B3A51610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Diversity &amp; Growth in America </a:t>
          </a:r>
        </a:p>
        <a:p>
          <a:r>
            <a:rPr lang="en-US" dirty="0"/>
            <a:t>11</a:t>
          </a:r>
          <a:r>
            <a:rPr lang="en-US" baseline="30000" dirty="0"/>
            <a:t>th</a:t>
          </a:r>
          <a:r>
            <a:rPr lang="en-US" baseline="0" dirty="0"/>
            <a:t> or 12</a:t>
          </a:r>
          <a:r>
            <a:rPr lang="en-US" baseline="30000" dirty="0"/>
            <a:t>th</a:t>
          </a:r>
          <a:endParaRPr lang="en-US" dirty="0"/>
        </a:p>
      </dgm:t>
    </dgm:pt>
    <dgm:pt modelId="{B99FEE3B-CE94-44DC-863D-DBD33987CC92}" type="parTrans" cxnId="{2E0A84DF-5B45-4288-8809-0C95BED2152D}">
      <dgm:prSet/>
      <dgm:spPr/>
      <dgm:t>
        <a:bodyPr/>
        <a:lstStyle/>
        <a:p>
          <a:endParaRPr lang="en-US"/>
        </a:p>
      </dgm:t>
    </dgm:pt>
    <dgm:pt modelId="{987E41F4-BDBC-4EBC-97C1-944AE4B50F06}" type="sibTrans" cxnId="{2E0A84DF-5B45-4288-8809-0C95BED2152D}">
      <dgm:prSet/>
      <dgm:spPr/>
      <dgm:t>
        <a:bodyPr/>
        <a:lstStyle/>
        <a:p>
          <a:endParaRPr lang="en-US"/>
        </a:p>
      </dgm:t>
    </dgm:pt>
    <dgm:pt modelId="{617C5AA7-5BA8-4D48-8AAB-A3C1E05E42C5}" type="pres">
      <dgm:prSet presAssocID="{922775B1-4430-4F35-8259-0F5288D0296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98F5FB9-9026-4DB7-9486-8234032637D6}" type="pres">
      <dgm:prSet presAssocID="{4E971B70-A643-4DCC-B406-85FF04EFFC3D}" presName="hierRoot1" presStyleCnt="0">
        <dgm:presLayoutVars>
          <dgm:hierBranch val="l"/>
        </dgm:presLayoutVars>
      </dgm:prSet>
      <dgm:spPr/>
    </dgm:pt>
    <dgm:pt modelId="{60C537B8-3B7A-4049-B3B8-DEF199B2B96F}" type="pres">
      <dgm:prSet presAssocID="{4E971B70-A643-4DCC-B406-85FF04EFFC3D}" presName="rootComposite1" presStyleCnt="0"/>
      <dgm:spPr/>
    </dgm:pt>
    <dgm:pt modelId="{9BAC70F9-689C-4D17-B3F8-700F2B827B41}" type="pres">
      <dgm:prSet presAssocID="{4E971B70-A643-4DCC-B406-85FF04EFFC3D}" presName="rootText1" presStyleLbl="node0" presStyleIdx="0" presStyleCnt="4">
        <dgm:presLayoutVars>
          <dgm:chPref val="3"/>
        </dgm:presLayoutVars>
      </dgm:prSet>
      <dgm:spPr/>
    </dgm:pt>
    <dgm:pt modelId="{1C829D0F-2BDB-4FCC-B7F3-BEEF42712F8D}" type="pres">
      <dgm:prSet presAssocID="{4E971B70-A643-4DCC-B406-85FF04EFFC3D}" presName="rootConnector1" presStyleLbl="node1" presStyleIdx="0" presStyleCnt="0"/>
      <dgm:spPr/>
    </dgm:pt>
    <dgm:pt modelId="{2C0FF107-B026-4CC7-8031-11837B7E08C9}" type="pres">
      <dgm:prSet presAssocID="{4E971B70-A643-4DCC-B406-85FF04EFFC3D}" presName="hierChild2" presStyleCnt="0"/>
      <dgm:spPr/>
    </dgm:pt>
    <dgm:pt modelId="{2C554922-845A-4970-AB6A-F5101B67C9D7}" type="pres">
      <dgm:prSet presAssocID="{3BB03050-EFE9-4A2F-8823-0A00B5555379}" presName="Name50" presStyleLbl="parChTrans1D2" presStyleIdx="0" presStyleCnt="13"/>
      <dgm:spPr/>
    </dgm:pt>
    <dgm:pt modelId="{2C0CAADB-3561-49E0-980E-C2C22D97817F}" type="pres">
      <dgm:prSet presAssocID="{1A456B60-7DA6-45F0-9915-F39A3D399C86}" presName="hierRoot2" presStyleCnt="0">
        <dgm:presLayoutVars>
          <dgm:hierBranch val="init"/>
        </dgm:presLayoutVars>
      </dgm:prSet>
      <dgm:spPr/>
    </dgm:pt>
    <dgm:pt modelId="{C31F1489-05E5-46FC-B06A-0F808F6D1E28}" type="pres">
      <dgm:prSet presAssocID="{1A456B60-7DA6-45F0-9915-F39A3D399C86}" presName="rootComposite" presStyleCnt="0"/>
      <dgm:spPr/>
    </dgm:pt>
    <dgm:pt modelId="{260F3C0A-7472-4B1F-A253-4B66B8967EE7}" type="pres">
      <dgm:prSet presAssocID="{1A456B60-7DA6-45F0-9915-F39A3D399C86}" presName="rootText" presStyleLbl="node2" presStyleIdx="0" presStyleCnt="13" custLinFactNeighborX="657" custLinFactNeighborY="-20365">
        <dgm:presLayoutVars>
          <dgm:chPref val="3"/>
        </dgm:presLayoutVars>
      </dgm:prSet>
      <dgm:spPr/>
    </dgm:pt>
    <dgm:pt modelId="{AD2E8B7D-D96C-402F-A6BF-5651E8FB8F89}" type="pres">
      <dgm:prSet presAssocID="{1A456B60-7DA6-45F0-9915-F39A3D399C86}" presName="rootConnector" presStyleLbl="node2" presStyleIdx="0" presStyleCnt="13"/>
      <dgm:spPr/>
    </dgm:pt>
    <dgm:pt modelId="{0EC2941F-BB05-46F9-A4D2-91840BC62FF1}" type="pres">
      <dgm:prSet presAssocID="{1A456B60-7DA6-45F0-9915-F39A3D399C86}" presName="hierChild4" presStyleCnt="0"/>
      <dgm:spPr/>
    </dgm:pt>
    <dgm:pt modelId="{730F70D0-C7B0-4571-AEF7-A844A9138838}" type="pres">
      <dgm:prSet presAssocID="{1A456B60-7DA6-45F0-9915-F39A3D399C86}" presName="hierChild5" presStyleCnt="0"/>
      <dgm:spPr/>
    </dgm:pt>
    <dgm:pt modelId="{F9AF721F-6270-4EBC-B1C4-120D580C1DAB}" type="pres">
      <dgm:prSet presAssocID="{D2FEACFA-CE47-45C0-873C-9AF91EA79603}" presName="Name50" presStyleLbl="parChTrans1D2" presStyleIdx="1" presStyleCnt="13"/>
      <dgm:spPr/>
    </dgm:pt>
    <dgm:pt modelId="{2D316481-F7CE-48FB-B4FF-F75CBC033415}" type="pres">
      <dgm:prSet presAssocID="{7B55D7E7-3687-462C-8E0B-513F2A627290}" presName="hierRoot2" presStyleCnt="0">
        <dgm:presLayoutVars>
          <dgm:hierBranch val="init"/>
        </dgm:presLayoutVars>
      </dgm:prSet>
      <dgm:spPr/>
    </dgm:pt>
    <dgm:pt modelId="{7F7F0727-E348-4568-98EF-83FE6AD783B9}" type="pres">
      <dgm:prSet presAssocID="{7B55D7E7-3687-462C-8E0B-513F2A627290}" presName="rootComposite" presStyleCnt="0"/>
      <dgm:spPr/>
    </dgm:pt>
    <dgm:pt modelId="{5CFFF4C4-C5B0-4269-A277-6694FC2339B9}" type="pres">
      <dgm:prSet presAssocID="{7B55D7E7-3687-462C-8E0B-513F2A627290}" presName="rootText" presStyleLbl="node2" presStyleIdx="1" presStyleCnt="13" custLinFactNeighborX="657" custLinFactNeighborY="-28161">
        <dgm:presLayoutVars>
          <dgm:chPref val="3"/>
        </dgm:presLayoutVars>
      </dgm:prSet>
      <dgm:spPr/>
    </dgm:pt>
    <dgm:pt modelId="{ECE7F23B-3D3F-4543-AE8C-355F59CCA1E1}" type="pres">
      <dgm:prSet presAssocID="{7B55D7E7-3687-462C-8E0B-513F2A627290}" presName="rootConnector" presStyleLbl="node2" presStyleIdx="1" presStyleCnt="13"/>
      <dgm:spPr/>
    </dgm:pt>
    <dgm:pt modelId="{D9C680F6-B329-4CF9-BC3B-8E7BED1383EC}" type="pres">
      <dgm:prSet presAssocID="{7B55D7E7-3687-462C-8E0B-513F2A627290}" presName="hierChild4" presStyleCnt="0"/>
      <dgm:spPr/>
    </dgm:pt>
    <dgm:pt modelId="{5E79FF3D-3763-4467-ADFB-CB9C7BB5DD14}" type="pres">
      <dgm:prSet presAssocID="{7B55D7E7-3687-462C-8E0B-513F2A627290}" presName="hierChild5" presStyleCnt="0"/>
      <dgm:spPr/>
    </dgm:pt>
    <dgm:pt modelId="{C193FEEC-389D-4466-B599-64A6FA1C256F}" type="pres">
      <dgm:prSet presAssocID="{0F808451-2F89-4B4F-AEA2-040397151B58}" presName="Name50" presStyleLbl="parChTrans1D2" presStyleIdx="2" presStyleCnt="13"/>
      <dgm:spPr/>
    </dgm:pt>
    <dgm:pt modelId="{42FF43E1-97B4-4C54-B076-1016AA2EA2A8}" type="pres">
      <dgm:prSet presAssocID="{1DF88E40-7627-4F7D-90C0-5101C9140D1B}" presName="hierRoot2" presStyleCnt="0">
        <dgm:presLayoutVars>
          <dgm:hierBranch val="init"/>
        </dgm:presLayoutVars>
      </dgm:prSet>
      <dgm:spPr/>
    </dgm:pt>
    <dgm:pt modelId="{381702D0-7680-49F7-88FA-1D6FB7787D77}" type="pres">
      <dgm:prSet presAssocID="{1DF88E40-7627-4F7D-90C0-5101C9140D1B}" presName="rootComposite" presStyleCnt="0"/>
      <dgm:spPr/>
    </dgm:pt>
    <dgm:pt modelId="{D0AB4A10-D6D8-4F04-B1CD-783B593162C7}" type="pres">
      <dgm:prSet presAssocID="{1DF88E40-7627-4F7D-90C0-5101C9140D1B}" presName="rootText" presStyleLbl="node2" presStyleIdx="2" presStyleCnt="13" custLinFactNeighborX="657" custLinFactNeighborY="-44783">
        <dgm:presLayoutVars>
          <dgm:chPref val="3"/>
        </dgm:presLayoutVars>
      </dgm:prSet>
      <dgm:spPr/>
    </dgm:pt>
    <dgm:pt modelId="{013324A4-9366-4BC9-9A96-CF91D3AA0FD2}" type="pres">
      <dgm:prSet presAssocID="{1DF88E40-7627-4F7D-90C0-5101C9140D1B}" presName="rootConnector" presStyleLbl="node2" presStyleIdx="2" presStyleCnt="13"/>
      <dgm:spPr/>
    </dgm:pt>
    <dgm:pt modelId="{2D08E6AB-6EAA-4A0E-9F61-832A6F0B19CA}" type="pres">
      <dgm:prSet presAssocID="{1DF88E40-7627-4F7D-90C0-5101C9140D1B}" presName="hierChild4" presStyleCnt="0"/>
      <dgm:spPr/>
    </dgm:pt>
    <dgm:pt modelId="{0E35ED78-FCF5-4634-85F1-6ABB664A84C1}" type="pres">
      <dgm:prSet presAssocID="{1DF88E40-7627-4F7D-90C0-5101C9140D1B}" presName="hierChild5" presStyleCnt="0"/>
      <dgm:spPr/>
    </dgm:pt>
    <dgm:pt modelId="{DE2C0C6E-3D00-467E-B985-2B1B9FF0A49E}" type="pres">
      <dgm:prSet presAssocID="{4E971B70-A643-4DCC-B406-85FF04EFFC3D}" presName="hierChild3" presStyleCnt="0"/>
      <dgm:spPr/>
    </dgm:pt>
    <dgm:pt modelId="{DAE6A48B-1CB4-4376-B23B-3A8F1F2ED10E}" type="pres">
      <dgm:prSet presAssocID="{6600F989-F466-4379-9491-9C2F04F04AF3}" presName="hierRoot1" presStyleCnt="0">
        <dgm:presLayoutVars>
          <dgm:hierBranch val="l"/>
        </dgm:presLayoutVars>
      </dgm:prSet>
      <dgm:spPr/>
    </dgm:pt>
    <dgm:pt modelId="{FA5BA375-C8BE-4CC3-8AF2-5E17CFBD01C4}" type="pres">
      <dgm:prSet presAssocID="{6600F989-F466-4379-9491-9C2F04F04AF3}" presName="rootComposite1" presStyleCnt="0"/>
      <dgm:spPr/>
    </dgm:pt>
    <dgm:pt modelId="{CDDF35E2-E294-4915-9712-84EF5A036E08}" type="pres">
      <dgm:prSet presAssocID="{6600F989-F466-4379-9491-9C2F04F04AF3}" presName="rootText1" presStyleLbl="node0" presStyleIdx="1" presStyleCnt="4">
        <dgm:presLayoutVars>
          <dgm:chPref val="3"/>
        </dgm:presLayoutVars>
      </dgm:prSet>
      <dgm:spPr/>
    </dgm:pt>
    <dgm:pt modelId="{E486DCD9-4566-46EE-8AC6-FAE48B4E91FC}" type="pres">
      <dgm:prSet presAssocID="{6600F989-F466-4379-9491-9C2F04F04AF3}" presName="rootConnector1" presStyleLbl="node1" presStyleIdx="0" presStyleCnt="0"/>
      <dgm:spPr/>
    </dgm:pt>
    <dgm:pt modelId="{DE87B512-22FF-409F-B1DC-337857FAE87B}" type="pres">
      <dgm:prSet presAssocID="{6600F989-F466-4379-9491-9C2F04F04AF3}" presName="hierChild2" presStyleCnt="0"/>
      <dgm:spPr/>
    </dgm:pt>
    <dgm:pt modelId="{13E96316-F0C2-44B9-AD5A-68F9AAE9622A}" type="pres">
      <dgm:prSet presAssocID="{CA839159-9F7D-4B60-8ACD-8B626E874177}" presName="Name50" presStyleLbl="parChTrans1D2" presStyleIdx="3" presStyleCnt="13"/>
      <dgm:spPr/>
    </dgm:pt>
    <dgm:pt modelId="{B65AE2AE-3D76-4F88-8EA6-42A586D00DC0}" type="pres">
      <dgm:prSet presAssocID="{FF2B09F5-289E-410B-836B-FD08F123AF32}" presName="hierRoot2" presStyleCnt="0">
        <dgm:presLayoutVars>
          <dgm:hierBranch val="init"/>
        </dgm:presLayoutVars>
      </dgm:prSet>
      <dgm:spPr/>
    </dgm:pt>
    <dgm:pt modelId="{06B969EB-A1A9-4604-9FC0-7B8ACC259227}" type="pres">
      <dgm:prSet presAssocID="{FF2B09F5-289E-410B-836B-FD08F123AF32}" presName="rootComposite" presStyleCnt="0"/>
      <dgm:spPr/>
    </dgm:pt>
    <dgm:pt modelId="{A3C89E30-20CE-4775-AEC0-C1B05FBFCE33}" type="pres">
      <dgm:prSet presAssocID="{FF2B09F5-289E-410B-836B-FD08F123AF32}" presName="rootText" presStyleLbl="node2" presStyleIdx="3" presStyleCnt="13" custLinFactNeighborX="2917" custLinFactNeighborY="-17411">
        <dgm:presLayoutVars>
          <dgm:chPref val="3"/>
        </dgm:presLayoutVars>
      </dgm:prSet>
      <dgm:spPr/>
    </dgm:pt>
    <dgm:pt modelId="{87028945-C40A-44D3-ADE2-82DBADE8BDD2}" type="pres">
      <dgm:prSet presAssocID="{FF2B09F5-289E-410B-836B-FD08F123AF32}" presName="rootConnector" presStyleLbl="node2" presStyleIdx="3" presStyleCnt="13"/>
      <dgm:spPr/>
    </dgm:pt>
    <dgm:pt modelId="{0925D146-D0AF-4932-B64D-A88BE49BECB5}" type="pres">
      <dgm:prSet presAssocID="{FF2B09F5-289E-410B-836B-FD08F123AF32}" presName="hierChild4" presStyleCnt="0"/>
      <dgm:spPr/>
    </dgm:pt>
    <dgm:pt modelId="{156C8084-67BD-468C-9134-C72293AD71C7}" type="pres">
      <dgm:prSet presAssocID="{FF2B09F5-289E-410B-836B-FD08F123AF32}" presName="hierChild5" presStyleCnt="0"/>
      <dgm:spPr/>
    </dgm:pt>
    <dgm:pt modelId="{61A68B6F-D666-44E8-A4AD-C971E9B7233A}" type="pres">
      <dgm:prSet presAssocID="{AB1A929E-B9D2-456E-AD98-8F727DEC2F32}" presName="Name50" presStyleLbl="parChTrans1D2" presStyleIdx="4" presStyleCnt="13"/>
      <dgm:spPr/>
    </dgm:pt>
    <dgm:pt modelId="{FBA76071-B577-41E8-8AE4-AC01F87FF754}" type="pres">
      <dgm:prSet presAssocID="{E11C511F-B7EC-4C45-BE1E-670AF6E57F54}" presName="hierRoot2" presStyleCnt="0">
        <dgm:presLayoutVars>
          <dgm:hierBranch val="init"/>
        </dgm:presLayoutVars>
      </dgm:prSet>
      <dgm:spPr/>
    </dgm:pt>
    <dgm:pt modelId="{BCD396FB-D130-4439-9B90-639898DA6DF5}" type="pres">
      <dgm:prSet presAssocID="{E11C511F-B7EC-4C45-BE1E-670AF6E57F54}" presName="rootComposite" presStyleCnt="0"/>
      <dgm:spPr/>
    </dgm:pt>
    <dgm:pt modelId="{07DECC8E-0F03-478B-8627-806C742029F3}" type="pres">
      <dgm:prSet presAssocID="{E11C511F-B7EC-4C45-BE1E-670AF6E57F54}" presName="rootText" presStyleLbl="node2" presStyleIdx="4" presStyleCnt="13" custLinFactNeighborX="555" custLinFactNeighborY="-36537">
        <dgm:presLayoutVars>
          <dgm:chPref val="3"/>
        </dgm:presLayoutVars>
      </dgm:prSet>
      <dgm:spPr/>
    </dgm:pt>
    <dgm:pt modelId="{ED6B76A6-9C27-4CEF-8B9E-F6EE538229A9}" type="pres">
      <dgm:prSet presAssocID="{E11C511F-B7EC-4C45-BE1E-670AF6E57F54}" presName="rootConnector" presStyleLbl="node2" presStyleIdx="4" presStyleCnt="13"/>
      <dgm:spPr/>
    </dgm:pt>
    <dgm:pt modelId="{4A564625-E7A4-460C-BDCF-E34EF47268B0}" type="pres">
      <dgm:prSet presAssocID="{E11C511F-B7EC-4C45-BE1E-670AF6E57F54}" presName="hierChild4" presStyleCnt="0"/>
      <dgm:spPr/>
    </dgm:pt>
    <dgm:pt modelId="{8D394EFB-2A96-406C-9E65-5B745A352335}" type="pres">
      <dgm:prSet presAssocID="{E11C511F-B7EC-4C45-BE1E-670AF6E57F54}" presName="hierChild5" presStyleCnt="0"/>
      <dgm:spPr/>
    </dgm:pt>
    <dgm:pt modelId="{BEE2D273-9758-4007-98E8-C05E6D0466A4}" type="pres">
      <dgm:prSet presAssocID="{09E63D40-FD46-44D2-9D0F-884AF060C537}" presName="Name50" presStyleLbl="parChTrans1D2" presStyleIdx="5" presStyleCnt="13"/>
      <dgm:spPr/>
    </dgm:pt>
    <dgm:pt modelId="{8E630C10-0296-4B1E-9441-90BF6CCCB2FE}" type="pres">
      <dgm:prSet presAssocID="{248F624C-9EF4-4E36-AACD-085293B56AB1}" presName="hierRoot2" presStyleCnt="0">
        <dgm:presLayoutVars>
          <dgm:hierBranch val="init"/>
        </dgm:presLayoutVars>
      </dgm:prSet>
      <dgm:spPr/>
    </dgm:pt>
    <dgm:pt modelId="{DB4F60C7-F4BD-46E9-A659-3D685DE1C6BA}" type="pres">
      <dgm:prSet presAssocID="{248F624C-9EF4-4E36-AACD-085293B56AB1}" presName="rootComposite" presStyleCnt="0"/>
      <dgm:spPr/>
    </dgm:pt>
    <dgm:pt modelId="{38C1AF81-2F27-408E-B419-9A4FC375E3FF}" type="pres">
      <dgm:prSet presAssocID="{248F624C-9EF4-4E36-AACD-085293B56AB1}" presName="rootText" presStyleLbl="node2" presStyleIdx="5" presStyleCnt="13" custLinFactNeighborX="2917" custLinFactNeighborY="-51211">
        <dgm:presLayoutVars>
          <dgm:chPref val="3"/>
        </dgm:presLayoutVars>
      </dgm:prSet>
      <dgm:spPr/>
    </dgm:pt>
    <dgm:pt modelId="{B0434BB7-903B-4E9B-A0F6-C48EEAF7EA13}" type="pres">
      <dgm:prSet presAssocID="{248F624C-9EF4-4E36-AACD-085293B56AB1}" presName="rootConnector" presStyleLbl="node2" presStyleIdx="5" presStyleCnt="13"/>
      <dgm:spPr/>
    </dgm:pt>
    <dgm:pt modelId="{CBB8A7E1-1B89-4670-A043-53B2EBACB880}" type="pres">
      <dgm:prSet presAssocID="{248F624C-9EF4-4E36-AACD-085293B56AB1}" presName="hierChild4" presStyleCnt="0"/>
      <dgm:spPr/>
    </dgm:pt>
    <dgm:pt modelId="{1ADAF3CD-F5AC-4F6B-8E25-C9887B1F24CB}" type="pres">
      <dgm:prSet presAssocID="{248F624C-9EF4-4E36-AACD-085293B56AB1}" presName="hierChild5" presStyleCnt="0"/>
      <dgm:spPr/>
    </dgm:pt>
    <dgm:pt modelId="{93C52097-E23C-45C8-A6FF-DB8844C2E759}" type="pres">
      <dgm:prSet presAssocID="{6600F989-F466-4379-9491-9C2F04F04AF3}" presName="hierChild3" presStyleCnt="0"/>
      <dgm:spPr/>
    </dgm:pt>
    <dgm:pt modelId="{037AE658-4CC1-4073-BFEA-0A0058813286}" type="pres">
      <dgm:prSet presAssocID="{E4F82BB2-8DAA-4519-A9FE-D093E4F50C52}" presName="hierRoot1" presStyleCnt="0">
        <dgm:presLayoutVars>
          <dgm:hierBranch val="r"/>
        </dgm:presLayoutVars>
      </dgm:prSet>
      <dgm:spPr/>
    </dgm:pt>
    <dgm:pt modelId="{2D364860-E173-44FD-984B-6F96FE29E9CD}" type="pres">
      <dgm:prSet presAssocID="{E4F82BB2-8DAA-4519-A9FE-D093E4F50C52}" presName="rootComposite1" presStyleCnt="0"/>
      <dgm:spPr/>
    </dgm:pt>
    <dgm:pt modelId="{33F0E6C3-8465-4EBB-9BC8-71D2C21DF10E}" type="pres">
      <dgm:prSet presAssocID="{E4F82BB2-8DAA-4519-A9FE-D093E4F50C52}" presName="rootText1" presStyleLbl="node0" presStyleIdx="2" presStyleCnt="4">
        <dgm:presLayoutVars>
          <dgm:chPref val="3"/>
        </dgm:presLayoutVars>
      </dgm:prSet>
      <dgm:spPr/>
    </dgm:pt>
    <dgm:pt modelId="{219EFC2A-259F-4D0D-833E-3D95A31C988B}" type="pres">
      <dgm:prSet presAssocID="{E4F82BB2-8DAA-4519-A9FE-D093E4F50C52}" presName="rootConnector1" presStyleLbl="node1" presStyleIdx="0" presStyleCnt="0"/>
      <dgm:spPr/>
    </dgm:pt>
    <dgm:pt modelId="{7F503EB1-E52C-42A7-9C7F-EE62FA7FAA35}" type="pres">
      <dgm:prSet presAssocID="{E4F82BB2-8DAA-4519-A9FE-D093E4F50C52}" presName="hierChild2" presStyleCnt="0"/>
      <dgm:spPr/>
    </dgm:pt>
    <dgm:pt modelId="{2489F459-43FE-4540-9541-70401314ED88}" type="pres">
      <dgm:prSet presAssocID="{60C766D1-B365-4E54-A848-010C8CBA7999}" presName="Name50" presStyleLbl="parChTrans1D2" presStyleIdx="6" presStyleCnt="13"/>
      <dgm:spPr/>
    </dgm:pt>
    <dgm:pt modelId="{8BF5D12E-38D9-48D6-ADE4-47377541CA46}" type="pres">
      <dgm:prSet presAssocID="{0D4A6D21-4FD9-4BEC-A10D-B3C796AE948A}" presName="hierRoot2" presStyleCnt="0">
        <dgm:presLayoutVars>
          <dgm:hierBranch val="init"/>
        </dgm:presLayoutVars>
      </dgm:prSet>
      <dgm:spPr/>
    </dgm:pt>
    <dgm:pt modelId="{90185848-D396-430F-B48E-7C21CC7AA626}" type="pres">
      <dgm:prSet presAssocID="{0D4A6D21-4FD9-4BEC-A10D-B3C796AE948A}" presName="rootComposite" presStyleCnt="0"/>
      <dgm:spPr/>
    </dgm:pt>
    <dgm:pt modelId="{0045F7B8-8F77-44F3-B9CD-38E599A04ED4}" type="pres">
      <dgm:prSet presAssocID="{0D4A6D21-4FD9-4BEC-A10D-B3C796AE948A}" presName="rootText" presStyleLbl="node2" presStyleIdx="6" presStyleCnt="13" custLinFactNeighborX="648" custLinFactNeighborY="-18442">
        <dgm:presLayoutVars>
          <dgm:chPref val="3"/>
        </dgm:presLayoutVars>
      </dgm:prSet>
      <dgm:spPr/>
    </dgm:pt>
    <dgm:pt modelId="{CD8BF178-0157-45FE-83AF-A2CCCD312352}" type="pres">
      <dgm:prSet presAssocID="{0D4A6D21-4FD9-4BEC-A10D-B3C796AE948A}" presName="rootConnector" presStyleLbl="node2" presStyleIdx="6" presStyleCnt="13"/>
      <dgm:spPr/>
    </dgm:pt>
    <dgm:pt modelId="{350E5EDF-1136-4E9A-A281-AE160C6890C0}" type="pres">
      <dgm:prSet presAssocID="{0D4A6D21-4FD9-4BEC-A10D-B3C796AE948A}" presName="hierChild4" presStyleCnt="0"/>
      <dgm:spPr/>
    </dgm:pt>
    <dgm:pt modelId="{82FDA91E-E87B-49CA-98A8-907F2E7D82F4}" type="pres">
      <dgm:prSet presAssocID="{0D4A6D21-4FD9-4BEC-A10D-B3C796AE948A}" presName="hierChild5" presStyleCnt="0"/>
      <dgm:spPr/>
    </dgm:pt>
    <dgm:pt modelId="{657D7976-9D47-4CDA-9EAB-AF5F4AC581A2}" type="pres">
      <dgm:prSet presAssocID="{5B003ABE-D626-43CB-B131-BC83466DCA5B}" presName="Name50" presStyleLbl="parChTrans1D2" presStyleIdx="7" presStyleCnt="13"/>
      <dgm:spPr/>
    </dgm:pt>
    <dgm:pt modelId="{0CAB40FD-7775-4C87-ACD9-7BD7326A0BA2}" type="pres">
      <dgm:prSet presAssocID="{02B3D0B0-3FAC-457C-8668-89CF0CB481BF}" presName="hierRoot2" presStyleCnt="0">
        <dgm:presLayoutVars>
          <dgm:hierBranch val="init"/>
        </dgm:presLayoutVars>
      </dgm:prSet>
      <dgm:spPr/>
    </dgm:pt>
    <dgm:pt modelId="{E442499F-3357-46F7-87B7-577B801D6016}" type="pres">
      <dgm:prSet presAssocID="{02B3D0B0-3FAC-457C-8668-89CF0CB481BF}" presName="rootComposite" presStyleCnt="0"/>
      <dgm:spPr/>
    </dgm:pt>
    <dgm:pt modelId="{B85420CF-DDD6-437E-929B-49B186380312}" type="pres">
      <dgm:prSet presAssocID="{02B3D0B0-3FAC-457C-8668-89CF0CB481BF}" presName="rootText" presStyleLbl="node2" presStyleIdx="7" presStyleCnt="13" custLinFactNeighborX="-1486" custLinFactNeighborY="-36537">
        <dgm:presLayoutVars>
          <dgm:chPref val="3"/>
        </dgm:presLayoutVars>
      </dgm:prSet>
      <dgm:spPr/>
    </dgm:pt>
    <dgm:pt modelId="{678124BD-0C58-4C5E-925D-C19FBC87C00A}" type="pres">
      <dgm:prSet presAssocID="{02B3D0B0-3FAC-457C-8668-89CF0CB481BF}" presName="rootConnector" presStyleLbl="node2" presStyleIdx="7" presStyleCnt="13"/>
      <dgm:spPr/>
    </dgm:pt>
    <dgm:pt modelId="{C7BB038F-5419-483B-B267-0477D9A8A2D0}" type="pres">
      <dgm:prSet presAssocID="{02B3D0B0-3FAC-457C-8668-89CF0CB481BF}" presName="hierChild4" presStyleCnt="0"/>
      <dgm:spPr/>
    </dgm:pt>
    <dgm:pt modelId="{18F484AD-0FA3-4104-8D53-74C0944EB173}" type="pres">
      <dgm:prSet presAssocID="{02B3D0B0-3FAC-457C-8668-89CF0CB481BF}" presName="hierChild5" presStyleCnt="0"/>
      <dgm:spPr/>
    </dgm:pt>
    <dgm:pt modelId="{122315C7-2468-4398-AD43-DAC785929E27}" type="pres">
      <dgm:prSet presAssocID="{B99FEE3B-CE94-44DC-863D-DBD33987CC92}" presName="Name50" presStyleLbl="parChTrans1D2" presStyleIdx="8" presStyleCnt="13"/>
      <dgm:spPr/>
    </dgm:pt>
    <dgm:pt modelId="{DC6425D1-1D8B-48B9-A1CE-7DE4B6C08C40}" type="pres">
      <dgm:prSet presAssocID="{9F96F036-DE66-4572-84BC-6C47B3A51610}" presName="hierRoot2" presStyleCnt="0">
        <dgm:presLayoutVars>
          <dgm:hierBranch val="init"/>
        </dgm:presLayoutVars>
      </dgm:prSet>
      <dgm:spPr/>
    </dgm:pt>
    <dgm:pt modelId="{4388BC01-A0C5-4DD0-A516-98687D1EA055}" type="pres">
      <dgm:prSet presAssocID="{9F96F036-DE66-4572-84BC-6C47B3A51610}" presName="rootComposite" presStyleCnt="0"/>
      <dgm:spPr/>
    </dgm:pt>
    <dgm:pt modelId="{F6645198-93D2-4687-A392-E1000A35275B}" type="pres">
      <dgm:prSet presAssocID="{9F96F036-DE66-4572-84BC-6C47B3A51610}" presName="rootText" presStyleLbl="node2" presStyleIdx="8" presStyleCnt="13" custLinFactNeighborX="-1486" custLinFactNeighborY="-51324">
        <dgm:presLayoutVars>
          <dgm:chPref val="3"/>
        </dgm:presLayoutVars>
      </dgm:prSet>
      <dgm:spPr/>
    </dgm:pt>
    <dgm:pt modelId="{BA9D274C-1E8D-43A6-BB97-14231BB1617D}" type="pres">
      <dgm:prSet presAssocID="{9F96F036-DE66-4572-84BC-6C47B3A51610}" presName="rootConnector" presStyleLbl="node2" presStyleIdx="8" presStyleCnt="13"/>
      <dgm:spPr/>
    </dgm:pt>
    <dgm:pt modelId="{3ADB082B-ADDA-4A2E-9DE7-6D2A76203EB3}" type="pres">
      <dgm:prSet presAssocID="{9F96F036-DE66-4572-84BC-6C47B3A51610}" presName="hierChild4" presStyleCnt="0"/>
      <dgm:spPr/>
    </dgm:pt>
    <dgm:pt modelId="{416548DA-0D69-4222-BBEF-34D07F9D465C}" type="pres">
      <dgm:prSet presAssocID="{9F96F036-DE66-4572-84BC-6C47B3A51610}" presName="hierChild5" presStyleCnt="0"/>
      <dgm:spPr/>
    </dgm:pt>
    <dgm:pt modelId="{DF7BE62D-0ACB-40A1-9E00-D5487AF385C1}" type="pres">
      <dgm:prSet presAssocID="{E6E1FF5E-2F2E-4A0C-9048-7D2A6C162FF8}" presName="Name50" presStyleLbl="parChTrans1D2" presStyleIdx="9" presStyleCnt="13"/>
      <dgm:spPr/>
    </dgm:pt>
    <dgm:pt modelId="{678CF6FA-F4E8-487F-A3D1-AE10E102DB09}" type="pres">
      <dgm:prSet presAssocID="{4C68C8C1-310E-4BFF-9A15-20C8CE330DED}" presName="hierRoot2" presStyleCnt="0">
        <dgm:presLayoutVars>
          <dgm:hierBranch val="init"/>
        </dgm:presLayoutVars>
      </dgm:prSet>
      <dgm:spPr/>
    </dgm:pt>
    <dgm:pt modelId="{3887B1D4-8667-4FE6-85C5-0B943FCB64D2}" type="pres">
      <dgm:prSet presAssocID="{4C68C8C1-310E-4BFF-9A15-20C8CE330DED}" presName="rootComposite" presStyleCnt="0"/>
      <dgm:spPr/>
    </dgm:pt>
    <dgm:pt modelId="{CBBB6B90-3F60-43D6-93AB-FA5E7492D23E}" type="pres">
      <dgm:prSet presAssocID="{4C68C8C1-310E-4BFF-9A15-20C8CE330DED}" presName="rootText" presStyleLbl="node2" presStyleIdx="9" presStyleCnt="13" custLinFactNeighborX="-862" custLinFactNeighborY="-67821">
        <dgm:presLayoutVars>
          <dgm:chPref val="3"/>
        </dgm:presLayoutVars>
      </dgm:prSet>
      <dgm:spPr/>
    </dgm:pt>
    <dgm:pt modelId="{651EA808-3AFA-456E-B146-683A23C19986}" type="pres">
      <dgm:prSet presAssocID="{4C68C8C1-310E-4BFF-9A15-20C8CE330DED}" presName="rootConnector" presStyleLbl="node2" presStyleIdx="9" presStyleCnt="13"/>
      <dgm:spPr/>
    </dgm:pt>
    <dgm:pt modelId="{36AD789E-A06F-4663-8580-8E0F8E3BED4F}" type="pres">
      <dgm:prSet presAssocID="{4C68C8C1-310E-4BFF-9A15-20C8CE330DED}" presName="hierChild4" presStyleCnt="0"/>
      <dgm:spPr/>
    </dgm:pt>
    <dgm:pt modelId="{5FCFD309-97D2-43FC-BCC3-40D7E46AEDBE}" type="pres">
      <dgm:prSet presAssocID="{4C68C8C1-310E-4BFF-9A15-20C8CE330DED}" presName="hierChild5" presStyleCnt="0"/>
      <dgm:spPr/>
    </dgm:pt>
    <dgm:pt modelId="{C06887DF-D856-496C-BC07-A03E70DE6E57}" type="pres">
      <dgm:prSet presAssocID="{E4F82BB2-8DAA-4519-A9FE-D093E4F50C52}" presName="hierChild3" presStyleCnt="0"/>
      <dgm:spPr/>
    </dgm:pt>
    <dgm:pt modelId="{FA5177F2-4BDF-403E-895B-7040CD32667F}" type="pres">
      <dgm:prSet presAssocID="{F338F388-3782-4C3B-9FC5-F837F33921F6}" presName="hierRoot1" presStyleCnt="0">
        <dgm:presLayoutVars>
          <dgm:hierBranch val="r"/>
        </dgm:presLayoutVars>
      </dgm:prSet>
      <dgm:spPr/>
    </dgm:pt>
    <dgm:pt modelId="{AAFCBB51-1875-43A5-ADF4-720BABA348D7}" type="pres">
      <dgm:prSet presAssocID="{F338F388-3782-4C3B-9FC5-F837F33921F6}" presName="rootComposite1" presStyleCnt="0"/>
      <dgm:spPr/>
    </dgm:pt>
    <dgm:pt modelId="{3C7B45AA-B4A2-4FA6-BA4A-365B3A0D7B97}" type="pres">
      <dgm:prSet presAssocID="{F338F388-3782-4C3B-9FC5-F837F33921F6}" presName="rootText1" presStyleLbl="node0" presStyleIdx="3" presStyleCnt="4">
        <dgm:presLayoutVars>
          <dgm:chPref val="3"/>
        </dgm:presLayoutVars>
      </dgm:prSet>
      <dgm:spPr/>
    </dgm:pt>
    <dgm:pt modelId="{B0AD3636-6FCC-4289-B1EA-BF998370A18A}" type="pres">
      <dgm:prSet presAssocID="{F338F388-3782-4C3B-9FC5-F837F33921F6}" presName="rootConnector1" presStyleLbl="node1" presStyleIdx="0" presStyleCnt="0"/>
      <dgm:spPr/>
    </dgm:pt>
    <dgm:pt modelId="{1A05AB96-41EA-4332-89CE-720DD6C303D4}" type="pres">
      <dgm:prSet presAssocID="{F338F388-3782-4C3B-9FC5-F837F33921F6}" presName="hierChild2" presStyleCnt="0"/>
      <dgm:spPr/>
    </dgm:pt>
    <dgm:pt modelId="{F490CDF6-9A90-41AD-8CBA-D43CC92AA5CA}" type="pres">
      <dgm:prSet presAssocID="{BB8B9A6D-737B-4F2B-8E90-E0CBAE78A268}" presName="Name50" presStyleLbl="parChTrans1D2" presStyleIdx="10" presStyleCnt="13"/>
      <dgm:spPr/>
    </dgm:pt>
    <dgm:pt modelId="{6CDDAEC0-BFBC-4217-A6F6-2D5816622605}" type="pres">
      <dgm:prSet presAssocID="{104C78D5-FD51-48F6-AB78-D67DAB5329A6}" presName="hierRoot2" presStyleCnt="0">
        <dgm:presLayoutVars>
          <dgm:hierBranch val="init"/>
        </dgm:presLayoutVars>
      </dgm:prSet>
      <dgm:spPr/>
    </dgm:pt>
    <dgm:pt modelId="{D83FA9AF-698A-498C-B91C-D21A510F375B}" type="pres">
      <dgm:prSet presAssocID="{104C78D5-FD51-48F6-AB78-D67DAB5329A6}" presName="rootComposite" presStyleCnt="0"/>
      <dgm:spPr/>
    </dgm:pt>
    <dgm:pt modelId="{ABB7C3F3-6373-4179-A96A-B65AB885567D}" type="pres">
      <dgm:prSet presAssocID="{104C78D5-FD51-48F6-AB78-D67DAB5329A6}" presName="rootText" presStyleLbl="node2" presStyleIdx="10" presStyleCnt="13" custLinFactNeighborX="-1044" custLinFactNeighborY="-18442">
        <dgm:presLayoutVars>
          <dgm:chPref val="3"/>
        </dgm:presLayoutVars>
      </dgm:prSet>
      <dgm:spPr/>
    </dgm:pt>
    <dgm:pt modelId="{D3902F6F-E4B8-4F2B-9260-1C9A90F4F6DA}" type="pres">
      <dgm:prSet presAssocID="{104C78D5-FD51-48F6-AB78-D67DAB5329A6}" presName="rootConnector" presStyleLbl="node2" presStyleIdx="10" presStyleCnt="13"/>
      <dgm:spPr/>
    </dgm:pt>
    <dgm:pt modelId="{170AAAD5-4B81-4C71-8E83-3B22E035B6E2}" type="pres">
      <dgm:prSet presAssocID="{104C78D5-FD51-48F6-AB78-D67DAB5329A6}" presName="hierChild4" presStyleCnt="0"/>
      <dgm:spPr/>
    </dgm:pt>
    <dgm:pt modelId="{7BA86A18-493B-4F19-A8C2-CFC557C4E9D7}" type="pres">
      <dgm:prSet presAssocID="{104C78D5-FD51-48F6-AB78-D67DAB5329A6}" presName="hierChild5" presStyleCnt="0"/>
      <dgm:spPr/>
    </dgm:pt>
    <dgm:pt modelId="{C85EE821-23EA-4083-B6B1-6E85EC709492}" type="pres">
      <dgm:prSet presAssocID="{18EA5784-B22D-4AE9-A851-155A85EA0C98}" presName="Name50" presStyleLbl="parChTrans1D2" presStyleIdx="11" presStyleCnt="13"/>
      <dgm:spPr/>
    </dgm:pt>
    <dgm:pt modelId="{175E46F9-40D2-498B-A427-F9F5723EAFDC}" type="pres">
      <dgm:prSet presAssocID="{092C5BB3-8260-43D6-B7FB-2DF9BAD969D9}" presName="hierRoot2" presStyleCnt="0">
        <dgm:presLayoutVars>
          <dgm:hierBranch val="init"/>
        </dgm:presLayoutVars>
      </dgm:prSet>
      <dgm:spPr/>
    </dgm:pt>
    <dgm:pt modelId="{514DF462-1646-4124-B41C-39CA0D07DC84}" type="pres">
      <dgm:prSet presAssocID="{092C5BB3-8260-43D6-B7FB-2DF9BAD969D9}" presName="rootComposite" presStyleCnt="0"/>
      <dgm:spPr/>
    </dgm:pt>
    <dgm:pt modelId="{587D4E61-53D9-4E45-9C33-750FEC7F4983}" type="pres">
      <dgm:prSet presAssocID="{092C5BB3-8260-43D6-B7FB-2DF9BAD969D9}" presName="rootText" presStyleLbl="node2" presStyleIdx="11" presStyleCnt="13" custLinFactNeighborX="-1044" custLinFactNeighborY="-31788">
        <dgm:presLayoutVars>
          <dgm:chPref val="3"/>
        </dgm:presLayoutVars>
      </dgm:prSet>
      <dgm:spPr/>
    </dgm:pt>
    <dgm:pt modelId="{9214CE4D-6C0D-4827-84C8-E3C97CEF733E}" type="pres">
      <dgm:prSet presAssocID="{092C5BB3-8260-43D6-B7FB-2DF9BAD969D9}" presName="rootConnector" presStyleLbl="node2" presStyleIdx="11" presStyleCnt="13"/>
      <dgm:spPr/>
    </dgm:pt>
    <dgm:pt modelId="{891D78F6-412A-420E-B78A-42F5C4DD4011}" type="pres">
      <dgm:prSet presAssocID="{092C5BB3-8260-43D6-B7FB-2DF9BAD969D9}" presName="hierChild4" presStyleCnt="0"/>
      <dgm:spPr/>
    </dgm:pt>
    <dgm:pt modelId="{28A8390C-1DA7-4560-A1C0-814470965AE2}" type="pres">
      <dgm:prSet presAssocID="{092C5BB3-8260-43D6-B7FB-2DF9BAD969D9}" presName="hierChild5" presStyleCnt="0"/>
      <dgm:spPr/>
    </dgm:pt>
    <dgm:pt modelId="{7F60B1B6-6DC6-4F80-A38E-D058A461AE50}" type="pres">
      <dgm:prSet presAssocID="{6DD1FC10-E909-454F-93D3-6BF189880B58}" presName="Name50" presStyleLbl="parChTrans1D2" presStyleIdx="12" presStyleCnt="13"/>
      <dgm:spPr/>
    </dgm:pt>
    <dgm:pt modelId="{480914AC-4CCF-4D6E-AD12-1AF1F8335994}" type="pres">
      <dgm:prSet presAssocID="{A3EE1689-6F1D-4ACF-A687-3448244D5A52}" presName="hierRoot2" presStyleCnt="0">
        <dgm:presLayoutVars>
          <dgm:hierBranch val="init"/>
        </dgm:presLayoutVars>
      </dgm:prSet>
      <dgm:spPr/>
    </dgm:pt>
    <dgm:pt modelId="{FFCC4401-74AD-4061-85CD-40619A33DA05}" type="pres">
      <dgm:prSet presAssocID="{A3EE1689-6F1D-4ACF-A687-3448244D5A52}" presName="rootComposite" presStyleCnt="0"/>
      <dgm:spPr/>
    </dgm:pt>
    <dgm:pt modelId="{607998B0-7CD6-4500-BA22-CE2BB12EFA36}" type="pres">
      <dgm:prSet presAssocID="{A3EE1689-6F1D-4ACF-A687-3448244D5A52}" presName="rootText" presStyleLbl="node2" presStyleIdx="12" presStyleCnt="13" custLinFactNeighborX="-1044" custLinFactNeighborY="-44783">
        <dgm:presLayoutVars>
          <dgm:chPref val="3"/>
        </dgm:presLayoutVars>
      </dgm:prSet>
      <dgm:spPr/>
    </dgm:pt>
    <dgm:pt modelId="{5F355FEC-1C68-4D73-B3B5-7EE3D37C5920}" type="pres">
      <dgm:prSet presAssocID="{A3EE1689-6F1D-4ACF-A687-3448244D5A52}" presName="rootConnector" presStyleLbl="node2" presStyleIdx="12" presStyleCnt="13"/>
      <dgm:spPr/>
    </dgm:pt>
    <dgm:pt modelId="{F174CF52-CDA1-4D1C-A142-9D51E4B92E61}" type="pres">
      <dgm:prSet presAssocID="{A3EE1689-6F1D-4ACF-A687-3448244D5A52}" presName="hierChild4" presStyleCnt="0"/>
      <dgm:spPr/>
    </dgm:pt>
    <dgm:pt modelId="{651CBD27-E53F-4486-90E2-AC9735835A6E}" type="pres">
      <dgm:prSet presAssocID="{A3EE1689-6F1D-4ACF-A687-3448244D5A52}" presName="hierChild5" presStyleCnt="0"/>
      <dgm:spPr/>
    </dgm:pt>
    <dgm:pt modelId="{C82534E2-A43D-462B-80E0-23CC47C96432}" type="pres">
      <dgm:prSet presAssocID="{F338F388-3782-4C3B-9FC5-F837F33921F6}" presName="hierChild3" presStyleCnt="0"/>
      <dgm:spPr/>
    </dgm:pt>
  </dgm:ptLst>
  <dgm:cxnLst>
    <dgm:cxn modelId="{791B7E06-5C77-4CA1-AB31-F32D29658B41}" srcId="{E4F82BB2-8DAA-4519-A9FE-D093E4F50C52}" destId="{02B3D0B0-3FAC-457C-8668-89CF0CB481BF}" srcOrd="1" destOrd="0" parTransId="{5B003ABE-D626-43CB-B131-BC83466DCA5B}" sibTransId="{E1212D4B-9F25-4839-9E45-A1A4B06C62D0}"/>
    <dgm:cxn modelId="{3D517D0D-805A-477D-B089-58D75DA3C9EB}" type="presOf" srcId="{3BB03050-EFE9-4A2F-8823-0A00B5555379}" destId="{2C554922-845A-4970-AB6A-F5101B67C9D7}" srcOrd="0" destOrd="0" presId="urn:microsoft.com/office/officeart/2005/8/layout/orgChart1"/>
    <dgm:cxn modelId="{03246A0E-2FAA-41B3-9550-850220295EB7}" srcId="{E4F82BB2-8DAA-4519-A9FE-D093E4F50C52}" destId="{4C68C8C1-310E-4BFF-9A15-20C8CE330DED}" srcOrd="3" destOrd="0" parTransId="{E6E1FF5E-2F2E-4A0C-9048-7D2A6C162FF8}" sibTransId="{1A77E933-7F58-4427-A9ED-0B5F513C26B5}"/>
    <dgm:cxn modelId="{EE144814-B6E4-463F-A2B8-D5841295D837}" srcId="{4E971B70-A643-4DCC-B406-85FF04EFFC3D}" destId="{1A456B60-7DA6-45F0-9915-F39A3D399C86}" srcOrd="0" destOrd="0" parTransId="{3BB03050-EFE9-4A2F-8823-0A00B5555379}" sibTransId="{CB90A243-234F-412B-B37D-E51A534EC8C3}"/>
    <dgm:cxn modelId="{C8E16A19-F681-45AC-A601-9E5F523C46C3}" type="presOf" srcId="{09E63D40-FD46-44D2-9D0F-884AF060C537}" destId="{BEE2D273-9758-4007-98E8-C05E6D0466A4}" srcOrd="0" destOrd="0" presId="urn:microsoft.com/office/officeart/2005/8/layout/orgChart1"/>
    <dgm:cxn modelId="{C35B9A1B-B5EF-4CA5-B8BC-DE86B67B4DC5}" type="presOf" srcId="{6600F989-F466-4379-9491-9C2F04F04AF3}" destId="{CDDF35E2-E294-4915-9712-84EF5A036E08}" srcOrd="0" destOrd="0" presId="urn:microsoft.com/office/officeart/2005/8/layout/orgChart1"/>
    <dgm:cxn modelId="{B9341324-AC71-4209-B221-5E2D894B892C}" srcId="{F338F388-3782-4C3B-9FC5-F837F33921F6}" destId="{092C5BB3-8260-43D6-B7FB-2DF9BAD969D9}" srcOrd="1" destOrd="0" parTransId="{18EA5784-B22D-4AE9-A851-155A85EA0C98}" sibTransId="{294736B2-7D79-4CA6-900F-42A7071FD3CB}"/>
    <dgm:cxn modelId="{B081A424-8E1E-4D1D-AD43-F2C28EDA5F42}" type="presOf" srcId="{E11C511F-B7EC-4C45-BE1E-670AF6E57F54}" destId="{07DECC8E-0F03-478B-8627-806C742029F3}" srcOrd="0" destOrd="0" presId="urn:microsoft.com/office/officeart/2005/8/layout/orgChart1"/>
    <dgm:cxn modelId="{450AF12B-CB68-48BE-B888-63E780BCF27E}" type="presOf" srcId="{104C78D5-FD51-48F6-AB78-D67DAB5329A6}" destId="{D3902F6F-E4B8-4F2B-9260-1C9A90F4F6DA}" srcOrd="1" destOrd="0" presId="urn:microsoft.com/office/officeart/2005/8/layout/orgChart1"/>
    <dgm:cxn modelId="{F992BA30-F646-43D9-AE71-190B0FFD888D}" type="presOf" srcId="{02B3D0B0-3FAC-457C-8668-89CF0CB481BF}" destId="{678124BD-0C58-4C5E-925D-C19FBC87C00A}" srcOrd="1" destOrd="0" presId="urn:microsoft.com/office/officeart/2005/8/layout/orgChart1"/>
    <dgm:cxn modelId="{434A0932-69AB-4515-BA79-69E6AE339509}" type="presOf" srcId="{0D4A6D21-4FD9-4BEC-A10D-B3C796AE948A}" destId="{CD8BF178-0157-45FE-83AF-A2CCCD312352}" srcOrd="1" destOrd="0" presId="urn:microsoft.com/office/officeart/2005/8/layout/orgChart1"/>
    <dgm:cxn modelId="{5A910938-C801-421E-B090-17B6C27CF2FF}" type="presOf" srcId="{5B003ABE-D626-43CB-B131-BC83466DCA5B}" destId="{657D7976-9D47-4CDA-9EAB-AF5F4AC581A2}" srcOrd="0" destOrd="0" presId="urn:microsoft.com/office/officeart/2005/8/layout/orgChart1"/>
    <dgm:cxn modelId="{3667D839-112D-4E4C-B9C8-DF77FDB7D8BA}" type="presOf" srcId="{4C68C8C1-310E-4BFF-9A15-20C8CE330DED}" destId="{CBBB6B90-3F60-43D6-93AB-FA5E7492D23E}" srcOrd="0" destOrd="0" presId="urn:microsoft.com/office/officeart/2005/8/layout/orgChart1"/>
    <dgm:cxn modelId="{38C81640-639C-4C38-9D42-5BB52925EA9A}" type="presOf" srcId="{1DF88E40-7627-4F7D-90C0-5101C9140D1B}" destId="{013324A4-9366-4BC9-9A96-CF91D3AA0FD2}" srcOrd="1" destOrd="0" presId="urn:microsoft.com/office/officeart/2005/8/layout/orgChart1"/>
    <dgm:cxn modelId="{EB8FBF40-B346-484F-BAAF-DA606F8E34C5}" type="presOf" srcId="{A3EE1689-6F1D-4ACF-A687-3448244D5A52}" destId="{5F355FEC-1C68-4D73-B3B5-7EE3D37C5920}" srcOrd="1" destOrd="0" presId="urn:microsoft.com/office/officeart/2005/8/layout/orgChart1"/>
    <dgm:cxn modelId="{57F5895B-B893-42E4-9E0B-4B31D2A386F0}" type="presOf" srcId="{4E971B70-A643-4DCC-B406-85FF04EFFC3D}" destId="{9BAC70F9-689C-4D17-B3F8-700F2B827B41}" srcOrd="0" destOrd="0" presId="urn:microsoft.com/office/officeart/2005/8/layout/orgChart1"/>
    <dgm:cxn modelId="{F078CC60-16CE-4755-A463-45CB2CF9105F}" type="presOf" srcId="{092C5BB3-8260-43D6-B7FB-2DF9BAD969D9}" destId="{587D4E61-53D9-4E45-9C33-750FEC7F4983}" srcOrd="0" destOrd="0" presId="urn:microsoft.com/office/officeart/2005/8/layout/orgChart1"/>
    <dgm:cxn modelId="{98AD3742-3797-4EE6-AB8D-3007204C96B2}" type="presOf" srcId="{D2FEACFA-CE47-45C0-873C-9AF91EA79603}" destId="{F9AF721F-6270-4EBC-B1C4-120D580C1DAB}" srcOrd="0" destOrd="0" presId="urn:microsoft.com/office/officeart/2005/8/layout/orgChart1"/>
    <dgm:cxn modelId="{03ABA844-99AB-4B72-9AE7-008AAA9ED4E8}" srcId="{6600F989-F466-4379-9491-9C2F04F04AF3}" destId="{248F624C-9EF4-4E36-AACD-085293B56AB1}" srcOrd="2" destOrd="0" parTransId="{09E63D40-FD46-44D2-9D0F-884AF060C537}" sibTransId="{B3B38536-9908-4CB1-9E74-84959D3DF3AC}"/>
    <dgm:cxn modelId="{EFD4D364-2027-4223-B56B-66A8298039FC}" type="presOf" srcId="{6600F989-F466-4379-9491-9C2F04F04AF3}" destId="{E486DCD9-4566-46EE-8AC6-FAE48B4E91FC}" srcOrd="1" destOrd="0" presId="urn:microsoft.com/office/officeart/2005/8/layout/orgChart1"/>
    <dgm:cxn modelId="{4BCC8F48-DF95-49D9-BC57-5D5110ED7031}" type="presOf" srcId="{FF2B09F5-289E-410B-836B-FD08F123AF32}" destId="{A3C89E30-20CE-4775-AEC0-C1B05FBFCE33}" srcOrd="0" destOrd="0" presId="urn:microsoft.com/office/officeart/2005/8/layout/orgChart1"/>
    <dgm:cxn modelId="{7CCCB84A-FA6A-4435-8065-28A17B817CAE}" type="presOf" srcId="{248F624C-9EF4-4E36-AACD-085293B56AB1}" destId="{38C1AF81-2F27-408E-B419-9A4FC375E3FF}" srcOrd="0" destOrd="0" presId="urn:microsoft.com/office/officeart/2005/8/layout/orgChart1"/>
    <dgm:cxn modelId="{2CA30D4E-DDAC-4C82-84BF-88898BBEE195}" type="presOf" srcId="{E4F82BB2-8DAA-4519-A9FE-D093E4F50C52}" destId="{219EFC2A-259F-4D0D-833E-3D95A31C988B}" srcOrd="1" destOrd="0" presId="urn:microsoft.com/office/officeart/2005/8/layout/orgChart1"/>
    <dgm:cxn modelId="{AEABC14F-58C0-4C80-895B-A8FA5C6E388F}" type="presOf" srcId="{E11C511F-B7EC-4C45-BE1E-670AF6E57F54}" destId="{ED6B76A6-9C27-4CEF-8B9E-F6EE538229A9}" srcOrd="1" destOrd="0" presId="urn:microsoft.com/office/officeart/2005/8/layout/orgChart1"/>
    <dgm:cxn modelId="{1C4DB271-BC8D-4666-9017-4EEC84A1243C}" type="presOf" srcId="{092C5BB3-8260-43D6-B7FB-2DF9BAD969D9}" destId="{9214CE4D-6C0D-4827-84C8-E3C97CEF733E}" srcOrd="1" destOrd="0" presId="urn:microsoft.com/office/officeart/2005/8/layout/orgChart1"/>
    <dgm:cxn modelId="{9781A974-6C63-4F3B-85E8-3B47E670C586}" type="presOf" srcId="{18EA5784-B22D-4AE9-A851-155A85EA0C98}" destId="{C85EE821-23EA-4083-B6B1-6E85EC709492}" srcOrd="0" destOrd="0" presId="urn:microsoft.com/office/officeart/2005/8/layout/orgChart1"/>
    <dgm:cxn modelId="{C4A97375-7009-4050-B55A-7C1FBF779E02}" srcId="{922775B1-4430-4F35-8259-0F5288D02962}" destId="{F338F388-3782-4C3B-9FC5-F837F33921F6}" srcOrd="3" destOrd="0" parTransId="{3D65669E-D26E-47B3-A8B8-D0F7D28C8264}" sibTransId="{6E57CD02-2708-41EB-8430-3D9DEC516367}"/>
    <dgm:cxn modelId="{48A42658-1CB4-4768-A42A-C184094EAC39}" type="presOf" srcId="{7B55D7E7-3687-462C-8E0B-513F2A627290}" destId="{5CFFF4C4-C5B0-4269-A277-6694FC2339B9}" srcOrd="0" destOrd="0" presId="urn:microsoft.com/office/officeart/2005/8/layout/orgChart1"/>
    <dgm:cxn modelId="{0C0E1259-2CAD-4AEB-8329-AFDDE7D9D72B}" type="presOf" srcId="{CA839159-9F7D-4B60-8ACD-8B626E874177}" destId="{13E96316-F0C2-44B9-AD5A-68F9AAE9622A}" srcOrd="0" destOrd="0" presId="urn:microsoft.com/office/officeart/2005/8/layout/orgChart1"/>
    <dgm:cxn modelId="{BB03B77A-63D0-416B-B6DF-F348637131B0}" type="presOf" srcId="{0D4A6D21-4FD9-4BEC-A10D-B3C796AE948A}" destId="{0045F7B8-8F77-44F3-B9CD-38E599A04ED4}" srcOrd="0" destOrd="0" presId="urn:microsoft.com/office/officeart/2005/8/layout/orgChart1"/>
    <dgm:cxn modelId="{B2C02483-755A-4258-BDCF-18F0CB9A0473}" srcId="{F338F388-3782-4C3B-9FC5-F837F33921F6}" destId="{104C78D5-FD51-48F6-AB78-D67DAB5329A6}" srcOrd="0" destOrd="0" parTransId="{BB8B9A6D-737B-4F2B-8E90-E0CBAE78A268}" sibTransId="{140E71CB-3423-4C2C-B3E1-D6069237F18B}"/>
    <dgm:cxn modelId="{5B3F748A-CFE9-44EA-812B-3746C7D3E929}" type="presOf" srcId="{FF2B09F5-289E-410B-836B-FD08F123AF32}" destId="{87028945-C40A-44D3-ADE2-82DBADE8BDD2}" srcOrd="1" destOrd="0" presId="urn:microsoft.com/office/officeart/2005/8/layout/orgChart1"/>
    <dgm:cxn modelId="{E132728E-37AC-4373-82B8-7ED2B113210B}" type="presOf" srcId="{6DD1FC10-E909-454F-93D3-6BF189880B58}" destId="{7F60B1B6-6DC6-4F80-A38E-D058A461AE50}" srcOrd="0" destOrd="0" presId="urn:microsoft.com/office/officeart/2005/8/layout/orgChart1"/>
    <dgm:cxn modelId="{C41F4B90-36F7-40BE-A01E-85E8D435ABC8}" type="presOf" srcId="{1DF88E40-7627-4F7D-90C0-5101C9140D1B}" destId="{D0AB4A10-D6D8-4F04-B1CD-783B593162C7}" srcOrd="0" destOrd="0" presId="urn:microsoft.com/office/officeart/2005/8/layout/orgChart1"/>
    <dgm:cxn modelId="{E7159CA6-9D28-4458-A10D-A231E17A9668}" type="presOf" srcId="{104C78D5-FD51-48F6-AB78-D67DAB5329A6}" destId="{ABB7C3F3-6373-4179-A96A-B65AB885567D}" srcOrd="0" destOrd="0" presId="urn:microsoft.com/office/officeart/2005/8/layout/orgChart1"/>
    <dgm:cxn modelId="{CF2457AB-C7DD-4790-A92D-ED7BAEAFF29A}" srcId="{6600F989-F466-4379-9491-9C2F04F04AF3}" destId="{FF2B09F5-289E-410B-836B-FD08F123AF32}" srcOrd="0" destOrd="0" parTransId="{CA839159-9F7D-4B60-8ACD-8B626E874177}" sibTransId="{020F1810-68CF-491A-9B6F-FCFC92AEBD6D}"/>
    <dgm:cxn modelId="{E2B4FEB7-C03A-4A58-997A-56E1C3311F58}" type="presOf" srcId="{4C68C8C1-310E-4BFF-9A15-20C8CE330DED}" destId="{651EA808-3AFA-456E-B146-683A23C19986}" srcOrd="1" destOrd="0" presId="urn:microsoft.com/office/officeart/2005/8/layout/orgChart1"/>
    <dgm:cxn modelId="{8A6EDBB8-F3BE-40BB-849D-958ED9C0CB07}" type="presOf" srcId="{E6E1FF5E-2F2E-4A0C-9048-7D2A6C162FF8}" destId="{DF7BE62D-0ACB-40A1-9E00-D5487AF385C1}" srcOrd="0" destOrd="0" presId="urn:microsoft.com/office/officeart/2005/8/layout/orgChart1"/>
    <dgm:cxn modelId="{143927B9-E536-4EFC-8ED5-8B6EF618CC88}" type="presOf" srcId="{02B3D0B0-3FAC-457C-8668-89CF0CB481BF}" destId="{B85420CF-DDD6-437E-929B-49B186380312}" srcOrd="0" destOrd="0" presId="urn:microsoft.com/office/officeart/2005/8/layout/orgChart1"/>
    <dgm:cxn modelId="{184F0CBB-59BE-4F2E-8F99-49A582594CED}" srcId="{4E971B70-A643-4DCC-B406-85FF04EFFC3D}" destId="{1DF88E40-7627-4F7D-90C0-5101C9140D1B}" srcOrd="2" destOrd="0" parTransId="{0F808451-2F89-4B4F-AEA2-040397151B58}" sibTransId="{88E64FC9-1EB2-4B39-AF91-639B66A4B093}"/>
    <dgm:cxn modelId="{C397FDBD-0473-434E-95D3-F504270FF02F}" type="presOf" srcId="{9F96F036-DE66-4572-84BC-6C47B3A51610}" destId="{BA9D274C-1E8D-43A6-BB97-14231BB1617D}" srcOrd="1" destOrd="0" presId="urn:microsoft.com/office/officeart/2005/8/layout/orgChart1"/>
    <dgm:cxn modelId="{F80807C0-1075-4AF4-AA98-BE6015F63FAF}" type="presOf" srcId="{B99FEE3B-CE94-44DC-863D-DBD33987CC92}" destId="{122315C7-2468-4398-AD43-DAC785929E27}" srcOrd="0" destOrd="0" presId="urn:microsoft.com/office/officeart/2005/8/layout/orgChart1"/>
    <dgm:cxn modelId="{CF9682C4-02DB-403C-AB77-927EDC385BBA}" type="presOf" srcId="{922775B1-4430-4F35-8259-0F5288D02962}" destId="{617C5AA7-5BA8-4D48-8AAB-A3C1E05E42C5}" srcOrd="0" destOrd="0" presId="urn:microsoft.com/office/officeart/2005/8/layout/orgChart1"/>
    <dgm:cxn modelId="{4012F3C4-33C4-4724-9212-E8F808D4EEDF}" type="presOf" srcId="{E4F82BB2-8DAA-4519-A9FE-D093E4F50C52}" destId="{33F0E6C3-8465-4EBB-9BC8-71D2C21DF10E}" srcOrd="0" destOrd="0" presId="urn:microsoft.com/office/officeart/2005/8/layout/orgChart1"/>
    <dgm:cxn modelId="{B797DBC6-D490-491E-9AAD-5A910D06F9B0}" type="presOf" srcId="{F338F388-3782-4C3B-9FC5-F837F33921F6}" destId="{B0AD3636-6FCC-4289-B1EA-BF998370A18A}" srcOrd="1" destOrd="0" presId="urn:microsoft.com/office/officeart/2005/8/layout/orgChart1"/>
    <dgm:cxn modelId="{DA3045C7-C41B-4D96-B8CF-1FC5EC2172AB}" type="presOf" srcId="{60C766D1-B365-4E54-A848-010C8CBA7999}" destId="{2489F459-43FE-4540-9541-70401314ED88}" srcOrd="0" destOrd="0" presId="urn:microsoft.com/office/officeart/2005/8/layout/orgChart1"/>
    <dgm:cxn modelId="{6D2826CA-9B2F-47B4-82EC-60D05FF1B8CA}" type="presOf" srcId="{AB1A929E-B9D2-456E-AD98-8F727DEC2F32}" destId="{61A68B6F-D666-44E8-A4AD-C971E9B7233A}" srcOrd="0" destOrd="0" presId="urn:microsoft.com/office/officeart/2005/8/layout/orgChart1"/>
    <dgm:cxn modelId="{15AE6DD2-0D9F-42B8-BDCA-A4DD0D5F41E3}" srcId="{F338F388-3782-4C3B-9FC5-F837F33921F6}" destId="{A3EE1689-6F1D-4ACF-A687-3448244D5A52}" srcOrd="2" destOrd="0" parTransId="{6DD1FC10-E909-454F-93D3-6BF189880B58}" sibTransId="{F640D62D-3C65-4CF0-B8AA-EED240E8920A}"/>
    <dgm:cxn modelId="{D7574DD3-98FD-42DB-9E1A-70469E70D9EA}" srcId="{922775B1-4430-4F35-8259-0F5288D02962}" destId="{E4F82BB2-8DAA-4519-A9FE-D093E4F50C52}" srcOrd="2" destOrd="0" parTransId="{D3CE5D31-7999-420C-9D3F-D74485C6B91F}" sibTransId="{EFDA556A-5166-4798-809E-4472CBD8296E}"/>
    <dgm:cxn modelId="{719B53D5-6A03-44E2-91EA-7C66D2920CA7}" srcId="{922775B1-4430-4F35-8259-0F5288D02962}" destId="{6600F989-F466-4379-9491-9C2F04F04AF3}" srcOrd="1" destOrd="0" parTransId="{C5A3B39A-8108-4536-A14D-C22C554AE956}" sibTransId="{BC4C1D27-CB35-4E2F-B2EA-907714AB23B1}"/>
    <dgm:cxn modelId="{66767CD5-645C-4580-BAA3-898407BDF2A5}" type="presOf" srcId="{A3EE1689-6F1D-4ACF-A687-3448244D5A52}" destId="{607998B0-7CD6-4500-BA22-CE2BB12EFA36}" srcOrd="0" destOrd="0" presId="urn:microsoft.com/office/officeart/2005/8/layout/orgChart1"/>
    <dgm:cxn modelId="{DF4D19D6-CD00-4635-BBC6-94CEE3E56CB2}" srcId="{E4F82BB2-8DAA-4519-A9FE-D093E4F50C52}" destId="{0D4A6D21-4FD9-4BEC-A10D-B3C796AE948A}" srcOrd="0" destOrd="0" parTransId="{60C766D1-B365-4E54-A848-010C8CBA7999}" sibTransId="{97F81050-6D94-49C6-9995-797F3744512A}"/>
    <dgm:cxn modelId="{46F027D7-68AB-424A-B831-98DDB71456F5}" type="presOf" srcId="{0F808451-2F89-4B4F-AEA2-040397151B58}" destId="{C193FEEC-389D-4466-B599-64A6FA1C256F}" srcOrd="0" destOrd="0" presId="urn:microsoft.com/office/officeart/2005/8/layout/orgChart1"/>
    <dgm:cxn modelId="{05DD4FD9-D5D3-4BAC-BE51-7518F630A143}" type="presOf" srcId="{7B55D7E7-3687-462C-8E0B-513F2A627290}" destId="{ECE7F23B-3D3F-4543-AE8C-355F59CCA1E1}" srcOrd="1" destOrd="0" presId="urn:microsoft.com/office/officeart/2005/8/layout/orgChart1"/>
    <dgm:cxn modelId="{C1763EDC-BACD-420C-8E99-123E512ACC64}" type="presOf" srcId="{BB8B9A6D-737B-4F2B-8E90-E0CBAE78A268}" destId="{F490CDF6-9A90-41AD-8CBA-D43CC92AA5CA}" srcOrd="0" destOrd="0" presId="urn:microsoft.com/office/officeart/2005/8/layout/orgChart1"/>
    <dgm:cxn modelId="{2B8560DD-AFD1-464B-AAE3-F9060F483E5A}" srcId="{4E971B70-A643-4DCC-B406-85FF04EFFC3D}" destId="{7B55D7E7-3687-462C-8E0B-513F2A627290}" srcOrd="1" destOrd="0" parTransId="{D2FEACFA-CE47-45C0-873C-9AF91EA79603}" sibTransId="{85BE2B2C-6F16-4FC7-8E67-FD7C7C986F06}"/>
    <dgm:cxn modelId="{2E0A84DF-5B45-4288-8809-0C95BED2152D}" srcId="{E4F82BB2-8DAA-4519-A9FE-D093E4F50C52}" destId="{9F96F036-DE66-4572-84BC-6C47B3A51610}" srcOrd="2" destOrd="0" parTransId="{B99FEE3B-CE94-44DC-863D-DBD33987CC92}" sibTransId="{987E41F4-BDBC-4EBC-97C1-944AE4B50F06}"/>
    <dgm:cxn modelId="{619834E0-4509-43AB-B25E-563E5722E432}" type="presOf" srcId="{F338F388-3782-4C3B-9FC5-F837F33921F6}" destId="{3C7B45AA-B4A2-4FA6-BA4A-365B3A0D7B97}" srcOrd="0" destOrd="0" presId="urn:microsoft.com/office/officeart/2005/8/layout/orgChart1"/>
    <dgm:cxn modelId="{B08402E3-ADD6-43C4-A9E2-8936FF532318}" type="presOf" srcId="{1A456B60-7DA6-45F0-9915-F39A3D399C86}" destId="{AD2E8B7D-D96C-402F-A6BF-5651E8FB8F89}" srcOrd="1" destOrd="0" presId="urn:microsoft.com/office/officeart/2005/8/layout/orgChart1"/>
    <dgm:cxn modelId="{99FB65E8-B0A5-469D-B025-905CCD2E9B7F}" type="presOf" srcId="{4E971B70-A643-4DCC-B406-85FF04EFFC3D}" destId="{1C829D0F-2BDB-4FCC-B7F3-BEEF42712F8D}" srcOrd="1" destOrd="0" presId="urn:microsoft.com/office/officeart/2005/8/layout/orgChart1"/>
    <dgm:cxn modelId="{F047E0EE-FDD4-42B7-9188-729AFC56630A}" srcId="{6600F989-F466-4379-9491-9C2F04F04AF3}" destId="{E11C511F-B7EC-4C45-BE1E-670AF6E57F54}" srcOrd="1" destOrd="0" parTransId="{AB1A929E-B9D2-456E-AD98-8F727DEC2F32}" sibTransId="{00519855-F31B-4F5E-9618-4DBB6ABD53F7}"/>
    <dgm:cxn modelId="{ED7C4BF4-1A60-4204-BDCC-9B490FD3C713}" type="presOf" srcId="{9F96F036-DE66-4572-84BC-6C47B3A51610}" destId="{F6645198-93D2-4687-A392-E1000A35275B}" srcOrd="0" destOrd="0" presId="urn:microsoft.com/office/officeart/2005/8/layout/orgChart1"/>
    <dgm:cxn modelId="{02F7FEF9-C44A-4678-8DA9-0CE4E10249DD}" type="presOf" srcId="{1A456B60-7DA6-45F0-9915-F39A3D399C86}" destId="{260F3C0A-7472-4B1F-A253-4B66B8967EE7}" srcOrd="0" destOrd="0" presId="urn:microsoft.com/office/officeart/2005/8/layout/orgChart1"/>
    <dgm:cxn modelId="{789FD5FA-C29D-4A74-B4CB-5E91830B8FE5}" srcId="{922775B1-4430-4F35-8259-0F5288D02962}" destId="{4E971B70-A643-4DCC-B406-85FF04EFFC3D}" srcOrd="0" destOrd="0" parTransId="{9AA5DE55-6BCD-481E-88F8-D098F4F21C25}" sibTransId="{D8C4B2C9-E028-4313-925A-5B8DB82B4656}"/>
    <dgm:cxn modelId="{8548C3FC-8263-49E9-8256-075142654FC7}" type="presOf" srcId="{248F624C-9EF4-4E36-AACD-085293B56AB1}" destId="{B0434BB7-903B-4E9B-A0F6-C48EEAF7EA13}" srcOrd="1" destOrd="0" presId="urn:microsoft.com/office/officeart/2005/8/layout/orgChart1"/>
    <dgm:cxn modelId="{15EDEF21-8BC1-40F9-9624-E469092FA727}" type="presParOf" srcId="{617C5AA7-5BA8-4D48-8AAB-A3C1E05E42C5}" destId="{198F5FB9-9026-4DB7-9486-8234032637D6}" srcOrd="0" destOrd="0" presId="urn:microsoft.com/office/officeart/2005/8/layout/orgChart1"/>
    <dgm:cxn modelId="{8A995503-DDE4-4D7F-AE80-04E9B0C801A9}" type="presParOf" srcId="{198F5FB9-9026-4DB7-9486-8234032637D6}" destId="{60C537B8-3B7A-4049-B3B8-DEF199B2B96F}" srcOrd="0" destOrd="0" presId="urn:microsoft.com/office/officeart/2005/8/layout/orgChart1"/>
    <dgm:cxn modelId="{CBE14284-179C-4BA5-894B-AA364271904C}" type="presParOf" srcId="{60C537B8-3B7A-4049-B3B8-DEF199B2B96F}" destId="{9BAC70F9-689C-4D17-B3F8-700F2B827B41}" srcOrd="0" destOrd="0" presId="urn:microsoft.com/office/officeart/2005/8/layout/orgChart1"/>
    <dgm:cxn modelId="{A6F1A12D-AE1D-4274-AB89-C4350707A3CE}" type="presParOf" srcId="{60C537B8-3B7A-4049-B3B8-DEF199B2B96F}" destId="{1C829D0F-2BDB-4FCC-B7F3-BEEF42712F8D}" srcOrd="1" destOrd="0" presId="urn:microsoft.com/office/officeart/2005/8/layout/orgChart1"/>
    <dgm:cxn modelId="{83C9033D-A0CF-4B9C-93E3-710E994AD278}" type="presParOf" srcId="{198F5FB9-9026-4DB7-9486-8234032637D6}" destId="{2C0FF107-B026-4CC7-8031-11837B7E08C9}" srcOrd="1" destOrd="0" presId="urn:microsoft.com/office/officeart/2005/8/layout/orgChart1"/>
    <dgm:cxn modelId="{1A54CD66-15AB-4570-B85E-B41E81193031}" type="presParOf" srcId="{2C0FF107-B026-4CC7-8031-11837B7E08C9}" destId="{2C554922-845A-4970-AB6A-F5101B67C9D7}" srcOrd="0" destOrd="0" presId="urn:microsoft.com/office/officeart/2005/8/layout/orgChart1"/>
    <dgm:cxn modelId="{B912023D-92A7-4C7B-AFAE-C8897D3BE297}" type="presParOf" srcId="{2C0FF107-B026-4CC7-8031-11837B7E08C9}" destId="{2C0CAADB-3561-49E0-980E-C2C22D97817F}" srcOrd="1" destOrd="0" presId="urn:microsoft.com/office/officeart/2005/8/layout/orgChart1"/>
    <dgm:cxn modelId="{51BD9EF7-66AD-40B1-9103-E403C3DEEC37}" type="presParOf" srcId="{2C0CAADB-3561-49E0-980E-C2C22D97817F}" destId="{C31F1489-05E5-46FC-B06A-0F808F6D1E28}" srcOrd="0" destOrd="0" presId="urn:microsoft.com/office/officeart/2005/8/layout/orgChart1"/>
    <dgm:cxn modelId="{254923AC-26A7-4483-B98F-ACF71FB2B3C3}" type="presParOf" srcId="{C31F1489-05E5-46FC-B06A-0F808F6D1E28}" destId="{260F3C0A-7472-4B1F-A253-4B66B8967EE7}" srcOrd="0" destOrd="0" presId="urn:microsoft.com/office/officeart/2005/8/layout/orgChart1"/>
    <dgm:cxn modelId="{3346E190-75CE-4512-8568-4D2B8B60AAED}" type="presParOf" srcId="{C31F1489-05E5-46FC-B06A-0F808F6D1E28}" destId="{AD2E8B7D-D96C-402F-A6BF-5651E8FB8F89}" srcOrd="1" destOrd="0" presId="urn:microsoft.com/office/officeart/2005/8/layout/orgChart1"/>
    <dgm:cxn modelId="{D072C76F-E11F-4F76-8574-0431986C809A}" type="presParOf" srcId="{2C0CAADB-3561-49E0-980E-C2C22D97817F}" destId="{0EC2941F-BB05-46F9-A4D2-91840BC62FF1}" srcOrd="1" destOrd="0" presId="urn:microsoft.com/office/officeart/2005/8/layout/orgChart1"/>
    <dgm:cxn modelId="{F751EB4B-D984-43FC-A160-5FBFDA77CAC0}" type="presParOf" srcId="{2C0CAADB-3561-49E0-980E-C2C22D97817F}" destId="{730F70D0-C7B0-4571-AEF7-A844A9138838}" srcOrd="2" destOrd="0" presId="urn:microsoft.com/office/officeart/2005/8/layout/orgChart1"/>
    <dgm:cxn modelId="{4B04FFB6-7406-413A-BC1F-096955415464}" type="presParOf" srcId="{2C0FF107-B026-4CC7-8031-11837B7E08C9}" destId="{F9AF721F-6270-4EBC-B1C4-120D580C1DAB}" srcOrd="2" destOrd="0" presId="urn:microsoft.com/office/officeart/2005/8/layout/orgChart1"/>
    <dgm:cxn modelId="{72EA7FE0-80C7-4FA3-A991-7D39A87B096C}" type="presParOf" srcId="{2C0FF107-B026-4CC7-8031-11837B7E08C9}" destId="{2D316481-F7CE-48FB-B4FF-F75CBC033415}" srcOrd="3" destOrd="0" presId="urn:microsoft.com/office/officeart/2005/8/layout/orgChart1"/>
    <dgm:cxn modelId="{F0F0956B-D89D-487E-8D7C-77CE59DBEFD1}" type="presParOf" srcId="{2D316481-F7CE-48FB-B4FF-F75CBC033415}" destId="{7F7F0727-E348-4568-98EF-83FE6AD783B9}" srcOrd="0" destOrd="0" presId="urn:microsoft.com/office/officeart/2005/8/layout/orgChart1"/>
    <dgm:cxn modelId="{7F614B0E-F7DA-465B-BF59-4AABEC5C83E6}" type="presParOf" srcId="{7F7F0727-E348-4568-98EF-83FE6AD783B9}" destId="{5CFFF4C4-C5B0-4269-A277-6694FC2339B9}" srcOrd="0" destOrd="0" presId="urn:microsoft.com/office/officeart/2005/8/layout/orgChart1"/>
    <dgm:cxn modelId="{1202EC98-FCF3-465E-A039-62736DF5A914}" type="presParOf" srcId="{7F7F0727-E348-4568-98EF-83FE6AD783B9}" destId="{ECE7F23B-3D3F-4543-AE8C-355F59CCA1E1}" srcOrd="1" destOrd="0" presId="urn:microsoft.com/office/officeart/2005/8/layout/orgChart1"/>
    <dgm:cxn modelId="{359FA569-DABC-4D10-9749-8A769EE923E8}" type="presParOf" srcId="{2D316481-F7CE-48FB-B4FF-F75CBC033415}" destId="{D9C680F6-B329-4CF9-BC3B-8E7BED1383EC}" srcOrd="1" destOrd="0" presId="urn:microsoft.com/office/officeart/2005/8/layout/orgChart1"/>
    <dgm:cxn modelId="{498DBB74-E8C7-47BB-ADDE-7B4E911C2020}" type="presParOf" srcId="{2D316481-F7CE-48FB-B4FF-F75CBC033415}" destId="{5E79FF3D-3763-4467-ADFB-CB9C7BB5DD14}" srcOrd="2" destOrd="0" presId="urn:microsoft.com/office/officeart/2005/8/layout/orgChart1"/>
    <dgm:cxn modelId="{F09D12A9-837B-431B-BD56-CFAD10930B40}" type="presParOf" srcId="{2C0FF107-B026-4CC7-8031-11837B7E08C9}" destId="{C193FEEC-389D-4466-B599-64A6FA1C256F}" srcOrd="4" destOrd="0" presId="urn:microsoft.com/office/officeart/2005/8/layout/orgChart1"/>
    <dgm:cxn modelId="{952A17DB-49D6-44C2-9983-F78669F686BC}" type="presParOf" srcId="{2C0FF107-B026-4CC7-8031-11837B7E08C9}" destId="{42FF43E1-97B4-4C54-B076-1016AA2EA2A8}" srcOrd="5" destOrd="0" presId="urn:microsoft.com/office/officeart/2005/8/layout/orgChart1"/>
    <dgm:cxn modelId="{D9C4D159-15AC-48F2-A63E-BE9C9BCA8184}" type="presParOf" srcId="{42FF43E1-97B4-4C54-B076-1016AA2EA2A8}" destId="{381702D0-7680-49F7-88FA-1D6FB7787D77}" srcOrd="0" destOrd="0" presId="urn:microsoft.com/office/officeart/2005/8/layout/orgChart1"/>
    <dgm:cxn modelId="{2A0FF28C-B6EC-449F-87DF-E2E2ADCC8694}" type="presParOf" srcId="{381702D0-7680-49F7-88FA-1D6FB7787D77}" destId="{D0AB4A10-D6D8-4F04-B1CD-783B593162C7}" srcOrd="0" destOrd="0" presId="urn:microsoft.com/office/officeart/2005/8/layout/orgChart1"/>
    <dgm:cxn modelId="{3784900A-1BF4-4A60-948D-BB21B3F0A109}" type="presParOf" srcId="{381702D0-7680-49F7-88FA-1D6FB7787D77}" destId="{013324A4-9366-4BC9-9A96-CF91D3AA0FD2}" srcOrd="1" destOrd="0" presId="urn:microsoft.com/office/officeart/2005/8/layout/orgChart1"/>
    <dgm:cxn modelId="{EDA94B19-EE1C-4BCD-A976-50A178CD8342}" type="presParOf" srcId="{42FF43E1-97B4-4C54-B076-1016AA2EA2A8}" destId="{2D08E6AB-6EAA-4A0E-9F61-832A6F0B19CA}" srcOrd="1" destOrd="0" presId="urn:microsoft.com/office/officeart/2005/8/layout/orgChart1"/>
    <dgm:cxn modelId="{F10395CF-3AE4-4AE7-8724-90C3A61A19A2}" type="presParOf" srcId="{42FF43E1-97B4-4C54-B076-1016AA2EA2A8}" destId="{0E35ED78-FCF5-4634-85F1-6ABB664A84C1}" srcOrd="2" destOrd="0" presId="urn:microsoft.com/office/officeart/2005/8/layout/orgChart1"/>
    <dgm:cxn modelId="{74D4F0D5-BD87-4A01-850C-AE89C7310B85}" type="presParOf" srcId="{198F5FB9-9026-4DB7-9486-8234032637D6}" destId="{DE2C0C6E-3D00-467E-B985-2B1B9FF0A49E}" srcOrd="2" destOrd="0" presId="urn:microsoft.com/office/officeart/2005/8/layout/orgChart1"/>
    <dgm:cxn modelId="{4C39A669-0DC6-4C4B-8219-51463DCC93D2}" type="presParOf" srcId="{617C5AA7-5BA8-4D48-8AAB-A3C1E05E42C5}" destId="{DAE6A48B-1CB4-4376-B23B-3A8F1F2ED10E}" srcOrd="1" destOrd="0" presId="urn:microsoft.com/office/officeart/2005/8/layout/orgChart1"/>
    <dgm:cxn modelId="{AFCD4090-FD57-4A7F-816B-553033222C0A}" type="presParOf" srcId="{DAE6A48B-1CB4-4376-B23B-3A8F1F2ED10E}" destId="{FA5BA375-C8BE-4CC3-8AF2-5E17CFBD01C4}" srcOrd="0" destOrd="0" presId="urn:microsoft.com/office/officeart/2005/8/layout/orgChart1"/>
    <dgm:cxn modelId="{75A4A5F3-CE2F-497F-8A3B-9CDC9D715DEC}" type="presParOf" srcId="{FA5BA375-C8BE-4CC3-8AF2-5E17CFBD01C4}" destId="{CDDF35E2-E294-4915-9712-84EF5A036E08}" srcOrd="0" destOrd="0" presId="urn:microsoft.com/office/officeart/2005/8/layout/orgChart1"/>
    <dgm:cxn modelId="{8BBF5162-878D-4A75-AA26-0E9F91DF9F8F}" type="presParOf" srcId="{FA5BA375-C8BE-4CC3-8AF2-5E17CFBD01C4}" destId="{E486DCD9-4566-46EE-8AC6-FAE48B4E91FC}" srcOrd="1" destOrd="0" presId="urn:microsoft.com/office/officeart/2005/8/layout/orgChart1"/>
    <dgm:cxn modelId="{8791B953-3E74-4BA3-9634-BE98F8384299}" type="presParOf" srcId="{DAE6A48B-1CB4-4376-B23B-3A8F1F2ED10E}" destId="{DE87B512-22FF-409F-B1DC-337857FAE87B}" srcOrd="1" destOrd="0" presId="urn:microsoft.com/office/officeart/2005/8/layout/orgChart1"/>
    <dgm:cxn modelId="{F2E02A3B-3B12-46A8-AC80-9EBA40318C8D}" type="presParOf" srcId="{DE87B512-22FF-409F-B1DC-337857FAE87B}" destId="{13E96316-F0C2-44B9-AD5A-68F9AAE9622A}" srcOrd="0" destOrd="0" presId="urn:microsoft.com/office/officeart/2005/8/layout/orgChart1"/>
    <dgm:cxn modelId="{0911DCB1-6294-48AD-884A-F43E2A346A30}" type="presParOf" srcId="{DE87B512-22FF-409F-B1DC-337857FAE87B}" destId="{B65AE2AE-3D76-4F88-8EA6-42A586D00DC0}" srcOrd="1" destOrd="0" presId="urn:microsoft.com/office/officeart/2005/8/layout/orgChart1"/>
    <dgm:cxn modelId="{BAE933FB-8FB0-47EB-AF2C-F90A3C2966AE}" type="presParOf" srcId="{B65AE2AE-3D76-4F88-8EA6-42A586D00DC0}" destId="{06B969EB-A1A9-4604-9FC0-7B8ACC259227}" srcOrd="0" destOrd="0" presId="urn:microsoft.com/office/officeart/2005/8/layout/orgChart1"/>
    <dgm:cxn modelId="{6758B4D5-D1F6-45E9-BD83-49923E4527D5}" type="presParOf" srcId="{06B969EB-A1A9-4604-9FC0-7B8ACC259227}" destId="{A3C89E30-20CE-4775-AEC0-C1B05FBFCE33}" srcOrd="0" destOrd="0" presId="urn:microsoft.com/office/officeart/2005/8/layout/orgChart1"/>
    <dgm:cxn modelId="{ED06E8D2-B676-4A3C-BAE8-3FC688CE24A2}" type="presParOf" srcId="{06B969EB-A1A9-4604-9FC0-7B8ACC259227}" destId="{87028945-C40A-44D3-ADE2-82DBADE8BDD2}" srcOrd="1" destOrd="0" presId="urn:microsoft.com/office/officeart/2005/8/layout/orgChart1"/>
    <dgm:cxn modelId="{7FF27035-D202-4EB7-AD91-6ABC8B967483}" type="presParOf" srcId="{B65AE2AE-3D76-4F88-8EA6-42A586D00DC0}" destId="{0925D146-D0AF-4932-B64D-A88BE49BECB5}" srcOrd="1" destOrd="0" presId="urn:microsoft.com/office/officeart/2005/8/layout/orgChart1"/>
    <dgm:cxn modelId="{6E727F37-52AB-45F5-90FB-EDA365334417}" type="presParOf" srcId="{B65AE2AE-3D76-4F88-8EA6-42A586D00DC0}" destId="{156C8084-67BD-468C-9134-C72293AD71C7}" srcOrd="2" destOrd="0" presId="urn:microsoft.com/office/officeart/2005/8/layout/orgChart1"/>
    <dgm:cxn modelId="{F228FF68-8196-4959-B2B0-B28A3F985F35}" type="presParOf" srcId="{DE87B512-22FF-409F-B1DC-337857FAE87B}" destId="{61A68B6F-D666-44E8-A4AD-C971E9B7233A}" srcOrd="2" destOrd="0" presId="urn:microsoft.com/office/officeart/2005/8/layout/orgChart1"/>
    <dgm:cxn modelId="{C48A2991-754B-482D-B7B0-A4326792FB6B}" type="presParOf" srcId="{DE87B512-22FF-409F-B1DC-337857FAE87B}" destId="{FBA76071-B577-41E8-8AE4-AC01F87FF754}" srcOrd="3" destOrd="0" presId="urn:microsoft.com/office/officeart/2005/8/layout/orgChart1"/>
    <dgm:cxn modelId="{E08C6E79-6D6D-4AF1-8C78-71720043C8FD}" type="presParOf" srcId="{FBA76071-B577-41E8-8AE4-AC01F87FF754}" destId="{BCD396FB-D130-4439-9B90-639898DA6DF5}" srcOrd="0" destOrd="0" presId="urn:microsoft.com/office/officeart/2005/8/layout/orgChart1"/>
    <dgm:cxn modelId="{3B4B09EA-BC90-4AD1-BCF8-68209E2ABAFA}" type="presParOf" srcId="{BCD396FB-D130-4439-9B90-639898DA6DF5}" destId="{07DECC8E-0F03-478B-8627-806C742029F3}" srcOrd="0" destOrd="0" presId="urn:microsoft.com/office/officeart/2005/8/layout/orgChart1"/>
    <dgm:cxn modelId="{75AC4795-95B0-4441-9764-6B6EBC7BABD3}" type="presParOf" srcId="{BCD396FB-D130-4439-9B90-639898DA6DF5}" destId="{ED6B76A6-9C27-4CEF-8B9E-F6EE538229A9}" srcOrd="1" destOrd="0" presId="urn:microsoft.com/office/officeart/2005/8/layout/orgChart1"/>
    <dgm:cxn modelId="{74063A5D-2CC3-483C-A8FC-11662B3D3F4B}" type="presParOf" srcId="{FBA76071-B577-41E8-8AE4-AC01F87FF754}" destId="{4A564625-E7A4-460C-BDCF-E34EF47268B0}" srcOrd="1" destOrd="0" presId="urn:microsoft.com/office/officeart/2005/8/layout/orgChart1"/>
    <dgm:cxn modelId="{F50C23B9-516E-4CC2-B208-942E1DFA40EF}" type="presParOf" srcId="{FBA76071-B577-41E8-8AE4-AC01F87FF754}" destId="{8D394EFB-2A96-406C-9E65-5B745A352335}" srcOrd="2" destOrd="0" presId="urn:microsoft.com/office/officeart/2005/8/layout/orgChart1"/>
    <dgm:cxn modelId="{E27EB916-F542-4665-9339-F5AC77130A8B}" type="presParOf" srcId="{DE87B512-22FF-409F-B1DC-337857FAE87B}" destId="{BEE2D273-9758-4007-98E8-C05E6D0466A4}" srcOrd="4" destOrd="0" presId="urn:microsoft.com/office/officeart/2005/8/layout/orgChart1"/>
    <dgm:cxn modelId="{A33A37E5-F1D9-45E3-A4D1-F90B9698C7EA}" type="presParOf" srcId="{DE87B512-22FF-409F-B1DC-337857FAE87B}" destId="{8E630C10-0296-4B1E-9441-90BF6CCCB2FE}" srcOrd="5" destOrd="0" presId="urn:microsoft.com/office/officeart/2005/8/layout/orgChart1"/>
    <dgm:cxn modelId="{40B6536B-D739-426F-9DCF-0D68944CFEE5}" type="presParOf" srcId="{8E630C10-0296-4B1E-9441-90BF6CCCB2FE}" destId="{DB4F60C7-F4BD-46E9-A659-3D685DE1C6BA}" srcOrd="0" destOrd="0" presId="urn:microsoft.com/office/officeart/2005/8/layout/orgChart1"/>
    <dgm:cxn modelId="{C626F3AD-3B82-47AF-B72C-08348FAD64D0}" type="presParOf" srcId="{DB4F60C7-F4BD-46E9-A659-3D685DE1C6BA}" destId="{38C1AF81-2F27-408E-B419-9A4FC375E3FF}" srcOrd="0" destOrd="0" presId="urn:microsoft.com/office/officeart/2005/8/layout/orgChart1"/>
    <dgm:cxn modelId="{49CA8078-D160-4CDA-A23A-EACA98465214}" type="presParOf" srcId="{DB4F60C7-F4BD-46E9-A659-3D685DE1C6BA}" destId="{B0434BB7-903B-4E9B-A0F6-C48EEAF7EA13}" srcOrd="1" destOrd="0" presId="urn:microsoft.com/office/officeart/2005/8/layout/orgChart1"/>
    <dgm:cxn modelId="{9E5E0306-58CC-4687-B18F-3059282222B2}" type="presParOf" srcId="{8E630C10-0296-4B1E-9441-90BF6CCCB2FE}" destId="{CBB8A7E1-1B89-4670-A043-53B2EBACB880}" srcOrd="1" destOrd="0" presId="urn:microsoft.com/office/officeart/2005/8/layout/orgChart1"/>
    <dgm:cxn modelId="{34F48C50-2955-4B50-A09A-8237067903C0}" type="presParOf" srcId="{8E630C10-0296-4B1E-9441-90BF6CCCB2FE}" destId="{1ADAF3CD-F5AC-4F6B-8E25-C9887B1F24CB}" srcOrd="2" destOrd="0" presId="urn:microsoft.com/office/officeart/2005/8/layout/orgChart1"/>
    <dgm:cxn modelId="{C2FE897F-F38E-42AB-9835-1897957FE7CF}" type="presParOf" srcId="{DAE6A48B-1CB4-4376-B23B-3A8F1F2ED10E}" destId="{93C52097-E23C-45C8-A6FF-DB8844C2E759}" srcOrd="2" destOrd="0" presId="urn:microsoft.com/office/officeart/2005/8/layout/orgChart1"/>
    <dgm:cxn modelId="{D00126A2-E9FD-4EBC-BA37-FEF94079EDFE}" type="presParOf" srcId="{617C5AA7-5BA8-4D48-8AAB-A3C1E05E42C5}" destId="{037AE658-4CC1-4073-BFEA-0A0058813286}" srcOrd="2" destOrd="0" presId="urn:microsoft.com/office/officeart/2005/8/layout/orgChart1"/>
    <dgm:cxn modelId="{4940F176-4AD8-4BD6-9891-A3CD4F132A64}" type="presParOf" srcId="{037AE658-4CC1-4073-BFEA-0A0058813286}" destId="{2D364860-E173-44FD-984B-6F96FE29E9CD}" srcOrd="0" destOrd="0" presId="urn:microsoft.com/office/officeart/2005/8/layout/orgChart1"/>
    <dgm:cxn modelId="{4289DE54-114B-4E7F-9886-5763FA7B62F7}" type="presParOf" srcId="{2D364860-E173-44FD-984B-6F96FE29E9CD}" destId="{33F0E6C3-8465-4EBB-9BC8-71D2C21DF10E}" srcOrd="0" destOrd="0" presId="urn:microsoft.com/office/officeart/2005/8/layout/orgChart1"/>
    <dgm:cxn modelId="{E67FFE93-FEDA-4B5C-A0F7-15160D719860}" type="presParOf" srcId="{2D364860-E173-44FD-984B-6F96FE29E9CD}" destId="{219EFC2A-259F-4D0D-833E-3D95A31C988B}" srcOrd="1" destOrd="0" presId="urn:microsoft.com/office/officeart/2005/8/layout/orgChart1"/>
    <dgm:cxn modelId="{30476777-DD00-4E31-80DF-6D380A16B64C}" type="presParOf" srcId="{037AE658-4CC1-4073-BFEA-0A0058813286}" destId="{7F503EB1-E52C-42A7-9C7F-EE62FA7FAA35}" srcOrd="1" destOrd="0" presId="urn:microsoft.com/office/officeart/2005/8/layout/orgChart1"/>
    <dgm:cxn modelId="{6A8F6040-7339-4F8B-B5AA-0A88C60D8AF7}" type="presParOf" srcId="{7F503EB1-E52C-42A7-9C7F-EE62FA7FAA35}" destId="{2489F459-43FE-4540-9541-70401314ED88}" srcOrd="0" destOrd="0" presId="urn:microsoft.com/office/officeart/2005/8/layout/orgChart1"/>
    <dgm:cxn modelId="{6EE6E607-F43E-41AD-A9D6-F360E18DD8E3}" type="presParOf" srcId="{7F503EB1-E52C-42A7-9C7F-EE62FA7FAA35}" destId="{8BF5D12E-38D9-48D6-ADE4-47377541CA46}" srcOrd="1" destOrd="0" presId="urn:microsoft.com/office/officeart/2005/8/layout/orgChart1"/>
    <dgm:cxn modelId="{32280E9B-8137-45EF-A65A-5C75652FF495}" type="presParOf" srcId="{8BF5D12E-38D9-48D6-ADE4-47377541CA46}" destId="{90185848-D396-430F-B48E-7C21CC7AA626}" srcOrd="0" destOrd="0" presId="urn:microsoft.com/office/officeart/2005/8/layout/orgChart1"/>
    <dgm:cxn modelId="{B1D06A7B-0C9F-4D58-8979-7F65314A9C76}" type="presParOf" srcId="{90185848-D396-430F-B48E-7C21CC7AA626}" destId="{0045F7B8-8F77-44F3-B9CD-38E599A04ED4}" srcOrd="0" destOrd="0" presId="urn:microsoft.com/office/officeart/2005/8/layout/orgChart1"/>
    <dgm:cxn modelId="{6ACE8E7F-983D-4989-96BD-F7CED0D5E48F}" type="presParOf" srcId="{90185848-D396-430F-B48E-7C21CC7AA626}" destId="{CD8BF178-0157-45FE-83AF-A2CCCD312352}" srcOrd="1" destOrd="0" presId="urn:microsoft.com/office/officeart/2005/8/layout/orgChart1"/>
    <dgm:cxn modelId="{5CB05D5B-EDEB-4B12-B590-12946A1FD1A0}" type="presParOf" srcId="{8BF5D12E-38D9-48D6-ADE4-47377541CA46}" destId="{350E5EDF-1136-4E9A-A281-AE160C6890C0}" srcOrd="1" destOrd="0" presId="urn:microsoft.com/office/officeart/2005/8/layout/orgChart1"/>
    <dgm:cxn modelId="{F83F3D9E-F5E8-46DD-98AC-A2E645B22261}" type="presParOf" srcId="{8BF5D12E-38D9-48D6-ADE4-47377541CA46}" destId="{82FDA91E-E87B-49CA-98A8-907F2E7D82F4}" srcOrd="2" destOrd="0" presId="urn:microsoft.com/office/officeart/2005/8/layout/orgChart1"/>
    <dgm:cxn modelId="{DF9E3757-BD01-497A-8638-84E82453C6F8}" type="presParOf" srcId="{7F503EB1-E52C-42A7-9C7F-EE62FA7FAA35}" destId="{657D7976-9D47-4CDA-9EAB-AF5F4AC581A2}" srcOrd="2" destOrd="0" presId="urn:microsoft.com/office/officeart/2005/8/layout/orgChart1"/>
    <dgm:cxn modelId="{C87DEE3A-A91E-4142-8FA6-44B9A76F5671}" type="presParOf" srcId="{7F503EB1-E52C-42A7-9C7F-EE62FA7FAA35}" destId="{0CAB40FD-7775-4C87-ACD9-7BD7326A0BA2}" srcOrd="3" destOrd="0" presId="urn:microsoft.com/office/officeart/2005/8/layout/orgChart1"/>
    <dgm:cxn modelId="{DB2D0284-3B78-42B7-AF33-8B74E53FC3C9}" type="presParOf" srcId="{0CAB40FD-7775-4C87-ACD9-7BD7326A0BA2}" destId="{E442499F-3357-46F7-87B7-577B801D6016}" srcOrd="0" destOrd="0" presId="urn:microsoft.com/office/officeart/2005/8/layout/orgChart1"/>
    <dgm:cxn modelId="{AE47C355-3C99-42FE-83E8-07ECF7E18C6D}" type="presParOf" srcId="{E442499F-3357-46F7-87B7-577B801D6016}" destId="{B85420CF-DDD6-437E-929B-49B186380312}" srcOrd="0" destOrd="0" presId="urn:microsoft.com/office/officeart/2005/8/layout/orgChart1"/>
    <dgm:cxn modelId="{2C2FF34A-44BA-47D2-8C4C-939D86AB3A38}" type="presParOf" srcId="{E442499F-3357-46F7-87B7-577B801D6016}" destId="{678124BD-0C58-4C5E-925D-C19FBC87C00A}" srcOrd="1" destOrd="0" presId="urn:microsoft.com/office/officeart/2005/8/layout/orgChart1"/>
    <dgm:cxn modelId="{522A64F2-7B9F-4F06-BD2A-83899D5A64B8}" type="presParOf" srcId="{0CAB40FD-7775-4C87-ACD9-7BD7326A0BA2}" destId="{C7BB038F-5419-483B-B267-0477D9A8A2D0}" srcOrd="1" destOrd="0" presId="urn:microsoft.com/office/officeart/2005/8/layout/orgChart1"/>
    <dgm:cxn modelId="{82FC139A-CFC8-41D0-84A4-E8E20AD9EA1D}" type="presParOf" srcId="{0CAB40FD-7775-4C87-ACD9-7BD7326A0BA2}" destId="{18F484AD-0FA3-4104-8D53-74C0944EB173}" srcOrd="2" destOrd="0" presId="urn:microsoft.com/office/officeart/2005/8/layout/orgChart1"/>
    <dgm:cxn modelId="{69EC6230-5DCD-453C-8FE4-94549FA44126}" type="presParOf" srcId="{7F503EB1-E52C-42A7-9C7F-EE62FA7FAA35}" destId="{122315C7-2468-4398-AD43-DAC785929E27}" srcOrd="4" destOrd="0" presId="urn:microsoft.com/office/officeart/2005/8/layout/orgChart1"/>
    <dgm:cxn modelId="{5A103E9C-9738-4762-BB03-34BD1FA1BA02}" type="presParOf" srcId="{7F503EB1-E52C-42A7-9C7F-EE62FA7FAA35}" destId="{DC6425D1-1D8B-48B9-A1CE-7DE4B6C08C40}" srcOrd="5" destOrd="0" presId="urn:microsoft.com/office/officeart/2005/8/layout/orgChart1"/>
    <dgm:cxn modelId="{E310D3EC-12F2-4B00-924D-91780D545A53}" type="presParOf" srcId="{DC6425D1-1D8B-48B9-A1CE-7DE4B6C08C40}" destId="{4388BC01-A0C5-4DD0-A516-98687D1EA055}" srcOrd="0" destOrd="0" presId="urn:microsoft.com/office/officeart/2005/8/layout/orgChart1"/>
    <dgm:cxn modelId="{9DBEE4B3-800D-4586-8919-74D670FB65C6}" type="presParOf" srcId="{4388BC01-A0C5-4DD0-A516-98687D1EA055}" destId="{F6645198-93D2-4687-A392-E1000A35275B}" srcOrd="0" destOrd="0" presId="urn:microsoft.com/office/officeart/2005/8/layout/orgChart1"/>
    <dgm:cxn modelId="{A74177B2-4026-469F-A73D-0646CEA7A0B4}" type="presParOf" srcId="{4388BC01-A0C5-4DD0-A516-98687D1EA055}" destId="{BA9D274C-1E8D-43A6-BB97-14231BB1617D}" srcOrd="1" destOrd="0" presId="urn:microsoft.com/office/officeart/2005/8/layout/orgChart1"/>
    <dgm:cxn modelId="{88CF78F9-9367-4EB0-84D5-76689699C310}" type="presParOf" srcId="{DC6425D1-1D8B-48B9-A1CE-7DE4B6C08C40}" destId="{3ADB082B-ADDA-4A2E-9DE7-6D2A76203EB3}" srcOrd="1" destOrd="0" presId="urn:microsoft.com/office/officeart/2005/8/layout/orgChart1"/>
    <dgm:cxn modelId="{C580DFCE-D087-4060-9CA6-F1CBDC391971}" type="presParOf" srcId="{DC6425D1-1D8B-48B9-A1CE-7DE4B6C08C40}" destId="{416548DA-0D69-4222-BBEF-34D07F9D465C}" srcOrd="2" destOrd="0" presId="urn:microsoft.com/office/officeart/2005/8/layout/orgChart1"/>
    <dgm:cxn modelId="{2D6991FC-B6A4-48EA-B6BF-2DC405EE50DD}" type="presParOf" srcId="{7F503EB1-E52C-42A7-9C7F-EE62FA7FAA35}" destId="{DF7BE62D-0ACB-40A1-9E00-D5487AF385C1}" srcOrd="6" destOrd="0" presId="urn:microsoft.com/office/officeart/2005/8/layout/orgChart1"/>
    <dgm:cxn modelId="{9373028B-2F42-47C1-94FF-20132648B098}" type="presParOf" srcId="{7F503EB1-E52C-42A7-9C7F-EE62FA7FAA35}" destId="{678CF6FA-F4E8-487F-A3D1-AE10E102DB09}" srcOrd="7" destOrd="0" presId="urn:microsoft.com/office/officeart/2005/8/layout/orgChart1"/>
    <dgm:cxn modelId="{F631F918-2BF1-48BC-AC79-C59E08DBEC86}" type="presParOf" srcId="{678CF6FA-F4E8-487F-A3D1-AE10E102DB09}" destId="{3887B1D4-8667-4FE6-85C5-0B943FCB64D2}" srcOrd="0" destOrd="0" presId="urn:microsoft.com/office/officeart/2005/8/layout/orgChart1"/>
    <dgm:cxn modelId="{A5E16903-2159-49CF-82FB-6057EE3081F3}" type="presParOf" srcId="{3887B1D4-8667-4FE6-85C5-0B943FCB64D2}" destId="{CBBB6B90-3F60-43D6-93AB-FA5E7492D23E}" srcOrd="0" destOrd="0" presId="urn:microsoft.com/office/officeart/2005/8/layout/orgChart1"/>
    <dgm:cxn modelId="{D8D666ED-951F-40D1-9D32-CADF0F3F0CD1}" type="presParOf" srcId="{3887B1D4-8667-4FE6-85C5-0B943FCB64D2}" destId="{651EA808-3AFA-456E-B146-683A23C19986}" srcOrd="1" destOrd="0" presId="urn:microsoft.com/office/officeart/2005/8/layout/orgChart1"/>
    <dgm:cxn modelId="{89B14AC3-41A3-445D-92F8-B2C29931BC2D}" type="presParOf" srcId="{678CF6FA-F4E8-487F-A3D1-AE10E102DB09}" destId="{36AD789E-A06F-4663-8580-8E0F8E3BED4F}" srcOrd="1" destOrd="0" presId="urn:microsoft.com/office/officeart/2005/8/layout/orgChart1"/>
    <dgm:cxn modelId="{52BD72BA-B670-491F-BD4D-99E66EDD1C17}" type="presParOf" srcId="{678CF6FA-F4E8-487F-A3D1-AE10E102DB09}" destId="{5FCFD309-97D2-43FC-BCC3-40D7E46AEDBE}" srcOrd="2" destOrd="0" presId="urn:microsoft.com/office/officeart/2005/8/layout/orgChart1"/>
    <dgm:cxn modelId="{600F6F68-06DA-4E40-AF89-EE9B8831B9F8}" type="presParOf" srcId="{037AE658-4CC1-4073-BFEA-0A0058813286}" destId="{C06887DF-D856-496C-BC07-A03E70DE6E57}" srcOrd="2" destOrd="0" presId="urn:microsoft.com/office/officeart/2005/8/layout/orgChart1"/>
    <dgm:cxn modelId="{0663CF95-4B46-4054-982D-21B5B9903327}" type="presParOf" srcId="{617C5AA7-5BA8-4D48-8AAB-A3C1E05E42C5}" destId="{FA5177F2-4BDF-403E-895B-7040CD32667F}" srcOrd="3" destOrd="0" presId="urn:microsoft.com/office/officeart/2005/8/layout/orgChart1"/>
    <dgm:cxn modelId="{45215487-2DDF-4A37-B25E-954C8ED32915}" type="presParOf" srcId="{FA5177F2-4BDF-403E-895B-7040CD32667F}" destId="{AAFCBB51-1875-43A5-ADF4-720BABA348D7}" srcOrd="0" destOrd="0" presId="urn:microsoft.com/office/officeart/2005/8/layout/orgChart1"/>
    <dgm:cxn modelId="{A2974F87-E326-44DD-BCC6-CA21F1FC3ED2}" type="presParOf" srcId="{AAFCBB51-1875-43A5-ADF4-720BABA348D7}" destId="{3C7B45AA-B4A2-4FA6-BA4A-365B3A0D7B97}" srcOrd="0" destOrd="0" presId="urn:microsoft.com/office/officeart/2005/8/layout/orgChart1"/>
    <dgm:cxn modelId="{57D6AB4F-C004-4E1B-A65B-259EAB392016}" type="presParOf" srcId="{AAFCBB51-1875-43A5-ADF4-720BABA348D7}" destId="{B0AD3636-6FCC-4289-B1EA-BF998370A18A}" srcOrd="1" destOrd="0" presId="urn:microsoft.com/office/officeart/2005/8/layout/orgChart1"/>
    <dgm:cxn modelId="{285BBB4E-4BCD-4866-9450-F4ED058496AD}" type="presParOf" srcId="{FA5177F2-4BDF-403E-895B-7040CD32667F}" destId="{1A05AB96-41EA-4332-89CE-720DD6C303D4}" srcOrd="1" destOrd="0" presId="urn:microsoft.com/office/officeart/2005/8/layout/orgChart1"/>
    <dgm:cxn modelId="{2FE07B23-1EF5-4A7A-8CD2-09729B225294}" type="presParOf" srcId="{1A05AB96-41EA-4332-89CE-720DD6C303D4}" destId="{F490CDF6-9A90-41AD-8CBA-D43CC92AA5CA}" srcOrd="0" destOrd="0" presId="urn:microsoft.com/office/officeart/2005/8/layout/orgChart1"/>
    <dgm:cxn modelId="{A6D9A0EA-157F-4766-AF92-4FF13DB7CB6D}" type="presParOf" srcId="{1A05AB96-41EA-4332-89CE-720DD6C303D4}" destId="{6CDDAEC0-BFBC-4217-A6F6-2D5816622605}" srcOrd="1" destOrd="0" presId="urn:microsoft.com/office/officeart/2005/8/layout/orgChart1"/>
    <dgm:cxn modelId="{2BE434E9-1F1C-479A-8C83-4A6A086072CD}" type="presParOf" srcId="{6CDDAEC0-BFBC-4217-A6F6-2D5816622605}" destId="{D83FA9AF-698A-498C-B91C-D21A510F375B}" srcOrd="0" destOrd="0" presId="urn:microsoft.com/office/officeart/2005/8/layout/orgChart1"/>
    <dgm:cxn modelId="{52E0EFA7-E9C6-4F48-B647-7DC5A6FB9844}" type="presParOf" srcId="{D83FA9AF-698A-498C-B91C-D21A510F375B}" destId="{ABB7C3F3-6373-4179-A96A-B65AB885567D}" srcOrd="0" destOrd="0" presId="urn:microsoft.com/office/officeart/2005/8/layout/orgChart1"/>
    <dgm:cxn modelId="{DE66C58B-7C91-44E5-B736-AF62F4706C5D}" type="presParOf" srcId="{D83FA9AF-698A-498C-B91C-D21A510F375B}" destId="{D3902F6F-E4B8-4F2B-9260-1C9A90F4F6DA}" srcOrd="1" destOrd="0" presId="urn:microsoft.com/office/officeart/2005/8/layout/orgChart1"/>
    <dgm:cxn modelId="{8C9ADA35-3E1D-43AA-B1D5-498D4B27D9E3}" type="presParOf" srcId="{6CDDAEC0-BFBC-4217-A6F6-2D5816622605}" destId="{170AAAD5-4B81-4C71-8E83-3B22E035B6E2}" srcOrd="1" destOrd="0" presId="urn:microsoft.com/office/officeart/2005/8/layout/orgChart1"/>
    <dgm:cxn modelId="{BAC46B05-3114-4B53-A5FA-14E9E5BA1BC5}" type="presParOf" srcId="{6CDDAEC0-BFBC-4217-A6F6-2D5816622605}" destId="{7BA86A18-493B-4F19-A8C2-CFC557C4E9D7}" srcOrd="2" destOrd="0" presId="urn:microsoft.com/office/officeart/2005/8/layout/orgChart1"/>
    <dgm:cxn modelId="{ADD6B186-17FC-47D0-8EAD-3F81811C227E}" type="presParOf" srcId="{1A05AB96-41EA-4332-89CE-720DD6C303D4}" destId="{C85EE821-23EA-4083-B6B1-6E85EC709492}" srcOrd="2" destOrd="0" presId="urn:microsoft.com/office/officeart/2005/8/layout/orgChart1"/>
    <dgm:cxn modelId="{FC8AFEF9-2DE7-47D5-A542-BBE27EB9C859}" type="presParOf" srcId="{1A05AB96-41EA-4332-89CE-720DD6C303D4}" destId="{175E46F9-40D2-498B-A427-F9F5723EAFDC}" srcOrd="3" destOrd="0" presId="urn:microsoft.com/office/officeart/2005/8/layout/orgChart1"/>
    <dgm:cxn modelId="{6EFB1634-3070-4272-8A98-5A4EF9632179}" type="presParOf" srcId="{175E46F9-40D2-498B-A427-F9F5723EAFDC}" destId="{514DF462-1646-4124-B41C-39CA0D07DC84}" srcOrd="0" destOrd="0" presId="urn:microsoft.com/office/officeart/2005/8/layout/orgChart1"/>
    <dgm:cxn modelId="{2306A45B-BAF1-4734-9922-6F77CA23F3A5}" type="presParOf" srcId="{514DF462-1646-4124-B41C-39CA0D07DC84}" destId="{587D4E61-53D9-4E45-9C33-750FEC7F4983}" srcOrd="0" destOrd="0" presId="urn:microsoft.com/office/officeart/2005/8/layout/orgChart1"/>
    <dgm:cxn modelId="{20020BEE-2395-4B1D-9A36-0686EF8D0018}" type="presParOf" srcId="{514DF462-1646-4124-B41C-39CA0D07DC84}" destId="{9214CE4D-6C0D-4827-84C8-E3C97CEF733E}" srcOrd="1" destOrd="0" presId="urn:microsoft.com/office/officeart/2005/8/layout/orgChart1"/>
    <dgm:cxn modelId="{4E2CA5CC-1D0B-4360-8906-0605C8ACD7F8}" type="presParOf" srcId="{175E46F9-40D2-498B-A427-F9F5723EAFDC}" destId="{891D78F6-412A-420E-B78A-42F5C4DD4011}" srcOrd="1" destOrd="0" presId="urn:microsoft.com/office/officeart/2005/8/layout/orgChart1"/>
    <dgm:cxn modelId="{E9C90F82-D718-446B-9439-1F8EF389C3B2}" type="presParOf" srcId="{175E46F9-40D2-498B-A427-F9F5723EAFDC}" destId="{28A8390C-1DA7-4560-A1C0-814470965AE2}" srcOrd="2" destOrd="0" presId="urn:microsoft.com/office/officeart/2005/8/layout/orgChart1"/>
    <dgm:cxn modelId="{7EA6B509-CBEB-4088-AFEB-A6183C086743}" type="presParOf" srcId="{1A05AB96-41EA-4332-89CE-720DD6C303D4}" destId="{7F60B1B6-6DC6-4F80-A38E-D058A461AE50}" srcOrd="4" destOrd="0" presId="urn:microsoft.com/office/officeart/2005/8/layout/orgChart1"/>
    <dgm:cxn modelId="{E37EEC5D-8AD2-4676-AD57-B09E1A4008BC}" type="presParOf" srcId="{1A05AB96-41EA-4332-89CE-720DD6C303D4}" destId="{480914AC-4CCF-4D6E-AD12-1AF1F8335994}" srcOrd="5" destOrd="0" presId="urn:microsoft.com/office/officeart/2005/8/layout/orgChart1"/>
    <dgm:cxn modelId="{944AC70F-91F8-47BB-A94F-E59689FDEF40}" type="presParOf" srcId="{480914AC-4CCF-4D6E-AD12-1AF1F8335994}" destId="{FFCC4401-74AD-4061-85CD-40619A33DA05}" srcOrd="0" destOrd="0" presId="urn:microsoft.com/office/officeart/2005/8/layout/orgChart1"/>
    <dgm:cxn modelId="{F59C6837-5900-4726-8680-A73382BBF401}" type="presParOf" srcId="{FFCC4401-74AD-4061-85CD-40619A33DA05}" destId="{607998B0-7CD6-4500-BA22-CE2BB12EFA36}" srcOrd="0" destOrd="0" presId="urn:microsoft.com/office/officeart/2005/8/layout/orgChart1"/>
    <dgm:cxn modelId="{7574E0DC-2BD4-448B-9CB6-570F7AB4DA2E}" type="presParOf" srcId="{FFCC4401-74AD-4061-85CD-40619A33DA05}" destId="{5F355FEC-1C68-4D73-B3B5-7EE3D37C5920}" srcOrd="1" destOrd="0" presId="urn:microsoft.com/office/officeart/2005/8/layout/orgChart1"/>
    <dgm:cxn modelId="{1E3C99BC-EDD7-46F2-A346-684A37BA11B6}" type="presParOf" srcId="{480914AC-4CCF-4D6E-AD12-1AF1F8335994}" destId="{F174CF52-CDA1-4D1C-A142-9D51E4B92E61}" srcOrd="1" destOrd="0" presId="urn:microsoft.com/office/officeart/2005/8/layout/orgChart1"/>
    <dgm:cxn modelId="{23B32351-3F0A-404B-893C-17F76E3E102F}" type="presParOf" srcId="{480914AC-4CCF-4D6E-AD12-1AF1F8335994}" destId="{651CBD27-E53F-4486-90E2-AC9735835A6E}" srcOrd="2" destOrd="0" presId="urn:microsoft.com/office/officeart/2005/8/layout/orgChart1"/>
    <dgm:cxn modelId="{6BC0DFD6-2C10-468C-82F6-37A92469CDAA}" type="presParOf" srcId="{FA5177F2-4BDF-403E-895B-7040CD32667F}" destId="{C82534E2-A43D-462B-80E0-23CC47C964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60B1B6-6DC6-4F80-A38E-D058A461AE50}">
      <dsp:nvSpPr>
        <dsp:cNvPr id="0" name=""/>
        <dsp:cNvSpPr/>
      </dsp:nvSpPr>
      <dsp:spPr>
        <a:xfrm>
          <a:off x="6126214" y="714132"/>
          <a:ext cx="198383" cy="23541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4115"/>
              </a:lnTo>
              <a:lnTo>
                <a:pt x="198383" y="235411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5EE821-23EA-4083-B6B1-6E85EC709492}">
      <dsp:nvSpPr>
        <dsp:cNvPr id="0" name=""/>
        <dsp:cNvSpPr/>
      </dsp:nvSpPr>
      <dsp:spPr>
        <a:xfrm>
          <a:off x="6126214" y="714132"/>
          <a:ext cx="198383" cy="14372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7216"/>
              </a:lnTo>
              <a:lnTo>
                <a:pt x="198383" y="143721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90CDF6-9A90-41AD-8CBA-D43CC92AA5CA}">
      <dsp:nvSpPr>
        <dsp:cNvPr id="0" name=""/>
        <dsp:cNvSpPr/>
      </dsp:nvSpPr>
      <dsp:spPr>
        <a:xfrm>
          <a:off x="6126214" y="714132"/>
          <a:ext cx="198383" cy="522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2811"/>
              </a:lnTo>
              <a:lnTo>
                <a:pt x="198383" y="52281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7BE62D-0ACB-40A1-9E00-D5487AF385C1}">
      <dsp:nvSpPr>
        <dsp:cNvPr id="0" name=""/>
        <dsp:cNvSpPr/>
      </dsp:nvSpPr>
      <dsp:spPr>
        <a:xfrm>
          <a:off x="4406206" y="714132"/>
          <a:ext cx="200970" cy="3199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9635"/>
              </a:lnTo>
              <a:lnTo>
                <a:pt x="200970" y="319963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2315C7-2468-4398-AD43-DAC785929E27}">
      <dsp:nvSpPr>
        <dsp:cNvPr id="0" name=""/>
        <dsp:cNvSpPr/>
      </dsp:nvSpPr>
      <dsp:spPr>
        <a:xfrm>
          <a:off x="4406206" y="714132"/>
          <a:ext cx="192100" cy="23076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7625"/>
              </a:lnTo>
              <a:lnTo>
                <a:pt x="192100" y="230762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7D7976-9D47-4CDA-9EAB-AF5F4AC581A2}">
      <dsp:nvSpPr>
        <dsp:cNvPr id="0" name=""/>
        <dsp:cNvSpPr/>
      </dsp:nvSpPr>
      <dsp:spPr>
        <a:xfrm>
          <a:off x="4406206" y="714132"/>
          <a:ext cx="192100" cy="14034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3462"/>
              </a:lnTo>
              <a:lnTo>
                <a:pt x="192100" y="140346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89F459-43FE-4540-9541-70401314ED88}">
      <dsp:nvSpPr>
        <dsp:cNvPr id="0" name=""/>
        <dsp:cNvSpPr/>
      </dsp:nvSpPr>
      <dsp:spPr>
        <a:xfrm>
          <a:off x="4406206" y="714132"/>
          <a:ext cx="222435" cy="522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2811"/>
              </a:lnTo>
              <a:lnTo>
                <a:pt x="222435" y="52281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E2D273-9758-4007-98E8-C05E6D0466A4}">
      <dsp:nvSpPr>
        <dsp:cNvPr id="0" name=""/>
        <dsp:cNvSpPr/>
      </dsp:nvSpPr>
      <dsp:spPr>
        <a:xfrm>
          <a:off x="3651634" y="714132"/>
          <a:ext cx="171759" cy="2308429"/>
        </a:xfrm>
        <a:custGeom>
          <a:avLst/>
          <a:gdLst/>
          <a:ahLst/>
          <a:cxnLst/>
          <a:rect l="0" t="0" r="0" b="0"/>
          <a:pathLst>
            <a:path>
              <a:moveTo>
                <a:pt x="171759" y="0"/>
              </a:moveTo>
              <a:lnTo>
                <a:pt x="171759" y="2308429"/>
              </a:lnTo>
              <a:lnTo>
                <a:pt x="0" y="230842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A68B6F-D666-44E8-A4AD-C971E9B7233A}">
      <dsp:nvSpPr>
        <dsp:cNvPr id="0" name=""/>
        <dsp:cNvSpPr/>
      </dsp:nvSpPr>
      <dsp:spPr>
        <a:xfrm>
          <a:off x="3618058" y="714132"/>
          <a:ext cx="205334" cy="1403462"/>
        </a:xfrm>
        <a:custGeom>
          <a:avLst/>
          <a:gdLst/>
          <a:ahLst/>
          <a:cxnLst/>
          <a:rect l="0" t="0" r="0" b="0"/>
          <a:pathLst>
            <a:path>
              <a:moveTo>
                <a:pt x="205334" y="0"/>
              </a:moveTo>
              <a:lnTo>
                <a:pt x="205334" y="1403462"/>
              </a:lnTo>
              <a:lnTo>
                <a:pt x="0" y="140346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E96316-F0C2-44B9-AD5A-68F9AAE9622A}">
      <dsp:nvSpPr>
        <dsp:cNvPr id="0" name=""/>
        <dsp:cNvSpPr/>
      </dsp:nvSpPr>
      <dsp:spPr>
        <a:xfrm>
          <a:off x="3651634" y="714132"/>
          <a:ext cx="171759" cy="530139"/>
        </a:xfrm>
        <a:custGeom>
          <a:avLst/>
          <a:gdLst/>
          <a:ahLst/>
          <a:cxnLst/>
          <a:rect l="0" t="0" r="0" b="0"/>
          <a:pathLst>
            <a:path>
              <a:moveTo>
                <a:pt x="171759" y="0"/>
              </a:moveTo>
              <a:lnTo>
                <a:pt x="171759" y="530139"/>
              </a:lnTo>
              <a:lnTo>
                <a:pt x="0" y="53013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93FEEC-389D-4466-B599-64A6FA1C256F}">
      <dsp:nvSpPr>
        <dsp:cNvPr id="0" name=""/>
        <dsp:cNvSpPr/>
      </dsp:nvSpPr>
      <dsp:spPr>
        <a:xfrm>
          <a:off x="1899500" y="714132"/>
          <a:ext cx="203884" cy="2354115"/>
        </a:xfrm>
        <a:custGeom>
          <a:avLst/>
          <a:gdLst/>
          <a:ahLst/>
          <a:cxnLst/>
          <a:rect l="0" t="0" r="0" b="0"/>
          <a:pathLst>
            <a:path>
              <a:moveTo>
                <a:pt x="203884" y="0"/>
              </a:moveTo>
              <a:lnTo>
                <a:pt x="203884" y="2354115"/>
              </a:lnTo>
              <a:lnTo>
                <a:pt x="0" y="235411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AF721F-6270-4EBC-B1C4-120D580C1DAB}">
      <dsp:nvSpPr>
        <dsp:cNvPr id="0" name=""/>
        <dsp:cNvSpPr/>
      </dsp:nvSpPr>
      <dsp:spPr>
        <a:xfrm>
          <a:off x="1899500" y="714132"/>
          <a:ext cx="203884" cy="1462995"/>
        </a:xfrm>
        <a:custGeom>
          <a:avLst/>
          <a:gdLst/>
          <a:ahLst/>
          <a:cxnLst/>
          <a:rect l="0" t="0" r="0" b="0"/>
          <a:pathLst>
            <a:path>
              <a:moveTo>
                <a:pt x="203884" y="0"/>
              </a:moveTo>
              <a:lnTo>
                <a:pt x="203884" y="1462995"/>
              </a:lnTo>
              <a:lnTo>
                <a:pt x="0" y="146299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554922-845A-4970-AB6A-F5101B67C9D7}">
      <dsp:nvSpPr>
        <dsp:cNvPr id="0" name=""/>
        <dsp:cNvSpPr/>
      </dsp:nvSpPr>
      <dsp:spPr>
        <a:xfrm>
          <a:off x="1899500" y="714132"/>
          <a:ext cx="203884" cy="509143"/>
        </a:xfrm>
        <a:custGeom>
          <a:avLst/>
          <a:gdLst/>
          <a:ahLst/>
          <a:cxnLst/>
          <a:rect l="0" t="0" r="0" b="0"/>
          <a:pathLst>
            <a:path>
              <a:moveTo>
                <a:pt x="203884" y="0"/>
              </a:moveTo>
              <a:lnTo>
                <a:pt x="203884" y="509143"/>
              </a:lnTo>
              <a:lnTo>
                <a:pt x="0" y="509143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AC70F9-689C-4D17-B3F8-700F2B827B41}">
      <dsp:nvSpPr>
        <dsp:cNvPr id="0" name=""/>
        <dsp:cNvSpPr/>
      </dsp:nvSpPr>
      <dsp:spPr>
        <a:xfrm>
          <a:off x="824039" y="3385"/>
          <a:ext cx="1421494" cy="710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itchFamily="34" charset="0"/>
            </a:rPr>
            <a:t>Civics                 Fall or Spring</a:t>
          </a:r>
        </a:p>
      </dsp:txBody>
      <dsp:txXfrm>
        <a:off x="824039" y="3385"/>
        <a:ext cx="1421494" cy="710747"/>
      </dsp:txXfrm>
    </dsp:sp>
    <dsp:sp modelId="{260F3C0A-7472-4B1F-A253-4B66B8967EE7}">
      <dsp:nvSpPr>
        <dsp:cNvPr id="0" name=""/>
        <dsp:cNvSpPr/>
      </dsp:nvSpPr>
      <dsp:spPr>
        <a:xfrm>
          <a:off x="478005" y="867902"/>
          <a:ext cx="1421494" cy="710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The American Legal System   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Fall or Spring</a:t>
          </a:r>
        </a:p>
      </dsp:txBody>
      <dsp:txXfrm>
        <a:off x="478005" y="867902"/>
        <a:ext cx="1421494" cy="710747"/>
      </dsp:txXfrm>
    </dsp:sp>
    <dsp:sp modelId="{5CFFF4C4-C5B0-4269-A277-6694FC2339B9}">
      <dsp:nvSpPr>
        <dsp:cNvPr id="0" name=""/>
        <dsp:cNvSpPr/>
      </dsp:nvSpPr>
      <dsp:spPr>
        <a:xfrm>
          <a:off x="478005" y="1821754"/>
          <a:ext cx="1421494" cy="710747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1400" kern="1200" dirty="0">
              <a:latin typeface="Calibri" pitchFamily="34" charset="0"/>
            </a:rPr>
            <a:t>AP® Macroeconomics         11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baseline="0" dirty="0">
              <a:latin typeface="Calibri" pitchFamily="34" charset="0"/>
            </a:rPr>
            <a:t> or</a:t>
          </a:r>
          <a:r>
            <a:rPr lang="en-US" sz="1400" kern="1200" baseline="30000" dirty="0">
              <a:latin typeface="Calibri" pitchFamily="34" charset="0"/>
            </a:rPr>
            <a:t> </a:t>
          </a:r>
          <a:r>
            <a:rPr lang="en-US" sz="1400" kern="1200" baseline="0" dirty="0">
              <a:latin typeface="Calibri" pitchFamily="34" charset="0"/>
            </a:rPr>
            <a:t>12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baseline="0" dirty="0">
              <a:latin typeface="Calibri" pitchFamily="34" charset="0"/>
            </a:rPr>
            <a:t> </a:t>
          </a:r>
          <a:r>
            <a:rPr lang="en-US" sz="1400" kern="1200" dirty="0">
              <a:latin typeface="Calibri" pitchFamily="34" charset="0"/>
            </a:rPr>
            <a:t>Spring</a:t>
          </a:r>
        </a:p>
      </dsp:txBody>
      <dsp:txXfrm>
        <a:off x="478005" y="1821754"/>
        <a:ext cx="1421494" cy="710747"/>
      </dsp:txXfrm>
    </dsp:sp>
    <dsp:sp modelId="{D0AB4A10-D6D8-4F04-B1CD-783B593162C7}">
      <dsp:nvSpPr>
        <dsp:cNvPr id="0" name=""/>
        <dsp:cNvSpPr/>
      </dsp:nvSpPr>
      <dsp:spPr>
        <a:xfrm>
          <a:off x="478005" y="2712875"/>
          <a:ext cx="1421494" cy="710747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Diversity &amp; Growth in America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11</a:t>
          </a:r>
          <a:r>
            <a:rPr lang="en-US" sz="1400" kern="1200" baseline="30000" dirty="0"/>
            <a:t>th </a:t>
          </a:r>
          <a:r>
            <a:rPr lang="en-US" sz="1400" kern="1200" baseline="0" dirty="0"/>
            <a:t>or 12</a:t>
          </a:r>
          <a:r>
            <a:rPr lang="en-US" sz="1400" kern="1200" baseline="30000" dirty="0"/>
            <a:t>th </a:t>
          </a:r>
          <a:endParaRPr lang="en-US" sz="1400" kern="1200" dirty="0"/>
        </a:p>
      </dsp:txBody>
      <dsp:txXfrm>
        <a:off x="478005" y="2712875"/>
        <a:ext cx="1421494" cy="710747"/>
      </dsp:txXfrm>
    </dsp:sp>
    <dsp:sp modelId="{CDDF35E2-E294-4915-9712-84EF5A036E08}">
      <dsp:nvSpPr>
        <dsp:cNvPr id="0" name=""/>
        <dsp:cNvSpPr/>
      </dsp:nvSpPr>
      <dsp:spPr>
        <a:xfrm>
          <a:off x="2544048" y="3385"/>
          <a:ext cx="1421494" cy="710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itchFamily="34" charset="0"/>
            </a:rPr>
            <a:t>Early American History              Fall or Spring</a:t>
          </a:r>
        </a:p>
      </dsp:txBody>
      <dsp:txXfrm>
        <a:off x="2544048" y="3385"/>
        <a:ext cx="1421494" cy="710747"/>
      </dsp:txXfrm>
    </dsp:sp>
    <dsp:sp modelId="{A3C89E30-20CE-4775-AEC0-C1B05FBFCE33}">
      <dsp:nvSpPr>
        <dsp:cNvPr id="0" name=""/>
        <dsp:cNvSpPr/>
      </dsp:nvSpPr>
      <dsp:spPr>
        <a:xfrm>
          <a:off x="2230139" y="888898"/>
          <a:ext cx="1421494" cy="710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ts val="12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10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baseline="0" dirty="0">
              <a:latin typeface="Calibri" pitchFamily="34" charset="0"/>
            </a:rPr>
            <a:t>, 11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baseline="0" dirty="0">
              <a:latin typeface="Calibri" pitchFamily="34" charset="0"/>
            </a:rPr>
            <a:t>, 12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baseline="0" dirty="0">
              <a:latin typeface="Calibri" pitchFamily="34" charset="0"/>
            </a:rPr>
            <a:t> </a:t>
          </a:r>
        </a:p>
        <a:p>
          <a:pPr marL="0" lvl="0" indent="0" algn="ctr" defTabSz="622300">
            <a:lnSpc>
              <a:spcPts val="12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baseline="0" dirty="0">
              <a:latin typeface="Calibri" pitchFamily="34" charset="0"/>
            </a:rPr>
            <a:t>Elective </a:t>
          </a:r>
          <a:r>
            <a:rPr lang="en-US" sz="1400" kern="1200" dirty="0">
              <a:latin typeface="Calibri" pitchFamily="34" charset="0"/>
            </a:rPr>
            <a:t>courses    </a:t>
          </a:r>
        </a:p>
        <a:p>
          <a:pPr marL="0" lvl="0" indent="0" algn="ctr" defTabSz="622300">
            <a:lnSpc>
              <a:spcPts val="12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Fall or Spring</a:t>
          </a:r>
        </a:p>
      </dsp:txBody>
      <dsp:txXfrm>
        <a:off x="2230139" y="888898"/>
        <a:ext cx="1421494" cy="710747"/>
      </dsp:txXfrm>
    </dsp:sp>
    <dsp:sp modelId="{07DECC8E-0F03-478B-8627-806C742029F3}">
      <dsp:nvSpPr>
        <dsp:cNvPr id="0" name=""/>
        <dsp:cNvSpPr/>
      </dsp:nvSpPr>
      <dsp:spPr>
        <a:xfrm>
          <a:off x="2196564" y="1762222"/>
          <a:ext cx="1421494" cy="710747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ts val="1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United States</a:t>
          </a:r>
        </a:p>
        <a:p>
          <a:pPr marL="0" lvl="0" indent="0" algn="ctr" defTabSz="622300">
            <a:lnSpc>
              <a:spcPts val="1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History  A and B</a:t>
          </a:r>
        </a:p>
        <a:p>
          <a:pPr marL="0" lvl="0" indent="0" algn="ctr" defTabSz="622300">
            <a:lnSpc>
              <a:spcPts val="1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10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dirty="0">
              <a:latin typeface="Calibri" pitchFamily="34" charset="0"/>
            </a:rPr>
            <a:t>, 11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dirty="0">
              <a:latin typeface="Calibri" pitchFamily="34" charset="0"/>
            </a:rPr>
            <a:t>, 12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dirty="0">
              <a:latin typeface="Calibri" pitchFamily="34" charset="0"/>
            </a:rPr>
            <a:t> </a:t>
          </a:r>
        </a:p>
      </dsp:txBody>
      <dsp:txXfrm>
        <a:off x="2196564" y="1762222"/>
        <a:ext cx="1421494" cy="710747"/>
      </dsp:txXfrm>
    </dsp:sp>
    <dsp:sp modelId="{38C1AF81-2F27-408E-B419-9A4FC375E3FF}">
      <dsp:nvSpPr>
        <dsp:cNvPr id="0" name=""/>
        <dsp:cNvSpPr/>
      </dsp:nvSpPr>
      <dsp:spPr>
        <a:xfrm>
          <a:off x="2230139" y="2667188"/>
          <a:ext cx="1421494" cy="710747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ts val="1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AP® United States</a:t>
          </a:r>
        </a:p>
        <a:p>
          <a:pPr marL="0" lvl="0" indent="0" algn="ctr" defTabSz="622300">
            <a:lnSpc>
              <a:spcPts val="1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History           </a:t>
          </a:r>
        </a:p>
        <a:p>
          <a:pPr marL="0" lvl="0" indent="0" algn="ctr" defTabSz="622300">
            <a:lnSpc>
              <a:spcPts val="1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11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dirty="0">
              <a:latin typeface="Calibri" pitchFamily="34" charset="0"/>
            </a:rPr>
            <a:t> or 12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dirty="0">
              <a:latin typeface="Calibri" pitchFamily="34" charset="0"/>
            </a:rPr>
            <a:t> </a:t>
          </a:r>
        </a:p>
      </dsp:txBody>
      <dsp:txXfrm>
        <a:off x="2230139" y="2667188"/>
        <a:ext cx="1421494" cy="710747"/>
      </dsp:txXfrm>
    </dsp:sp>
    <dsp:sp modelId="{33F0E6C3-8465-4EBB-9BC8-71D2C21DF10E}">
      <dsp:nvSpPr>
        <dsp:cNvPr id="0" name=""/>
        <dsp:cNvSpPr/>
      </dsp:nvSpPr>
      <dsp:spPr>
        <a:xfrm>
          <a:off x="4264056" y="3385"/>
          <a:ext cx="1421494" cy="710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itchFamily="34" charset="0"/>
            </a:rPr>
            <a:t>Social Issues      Fall or Spring</a:t>
          </a:r>
        </a:p>
      </dsp:txBody>
      <dsp:txXfrm>
        <a:off x="4264056" y="3385"/>
        <a:ext cx="1421494" cy="710747"/>
      </dsp:txXfrm>
    </dsp:sp>
    <dsp:sp modelId="{0045F7B8-8F77-44F3-B9CD-38E599A04ED4}">
      <dsp:nvSpPr>
        <dsp:cNvPr id="0" name=""/>
        <dsp:cNvSpPr/>
      </dsp:nvSpPr>
      <dsp:spPr>
        <a:xfrm>
          <a:off x="4628641" y="881570"/>
          <a:ext cx="1421494" cy="710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International Relations          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Fall only</a:t>
          </a:r>
        </a:p>
      </dsp:txBody>
      <dsp:txXfrm>
        <a:off x="4628641" y="881570"/>
        <a:ext cx="1421494" cy="710747"/>
      </dsp:txXfrm>
    </dsp:sp>
    <dsp:sp modelId="{B85420CF-DDD6-437E-929B-49B186380312}">
      <dsp:nvSpPr>
        <dsp:cNvPr id="0" name=""/>
        <dsp:cNvSpPr/>
      </dsp:nvSpPr>
      <dsp:spPr>
        <a:xfrm>
          <a:off x="4598307" y="1762222"/>
          <a:ext cx="1421494" cy="710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The American Legal System   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Fall or Spring</a:t>
          </a:r>
        </a:p>
      </dsp:txBody>
      <dsp:txXfrm>
        <a:off x="4598307" y="1762222"/>
        <a:ext cx="1421494" cy="710747"/>
      </dsp:txXfrm>
    </dsp:sp>
    <dsp:sp modelId="{F6645198-93D2-4687-A392-E1000A35275B}">
      <dsp:nvSpPr>
        <dsp:cNvPr id="0" name=""/>
        <dsp:cNvSpPr/>
      </dsp:nvSpPr>
      <dsp:spPr>
        <a:xfrm>
          <a:off x="4598307" y="2666385"/>
          <a:ext cx="1421494" cy="710747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Diversity &amp; Growth in America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11</a:t>
          </a:r>
          <a:r>
            <a:rPr lang="en-US" sz="1400" kern="1200" baseline="30000" dirty="0"/>
            <a:t>th</a:t>
          </a:r>
          <a:r>
            <a:rPr lang="en-US" sz="1400" kern="1200" baseline="0" dirty="0"/>
            <a:t> or 12</a:t>
          </a:r>
          <a:r>
            <a:rPr lang="en-US" sz="1400" kern="1200" baseline="30000" dirty="0"/>
            <a:t>th</a:t>
          </a:r>
          <a:endParaRPr lang="en-US" sz="1400" kern="1200" dirty="0"/>
        </a:p>
      </dsp:txBody>
      <dsp:txXfrm>
        <a:off x="4598307" y="2666385"/>
        <a:ext cx="1421494" cy="710747"/>
      </dsp:txXfrm>
    </dsp:sp>
    <dsp:sp modelId="{CBBB6B90-3F60-43D6-93AB-FA5E7492D23E}">
      <dsp:nvSpPr>
        <dsp:cNvPr id="0" name=""/>
        <dsp:cNvSpPr/>
      </dsp:nvSpPr>
      <dsp:spPr>
        <a:xfrm>
          <a:off x="4607177" y="3558394"/>
          <a:ext cx="1421494" cy="710747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ts val="1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Sociology</a:t>
          </a:r>
        </a:p>
        <a:p>
          <a:pPr marL="0" lvl="0" indent="0" algn="ctr" defTabSz="622300">
            <a:lnSpc>
              <a:spcPts val="1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11</a:t>
          </a:r>
          <a:r>
            <a:rPr lang="en-US" sz="1400" kern="1200" baseline="30000" dirty="0">
              <a:latin typeface="Calibri" pitchFamily="34" charset="0"/>
            </a:rPr>
            <a:t>th </a:t>
          </a:r>
          <a:r>
            <a:rPr lang="en-US" sz="1400" kern="1200" baseline="0" dirty="0">
              <a:latin typeface="Calibri" pitchFamily="34" charset="0"/>
            </a:rPr>
            <a:t>or </a:t>
          </a:r>
          <a:r>
            <a:rPr lang="en-US" sz="1400" kern="1200" dirty="0">
              <a:latin typeface="Calibri" pitchFamily="34" charset="0"/>
            </a:rPr>
            <a:t>12</a:t>
          </a:r>
          <a:r>
            <a:rPr lang="en-US" sz="1400" kern="1200" baseline="30000" dirty="0">
              <a:latin typeface="Calibri" pitchFamily="34" charset="0"/>
            </a:rPr>
            <a:t>th</a:t>
          </a:r>
          <a:r>
            <a:rPr lang="en-US" sz="1400" kern="1200" dirty="0">
              <a:latin typeface="Calibri" pitchFamily="34" charset="0"/>
            </a:rPr>
            <a:t> </a:t>
          </a:r>
        </a:p>
        <a:p>
          <a:pPr marL="0" lvl="0" indent="0" algn="ctr" defTabSz="622300">
            <a:lnSpc>
              <a:spcPts val="1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Fall or Spring</a:t>
          </a:r>
        </a:p>
      </dsp:txBody>
      <dsp:txXfrm>
        <a:off x="4607177" y="3558394"/>
        <a:ext cx="1421494" cy="710747"/>
      </dsp:txXfrm>
    </dsp:sp>
    <dsp:sp modelId="{3C7B45AA-B4A2-4FA6-BA4A-365B3A0D7B97}">
      <dsp:nvSpPr>
        <dsp:cNvPr id="0" name=""/>
        <dsp:cNvSpPr/>
      </dsp:nvSpPr>
      <dsp:spPr>
        <a:xfrm>
          <a:off x="5984065" y="3385"/>
          <a:ext cx="1421494" cy="7107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Calibri" pitchFamily="34" charset="0"/>
            </a:rPr>
            <a:t>World Geography      Fall or Spring</a:t>
          </a:r>
        </a:p>
      </dsp:txBody>
      <dsp:txXfrm>
        <a:off x="5984065" y="3385"/>
        <a:ext cx="1421494" cy="710747"/>
      </dsp:txXfrm>
    </dsp:sp>
    <dsp:sp modelId="{ABB7C3F3-6373-4179-A96A-B65AB885567D}">
      <dsp:nvSpPr>
        <dsp:cNvPr id="0" name=""/>
        <dsp:cNvSpPr/>
      </dsp:nvSpPr>
      <dsp:spPr>
        <a:xfrm>
          <a:off x="6324598" y="881570"/>
          <a:ext cx="1421494" cy="710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Area Studies   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Fall only</a:t>
          </a:r>
        </a:p>
      </dsp:txBody>
      <dsp:txXfrm>
        <a:off x="6324598" y="881570"/>
        <a:ext cx="1421494" cy="710747"/>
      </dsp:txXfrm>
    </dsp:sp>
    <dsp:sp modelId="{587D4E61-53D9-4E45-9C33-750FEC7F4983}">
      <dsp:nvSpPr>
        <dsp:cNvPr id="0" name=""/>
        <dsp:cNvSpPr/>
      </dsp:nvSpPr>
      <dsp:spPr>
        <a:xfrm>
          <a:off x="6324598" y="1795975"/>
          <a:ext cx="1421494" cy="710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International Relations         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Fall only</a:t>
          </a:r>
        </a:p>
      </dsp:txBody>
      <dsp:txXfrm>
        <a:off x="6324598" y="1795975"/>
        <a:ext cx="1421494" cy="710747"/>
      </dsp:txXfrm>
    </dsp:sp>
    <dsp:sp modelId="{607998B0-7CD6-4500-BA22-CE2BB12EFA36}">
      <dsp:nvSpPr>
        <dsp:cNvPr id="0" name=""/>
        <dsp:cNvSpPr/>
      </dsp:nvSpPr>
      <dsp:spPr>
        <a:xfrm>
          <a:off x="6324598" y="2712875"/>
          <a:ext cx="1421494" cy="7107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Western Civilization   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Calibri" pitchFamily="34" charset="0"/>
            </a:rPr>
            <a:t>Spring only</a:t>
          </a:r>
        </a:p>
      </dsp:txBody>
      <dsp:txXfrm>
        <a:off x="6324598" y="2712875"/>
        <a:ext cx="1421494" cy="7107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3013764" cy="465455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9465" y="4"/>
            <a:ext cx="3013764" cy="465455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A8D31BE0-7354-4A5F-B779-D2272A75C410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4"/>
            <a:ext cx="3013764" cy="465455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9465" y="8842034"/>
            <a:ext cx="3013764" cy="465455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81590CCF-EAC9-4D31-A056-7B842E67254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2168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13659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609" y="3"/>
            <a:ext cx="3013659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3C733-8790-4F34-A5B8-BD6A12E5FDB8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63638"/>
            <a:ext cx="4186238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855" y="4479925"/>
            <a:ext cx="5565128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378"/>
            <a:ext cx="3013659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609" y="8842378"/>
            <a:ext cx="3013659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3AA6F-C943-4B2F-BF08-4C021282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8545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599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4470A-8CE6-442B-9685-9C083B6AD23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1CE27-864D-4A54-BCFA-5B324C41953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029E64-2C52-41B7-9140-229C815C42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01C33B-C498-4CDC-B372-2D0F00BE8B1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5955CC-BB04-4DA0-999B-326B3115B70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B27248-2C0B-4A4A-9D00-F9E432811F4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467971-A8C5-4C74-8365-8032D4589DB6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78D561-5700-434A-B939-A6E363FF2A0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B3CB2C-D349-46CD-9FA0-52EE7435706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73DA5-4C57-434E-8DF4-C14C8AA700A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EEFDBB-48EB-4DF6-A0D0-033BB6EE0B5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A4E1A5-A790-42B2-83DB-DAE36D0C6AD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ussec@oths.u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6700" y="228600"/>
            <a:ext cx="8610600" cy="2484438"/>
          </a:xfrm>
        </p:spPr>
        <p:txBody>
          <a:bodyPr>
            <a:normAutofit fontScale="90000"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4900" b="1" dirty="0">
                <a:solidFill>
                  <a:srgbClr val="000099"/>
                </a:solidFill>
              </a:rPr>
              <a:t>O’Fallon Township High School</a:t>
            </a:r>
            <a:r>
              <a:rPr lang="en-US" sz="4900" dirty="0"/>
              <a:t> </a:t>
            </a:r>
            <a:br>
              <a:rPr lang="en-US" sz="4900" dirty="0"/>
            </a:br>
            <a:r>
              <a:rPr lang="en-US" sz="4900" b="1" dirty="0">
                <a:solidFill>
                  <a:srgbClr val="000099"/>
                </a:solidFill>
              </a:rPr>
              <a:t>Social Studies Department</a:t>
            </a:r>
            <a:br>
              <a:rPr lang="en-US" sz="4900" b="1" dirty="0">
                <a:solidFill>
                  <a:srgbClr val="000099"/>
                </a:solidFill>
              </a:rPr>
            </a:br>
            <a:r>
              <a:rPr lang="en-US" sz="4900" b="1" dirty="0">
                <a:solidFill>
                  <a:srgbClr val="000099"/>
                </a:solidFill>
              </a:rPr>
              <a:t>Course Offerings</a:t>
            </a:r>
            <a:br>
              <a:rPr lang="en-US" sz="4900" b="1" dirty="0">
                <a:solidFill>
                  <a:srgbClr val="000099"/>
                </a:solidFill>
              </a:rPr>
            </a:br>
            <a:r>
              <a:rPr lang="en-US" sz="4900" b="1" dirty="0">
                <a:solidFill>
                  <a:srgbClr val="000099"/>
                </a:solidFill>
              </a:rPr>
              <a:t>2024-2025</a:t>
            </a:r>
          </a:p>
        </p:txBody>
      </p:sp>
      <p:pic>
        <p:nvPicPr>
          <p:cNvPr id="25602" name="Picture 4" descr="MCj0233990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336" y="2713038"/>
            <a:ext cx="5905329" cy="2674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30B7E4-776C-40A5-926D-EC3397926D2F}"/>
              </a:ext>
            </a:extLst>
          </p:cNvPr>
          <p:cNvSpPr txBox="1"/>
          <p:nvPr/>
        </p:nvSpPr>
        <p:spPr>
          <a:xfrm>
            <a:off x="2397481" y="5576888"/>
            <a:ext cx="46538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Social Studies Department Chair</a:t>
            </a:r>
          </a:p>
          <a:p>
            <a:pPr algn="ctr"/>
            <a:r>
              <a:rPr lang="en-US" sz="2400" dirty="0"/>
              <a:t>Mr. Christopher Busse </a:t>
            </a:r>
          </a:p>
          <a:p>
            <a:pPr algn="ctr"/>
            <a:r>
              <a:rPr lang="en-US" sz="2400" dirty="0">
                <a:hlinkClick r:id="rId4"/>
              </a:rPr>
              <a:t>bussec@oths.us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4400" b="1" u="sng" dirty="0">
                <a:solidFill>
                  <a:srgbClr val="000099"/>
                </a:solidFill>
                <a:cs typeface="Arial" pitchFamily="34" charset="0"/>
              </a:rPr>
              <a:t>Social Studies Course Offerings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42900" y="1143000"/>
            <a:ext cx="8458200" cy="556260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dirty="0">
              <a:solidFill>
                <a:srgbClr val="000099"/>
              </a:solidFill>
              <a:cs typeface="Arial" pitchFamily="34" charset="0"/>
            </a:endParaRP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solidFill>
                  <a:srgbClr val="000099"/>
                </a:solidFill>
                <a:cs typeface="Arial" pitchFamily="34" charset="0"/>
              </a:rPr>
              <a:t>OTHS graduation requirements for social studies:</a:t>
            </a:r>
          </a:p>
          <a:p>
            <a:pPr marL="0" indent="0">
              <a:lnSpc>
                <a:spcPts val="2000"/>
              </a:lnSpc>
              <a:buFont typeface="Wingdings" pitchFamily="2" charset="2"/>
              <a:buNone/>
            </a:pPr>
            <a:r>
              <a:rPr lang="en-US" dirty="0">
                <a:solidFill>
                  <a:srgbClr val="000099"/>
                </a:solidFill>
                <a:cs typeface="Arial" pitchFamily="34" charset="0"/>
              </a:rPr>
              <a:t>	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b="1" dirty="0">
                <a:solidFill>
                  <a:srgbClr val="000099"/>
                </a:solidFill>
                <a:cs typeface="Arial" pitchFamily="34" charset="0"/>
              </a:rPr>
              <a:t>Five semesters </a:t>
            </a:r>
            <a:r>
              <a:rPr lang="en-US" dirty="0">
                <a:solidFill>
                  <a:srgbClr val="000099"/>
                </a:solidFill>
                <a:cs typeface="Arial" pitchFamily="34" charset="0"/>
              </a:rPr>
              <a:t>of social studies are required for all students including one semester of </a:t>
            </a:r>
            <a:r>
              <a:rPr lang="en-US" b="1" dirty="0">
                <a:solidFill>
                  <a:srgbClr val="000099"/>
                </a:solidFill>
                <a:cs typeface="Arial" pitchFamily="34" charset="0"/>
              </a:rPr>
              <a:t>Civics</a:t>
            </a:r>
            <a:r>
              <a:rPr lang="en-US" dirty="0">
                <a:solidFill>
                  <a:srgbClr val="000099"/>
                </a:solidFill>
                <a:cs typeface="Arial" pitchFamily="34" charset="0"/>
              </a:rPr>
              <a:t> during  the freshman year </a:t>
            </a:r>
            <a:r>
              <a:rPr lang="en-US" b="1" i="1" dirty="0">
                <a:solidFill>
                  <a:srgbClr val="000099"/>
                </a:solidFill>
                <a:cs typeface="Arial" pitchFamily="34" charset="0"/>
              </a:rPr>
              <a:t>or</a:t>
            </a:r>
            <a:r>
              <a:rPr lang="en-US" dirty="0">
                <a:solidFill>
                  <a:srgbClr val="000099"/>
                </a:solidFill>
                <a:cs typeface="Arial" pitchFamily="34" charset="0"/>
              </a:rPr>
              <a:t> one semester of </a:t>
            </a:r>
            <a:r>
              <a:rPr lang="en-US" b="1" dirty="0">
                <a:solidFill>
                  <a:srgbClr val="000099"/>
                </a:solidFill>
                <a:cs typeface="Arial" pitchFamily="34" charset="0"/>
              </a:rPr>
              <a:t>American Government</a:t>
            </a:r>
            <a:r>
              <a:rPr lang="en-US" dirty="0">
                <a:solidFill>
                  <a:srgbClr val="000099"/>
                </a:solidFill>
                <a:cs typeface="Arial" pitchFamily="34" charset="0"/>
              </a:rPr>
              <a:t> during either the sophomore, junior, or senior year and two semesters of </a:t>
            </a:r>
            <a:r>
              <a:rPr lang="en-US" b="1" dirty="0">
                <a:solidFill>
                  <a:srgbClr val="000099"/>
                </a:solidFill>
                <a:cs typeface="Arial" pitchFamily="34" charset="0"/>
              </a:rPr>
              <a:t>United States History </a:t>
            </a:r>
            <a:r>
              <a:rPr lang="en-US" dirty="0">
                <a:solidFill>
                  <a:srgbClr val="000099"/>
                </a:solidFill>
                <a:cs typeface="Arial" pitchFamily="34" charset="0"/>
              </a:rPr>
              <a:t>during either the sophomore, junior, or senior years.</a:t>
            </a:r>
          </a:p>
          <a:p>
            <a:pPr marL="0" indent="0">
              <a:lnSpc>
                <a:spcPts val="2000"/>
              </a:lnSpc>
              <a:buFont typeface="Wingdings" pitchFamily="2" charset="2"/>
              <a:buNone/>
            </a:pPr>
            <a:endParaRPr lang="en-US" dirty="0">
              <a:solidFill>
                <a:srgbClr val="000099"/>
              </a:solidFill>
              <a:cs typeface="Arial" pitchFamily="34" charset="0"/>
            </a:endParaRPr>
          </a:p>
          <a:p>
            <a:pPr marL="0" indent="0" algn="just">
              <a:lnSpc>
                <a:spcPct val="90000"/>
              </a:lnSpc>
              <a:buFont typeface="Wingdings" pitchFamily="2" charset="2"/>
              <a:buNone/>
            </a:pPr>
            <a:r>
              <a:rPr lang="en-US" dirty="0">
                <a:solidFill>
                  <a:srgbClr val="000099"/>
                </a:solidFill>
                <a:cs typeface="Arial" pitchFamily="34" charset="0"/>
              </a:rPr>
              <a:t>Many colleges require </a:t>
            </a:r>
            <a:r>
              <a:rPr lang="en-US" b="1" dirty="0">
                <a:solidFill>
                  <a:srgbClr val="000099"/>
                </a:solidFill>
                <a:cs typeface="Arial" pitchFamily="34" charset="0"/>
              </a:rPr>
              <a:t>six semesters </a:t>
            </a:r>
            <a:r>
              <a:rPr lang="en-US" dirty="0">
                <a:solidFill>
                  <a:srgbClr val="000099"/>
                </a:solidFill>
                <a:cs typeface="Arial" pitchFamily="34" charset="0"/>
              </a:rPr>
              <a:t>of social studies to satisfy admission requirements.  There are many interesting elective social studies courses available for students to fulfill OTHS graduation and college admission requirements.</a:t>
            </a:r>
          </a:p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3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Social Studies Department – Course Sequence Recommendations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8922881"/>
              </p:ext>
            </p:extLst>
          </p:nvPr>
        </p:nvGraphicFramePr>
        <p:xfrm>
          <a:off x="457200" y="1175828"/>
          <a:ext cx="8229600" cy="4754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704" y="5588688"/>
            <a:ext cx="2824209" cy="10772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tx2"/>
                </a:solidFill>
              </a:rPr>
              <a:t>9</a:t>
            </a:r>
            <a:r>
              <a:rPr lang="en-US" sz="1600" b="1" baseline="30000" dirty="0">
                <a:solidFill>
                  <a:schemeClr val="tx2"/>
                </a:solidFill>
              </a:rPr>
              <a:t>th</a:t>
            </a:r>
            <a:r>
              <a:rPr lang="en-US" sz="1600" b="1" dirty="0">
                <a:solidFill>
                  <a:schemeClr val="tx2"/>
                </a:solidFill>
              </a:rPr>
              <a:t> grade courses</a:t>
            </a:r>
          </a:p>
          <a:p>
            <a:pPr>
              <a:defRPr/>
            </a:pPr>
            <a:r>
              <a:rPr lang="en-US" sz="1600" b="1" dirty="0">
                <a:solidFill>
                  <a:schemeClr val="accent2"/>
                </a:solidFill>
              </a:rPr>
              <a:t>10</a:t>
            </a:r>
            <a:r>
              <a:rPr lang="en-US" sz="1600" b="1" baseline="30000" dirty="0">
                <a:solidFill>
                  <a:schemeClr val="accent2"/>
                </a:solidFill>
              </a:rPr>
              <a:t>th</a:t>
            </a:r>
            <a:r>
              <a:rPr lang="en-US" sz="1600" b="1" dirty="0">
                <a:solidFill>
                  <a:schemeClr val="accent2"/>
                </a:solidFill>
              </a:rPr>
              <a:t>, 11</a:t>
            </a:r>
            <a:r>
              <a:rPr lang="en-US" sz="1600" b="1" baseline="30000" dirty="0">
                <a:solidFill>
                  <a:schemeClr val="accent2"/>
                </a:solidFill>
              </a:rPr>
              <a:t>th</a:t>
            </a:r>
            <a:r>
              <a:rPr lang="en-US" sz="1600" b="1" dirty="0">
                <a:solidFill>
                  <a:schemeClr val="accent2"/>
                </a:solidFill>
              </a:rPr>
              <a:t>, 12</a:t>
            </a:r>
            <a:r>
              <a:rPr lang="en-US" sz="1600" b="1" baseline="30000" dirty="0">
                <a:solidFill>
                  <a:schemeClr val="accent2"/>
                </a:solidFill>
              </a:rPr>
              <a:t>th</a:t>
            </a:r>
            <a:r>
              <a:rPr lang="en-US" sz="1600" b="1" dirty="0">
                <a:solidFill>
                  <a:schemeClr val="accent2"/>
                </a:solidFill>
              </a:rPr>
              <a:t> grade courses</a:t>
            </a:r>
          </a:p>
          <a:p>
            <a:pPr>
              <a:defRPr/>
            </a:pPr>
            <a:r>
              <a:rPr lang="en-US" sz="1600" b="1" dirty="0">
                <a:solidFill>
                  <a:schemeClr val="accent6"/>
                </a:solidFill>
              </a:rPr>
              <a:t>11</a:t>
            </a:r>
            <a:r>
              <a:rPr lang="en-US" sz="1600" b="1" baseline="30000" dirty="0">
                <a:solidFill>
                  <a:schemeClr val="accent6"/>
                </a:solidFill>
              </a:rPr>
              <a:t>th</a:t>
            </a:r>
            <a:r>
              <a:rPr lang="en-US" sz="1600" b="1" dirty="0">
                <a:solidFill>
                  <a:schemeClr val="accent6"/>
                </a:solidFill>
              </a:rPr>
              <a:t>, 12</a:t>
            </a:r>
            <a:r>
              <a:rPr lang="en-US" sz="1600" b="1" baseline="30000" dirty="0">
                <a:solidFill>
                  <a:schemeClr val="accent6"/>
                </a:solidFill>
              </a:rPr>
              <a:t>th</a:t>
            </a:r>
            <a:r>
              <a:rPr lang="en-US" sz="1600" b="1" dirty="0">
                <a:solidFill>
                  <a:schemeClr val="accent6"/>
                </a:solidFill>
              </a:rPr>
              <a:t> grade courses</a:t>
            </a:r>
          </a:p>
          <a:p>
            <a:pPr>
              <a:defRPr/>
            </a:pPr>
            <a:r>
              <a:rPr lang="en-US" sz="1600" b="1" dirty="0">
                <a:solidFill>
                  <a:schemeClr val="accent4"/>
                </a:solidFill>
              </a:rPr>
              <a:t>12</a:t>
            </a:r>
            <a:r>
              <a:rPr lang="en-US" sz="1600" b="1" baseline="30000" dirty="0">
                <a:solidFill>
                  <a:schemeClr val="accent4"/>
                </a:solidFill>
              </a:rPr>
              <a:t>th</a:t>
            </a:r>
            <a:r>
              <a:rPr lang="en-US" sz="1600" b="1" dirty="0">
                <a:solidFill>
                  <a:schemeClr val="accent4"/>
                </a:solidFill>
              </a:rPr>
              <a:t> grade courses</a:t>
            </a:r>
            <a:endParaRPr lang="en-US" sz="1600" b="1" dirty="0">
              <a:solidFill>
                <a:schemeClr val="accent2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096000" y="1532878"/>
            <a:ext cx="381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2687345" y="1524000"/>
            <a:ext cx="31922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0" y="3550151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or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419600" y="1532878"/>
            <a:ext cx="304800" cy="0"/>
          </a:xfrm>
          <a:prstGeom prst="line">
            <a:avLst/>
          </a:prstGeom>
          <a:ln w="2540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857500" y="5621005"/>
            <a:ext cx="3429000" cy="104490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12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grade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Elective Courses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(Fall and Spring</a:t>
            </a:r>
            <a:r>
              <a:rPr lang="en-US" sz="1600" dirty="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97092"/>
            <a:ext cx="8229600" cy="7921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400" b="1" u="sng" dirty="0">
                <a:solidFill>
                  <a:srgbClr val="000099"/>
                </a:solidFill>
              </a:rPr>
              <a:t>Social Studies Course Offerings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267069" y="817308"/>
            <a:ext cx="8610600" cy="59436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u="sng" dirty="0">
                <a:solidFill>
                  <a:srgbClr val="000099"/>
                </a:solidFill>
              </a:rPr>
              <a:t>Freshman Level – 9</a:t>
            </a:r>
            <a:r>
              <a:rPr lang="en-US" sz="2800" b="1" u="sng" baseline="30000" dirty="0">
                <a:solidFill>
                  <a:srgbClr val="000099"/>
                </a:solidFill>
              </a:rPr>
              <a:t>th</a:t>
            </a:r>
            <a:r>
              <a:rPr lang="en-US" sz="2800" b="1" u="sng" dirty="0">
                <a:solidFill>
                  <a:srgbClr val="000099"/>
                </a:solidFill>
              </a:rPr>
              <a:t> Grade</a:t>
            </a:r>
          </a:p>
          <a:p>
            <a:pPr eaLnBrk="1" hangingPunct="1"/>
            <a:r>
              <a:rPr lang="en-US" sz="2200" b="1" dirty="0">
                <a:solidFill>
                  <a:srgbClr val="000099"/>
                </a:solidFill>
              </a:rPr>
              <a:t>Civics</a:t>
            </a:r>
            <a:r>
              <a:rPr lang="en-US" sz="2200" b="1" baseline="30000" dirty="0">
                <a:solidFill>
                  <a:srgbClr val="FFC000"/>
                </a:solidFill>
              </a:rPr>
              <a:t>1</a:t>
            </a:r>
            <a:r>
              <a:rPr lang="en-US" sz="2000" b="1" dirty="0">
                <a:solidFill>
                  <a:srgbClr val="000099"/>
                </a:solidFill>
              </a:rPr>
              <a:t>	</a:t>
            </a:r>
          </a:p>
          <a:p>
            <a:pPr lvl="1" eaLnBrk="1" hangingPunct="1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0099"/>
                </a:solidFill>
              </a:rPr>
              <a:t>American government.</a:t>
            </a:r>
          </a:p>
          <a:p>
            <a:pPr lvl="1" eaLnBrk="1" hangingPunct="1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0099"/>
                </a:solidFill>
              </a:rPr>
              <a:t>United States &amp; Illinois Constitutions.</a:t>
            </a:r>
          </a:p>
          <a:p>
            <a:pPr lvl="1" eaLnBrk="1" hangingPunct="1"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0099"/>
                </a:solidFill>
              </a:rPr>
              <a:t>Political parties, voting, &amp; elections.</a:t>
            </a:r>
          </a:p>
          <a:p>
            <a:pPr eaLnBrk="1" hangingPunct="1"/>
            <a:r>
              <a:rPr lang="en-US" sz="2200" b="1" dirty="0">
                <a:solidFill>
                  <a:srgbClr val="000099"/>
                </a:solidFill>
              </a:rPr>
              <a:t>Early American History</a:t>
            </a:r>
          </a:p>
          <a:p>
            <a:pPr lvl="1" eaLnBrk="1" hangingPunct="1">
              <a:lnSpc>
                <a:spcPct val="14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0099"/>
                </a:solidFill>
              </a:rPr>
              <a:t>Early American history through the Civil War.</a:t>
            </a:r>
          </a:p>
          <a:p>
            <a:pPr eaLnBrk="1" hangingPunct="1"/>
            <a:r>
              <a:rPr lang="en-US" sz="2200" b="1" dirty="0">
                <a:solidFill>
                  <a:srgbClr val="000099"/>
                </a:solidFill>
              </a:rPr>
              <a:t>Social Issues</a:t>
            </a:r>
            <a:r>
              <a:rPr lang="en-US" sz="2000" b="1" dirty="0">
                <a:solidFill>
                  <a:srgbClr val="000099"/>
                </a:solidFill>
              </a:rPr>
              <a:t>			</a:t>
            </a:r>
          </a:p>
          <a:p>
            <a:pPr lvl="1" eaLnBrk="1" hangingPunct="1">
              <a:lnSpc>
                <a:spcPct val="14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0099"/>
                </a:solidFill>
              </a:rPr>
              <a:t>A study of contemporary issues in American society.</a:t>
            </a:r>
          </a:p>
          <a:p>
            <a:pPr eaLnBrk="1" hangingPunct="1">
              <a:buSzPct val="100000"/>
            </a:pPr>
            <a:r>
              <a:rPr lang="en-US" sz="2200" b="1" dirty="0">
                <a:solidFill>
                  <a:srgbClr val="000099"/>
                </a:solidFill>
              </a:rPr>
              <a:t>World Geography</a:t>
            </a:r>
          </a:p>
          <a:p>
            <a:pPr lvl="1" eaLnBrk="1" hangingPunct="1">
              <a:lnSpc>
                <a:spcPct val="140000"/>
              </a:lnSpc>
              <a:buClr>
                <a:srgbClr val="FFC000"/>
              </a:buClr>
              <a:buFont typeface="Wingdings" panose="05000000000000000000" pitchFamily="2" charset="2"/>
              <a:buChar char="v"/>
            </a:pPr>
            <a:r>
              <a:rPr lang="en-US" sz="2000" b="1" dirty="0">
                <a:solidFill>
                  <a:srgbClr val="000099"/>
                </a:solidFill>
              </a:rPr>
              <a:t>World Geography will study both physical and human geography concepts of the world. </a:t>
            </a:r>
          </a:p>
          <a:p>
            <a:pPr marL="457200" lvl="1" indent="0" eaLnBrk="1" hangingPunct="1">
              <a:lnSpc>
                <a:spcPct val="120000"/>
              </a:lnSpc>
              <a:buClr>
                <a:schemeClr val="accent1"/>
              </a:buClr>
              <a:buNone/>
            </a:pPr>
            <a:endParaRPr lang="en-US" sz="2900" b="1" dirty="0">
              <a:solidFill>
                <a:srgbClr val="000099"/>
              </a:solidFill>
            </a:endParaRPr>
          </a:p>
        </p:txBody>
      </p:sp>
      <p:pic>
        <p:nvPicPr>
          <p:cNvPr id="28675" name="Picture 4" descr="MCj0233990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2113" y="1193292"/>
            <a:ext cx="2773286" cy="2845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933699"/>
              </p:ext>
            </p:extLst>
          </p:nvPr>
        </p:nvGraphicFramePr>
        <p:xfrm>
          <a:off x="291352" y="5943600"/>
          <a:ext cx="8610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0600">
                  <a:extLst>
                    <a:ext uri="{9D8B030D-6E8A-4147-A177-3AD203B41FA5}">
                      <a16:colId xmlns:a16="http://schemas.microsoft.com/office/drawing/2014/main" val="480250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lvl="1" indent="0" algn="just" eaLnBrk="1" hangingPunct="1">
                        <a:lnSpc>
                          <a:spcPct val="100000"/>
                        </a:lnSpc>
                        <a:buClr>
                          <a:schemeClr val="accent1"/>
                        </a:buClr>
                        <a:buNone/>
                      </a:pPr>
                      <a:r>
                        <a:rPr lang="en-US" sz="1800" b="1" i="1" baseline="30000" dirty="0">
                          <a:solidFill>
                            <a:srgbClr val="FFC000"/>
                          </a:solidFill>
                        </a:rPr>
                        <a:t>1</a:t>
                      </a:r>
                      <a:r>
                        <a:rPr lang="en-US" sz="1800" b="1" i="1" dirty="0">
                          <a:solidFill>
                            <a:srgbClr val="000099"/>
                          </a:solidFill>
                        </a:rPr>
                        <a:t>Civics meets the state mandate for graduation. </a:t>
                      </a:r>
                      <a:r>
                        <a:rPr lang="en-US" sz="1800" b="1" i="1" dirty="0">
                          <a:solidFill>
                            <a:srgbClr val="000099"/>
                          </a:solidFill>
                          <a:latin typeface="Calibri" pitchFamily="34" charset="0"/>
                        </a:rPr>
                        <a:t>A student who elects not to take Civics  </a:t>
                      </a:r>
                    </a:p>
                    <a:p>
                      <a:pPr marL="0" lvl="1" indent="0" algn="just" eaLnBrk="1" hangingPunct="1">
                        <a:lnSpc>
                          <a:spcPct val="100000"/>
                        </a:lnSpc>
                        <a:buClr>
                          <a:schemeClr val="accent1"/>
                        </a:buClr>
                        <a:buNone/>
                      </a:pPr>
                      <a:r>
                        <a:rPr lang="en-US" sz="1800" b="1" i="1" dirty="0">
                          <a:solidFill>
                            <a:srgbClr val="000099"/>
                          </a:solidFill>
                          <a:latin typeface="Calibri" pitchFamily="34" charset="0"/>
                        </a:rPr>
                        <a:t>  will be required to take American Government  either 10</a:t>
                      </a:r>
                      <a:r>
                        <a:rPr lang="en-US" sz="1800" b="1" i="1" baseline="30000" dirty="0">
                          <a:solidFill>
                            <a:srgbClr val="000099"/>
                          </a:solidFill>
                          <a:latin typeface="Calibri" pitchFamily="34" charset="0"/>
                        </a:rPr>
                        <a:t>th</a:t>
                      </a:r>
                      <a:r>
                        <a:rPr lang="en-US" sz="1800" b="1" i="1" dirty="0">
                          <a:solidFill>
                            <a:srgbClr val="000099"/>
                          </a:solidFill>
                          <a:latin typeface="Calibri" pitchFamily="34" charset="0"/>
                        </a:rPr>
                        <a:t>, 11</a:t>
                      </a:r>
                      <a:r>
                        <a:rPr lang="en-US" sz="1800" b="1" i="1" baseline="30000" dirty="0">
                          <a:solidFill>
                            <a:srgbClr val="000099"/>
                          </a:solidFill>
                          <a:latin typeface="Calibri" pitchFamily="34" charset="0"/>
                        </a:rPr>
                        <a:t>th</a:t>
                      </a:r>
                      <a:r>
                        <a:rPr lang="en-US" sz="1800" b="1" i="1" baseline="0" dirty="0">
                          <a:solidFill>
                            <a:srgbClr val="000099"/>
                          </a:solidFill>
                          <a:latin typeface="Calibri" pitchFamily="34" charset="0"/>
                        </a:rPr>
                        <a:t>,</a:t>
                      </a:r>
                      <a:r>
                        <a:rPr lang="en-US" sz="1800" b="1" i="1" dirty="0">
                          <a:solidFill>
                            <a:srgbClr val="000099"/>
                          </a:solidFill>
                          <a:latin typeface="Calibri" pitchFamily="34" charset="0"/>
                        </a:rPr>
                        <a:t> or 12</a:t>
                      </a:r>
                      <a:r>
                        <a:rPr lang="en-US" sz="1800" b="1" i="1" baseline="30000" dirty="0">
                          <a:solidFill>
                            <a:srgbClr val="000099"/>
                          </a:solidFill>
                          <a:latin typeface="Calibri" pitchFamily="34" charset="0"/>
                        </a:rPr>
                        <a:t>th</a:t>
                      </a:r>
                      <a:r>
                        <a:rPr lang="en-US" sz="1800" b="1" i="1" dirty="0">
                          <a:solidFill>
                            <a:srgbClr val="000099"/>
                          </a:solidFill>
                          <a:latin typeface="Calibri" pitchFamily="34" charset="0"/>
                        </a:rPr>
                        <a:t> grade.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843839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54" y="68961"/>
            <a:ext cx="8229600" cy="7921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400" b="1" u="sng" dirty="0">
                <a:solidFill>
                  <a:srgbClr val="000099"/>
                </a:solidFill>
              </a:rPr>
              <a:t>Social Studies Course Offerings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166654" y="766482"/>
            <a:ext cx="8810692" cy="3787077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800" b="1" u="sng" dirty="0">
                <a:solidFill>
                  <a:srgbClr val="000099"/>
                </a:solidFill>
              </a:rPr>
              <a:t>Sophomore Level – 10</a:t>
            </a:r>
            <a:r>
              <a:rPr lang="en-US" sz="2800" b="1" u="sng" baseline="30000" dirty="0">
                <a:solidFill>
                  <a:srgbClr val="000099"/>
                </a:solidFill>
              </a:rPr>
              <a:t>th</a:t>
            </a:r>
            <a:r>
              <a:rPr lang="en-US" sz="2800" b="1" u="sng" dirty="0">
                <a:solidFill>
                  <a:srgbClr val="000099"/>
                </a:solidFill>
              </a:rPr>
              <a:t> Grade</a:t>
            </a:r>
          </a:p>
          <a:p>
            <a:pPr marL="0" indent="0" eaLnBrk="1" hangingPunct="1">
              <a:lnSpc>
                <a:spcPct val="110000"/>
              </a:lnSpc>
              <a:buNone/>
            </a:pPr>
            <a:endParaRPr lang="en-US" sz="2400" b="1" baseline="30000" dirty="0">
              <a:solidFill>
                <a:srgbClr val="FFC000"/>
              </a:solidFill>
            </a:endParaRPr>
          </a:p>
        </p:txBody>
      </p:sp>
      <p:pic>
        <p:nvPicPr>
          <p:cNvPr id="29699" name="Picture 4" descr="MCj0233990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150499"/>
            <a:ext cx="3276600" cy="3178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0972916"/>
              </p:ext>
            </p:extLst>
          </p:nvPr>
        </p:nvGraphicFramePr>
        <p:xfrm>
          <a:off x="166654" y="4447690"/>
          <a:ext cx="8915400" cy="196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5400">
                  <a:extLst>
                    <a:ext uri="{9D8B030D-6E8A-4147-A177-3AD203B41FA5}">
                      <a16:colId xmlns:a16="http://schemas.microsoft.com/office/drawing/2014/main" val="41083004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91440" indent="-457200" algn="just" eaLnBrk="1" hangingPunct="1">
                        <a:buNone/>
                      </a:pPr>
                      <a:r>
                        <a:rPr lang="en-US" sz="1500" b="1" baseline="30000" dirty="0">
                          <a:solidFill>
                            <a:srgbClr val="FFC000"/>
                          </a:solidFill>
                        </a:rPr>
                        <a:t>1</a:t>
                      </a:r>
                      <a:r>
                        <a:rPr lang="en-US" sz="1500" b="1" i="1" dirty="0">
                          <a:solidFill>
                            <a:srgbClr val="000099"/>
                          </a:solidFill>
                        </a:rPr>
                        <a:t>Open to sophomores who successfully earn a grade of an A in Early American History and receives a teacher’s recommendation to enroll in the course.</a:t>
                      </a:r>
                      <a:endParaRPr lang="en-US" sz="15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5557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baseline="30000" dirty="0">
                          <a:solidFill>
                            <a:srgbClr val="FFC000"/>
                          </a:solidFill>
                        </a:rPr>
                        <a:t>2</a:t>
                      </a:r>
                      <a:r>
                        <a:rPr lang="en-US" sz="1500" b="1" i="1" dirty="0">
                          <a:solidFill>
                            <a:srgbClr val="000099"/>
                          </a:solidFill>
                        </a:rPr>
                        <a:t>Priority will be given to seniors who need to meet graduation requirements.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5949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baseline="30000" dirty="0">
                          <a:solidFill>
                            <a:srgbClr val="FFC000"/>
                          </a:solidFill>
                        </a:rPr>
                        <a:t>3</a:t>
                      </a:r>
                      <a:r>
                        <a:rPr lang="en-US" sz="1500" b="1" i="1" baseline="30000" dirty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en-US" sz="1500" b="1" i="1" baseline="0" dirty="0">
                          <a:solidFill>
                            <a:srgbClr val="000099"/>
                          </a:solidFill>
                        </a:rPr>
                        <a:t>M</a:t>
                      </a:r>
                      <a:r>
                        <a:rPr lang="en-US" sz="1500" b="1" i="1" dirty="0">
                          <a:solidFill>
                            <a:srgbClr val="000099"/>
                          </a:solidFill>
                        </a:rPr>
                        <a:t>ay be taken for credit three times as different content is studied in a three year rotation.</a:t>
                      </a:r>
                      <a:endParaRPr lang="en-US" sz="15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7717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i="1" baseline="30000" dirty="0">
                          <a:solidFill>
                            <a:srgbClr val="FFC000"/>
                          </a:solidFill>
                        </a:rPr>
                        <a:t>4</a:t>
                      </a:r>
                      <a:r>
                        <a:rPr lang="en-US" sz="1500" b="1" i="1" dirty="0">
                          <a:solidFill>
                            <a:srgbClr val="000099"/>
                          </a:solidFill>
                        </a:rPr>
                        <a:t>Prerequisite:  Sophomores -- Must have successfully completed at least one social studies course at the 9</a:t>
                      </a:r>
                      <a:r>
                        <a:rPr lang="en-US" sz="1500" b="1" i="1" baseline="30000" dirty="0">
                          <a:solidFill>
                            <a:srgbClr val="000099"/>
                          </a:solidFill>
                        </a:rPr>
                        <a:t>th</a:t>
                      </a:r>
                      <a:r>
                        <a:rPr lang="en-US" sz="1500" b="1" i="1" dirty="0">
                          <a:solidFill>
                            <a:srgbClr val="000099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i="1" dirty="0">
                          <a:solidFill>
                            <a:srgbClr val="000099"/>
                          </a:solidFill>
                        </a:rPr>
                        <a:t>  grade with a grade of B or greater and have a recommendation(s) from their social studies teacher(s).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i="1" dirty="0">
                          <a:solidFill>
                            <a:srgbClr val="000099"/>
                          </a:solidFill>
                        </a:rPr>
                        <a:t>  Students must complete United States History A prior to enrolling in United States History B.</a:t>
                      </a:r>
                      <a:endParaRPr lang="en-US" sz="15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436549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692835"/>
              </p:ext>
            </p:extLst>
          </p:nvPr>
        </p:nvGraphicFramePr>
        <p:xfrm>
          <a:off x="304800" y="1460649"/>
          <a:ext cx="5181600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406792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>
                          <a:solidFill>
                            <a:srgbClr val="000099"/>
                          </a:solidFill>
                        </a:rPr>
                        <a:t>American Civil War and Reconstruction</a:t>
                      </a:r>
                      <a:r>
                        <a:rPr lang="en-US" sz="2200" b="1" baseline="30000" dirty="0">
                          <a:solidFill>
                            <a:srgbClr val="FFC000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32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>
                          <a:solidFill>
                            <a:srgbClr val="000099"/>
                          </a:solidFill>
                        </a:rPr>
                        <a:t>American Government</a:t>
                      </a:r>
                      <a:r>
                        <a:rPr lang="en-US" sz="2200" b="1" baseline="30000" dirty="0">
                          <a:solidFill>
                            <a:srgbClr val="FFC000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021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>
                          <a:solidFill>
                            <a:srgbClr val="000099"/>
                          </a:solidFill>
                        </a:rPr>
                        <a:t>Area Studies</a:t>
                      </a:r>
                      <a:r>
                        <a:rPr lang="en-US" sz="2200" b="1" baseline="30000" dirty="0">
                          <a:solidFill>
                            <a:srgbClr val="FFC000"/>
                          </a:solidFill>
                        </a:rPr>
                        <a:t>3</a:t>
                      </a:r>
                      <a:r>
                        <a:rPr lang="en-US" sz="2200" b="1" dirty="0">
                          <a:solidFill>
                            <a:srgbClr val="000099"/>
                          </a:solidFill>
                        </a:rPr>
                        <a:t> 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114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>
                          <a:solidFill>
                            <a:srgbClr val="000099"/>
                          </a:solidFill>
                        </a:rPr>
                        <a:t>International Relations</a:t>
                      </a:r>
                      <a:endParaRPr lang="en-US" sz="2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25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>
                          <a:solidFill>
                            <a:srgbClr val="000099"/>
                          </a:solidFill>
                        </a:rPr>
                        <a:t>The American Legal System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32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>
                          <a:solidFill>
                            <a:srgbClr val="000099"/>
                          </a:solidFill>
                        </a:rPr>
                        <a:t>United States History A and B</a:t>
                      </a:r>
                      <a:r>
                        <a:rPr lang="en-US" sz="2200" b="1" baseline="30000" dirty="0">
                          <a:solidFill>
                            <a:srgbClr val="FFC000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01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200" b="1" dirty="0">
                          <a:solidFill>
                            <a:srgbClr val="000099"/>
                          </a:solidFill>
                        </a:rPr>
                        <a:t>Western Civilization</a:t>
                      </a:r>
                      <a:r>
                        <a:rPr lang="en-US" sz="2200" b="1" baseline="30000" dirty="0">
                          <a:solidFill>
                            <a:srgbClr val="FFC000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02520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762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b="1" u="sng" dirty="0">
                <a:solidFill>
                  <a:srgbClr val="000099"/>
                </a:solidFill>
              </a:rPr>
              <a:t>Social Studies Course Offerings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762001"/>
            <a:ext cx="8991600" cy="6095999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 u="sng" dirty="0">
                <a:solidFill>
                  <a:srgbClr val="000099"/>
                </a:solidFill>
              </a:rPr>
              <a:t>Junior Level – 11</a:t>
            </a:r>
            <a:r>
              <a:rPr lang="en-US" sz="2800" b="1" u="sng" baseline="30000" dirty="0">
                <a:solidFill>
                  <a:srgbClr val="000099"/>
                </a:solidFill>
              </a:rPr>
              <a:t>th</a:t>
            </a:r>
            <a:r>
              <a:rPr lang="en-US" sz="2800" b="1" u="sng" dirty="0">
                <a:solidFill>
                  <a:srgbClr val="000099"/>
                </a:solidFill>
              </a:rPr>
              <a:t> Grade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b="1" baseline="30000" dirty="0">
              <a:solidFill>
                <a:srgbClr val="FFC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62990"/>
              </p:ext>
            </p:extLst>
          </p:nvPr>
        </p:nvGraphicFramePr>
        <p:xfrm>
          <a:off x="304800" y="1143000"/>
          <a:ext cx="8763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5566">
                  <a:extLst>
                    <a:ext uri="{9D8B030D-6E8A-4147-A177-3AD203B41FA5}">
                      <a16:colId xmlns:a16="http://schemas.microsoft.com/office/drawing/2014/main" val="3862509298"/>
                    </a:ext>
                  </a:extLst>
                </a:gridCol>
                <a:gridCol w="3877434">
                  <a:extLst>
                    <a:ext uri="{9D8B030D-6E8A-4147-A177-3AD203B41FA5}">
                      <a16:colId xmlns:a16="http://schemas.microsoft.com/office/drawing/2014/main" val="2490683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 United States History A and B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rgbClr val="000099"/>
                          </a:solidFill>
                        </a:rPr>
                        <a:t>Diversity &amp; Growth in America</a:t>
                      </a:r>
                      <a:r>
                        <a:rPr lang="en-US" sz="1800" baseline="30000" dirty="0">
                          <a:solidFill>
                            <a:srgbClr val="FFC000"/>
                          </a:solidFill>
                        </a:rPr>
                        <a:t>7</a:t>
                      </a:r>
                      <a:endParaRPr lang="en-US" sz="1800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116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 AP® United States History A and B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 International Relations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9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 American Civil War and Reconstruction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3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Sociology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830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American Government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4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The American Legal System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30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Area Studies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5</a:t>
                      </a: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The Sixties in America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8</a:t>
                      </a: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870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AP®</a:t>
                      </a:r>
                      <a:r>
                        <a:rPr lang="en-US" sz="1800" b="1" baseline="0" dirty="0">
                          <a:solidFill>
                            <a:srgbClr val="000099"/>
                          </a:solidFill>
                        </a:rPr>
                        <a:t> Macroe</a:t>
                      </a: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conomics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6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 Western Civilization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545329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3578DD7-6299-4ECC-848B-57A9F6877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942404"/>
              </p:ext>
            </p:extLst>
          </p:nvPr>
        </p:nvGraphicFramePr>
        <p:xfrm>
          <a:off x="152400" y="3489961"/>
          <a:ext cx="8839200" cy="3261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39200">
                  <a:extLst>
                    <a:ext uri="{9D8B030D-6E8A-4147-A177-3AD203B41FA5}">
                      <a16:colId xmlns:a16="http://schemas.microsoft.com/office/drawing/2014/main" val="850553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baseline="30000" dirty="0">
                          <a:solidFill>
                            <a:srgbClr val="FFC000"/>
                          </a:solidFill>
                        </a:rPr>
                        <a:t>1</a:t>
                      </a:r>
                      <a:r>
                        <a:rPr lang="en-US" sz="1400" b="1" i="1" dirty="0">
                          <a:solidFill>
                            <a:srgbClr val="000099"/>
                          </a:solidFill>
                        </a:rPr>
                        <a:t>Students must complete United States History A prior to enrolling in United States History B.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867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baseline="30000" dirty="0">
                          <a:solidFill>
                            <a:srgbClr val="FFC000"/>
                          </a:solidFill>
                        </a:rPr>
                        <a:t>2</a:t>
                      </a:r>
                      <a:r>
                        <a:rPr lang="en-US" sz="1400" b="1" i="1" dirty="0">
                          <a:solidFill>
                            <a:srgbClr val="000099"/>
                          </a:solidFill>
                        </a:rPr>
                        <a:t>Prerequisite: Students must have achieved a cumulative GPA of 3.5 or better. Each semester students may elect to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rgbClr val="000099"/>
                          </a:solidFill>
                        </a:rPr>
                        <a:t>  enroll for three semester hours of college credit at Southwest Illinois College through the dual credit program.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852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1" i="1" baseline="30000" dirty="0">
                          <a:solidFill>
                            <a:srgbClr val="FFC000"/>
                          </a:solidFill>
                        </a:rPr>
                        <a:t>3</a:t>
                      </a:r>
                      <a:r>
                        <a:rPr lang="en-US" sz="1400" b="1" i="1" baseline="0" dirty="0">
                          <a:solidFill>
                            <a:srgbClr val="000099"/>
                          </a:solidFill>
                        </a:rPr>
                        <a:t>Open to juniors who earned a grade of an A in Early American History or successfully completed both United States </a:t>
                      </a:r>
                    </a:p>
                    <a:p>
                      <a:pPr algn="just"/>
                      <a:r>
                        <a:rPr lang="en-US" sz="1400" b="1" i="1" baseline="0" dirty="0">
                          <a:solidFill>
                            <a:srgbClr val="000099"/>
                          </a:solidFill>
                        </a:rPr>
                        <a:t> History A and B.</a:t>
                      </a:r>
                      <a:endParaRPr lang="en-US" sz="1400" b="1" i="1" baseline="30000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501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1" i="1" baseline="30000" dirty="0">
                          <a:solidFill>
                            <a:srgbClr val="FFC000"/>
                          </a:solidFill>
                        </a:rPr>
                        <a:t>4</a:t>
                      </a:r>
                      <a:r>
                        <a:rPr lang="en-US" sz="1400" b="1" i="1" baseline="0" dirty="0">
                          <a:solidFill>
                            <a:srgbClr val="000099"/>
                          </a:solidFill>
                        </a:rPr>
                        <a:t>Priority will be given to seniors who need to meet graduation requirements.</a:t>
                      </a:r>
                      <a:endParaRPr lang="en-US" sz="1400" b="1" i="1" baseline="30000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8662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1" i="1" baseline="30000" dirty="0">
                          <a:solidFill>
                            <a:srgbClr val="FFC000"/>
                          </a:solidFill>
                        </a:rPr>
                        <a:t>5</a:t>
                      </a:r>
                      <a:r>
                        <a:rPr lang="en-US" sz="1400" b="1" i="1" baseline="0" dirty="0">
                          <a:solidFill>
                            <a:srgbClr val="000099"/>
                          </a:solidFill>
                        </a:rPr>
                        <a:t>May be taken </a:t>
                      </a:r>
                      <a:r>
                        <a:rPr lang="en-US" sz="1400" b="1" i="1" baseline="0">
                          <a:solidFill>
                            <a:srgbClr val="000099"/>
                          </a:solidFill>
                        </a:rPr>
                        <a:t>for credit three </a:t>
                      </a:r>
                      <a:r>
                        <a:rPr lang="en-US" sz="1400" b="1" i="1" baseline="0" dirty="0">
                          <a:solidFill>
                            <a:srgbClr val="000099"/>
                          </a:solidFill>
                        </a:rPr>
                        <a:t>times as different content is studied in a three year rotation.</a:t>
                      </a:r>
                      <a:endParaRPr lang="en-US" sz="1400" b="1" i="1" baseline="30000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536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1" i="1" baseline="30000" dirty="0">
                          <a:solidFill>
                            <a:srgbClr val="FFC000"/>
                          </a:solidFill>
                        </a:rPr>
                        <a:t>6</a:t>
                      </a:r>
                      <a:r>
                        <a:rPr lang="en-US" sz="1400" b="1" i="1" baseline="0" dirty="0">
                          <a:solidFill>
                            <a:srgbClr val="000099"/>
                          </a:solidFill>
                        </a:rPr>
                        <a:t>Prerequisite:  Student must have achieved a cumulative GPA of 3.0 or better.</a:t>
                      </a:r>
                      <a:endParaRPr lang="en-US" sz="1400" b="1" i="1" baseline="30000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1923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1" i="1" baseline="30000" dirty="0">
                          <a:solidFill>
                            <a:srgbClr val="FFC000"/>
                          </a:solidFill>
                        </a:rPr>
                        <a:t>7</a:t>
                      </a:r>
                      <a:r>
                        <a:rPr lang="en-US" sz="1400" b="1" i="1" baseline="0" dirty="0">
                          <a:solidFill>
                            <a:srgbClr val="000099"/>
                          </a:solidFill>
                        </a:rPr>
                        <a:t>Prerequisite:  Completed or currently enrolled in United States History A or B or AP®USH A or B.</a:t>
                      </a:r>
                      <a:endParaRPr lang="en-US" sz="1400" b="1" i="1" baseline="30000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695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sz="1400" b="1" i="1" baseline="30000" dirty="0">
                          <a:solidFill>
                            <a:srgbClr val="FFC000"/>
                          </a:solidFill>
                        </a:rPr>
                        <a:t>8</a:t>
                      </a:r>
                      <a:r>
                        <a:rPr lang="en-US" sz="1400" b="1" i="1" baseline="0" dirty="0">
                          <a:solidFill>
                            <a:srgbClr val="000099"/>
                          </a:solidFill>
                        </a:rPr>
                        <a:t>Students must have earned a passing grade in United States History B (Spring semester).</a:t>
                      </a:r>
                      <a:endParaRPr lang="en-US" sz="1400" b="1" i="1" baseline="30000" dirty="0">
                        <a:solidFill>
                          <a:srgbClr val="000099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688368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838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b="1" u="sng" dirty="0">
                <a:solidFill>
                  <a:srgbClr val="000099"/>
                </a:solidFill>
              </a:rPr>
              <a:t>Social Studies Course Offerings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533400"/>
            <a:ext cx="9144000" cy="60960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lnSpc>
                <a:spcPct val="80000"/>
              </a:lnSpc>
              <a:buSzTx/>
              <a:buFont typeface="Wingdings" pitchFamily="2" charset="2"/>
              <a:buNone/>
              <a:defRPr/>
            </a:pPr>
            <a:endParaRPr lang="en-US" sz="2600" b="1" u="sng" dirty="0">
              <a:solidFill>
                <a:srgbClr val="000099"/>
              </a:solidFill>
            </a:endParaRPr>
          </a:p>
          <a:p>
            <a:pPr eaLnBrk="1" hangingPunct="1">
              <a:lnSpc>
                <a:spcPct val="80000"/>
              </a:lnSpc>
              <a:buSzTx/>
              <a:buFont typeface="Wingdings" pitchFamily="2" charset="2"/>
              <a:buNone/>
              <a:defRPr/>
            </a:pPr>
            <a:r>
              <a:rPr lang="en-US" sz="11200" b="1" u="sng" dirty="0">
                <a:solidFill>
                  <a:srgbClr val="000099"/>
                </a:solidFill>
              </a:rPr>
              <a:t>Senior Level – 12</a:t>
            </a:r>
            <a:r>
              <a:rPr lang="en-US" sz="11200" b="1" u="sng" baseline="30000" dirty="0">
                <a:solidFill>
                  <a:srgbClr val="000099"/>
                </a:solidFill>
              </a:rPr>
              <a:t>th</a:t>
            </a:r>
            <a:r>
              <a:rPr lang="en-US" sz="11200" b="1" u="sng" dirty="0">
                <a:solidFill>
                  <a:srgbClr val="000099"/>
                </a:solidFill>
              </a:rPr>
              <a:t> Grade</a:t>
            </a:r>
            <a:r>
              <a:rPr lang="en-US" sz="11200" b="1" dirty="0">
                <a:solidFill>
                  <a:srgbClr val="000099"/>
                </a:solidFill>
              </a:rPr>
              <a:t>	</a:t>
            </a: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endParaRPr lang="en-US" sz="8000" b="1" dirty="0">
              <a:solidFill>
                <a:srgbClr val="000099"/>
              </a:solidFill>
            </a:endParaRP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endParaRPr lang="en-US" sz="8000" b="1" dirty="0">
              <a:solidFill>
                <a:srgbClr val="000099"/>
              </a:solidFill>
            </a:endParaRP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endParaRPr lang="en-US" sz="8000" b="1" dirty="0">
              <a:solidFill>
                <a:srgbClr val="000099"/>
              </a:solidFill>
            </a:endParaRP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endParaRPr lang="en-US" sz="8000" b="1" dirty="0">
              <a:solidFill>
                <a:srgbClr val="000099"/>
              </a:solidFill>
            </a:endParaRP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endParaRPr lang="en-US" sz="2900" b="1" dirty="0">
              <a:solidFill>
                <a:srgbClr val="000099"/>
              </a:solidFill>
            </a:endParaRP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endParaRPr lang="en-US" sz="8000" b="1" dirty="0">
              <a:solidFill>
                <a:srgbClr val="000099"/>
              </a:solidFill>
            </a:endParaRP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endParaRPr lang="en-US" sz="8000" b="1" dirty="0">
              <a:solidFill>
                <a:srgbClr val="000099"/>
              </a:solidFill>
            </a:endParaRP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endParaRPr lang="en-US" sz="8000" b="1" dirty="0">
              <a:solidFill>
                <a:srgbClr val="000099"/>
              </a:solidFill>
            </a:endParaRP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r>
              <a:rPr lang="en-US" sz="8000" b="1" dirty="0">
                <a:solidFill>
                  <a:srgbClr val="000099"/>
                </a:solidFill>
              </a:rPr>
              <a:t>	</a:t>
            </a: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endParaRPr lang="en-US" sz="8000" b="1" dirty="0">
              <a:solidFill>
                <a:srgbClr val="000099"/>
              </a:solidFill>
            </a:endParaRPr>
          </a:p>
          <a:p>
            <a:pPr marL="0" indent="0" eaLnBrk="1" hangingPunct="1">
              <a:lnSpc>
                <a:spcPts val="1800"/>
              </a:lnSpc>
              <a:buSzPct val="100000"/>
              <a:buNone/>
              <a:defRPr/>
            </a:pPr>
            <a:r>
              <a:rPr lang="en-US" sz="8000" b="1" dirty="0">
                <a:solidFill>
                  <a:srgbClr val="000099"/>
                </a:solidFill>
              </a:rPr>
              <a:t>	</a:t>
            </a:r>
          </a:p>
          <a:p>
            <a:pPr marL="0" indent="0" eaLnBrk="1" hangingPunct="1">
              <a:buSzPct val="100000"/>
              <a:buNone/>
              <a:defRPr/>
            </a:pPr>
            <a:endParaRPr lang="en-US" b="1" baseline="30000" dirty="0">
              <a:solidFill>
                <a:srgbClr val="FFC000"/>
              </a:solidFill>
            </a:endParaRPr>
          </a:p>
          <a:p>
            <a:pPr marL="91440" indent="-457200" algn="just">
              <a:lnSpc>
                <a:spcPts val="1200"/>
              </a:lnSpc>
              <a:buNone/>
              <a:defRPr/>
            </a:pPr>
            <a:endParaRPr lang="en-US" sz="6400" b="1" i="1" dirty="0">
              <a:solidFill>
                <a:srgbClr val="000099"/>
              </a:solidFill>
            </a:endParaRPr>
          </a:p>
          <a:p>
            <a:pPr marL="91440" indent="-457200" algn="just">
              <a:lnSpc>
                <a:spcPts val="1200"/>
              </a:lnSpc>
              <a:buNone/>
              <a:defRPr/>
            </a:pPr>
            <a:endParaRPr lang="en-US" sz="6400" b="1" i="1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4135445"/>
              </p:ext>
            </p:extLst>
          </p:nvPr>
        </p:nvGraphicFramePr>
        <p:xfrm>
          <a:off x="266700" y="1016896"/>
          <a:ext cx="8610600" cy="25603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762500">
                  <a:extLst>
                    <a:ext uri="{9D8B030D-6E8A-4147-A177-3AD203B41FA5}">
                      <a16:colId xmlns:a16="http://schemas.microsoft.com/office/drawing/2014/main" val="1938711222"/>
                    </a:ext>
                  </a:extLst>
                </a:gridCol>
                <a:gridCol w="3848100">
                  <a:extLst>
                    <a:ext uri="{9D8B030D-6E8A-4147-A177-3AD203B41FA5}">
                      <a16:colId xmlns:a16="http://schemas.microsoft.com/office/drawing/2014/main" val="547389696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AP® Macroeconomics</a:t>
                      </a:r>
                      <a:r>
                        <a:rPr kumimoji="0" lang="en-US" sz="1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International Relations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363211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AP® Psychology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Psychology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7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174855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AP® United States History A and/or B</a:t>
                      </a:r>
                      <a:r>
                        <a:rPr kumimoji="0" lang="en-US" sz="18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Sociology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19149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American Civil War and Reconstruction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The American Legal System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692093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American Government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4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The Sixties in America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8</a:t>
                      </a: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73444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Area Studies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5</a:t>
                      </a: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United States History A and B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9</a:t>
                      </a:r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05571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Diversity &amp; Growth in America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6</a:t>
                      </a:r>
                      <a:endParaRPr lang="en-US" sz="1800" b="1" dirty="0">
                        <a:solidFill>
                          <a:srgbClr val="000099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eaLnBrk="1" hangingPunct="1">
                        <a:lnSpc>
                          <a:spcPts val="1800"/>
                        </a:lnSpc>
                        <a:buSzPct val="100000"/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1800" b="1" dirty="0">
                          <a:solidFill>
                            <a:srgbClr val="000099"/>
                          </a:solidFill>
                        </a:rPr>
                        <a:t>Western Civilization</a:t>
                      </a:r>
                      <a:r>
                        <a:rPr lang="en-US" sz="1800" b="1" baseline="30000" dirty="0">
                          <a:solidFill>
                            <a:srgbClr val="FFC000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173536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042713"/>
              </p:ext>
            </p:extLst>
          </p:nvPr>
        </p:nvGraphicFramePr>
        <p:xfrm>
          <a:off x="112776" y="3733800"/>
          <a:ext cx="8918448" cy="2871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18448">
                  <a:extLst>
                    <a:ext uri="{9D8B030D-6E8A-4147-A177-3AD203B41FA5}">
                      <a16:colId xmlns:a16="http://schemas.microsoft.com/office/drawing/2014/main" val="4217848276"/>
                    </a:ext>
                  </a:extLst>
                </a:gridCol>
              </a:tblGrid>
              <a:tr h="27036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kumimoji="0" lang="en-US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Prerequisite:  Students must have achieved a cumulative GPA of 3.0 or better.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3341165"/>
                  </a:ext>
                </a:extLst>
              </a:tr>
              <a:tr h="45060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baseline="30000" dirty="0">
                          <a:solidFill>
                            <a:srgbClr val="FFC000"/>
                          </a:solidFill>
                        </a:rPr>
                        <a:t>2</a:t>
                      </a:r>
                      <a:r>
                        <a:rPr lang="en-US" sz="1200" b="1" i="1" baseline="0" dirty="0">
                          <a:solidFill>
                            <a:srgbClr val="000099"/>
                          </a:solidFill>
                        </a:rPr>
                        <a:t>S</a:t>
                      </a:r>
                      <a:r>
                        <a:rPr lang="en-US" sz="1200" b="1" i="1" dirty="0">
                          <a:solidFill>
                            <a:srgbClr val="000099"/>
                          </a:solidFill>
                        </a:rPr>
                        <a:t>tudents must have achieved a cumulative GPA of 3.0 or better.  </a:t>
                      </a:r>
                      <a:r>
                        <a:rPr lang="en-US" sz="1200" b="1" dirty="0">
                          <a:solidFill>
                            <a:srgbClr val="000099"/>
                          </a:solidFill>
                        </a:rPr>
                        <a:t>S</a:t>
                      </a:r>
                      <a:r>
                        <a:rPr lang="en-US" sz="1200" b="1" i="1" dirty="0">
                          <a:solidFill>
                            <a:srgbClr val="000099"/>
                          </a:solidFill>
                        </a:rPr>
                        <a:t>tudents may elect to enroll for three semester hours of college credit at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dirty="0">
                          <a:solidFill>
                            <a:srgbClr val="000099"/>
                          </a:solidFill>
                        </a:rPr>
                        <a:t> Southwest Illinois College through the dual credit program.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6723206"/>
                  </a:ext>
                </a:extLst>
              </a:tr>
              <a:tr h="45060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baseline="30000" dirty="0">
                          <a:solidFill>
                            <a:srgbClr val="FFC000"/>
                          </a:solidFill>
                        </a:rPr>
                        <a:t>3</a:t>
                      </a:r>
                      <a:r>
                        <a:rPr lang="en-US" sz="1200" b="1" i="1" dirty="0">
                          <a:solidFill>
                            <a:srgbClr val="000099"/>
                          </a:solidFill>
                        </a:rPr>
                        <a:t>Prerequisite: Students must have completed U.S. History A and B earning a grade of A both semesters. Each semester students may elect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dirty="0">
                          <a:solidFill>
                            <a:srgbClr val="000099"/>
                          </a:solidFill>
                        </a:rPr>
                        <a:t>  to enroll for three semester hours of college credit at Southwest Illinois College through the dual credit program.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957224"/>
                  </a:ext>
                </a:extLst>
              </a:tr>
              <a:tr h="27036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en-US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Priority will be given to seniors who need to meet graduation requirements.</a:t>
                      </a:r>
                      <a:endParaRPr kumimoji="0" lang="en-US" sz="120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5494304"/>
                  </a:ext>
                </a:extLst>
              </a:tr>
              <a:tr h="27036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1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en-US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be taken for credit three times as different content is studied in a three year rotation.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83648"/>
                  </a:ext>
                </a:extLst>
              </a:tr>
              <a:tr h="27036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baseline="30000" dirty="0">
                          <a:solidFill>
                            <a:srgbClr val="FFC000"/>
                          </a:solidFill>
                        </a:rPr>
                        <a:t>6</a:t>
                      </a:r>
                      <a:r>
                        <a:rPr lang="en-US" sz="1200" b="1" i="1" dirty="0">
                          <a:solidFill>
                            <a:srgbClr val="000099"/>
                          </a:solidFill>
                        </a:rPr>
                        <a:t>Prerequisite: </a:t>
                      </a:r>
                      <a:r>
                        <a:rPr lang="en-US" sz="1200" b="1" i="1" baseline="0" dirty="0">
                          <a:solidFill>
                            <a:srgbClr val="000099"/>
                          </a:solidFill>
                        </a:rPr>
                        <a:t> Completed or currently enrolled in United States History A or B or AP®USH A or B.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6219268"/>
                  </a:ext>
                </a:extLst>
              </a:tr>
              <a:tr h="31124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baseline="30000" dirty="0">
                          <a:solidFill>
                            <a:srgbClr val="FFC000"/>
                          </a:solidFill>
                        </a:rPr>
                        <a:t>7</a:t>
                      </a:r>
                      <a:r>
                        <a:rPr lang="en-US" sz="1200" b="1" i="1" baseline="0" dirty="0">
                          <a:solidFill>
                            <a:srgbClr val="000099"/>
                          </a:solidFill>
                        </a:rPr>
                        <a:t>Students may elect to enroll for three semester hours of college credit at Southwest Illinois College through the dual credit program.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153172"/>
                  </a:ext>
                </a:extLst>
              </a:tr>
              <a:tr h="27036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baseline="30000" dirty="0">
                          <a:solidFill>
                            <a:srgbClr val="FFC000"/>
                          </a:solidFill>
                        </a:rPr>
                        <a:t>8</a:t>
                      </a:r>
                      <a:r>
                        <a:rPr lang="en-US" sz="1200" b="1" i="1" dirty="0">
                          <a:solidFill>
                            <a:srgbClr val="000099"/>
                          </a:solidFill>
                        </a:rPr>
                        <a:t>Prerequisite: Students must earn a passing grade in United States History B (Second Semester).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5771227"/>
                  </a:ext>
                </a:extLst>
              </a:tr>
              <a:tr h="27036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baseline="30000" dirty="0">
                          <a:solidFill>
                            <a:srgbClr val="FFC000"/>
                          </a:solidFill>
                        </a:rPr>
                        <a:t>9</a:t>
                      </a:r>
                      <a:r>
                        <a:rPr lang="en-US" sz="1200" b="1" i="1" dirty="0">
                          <a:solidFill>
                            <a:srgbClr val="000099"/>
                          </a:solidFill>
                        </a:rPr>
                        <a:t>Students must complete United States History A prior to enrolling in United States History B.</a:t>
                      </a:r>
                      <a:endParaRPr lang="en-US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909319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b2e916f-0d9a-4bd0-9e89-466448eb325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9EFB50C3BC0C49BE3F26C9ECF0B7AE" ma:contentTypeVersion="17" ma:contentTypeDescription="Create a new document." ma:contentTypeScope="" ma:versionID="3368ba4f03a4b68a070547df753a50b0">
  <xsd:schema xmlns:xsd="http://www.w3.org/2001/XMLSchema" xmlns:xs="http://www.w3.org/2001/XMLSchema" xmlns:p="http://schemas.microsoft.com/office/2006/metadata/properties" xmlns:ns3="bec88168-910c-423e-a68d-a144c3c68b6e" xmlns:ns4="8b2e916f-0d9a-4bd0-9e89-466448eb325b" targetNamespace="http://schemas.microsoft.com/office/2006/metadata/properties" ma:root="true" ma:fieldsID="6b25ea627a01bdc32042fcdd62259bdf" ns3:_="" ns4:_="">
    <xsd:import namespace="bec88168-910c-423e-a68d-a144c3c68b6e"/>
    <xsd:import namespace="8b2e916f-0d9a-4bd0-9e89-466448eb325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LengthInSeconds" minOccurs="0"/>
                <xsd:element ref="ns4:MediaServiceSearchPropertie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c88168-910c-423e-a68d-a144c3c68b6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e916f-0d9a-4bd0-9e89-466448eb32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B8B540-12C4-4F26-ABA1-88E89F99B8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533DB5-17DA-4060-AADE-B70AEDE9E1B4}">
  <ds:schemaRefs>
    <ds:schemaRef ds:uri="http://schemas.microsoft.com/office/2006/metadata/properties"/>
    <ds:schemaRef ds:uri="bec88168-910c-423e-a68d-a144c3c68b6e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8b2e916f-0d9a-4bd0-9e89-466448eb325b"/>
  </ds:schemaRefs>
</ds:datastoreItem>
</file>

<file path=customXml/itemProps3.xml><?xml version="1.0" encoding="utf-8"?>
<ds:datastoreItem xmlns:ds="http://schemas.openxmlformats.org/officeDocument/2006/customXml" ds:itemID="{50047765-FFB3-44D0-A217-BAD751448A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c88168-910c-423e-a68d-a144c3c68b6e"/>
    <ds:schemaRef ds:uri="8b2e916f-0d9a-4bd0-9e89-466448eb32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2688</TotalTime>
  <Words>1004</Words>
  <Application>Microsoft Office PowerPoint</Application>
  <PresentationFormat>On-screen Show (4:3)</PresentationFormat>
  <Paragraphs>146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Office Theme</vt:lpstr>
      <vt:lpstr>O’Fallon Township High School  Social Studies Department Course Offerings 2024-2025</vt:lpstr>
      <vt:lpstr>Social Studies Course Offerings</vt:lpstr>
      <vt:lpstr>Social Studies Department – Course Sequence Recommendations</vt:lpstr>
      <vt:lpstr>Social Studies Course Offerings</vt:lpstr>
      <vt:lpstr>Social Studies Course Offerings</vt:lpstr>
      <vt:lpstr>Social Studies Course Offerings</vt:lpstr>
      <vt:lpstr>Social Studies Course Offerings</vt:lpstr>
    </vt:vector>
  </TitlesOfParts>
  <Company>OTHS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O’Fallon Township High School  Social Studies Course Offerings</dc:title>
  <dc:creator>christopherb</dc:creator>
  <cp:lastModifiedBy>Busse, Christopher</cp:lastModifiedBy>
  <cp:revision>299</cp:revision>
  <cp:lastPrinted>2023-10-04T20:11:19Z</cp:lastPrinted>
  <dcterms:created xsi:type="dcterms:W3CDTF">2007-01-03T19:45:33Z</dcterms:created>
  <dcterms:modified xsi:type="dcterms:W3CDTF">2023-12-06T17:37:31Z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0x010100C09EFB50C3BC0C49BE3F26C9ECF0B7AE</vt:lpwstr>
  </property>
</Properties>
</file>