
<file path=[Content_Types].xml><?xml version="1.0" encoding="utf-8"?>
<Types xmlns="http://schemas.openxmlformats.org/package/2006/content-types">
  <Default Extension="jpeg" ContentType="image/jpeg"/>
  <Default Extension="mov" ContentType="video/quicktime"/>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1"/>
  </p:notesMasterIdLst>
  <p:sldIdLst>
    <p:sldId id="256" r:id="rId5"/>
    <p:sldId id="289" r:id="rId6"/>
    <p:sldId id="260" r:id="rId7"/>
    <p:sldId id="284" r:id="rId8"/>
    <p:sldId id="286" r:id="rId9"/>
    <p:sldId id="288" r:id="rId10"/>
    <p:sldId id="257" r:id="rId11"/>
    <p:sldId id="258" r:id="rId12"/>
    <p:sldId id="262" r:id="rId13"/>
    <p:sldId id="261" r:id="rId14"/>
    <p:sldId id="267" r:id="rId15"/>
    <p:sldId id="265" r:id="rId16"/>
    <p:sldId id="264" r:id="rId17"/>
    <p:sldId id="274" r:id="rId18"/>
    <p:sldId id="275" r:id="rId19"/>
    <p:sldId id="277" r:id="rId20"/>
    <p:sldId id="279" r:id="rId21"/>
    <p:sldId id="280" r:id="rId22"/>
    <p:sldId id="281" r:id="rId23"/>
    <p:sldId id="263" r:id="rId24"/>
    <p:sldId id="269" r:id="rId25"/>
    <p:sldId id="270" r:id="rId26"/>
    <p:sldId id="278" r:id="rId27"/>
    <p:sldId id="290" r:id="rId28"/>
    <p:sldId id="285" r:id="rId29"/>
    <p:sldId id="291" r:id="rId30"/>
  </p:sldIdLst>
  <p:sldSz cx="9144000" cy="5715000" type="screen16x1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288CB9-3A1A-E04A-A3D8-2C31879B7F60}" v="400" dt="2023-11-29T00:53:26.738"/>
    <p1510:client id="{C21DB9F8-D644-8E43-A4CE-4A2249B3B1B1}" v="86" dt="2023-11-28T07:09:24.749"/>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3175" cap="flat">
              <a:solidFill>
                <a:srgbClr val="929292"/>
              </a:solidFill>
              <a:prstDash val="solid"/>
              <a:miter lim="400000"/>
            </a:ln>
          </a:left>
          <a:right>
            <a:ln w="3175" cap="flat">
              <a:solidFill>
                <a:srgbClr val="929292"/>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929292"/>
              </a:solidFill>
              <a:prstDash val="solid"/>
              <a:miter lim="400000"/>
            </a:ln>
          </a:insideH>
          <a:insideV>
            <a:ln w="3175"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nnon Doak" userId="S::shannondoak@nanjing-school.com::c220d5d0-f445-41d2-92b8-33cde342830d" providerId="AD" clId="Web-{50FBEA58-2A9F-27EF-6770-944EA01F250C}"/>
    <pc:docChg chg="modSld">
      <pc:chgData name="Shannon Doak" userId="S::shannondoak@nanjing-school.com::c220d5d0-f445-41d2-92b8-33cde342830d" providerId="AD" clId="Web-{50FBEA58-2A9F-27EF-6770-944EA01F250C}" dt="2023-11-27T08:20:43.543" v="75" actId="1076"/>
      <pc:docMkLst>
        <pc:docMk/>
      </pc:docMkLst>
      <pc:sldChg chg="addSp modSp">
        <pc:chgData name="Shannon Doak" userId="S::shannondoak@nanjing-school.com::c220d5d0-f445-41d2-92b8-33cde342830d" providerId="AD" clId="Web-{50FBEA58-2A9F-27EF-6770-944EA01F250C}" dt="2023-11-27T08:20:43.543" v="75" actId="1076"/>
        <pc:sldMkLst>
          <pc:docMk/>
          <pc:sldMk cId="2306204213" sldId="289"/>
        </pc:sldMkLst>
        <pc:spChg chg="add mod">
          <ac:chgData name="Shannon Doak" userId="S::shannondoak@nanjing-school.com::c220d5d0-f445-41d2-92b8-33cde342830d" providerId="AD" clId="Web-{50FBEA58-2A9F-27EF-6770-944EA01F250C}" dt="2023-11-27T08:19:21.651" v="26" actId="1076"/>
          <ac:spMkLst>
            <pc:docMk/>
            <pc:sldMk cId="2306204213" sldId="289"/>
            <ac:spMk id="5" creationId="{433C7F6E-89D6-D64B-C6D8-8118FFC95CAE}"/>
          </ac:spMkLst>
        </pc:spChg>
        <pc:spChg chg="add mod">
          <ac:chgData name="Shannon Doak" userId="S::shannondoak@nanjing-school.com::c220d5d0-f445-41d2-92b8-33cde342830d" providerId="AD" clId="Web-{50FBEA58-2A9F-27EF-6770-944EA01F250C}" dt="2023-11-27T08:19:32.229" v="32" actId="20577"/>
          <ac:spMkLst>
            <pc:docMk/>
            <pc:sldMk cId="2306204213" sldId="289"/>
            <ac:spMk id="6" creationId="{0B62E16E-BF8E-C644-CC30-E28B8D876AEE}"/>
          </ac:spMkLst>
        </pc:spChg>
        <pc:spChg chg="add mod">
          <ac:chgData name="Shannon Doak" userId="S::shannondoak@nanjing-school.com::c220d5d0-f445-41d2-92b8-33cde342830d" providerId="AD" clId="Web-{50FBEA58-2A9F-27EF-6770-944EA01F250C}" dt="2023-11-27T08:19:44.636" v="38" actId="1076"/>
          <ac:spMkLst>
            <pc:docMk/>
            <pc:sldMk cId="2306204213" sldId="289"/>
            <ac:spMk id="7" creationId="{4972EFE6-1900-D651-05B2-A5F67C4995DF}"/>
          </ac:spMkLst>
        </pc:spChg>
        <pc:spChg chg="add mod">
          <ac:chgData name="Shannon Doak" userId="S::shannondoak@nanjing-school.com::c220d5d0-f445-41d2-92b8-33cde342830d" providerId="AD" clId="Web-{50FBEA58-2A9F-27EF-6770-944EA01F250C}" dt="2023-11-27T08:20:43.543" v="75" actId="1076"/>
          <ac:spMkLst>
            <pc:docMk/>
            <pc:sldMk cId="2306204213" sldId="289"/>
            <ac:spMk id="8" creationId="{A4D0044B-D48E-C229-B7A0-9EDC9CB6B579}"/>
          </ac:spMkLst>
        </pc:spChg>
        <pc:picChg chg="add mod">
          <ac:chgData name="Shannon Doak" userId="S::shannondoak@nanjing-school.com::c220d5d0-f445-41d2-92b8-33cde342830d" providerId="AD" clId="Web-{50FBEA58-2A9F-27EF-6770-944EA01F250C}" dt="2023-11-27T08:18:16.493" v="16" actId="1076"/>
          <ac:picMkLst>
            <pc:docMk/>
            <pc:sldMk cId="2306204213" sldId="289"/>
            <ac:picMk id="2" creationId="{C5C4FCE4-6501-736B-81B7-B16712946618}"/>
          </ac:picMkLst>
        </pc:picChg>
        <pc:picChg chg="add mod">
          <ac:chgData name="Shannon Doak" userId="S::shannondoak@nanjing-school.com::c220d5d0-f445-41d2-92b8-33cde342830d" providerId="AD" clId="Web-{50FBEA58-2A9F-27EF-6770-944EA01F250C}" dt="2023-11-27T08:18:07.352" v="13" actId="1076"/>
          <ac:picMkLst>
            <pc:docMk/>
            <pc:sldMk cId="2306204213" sldId="289"/>
            <ac:picMk id="3" creationId="{81A59443-BEBC-75F1-41FA-E9CA2D5AAF3F}"/>
          </ac:picMkLst>
        </pc:picChg>
        <pc:picChg chg="add mod">
          <ac:chgData name="Shannon Doak" userId="S::shannondoak@nanjing-school.com::c220d5d0-f445-41d2-92b8-33cde342830d" providerId="AD" clId="Web-{50FBEA58-2A9F-27EF-6770-944EA01F250C}" dt="2023-11-27T08:18:09.602" v="14" actId="1076"/>
          <ac:picMkLst>
            <pc:docMk/>
            <pc:sldMk cId="2306204213" sldId="289"/>
            <ac:picMk id="4" creationId="{5675062E-06D6-0686-B9F8-88916F1897B6}"/>
          </ac:picMkLst>
        </pc:picChg>
      </pc:sldChg>
    </pc:docChg>
  </pc:docChgLst>
  <pc:docChgLst>
    <pc:chgData name="Shannon Doak" userId="S::shannondoak@nanjing-school.com::c220d5d0-f445-41d2-92b8-33cde342830d" providerId="AD" clId="Web-{84F76A96-C3C9-0887-6E14-EE342FCC9ED5}"/>
    <pc:docChg chg="modSld">
      <pc:chgData name="Shannon Doak" userId="S::shannondoak@nanjing-school.com::c220d5d0-f445-41d2-92b8-33cde342830d" providerId="AD" clId="Web-{84F76A96-C3C9-0887-6E14-EE342FCC9ED5}" dt="2023-11-22T05:57:23.204" v="43" actId="1076"/>
      <pc:docMkLst>
        <pc:docMk/>
      </pc:docMkLst>
      <pc:sldChg chg="addSp modSp">
        <pc:chgData name="Shannon Doak" userId="S::shannondoak@nanjing-school.com::c220d5d0-f445-41d2-92b8-33cde342830d" providerId="AD" clId="Web-{84F76A96-C3C9-0887-6E14-EE342FCC9ED5}" dt="2023-11-22T05:57:23.204" v="43" actId="1076"/>
        <pc:sldMkLst>
          <pc:docMk/>
          <pc:sldMk cId="3568522630" sldId="270"/>
        </pc:sldMkLst>
        <pc:spChg chg="mod">
          <ac:chgData name="Shannon Doak" userId="S::shannondoak@nanjing-school.com::c220d5d0-f445-41d2-92b8-33cde342830d" providerId="AD" clId="Web-{84F76A96-C3C9-0887-6E14-EE342FCC9ED5}" dt="2023-11-22T05:50:30.596" v="13" actId="1076"/>
          <ac:spMkLst>
            <pc:docMk/>
            <pc:sldMk cId="3568522630" sldId="270"/>
            <ac:spMk id="3" creationId="{3D4826C3-A3F9-B4A9-35FB-F8A668AA17EF}"/>
          </ac:spMkLst>
        </pc:spChg>
        <pc:spChg chg="add mod">
          <ac:chgData name="Shannon Doak" userId="S::shannondoak@nanjing-school.com::c220d5d0-f445-41d2-92b8-33cde342830d" providerId="AD" clId="Web-{84F76A96-C3C9-0887-6E14-EE342FCC9ED5}" dt="2023-11-22T05:57:23.204" v="43" actId="1076"/>
          <ac:spMkLst>
            <pc:docMk/>
            <pc:sldMk cId="3568522630" sldId="270"/>
            <ac:spMk id="5" creationId="{C9B7EF1C-4E2D-4056-70E2-28DB3F403A00}"/>
          </ac:spMkLst>
        </pc:spChg>
        <pc:spChg chg="add mod">
          <ac:chgData name="Shannon Doak" userId="S::shannondoak@nanjing-school.com::c220d5d0-f445-41d2-92b8-33cde342830d" providerId="AD" clId="Web-{84F76A96-C3C9-0887-6E14-EE342FCC9ED5}" dt="2023-11-22T05:54:42.917" v="32" actId="1076"/>
          <ac:spMkLst>
            <pc:docMk/>
            <pc:sldMk cId="3568522630" sldId="270"/>
            <ac:spMk id="6" creationId="{9201F443-187F-22D4-28D4-30E9410AF107}"/>
          </ac:spMkLst>
        </pc:spChg>
        <pc:picChg chg="add mod ord">
          <ac:chgData name="Shannon Doak" userId="S::shannondoak@nanjing-school.com::c220d5d0-f445-41d2-92b8-33cde342830d" providerId="AD" clId="Web-{84F76A96-C3C9-0887-6E14-EE342FCC9ED5}" dt="2023-11-22T05:57:14.532" v="42" actId="1076"/>
          <ac:picMkLst>
            <pc:docMk/>
            <pc:sldMk cId="3568522630" sldId="270"/>
            <ac:picMk id="4" creationId="{6D05E040-17E4-F2BD-65D6-CA2B74503F6E}"/>
          </ac:picMkLst>
        </pc:picChg>
      </pc:sldChg>
    </pc:docChg>
  </pc:docChgLst>
  <pc:docChgLst>
    <pc:chgData name="Shannon Doak" userId="S::shannondoak@nanjing-school.com::c220d5d0-f445-41d2-92b8-33cde342830d" providerId="AD" clId="Web-{B8CD7571-3DBA-AFB9-713D-51BDDC1D646E}"/>
    <pc:docChg chg="addSld modSld">
      <pc:chgData name="Shannon Doak" userId="S::shannondoak@nanjing-school.com::c220d5d0-f445-41d2-92b8-33cde342830d" providerId="AD" clId="Web-{B8CD7571-3DBA-AFB9-713D-51BDDC1D646E}" dt="2023-11-28T00:50:06.600" v="5" actId="20577"/>
      <pc:docMkLst>
        <pc:docMk/>
      </pc:docMkLst>
      <pc:sldChg chg="modSp new">
        <pc:chgData name="Shannon Doak" userId="S::shannondoak@nanjing-school.com::c220d5d0-f445-41d2-92b8-33cde342830d" providerId="AD" clId="Web-{B8CD7571-3DBA-AFB9-713D-51BDDC1D646E}" dt="2023-11-28T00:50:06.600" v="5" actId="20577"/>
        <pc:sldMkLst>
          <pc:docMk/>
          <pc:sldMk cId="3751580895" sldId="290"/>
        </pc:sldMkLst>
        <pc:spChg chg="mod">
          <ac:chgData name="Shannon Doak" userId="S::shannondoak@nanjing-school.com::c220d5d0-f445-41d2-92b8-33cde342830d" providerId="AD" clId="Web-{B8CD7571-3DBA-AFB9-713D-51BDDC1D646E}" dt="2023-11-28T00:50:06.600" v="5" actId="20577"/>
          <ac:spMkLst>
            <pc:docMk/>
            <pc:sldMk cId="3751580895" sldId="290"/>
            <ac:spMk id="3" creationId="{BB457DC4-48D7-062E-816E-EE2E185879F7}"/>
          </ac:spMkLst>
        </pc:spChg>
      </pc:sldChg>
    </pc:docChg>
  </pc:docChgLst>
  <pc:docChgLst>
    <pc:chgData name="Shannon Doak" userId="S::shannondoak@nanjing-school.com::c220d5d0-f445-41d2-92b8-33cde342830d" providerId="AD" clId="Web-{AF90ECDA-E01E-CC0D-22CB-C3DD5AFE5CDA}"/>
    <pc:docChg chg="modSld">
      <pc:chgData name="Shannon Doak" userId="S::shannondoak@nanjing-school.com::c220d5d0-f445-41d2-92b8-33cde342830d" providerId="AD" clId="Web-{AF90ECDA-E01E-CC0D-22CB-C3DD5AFE5CDA}" dt="2023-11-23T00:39:33.399" v="27" actId="1076"/>
      <pc:docMkLst>
        <pc:docMk/>
      </pc:docMkLst>
      <pc:sldChg chg="addSp modSp">
        <pc:chgData name="Shannon Doak" userId="S::shannondoak@nanjing-school.com::c220d5d0-f445-41d2-92b8-33cde342830d" providerId="AD" clId="Web-{AF90ECDA-E01E-CC0D-22CB-C3DD5AFE5CDA}" dt="2023-11-23T00:39:33.399" v="27" actId="1076"/>
        <pc:sldMkLst>
          <pc:docMk/>
          <pc:sldMk cId="1559229492" sldId="278"/>
        </pc:sldMkLst>
        <pc:spChg chg="add mod">
          <ac:chgData name="Shannon Doak" userId="S::shannondoak@nanjing-school.com::c220d5d0-f445-41d2-92b8-33cde342830d" providerId="AD" clId="Web-{AF90ECDA-E01E-CC0D-22CB-C3DD5AFE5CDA}" dt="2023-11-23T00:39:33.399" v="27" actId="1076"/>
          <ac:spMkLst>
            <pc:docMk/>
            <pc:sldMk cId="1559229492" sldId="278"/>
            <ac:spMk id="6" creationId="{596462C3-7AC4-299B-B0EE-77D479EACAF9}"/>
          </ac:spMkLst>
        </pc:spChg>
        <pc:picChg chg="add mod">
          <ac:chgData name="Shannon Doak" userId="S::shannondoak@nanjing-school.com::c220d5d0-f445-41d2-92b8-33cde342830d" providerId="AD" clId="Web-{AF90ECDA-E01E-CC0D-22CB-C3DD5AFE5CDA}" dt="2023-11-23T00:20:06.404" v="5" actId="1076"/>
          <ac:picMkLst>
            <pc:docMk/>
            <pc:sldMk cId="1559229492" sldId="278"/>
            <ac:picMk id="2" creationId="{DB086804-5644-42C7-249F-452A36B7138F}"/>
          </ac:picMkLst>
        </pc:picChg>
        <pc:picChg chg="add mod ord">
          <ac:chgData name="Shannon Doak" userId="S::shannondoak@nanjing-school.com::c220d5d0-f445-41d2-92b8-33cde342830d" providerId="AD" clId="Web-{AF90ECDA-E01E-CC0D-22CB-C3DD5AFE5CDA}" dt="2023-11-23T00:39:27.008" v="26"/>
          <ac:picMkLst>
            <pc:docMk/>
            <pc:sldMk cId="1559229492" sldId="278"/>
            <ac:picMk id="3" creationId="{A07DCBE1-A32D-EB85-035A-7ACF850F3EC2}"/>
          </ac:picMkLst>
        </pc:picChg>
        <pc:cxnChg chg="add mod">
          <ac:chgData name="Shannon Doak" userId="S::shannondoak@nanjing-school.com::c220d5d0-f445-41d2-92b8-33cde342830d" providerId="AD" clId="Web-{AF90ECDA-E01E-CC0D-22CB-C3DD5AFE5CDA}" dt="2023-11-23T00:39:12.929" v="24" actId="1076"/>
          <ac:cxnSpMkLst>
            <pc:docMk/>
            <pc:sldMk cId="1559229492" sldId="278"/>
            <ac:cxnSpMk id="7" creationId="{72053EED-4966-E1D4-4733-DF4F62982A26}"/>
          </ac:cxnSpMkLst>
        </pc:cxnChg>
      </pc:sldChg>
    </pc:docChg>
  </pc:docChgLst>
  <pc:docChgLst>
    <pc:chgData name="Shannon Doak" userId="S::shannondoak@nanjing-school.com::c220d5d0-f445-41d2-92b8-33cde342830d" providerId="AD" clId="Web-{53D71477-7D38-260C-A393-77510E21D3C7}"/>
    <pc:docChg chg="modSld">
      <pc:chgData name="Shannon Doak" userId="S::shannondoak@nanjing-school.com::c220d5d0-f445-41d2-92b8-33cde342830d" providerId="AD" clId="Web-{53D71477-7D38-260C-A393-77510E21D3C7}" dt="2023-11-28T00:30:41.298" v="0"/>
      <pc:docMkLst>
        <pc:docMk/>
      </pc:docMkLst>
      <pc:sldChg chg="mod modShow">
        <pc:chgData name="Shannon Doak" userId="S::shannondoak@nanjing-school.com::c220d5d0-f445-41d2-92b8-33cde342830d" providerId="AD" clId="Web-{53D71477-7D38-260C-A393-77510E21D3C7}" dt="2023-11-28T00:30:41.298" v="0"/>
        <pc:sldMkLst>
          <pc:docMk/>
          <pc:sldMk cId="0" sldId="256"/>
        </pc:sldMkLst>
      </pc:sldChg>
    </pc:docChg>
  </pc:docChgLst>
  <pc:docChgLst>
    <pc:chgData name="Shannon Doak" userId="c220d5d0-f445-41d2-92b8-33cde342830d" providerId="ADAL" clId="{C21DB9F8-D644-8E43-A4CE-4A2249B3B1B1}"/>
    <pc:docChg chg="custSel modSld">
      <pc:chgData name="Shannon Doak" userId="c220d5d0-f445-41d2-92b8-33cde342830d" providerId="ADAL" clId="{C21DB9F8-D644-8E43-A4CE-4A2249B3B1B1}" dt="2023-11-28T23:53:46.903" v="133" actId="1076"/>
      <pc:docMkLst>
        <pc:docMk/>
      </pc:docMkLst>
      <pc:sldChg chg="addSp delSp modSp mod">
        <pc:chgData name="Shannon Doak" userId="c220d5d0-f445-41d2-92b8-33cde342830d" providerId="ADAL" clId="{C21DB9F8-D644-8E43-A4CE-4A2249B3B1B1}" dt="2023-11-28T08:21:56.850" v="95" actId="1076"/>
        <pc:sldMkLst>
          <pc:docMk/>
          <pc:sldMk cId="0" sldId="256"/>
        </pc:sldMkLst>
        <pc:spChg chg="mod">
          <ac:chgData name="Shannon Doak" userId="c220d5d0-f445-41d2-92b8-33cde342830d" providerId="ADAL" clId="{C21DB9F8-D644-8E43-A4CE-4A2249B3B1B1}" dt="2023-11-28T08:21:51.677" v="94" actId="20577"/>
          <ac:spMkLst>
            <pc:docMk/>
            <pc:sldMk cId="0" sldId="256"/>
            <ac:spMk id="121" creationId="{00000000-0000-0000-0000-000000000000}"/>
          </ac:spMkLst>
        </pc:spChg>
        <pc:picChg chg="mod">
          <ac:chgData name="Shannon Doak" userId="c220d5d0-f445-41d2-92b8-33cde342830d" providerId="ADAL" clId="{C21DB9F8-D644-8E43-A4CE-4A2249B3B1B1}" dt="2023-11-28T08:21:56.850" v="95" actId="1076"/>
          <ac:picMkLst>
            <pc:docMk/>
            <pc:sldMk cId="0" sldId="256"/>
            <ac:picMk id="3" creationId="{EA4B7ABF-1F64-8AC4-A6EF-64A2BD937E3D}"/>
          </ac:picMkLst>
        </pc:picChg>
        <pc:picChg chg="add del mod">
          <ac:chgData name="Shannon Doak" userId="c220d5d0-f445-41d2-92b8-33cde342830d" providerId="ADAL" clId="{C21DB9F8-D644-8E43-A4CE-4A2249B3B1B1}" dt="2023-11-28T01:04:04.783" v="47" actId="478"/>
          <ac:picMkLst>
            <pc:docMk/>
            <pc:sldMk cId="0" sldId="256"/>
            <ac:picMk id="5" creationId="{B441A09D-F611-E705-9AA6-AEEC092177FE}"/>
          </ac:picMkLst>
        </pc:picChg>
      </pc:sldChg>
      <pc:sldChg chg="addSp modSp mod modAnim">
        <pc:chgData name="Shannon Doak" userId="c220d5d0-f445-41d2-92b8-33cde342830d" providerId="ADAL" clId="{C21DB9F8-D644-8E43-A4CE-4A2249B3B1B1}" dt="2023-11-27T08:01:40.362" v="37" actId="1076"/>
        <pc:sldMkLst>
          <pc:docMk/>
          <pc:sldMk cId="2650348684" sldId="262"/>
        </pc:sldMkLst>
        <pc:spChg chg="add mod">
          <ac:chgData name="Shannon Doak" userId="c220d5d0-f445-41d2-92b8-33cde342830d" providerId="ADAL" clId="{C21DB9F8-D644-8E43-A4CE-4A2249B3B1B1}" dt="2023-11-27T08:00:38.306" v="33" actId="1038"/>
          <ac:spMkLst>
            <pc:docMk/>
            <pc:sldMk cId="2650348684" sldId="262"/>
            <ac:spMk id="6" creationId="{0AE3F753-20C2-A8B1-0311-031937539CE4}"/>
          </ac:spMkLst>
        </pc:spChg>
        <pc:picChg chg="mod">
          <ac:chgData name="Shannon Doak" userId="c220d5d0-f445-41d2-92b8-33cde342830d" providerId="ADAL" clId="{C21DB9F8-D644-8E43-A4CE-4A2249B3B1B1}" dt="2023-11-27T07:50:29.968" v="12" actId="1076"/>
          <ac:picMkLst>
            <pc:docMk/>
            <pc:sldMk cId="2650348684" sldId="262"/>
            <ac:picMk id="3" creationId="{C66880AE-B343-CC0B-C6C5-B3B677B620CF}"/>
          </ac:picMkLst>
        </pc:picChg>
        <pc:picChg chg="mod">
          <ac:chgData name="Shannon Doak" userId="c220d5d0-f445-41d2-92b8-33cde342830d" providerId="ADAL" clId="{C21DB9F8-D644-8E43-A4CE-4A2249B3B1B1}" dt="2023-11-27T07:50:27.687" v="11" actId="1076"/>
          <ac:picMkLst>
            <pc:docMk/>
            <pc:sldMk cId="2650348684" sldId="262"/>
            <ac:picMk id="4" creationId="{BDD44291-7EA2-8FA5-BD2D-8B900A4C08BD}"/>
          </ac:picMkLst>
        </pc:picChg>
        <pc:picChg chg="mod">
          <ac:chgData name="Shannon Doak" userId="c220d5d0-f445-41d2-92b8-33cde342830d" providerId="ADAL" clId="{C21DB9F8-D644-8E43-A4CE-4A2249B3B1B1}" dt="2023-11-27T07:49:31.519" v="6" actId="1076"/>
          <ac:picMkLst>
            <pc:docMk/>
            <pc:sldMk cId="2650348684" sldId="262"/>
            <ac:picMk id="5" creationId="{AB525C05-7B75-5A2C-A528-32F07A47E26B}"/>
          </ac:picMkLst>
        </pc:picChg>
        <pc:picChg chg="mod">
          <ac:chgData name="Shannon Doak" userId="c220d5d0-f445-41d2-92b8-33cde342830d" providerId="ADAL" clId="{C21DB9F8-D644-8E43-A4CE-4A2249B3B1B1}" dt="2023-11-27T07:50:31.969" v="13" actId="1076"/>
          <ac:picMkLst>
            <pc:docMk/>
            <pc:sldMk cId="2650348684" sldId="262"/>
            <ac:picMk id="7" creationId="{1C16172C-2B51-8450-8993-C3D972F2B441}"/>
          </ac:picMkLst>
        </pc:picChg>
        <pc:picChg chg="mod">
          <ac:chgData name="Shannon Doak" userId="c220d5d0-f445-41d2-92b8-33cde342830d" providerId="ADAL" clId="{C21DB9F8-D644-8E43-A4CE-4A2249B3B1B1}" dt="2023-11-27T08:00:30.189" v="29" actId="1076"/>
          <ac:picMkLst>
            <pc:docMk/>
            <pc:sldMk cId="2650348684" sldId="262"/>
            <ac:picMk id="9" creationId="{02F63738-174F-5C64-AD53-D1FB958723EF}"/>
          </ac:picMkLst>
        </pc:picChg>
        <pc:picChg chg="mod">
          <ac:chgData name="Shannon Doak" userId="c220d5d0-f445-41d2-92b8-33cde342830d" providerId="ADAL" clId="{C21DB9F8-D644-8E43-A4CE-4A2249B3B1B1}" dt="2023-11-27T08:01:40.362" v="37" actId="1076"/>
          <ac:picMkLst>
            <pc:docMk/>
            <pc:sldMk cId="2650348684" sldId="262"/>
            <ac:picMk id="12" creationId="{BE5CB163-AA1F-A431-D2BA-9916AF98850B}"/>
          </ac:picMkLst>
        </pc:picChg>
        <pc:picChg chg="mod">
          <ac:chgData name="Shannon Doak" userId="c220d5d0-f445-41d2-92b8-33cde342830d" providerId="ADAL" clId="{C21DB9F8-D644-8E43-A4CE-4A2249B3B1B1}" dt="2023-11-27T08:01:38.324" v="36" actId="1076"/>
          <ac:picMkLst>
            <pc:docMk/>
            <pc:sldMk cId="2650348684" sldId="262"/>
            <ac:picMk id="15" creationId="{6141C319-2554-CED3-AF1E-1249210EE579}"/>
          </ac:picMkLst>
        </pc:picChg>
        <pc:picChg chg="mod">
          <ac:chgData name="Shannon Doak" userId="c220d5d0-f445-41d2-92b8-33cde342830d" providerId="ADAL" clId="{C21DB9F8-D644-8E43-A4CE-4A2249B3B1B1}" dt="2023-11-27T07:49:38.354" v="8" actId="1076"/>
          <ac:picMkLst>
            <pc:docMk/>
            <pc:sldMk cId="2650348684" sldId="262"/>
            <ac:picMk id="1026" creationId="{A7A76EE3-F6C1-B333-834F-D9971B1063D7}"/>
          </ac:picMkLst>
        </pc:picChg>
      </pc:sldChg>
      <pc:sldChg chg="modSp mod">
        <pc:chgData name="Shannon Doak" userId="c220d5d0-f445-41d2-92b8-33cde342830d" providerId="ADAL" clId="{C21DB9F8-D644-8E43-A4CE-4A2249B3B1B1}" dt="2023-11-27T07:45:12.636" v="0" actId="1076"/>
        <pc:sldMkLst>
          <pc:docMk/>
          <pc:sldMk cId="156116633" sldId="280"/>
        </pc:sldMkLst>
        <pc:picChg chg="mod">
          <ac:chgData name="Shannon Doak" userId="c220d5d0-f445-41d2-92b8-33cde342830d" providerId="ADAL" clId="{C21DB9F8-D644-8E43-A4CE-4A2249B3B1B1}" dt="2023-11-27T07:45:12.636" v="0" actId="1076"/>
          <ac:picMkLst>
            <pc:docMk/>
            <pc:sldMk cId="156116633" sldId="280"/>
            <ac:picMk id="5" creationId="{BB7BDCBE-B641-C8A8-EFB5-C3B536D3EDAB}"/>
          </ac:picMkLst>
        </pc:picChg>
      </pc:sldChg>
      <pc:sldChg chg="modSp mod modShow">
        <pc:chgData name="Shannon Doak" userId="c220d5d0-f445-41d2-92b8-33cde342830d" providerId="ADAL" clId="{C21DB9F8-D644-8E43-A4CE-4A2249B3B1B1}" dt="2023-11-28T01:04:52.848" v="52" actId="729"/>
        <pc:sldMkLst>
          <pc:docMk/>
          <pc:sldMk cId="2216406979" sldId="282"/>
        </pc:sldMkLst>
        <pc:spChg chg="mod">
          <ac:chgData name="Shannon Doak" userId="c220d5d0-f445-41d2-92b8-33cde342830d" providerId="ADAL" clId="{C21DB9F8-D644-8E43-A4CE-4A2249B3B1B1}" dt="2023-11-28T01:04:34.187" v="50" actId="20577"/>
          <ac:spMkLst>
            <pc:docMk/>
            <pc:sldMk cId="2216406979" sldId="282"/>
            <ac:spMk id="121" creationId="{00000000-0000-0000-0000-000000000000}"/>
          </ac:spMkLst>
        </pc:spChg>
        <pc:picChg chg="mod">
          <ac:chgData name="Shannon Doak" userId="c220d5d0-f445-41d2-92b8-33cde342830d" providerId="ADAL" clId="{C21DB9F8-D644-8E43-A4CE-4A2249B3B1B1}" dt="2023-11-28T01:04:44.015" v="51" actId="1076"/>
          <ac:picMkLst>
            <pc:docMk/>
            <pc:sldMk cId="2216406979" sldId="282"/>
            <ac:picMk id="5" creationId="{87025222-9EE7-A82C-4CF0-195B4ABD49C8}"/>
          </ac:picMkLst>
        </pc:picChg>
      </pc:sldChg>
      <pc:sldChg chg="mod modShow">
        <pc:chgData name="Shannon Doak" userId="c220d5d0-f445-41d2-92b8-33cde342830d" providerId="ADAL" clId="{C21DB9F8-D644-8E43-A4CE-4A2249B3B1B1}" dt="2023-11-28T01:05:15.987" v="54" actId="729"/>
        <pc:sldMkLst>
          <pc:docMk/>
          <pc:sldMk cId="3530424227" sldId="284"/>
        </pc:sldMkLst>
      </pc:sldChg>
      <pc:sldChg chg="mod modShow">
        <pc:chgData name="Shannon Doak" userId="c220d5d0-f445-41d2-92b8-33cde342830d" providerId="ADAL" clId="{C21DB9F8-D644-8E43-A4CE-4A2249B3B1B1}" dt="2023-11-28T01:07:29.494" v="80" actId="729"/>
        <pc:sldMkLst>
          <pc:docMk/>
          <pc:sldMk cId="773465887" sldId="285"/>
        </pc:sldMkLst>
      </pc:sldChg>
      <pc:sldChg chg="mod modShow">
        <pc:chgData name="Shannon Doak" userId="c220d5d0-f445-41d2-92b8-33cde342830d" providerId="ADAL" clId="{C21DB9F8-D644-8E43-A4CE-4A2249B3B1B1}" dt="2023-11-28T01:05:36.397" v="55" actId="729"/>
        <pc:sldMkLst>
          <pc:docMk/>
          <pc:sldMk cId="1565785890" sldId="286"/>
        </pc:sldMkLst>
      </pc:sldChg>
      <pc:sldChg chg="mod modShow">
        <pc:chgData name="Shannon Doak" userId="c220d5d0-f445-41d2-92b8-33cde342830d" providerId="ADAL" clId="{C21DB9F8-D644-8E43-A4CE-4A2249B3B1B1}" dt="2023-11-28T01:05:40.492" v="56" actId="729"/>
        <pc:sldMkLst>
          <pc:docMk/>
          <pc:sldMk cId="1423254109" sldId="288"/>
        </pc:sldMkLst>
      </pc:sldChg>
      <pc:sldChg chg="addSp modSp mod modShow">
        <pc:chgData name="Shannon Doak" userId="c220d5d0-f445-41d2-92b8-33cde342830d" providerId="ADAL" clId="{C21DB9F8-D644-8E43-A4CE-4A2249B3B1B1}" dt="2023-11-28T23:53:46.903" v="133" actId="1076"/>
        <pc:sldMkLst>
          <pc:docMk/>
          <pc:sldMk cId="2306204213" sldId="289"/>
        </pc:sldMkLst>
        <pc:spChg chg="mod">
          <ac:chgData name="Shannon Doak" userId="c220d5d0-f445-41d2-92b8-33cde342830d" providerId="ADAL" clId="{C21DB9F8-D644-8E43-A4CE-4A2249B3B1B1}" dt="2023-11-28T01:23:20.235" v="84" actId="1076"/>
          <ac:spMkLst>
            <pc:docMk/>
            <pc:sldMk cId="2306204213" sldId="289"/>
            <ac:spMk id="5" creationId="{433C7F6E-89D6-D64B-C6D8-8118FFC95CAE}"/>
          </ac:spMkLst>
        </pc:spChg>
        <pc:spChg chg="mod">
          <ac:chgData name="Shannon Doak" userId="c220d5d0-f445-41d2-92b8-33cde342830d" providerId="ADAL" clId="{C21DB9F8-D644-8E43-A4CE-4A2249B3B1B1}" dt="2023-11-28T01:23:20.235" v="84" actId="1076"/>
          <ac:spMkLst>
            <pc:docMk/>
            <pc:sldMk cId="2306204213" sldId="289"/>
            <ac:spMk id="6" creationId="{0B62E16E-BF8E-C644-CC30-E28B8D876AEE}"/>
          </ac:spMkLst>
        </pc:spChg>
        <pc:spChg chg="mod">
          <ac:chgData name="Shannon Doak" userId="c220d5d0-f445-41d2-92b8-33cde342830d" providerId="ADAL" clId="{C21DB9F8-D644-8E43-A4CE-4A2249B3B1B1}" dt="2023-11-28T01:23:20.235" v="84" actId="1076"/>
          <ac:spMkLst>
            <pc:docMk/>
            <pc:sldMk cId="2306204213" sldId="289"/>
            <ac:spMk id="7" creationId="{4972EFE6-1900-D651-05B2-A5F67C4995DF}"/>
          </ac:spMkLst>
        </pc:spChg>
        <pc:spChg chg="mod">
          <ac:chgData name="Shannon Doak" userId="c220d5d0-f445-41d2-92b8-33cde342830d" providerId="ADAL" clId="{C21DB9F8-D644-8E43-A4CE-4A2249B3B1B1}" dt="2023-11-28T01:23:25.544" v="85" actId="1076"/>
          <ac:spMkLst>
            <pc:docMk/>
            <pc:sldMk cId="2306204213" sldId="289"/>
            <ac:spMk id="8" creationId="{A4D0044B-D48E-C229-B7A0-9EDC9CB6B579}"/>
          </ac:spMkLst>
        </pc:spChg>
        <pc:spChg chg="add mod">
          <ac:chgData name="Shannon Doak" userId="c220d5d0-f445-41d2-92b8-33cde342830d" providerId="ADAL" clId="{C21DB9F8-D644-8E43-A4CE-4A2249B3B1B1}" dt="2023-11-28T23:53:46.903" v="133" actId="1076"/>
          <ac:spMkLst>
            <pc:docMk/>
            <pc:sldMk cId="2306204213" sldId="289"/>
            <ac:spMk id="9" creationId="{07A687A8-90C8-0D40-EC25-1DB66CE066FC}"/>
          </ac:spMkLst>
        </pc:spChg>
        <pc:picChg chg="mod">
          <ac:chgData name="Shannon Doak" userId="c220d5d0-f445-41d2-92b8-33cde342830d" providerId="ADAL" clId="{C21DB9F8-D644-8E43-A4CE-4A2249B3B1B1}" dt="2023-11-28T01:23:20.235" v="84" actId="1076"/>
          <ac:picMkLst>
            <pc:docMk/>
            <pc:sldMk cId="2306204213" sldId="289"/>
            <ac:picMk id="2" creationId="{C5C4FCE4-6501-736B-81B7-B16712946618}"/>
          </ac:picMkLst>
        </pc:picChg>
        <pc:picChg chg="mod">
          <ac:chgData name="Shannon Doak" userId="c220d5d0-f445-41d2-92b8-33cde342830d" providerId="ADAL" clId="{C21DB9F8-D644-8E43-A4CE-4A2249B3B1B1}" dt="2023-11-28T01:23:20.235" v="84" actId="1076"/>
          <ac:picMkLst>
            <pc:docMk/>
            <pc:sldMk cId="2306204213" sldId="289"/>
            <ac:picMk id="3" creationId="{81A59443-BEBC-75F1-41FA-E9CA2D5AAF3F}"/>
          </ac:picMkLst>
        </pc:picChg>
        <pc:picChg chg="mod">
          <ac:chgData name="Shannon Doak" userId="c220d5d0-f445-41d2-92b8-33cde342830d" providerId="ADAL" clId="{C21DB9F8-D644-8E43-A4CE-4A2249B3B1B1}" dt="2023-11-28T01:23:20.235" v="84" actId="1076"/>
          <ac:picMkLst>
            <pc:docMk/>
            <pc:sldMk cId="2306204213" sldId="289"/>
            <ac:picMk id="4" creationId="{5675062E-06D6-0686-B9F8-88916F1897B6}"/>
          </ac:picMkLst>
        </pc:picChg>
      </pc:sldChg>
      <pc:sldChg chg="addSp modSp mod">
        <pc:chgData name="Shannon Doak" userId="c220d5d0-f445-41d2-92b8-33cde342830d" providerId="ADAL" clId="{C21DB9F8-D644-8E43-A4CE-4A2249B3B1B1}" dt="2023-11-28T01:07:09.538" v="79" actId="1076"/>
        <pc:sldMkLst>
          <pc:docMk/>
          <pc:sldMk cId="3751580895" sldId="290"/>
        </pc:sldMkLst>
        <pc:spChg chg="mod">
          <ac:chgData name="Shannon Doak" userId="c220d5d0-f445-41d2-92b8-33cde342830d" providerId="ADAL" clId="{C21DB9F8-D644-8E43-A4CE-4A2249B3B1B1}" dt="2023-11-28T01:06:49.970" v="75" actId="1076"/>
          <ac:spMkLst>
            <pc:docMk/>
            <pc:sldMk cId="3751580895" sldId="290"/>
            <ac:spMk id="2" creationId="{BDFA321F-162B-3B64-C233-052E000F2C15}"/>
          </ac:spMkLst>
        </pc:spChg>
        <pc:spChg chg="mod">
          <ac:chgData name="Shannon Doak" userId="c220d5d0-f445-41d2-92b8-33cde342830d" providerId="ADAL" clId="{C21DB9F8-D644-8E43-A4CE-4A2249B3B1B1}" dt="2023-11-28T01:07:00.634" v="77" actId="255"/>
          <ac:spMkLst>
            <pc:docMk/>
            <pc:sldMk cId="3751580895" sldId="290"/>
            <ac:spMk id="3" creationId="{BB457DC4-48D7-062E-816E-EE2E185879F7}"/>
          </ac:spMkLst>
        </pc:spChg>
        <pc:picChg chg="add mod">
          <ac:chgData name="Shannon Doak" userId="c220d5d0-f445-41d2-92b8-33cde342830d" providerId="ADAL" clId="{C21DB9F8-D644-8E43-A4CE-4A2249B3B1B1}" dt="2023-11-28T01:07:09.538" v="79" actId="1076"/>
          <ac:picMkLst>
            <pc:docMk/>
            <pc:sldMk cId="3751580895" sldId="290"/>
            <ac:picMk id="1026" creationId="{48C72DD9-FA31-5B4F-8CDD-59BE86BCEA7C}"/>
          </ac:picMkLst>
        </pc:picChg>
      </pc:sldChg>
    </pc:docChg>
  </pc:docChgLst>
  <pc:docChgLst>
    <pc:chgData name="Kasson Bratton" userId="6dcdabeb-d9b3-4566-8e2f-cfae010d2f72" providerId="ADAL" clId="{5B288CB9-3A1A-E04A-A3D8-2C31879B7F60}"/>
    <pc:docChg chg="undo custSel addSld delSld modSld sldOrd">
      <pc:chgData name="Kasson Bratton" userId="6dcdabeb-d9b3-4566-8e2f-cfae010d2f72" providerId="ADAL" clId="{5B288CB9-3A1A-E04A-A3D8-2C31879B7F60}" dt="2023-11-29T00:53:26.738" v="3039" actId="20577"/>
      <pc:docMkLst>
        <pc:docMk/>
      </pc:docMkLst>
      <pc:sldChg chg="addSp delSp modSp mod delAnim modShow">
        <pc:chgData name="Kasson Bratton" userId="6dcdabeb-d9b3-4566-8e2f-cfae010d2f72" providerId="ADAL" clId="{5B288CB9-3A1A-E04A-A3D8-2C31879B7F60}" dt="2023-11-27T01:49:26.892" v="2117" actId="729"/>
        <pc:sldMkLst>
          <pc:docMk/>
          <pc:sldMk cId="0" sldId="256"/>
        </pc:sldMkLst>
        <pc:spChg chg="add mod">
          <ac:chgData name="Kasson Bratton" userId="6dcdabeb-d9b3-4566-8e2f-cfae010d2f72" providerId="ADAL" clId="{5B288CB9-3A1A-E04A-A3D8-2C31879B7F60}" dt="2023-11-26T05:59:48.604" v="2024" actId="1076"/>
          <ac:spMkLst>
            <pc:docMk/>
            <pc:sldMk cId="0" sldId="256"/>
            <ac:spMk id="4" creationId="{BC2F88D9-5E94-C23A-BFD7-3F9DC70F3236}"/>
          </ac:spMkLst>
        </pc:spChg>
        <pc:spChg chg="mod">
          <ac:chgData name="Kasson Bratton" userId="6dcdabeb-d9b3-4566-8e2f-cfae010d2f72" providerId="ADAL" clId="{5B288CB9-3A1A-E04A-A3D8-2C31879B7F60}" dt="2023-11-22T08:17:47.822" v="867" actId="20577"/>
          <ac:spMkLst>
            <pc:docMk/>
            <pc:sldMk cId="0" sldId="256"/>
            <ac:spMk id="121" creationId="{00000000-0000-0000-0000-000000000000}"/>
          </ac:spMkLst>
        </pc:spChg>
        <pc:picChg chg="del">
          <ac:chgData name="Kasson Bratton" userId="6dcdabeb-d9b3-4566-8e2f-cfae010d2f72" providerId="ADAL" clId="{5B288CB9-3A1A-E04A-A3D8-2C31879B7F60}" dt="2023-11-22T08:17:45.289" v="865" actId="478"/>
          <ac:picMkLst>
            <pc:docMk/>
            <pc:sldMk cId="0" sldId="256"/>
            <ac:picMk id="2" creationId="{14A4FE6B-D2C7-1DB5-27FF-5FE1782B1337}"/>
          </ac:picMkLst>
        </pc:picChg>
        <pc:picChg chg="add mod">
          <ac:chgData name="Kasson Bratton" userId="6dcdabeb-d9b3-4566-8e2f-cfae010d2f72" providerId="ADAL" clId="{5B288CB9-3A1A-E04A-A3D8-2C31879B7F60}" dt="2023-11-26T05:58:03.207" v="1965" actId="167"/>
          <ac:picMkLst>
            <pc:docMk/>
            <pc:sldMk cId="0" sldId="256"/>
            <ac:picMk id="3" creationId="{EA4B7ABF-1F64-8AC4-A6EF-64A2BD937E3D}"/>
          </ac:picMkLst>
        </pc:picChg>
      </pc:sldChg>
      <pc:sldChg chg="addSp delSp modSp mod modAnim">
        <pc:chgData name="Kasson Bratton" userId="6dcdabeb-d9b3-4566-8e2f-cfae010d2f72" providerId="ADAL" clId="{5B288CB9-3A1A-E04A-A3D8-2C31879B7F60}" dt="2023-11-27T07:57:55.709" v="2811"/>
        <pc:sldMkLst>
          <pc:docMk/>
          <pc:sldMk cId="3446625295" sldId="258"/>
        </pc:sldMkLst>
        <pc:spChg chg="add del mod">
          <ac:chgData name="Kasson Bratton" userId="6dcdabeb-d9b3-4566-8e2f-cfae010d2f72" providerId="ADAL" clId="{5B288CB9-3A1A-E04A-A3D8-2C31879B7F60}" dt="2023-11-27T06:38:42.248" v="2715" actId="478"/>
          <ac:spMkLst>
            <pc:docMk/>
            <pc:sldMk cId="3446625295" sldId="258"/>
            <ac:spMk id="2" creationId="{2C5DC73E-DAE8-B647-32E0-38DC597D5E22}"/>
          </ac:spMkLst>
        </pc:spChg>
      </pc:sldChg>
      <pc:sldChg chg="del">
        <pc:chgData name="Kasson Bratton" userId="6dcdabeb-d9b3-4566-8e2f-cfae010d2f72" providerId="ADAL" clId="{5B288CB9-3A1A-E04A-A3D8-2C31879B7F60}" dt="2023-11-22T00:30:00.366" v="4" actId="2696"/>
        <pc:sldMkLst>
          <pc:docMk/>
          <pc:sldMk cId="23257427" sldId="259"/>
        </pc:sldMkLst>
      </pc:sldChg>
      <pc:sldChg chg="mod modShow">
        <pc:chgData name="Kasson Bratton" userId="6dcdabeb-d9b3-4566-8e2f-cfae010d2f72" providerId="ADAL" clId="{5B288CB9-3A1A-E04A-A3D8-2C31879B7F60}" dt="2023-11-27T01:49:21.108" v="2116" actId="729"/>
        <pc:sldMkLst>
          <pc:docMk/>
          <pc:sldMk cId="2876295978" sldId="260"/>
        </pc:sldMkLst>
      </pc:sldChg>
      <pc:sldChg chg="modSp mod">
        <pc:chgData name="Kasson Bratton" userId="6dcdabeb-d9b3-4566-8e2f-cfae010d2f72" providerId="ADAL" clId="{5B288CB9-3A1A-E04A-A3D8-2C31879B7F60}" dt="2023-11-28T07:17:03.507" v="2885" actId="2711"/>
        <pc:sldMkLst>
          <pc:docMk/>
          <pc:sldMk cId="2650348684" sldId="262"/>
        </pc:sldMkLst>
        <pc:spChg chg="mod">
          <ac:chgData name="Kasson Bratton" userId="6dcdabeb-d9b3-4566-8e2f-cfae010d2f72" providerId="ADAL" clId="{5B288CB9-3A1A-E04A-A3D8-2C31879B7F60}" dt="2023-11-27T06:38:57.246" v="2719" actId="1076"/>
          <ac:spMkLst>
            <pc:docMk/>
            <pc:sldMk cId="2650348684" sldId="262"/>
            <ac:spMk id="2" creationId="{3E97B1DA-41AE-87DA-AB39-F14DDBCFF56D}"/>
          </ac:spMkLst>
        </pc:spChg>
        <pc:spChg chg="mod">
          <ac:chgData name="Kasson Bratton" userId="6dcdabeb-d9b3-4566-8e2f-cfae010d2f72" providerId="ADAL" clId="{5B288CB9-3A1A-E04A-A3D8-2C31879B7F60}" dt="2023-11-28T07:17:03.507" v="2885" actId="2711"/>
          <ac:spMkLst>
            <pc:docMk/>
            <pc:sldMk cId="2650348684" sldId="262"/>
            <ac:spMk id="6" creationId="{0AE3F753-20C2-A8B1-0311-031937539CE4}"/>
          </ac:spMkLst>
        </pc:spChg>
      </pc:sldChg>
      <pc:sldChg chg="modSp mod">
        <pc:chgData name="Kasson Bratton" userId="6dcdabeb-d9b3-4566-8e2f-cfae010d2f72" providerId="ADAL" clId="{5B288CB9-3A1A-E04A-A3D8-2C31879B7F60}" dt="2023-11-27T07:57:04.615" v="2807" actId="255"/>
        <pc:sldMkLst>
          <pc:docMk/>
          <pc:sldMk cId="933673350" sldId="264"/>
        </pc:sldMkLst>
        <pc:spChg chg="mod">
          <ac:chgData name="Kasson Bratton" userId="6dcdabeb-d9b3-4566-8e2f-cfae010d2f72" providerId="ADAL" clId="{5B288CB9-3A1A-E04A-A3D8-2C31879B7F60}" dt="2023-11-27T07:57:04.615" v="2807" actId="255"/>
          <ac:spMkLst>
            <pc:docMk/>
            <pc:sldMk cId="933673350" sldId="264"/>
            <ac:spMk id="4" creationId="{3AB0FADD-C8FF-D1A6-6656-F89BA12C97D8}"/>
          </ac:spMkLst>
        </pc:spChg>
      </pc:sldChg>
      <pc:sldChg chg="modSp mod">
        <pc:chgData name="Kasson Bratton" userId="6dcdabeb-d9b3-4566-8e2f-cfae010d2f72" providerId="ADAL" clId="{5B288CB9-3A1A-E04A-A3D8-2C31879B7F60}" dt="2023-11-27T06:39:16.724" v="2723" actId="1076"/>
        <pc:sldMkLst>
          <pc:docMk/>
          <pc:sldMk cId="965954620" sldId="265"/>
        </pc:sldMkLst>
        <pc:spChg chg="mod">
          <ac:chgData name="Kasson Bratton" userId="6dcdabeb-d9b3-4566-8e2f-cfae010d2f72" providerId="ADAL" clId="{5B288CB9-3A1A-E04A-A3D8-2C31879B7F60}" dt="2023-11-27T06:39:16.724" v="2723" actId="1076"/>
          <ac:spMkLst>
            <pc:docMk/>
            <pc:sldMk cId="965954620" sldId="265"/>
            <ac:spMk id="2" creationId="{4AC1FEE7-89EC-2DD0-0BD9-B68C079AC3F4}"/>
          </ac:spMkLst>
        </pc:spChg>
      </pc:sldChg>
      <pc:sldChg chg="del">
        <pc:chgData name="Kasson Bratton" userId="6dcdabeb-d9b3-4566-8e2f-cfae010d2f72" providerId="ADAL" clId="{5B288CB9-3A1A-E04A-A3D8-2C31879B7F60}" dt="2023-11-23T01:10:04.901" v="966" actId="2696"/>
        <pc:sldMkLst>
          <pc:docMk/>
          <pc:sldMk cId="0" sldId="266"/>
        </pc:sldMkLst>
      </pc:sldChg>
      <pc:sldChg chg="modSp mod">
        <pc:chgData name="Kasson Bratton" userId="6dcdabeb-d9b3-4566-8e2f-cfae010d2f72" providerId="ADAL" clId="{5B288CB9-3A1A-E04A-A3D8-2C31879B7F60}" dt="2023-11-27T06:39:08.942" v="2721" actId="255"/>
        <pc:sldMkLst>
          <pc:docMk/>
          <pc:sldMk cId="2308604913" sldId="267"/>
        </pc:sldMkLst>
        <pc:spChg chg="mod">
          <ac:chgData name="Kasson Bratton" userId="6dcdabeb-d9b3-4566-8e2f-cfae010d2f72" providerId="ADAL" clId="{5B288CB9-3A1A-E04A-A3D8-2C31879B7F60}" dt="2023-11-27T06:39:08.942" v="2721" actId="255"/>
          <ac:spMkLst>
            <pc:docMk/>
            <pc:sldMk cId="2308604913" sldId="267"/>
            <ac:spMk id="2" creationId="{DECC6CEA-FCEA-9C6B-1F96-40FF904181EA}"/>
          </ac:spMkLst>
        </pc:spChg>
      </pc:sldChg>
      <pc:sldChg chg="modSp del mod">
        <pc:chgData name="Kasson Bratton" userId="6dcdabeb-d9b3-4566-8e2f-cfae010d2f72" providerId="ADAL" clId="{5B288CB9-3A1A-E04A-A3D8-2C31879B7F60}" dt="2023-11-22T00:47:44.400" v="315" actId="2696"/>
        <pc:sldMkLst>
          <pc:docMk/>
          <pc:sldMk cId="369212654" sldId="268"/>
        </pc:sldMkLst>
        <pc:spChg chg="mod">
          <ac:chgData name="Kasson Bratton" userId="6dcdabeb-d9b3-4566-8e2f-cfae010d2f72" providerId="ADAL" clId="{5B288CB9-3A1A-E04A-A3D8-2C31879B7F60}" dt="2023-11-22T00:47:36.832" v="314" actId="1076"/>
          <ac:spMkLst>
            <pc:docMk/>
            <pc:sldMk cId="369212654" sldId="268"/>
            <ac:spMk id="2" creationId="{6E2ABBFE-8CB0-B271-8EE3-4806393BBFA8}"/>
          </ac:spMkLst>
        </pc:spChg>
      </pc:sldChg>
      <pc:sldChg chg="addSp delSp modSp mod">
        <pc:chgData name="Kasson Bratton" userId="6dcdabeb-d9b3-4566-8e2f-cfae010d2f72" providerId="ADAL" clId="{5B288CB9-3A1A-E04A-A3D8-2C31879B7F60}" dt="2023-11-27T07:56:07.404" v="2806" actId="14100"/>
        <pc:sldMkLst>
          <pc:docMk/>
          <pc:sldMk cId="4076186792" sldId="269"/>
        </pc:sldMkLst>
        <pc:spChg chg="mod">
          <ac:chgData name="Kasson Bratton" userId="6dcdabeb-d9b3-4566-8e2f-cfae010d2f72" providerId="ADAL" clId="{5B288CB9-3A1A-E04A-A3D8-2C31879B7F60}" dt="2023-11-27T07:28:14.036" v="2793" actId="255"/>
          <ac:spMkLst>
            <pc:docMk/>
            <pc:sldMk cId="4076186792" sldId="269"/>
            <ac:spMk id="2" creationId="{C929EAB4-3A2E-F9D7-9542-5CAA279ACA8E}"/>
          </ac:spMkLst>
        </pc:spChg>
        <pc:spChg chg="mod">
          <ac:chgData name="Kasson Bratton" userId="6dcdabeb-d9b3-4566-8e2f-cfae010d2f72" providerId="ADAL" clId="{5B288CB9-3A1A-E04A-A3D8-2C31879B7F60}" dt="2023-11-27T07:55:58.981" v="2803" actId="1076"/>
          <ac:spMkLst>
            <pc:docMk/>
            <pc:sldMk cId="4076186792" sldId="269"/>
            <ac:spMk id="3" creationId="{A8FDACDF-F32A-2FF6-6B98-FA59E3652EDF}"/>
          </ac:spMkLst>
        </pc:spChg>
        <pc:spChg chg="del mod">
          <ac:chgData name="Kasson Bratton" userId="6dcdabeb-d9b3-4566-8e2f-cfae010d2f72" providerId="ADAL" clId="{5B288CB9-3A1A-E04A-A3D8-2C31879B7F60}" dt="2023-11-27T07:55:38.996" v="2799" actId="478"/>
          <ac:spMkLst>
            <pc:docMk/>
            <pc:sldMk cId="4076186792" sldId="269"/>
            <ac:spMk id="4" creationId="{F286502E-1E5A-7401-B033-9EAB6A43FC7C}"/>
          </ac:spMkLst>
        </pc:spChg>
        <pc:spChg chg="add mod">
          <ac:chgData name="Kasson Bratton" userId="6dcdabeb-d9b3-4566-8e2f-cfae010d2f72" providerId="ADAL" clId="{5B288CB9-3A1A-E04A-A3D8-2C31879B7F60}" dt="2023-11-27T07:56:07.404" v="2806" actId="14100"/>
          <ac:spMkLst>
            <pc:docMk/>
            <pc:sldMk cId="4076186792" sldId="269"/>
            <ac:spMk id="7" creationId="{5490864A-0830-9411-8A6C-D0BE855A04BF}"/>
          </ac:spMkLst>
        </pc:spChg>
        <pc:spChg chg="add del">
          <ac:chgData name="Kasson Bratton" userId="6dcdabeb-d9b3-4566-8e2f-cfae010d2f72" providerId="ADAL" clId="{5B288CB9-3A1A-E04A-A3D8-2C31879B7F60}" dt="2023-11-26T05:52:13.246" v="1959" actId="478"/>
          <ac:spMkLst>
            <pc:docMk/>
            <pc:sldMk cId="4076186792" sldId="269"/>
            <ac:spMk id="7" creationId="{7073106A-8D80-D811-7A2E-6CBDA83E3F47}"/>
          </ac:spMkLst>
        </pc:spChg>
        <pc:picChg chg="del mod">
          <ac:chgData name="Kasson Bratton" userId="6dcdabeb-d9b3-4566-8e2f-cfae010d2f72" providerId="ADAL" clId="{5B288CB9-3A1A-E04A-A3D8-2C31879B7F60}" dt="2023-11-27T07:55:36.059" v="2798" actId="478"/>
          <ac:picMkLst>
            <pc:docMk/>
            <pc:sldMk cId="4076186792" sldId="269"/>
            <ac:picMk id="5" creationId="{4C4ECD0D-BCCB-A5F3-D0E8-8F2AC72FF549}"/>
          </ac:picMkLst>
        </pc:picChg>
        <pc:picChg chg="add mod">
          <ac:chgData name="Kasson Bratton" userId="6dcdabeb-d9b3-4566-8e2f-cfae010d2f72" providerId="ADAL" clId="{5B288CB9-3A1A-E04A-A3D8-2C31879B7F60}" dt="2023-11-27T07:56:03.683" v="2804" actId="1076"/>
          <ac:picMkLst>
            <pc:docMk/>
            <pc:sldMk cId="4076186792" sldId="269"/>
            <ac:picMk id="6" creationId="{20F59A7C-49DA-B5AD-0315-42A992F3656A}"/>
          </ac:picMkLst>
        </pc:picChg>
      </pc:sldChg>
      <pc:sldChg chg="addSp delSp modSp mod">
        <pc:chgData name="Kasson Bratton" userId="6dcdabeb-d9b3-4566-8e2f-cfae010d2f72" providerId="ADAL" clId="{5B288CB9-3A1A-E04A-A3D8-2C31879B7F60}" dt="2023-11-27T07:28:21.768" v="2795" actId="255"/>
        <pc:sldMkLst>
          <pc:docMk/>
          <pc:sldMk cId="3568522630" sldId="270"/>
        </pc:sldMkLst>
        <pc:spChg chg="mod">
          <ac:chgData name="Kasson Bratton" userId="6dcdabeb-d9b3-4566-8e2f-cfae010d2f72" providerId="ADAL" clId="{5B288CB9-3A1A-E04A-A3D8-2C31879B7F60}" dt="2023-11-27T07:28:21.768" v="2795" actId="255"/>
          <ac:spMkLst>
            <pc:docMk/>
            <pc:sldMk cId="3568522630" sldId="270"/>
            <ac:spMk id="2" creationId="{22511860-14BE-BD82-2616-97A096159277}"/>
          </ac:spMkLst>
        </pc:spChg>
        <pc:spChg chg="mod">
          <ac:chgData name="Kasson Bratton" userId="6dcdabeb-d9b3-4566-8e2f-cfae010d2f72" providerId="ADAL" clId="{5B288CB9-3A1A-E04A-A3D8-2C31879B7F60}" dt="2023-11-26T05:50:42.440" v="1934" actId="20577"/>
          <ac:spMkLst>
            <pc:docMk/>
            <pc:sldMk cId="3568522630" sldId="270"/>
            <ac:spMk id="3" creationId="{3D4826C3-A3F9-B4A9-35FB-F8A668AA17EF}"/>
          </ac:spMkLst>
        </pc:spChg>
        <pc:spChg chg="del">
          <ac:chgData name="Kasson Bratton" userId="6dcdabeb-d9b3-4566-8e2f-cfae010d2f72" providerId="ADAL" clId="{5B288CB9-3A1A-E04A-A3D8-2C31879B7F60}" dt="2023-11-22T00:49:31.387" v="502" actId="478"/>
          <ac:spMkLst>
            <pc:docMk/>
            <pc:sldMk cId="3568522630" sldId="270"/>
            <ac:spMk id="5" creationId="{8C17EA92-154E-534D-6C66-99F0BBE42292}"/>
          </ac:spMkLst>
        </pc:spChg>
        <pc:spChg chg="del">
          <ac:chgData name="Kasson Bratton" userId="6dcdabeb-d9b3-4566-8e2f-cfae010d2f72" providerId="ADAL" clId="{5B288CB9-3A1A-E04A-A3D8-2C31879B7F60}" dt="2023-11-22T08:20:45.541" v="897" actId="478"/>
          <ac:spMkLst>
            <pc:docMk/>
            <pc:sldMk cId="3568522630" sldId="270"/>
            <ac:spMk id="5" creationId="{C9B7EF1C-4E2D-4056-70E2-28DB3F403A00}"/>
          </ac:spMkLst>
        </pc:spChg>
        <pc:spChg chg="del">
          <ac:chgData name="Kasson Bratton" userId="6dcdabeb-d9b3-4566-8e2f-cfae010d2f72" providerId="ADAL" clId="{5B288CB9-3A1A-E04A-A3D8-2C31879B7F60}" dt="2023-11-22T08:20:14.612" v="889" actId="21"/>
          <ac:spMkLst>
            <pc:docMk/>
            <pc:sldMk cId="3568522630" sldId="270"/>
            <ac:spMk id="6" creationId="{9201F443-187F-22D4-28D4-30E9410AF107}"/>
          </ac:spMkLst>
        </pc:spChg>
        <pc:spChg chg="add mod">
          <ac:chgData name="Kasson Bratton" userId="6dcdabeb-d9b3-4566-8e2f-cfae010d2f72" providerId="ADAL" clId="{5B288CB9-3A1A-E04A-A3D8-2C31879B7F60}" dt="2023-11-26T05:52:00.319" v="1957" actId="1076"/>
          <ac:spMkLst>
            <pc:docMk/>
            <pc:sldMk cId="3568522630" sldId="270"/>
            <ac:spMk id="7" creationId="{12FA2FC8-B760-6682-5D52-8CE4E3D9F6DA}"/>
          </ac:spMkLst>
        </pc:spChg>
        <pc:picChg chg="del">
          <ac:chgData name="Kasson Bratton" userId="6dcdabeb-d9b3-4566-8e2f-cfae010d2f72" providerId="ADAL" clId="{5B288CB9-3A1A-E04A-A3D8-2C31879B7F60}" dt="2023-11-22T00:49:27.535" v="501" actId="478"/>
          <ac:picMkLst>
            <pc:docMk/>
            <pc:sldMk cId="3568522630" sldId="270"/>
            <ac:picMk id="4" creationId="{09129BE6-C995-5A1D-A3E4-4700BF0F9239}"/>
          </ac:picMkLst>
        </pc:picChg>
        <pc:picChg chg="del">
          <ac:chgData name="Kasson Bratton" userId="6dcdabeb-d9b3-4566-8e2f-cfae010d2f72" providerId="ADAL" clId="{5B288CB9-3A1A-E04A-A3D8-2C31879B7F60}" dt="2023-11-22T08:19:09.345" v="868" actId="21"/>
          <ac:picMkLst>
            <pc:docMk/>
            <pc:sldMk cId="3568522630" sldId="270"/>
            <ac:picMk id="4" creationId="{6D05E040-17E4-F2BD-65D6-CA2B74503F6E}"/>
          </ac:picMkLst>
        </pc:picChg>
        <pc:picChg chg="add mod">
          <ac:chgData name="Kasson Bratton" userId="6dcdabeb-d9b3-4566-8e2f-cfae010d2f72" providerId="ADAL" clId="{5B288CB9-3A1A-E04A-A3D8-2C31879B7F60}" dt="2023-11-26T05:50:28.602" v="1920" actId="27614"/>
          <ac:picMkLst>
            <pc:docMk/>
            <pc:sldMk cId="3568522630" sldId="270"/>
            <ac:picMk id="5" creationId="{3E0A0E5A-9739-AD81-6370-BBAFE9F88903}"/>
          </ac:picMkLst>
        </pc:picChg>
      </pc:sldChg>
      <pc:sldChg chg="del">
        <pc:chgData name="Kasson Bratton" userId="6dcdabeb-d9b3-4566-8e2f-cfae010d2f72" providerId="ADAL" clId="{5B288CB9-3A1A-E04A-A3D8-2C31879B7F60}" dt="2023-11-22T00:53:07.345" v="756" actId="2696"/>
        <pc:sldMkLst>
          <pc:docMk/>
          <pc:sldMk cId="1642991324" sldId="271"/>
        </pc:sldMkLst>
      </pc:sldChg>
      <pc:sldChg chg="del">
        <pc:chgData name="Kasson Bratton" userId="6dcdabeb-d9b3-4566-8e2f-cfae010d2f72" providerId="ADAL" clId="{5B288CB9-3A1A-E04A-A3D8-2C31879B7F60}" dt="2023-11-22T00:30:17.293" v="5" actId="2696"/>
        <pc:sldMkLst>
          <pc:docMk/>
          <pc:sldMk cId="4127771368" sldId="272"/>
        </pc:sldMkLst>
      </pc:sldChg>
      <pc:sldChg chg="del">
        <pc:chgData name="Kasson Bratton" userId="6dcdabeb-d9b3-4566-8e2f-cfae010d2f72" providerId="ADAL" clId="{5B288CB9-3A1A-E04A-A3D8-2C31879B7F60}" dt="2023-11-22T00:30:17.756" v="6" actId="2696"/>
        <pc:sldMkLst>
          <pc:docMk/>
          <pc:sldMk cId="474091049" sldId="273"/>
        </pc:sldMkLst>
      </pc:sldChg>
      <pc:sldChg chg="modSp mod">
        <pc:chgData name="Kasson Bratton" userId="6dcdabeb-d9b3-4566-8e2f-cfae010d2f72" providerId="ADAL" clId="{5B288CB9-3A1A-E04A-A3D8-2C31879B7F60}" dt="2023-11-28T07:10:43.536" v="2841" actId="20577"/>
        <pc:sldMkLst>
          <pc:docMk/>
          <pc:sldMk cId="367981548" sldId="274"/>
        </pc:sldMkLst>
        <pc:spChg chg="mod">
          <ac:chgData name="Kasson Bratton" userId="6dcdabeb-d9b3-4566-8e2f-cfae010d2f72" providerId="ADAL" clId="{5B288CB9-3A1A-E04A-A3D8-2C31879B7F60}" dt="2023-11-28T07:10:43.536" v="2841" actId="20577"/>
          <ac:spMkLst>
            <pc:docMk/>
            <pc:sldMk cId="367981548" sldId="274"/>
            <ac:spMk id="5" creationId="{C9B2A04E-C799-4B39-6015-F51E53C1E75D}"/>
          </ac:spMkLst>
        </pc:spChg>
      </pc:sldChg>
      <pc:sldChg chg="addSp delSp modSp new mod">
        <pc:chgData name="Kasson Bratton" userId="6dcdabeb-d9b3-4566-8e2f-cfae010d2f72" providerId="ADAL" clId="{5B288CB9-3A1A-E04A-A3D8-2C31879B7F60}" dt="2023-11-28T07:10:49.765" v="2846" actId="20577"/>
        <pc:sldMkLst>
          <pc:docMk/>
          <pc:sldMk cId="2762703644" sldId="275"/>
        </pc:sldMkLst>
        <pc:spChg chg="mod">
          <ac:chgData name="Kasson Bratton" userId="6dcdabeb-d9b3-4566-8e2f-cfae010d2f72" providerId="ADAL" clId="{5B288CB9-3A1A-E04A-A3D8-2C31879B7F60}" dt="2023-11-28T07:10:49.765" v="2846" actId="20577"/>
          <ac:spMkLst>
            <pc:docMk/>
            <pc:sldMk cId="2762703644" sldId="275"/>
            <ac:spMk id="2" creationId="{3FE76B47-1AF6-B65B-E2C9-B1BAFFB52BA0}"/>
          </ac:spMkLst>
        </pc:spChg>
        <pc:spChg chg="del">
          <ac:chgData name="Kasson Bratton" userId="6dcdabeb-d9b3-4566-8e2f-cfae010d2f72" providerId="ADAL" clId="{5B288CB9-3A1A-E04A-A3D8-2C31879B7F60}" dt="2023-11-22T00:32:14.217" v="22" actId="478"/>
          <ac:spMkLst>
            <pc:docMk/>
            <pc:sldMk cId="2762703644" sldId="275"/>
            <ac:spMk id="3" creationId="{7B3C6225-2D45-2C4B-D1DD-2508B80EC975}"/>
          </ac:spMkLst>
        </pc:spChg>
        <pc:spChg chg="add mod">
          <ac:chgData name="Kasson Bratton" userId="6dcdabeb-d9b3-4566-8e2f-cfae010d2f72" providerId="ADAL" clId="{5B288CB9-3A1A-E04A-A3D8-2C31879B7F60}" dt="2023-11-22T00:32:51.079" v="40" actId="2085"/>
          <ac:spMkLst>
            <pc:docMk/>
            <pc:sldMk cId="2762703644" sldId="275"/>
            <ac:spMk id="6" creationId="{B2F853E1-38C8-398B-C468-36925C6EB4BB}"/>
          </ac:spMkLst>
        </pc:spChg>
        <pc:picChg chg="add mod">
          <ac:chgData name="Kasson Bratton" userId="6dcdabeb-d9b3-4566-8e2f-cfae010d2f72" providerId="ADAL" clId="{5B288CB9-3A1A-E04A-A3D8-2C31879B7F60}" dt="2023-11-22T00:32:24.572" v="26" actId="1076"/>
          <ac:picMkLst>
            <pc:docMk/>
            <pc:sldMk cId="2762703644" sldId="275"/>
            <ac:picMk id="5" creationId="{4D906221-A5F8-3697-F8DA-37588582E15D}"/>
          </ac:picMkLst>
        </pc:picChg>
      </pc:sldChg>
      <pc:sldChg chg="delSp modSp add del mod">
        <pc:chgData name="Kasson Bratton" userId="6dcdabeb-d9b3-4566-8e2f-cfae010d2f72" providerId="ADAL" clId="{5B288CB9-3A1A-E04A-A3D8-2C31879B7F60}" dt="2023-11-22T00:34:44.815" v="50" actId="2696"/>
        <pc:sldMkLst>
          <pc:docMk/>
          <pc:sldMk cId="3491808948" sldId="276"/>
        </pc:sldMkLst>
        <pc:spChg chg="mod">
          <ac:chgData name="Kasson Bratton" userId="6dcdabeb-d9b3-4566-8e2f-cfae010d2f72" providerId="ADAL" clId="{5B288CB9-3A1A-E04A-A3D8-2C31879B7F60}" dt="2023-11-22T00:34:38.866" v="48" actId="20577"/>
          <ac:spMkLst>
            <pc:docMk/>
            <pc:sldMk cId="3491808948" sldId="276"/>
            <ac:spMk id="2" creationId="{3FE76B47-1AF6-B65B-E2C9-B1BAFFB52BA0}"/>
          </ac:spMkLst>
        </pc:spChg>
        <pc:picChg chg="del">
          <ac:chgData name="Kasson Bratton" userId="6dcdabeb-d9b3-4566-8e2f-cfae010d2f72" providerId="ADAL" clId="{5B288CB9-3A1A-E04A-A3D8-2C31879B7F60}" dt="2023-11-22T00:33:04.362" v="42" actId="478"/>
          <ac:picMkLst>
            <pc:docMk/>
            <pc:sldMk cId="3491808948" sldId="276"/>
            <ac:picMk id="5" creationId="{4D906221-A5F8-3697-F8DA-37588582E15D}"/>
          </ac:picMkLst>
        </pc:picChg>
      </pc:sldChg>
      <pc:sldChg chg="addSp delSp modSp new mod">
        <pc:chgData name="Kasson Bratton" userId="6dcdabeb-d9b3-4566-8e2f-cfae010d2f72" providerId="ADAL" clId="{5B288CB9-3A1A-E04A-A3D8-2C31879B7F60}" dt="2023-11-27T07:26:07.718" v="2746" actId="255"/>
        <pc:sldMkLst>
          <pc:docMk/>
          <pc:sldMk cId="2825356615" sldId="277"/>
        </pc:sldMkLst>
        <pc:spChg chg="del">
          <ac:chgData name="Kasson Bratton" userId="6dcdabeb-d9b3-4566-8e2f-cfae010d2f72" providerId="ADAL" clId="{5B288CB9-3A1A-E04A-A3D8-2C31879B7F60}" dt="2023-11-22T00:34:49.821" v="51" actId="478"/>
          <ac:spMkLst>
            <pc:docMk/>
            <pc:sldMk cId="2825356615" sldId="277"/>
            <ac:spMk id="2" creationId="{381CD4DF-10C7-2EBB-722E-9C49F13DCC7D}"/>
          </ac:spMkLst>
        </pc:spChg>
        <pc:spChg chg="mod">
          <ac:chgData name="Kasson Bratton" userId="6dcdabeb-d9b3-4566-8e2f-cfae010d2f72" providerId="ADAL" clId="{5B288CB9-3A1A-E04A-A3D8-2C31879B7F60}" dt="2023-11-22T00:47:07.373" v="309" actId="113"/>
          <ac:spMkLst>
            <pc:docMk/>
            <pc:sldMk cId="2825356615" sldId="277"/>
            <ac:spMk id="3" creationId="{B1FD992B-DFF0-4DDB-797B-923FCC199945}"/>
          </ac:spMkLst>
        </pc:spChg>
        <pc:spChg chg="add mod">
          <ac:chgData name="Kasson Bratton" userId="6dcdabeb-d9b3-4566-8e2f-cfae010d2f72" providerId="ADAL" clId="{5B288CB9-3A1A-E04A-A3D8-2C31879B7F60}" dt="2023-11-27T07:26:07.718" v="2746" actId="255"/>
          <ac:spMkLst>
            <pc:docMk/>
            <pc:sldMk cId="2825356615" sldId="277"/>
            <ac:spMk id="4" creationId="{50875016-5C90-C08C-2F0C-A787B78BF969}"/>
          </ac:spMkLst>
        </pc:spChg>
        <pc:spChg chg="add del mod">
          <ac:chgData name="Kasson Bratton" userId="6dcdabeb-d9b3-4566-8e2f-cfae010d2f72" providerId="ADAL" clId="{5B288CB9-3A1A-E04A-A3D8-2C31879B7F60}" dt="2023-11-22T00:42:57.499" v="302"/>
          <ac:spMkLst>
            <pc:docMk/>
            <pc:sldMk cId="2825356615" sldId="277"/>
            <ac:spMk id="5" creationId="{718D830D-6B0F-1901-0445-0822B86DFF66}"/>
          </ac:spMkLst>
        </pc:spChg>
        <pc:picChg chg="add del mod">
          <ac:chgData name="Kasson Bratton" userId="6dcdabeb-d9b3-4566-8e2f-cfae010d2f72" providerId="ADAL" clId="{5B288CB9-3A1A-E04A-A3D8-2C31879B7F60}" dt="2023-11-22T00:47:12.662" v="312" actId="1076"/>
          <ac:picMkLst>
            <pc:docMk/>
            <pc:sldMk cId="2825356615" sldId="277"/>
            <ac:picMk id="1026" creationId="{D579E2C2-F07A-8D6F-1663-4F72C02433E9}"/>
          </ac:picMkLst>
        </pc:picChg>
      </pc:sldChg>
      <pc:sldChg chg="addSp delSp modSp new mod">
        <pc:chgData name="Kasson Bratton" userId="6dcdabeb-d9b3-4566-8e2f-cfae010d2f72" providerId="ADAL" clId="{5B288CB9-3A1A-E04A-A3D8-2C31879B7F60}" dt="2023-11-26T06:06:11.088" v="2044" actId="1076"/>
        <pc:sldMkLst>
          <pc:docMk/>
          <pc:sldMk cId="1559229492" sldId="278"/>
        </pc:sldMkLst>
        <pc:spChg chg="del">
          <ac:chgData name="Kasson Bratton" userId="6dcdabeb-d9b3-4566-8e2f-cfae010d2f72" providerId="ADAL" clId="{5B288CB9-3A1A-E04A-A3D8-2C31879B7F60}" dt="2023-11-22T08:19:29.171" v="874" actId="478"/>
          <ac:spMkLst>
            <pc:docMk/>
            <pc:sldMk cId="1559229492" sldId="278"/>
            <ac:spMk id="2" creationId="{03B553EE-37B8-00C5-45AC-27CD49C645B9}"/>
          </ac:spMkLst>
        </pc:spChg>
        <pc:spChg chg="del">
          <ac:chgData name="Kasson Bratton" userId="6dcdabeb-d9b3-4566-8e2f-cfae010d2f72" providerId="ADAL" clId="{5B288CB9-3A1A-E04A-A3D8-2C31879B7F60}" dt="2023-11-22T08:19:17.077" v="871" actId="478"/>
          <ac:spMkLst>
            <pc:docMk/>
            <pc:sldMk cId="1559229492" sldId="278"/>
            <ac:spMk id="3" creationId="{BF0FA1B6-6E12-3E50-5C61-8EF5AAAB72B7}"/>
          </ac:spMkLst>
        </pc:spChg>
        <pc:spChg chg="add del mod">
          <ac:chgData name="Kasson Bratton" userId="6dcdabeb-d9b3-4566-8e2f-cfae010d2f72" providerId="ADAL" clId="{5B288CB9-3A1A-E04A-A3D8-2C31879B7F60}" dt="2023-11-22T08:19:25.930" v="873" actId="478"/>
          <ac:spMkLst>
            <pc:docMk/>
            <pc:sldMk cId="1559229492" sldId="278"/>
            <ac:spMk id="5" creationId="{817A9022-F74A-34C6-9D1F-B5F2E31CC9FF}"/>
          </ac:spMkLst>
        </pc:spChg>
        <pc:spChg chg="add del mod">
          <ac:chgData name="Kasson Bratton" userId="6dcdabeb-d9b3-4566-8e2f-cfae010d2f72" providerId="ADAL" clId="{5B288CB9-3A1A-E04A-A3D8-2C31879B7F60}" dt="2023-11-22T08:19:49.427" v="881" actId="478"/>
          <ac:spMkLst>
            <pc:docMk/>
            <pc:sldMk cId="1559229492" sldId="278"/>
            <ac:spMk id="6" creationId="{7E1519F3-BEB5-8103-79E1-D838F9322AB1}"/>
          </ac:spMkLst>
        </pc:spChg>
        <pc:spChg chg="add del mod">
          <ac:chgData name="Kasson Bratton" userId="6dcdabeb-d9b3-4566-8e2f-cfae010d2f72" providerId="ADAL" clId="{5B288CB9-3A1A-E04A-A3D8-2C31879B7F60}" dt="2023-11-22T08:19:51.095" v="882" actId="478"/>
          <ac:spMkLst>
            <pc:docMk/>
            <pc:sldMk cId="1559229492" sldId="278"/>
            <ac:spMk id="8" creationId="{4BB72DD1-32E5-21CD-1ED3-16AA3D9B06EE}"/>
          </ac:spMkLst>
        </pc:spChg>
        <pc:spChg chg="add mod">
          <ac:chgData name="Kasson Bratton" userId="6dcdabeb-d9b3-4566-8e2f-cfae010d2f72" providerId="ADAL" clId="{5B288CB9-3A1A-E04A-A3D8-2C31879B7F60}" dt="2023-11-26T06:06:11.088" v="2044" actId="1076"/>
          <ac:spMkLst>
            <pc:docMk/>
            <pc:sldMk cId="1559229492" sldId="278"/>
            <ac:spMk id="9" creationId="{176C4482-9B40-FB96-EE3A-6C0E236A53B7}"/>
          </ac:spMkLst>
        </pc:spChg>
        <pc:spChg chg="add mod">
          <ac:chgData name="Kasson Bratton" userId="6dcdabeb-d9b3-4566-8e2f-cfae010d2f72" providerId="ADAL" clId="{5B288CB9-3A1A-E04A-A3D8-2C31879B7F60}" dt="2023-11-22T08:20:39.540" v="896" actId="1076"/>
          <ac:spMkLst>
            <pc:docMk/>
            <pc:sldMk cId="1559229492" sldId="278"/>
            <ac:spMk id="10" creationId="{12D24AD3-FD15-3465-FBF5-40955F64FB94}"/>
          </ac:spMkLst>
        </pc:spChg>
        <pc:picChg chg="add mod">
          <ac:chgData name="Kasson Bratton" userId="6dcdabeb-d9b3-4566-8e2f-cfae010d2f72" providerId="ADAL" clId="{5B288CB9-3A1A-E04A-A3D8-2C31879B7F60}" dt="2023-11-22T08:20:35.925" v="895" actId="1076"/>
          <ac:picMkLst>
            <pc:docMk/>
            <pc:sldMk cId="1559229492" sldId="278"/>
            <ac:picMk id="4" creationId="{40D273AA-3F06-E1BA-19CB-2D3AFDD4FC24}"/>
          </ac:picMkLst>
        </pc:picChg>
      </pc:sldChg>
      <pc:sldChg chg="addSp delSp modSp new mod modClrScheme chgLayout">
        <pc:chgData name="Kasson Bratton" userId="6dcdabeb-d9b3-4566-8e2f-cfae010d2f72" providerId="ADAL" clId="{5B288CB9-3A1A-E04A-A3D8-2C31879B7F60}" dt="2023-11-29T00:53:14.380" v="3016" actId="20577"/>
        <pc:sldMkLst>
          <pc:docMk/>
          <pc:sldMk cId="1051753005" sldId="279"/>
        </pc:sldMkLst>
        <pc:spChg chg="del mod ord">
          <ac:chgData name="Kasson Bratton" userId="6dcdabeb-d9b3-4566-8e2f-cfae010d2f72" providerId="ADAL" clId="{5B288CB9-3A1A-E04A-A3D8-2C31879B7F60}" dt="2023-11-26T05:19:51.015" v="968" actId="700"/>
          <ac:spMkLst>
            <pc:docMk/>
            <pc:sldMk cId="1051753005" sldId="279"/>
            <ac:spMk id="2" creationId="{8FE92F5F-004B-A9F5-EECF-72219CF11B7D}"/>
          </ac:spMkLst>
        </pc:spChg>
        <pc:spChg chg="del mod ord">
          <ac:chgData name="Kasson Bratton" userId="6dcdabeb-d9b3-4566-8e2f-cfae010d2f72" providerId="ADAL" clId="{5B288CB9-3A1A-E04A-A3D8-2C31879B7F60}" dt="2023-11-26T05:19:51.015" v="968" actId="700"/>
          <ac:spMkLst>
            <pc:docMk/>
            <pc:sldMk cId="1051753005" sldId="279"/>
            <ac:spMk id="3" creationId="{1E824A04-A881-775E-0312-B5CD69835460}"/>
          </ac:spMkLst>
        </pc:spChg>
        <pc:spChg chg="add mod ord">
          <ac:chgData name="Kasson Bratton" userId="6dcdabeb-d9b3-4566-8e2f-cfae010d2f72" providerId="ADAL" clId="{5B288CB9-3A1A-E04A-A3D8-2C31879B7F60}" dt="2023-11-27T07:26:15.221" v="2747" actId="255"/>
          <ac:spMkLst>
            <pc:docMk/>
            <pc:sldMk cId="1051753005" sldId="279"/>
            <ac:spMk id="4" creationId="{2EA531CB-5E6A-5CF9-B057-DF7BCE987150}"/>
          </ac:spMkLst>
        </pc:spChg>
        <pc:spChg chg="add mod ord">
          <ac:chgData name="Kasson Bratton" userId="6dcdabeb-d9b3-4566-8e2f-cfae010d2f72" providerId="ADAL" clId="{5B288CB9-3A1A-E04A-A3D8-2C31879B7F60}" dt="2023-11-29T00:53:14.380" v="3016" actId="20577"/>
          <ac:spMkLst>
            <pc:docMk/>
            <pc:sldMk cId="1051753005" sldId="279"/>
            <ac:spMk id="5" creationId="{C0D63E91-EE06-FBB3-9376-DDE2E94B6947}"/>
          </ac:spMkLst>
        </pc:spChg>
        <pc:spChg chg="add del mod ord">
          <ac:chgData name="Kasson Bratton" userId="6dcdabeb-d9b3-4566-8e2f-cfae010d2f72" providerId="ADAL" clId="{5B288CB9-3A1A-E04A-A3D8-2C31879B7F60}" dt="2023-11-26T05:19:56.313" v="969" actId="478"/>
          <ac:spMkLst>
            <pc:docMk/>
            <pc:sldMk cId="1051753005" sldId="279"/>
            <ac:spMk id="6" creationId="{553DE181-B508-A39B-7AD5-7F50D7781A4F}"/>
          </ac:spMkLst>
        </pc:spChg>
        <pc:spChg chg="add del mod">
          <ac:chgData name="Kasson Bratton" userId="6dcdabeb-d9b3-4566-8e2f-cfae010d2f72" providerId="ADAL" clId="{5B288CB9-3A1A-E04A-A3D8-2C31879B7F60}" dt="2023-11-26T05:24:08.446" v="1081" actId="478"/>
          <ac:spMkLst>
            <pc:docMk/>
            <pc:sldMk cId="1051753005" sldId="279"/>
            <ac:spMk id="7" creationId="{D35CDAD6-5592-2715-3016-35D876B4F26A}"/>
          </ac:spMkLst>
        </pc:spChg>
        <pc:spChg chg="add del mod">
          <ac:chgData name="Kasson Bratton" userId="6dcdabeb-d9b3-4566-8e2f-cfae010d2f72" providerId="ADAL" clId="{5B288CB9-3A1A-E04A-A3D8-2C31879B7F60}" dt="2023-11-26T05:44:34.493" v="1754" actId="478"/>
          <ac:spMkLst>
            <pc:docMk/>
            <pc:sldMk cId="1051753005" sldId="279"/>
            <ac:spMk id="8" creationId="{221B51F4-7EE8-0DCD-8929-AB727307E5E0}"/>
          </ac:spMkLst>
        </pc:spChg>
        <pc:picChg chg="add del mod">
          <ac:chgData name="Kasson Bratton" userId="6dcdabeb-d9b3-4566-8e2f-cfae010d2f72" providerId="ADAL" clId="{5B288CB9-3A1A-E04A-A3D8-2C31879B7F60}" dt="2023-11-26T05:43:49.187" v="1711" actId="21"/>
          <ac:picMkLst>
            <pc:docMk/>
            <pc:sldMk cId="1051753005" sldId="279"/>
            <ac:picMk id="10" creationId="{98A42635-EB8A-CDF6-75BD-C55C4E4E6011}"/>
          </ac:picMkLst>
        </pc:picChg>
      </pc:sldChg>
      <pc:sldChg chg="addSp delSp modSp new mod ord">
        <pc:chgData name="Kasson Bratton" userId="6dcdabeb-d9b3-4566-8e2f-cfae010d2f72" providerId="ADAL" clId="{5B288CB9-3A1A-E04A-A3D8-2C31879B7F60}" dt="2023-11-27T07:58:45.655" v="2812" actId="1076"/>
        <pc:sldMkLst>
          <pc:docMk/>
          <pc:sldMk cId="156116633" sldId="280"/>
        </pc:sldMkLst>
        <pc:spChg chg="del">
          <ac:chgData name="Kasson Bratton" userId="6dcdabeb-d9b3-4566-8e2f-cfae010d2f72" providerId="ADAL" clId="{5B288CB9-3A1A-E04A-A3D8-2C31879B7F60}" dt="2023-11-26T05:44:07.666" v="1745" actId="478"/>
          <ac:spMkLst>
            <pc:docMk/>
            <pc:sldMk cId="156116633" sldId="280"/>
            <ac:spMk id="2" creationId="{CCC13701-C453-E715-7391-F81D64FF9C2A}"/>
          </ac:spMkLst>
        </pc:spChg>
        <pc:spChg chg="mod">
          <ac:chgData name="Kasson Bratton" userId="6dcdabeb-d9b3-4566-8e2f-cfae010d2f72" providerId="ADAL" clId="{5B288CB9-3A1A-E04A-A3D8-2C31879B7F60}" dt="2023-11-26T05:44:20.444" v="1750" actId="1076"/>
          <ac:spMkLst>
            <pc:docMk/>
            <pc:sldMk cId="156116633" sldId="280"/>
            <ac:spMk id="3" creationId="{96BDCB82-35E9-98F0-8834-A5A8EBF8502D}"/>
          </ac:spMkLst>
        </pc:spChg>
        <pc:spChg chg="del">
          <ac:chgData name="Kasson Bratton" userId="6dcdabeb-d9b3-4566-8e2f-cfae010d2f72" providerId="ADAL" clId="{5B288CB9-3A1A-E04A-A3D8-2C31879B7F60}" dt="2023-11-26T05:44:05.213" v="1744" actId="478"/>
          <ac:spMkLst>
            <pc:docMk/>
            <pc:sldMk cId="156116633" sldId="280"/>
            <ac:spMk id="4" creationId="{3F7BCC70-FB0C-3D80-C36D-5E55EE8AAC78}"/>
          </ac:spMkLst>
        </pc:spChg>
        <pc:picChg chg="add mod">
          <ac:chgData name="Kasson Bratton" userId="6dcdabeb-d9b3-4566-8e2f-cfae010d2f72" providerId="ADAL" clId="{5B288CB9-3A1A-E04A-A3D8-2C31879B7F60}" dt="2023-11-27T07:58:45.655" v="2812" actId="1076"/>
          <ac:picMkLst>
            <pc:docMk/>
            <pc:sldMk cId="156116633" sldId="280"/>
            <ac:picMk id="5" creationId="{BB7BDCBE-B641-C8A8-EFB5-C3B536D3EDAB}"/>
          </ac:picMkLst>
        </pc:picChg>
      </pc:sldChg>
      <pc:sldChg chg="modSp add mod">
        <pc:chgData name="Kasson Bratton" userId="6dcdabeb-d9b3-4566-8e2f-cfae010d2f72" providerId="ADAL" clId="{5B288CB9-3A1A-E04A-A3D8-2C31879B7F60}" dt="2023-11-29T00:53:26.738" v="3039" actId="20577"/>
        <pc:sldMkLst>
          <pc:docMk/>
          <pc:sldMk cId="3663070878" sldId="281"/>
        </pc:sldMkLst>
        <pc:spChg chg="mod">
          <ac:chgData name="Kasson Bratton" userId="6dcdabeb-d9b3-4566-8e2f-cfae010d2f72" providerId="ADAL" clId="{5B288CB9-3A1A-E04A-A3D8-2C31879B7F60}" dt="2023-11-29T00:53:26.738" v="3039" actId="20577"/>
          <ac:spMkLst>
            <pc:docMk/>
            <pc:sldMk cId="3663070878" sldId="281"/>
            <ac:spMk id="5" creationId="{C0D63E91-EE06-FBB3-9376-DDE2E94B6947}"/>
          </ac:spMkLst>
        </pc:spChg>
        <pc:spChg chg="mod">
          <ac:chgData name="Kasson Bratton" userId="6dcdabeb-d9b3-4566-8e2f-cfae010d2f72" providerId="ADAL" clId="{5B288CB9-3A1A-E04A-A3D8-2C31879B7F60}" dt="2023-11-29T00:53:21.778" v="3029" actId="20577"/>
          <ac:spMkLst>
            <pc:docMk/>
            <pc:sldMk cId="3663070878" sldId="281"/>
            <ac:spMk id="8" creationId="{221B51F4-7EE8-0DCD-8929-AB727307E5E0}"/>
          </ac:spMkLst>
        </pc:spChg>
      </pc:sldChg>
      <pc:sldChg chg="addSp delSp modSp add del mod">
        <pc:chgData name="Kasson Bratton" userId="6dcdabeb-d9b3-4566-8e2f-cfae010d2f72" providerId="ADAL" clId="{5B288CB9-3A1A-E04A-A3D8-2C31879B7F60}" dt="2023-11-28T07:09:15.580" v="2820" actId="2696"/>
        <pc:sldMkLst>
          <pc:docMk/>
          <pc:sldMk cId="2216406979" sldId="282"/>
        </pc:sldMkLst>
        <pc:spChg chg="mod">
          <ac:chgData name="Kasson Bratton" userId="6dcdabeb-d9b3-4566-8e2f-cfae010d2f72" providerId="ADAL" clId="{5B288CB9-3A1A-E04A-A3D8-2C31879B7F60}" dt="2023-11-26T06:09:13.445" v="2062" actId="1076"/>
          <ac:spMkLst>
            <pc:docMk/>
            <pc:sldMk cId="2216406979" sldId="282"/>
            <ac:spMk id="4" creationId="{BC2F88D9-5E94-C23A-BFD7-3F9DC70F3236}"/>
          </ac:spMkLst>
        </pc:spChg>
        <pc:picChg chg="del">
          <ac:chgData name="Kasson Bratton" userId="6dcdabeb-d9b3-4566-8e2f-cfae010d2f72" providerId="ADAL" clId="{5B288CB9-3A1A-E04A-A3D8-2C31879B7F60}" dt="2023-11-26T06:00:04.449" v="2026" actId="478"/>
          <ac:picMkLst>
            <pc:docMk/>
            <pc:sldMk cId="2216406979" sldId="282"/>
            <ac:picMk id="3" creationId="{EA4B7ABF-1F64-8AC4-A6EF-64A2BD937E3D}"/>
          </ac:picMkLst>
        </pc:picChg>
        <pc:picChg chg="add mod">
          <ac:chgData name="Kasson Bratton" userId="6dcdabeb-d9b3-4566-8e2f-cfae010d2f72" providerId="ADAL" clId="{5B288CB9-3A1A-E04A-A3D8-2C31879B7F60}" dt="2023-11-26T06:09:17.207" v="2063" actId="14100"/>
          <ac:picMkLst>
            <pc:docMk/>
            <pc:sldMk cId="2216406979" sldId="282"/>
            <ac:picMk id="5" creationId="{87025222-9EE7-A82C-4CF0-195B4ABD49C8}"/>
          </ac:picMkLst>
        </pc:picChg>
      </pc:sldChg>
      <pc:sldChg chg="addSp delSp modSp new del mod delAnim modAnim">
        <pc:chgData name="Kasson Bratton" userId="6dcdabeb-d9b3-4566-8e2f-cfae010d2f72" providerId="ADAL" clId="{5B288CB9-3A1A-E04A-A3D8-2C31879B7F60}" dt="2023-11-27T07:24:09.615" v="2738" actId="2696"/>
        <pc:sldMkLst>
          <pc:docMk/>
          <pc:sldMk cId="1040518941" sldId="283"/>
        </pc:sldMkLst>
        <pc:spChg chg="del">
          <ac:chgData name="Kasson Bratton" userId="6dcdabeb-d9b3-4566-8e2f-cfae010d2f72" providerId="ADAL" clId="{5B288CB9-3A1A-E04A-A3D8-2C31879B7F60}" dt="2023-11-27T01:29:16.933" v="2108" actId="478"/>
          <ac:spMkLst>
            <pc:docMk/>
            <pc:sldMk cId="1040518941" sldId="283"/>
            <ac:spMk id="2" creationId="{496EFEB5-F755-1BF6-5381-09B0AF84C3C3}"/>
          </ac:spMkLst>
        </pc:spChg>
        <pc:spChg chg="del">
          <ac:chgData name="Kasson Bratton" userId="6dcdabeb-d9b3-4566-8e2f-cfae010d2f72" providerId="ADAL" clId="{5B288CB9-3A1A-E04A-A3D8-2C31879B7F60}" dt="2023-11-27T01:29:18.623" v="2109" actId="478"/>
          <ac:spMkLst>
            <pc:docMk/>
            <pc:sldMk cId="1040518941" sldId="283"/>
            <ac:spMk id="3" creationId="{C64E1ADA-3EAC-95BC-3FF1-0DD4B6C6EBB0}"/>
          </ac:spMkLst>
        </pc:spChg>
        <pc:spChg chg="del">
          <ac:chgData name="Kasson Bratton" userId="6dcdabeb-d9b3-4566-8e2f-cfae010d2f72" providerId="ADAL" clId="{5B288CB9-3A1A-E04A-A3D8-2C31879B7F60}" dt="2023-11-27T01:29:20.177" v="2110" actId="478"/>
          <ac:spMkLst>
            <pc:docMk/>
            <pc:sldMk cId="1040518941" sldId="283"/>
            <ac:spMk id="4" creationId="{3C1FA5B9-F664-7A7A-8BE6-83193E0E0D0D}"/>
          </ac:spMkLst>
        </pc:spChg>
        <pc:picChg chg="add mod">
          <ac:chgData name="Kasson Bratton" userId="6dcdabeb-d9b3-4566-8e2f-cfae010d2f72" providerId="ADAL" clId="{5B288CB9-3A1A-E04A-A3D8-2C31879B7F60}" dt="2023-11-27T07:24:03.444" v="2736" actId="1076"/>
          <ac:picMkLst>
            <pc:docMk/>
            <pc:sldMk cId="1040518941" sldId="283"/>
            <ac:picMk id="3" creationId="{7D2EB224-C86A-9A8A-667A-D4DB8B79EC39}"/>
          </ac:picMkLst>
        </pc:picChg>
        <pc:picChg chg="add del mod">
          <ac:chgData name="Kasson Bratton" userId="6dcdabeb-d9b3-4566-8e2f-cfae010d2f72" providerId="ADAL" clId="{5B288CB9-3A1A-E04A-A3D8-2C31879B7F60}" dt="2023-11-27T07:23:59.263" v="2733" actId="478"/>
          <ac:picMkLst>
            <pc:docMk/>
            <pc:sldMk cId="1040518941" sldId="283"/>
            <ac:picMk id="5" creationId="{CCEE20EC-9CBF-51F8-40D7-ABABD2B7110A}"/>
          </ac:picMkLst>
        </pc:picChg>
        <pc:picChg chg="add del mod">
          <ac:chgData name="Kasson Bratton" userId="6dcdabeb-d9b3-4566-8e2f-cfae010d2f72" providerId="ADAL" clId="{5B288CB9-3A1A-E04A-A3D8-2C31879B7F60}" dt="2023-11-27T07:24:00.402" v="2735" actId="478"/>
          <ac:picMkLst>
            <pc:docMk/>
            <pc:sldMk cId="1040518941" sldId="283"/>
            <ac:picMk id="6" creationId="{BE2970A7-CB2C-A6CE-3BB5-B41BBA8225CC}"/>
          </ac:picMkLst>
        </pc:picChg>
      </pc:sldChg>
      <pc:sldChg chg="delSp new del mod">
        <pc:chgData name="Kasson Bratton" userId="6dcdabeb-d9b3-4566-8e2f-cfae010d2f72" providerId="ADAL" clId="{5B288CB9-3A1A-E04A-A3D8-2C31879B7F60}" dt="2023-11-26T06:03:27.661" v="2029" actId="2696"/>
        <pc:sldMkLst>
          <pc:docMk/>
          <pc:sldMk cId="2922522228" sldId="283"/>
        </pc:sldMkLst>
        <pc:spChg chg="del">
          <ac:chgData name="Kasson Bratton" userId="6dcdabeb-d9b3-4566-8e2f-cfae010d2f72" providerId="ADAL" clId="{5B288CB9-3A1A-E04A-A3D8-2C31879B7F60}" dt="2023-11-26T06:03:25.711" v="2028" actId="478"/>
          <ac:spMkLst>
            <pc:docMk/>
            <pc:sldMk cId="2922522228" sldId="283"/>
            <ac:spMk id="2" creationId="{7E55670B-9823-F129-D4AB-17A9A62092EE}"/>
          </ac:spMkLst>
        </pc:spChg>
      </pc:sldChg>
      <pc:sldChg chg="addSp delSp modSp new mod ord delAnim modAnim modShow">
        <pc:chgData name="Kasson Bratton" userId="6dcdabeb-d9b3-4566-8e2f-cfae010d2f72" providerId="ADAL" clId="{5B288CB9-3A1A-E04A-A3D8-2C31879B7F60}" dt="2023-11-28T07:10:06.334" v="2830" actId="14100"/>
        <pc:sldMkLst>
          <pc:docMk/>
          <pc:sldMk cId="3530424227" sldId="284"/>
        </pc:sldMkLst>
        <pc:spChg chg="del">
          <ac:chgData name="Kasson Bratton" userId="6dcdabeb-d9b3-4566-8e2f-cfae010d2f72" providerId="ADAL" clId="{5B288CB9-3A1A-E04A-A3D8-2C31879B7F60}" dt="2023-11-27T04:25:49.618" v="2128" actId="478"/>
          <ac:spMkLst>
            <pc:docMk/>
            <pc:sldMk cId="3530424227" sldId="284"/>
            <ac:spMk id="2" creationId="{6F3570F9-2843-AC3F-92BC-8F967634320D}"/>
          </ac:spMkLst>
        </pc:spChg>
        <pc:spChg chg="del">
          <ac:chgData name="Kasson Bratton" userId="6dcdabeb-d9b3-4566-8e2f-cfae010d2f72" providerId="ADAL" clId="{5B288CB9-3A1A-E04A-A3D8-2C31879B7F60}" dt="2023-11-27T04:25:51.256" v="2129" actId="478"/>
          <ac:spMkLst>
            <pc:docMk/>
            <pc:sldMk cId="3530424227" sldId="284"/>
            <ac:spMk id="3" creationId="{28B49E7F-82E9-D92B-FC02-9C6C8282A4CF}"/>
          </ac:spMkLst>
        </pc:spChg>
        <pc:spChg chg="del">
          <ac:chgData name="Kasson Bratton" userId="6dcdabeb-d9b3-4566-8e2f-cfae010d2f72" providerId="ADAL" clId="{5B288CB9-3A1A-E04A-A3D8-2C31879B7F60}" dt="2023-11-27T04:25:52.634" v="2130" actId="478"/>
          <ac:spMkLst>
            <pc:docMk/>
            <pc:sldMk cId="3530424227" sldId="284"/>
            <ac:spMk id="4" creationId="{B5C506EE-A610-7C0C-A8D1-C12807B54653}"/>
          </ac:spMkLst>
        </pc:spChg>
        <pc:picChg chg="add mod">
          <ac:chgData name="Kasson Bratton" userId="6dcdabeb-d9b3-4566-8e2f-cfae010d2f72" providerId="ADAL" clId="{5B288CB9-3A1A-E04A-A3D8-2C31879B7F60}" dt="2023-11-28T07:10:06.334" v="2830" actId="14100"/>
          <ac:picMkLst>
            <pc:docMk/>
            <pc:sldMk cId="3530424227" sldId="284"/>
            <ac:picMk id="2" creationId="{4850D1F8-C011-9B20-4652-02EF6906643F}"/>
          </ac:picMkLst>
        </pc:picChg>
        <pc:picChg chg="add del mod">
          <ac:chgData name="Kasson Bratton" userId="6dcdabeb-d9b3-4566-8e2f-cfae010d2f72" providerId="ADAL" clId="{5B288CB9-3A1A-E04A-A3D8-2C31879B7F60}" dt="2023-11-28T07:09:58.622" v="2827" actId="478"/>
          <ac:picMkLst>
            <pc:docMk/>
            <pc:sldMk cId="3530424227" sldId="284"/>
            <ac:picMk id="5" creationId="{6FC4B8B6-6D43-1429-284E-6A5155D50DD1}"/>
          </ac:picMkLst>
        </pc:picChg>
        <pc:picChg chg="add mod">
          <ac:chgData name="Kasson Bratton" userId="6dcdabeb-d9b3-4566-8e2f-cfae010d2f72" providerId="ADAL" clId="{5B288CB9-3A1A-E04A-A3D8-2C31879B7F60}" dt="2023-11-27T04:26:35.964" v="2142" actId="14100"/>
          <ac:picMkLst>
            <pc:docMk/>
            <pc:sldMk cId="3530424227" sldId="284"/>
            <ac:picMk id="6" creationId="{B8870BE4-146D-FEFD-23F3-5D7CD42B423F}"/>
          </ac:picMkLst>
        </pc:picChg>
      </pc:sldChg>
      <pc:sldChg chg="addSp delSp modSp new mod modShow">
        <pc:chgData name="Kasson Bratton" userId="6dcdabeb-d9b3-4566-8e2f-cfae010d2f72" providerId="ADAL" clId="{5B288CB9-3A1A-E04A-A3D8-2C31879B7F60}" dt="2023-11-28T07:18:27.346" v="2997" actId="20577"/>
        <pc:sldMkLst>
          <pc:docMk/>
          <pc:sldMk cId="773465887" sldId="285"/>
        </pc:sldMkLst>
        <pc:spChg chg="mod">
          <ac:chgData name="Kasson Bratton" userId="6dcdabeb-d9b3-4566-8e2f-cfae010d2f72" providerId="ADAL" clId="{5B288CB9-3A1A-E04A-A3D8-2C31879B7F60}" dt="2023-11-27T07:28:28.680" v="2796" actId="255"/>
          <ac:spMkLst>
            <pc:docMk/>
            <pc:sldMk cId="773465887" sldId="285"/>
            <ac:spMk id="2" creationId="{CFBDB2FC-6CBA-0FCC-CE04-43FD9B371197}"/>
          </ac:spMkLst>
        </pc:spChg>
        <pc:spChg chg="add del mod">
          <ac:chgData name="Kasson Bratton" userId="6dcdabeb-d9b3-4566-8e2f-cfae010d2f72" providerId="ADAL" clId="{5B288CB9-3A1A-E04A-A3D8-2C31879B7F60}" dt="2023-11-28T07:18:27.346" v="2997" actId="20577"/>
          <ac:spMkLst>
            <pc:docMk/>
            <pc:sldMk cId="773465887" sldId="285"/>
            <ac:spMk id="3" creationId="{72C3D27E-E044-18DA-0153-DF3423617ED5}"/>
          </ac:spMkLst>
        </pc:spChg>
        <pc:spChg chg="add del">
          <ac:chgData name="Kasson Bratton" userId="6dcdabeb-d9b3-4566-8e2f-cfae010d2f72" providerId="ADAL" clId="{5B288CB9-3A1A-E04A-A3D8-2C31879B7F60}" dt="2023-11-27T05:09:34.112" v="2672" actId="478"/>
          <ac:spMkLst>
            <pc:docMk/>
            <pc:sldMk cId="773465887" sldId="285"/>
            <ac:spMk id="4" creationId="{16F81641-72E7-2266-29C0-0AF38C5CDF77}"/>
          </ac:spMkLst>
        </pc:spChg>
        <pc:spChg chg="add del mod">
          <ac:chgData name="Kasson Bratton" userId="6dcdabeb-d9b3-4566-8e2f-cfae010d2f72" providerId="ADAL" clId="{5B288CB9-3A1A-E04A-A3D8-2C31879B7F60}" dt="2023-11-27T05:09:30.244" v="2671" actId="478"/>
          <ac:spMkLst>
            <pc:docMk/>
            <pc:sldMk cId="773465887" sldId="285"/>
            <ac:spMk id="5" creationId="{099C29C7-9AF0-9861-EE49-7B6E9FD7EC12}"/>
          </ac:spMkLst>
        </pc:spChg>
        <pc:spChg chg="add del mod">
          <ac:chgData name="Kasson Bratton" userId="6dcdabeb-d9b3-4566-8e2f-cfae010d2f72" providerId="ADAL" clId="{5B288CB9-3A1A-E04A-A3D8-2C31879B7F60}" dt="2023-11-27T05:09:23.300" v="2669" actId="478"/>
          <ac:spMkLst>
            <pc:docMk/>
            <pc:sldMk cId="773465887" sldId="285"/>
            <ac:spMk id="6" creationId="{12286EB9-9103-0626-DF99-EDF4DEF4E0A2}"/>
          </ac:spMkLst>
        </pc:spChg>
        <pc:spChg chg="add mod">
          <ac:chgData name="Kasson Bratton" userId="6dcdabeb-d9b3-4566-8e2f-cfae010d2f72" providerId="ADAL" clId="{5B288CB9-3A1A-E04A-A3D8-2C31879B7F60}" dt="2023-11-27T05:19:46.410" v="2696" actId="767"/>
          <ac:spMkLst>
            <pc:docMk/>
            <pc:sldMk cId="773465887" sldId="285"/>
            <ac:spMk id="7" creationId="{DFB7CB75-D178-891F-622D-F908BBE264F6}"/>
          </ac:spMkLst>
        </pc:spChg>
      </pc:sldChg>
      <pc:sldChg chg="delSp modSp add mod modTransition delAnim modShow">
        <pc:chgData name="Kasson Bratton" userId="6dcdabeb-d9b3-4566-8e2f-cfae010d2f72" providerId="ADAL" clId="{5B288CB9-3A1A-E04A-A3D8-2C31879B7F60}" dt="2023-11-28T07:09:32.006" v="2822" actId="729"/>
        <pc:sldMkLst>
          <pc:docMk/>
          <pc:sldMk cId="1565785890" sldId="286"/>
        </pc:sldMkLst>
        <pc:picChg chg="mod">
          <ac:chgData name="Kasson Bratton" userId="6dcdabeb-d9b3-4566-8e2f-cfae010d2f72" providerId="ADAL" clId="{5B288CB9-3A1A-E04A-A3D8-2C31879B7F60}" dt="2023-11-27T06:38:16.085" v="2713" actId="1076"/>
          <ac:picMkLst>
            <pc:docMk/>
            <pc:sldMk cId="1565785890" sldId="286"/>
            <ac:picMk id="5" creationId="{CCEE20EC-9CBF-51F8-40D7-ABABD2B7110A}"/>
          </ac:picMkLst>
        </pc:picChg>
        <pc:picChg chg="del">
          <ac:chgData name="Kasson Bratton" userId="6dcdabeb-d9b3-4566-8e2f-cfae010d2f72" providerId="ADAL" clId="{5B288CB9-3A1A-E04A-A3D8-2C31879B7F60}" dt="2023-11-27T06:37:35.163" v="2698" actId="478"/>
          <ac:picMkLst>
            <pc:docMk/>
            <pc:sldMk cId="1565785890" sldId="286"/>
            <ac:picMk id="6" creationId="{BE2970A7-CB2C-A6CE-3BB5-B41BBA8225CC}"/>
          </ac:picMkLst>
        </pc:picChg>
      </pc:sldChg>
      <pc:sldChg chg="addSp delSp modSp add del mod delAnim">
        <pc:chgData name="Kasson Bratton" userId="6dcdabeb-d9b3-4566-8e2f-cfae010d2f72" providerId="ADAL" clId="{5B288CB9-3A1A-E04A-A3D8-2C31879B7F60}" dt="2023-11-27T07:25:07.517" v="2742" actId="2696"/>
        <pc:sldMkLst>
          <pc:docMk/>
          <pc:sldMk cId="1877201417" sldId="287"/>
        </pc:sldMkLst>
        <pc:picChg chg="add mod">
          <ac:chgData name="Kasson Bratton" userId="6dcdabeb-d9b3-4566-8e2f-cfae010d2f72" providerId="ADAL" clId="{5B288CB9-3A1A-E04A-A3D8-2C31879B7F60}" dt="2023-11-27T07:23:37.382" v="2730" actId="1076"/>
          <ac:picMkLst>
            <pc:docMk/>
            <pc:sldMk cId="1877201417" sldId="287"/>
            <ac:picMk id="3" creationId="{63C5FCBE-C7A2-2303-FF10-B81140BF29A3}"/>
          </ac:picMkLst>
        </pc:picChg>
        <pc:picChg chg="del">
          <ac:chgData name="Kasson Bratton" userId="6dcdabeb-d9b3-4566-8e2f-cfae010d2f72" providerId="ADAL" clId="{5B288CB9-3A1A-E04A-A3D8-2C31879B7F60}" dt="2023-11-27T07:23:34.270" v="2727" actId="478"/>
          <ac:picMkLst>
            <pc:docMk/>
            <pc:sldMk cId="1877201417" sldId="287"/>
            <ac:picMk id="5" creationId="{CCEE20EC-9CBF-51F8-40D7-ABABD2B7110A}"/>
          </ac:picMkLst>
        </pc:picChg>
        <pc:picChg chg="del">
          <ac:chgData name="Kasson Bratton" userId="6dcdabeb-d9b3-4566-8e2f-cfae010d2f72" providerId="ADAL" clId="{5B288CB9-3A1A-E04A-A3D8-2C31879B7F60}" dt="2023-11-27T07:23:32.303" v="2726" actId="478"/>
          <ac:picMkLst>
            <pc:docMk/>
            <pc:sldMk cId="1877201417" sldId="287"/>
            <ac:picMk id="6" creationId="{BE2970A7-CB2C-A6CE-3BB5-B41BBA8225CC}"/>
          </ac:picMkLst>
        </pc:picChg>
      </pc:sldChg>
      <pc:sldChg chg="addSp delSp modSp add mod modTransition delAnim modAnim modShow">
        <pc:chgData name="Kasson Bratton" userId="6dcdabeb-d9b3-4566-8e2f-cfae010d2f72" providerId="ADAL" clId="{5B288CB9-3A1A-E04A-A3D8-2C31879B7F60}" dt="2023-11-28T07:10:24.463" v="2835" actId="14100"/>
        <pc:sldMkLst>
          <pc:docMk/>
          <pc:sldMk cId="1423254109" sldId="288"/>
        </pc:sldMkLst>
        <pc:picChg chg="add mod">
          <ac:chgData name="Kasson Bratton" userId="6dcdabeb-d9b3-4566-8e2f-cfae010d2f72" providerId="ADAL" clId="{5B288CB9-3A1A-E04A-A3D8-2C31879B7F60}" dt="2023-11-28T07:10:24.463" v="2835" actId="14100"/>
          <ac:picMkLst>
            <pc:docMk/>
            <pc:sldMk cId="1423254109" sldId="288"/>
            <ac:picMk id="2" creationId="{BB93CFF4-BB52-D089-0FC5-8FA0980088BA}"/>
          </ac:picMkLst>
        </pc:picChg>
        <pc:picChg chg="del">
          <ac:chgData name="Kasson Bratton" userId="6dcdabeb-d9b3-4566-8e2f-cfae010d2f72" providerId="ADAL" clId="{5B288CB9-3A1A-E04A-A3D8-2C31879B7F60}" dt="2023-11-27T06:37:58.435" v="2705" actId="478"/>
          <ac:picMkLst>
            <pc:docMk/>
            <pc:sldMk cId="1423254109" sldId="288"/>
            <ac:picMk id="5" creationId="{CCEE20EC-9CBF-51F8-40D7-ABABD2B7110A}"/>
          </ac:picMkLst>
        </pc:picChg>
        <pc:picChg chg="del mod">
          <ac:chgData name="Kasson Bratton" userId="6dcdabeb-d9b3-4566-8e2f-cfae010d2f72" providerId="ADAL" clId="{5B288CB9-3A1A-E04A-A3D8-2C31879B7F60}" dt="2023-11-28T07:09:56.918" v="2826" actId="21"/>
          <ac:picMkLst>
            <pc:docMk/>
            <pc:sldMk cId="1423254109" sldId="288"/>
            <ac:picMk id="6" creationId="{BE2970A7-CB2C-A6CE-3BB5-B41BBA8225CC}"/>
          </ac:picMkLst>
        </pc:picChg>
      </pc:sldChg>
      <pc:sldChg chg="add del">
        <pc:chgData name="Kasson Bratton" userId="6dcdabeb-d9b3-4566-8e2f-cfae010d2f72" providerId="ADAL" clId="{5B288CB9-3A1A-E04A-A3D8-2C31879B7F60}" dt="2023-11-27T07:25:04.654" v="2741" actId="2696"/>
        <pc:sldMkLst>
          <pc:docMk/>
          <pc:sldMk cId="1248166224" sldId="289"/>
        </pc:sldMkLst>
      </pc:sldChg>
      <pc:sldChg chg="addSp delSp modSp new mod modShow">
        <pc:chgData name="Kasson Bratton" userId="6dcdabeb-d9b3-4566-8e2f-cfae010d2f72" providerId="ADAL" clId="{5B288CB9-3A1A-E04A-A3D8-2C31879B7F60}" dt="2023-11-28T07:16:07.198" v="2884" actId="1076"/>
        <pc:sldMkLst>
          <pc:docMk/>
          <pc:sldMk cId="2306204213" sldId="289"/>
        </pc:sldMkLst>
        <pc:spChg chg="del">
          <ac:chgData name="Kasson Bratton" userId="6dcdabeb-d9b3-4566-8e2f-cfae010d2f72" providerId="ADAL" clId="{5B288CB9-3A1A-E04A-A3D8-2C31879B7F60}" dt="2023-11-27T08:00:26.054" v="2816" actId="478"/>
          <ac:spMkLst>
            <pc:docMk/>
            <pc:sldMk cId="2306204213" sldId="289"/>
            <ac:spMk id="2" creationId="{8FA4232E-79B4-2CB9-E253-7C1C1B8B286E}"/>
          </ac:spMkLst>
        </pc:spChg>
        <pc:spChg chg="del">
          <ac:chgData name="Kasson Bratton" userId="6dcdabeb-d9b3-4566-8e2f-cfae010d2f72" providerId="ADAL" clId="{5B288CB9-3A1A-E04A-A3D8-2C31879B7F60}" dt="2023-11-27T08:00:27.981" v="2817" actId="478"/>
          <ac:spMkLst>
            <pc:docMk/>
            <pc:sldMk cId="2306204213" sldId="289"/>
            <ac:spMk id="3" creationId="{18B94C28-7107-A0B1-04B2-415A21659D11}"/>
          </ac:spMkLst>
        </pc:spChg>
        <pc:spChg chg="del">
          <ac:chgData name="Kasson Bratton" userId="6dcdabeb-d9b3-4566-8e2f-cfae010d2f72" providerId="ADAL" clId="{5B288CB9-3A1A-E04A-A3D8-2C31879B7F60}" dt="2023-11-27T08:00:30.468" v="2818" actId="478"/>
          <ac:spMkLst>
            <pc:docMk/>
            <pc:sldMk cId="2306204213" sldId="289"/>
            <ac:spMk id="4" creationId="{2CB2F93E-3E07-1440-6101-5993EE08767E}"/>
          </ac:spMkLst>
        </pc:spChg>
        <pc:spChg chg="mod">
          <ac:chgData name="Kasson Bratton" userId="6dcdabeb-d9b3-4566-8e2f-cfae010d2f72" providerId="ADAL" clId="{5B288CB9-3A1A-E04A-A3D8-2C31879B7F60}" dt="2023-11-28T07:16:07.198" v="2884" actId="1076"/>
          <ac:spMkLst>
            <pc:docMk/>
            <pc:sldMk cId="2306204213" sldId="289"/>
            <ac:spMk id="5" creationId="{433C7F6E-89D6-D64B-C6D8-8118FFC95CAE}"/>
          </ac:spMkLst>
        </pc:spChg>
        <pc:spChg chg="mod">
          <ac:chgData name="Kasson Bratton" userId="6dcdabeb-d9b3-4566-8e2f-cfae010d2f72" providerId="ADAL" clId="{5B288CB9-3A1A-E04A-A3D8-2C31879B7F60}" dt="2023-11-28T07:15:24.856" v="2872" actId="1076"/>
          <ac:spMkLst>
            <pc:docMk/>
            <pc:sldMk cId="2306204213" sldId="289"/>
            <ac:spMk id="6" creationId="{0B62E16E-BF8E-C644-CC30-E28B8D876AEE}"/>
          </ac:spMkLst>
        </pc:spChg>
        <pc:spChg chg="mod">
          <ac:chgData name="Kasson Bratton" userId="6dcdabeb-d9b3-4566-8e2f-cfae010d2f72" providerId="ADAL" clId="{5B288CB9-3A1A-E04A-A3D8-2C31879B7F60}" dt="2023-11-28T07:14:33.619" v="2864" actId="1076"/>
          <ac:spMkLst>
            <pc:docMk/>
            <pc:sldMk cId="2306204213" sldId="289"/>
            <ac:spMk id="7" creationId="{4972EFE6-1900-D651-05B2-A5F67C4995DF}"/>
          </ac:spMkLst>
        </pc:spChg>
        <pc:spChg chg="mod">
          <ac:chgData name="Kasson Bratton" userId="6dcdabeb-d9b3-4566-8e2f-cfae010d2f72" providerId="ADAL" clId="{5B288CB9-3A1A-E04A-A3D8-2C31879B7F60}" dt="2023-11-28T07:15:47.723" v="2876" actId="1076"/>
          <ac:spMkLst>
            <pc:docMk/>
            <pc:sldMk cId="2306204213" sldId="289"/>
            <ac:spMk id="8" creationId="{A4D0044B-D48E-C229-B7A0-9EDC9CB6B579}"/>
          </ac:spMkLst>
        </pc:spChg>
        <pc:spChg chg="mod">
          <ac:chgData name="Kasson Bratton" userId="6dcdabeb-d9b3-4566-8e2f-cfae010d2f72" providerId="ADAL" clId="{5B288CB9-3A1A-E04A-A3D8-2C31879B7F60}" dt="2023-11-28T07:15:52.388" v="2879" actId="20577"/>
          <ac:spMkLst>
            <pc:docMk/>
            <pc:sldMk cId="2306204213" sldId="289"/>
            <ac:spMk id="9" creationId="{07A687A8-90C8-0D40-EC25-1DB66CE066FC}"/>
          </ac:spMkLst>
        </pc:spChg>
        <pc:spChg chg="add del mod">
          <ac:chgData name="Kasson Bratton" userId="6dcdabeb-d9b3-4566-8e2f-cfae010d2f72" providerId="ADAL" clId="{5B288CB9-3A1A-E04A-A3D8-2C31879B7F60}" dt="2023-11-28T07:16:02.130" v="2883" actId="478"/>
          <ac:spMkLst>
            <pc:docMk/>
            <pc:sldMk cId="2306204213" sldId="289"/>
            <ac:spMk id="10" creationId="{36018432-C656-E98F-374C-D277407E5A4D}"/>
          </ac:spMkLst>
        </pc:spChg>
        <pc:picChg chg="mod">
          <ac:chgData name="Kasson Bratton" userId="6dcdabeb-d9b3-4566-8e2f-cfae010d2f72" providerId="ADAL" clId="{5B288CB9-3A1A-E04A-A3D8-2C31879B7F60}" dt="2023-11-28T07:15:58.079" v="2881" actId="1076"/>
          <ac:picMkLst>
            <pc:docMk/>
            <pc:sldMk cId="2306204213" sldId="289"/>
            <ac:picMk id="2" creationId="{C5C4FCE4-6501-736B-81B7-B16712946618}"/>
          </ac:picMkLst>
        </pc:picChg>
        <pc:picChg chg="mod">
          <ac:chgData name="Kasson Bratton" userId="6dcdabeb-d9b3-4566-8e2f-cfae010d2f72" providerId="ADAL" clId="{5B288CB9-3A1A-E04A-A3D8-2C31879B7F60}" dt="2023-11-28T07:14:35.147" v="2865" actId="1076"/>
          <ac:picMkLst>
            <pc:docMk/>
            <pc:sldMk cId="2306204213" sldId="289"/>
            <ac:picMk id="3" creationId="{81A59443-BEBC-75F1-41FA-E9CA2D5AAF3F}"/>
          </ac:picMkLst>
        </pc:picChg>
        <pc:picChg chg="mod">
          <ac:chgData name="Kasson Bratton" userId="6dcdabeb-d9b3-4566-8e2f-cfae010d2f72" providerId="ADAL" clId="{5B288CB9-3A1A-E04A-A3D8-2C31879B7F60}" dt="2023-11-28T07:15:26.941" v="2873" actId="1076"/>
          <ac:picMkLst>
            <pc:docMk/>
            <pc:sldMk cId="2306204213" sldId="289"/>
            <ac:picMk id="4" creationId="{5675062E-06D6-0686-B9F8-88916F1897B6}"/>
          </ac:picMkLst>
        </pc:picChg>
      </pc:sldChg>
      <pc:sldChg chg="modSp mod">
        <pc:chgData name="Kasson Bratton" userId="6dcdabeb-d9b3-4566-8e2f-cfae010d2f72" providerId="ADAL" clId="{5B288CB9-3A1A-E04A-A3D8-2C31879B7F60}" dt="2023-11-28T07:11:33.637" v="2857" actId="14100"/>
        <pc:sldMkLst>
          <pc:docMk/>
          <pc:sldMk cId="3751580895" sldId="290"/>
        </pc:sldMkLst>
        <pc:spChg chg="mod">
          <ac:chgData name="Kasson Bratton" userId="6dcdabeb-d9b3-4566-8e2f-cfae010d2f72" providerId="ADAL" clId="{5B288CB9-3A1A-E04A-A3D8-2C31879B7F60}" dt="2023-11-28T07:11:14.969" v="2848" actId="20577"/>
          <ac:spMkLst>
            <pc:docMk/>
            <pc:sldMk cId="3751580895" sldId="290"/>
            <ac:spMk id="2" creationId="{BDFA321F-162B-3B64-C233-052E000F2C15}"/>
          </ac:spMkLst>
        </pc:spChg>
        <pc:spChg chg="mod">
          <ac:chgData name="Kasson Bratton" userId="6dcdabeb-d9b3-4566-8e2f-cfae010d2f72" providerId="ADAL" clId="{5B288CB9-3A1A-E04A-A3D8-2C31879B7F60}" dt="2023-11-28T07:11:33.637" v="2857" actId="14100"/>
          <ac:spMkLst>
            <pc:docMk/>
            <pc:sldMk cId="3751580895" sldId="290"/>
            <ac:spMk id="3" creationId="{BB457DC4-48D7-062E-816E-EE2E185879F7}"/>
          </ac:spMkLst>
        </pc:spChg>
      </pc:sldChg>
      <pc:sldChg chg="add">
        <pc:chgData name="Kasson Bratton" userId="6dcdabeb-d9b3-4566-8e2f-cfae010d2f72" providerId="ADAL" clId="{5B288CB9-3A1A-E04A-A3D8-2C31879B7F60}" dt="2023-11-28T07:18:47.738" v="2998"/>
        <pc:sldMkLst>
          <pc:docMk/>
          <pc:sldMk cId="206981043" sldId="2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163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a:effectLst/>
                <a:latin typeface="Söhne"/>
              </a:rPr>
              <a:t>Traditional language models were limited in scope, trained on small datasets for specific tasks such as grammar correction or keyword search, using simpler algorithms like n-gram statistics.</a:t>
            </a:r>
          </a:p>
          <a:p>
            <a:pPr algn="l">
              <a:buFont typeface="Arial" panose="020B0604020202020204" pitchFamily="34" charset="0"/>
              <a:buChar char="•"/>
            </a:pPr>
            <a:r>
              <a:rPr lang="en-US" b="0" i="0">
                <a:effectLst/>
                <a:latin typeface="Söhne"/>
              </a:rPr>
              <a:t>The advent of deep learning spurred the creation of large language models (LLMs) like GPT, which employ transformer architectures capable of processing vast datasets and generating more complex, context-aware text.</a:t>
            </a:r>
          </a:p>
          <a:p>
            <a:pPr algn="l">
              <a:buFont typeface="Arial" panose="020B0604020202020204" pitchFamily="34" charset="0"/>
              <a:buChar char="•"/>
            </a:pPr>
            <a:r>
              <a:rPr lang="en-US" b="0" i="0">
                <a:effectLst/>
                <a:latin typeface="Söhne"/>
              </a:rPr>
              <a:t>LLMs offer versatility in performing diverse language tasks, from writing and summarizing to conversation and translation, without task-specific retraining.</a:t>
            </a:r>
          </a:p>
          <a:p>
            <a:pPr algn="l">
              <a:buFont typeface="Arial" panose="020B0604020202020204" pitchFamily="34" charset="0"/>
              <a:buChar char="•"/>
            </a:pPr>
            <a:r>
              <a:rPr lang="en-US" b="0" i="0">
                <a:effectLst/>
                <a:latin typeface="Söhne"/>
              </a:rPr>
              <a:t>Their ability to understand extended context and maintain textual coherence mirrors human-like interaction, enhancing applications like virtual assistants and accessibility tools.</a:t>
            </a:r>
          </a:p>
          <a:p>
            <a:pPr algn="l">
              <a:buFont typeface="Arial" panose="020B0604020202020204" pitchFamily="34" charset="0"/>
              <a:buChar char="•"/>
            </a:pPr>
            <a:r>
              <a:rPr lang="en-US" b="0" i="0">
                <a:effectLst/>
                <a:latin typeface="Söhne"/>
              </a:rPr>
              <a:t>The shift to LLMs represents a technological leap, promising economic efficiency and a transformative impact on how we use AI in natural language processing.</a:t>
            </a:r>
          </a:p>
          <a:p>
            <a:endParaRPr lang="en-US"/>
          </a:p>
        </p:txBody>
      </p:sp>
    </p:spTree>
    <p:extLst>
      <p:ext uri="{BB962C8B-B14F-4D97-AF65-F5344CB8AC3E}">
        <p14:creationId xmlns:p14="http://schemas.microsoft.com/office/powerpoint/2010/main" val="4053454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algn="l">
              <a:lnSpc>
                <a:spcPct val="100000"/>
              </a:lnSpc>
            </a:pPr>
            <a:r>
              <a:rPr lang="en-US"/>
              <a:t>Stage 1</a:t>
            </a:r>
          </a:p>
          <a:p>
            <a:pPr marL="285750" indent="-285750" algn="l">
              <a:lnSpc>
                <a:spcPct val="100000"/>
              </a:lnSpc>
              <a:buFont typeface="Arial"/>
              <a:buChar char="•"/>
            </a:pPr>
            <a:r>
              <a:rPr lang="en-US"/>
              <a:t>Ensure that AI use at NIS complies with existing security and privacy and educational policies, </a:t>
            </a:r>
          </a:p>
          <a:p>
            <a:pPr marL="285750" indent="-285750" algn="l">
              <a:lnSpc>
                <a:spcPct val="100000"/>
              </a:lnSpc>
              <a:buFont typeface="Arial"/>
              <a:buChar char="•"/>
            </a:pPr>
            <a:r>
              <a:rPr lang="en-US"/>
              <a:t>Provide guidance to students and staff on topics such as the opportunities and risks of AI</a:t>
            </a:r>
          </a:p>
          <a:p>
            <a:pPr marL="285750" indent="-285750" algn="l">
              <a:lnSpc>
                <a:spcPct val="100000"/>
              </a:lnSpc>
              <a:buFont typeface="Arial"/>
              <a:buChar char="•"/>
            </a:pPr>
            <a:r>
              <a:rPr lang="en-US"/>
              <a:t>Clarify responsible and appropriate uses of AI tools, by teachers and students </a:t>
            </a:r>
          </a:p>
          <a:p>
            <a:pPr marL="285750" indent="-285750" algn="l">
              <a:lnSpc>
                <a:spcPct val="100000"/>
              </a:lnSpc>
              <a:buFont typeface="Arial"/>
              <a:buChar char="•"/>
            </a:pPr>
            <a:r>
              <a:rPr lang="en-US"/>
              <a:t>Define academic integrity standards related to AI.  </a:t>
            </a:r>
          </a:p>
          <a:p>
            <a:pPr algn="l">
              <a:lnSpc>
                <a:spcPct val="100000"/>
              </a:lnSpc>
            </a:pPr>
            <a:r>
              <a:rPr lang="en-US"/>
              <a:t>Stage 2</a:t>
            </a:r>
          </a:p>
          <a:p>
            <a:pPr marL="285750" indent="-285750" algn="l">
              <a:lnSpc>
                <a:spcPct val="100000"/>
              </a:lnSpc>
              <a:buFont typeface="Arial"/>
              <a:buChar char="•"/>
            </a:pPr>
            <a:r>
              <a:rPr lang="en-US"/>
              <a:t>Focusing on professional development for all staff</a:t>
            </a:r>
          </a:p>
          <a:p>
            <a:pPr marL="285750" indent="-285750" algn="l">
              <a:lnSpc>
                <a:spcPct val="100000"/>
              </a:lnSpc>
              <a:buFont typeface="Arial"/>
              <a:buChar char="•"/>
            </a:pPr>
            <a:r>
              <a:rPr lang="en-US"/>
              <a:t>Bring together individual educators' experiences with AI to build collective organizational knowledge and capacity. </a:t>
            </a:r>
          </a:p>
          <a:p>
            <a:pPr marL="285750" indent="-285750" algn="l">
              <a:lnSpc>
                <a:spcPct val="100000"/>
              </a:lnSpc>
              <a:buFont typeface="Arial"/>
              <a:buChar char="•"/>
            </a:pPr>
            <a:r>
              <a:rPr lang="en-US"/>
              <a:t>Include operational considerations such as evaluating AI tools already in use and reviewing our practices, particularly around assessment with AI in mind</a:t>
            </a:r>
          </a:p>
          <a:p>
            <a:pPr algn="l">
              <a:lnSpc>
                <a:spcPct val="100000"/>
              </a:lnSpc>
            </a:pPr>
            <a:r>
              <a:rPr lang="en-US"/>
              <a:t>Stage 3</a:t>
            </a:r>
          </a:p>
          <a:p>
            <a:pPr marL="285750" indent="-285750" algn="l">
              <a:lnSpc>
                <a:spcPct val="100000"/>
              </a:lnSpc>
              <a:buFont typeface="Arial"/>
              <a:buChar char="•"/>
            </a:pPr>
            <a:r>
              <a:rPr lang="en-US"/>
              <a:t>Personalized learning and PD for staff based on individual needs and goals</a:t>
            </a:r>
          </a:p>
          <a:p>
            <a:pPr marL="285750" indent="-285750" algn="l">
              <a:lnSpc>
                <a:spcPct val="100000"/>
              </a:lnSpc>
              <a:buFont typeface="Arial"/>
              <a:buChar char="•"/>
            </a:pPr>
            <a:r>
              <a:rPr lang="en-US"/>
              <a:t>Embedding of targeted AI practices in learning and assessment</a:t>
            </a:r>
          </a:p>
          <a:p>
            <a:pPr marL="285750" indent="-285750" algn="l">
              <a:lnSpc>
                <a:spcPct val="100000"/>
              </a:lnSpc>
              <a:buFont typeface="Arial"/>
              <a:buChar char="•"/>
            </a:pPr>
            <a:endParaRPr lang="en-US">
              <a:cs typeface="Calibri"/>
            </a:endParaRPr>
          </a:p>
          <a:p>
            <a:pPr algn="l">
              <a:lnSpc>
                <a:spcPct val="100000"/>
              </a:lnSpc>
            </a:pPr>
            <a:r>
              <a:rPr lang="en-US">
                <a:cs typeface="Calibri"/>
              </a:rPr>
              <a:t>NIS is consolidating Stage 1 and moving into Stage 2</a:t>
            </a:r>
          </a:p>
          <a:p>
            <a:endParaRPr lang="en-US">
              <a:latin typeface="Calibri"/>
              <a:cs typeface="Calibri"/>
            </a:endParaRPr>
          </a:p>
        </p:txBody>
      </p:sp>
    </p:spTree>
    <p:extLst>
      <p:ext uri="{BB962C8B-B14F-4D97-AF65-F5344CB8AC3E}">
        <p14:creationId xmlns:p14="http://schemas.microsoft.com/office/powerpoint/2010/main" val="74134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algn="l">
              <a:lnSpc>
                <a:spcPct val="100000"/>
              </a:lnSpc>
            </a:pPr>
            <a:r>
              <a:rPr lang="en-US" b="1"/>
              <a:t>Ethical Considerations</a:t>
            </a:r>
            <a:endParaRPr lang="en-US"/>
          </a:p>
          <a:p>
            <a:pPr algn="l">
              <a:lnSpc>
                <a:spcPct val="100000"/>
              </a:lnSpc>
            </a:pPr>
            <a:r>
              <a:rPr lang="en-US" b="1"/>
              <a:t>Bias and Fairness</a:t>
            </a:r>
            <a:r>
              <a:rPr lang="en-US"/>
              <a:t>: Generative AI models may inadvertently perpetuate or amplify biases present in their training data, potentially leading to unfair outcomes for certain groups of students.</a:t>
            </a:r>
          </a:p>
          <a:p>
            <a:pPr algn="l">
              <a:lnSpc>
                <a:spcPct val="100000"/>
              </a:lnSpc>
            </a:pPr>
            <a:r>
              <a:rPr lang="en-US" b="1"/>
              <a:t>Privacy</a:t>
            </a:r>
            <a:r>
              <a:rPr lang="en-US"/>
              <a:t>: The use of AI in educational settings raises concerns about student privacy, especially if the AI processes sensitive or personal data.</a:t>
            </a:r>
          </a:p>
          <a:p>
            <a:pPr algn="l">
              <a:lnSpc>
                <a:spcPct val="100000"/>
              </a:lnSpc>
            </a:pPr>
            <a:r>
              <a:rPr lang="en-US" b="1"/>
              <a:t>Intellectual Property</a:t>
            </a:r>
            <a:r>
              <a:rPr lang="en-US"/>
              <a:t>: There are questions about the ownership of content created by AI, such as essays or art, and whether it can be considered original work by the student.</a:t>
            </a:r>
          </a:p>
          <a:p>
            <a:pPr algn="l">
              <a:lnSpc>
                <a:spcPct val="100000"/>
              </a:lnSpc>
            </a:pPr>
            <a:r>
              <a:rPr lang="en-US" b="1"/>
              <a:t>Transparency</a:t>
            </a:r>
            <a:r>
              <a:rPr lang="en-US"/>
              <a:t>: Students and educators may not fully understand how AI systems make decisions, which can lead to trust issues.</a:t>
            </a:r>
          </a:p>
          <a:p>
            <a:pPr algn="l">
              <a:lnSpc>
                <a:spcPct val="100000"/>
              </a:lnSpc>
            </a:pPr>
            <a:endParaRPr lang="en-US"/>
          </a:p>
          <a:p>
            <a:pPr algn="l">
              <a:lnSpc>
                <a:spcPct val="100000"/>
              </a:lnSpc>
            </a:pPr>
            <a:r>
              <a:rPr lang="en-US" b="1"/>
              <a:t>Legal Considerations</a:t>
            </a:r>
            <a:endParaRPr lang="en-US"/>
          </a:p>
          <a:p>
            <a:pPr algn="l">
              <a:lnSpc>
                <a:spcPct val="100000"/>
              </a:lnSpc>
            </a:pPr>
            <a:r>
              <a:rPr lang="en-US" b="1"/>
              <a:t>Compliance with Regulations</a:t>
            </a:r>
            <a:r>
              <a:rPr lang="en-US"/>
              <a:t>: Schools must ensure that their use of AI complies with educational laws and regulations, such as the Family Educational Rights and Privacy Act (FERPA) in the U.S., which protects student education records.</a:t>
            </a:r>
          </a:p>
          <a:p>
            <a:pPr algn="l">
              <a:lnSpc>
                <a:spcPct val="100000"/>
              </a:lnSpc>
            </a:pPr>
            <a:r>
              <a:rPr lang="en-US" b="1"/>
              <a:t>Liability</a:t>
            </a:r>
            <a:r>
              <a:rPr lang="en-US"/>
              <a:t>: There could be legal implications if the AI provides incorrect information that leads to negative consequences for students.</a:t>
            </a:r>
          </a:p>
          <a:p>
            <a:pPr algn="l">
              <a:lnSpc>
                <a:spcPct val="100000"/>
              </a:lnSpc>
            </a:pPr>
            <a:endParaRPr lang="en-US"/>
          </a:p>
          <a:p>
            <a:pPr algn="l">
              <a:lnSpc>
                <a:spcPct val="100000"/>
              </a:lnSpc>
            </a:pPr>
            <a:r>
              <a:rPr lang="en-US" b="1"/>
              <a:t>Accuracy Considerations</a:t>
            </a:r>
            <a:endParaRPr lang="en-US"/>
          </a:p>
          <a:p>
            <a:pPr algn="l">
              <a:lnSpc>
                <a:spcPct val="100000"/>
              </a:lnSpc>
            </a:pPr>
            <a:r>
              <a:rPr lang="en-US" b="1"/>
              <a:t>Reliability of Content</a:t>
            </a:r>
            <a:r>
              <a:rPr lang="en-US"/>
              <a:t>: AI-generated information may not always be accurate, and relying on it for educational content could lead to misinformation.</a:t>
            </a:r>
          </a:p>
          <a:p>
            <a:pPr algn="l">
              <a:lnSpc>
                <a:spcPct val="100000"/>
              </a:lnSpc>
            </a:pPr>
            <a:r>
              <a:rPr lang="en-US" b="1"/>
              <a:t>Data Quality</a:t>
            </a:r>
            <a:r>
              <a:rPr lang="en-US"/>
              <a:t>: The output quality of AI is contingent on the quality of the input data; inaccurate data can lead to flawed conclusions or recommendations.</a:t>
            </a:r>
          </a:p>
          <a:p>
            <a:pPr algn="l">
              <a:lnSpc>
                <a:spcPct val="100000"/>
              </a:lnSpc>
            </a:pPr>
            <a:endParaRPr lang="en-US"/>
          </a:p>
          <a:p>
            <a:pPr algn="l">
              <a:lnSpc>
                <a:spcPct val="100000"/>
              </a:lnSpc>
            </a:pPr>
            <a:r>
              <a:rPr lang="en-US" b="1"/>
              <a:t>Assessment Considerations</a:t>
            </a:r>
            <a:endParaRPr lang="en-US"/>
          </a:p>
          <a:p>
            <a:pPr algn="l">
              <a:lnSpc>
                <a:spcPct val="100000"/>
              </a:lnSpc>
            </a:pPr>
            <a:r>
              <a:rPr lang="en-US" b="1"/>
              <a:t>Cheating and Plagiarism</a:t>
            </a:r>
            <a:r>
              <a:rPr lang="en-US"/>
              <a:t>: AI makes it easier for students to generate essays and answers that are not their own work, complicating academic integrity efforts.</a:t>
            </a:r>
          </a:p>
          <a:p>
            <a:pPr algn="l">
              <a:lnSpc>
                <a:spcPct val="100000"/>
              </a:lnSpc>
            </a:pPr>
            <a:r>
              <a:rPr lang="en-US" b="1"/>
              <a:t>Evaluation of AI-generated Work</a:t>
            </a:r>
            <a:r>
              <a:rPr lang="en-US"/>
              <a:t>: Teachers may need new tools and methods to assess work created with the aid of AI, as traditional metrics may no longer apply.</a:t>
            </a:r>
          </a:p>
          <a:p>
            <a:pPr algn="l">
              <a:lnSpc>
                <a:spcPct val="100000"/>
              </a:lnSpc>
            </a:pPr>
            <a:endParaRPr lang="en-US"/>
          </a:p>
          <a:p>
            <a:pPr algn="l">
              <a:lnSpc>
                <a:spcPct val="100000"/>
              </a:lnSpc>
            </a:pPr>
            <a:r>
              <a:rPr lang="en-US" b="1"/>
              <a:t>Curricular Considerations</a:t>
            </a:r>
            <a:endParaRPr lang="en-US"/>
          </a:p>
          <a:p>
            <a:pPr algn="l">
              <a:lnSpc>
                <a:spcPct val="100000"/>
              </a:lnSpc>
            </a:pPr>
            <a:r>
              <a:rPr lang="en-US" b="1"/>
              <a:t>Integration into Existing Curricula</a:t>
            </a:r>
            <a:r>
              <a:rPr lang="en-US"/>
              <a:t>: Deciding how AI fits into the existing curriculum can be challenging, as it may not align with current learning objectives or standards.</a:t>
            </a:r>
          </a:p>
          <a:p>
            <a:pPr algn="l">
              <a:lnSpc>
                <a:spcPct val="100000"/>
              </a:lnSpc>
            </a:pPr>
            <a:r>
              <a:rPr lang="en-US" b="1"/>
              <a:t>Teacher Preparedness</a:t>
            </a:r>
            <a:r>
              <a:rPr lang="en-US"/>
              <a:t>: Educators may require additional training to effectively incorporate AI tools into their teaching methods and to understand their limitations.</a:t>
            </a:r>
          </a:p>
          <a:p>
            <a:br>
              <a:rPr lang="en-US"/>
            </a:br>
            <a:endParaRPr lang="en-US"/>
          </a:p>
        </p:txBody>
      </p:sp>
    </p:spTree>
    <p:extLst>
      <p:ext uri="{BB962C8B-B14F-4D97-AF65-F5344CB8AC3E}">
        <p14:creationId xmlns:p14="http://schemas.microsoft.com/office/powerpoint/2010/main" val="729084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marL="264160" indent="-264160" algn="l">
              <a:lnSpc>
                <a:spcPct val="100000"/>
              </a:lnSpc>
              <a:spcBef>
                <a:spcPts val="2400"/>
              </a:spcBef>
              <a:buFont typeface="Arial"/>
              <a:buChar char="•"/>
            </a:pPr>
            <a:r>
              <a:rPr lang="en-US"/>
              <a:t>Take a look at our AI Documentation (Link shared in Tuesday Tech Tips or scan the QR Code)</a:t>
            </a:r>
          </a:p>
          <a:p>
            <a:pPr marL="264160" indent="-264160" algn="l">
              <a:lnSpc>
                <a:spcPct val="100000"/>
              </a:lnSpc>
              <a:spcBef>
                <a:spcPts val="2400"/>
              </a:spcBef>
              <a:buFont typeface="Arial"/>
              <a:buChar char="•"/>
            </a:pPr>
            <a:r>
              <a:rPr lang="en-US"/>
              <a:t>Play around with AI chatbots like </a:t>
            </a:r>
            <a:r>
              <a:rPr lang="en-US" err="1"/>
              <a:t>Poe.com</a:t>
            </a:r>
            <a:r>
              <a:rPr lang="en-US"/>
              <a:t> (Guide on how to install POE in Latest Tech Tip)</a:t>
            </a:r>
          </a:p>
          <a:p>
            <a:pPr marL="264160" indent="-264160" algn="l">
              <a:lnSpc>
                <a:spcPct val="100000"/>
              </a:lnSpc>
              <a:spcBef>
                <a:spcPts val="2400"/>
              </a:spcBef>
              <a:buFont typeface="Arial"/>
              <a:buChar char="•"/>
            </a:pPr>
            <a:r>
              <a:rPr lang="en-US"/>
              <a:t>Share what you are doing with others</a:t>
            </a:r>
          </a:p>
          <a:p>
            <a:pPr marL="264160" indent="-264160" algn="l">
              <a:lnSpc>
                <a:spcPct val="100000"/>
              </a:lnSpc>
              <a:spcBef>
                <a:spcPts val="2400"/>
              </a:spcBef>
              <a:buFont typeface="Arial"/>
              <a:buChar char="•"/>
            </a:pPr>
            <a:r>
              <a:rPr lang="en-US"/>
              <a:t>Begin to use in planning and instruction, when appropriate</a:t>
            </a:r>
          </a:p>
          <a:p>
            <a:pPr marL="264160" indent="-264160" algn="l">
              <a:lnSpc>
                <a:spcPct val="100000"/>
              </a:lnSpc>
              <a:spcBef>
                <a:spcPts val="2400"/>
              </a:spcBef>
              <a:buFont typeface="Arial"/>
              <a:buChar char="•"/>
            </a:pPr>
            <a:r>
              <a:rPr lang="en-US"/>
              <a:t>Be conscious of the “digital divide”</a:t>
            </a:r>
          </a:p>
          <a:p>
            <a:pPr marL="264160" indent="-264160" algn="l">
              <a:lnSpc>
                <a:spcPct val="100000"/>
              </a:lnSpc>
              <a:spcBef>
                <a:spcPts val="2400"/>
              </a:spcBef>
              <a:buFont typeface="Arial"/>
              <a:buChar char="•"/>
            </a:pPr>
            <a:r>
              <a:rPr lang="en-US"/>
              <a:t>Begin to reconsider assessments in the age of AI (PROMPTS)</a:t>
            </a:r>
          </a:p>
        </p:txBody>
      </p:sp>
    </p:spTree>
    <p:extLst>
      <p:ext uri="{BB962C8B-B14F-4D97-AF65-F5344CB8AC3E}">
        <p14:creationId xmlns:p14="http://schemas.microsoft.com/office/powerpoint/2010/main" val="353105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66750" y="1147762"/>
            <a:ext cx="7810500" cy="1743076"/>
          </a:xfrm>
          <a:prstGeom prst="rect">
            <a:avLst/>
          </a:prstGeom>
        </p:spPr>
        <p:txBody>
          <a:bodyPr anchor="b"/>
          <a:lstStyle/>
          <a:p>
            <a:r>
              <a:t>Title Text</a:t>
            </a:r>
          </a:p>
        </p:txBody>
      </p:sp>
      <p:sp>
        <p:nvSpPr>
          <p:cNvPr id="12" name="Body Level One…"/>
          <p:cNvSpPr txBox="1">
            <a:spLocks noGrp="1"/>
          </p:cNvSpPr>
          <p:nvPr>
            <p:ph type="body" sz="quarter" idx="1"/>
          </p:nvPr>
        </p:nvSpPr>
        <p:spPr>
          <a:xfrm>
            <a:off x="664368" y="3004365"/>
            <a:ext cx="7810500" cy="595313"/>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View of beach and sea from a grassy sand dune"/>
          <p:cNvSpPr>
            <a:spLocks noGrp="1"/>
          </p:cNvSpPr>
          <p:nvPr>
            <p:ph type="pic" idx="21"/>
          </p:nvPr>
        </p:nvSpPr>
        <p:spPr>
          <a:xfrm>
            <a:off x="1172238" y="138112"/>
            <a:ext cx="6800851" cy="4533901"/>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238125" y="3852862"/>
            <a:ext cx="8667750" cy="752476"/>
          </a:xfrm>
          <a:prstGeom prst="rect">
            <a:avLst/>
          </a:prstGeom>
        </p:spPr>
        <p:txBody>
          <a:bodyPr anchor="b"/>
          <a:lstStyle/>
          <a:p>
            <a:r>
              <a:t>Title Text</a:t>
            </a:r>
          </a:p>
        </p:txBody>
      </p:sp>
      <p:sp>
        <p:nvSpPr>
          <p:cNvPr id="22" name="Body Level One…"/>
          <p:cNvSpPr txBox="1">
            <a:spLocks noGrp="1"/>
          </p:cNvSpPr>
          <p:nvPr>
            <p:ph type="body" sz="quarter" idx="1"/>
          </p:nvPr>
        </p:nvSpPr>
        <p:spPr>
          <a:xfrm>
            <a:off x="238125" y="4576762"/>
            <a:ext cx="8667750" cy="595313"/>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666750" y="1985962"/>
            <a:ext cx="7810500" cy="1743076"/>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Heron flying low over a beach with a short fence in the foreground"/>
          <p:cNvSpPr>
            <a:spLocks noGrp="1"/>
          </p:cNvSpPr>
          <p:nvPr>
            <p:ph type="pic" sz="half" idx="21"/>
          </p:nvPr>
        </p:nvSpPr>
        <p:spPr>
          <a:xfrm>
            <a:off x="4810125" y="642937"/>
            <a:ext cx="4300538" cy="4300538"/>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619125" y="642937"/>
            <a:ext cx="3833813" cy="2081213"/>
          </a:xfrm>
          <a:prstGeom prst="rect">
            <a:avLst/>
          </a:prstGeom>
        </p:spPr>
        <p:txBody>
          <a:bodyPr anchor="b"/>
          <a:lstStyle>
            <a:lvl1pPr>
              <a:defRPr sz="3400"/>
            </a:lvl1pPr>
          </a:lstStyle>
          <a:p>
            <a:r>
              <a:t>Title Text</a:t>
            </a:r>
          </a:p>
        </p:txBody>
      </p:sp>
      <p:sp>
        <p:nvSpPr>
          <p:cNvPr id="40" name="Body Level One…"/>
          <p:cNvSpPr txBox="1">
            <a:spLocks noGrp="1"/>
          </p:cNvSpPr>
          <p:nvPr>
            <p:ph type="body" sz="quarter" idx="1"/>
          </p:nvPr>
        </p:nvSpPr>
        <p:spPr>
          <a:xfrm>
            <a:off x="619125" y="2733675"/>
            <a:ext cx="3833813" cy="2147888"/>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marL="264583" indent="-264583"/>
            <a:lvl2pPr marL="899583" indent="-264583"/>
            <a:lvl3pPr marL="1534583" indent="-264583"/>
            <a:lvl4pPr marL="2169583" indent="-264583"/>
            <a:lvl5pPr marL="2804583" indent="-264583"/>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andy path between two hills leading to the ocean"/>
          <p:cNvSpPr>
            <a:spLocks noGrp="1"/>
          </p:cNvSpPr>
          <p:nvPr>
            <p:ph type="pic" sz="half" idx="21"/>
          </p:nvPr>
        </p:nvSpPr>
        <p:spPr>
          <a:xfrm>
            <a:off x="4110037" y="1466850"/>
            <a:ext cx="5229226" cy="348615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633412" y="1466850"/>
            <a:ext cx="3833813" cy="3486150"/>
          </a:xfrm>
          <a:prstGeom prst="rect">
            <a:avLst/>
          </a:prstGeom>
        </p:spPr>
        <p:txBody>
          <a:bodyPr/>
          <a:lstStyle>
            <a:lvl1pPr marL="205873" indent="-205873">
              <a:spcBef>
                <a:spcPts val="1800"/>
              </a:spcBef>
              <a:defRPr sz="1400"/>
            </a:lvl1pPr>
            <a:lvl2pPr marL="764673" indent="-205873">
              <a:spcBef>
                <a:spcPts val="1800"/>
              </a:spcBef>
              <a:defRPr sz="1400"/>
            </a:lvl2pPr>
            <a:lvl3pPr marL="1323473" indent="-205873">
              <a:spcBef>
                <a:spcPts val="1800"/>
              </a:spcBef>
              <a:defRPr sz="1400"/>
            </a:lvl3pPr>
            <a:lvl4pPr marL="1882273" indent="-205873">
              <a:spcBef>
                <a:spcPts val="1800"/>
              </a:spcBef>
              <a:defRPr sz="1400"/>
            </a:lvl4pPr>
            <a:lvl5pPr marL="2441073" indent="-205873">
              <a:spcBef>
                <a:spcPts val="1800"/>
              </a:spcBef>
              <a:defRPr sz="14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633412" y="952500"/>
            <a:ext cx="7877176" cy="3810000"/>
          </a:xfrm>
          <a:prstGeom prst="rect">
            <a:avLst/>
          </a:prstGeom>
        </p:spPr>
        <p:txBody>
          <a:bodyPr/>
          <a:lstStyle>
            <a:lvl1pPr marL="264583" indent="-264583"/>
            <a:lvl2pPr marL="899583" indent="-264583"/>
            <a:lvl3pPr marL="1534583" indent="-264583"/>
            <a:lvl4pPr marL="2169583" indent="-264583"/>
            <a:lvl5pPr marL="2804583" indent="-264583"/>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andy path between two hills leading to the ocean"/>
          <p:cNvSpPr>
            <a:spLocks noGrp="1"/>
          </p:cNvSpPr>
          <p:nvPr>
            <p:ph type="pic" sz="quarter" idx="21"/>
          </p:nvPr>
        </p:nvSpPr>
        <p:spPr>
          <a:xfrm>
            <a:off x="5737621" y="2928937"/>
            <a:ext cx="3121820" cy="2081213"/>
          </a:xfrm>
          <a:prstGeom prst="rect">
            <a:avLst/>
          </a:prstGeom>
        </p:spPr>
        <p:txBody>
          <a:bodyPr lIns="91439" tIns="45719" rIns="91439" bIns="45719" anchor="t">
            <a:noAutofit/>
          </a:bodyPr>
          <a:lstStyle/>
          <a:p>
            <a:endParaRPr/>
          </a:p>
        </p:txBody>
      </p:sp>
      <p:sp>
        <p:nvSpPr>
          <p:cNvPr id="84" name="Heron flying low over a beach with a short fence in the foreground"/>
          <p:cNvSpPr>
            <a:spLocks noGrp="1"/>
          </p:cNvSpPr>
          <p:nvPr>
            <p:ph type="pic" sz="quarter" idx="22"/>
          </p:nvPr>
        </p:nvSpPr>
        <p:spPr>
          <a:xfrm>
            <a:off x="5910262" y="609600"/>
            <a:ext cx="2776538" cy="2776538"/>
          </a:xfrm>
          <a:prstGeom prst="rect">
            <a:avLst/>
          </a:prstGeom>
        </p:spPr>
        <p:txBody>
          <a:bodyPr lIns="91439" tIns="45719" rIns="91439" bIns="45719" anchor="t">
            <a:noAutofit/>
          </a:bodyPr>
          <a:lstStyle/>
          <a:p>
            <a:endParaRPr/>
          </a:p>
        </p:txBody>
      </p:sp>
      <p:sp>
        <p:nvSpPr>
          <p:cNvPr id="85" name="View of beach and sea from a grassy sand dune"/>
          <p:cNvSpPr>
            <a:spLocks noGrp="1"/>
          </p:cNvSpPr>
          <p:nvPr>
            <p:ph type="pic" idx="23"/>
          </p:nvPr>
        </p:nvSpPr>
        <p:spPr>
          <a:xfrm>
            <a:off x="-371475" y="709612"/>
            <a:ext cx="6450807" cy="4300538"/>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895350" y="3643312"/>
            <a:ext cx="7358063" cy="219076"/>
          </a:xfrm>
          <a:prstGeom prst="rect">
            <a:avLst/>
          </a:prstGeom>
        </p:spPr>
        <p:txBody>
          <a:bodyPr anchor="t">
            <a:spAutoFit/>
          </a:bodyPr>
          <a:lstStyle>
            <a:lvl1pPr marL="0" indent="0" algn="ctr">
              <a:spcBef>
                <a:spcPts val="0"/>
              </a:spcBef>
              <a:buSzTx/>
              <a:buNone/>
              <a:defRPr sz="1200" i="1"/>
            </a:lvl1pPr>
          </a:lstStyle>
          <a:p>
            <a:r>
              <a:t>–Johnny Appleseed</a:t>
            </a:r>
          </a:p>
        </p:txBody>
      </p:sp>
      <p:sp>
        <p:nvSpPr>
          <p:cNvPr id="94" name="“Type a quote here.”"/>
          <p:cNvSpPr txBox="1">
            <a:spLocks noGrp="1"/>
          </p:cNvSpPr>
          <p:nvPr>
            <p:ph type="body" sz="quarter" idx="22"/>
          </p:nvPr>
        </p:nvSpPr>
        <p:spPr>
          <a:xfrm>
            <a:off x="895350" y="2545271"/>
            <a:ext cx="7358063" cy="348233"/>
          </a:xfrm>
          <a:prstGeom prst="rect">
            <a:avLst/>
          </a:prstGeom>
        </p:spPr>
        <p:txBody>
          <a:bodyPr>
            <a:spAutoFit/>
          </a:bodyPr>
          <a:lstStyle>
            <a:lvl1pPr marL="0" indent="0" algn="ctr">
              <a:spcBef>
                <a:spcPts val="0"/>
              </a:spcBef>
              <a:buSzTx/>
              <a:buNone/>
              <a:defRPr>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View of beach and sea from a grassy sand dune"/>
          <p:cNvSpPr>
            <a:spLocks noGrp="1"/>
          </p:cNvSpPr>
          <p:nvPr>
            <p:ph type="pic" idx="21"/>
          </p:nvPr>
        </p:nvSpPr>
        <p:spPr>
          <a:xfrm>
            <a:off x="-19050" y="-190500"/>
            <a:ext cx="9182100" cy="6121401"/>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33412" y="419100"/>
            <a:ext cx="7877176" cy="85725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nchor="ctr">
            <a:normAutofit/>
          </a:bodyPr>
          <a:lstStyle/>
          <a:p>
            <a:r>
              <a:t>Title Text</a:t>
            </a:r>
          </a:p>
        </p:txBody>
      </p:sp>
      <p:sp>
        <p:nvSpPr>
          <p:cNvPr id="3" name="Body Level One…"/>
          <p:cNvSpPr txBox="1">
            <a:spLocks noGrp="1"/>
          </p:cNvSpPr>
          <p:nvPr>
            <p:ph type="body" idx="1"/>
          </p:nvPr>
        </p:nvSpPr>
        <p:spPr>
          <a:xfrm>
            <a:off x="633412" y="1466850"/>
            <a:ext cx="7877176" cy="348615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4473606" y="5191125"/>
            <a:ext cx="192025" cy="186817"/>
          </a:xfrm>
          <a:prstGeom prst="rect">
            <a:avLst/>
          </a:prstGeom>
          <a:ln w="3175">
            <a:miter lim="400000"/>
          </a:ln>
        </p:spPr>
        <p:txBody>
          <a:bodyPr wrap="none" lIns="19050" tIns="19050" rIns="19050" bIns="19050">
            <a:spAutoFit/>
          </a:bodyPr>
          <a:lstStyle>
            <a:lvl1pPr>
              <a:defRPr sz="1000" b="0">
                <a:latin typeface="Helvetica Neue Light"/>
                <a:ea typeface="Helvetica Neue Light"/>
                <a:cs typeface="Helvetica Neue Light"/>
                <a:sym typeface="Helvetica Neue Light"/>
              </a:defRPr>
            </a:lvl1pPr>
          </a:lstStyle>
          <a:p>
            <a:fld id="{86CB4B4D-7CA3-9044-876B-883B54F8677D}" type="slidenum">
              <a:t>‹#›</a:t>
            </a:fld>
            <a:endParaRPr/>
          </a:p>
        </p:txBody>
      </p:sp>
      <p:pic>
        <p:nvPicPr>
          <p:cNvPr id="9" name="Picture 8" descr="A white background with orange paint splatters&#10;&#10;Description automatically generated">
            <a:extLst>
              <a:ext uri="{FF2B5EF4-FFF2-40B4-BE49-F238E27FC236}">
                <a16:creationId xmlns:a16="http://schemas.microsoft.com/office/drawing/2014/main" id="{02A73B12-D6E9-48B4-9159-950161D8A986}"/>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467" y="0"/>
            <a:ext cx="9152467" cy="574689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1pPr>
      <a:lvl2pPr marL="0" marR="0" indent="457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2pPr>
      <a:lvl3pPr marL="0" marR="0" indent="914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3pPr>
      <a:lvl4pPr marL="0" marR="0" indent="1371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4pPr>
      <a:lvl5pPr marL="0" marR="0" indent="18288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5pPr>
      <a:lvl6pPr marL="0" marR="0" indent="22860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6pPr>
      <a:lvl7pPr marL="0" marR="0" indent="2743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7pPr>
      <a:lvl8pPr marL="0" marR="0" indent="3200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8pPr>
      <a:lvl9pPr marL="0" marR="0" indent="3657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9pPr>
    </p:titleStyle>
    <p:bodyStyle>
      <a:lvl1pPr marL="24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1pPr>
      <a:lvl2pPr marL="87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2pPr>
      <a:lvl3pPr marL="151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3pPr>
      <a:lvl4pPr marL="214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4pPr>
      <a:lvl5pPr marL="278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5pPr>
      <a:lvl6pPr marL="341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6pPr>
      <a:lvl7pPr marL="405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7pPr>
      <a:lvl8pPr marL="468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8pPr>
      <a:lvl9pPr marL="532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1pPr>
      <a:lvl2pPr marL="0" marR="0" indent="4572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2pPr>
      <a:lvl3pPr marL="0" marR="0" indent="9144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3pPr>
      <a:lvl4pPr marL="0" marR="0" indent="13716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4pPr>
      <a:lvl5pPr marL="0" marR="0" indent="18288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5pPr>
      <a:lvl6pPr marL="0" marR="0" indent="22860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6pPr>
      <a:lvl7pPr marL="0" marR="0" indent="27432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7pPr>
      <a:lvl8pPr marL="0" marR="0" indent="32004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8pPr>
      <a:lvl9pPr marL="0" marR="0" indent="36576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microsoft.com/office/2007/relationships/media" Target="../media/media3.mp4"/><Relationship Id="rId7" Type="http://schemas.openxmlformats.org/officeDocument/2006/relationships/image" Target="../media/image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8.png"/><Relationship Id="rId5" Type="http://schemas.openxmlformats.org/officeDocument/2006/relationships/slideLayout" Target="../slideLayouts/slideLayout2.xml"/><Relationship Id="rId4" Type="http://schemas.openxmlformats.org/officeDocument/2006/relationships/video" Target="../media/media3.mp4"/></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jpeg"/><Relationship Id="rId10" Type="http://schemas.openxmlformats.org/officeDocument/2006/relationships/image" Target="../media/image23.png"/><Relationship Id="rId4" Type="http://schemas.openxmlformats.org/officeDocument/2006/relationships/image" Target="../media/image17.jpeg"/><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hyperlink" Target="https://poe.com/LogoDsigner" TargetMode="External"/><Relationship Id="rId2" Type="http://schemas.openxmlformats.org/officeDocument/2006/relationships/image" Target="../media/image33.png"/><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 Id="rId5" Type="http://schemas.openxmlformats.org/officeDocument/2006/relationships/image" Target="../media/image44.png"/><Relationship Id="rId4" Type="http://schemas.openxmlformats.org/officeDocument/2006/relationships/image" Target="../media/image43.svg"/></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background with orange and yellow text&#10;&#10;Description automatically generated with medium confidence">
            <a:extLst>
              <a:ext uri="{FF2B5EF4-FFF2-40B4-BE49-F238E27FC236}">
                <a16:creationId xmlns:a16="http://schemas.microsoft.com/office/drawing/2014/main" id="{F87DB774-7BE3-DE13-FBE4-798E3CEA01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0" y="-12728"/>
            <a:ext cx="9190346" cy="5766242"/>
          </a:xfrm>
          <a:prstGeom prst="rect">
            <a:avLst/>
          </a:prstGeom>
        </p:spPr>
      </p:pic>
      <p:sp>
        <p:nvSpPr>
          <p:cNvPr id="120" name="Nanjing International School"/>
          <p:cNvSpPr txBox="1">
            <a:spLocks noGrp="1"/>
          </p:cNvSpPr>
          <p:nvPr>
            <p:ph type="ctrTitle"/>
          </p:nvPr>
        </p:nvSpPr>
        <p:spPr>
          <a:xfrm>
            <a:off x="949778" y="2052536"/>
            <a:ext cx="7810500" cy="735741"/>
          </a:xfrm>
          <a:prstGeom prst="rect">
            <a:avLst/>
          </a:prstGeom>
        </p:spPr>
        <p:txBody>
          <a:bodyPr/>
          <a:lstStyle>
            <a:lvl1pPr defTabSz="457200">
              <a:defRPr sz="4400" b="1">
                <a:latin typeface="Helvetica"/>
                <a:ea typeface="Helvetica"/>
                <a:cs typeface="Helvetica"/>
                <a:sym typeface="Helvetica"/>
              </a:defRPr>
            </a:lvl1pPr>
          </a:lstStyle>
          <a:p>
            <a:r>
              <a:rPr lang="en-US"/>
              <a:t>NIS A.I. Update</a:t>
            </a:r>
            <a:endParaRPr/>
          </a:p>
        </p:txBody>
      </p:sp>
      <p:sp>
        <p:nvSpPr>
          <p:cNvPr id="121" name="Presentation title"/>
          <p:cNvSpPr txBox="1">
            <a:spLocks noGrp="1"/>
          </p:cNvSpPr>
          <p:nvPr>
            <p:ph type="subTitle" sz="quarter" idx="1"/>
          </p:nvPr>
        </p:nvSpPr>
        <p:spPr>
          <a:xfrm>
            <a:off x="775606" y="2788277"/>
            <a:ext cx="7810501" cy="595314"/>
          </a:xfrm>
          <a:prstGeom prst="rect">
            <a:avLst/>
          </a:prstGeom>
        </p:spPr>
        <p:txBody>
          <a:bodyPr/>
          <a:lstStyle>
            <a:lvl1pPr defTabSz="301752">
              <a:spcBef>
                <a:spcPts val="500"/>
              </a:spcBef>
              <a:defRPr sz="2112">
                <a:latin typeface="Helvetica"/>
                <a:ea typeface="Helvetica"/>
                <a:cs typeface="Helvetica"/>
                <a:sym typeface="Helvetica"/>
              </a:defRPr>
            </a:lvl1pPr>
          </a:lstStyle>
          <a:p>
            <a:r>
              <a:rPr lang="en-US"/>
              <a:t>November 29, 2023</a:t>
            </a:r>
            <a:endParaRPr/>
          </a:p>
        </p:txBody>
      </p:sp>
      <p:pic>
        <p:nvPicPr>
          <p:cNvPr id="3" name="Picture 2">
            <a:extLst>
              <a:ext uri="{FF2B5EF4-FFF2-40B4-BE49-F238E27FC236}">
                <a16:creationId xmlns:a16="http://schemas.microsoft.com/office/drawing/2014/main" id="{EA4B7ABF-1F64-8AC4-A6EF-64A2BD937E3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6308" y="0"/>
            <a:ext cx="9175832" cy="5753514"/>
          </a:xfrm>
          <a:prstGeom prst="rect">
            <a:avLst/>
          </a:prstGeom>
        </p:spPr>
      </p:pic>
      <p:sp>
        <p:nvSpPr>
          <p:cNvPr id="4" name="TextBox 3">
            <a:extLst>
              <a:ext uri="{FF2B5EF4-FFF2-40B4-BE49-F238E27FC236}">
                <a16:creationId xmlns:a16="http://schemas.microsoft.com/office/drawing/2014/main" id="{BC2F88D9-5E94-C23A-BFD7-3F9DC70F3236}"/>
              </a:ext>
            </a:extLst>
          </p:cNvPr>
          <p:cNvSpPr txBox="1"/>
          <p:nvPr/>
        </p:nvSpPr>
        <p:spPr>
          <a:xfrm>
            <a:off x="3182857" y="5376446"/>
            <a:ext cx="2778286" cy="33855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800" b="0" i="0" err="1">
                <a:solidFill>
                  <a:srgbClr val="0F0F0F"/>
                </a:solidFill>
                <a:effectLst/>
                <a:latin typeface="Söhne"/>
              </a:rPr>
              <a:t>OpenAI</a:t>
            </a:r>
            <a:r>
              <a:rPr lang="en-US" sz="800" b="0" i="0">
                <a:solidFill>
                  <a:srgbClr val="0F0F0F"/>
                </a:solidFill>
                <a:effectLst/>
                <a:latin typeface="Söhne"/>
              </a:rPr>
              <a:t>. (2023). [”Parent Coffee in a Café about AI in Schools"]. Created using DALL-E on [November 26, 2023].</a:t>
            </a:r>
            <a:endParaRPr lang="en-CN" sz="80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qr code with a dinosaur&#10;&#10;Description automatically generated">
            <a:extLst>
              <a:ext uri="{FF2B5EF4-FFF2-40B4-BE49-F238E27FC236}">
                <a16:creationId xmlns:a16="http://schemas.microsoft.com/office/drawing/2014/main" id="{C5C4FCE4-6501-736B-81B7-B16712946618}"/>
              </a:ext>
            </a:extLst>
          </p:cNvPr>
          <p:cNvPicPr>
            <a:picLocks noChangeAspect="1"/>
          </p:cNvPicPr>
          <p:nvPr/>
        </p:nvPicPr>
        <p:blipFill>
          <a:blip r:embed="rId2"/>
          <a:stretch>
            <a:fillRect/>
          </a:stretch>
        </p:blipFill>
        <p:spPr>
          <a:xfrm>
            <a:off x="6179850" y="1737491"/>
            <a:ext cx="2092763" cy="2091951"/>
          </a:xfrm>
          <a:prstGeom prst="rect">
            <a:avLst/>
          </a:prstGeom>
        </p:spPr>
      </p:pic>
      <p:pic>
        <p:nvPicPr>
          <p:cNvPr id="3" name="Picture 2" descr="A qr code with a dinosaur&#10;&#10;Description automatically generated">
            <a:extLst>
              <a:ext uri="{FF2B5EF4-FFF2-40B4-BE49-F238E27FC236}">
                <a16:creationId xmlns:a16="http://schemas.microsoft.com/office/drawing/2014/main" id="{81A59443-BEBC-75F1-41FA-E9CA2D5AAF3F}"/>
              </a:ext>
            </a:extLst>
          </p:cNvPr>
          <p:cNvPicPr>
            <a:picLocks noChangeAspect="1"/>
          </p:cNvPicPr>
          <p:nvPr/>
        </p:nvPicPr>
        <p:blipFill>
          <a:blip r:embed="rId3"/>
          <a:stretch>
            <a:fillRect/>
          </a:stretch>
        </p:blipFill>
        <p:spPr>
          <a:xfrm>
            <a:off x="693704" y="1737491"/>
            <a:ext cx="2187458" cy="2186609"/>
          </a:xfrm>
          <a:prstGeom prst="rect">
            <a:avLst/>
          </a:prstGeom>
        </p:spPr>
      </p:pic>
      <p:pic>
        <p:nvPicPr>
          <p:cNvPr id="4" name="Picture 3" descr="A qr code with a dinosaur&#10;&#10;Description automatically generated">
            <a:extLst>
              <a:ext uri="{FF2B5EF4-FFF2-40B4-BE49-F238E27FC236}">
                <a16:creationId xmlns:a16="http://schemas.microsoft.com/office/drawing/2014/main" id="{5675062E-06D6-0686-B9F8-88916F1897B6}"/>
              </a:ext>
            </a:extLst>
          </p:cNvPr>
          <p:cNvPicPr>
            <a:picLocks noChangeAspect="1"/>
          </p:cNvPicPr>
          <p:nvPr/>
        </p:nvPicPr>
        <p:blipFill>
          <a:blip r:embed="rId4"/>
          <a:stretch>
            <a:fillRect/>
          </a:stretch>
        </p:blipFill>
        <p:spPr>
          <a:xfrm>
            <a:off x="3427774" y="1737491"/>
            <a:ext cx="2151948" cy="2151112"/>
          </a:xfrm>
          <a:prstGeom prst="rect">
            <a:avLst/>
          </a:prstGeom>
        </p:spPr>
      </p:pic>
      <p:sp>
        <p:nvSpPr>
          <p:cNvPr id="5" name="TextBox 4">
            <a:extLst>
              <a:ext uri="{FF2B5EF4-FFF2-40B4-BE49-F238E27FC236}">
                <a16:creationId xmlns:a16="http://schemas.microsoft.com/office/drawing/2014/main" id="{433C7F6E-89D6-D64B-C6D8-8118FFC95CAE}"/>
              </a:ext>
            </a:extLst>
          </p:cNvPr>
          <p:cNvSpPr txBox="1"/>
          <p:nvPr/>
        </p:nvSpPr>
        <p:spPr>
          <a:xfrm>
            <a:off x="6433467" y="3937609"/>
            <a:ext cx="1585527" cy="34624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spAutoFit/>
          </a:bodyPr>
          <a:lstStyle/>
          <a:p>
            <a:pPr marL="0" marR="0" indent="0" defTabSz="343958" rtl="0" fontAlgn="auto" latinLnBrk="0" hangingPunct="0">
              <a:lnSpc>
                <a:spcPct val="100000"/>
              </a:lnSpc>
              <a:spcBef>
                <a:spcPts val="0"/>
              </a:spcBef>
              <a:spcAft>
                <a:spcPts val="0"/>
              </a:spcAft>
              <a:buClrTx/>
              <a:buSzTx/>
              <a:buFontTx/>
              <a:buNone/>
              <a:tabLst/>
            </a:pPr>
            <a:r>
              <a:rPr lang="en-US" sz="2000"/>
              <a:t>English</a:t>
            </a:r>
            <a:endParaRPr kumimoji="0" lang="en-US" sz="2000" b="1" i="0" u="none" strike="noStrike" cap="none" spc="0" normalizeH="0" baseline="0">
              <a:ln>
                <a:noFill/>
              </a:ln>
              <a:solidFill>
                <a:srgbClr val="000000"/>
              </a:solidFill>
              <a:effectLst/>
              <a:uFillTx/>
              <a:latin typeface="Helvetica Neue"/>
              <a:ea typeface="Helvetica Neue"/>
              <a:cs typeface="Helvetica Neue"/>
              <a:sym typeface="Helvetica Neue"/>
            </a:endParaRPr>
          </a:p>
        </p:txBody>
      </p:sp>
      <p:sp>
        <p:nvSpPr>
          <p:cNvPr id="6" name="TextBox 5">
            <a:extLst>
              <a:ext uri="{FF2B5EF4-FFF2-40B4-BE49-F238E27FC236}">
                <a16:creationId xmlns:a16="http://schemas.microsoft.com/office/drawing/2014/main" id="{0B62E16E-BF8E-C644-CC30-E28B8D876AEE}"/>
              </a:ext>
            </a:extLst>
          </p:cNvPr>
          <p:cNvSpPr txBox="1"/>
          <p:nvPr/>
        </p:nvSpPr>
        <p:spPr>
          <a:xfrm>
            <a:off x="3427774" y="3977508"/>
            <a:ext cx="2187458" cy="34624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spAutoFit/>
          </a:bodyPr>
          <a:lstStyle/>
          <a:p>
            <a:pPr marL="0" marR="0" indent="0" defTabSz="343958">
              <a:lnSpc>
                <a:spcPct val="100000"/>
              </a:lnSpc>
              <a:spcBef>
                <a:spcPts val="0"/>
              </a:spcBef>
              <a:spcAft>
                <a:spcPts val="0"/>
              </a:spcAft>
              <a:buNone/>
              <a:tabLst/>
            </a:pPr>
            <a:r>
              <a:rPr lang="en-US" sz="2000"/>
              <a:t>Korean (</a:t>
            </a:r>
            <a:r>
              <a:rPr lang="ko-KR" altLang="en-US" sz="2000"/>
              <a:t>한국인</a:t>
            </a:r>
            <a:r>
              <a:rPr lang="en-US" altLang="ko-KR" sz="2000"/>
              <a:t>)</a:t>
            </a:r>
            <a:endParaRPr lang="en-US"/>
          </a:p>
        </p:txBody>
      </p:sp>
      <p:sp>
        <p:nvSpPr>
          <p:cNvPr id="7" name="TextBox 6">
            <a:extLst>
              <a:ext uri="{FF2B5EF4-FFF2-40B4-BE49-F238E27FC236}">
                <a16:creationId xmlns:a16="http://schemas.microsoft.com/office/drawing/2014/main" id="{4972EFE6-1900-D651-05B2-A5F67C4995DF}"/>
              </a:ext>
            </a:extLst>
          </p:cNvPr>
          <p:cNvSpPr txBox="1"/>
          <p:nvPr/>
        </p:nvSpPr>
        <p:spPr>
          <a:xfrm>
            <a:off x="809979" y="3977509"/>
            <a:ext cx="1954909" cy="34624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spAutoFit/>
          </a:bodyPr>
          <a:lstStyle/>
          <a:p>
            <a:pPr marL="0" marR="0" indent="0" defTabSz="343958">
              <a:lnSpc>
                <a:spcPct val="100000"/>
              </a:lnSpc>
              <a:spcBef>
                <a:spcPts val="0"/>
              </a:spcBef>
              <a:spcAft>
                <a:spcPts val="0"/>
              </a:spcAft>
              <a:buNone/>
              <a:tabLst/>
            </a:pPr>
            <a:r>
              <a:rPr lang="en-US" sz="2000"/>
              <a:t>Chinese (</a:t>
            </a:r>
            <a:r>
              <a:rPr lang="zh-CN" altLang="en-US" sz="2000"/>
              <a:t>中文</a:t>
            </a:r>
            <a:r>
              <a:rPr lang="en-US" altLang="zh-CN" sz="2000"/>
              <a:t>)</a:t>
            </a:r>
            <a:endParaRPr lang="en-US"/>
          </a:p>
        </p:txBody>
      </p:sp>
      <p:sp>
        <p:nvSpPr>
          <p:cNvPr id="8" name="TextBox 7">
            <a:extLst>
              <a:ext uri="{FF2B5EF4-FFF2-40B4-BE49-F238E27FC236}">
                <a16:creationId xmlns:a16="http://schemas.microsoft.com/office/drawing/2014/main" id="{A4D0044B-D48E-C229-B7A0-9EDC9CB6B579}"/>
              </a:ext>
            </a:extLst>
          </p:cNvPr>
          <p:cNvSpPr txBox="1"/>
          <p:nvPr/>
        </p:nvSpPr>
        <p:spPr>
          <a:xfrm>
            <a:off x="547765" y="238380"/>
            <a:ext cx="8048469" cy="53091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spAutoFit/>
          </a:bodyPr>
          <a:lstStyle/>
          <a:p>
            <a:r>
              <a:rPr lang="en-US" sz="3200"/>
              <a:t>Get a copy of the slide deck</a:t>
            </a:r>
          </a:p>
        </p:txBody>
      </p:sp>
      <p:sp>
        <p:nvSpPr>
          <p:cNvPr id="9" name="TextBox 8">
            <a:extLst>
              <a:ext uri="{FF2B5EF4-FFF2-40B4-BE49-F238E27FC236}">
                <a16:creationId xmlns:a16="http://schemas.microsoft.com/office/drawing/2014/main" id="{07A687A8-90C8-0D40-EC25-1DB66CE066FC}"/>
              </a:ext>
            </a:extLst>
          </p:cNvPr>
          <p:cNvSpPr txBox="1"/>
          <p:nvPr/>
        </p:nvSpPr>
        <p:spPr>
          <a:xfrm>
            <a:off x="809979" y="901938"/>
            <a:ext cx="3461735" cy="65402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spAutoFit/>
          </a:bodyPr>
          <a:lstStyle/>
          <a:p>
            <a:pPr marL="0" marR="0" indent="0" algn="l" defTabSz="343958">
              <a:lnSpc>
                <a:spcPct val="100000"/>
              </a:lnSpc>
              <a:spcBef>
                <a:spcPts val="0"/>
              </a:spcBef>
              <a:spcAft>
                <a:spcPts val="0"/>
              </a:spcAft>
              <a:buNone/>
              <a:tabLst/>
            </a:pPr>
            <a:r>
              <a:rPr lang="en-US" sz="2000"/>
              <a:t>WIFI: AINIS</a:t>
            </a:r>
          </a:p>
          <a:p>
            <a:pPr marL="0" marR="0" indent="0" algn="l" defTabSz="343958">
              <a:lnSpc>
                <a:spcPct val="100000"/>
              </a:lnSpc>
              <a:spcBef>
                <a:spcPts val="0"/>
              </a:spcBef>
              <a:spcAft>
                <a:spcPts val="0"/>
              </a:spcAft>
              <a:buNone/>
              <a:tabLst/>
            </a:pPr>
            <a:r>
              <a:rPr lang="en-US" sz="2000"/>
              <a:t>Password: AI@NISAI</a:t>
            </a:r>
            <a:endParaRPr lang="en-US"/>
          </a:p>
        </p:txBody>
      </p:sp>
    </p:spTree>
    <p:extLst>
      <p:ext uri="{BB962C8B-B14F-4D97-AF65-F5344CB8AC3E}">
        <p14:creationId xmlns:p14="http://schemas.microsoft.com/office/powerpoint/2010/main" val="230620421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AI Welcome-2">
            <a:hlinkClick r:id="" action="ppaction://media"/>
            <a:extLst>
              <a:ext uri="{FF2B5EF4-FFF2-40B4-BE49-F238E27FC236}">
                <a16:creationId xmlns:a16="http://schemas.microsoft.com/office/drawing/2014/main" id="{DE266964-2105-3EFF-F4A0-5BC6F6489E9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2916" y="693682"/>
            <a:ext cx="7086187" cy="4246180"/>
          </a:xfrm>
          <a:prstGeom prst="rect">
            <a:avLst/>
          </a:prstGeom>
        </p:spPr>
      </p:pic>
    </p:spTree>
    <p:extLst>
      <p:ext uri="{BB962C8B-B14F-4D97-AF65-F5344CB8AC3E}">
        <p14:creationId xmlns:p14="http://schemas.microsoft.com/office/powerpoint/2010/main" val="287629597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88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Clip 2.mov">
            <a:hlinkClick r:id="" action="ppaction://media"/>
            <a:extLst>
              <a:ext uri="{FF2B5EF4-FFF2-40B4-BE49-F238E27FC236}">
                <a16:creationId xmlns:a16="http://schemas.microsoft.com/office/drawing/2014/main" id="{B8870BE4-146D-FEFD-23F3-5D7CD42B423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76947" y="1493133"/>
            <a:ext cx="3902455" cy="2280214"/>
          </a:xfrm>
          <a:prstGeom prst="rect">
            <a:avLst/>
          </a:prstGeom>
          <a:ln w="28575">
            <a:solidFill>
              <a:schemeClr val="accent5"/>
            </a:solidFill>
          </a:ln>
        </p:spPr>
      </p:pic>
      <p:pic>
        <p:nvPicPr>
          <p:cNvPr id="2" name="1701056234342692-2">
            <a:hlinkClick r:id="" action="ppaction://media"/>
            <a:extLst>
              <a:ext uri="{FF2B5EF4-FFF2-40B4-BE49-F238E27FC236}">
                <a16:creationId xmlns:a16="http://schemas.microsoft.com/office/drawing/2014/main" id="{4850D1F8-C011-9B20-4652-02EF6906643F}"/>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4676175" y="1493134"/>
            <a:ext cx="3965589" cy="2280214"/>
          </a:xfrm>
          <a:prstGeom prst="rect">
            <a:avLst/>
          </a:prstGeom>
          <a:ln w="28575">
            <a:solidFill>
              <a:schemeClr val="accent5"/>
            </a:solidFill>
          </a:ln>
        </p:spPr>
      </p:pic>
    </p:spTree>
    <p:extLst>
      <p:ext uri="{BB962C8B-B14F-4D97-AF65-F5344CB8AC3E}">
        <p14:creationId xmlns:p14="http://schemas.microsoft.com/office/powerpoint/2010/main" val="353042422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960"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68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6"/>
                                        </p:tgtEl>
                                      </p:cBhvr>
                                    </p:cmd>
                                  </p:childTnLst>
                                </p:cTn>
                              </p:par>
                            </p:childTnLst>
                          </p:cTn>
                        </p:par>
                      </p:childTnLst>
                    </p:cTn>
                  </p:par>
                </p:childTnLst>
              </p:cTn>
              <p:nextCondLst>
                <p:cond evt="onClick" delay="0">
                  <p:tgtEl>
                    <p:spTgt spid="6"/>
                  </p:tgtEl>
                </p:cond>
              </p:nextCondLst>
            </p:seq>
            <p:video>
              <p:cMediaNode vol="80000">
                <p:cTn id="16" fill="hold" display="0">
                  <p:stCondLst>
                    <p:cond delay="indefinite"/>
                  </p:stCondLst>
                </p:cTn>
                <p:tgtEl>
                  <p:spTgt spid="6"/>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video>
              <p:cMediaNode vol="80000">
                <p:cTn id="22" fill="hold" display="0">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lip 2.mov">
            <a:hlinkClick r:id="" action="ppaction://media"/>
            <a:extLst>
              <a:ext uri="{FF2B5EF4-FFF2-40B4-BE49-F238E27FC236}">
                <a16:creationId xmlns:a16="http://schemas.microsoft.com/office/drawing/2014/main" id="{CCEE20EC-9CBF-51F8-40D7-ABABD2B7110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37860" y="532433"/>
            <a:ext cx="7284337" cy="4097440"/>
          </a:xfrm>
          <a:prstGeom prst="rect">
            <a:avLst/>
          </a:prstGeom>
          <a:ln w="28575">
            <a:solidFill>
              <a:schemeClr val="accent5"/>
            </a:solidFill>
          </a:ln>
        </p:spPr>
      </p:pic>
    </p:spTree>
    <p:extLst>
      <p:ext uri="{BB962C8B-B14F-4D97-AF65-F5344CB8AC3E}">
        <p14:creationId xmlns:p14="http://schemas.microsoft.com/office/powerpoint/2010/main" val="156578589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9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701056234342692-3">
            <a:hlinkClick r:id="" action="ppaction://media"/>
            <a:extLst>
              <a:ext uri="{FF2B5EF4-FFF2-40B4-BE49-F238E27FC236}">
                <a16:creationId xmlns:a16="http://schemas.microsoft.com/office/drawing/2014/main" id="{BB93CFF4-BB52-D089-0FC5-8FA0980088B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45063" y="474560"/>
            <a:ext cx="7363934" cy="4398381"/>
          </a:xfrm>
          <a:prstGeom prst="rect">
            <a:avLst/>
          </a:prstGeom>
          <a:ln w="28575">
            <a:solidFill>
              <a:schemeClr val="accent5"/>
            </a:solidFill>
          </a:ln>
        </p:spPr>
      </p:pic>
    </p:spTree>
    <p:extLst>
      <p:ext uri="{BB962C8B-B14F-4D97-AF65-F5344CB8AC3E}">
        <p14:creationId xmlns:p14="http://schemas.microsoft.com/office/powerpoint/2010/main" val="142325410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8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Double-click to edit"/>
          <p:cNvSpPr txBox="1">
            <a:spLocks noGrp="1"/>
          </p:cNvSpPr>
          <p:nvPr>
            <p:ph type="title"/>
          </p:nvPr>
        </p:nvSpPr>
        <p:spPr>
          <a:xfrm>
            <a:off x="378371" y="1985962"/>
            <a:ext cx="8607973" cy="1743076"/>
          </a:xfrm>
        </p:spPr>
        <p:txBody>
          <a:bodyPr anchor="ctr">
            <a:normAutofit fontScale="90000"/>
          </a:bodyPr>
          <a:lstStyle/>
          <a:p>
            <a:pPr marL="0" indent="0">
              <a:lnSpc>
                <a:spcPct val="150000"/>
              </a:lnSpc>
              <a:buNone/>
            </a:pPr>
            <a:r>
              <a:rPr lang="en-US" sz="4900"/>
              <a:t>“AI won’t take our jobs, but </a:t>
            </a:r>
            <a:br>
              <a:rPr lang="en-US" sz="4900"/>
            </a:br>
            <a:r>
              <a:rPr lang="en-US" sz="4900"/>
              <a:t>those who can use it might.”</a:t>
            </a:r>
          </a:p>
          <a:p>
            <a:pPr marL="0" indent="0">
              <a:lnSpc>
                <a:spcPct val="150000"/>
              </a:lnSpc>
              <a:buNone/>
            </a:pPr>
            <a:r>
              <a:rPr lang="en-US" sz="1800"/>
              <a:t>-Dr. Richard Baldwin</a:t>
            </a:r>
          </a:p>
          <a:p>
            <a:pPr marL="0" indent="0">
              <a:lnSpc>
                <a:spcPct val="90000"/>
              </a:lnSpc>
              <a:buNone/>
            </a:pPr>
            <a:endParaRPr lang="en-US" sz="3900"/>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newspaper article with a group of people holding signs&#10;&#10;Description automatically generated">
            <a:extLst>
              <a:ext uri="{FF2B5EF4-FFF2-40B4-BE49-F238E27FC236}">
                <a16:creationId xmlns:a16="http://schemas.microsoft.com/office/drawing/2014/main" id="{D5AF7F58-3C1C-C855-F69E-41ED55CE4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957" y="987972"/>
            <a:ext cx="2335392" cy="3887627"/>
          </a:xfrm>
          <a:prstGeom prst="rect">
            <a:avLst/>
          </a:prstGeom>
        </p:spPr>
      </p:pic>
      <p:pic>
        <p:nvPicPr>
          <p:cNvPr id="8" name="Picture 7" descr="A group of children using laptops&#10;&#10;Description automatically generated">
            <a:extLst>
              <a:ext uri="{FF2B5EF4-FFF2-40B4-BE49-F238E27FC236}">
                <a16:creationId xmlns:a16="http://schemas.microsoft.com/office/drawing/2014/main" id="{6564C091-B8E5-488E-7197-942793E8C3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8059" y="2907429"/>
            <a:ext cx="2141155" cy="1968170"/>
          </a:xfrm>
          <a:prstGeom prst="rect">
            <a:avLst/>
          </a:prstGeom>
        </p:spPr>
      </p:pic>
      <p:pic>
        <p:nvPicPr>
          <p:cNvPr id="10" name="Picture 9" descr="A person sitting at a desk in a library&#10;&#10;Description automatically generated">
            <a:extLst>
              <a:ext uri="{FF2B5EF4-FFF2-40B4-BE49-F238E27FC236}">
                <a16:creationId xmlns:a16="http://schemas.microsoft.com/office/drawing/2014/main" id="{B910E1A4-53EC-0D8B-7ADB-34FF337CFC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7902" y="987972"/>
            <a:ext cx="2141155" cy="1819601"/>
          </a:xfrm>
          <a:prstGeom prst="rect">
            <a:avLst/>
          </a:prstGeom>
        </p:spPr>
      </p:pic>
      <p:pic>
        <p:nvPicPr>
          <p:cNvPr id="14" name="Picture 13" descr="A screen shot of a cellphone&#10;&#10;Description automatically generated">
            <a:extLst>
              <a:ext uri="{FF2B5EF4-FFF2-40B4-BE49-F238E27FC236}">
                <a16:creationId xmlns:a16="http://schemas.microsoft.com/office/drawing/2014/main" id="{E70D3066-61D9-5DE6-CAB3-88BD8F18E0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1653" y="2807573"/>
            <a:ext cx="2214064" cy="2068026"/>
          </a:xfrm>
          <a:prstGeom prst="rect">
            <a:avLst/>
          </a:prstGeom>
        </p:spPr>
      </p:pic>
      <p:pic>
        <p:nvPicPr>
          <p:cNvPr id="16" name="Picture 15" descr="A screenshot of a video&#10;&#10;Description automatically generated">
            <a:extLst>
              <a:ext uri="{FF2B5EF4-FFF2-40B4-BE49-F238E27FC236}">
                <a16:creationId xmlns:a16="http://schemas.microsoft.com/office/drawing/2014/main" id="{B587D5B2-CB50-9E75-87CE-0D9EF119CB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1497" y="987972"/>
            <a:ext cx="2214063" cy="1702676"/>
          </a:xfrm>
          <a:prstGeom prst="rect">
            <a:avLst/>
          </a:prstGeom>
        </p:spPr>
      </p:pic>
    </p:spTree>
    <p:extLst>
      <p:ext uri="{BB962C8B-B14F-4D97-AF65-F5344CB8AC3E}">
        <p14:creationId xmlns:p14="http://schemas.microsoft.com/office/powerpoint/2010/main" val="344662529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dissolve">
                                      <p:cBhvr>
                                        <p:cTn id="11" dur="500"/>
                                        <p:tgtEl>
                                          <p:spTgt spid="14"/>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dissolv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mputer computers and books on a table&#10;&#10;Description automatically generated">
            <a:extLst>
              <a:ext uri="{FF2B5EF4-FFF2-40B4-BE49-F238E27FC236}">
                <a16:creationId xmlns:a16="http://schemas.microsoft.com/office/drawing/2014/main" id="{AB525C05-7B75-5A2C-A528-32F07A47E26B}"/>
              </a:ext>
            </a:extLst>
          </p:cNvPr>
          <p:cNvPicPr>
            <a:picLocks noChangeAspect="1"/>
          </p:cNvPicPr>
          <p:nvPr/>
        </p:nvPicPr>
        <p:blipFill>
          <a:blip r:embed="rId3"/>
          <a:stretch>
            <a:fillRect/>
          </a:stretch>
        </p:blipFill>
        <p:spPr>
          <a:xfrm>
            <a:off x="1219891" y="1792250"/>
            <a:ext cx="4573379" cy="2612571"/>
          </a:xfrm>
          <a:prstGeom prst="rect">
            <a:avLst/>
          </a:prstGeom>
          <a:ln w="57150">
            <a:solidFill>
              <a:srgbClr val="FFC000"/>
            </a:solidFill>
          </a:ln>
        </p:spPr>
      </p:pic>
      <p:sp>
        <p:nvSpPr>
          <p:cNvPr id="2" name="Title 1">
            <a:extLst>
              <a:ext uri="{FF2B5EF4-FFF2-40B4-BE49-F238E27FC236}">
                <a16:creationId xmlns:a16="http://schemas.microsoft.com/office/drawing/2014/main" id="{3E97B1DA-41AE-87DA-AB39-F14DDBCFF56D}"/>
              </a:ext>
            </a:extLst>
          </p:cNvPr>
          <p:cNvSpPr>
            <a:spLocks noGrp="1"/>
          </p:cNvSpPr>
          <p:nvPr>
            <p:ph type="title"/>
          </p:nvPr>
        </p:nvSpPr>
        <p:spPr>
          <a:xfrm>
            <a:off x="653417" y="337662"/>
            <a:ext cx="7877176" cy="857250"/>
          </a:xfrm>
        </p:spPr>
        <p:txBody>
          <a:bodyPr>
            <a:normAutofit/>
          </a:bodyPr>
          <a:lstStyle/>
          <a:p>
            <a:r>
              <a:rPr lang="en-CN" sz="3200"/>
              <a:t>How is AI Disruption Different?</a:t>
            </a:r>
          </a:p>
        </p:txBody>
      </p:sp>
      <p:pic>
        <p:nvPicPr>
          <p:cNvPr id="3" name="Picture 2" descr="A hand holding a phone&#10;&#10;Description automatically generated">
            <a:extLst>
              <a:ext uri="{FF2B5EF4-FFF2-40B4-BE49-F238E27FC236}">
                <a16:creationId xmlns:a16="http://schemas.microsoft.com/office/drawing/2014/main" id="{C66880AE-B343-CC0B-C6C5-B3B677B620CF}"/>
              </a:ext>
            </a:extLst>
          </p:cNvPr>
          <p:cNvPicPr>
            <a:picLocks noChangeAspect="1"/>
          </p:cNvPicPr>
          <p:nvPr/>
        </p:nvPicPr>
        <p:blipFill>
          <a:blip r:embed="rId4"/>
          <a:stretch>
            <a:fillRect/>
          </a:stretch>
        </p:blipFill>
        <p:spPr>
          <a:xfrm>
            <a:off x="422670" y="1505381"/>
            <a:ext cx="1508484" cy="1508031"/>
          </a:xfrm>
          <a:prstGeom prst="ellipse">
            <a:avLst/>
          </a:prstGeom>
          <a:ln w="57150">
            <a:solidFill>
              <a:srgbClr val="FFC000"/>
            </a:solidFill>
          </a:ln>
        </p:spPr>
      </p:pic>
      <p:pic>
        <p:nvPicPr>
          <p:cNvPr id="4" name="Picture 3" descr="Word processor showing gammar suggestions">
            <a:extLst>
              <a:ext uri="{FF2B5EF4-FFF2-40B4-BE49-F238E27FC236}">
                <a16:creationId xmlns:a16="http://schemas.microsoft.com/office/drawing/2014/main" id="{BDD44291-7EA2-8FA5-BD2D-8B900A4C08BD}"/>
              </a:ext>
            </a:extLst>
          </p:cNvPr>
          <p:cNvPicPr>
            <a:picLocks noChangeAspect="1"/>
          </p:cNvPicPr>
          <p:nvPr/>
        </p:nvPicPr>
        <p:blipFill>
          <a:blip r:embed="rId5"/>
          <a:stretch>
            <a:fillRect/>
          </a:stretch>
        </p:blipFill>
        <p:spPr>
          <a:xfrm>
            <a:off x="705510" y="3300281"/>
            <a:ext cx="1442457" cy="1451106"/>
          </a:xfrm>
          <a:prstGeom prst="ellipse">
            <a:avLst/>
          </a:prstGeom>
          <a:ln w="57150">
            <a:solidFill>
              <a:srgbClr val="FFC000"/>
            </a:solidFill>
          </a:ln>
        </p:spPr>
      </p:pic>
      <p:pic>
        <p:nvPicPr>
          <p:cNvPr id="7" name="Picture 6" descr="A group of people around a round object&#10;&#10;Description automatically generated">
            <a:extLst>
              <a:ext uri="{FF2B5EF4-FFF2-40B4-BE49-F238E27FC236}">
                <a16:creationId xmlns:a16="http://schemas.microsoft.com/office/drawing/2014/main" id="{1C16172C-2B51-8450-8993-C3D972F2B441}"/>
              </a:ext>
            </a:extLst>
          </p:cNvPr>
          <p:cNvPicPr>
            <a:picLocks noChangeAspect="1"/>
          </p:cNvPicPr>
          <p:nvPr/>
        </p:nvPicPr>
        <p:blipFill>
          <a:blip r:embed="rId6"/>
          <a:stretch>
            <a:fillRect/>
          </a:stretch>
        </p:blipFill>
        <p:spPr>
          <a:xfrm>
            <a:off x="2184457" y="1115738"/>
            <a:ext cx="1322123" cy="1321724"/>
          </a:xfrm>
          <a:prstGeom prst="ellipse">
            <a:avLst/>
          </a:prstGeom>
          <a:ln w="57150">
            <a:solidFill>
              <a:srgbClr val="FFC000"/>
            </a:solidFill>
          </a:ln>
        </p:spPr>
      </p:pic>
      <p:pic>
        <p:nvPicPr>
          <p:cNvPr id="9" name="Picture 8">
            <a:extLst>
              <a:ext uri="{FF2B5EF4-FFF2-40B4-BE49-F238E27FC236}">
                <a16:creationId xmlns:a16="http://schemas.microsoft.com/office/drawing/2014/main" id="{02F63738-174F-5C64-AD53-D1FB958723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69736" y="2855782"/>
            <a:ext cx="1881553" cy="1881553"/>
          </a:xfrm>
          <a:prstGeom prst="ellipse">
            <a:avLst/>
          </a:prstGeom>
          <a:ln w="57150">
            <a:solidFill>
              <a:srgbClr val="FFC000"/>
            </a:solidFill>
          </a:ln>
        </p:spPr>
      </p:pic>
      <p:pic>
        <p:nvPicPr>
          <p:cNvPr id="12" name="Picture 11" descr="A child wearing a blue hat and headphones sitting at a desk with a computer&#10;&#10;Description automatically generated">
            <a:extLst>
              <a:ext uri="{FF2B5EF4-FFF2-40B4-BE49-F238E27FC236}">
                <a16:creationId xmlns:a16="http://schemas.microsoft.com/office/drawing/2014/main" id="{BE5CB163-AA1F-A431-D2BA-9916AF9885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21781" y="976301"/>
            <a:ext cx="1751664" cy="1751664"/>
          </a:xfrm>
          <a:prstGeom prst="ellipse">
            <a:avLst/>
          </a:prstGeom>
          <a:ln w="57150">
            <a:solidFill>
              <a:srgbClr val="FFC000"/>
            </a:solidFill>
          </a:ln>
        </p:spPr>
      </p:pic>
      <p:pic>
        <p:nvPicPr>
          <p:cNvPr id="1026" name="Picture 2" descr="Create an image showing a visually impaired Hispanic woman using a large language model AI for accessibility. She is wearing smart glasses that are connected to an AI, represented by a series of glowing, abstract patterns symbolizing audio waves and language processing. The AI is assisting her by audibly describing her surroundings and reading text from a book she has in her hands. Include a guide dog beside her, which also benefits from the AI's commands, enhancing the synergistic relationship between traditional and modern assistance methods.">
            <a:extLst>
              <a:ext uri="{FF2B5EF4-FFF2-40B4-BE49-F238E27FC236}">
                <a16:creationId xmlns:a16="http://schemas.microsoft.com/office/drawing/2014/main" id="{A7A76EE3-F6C1-B333-834F-D9971B1063D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23580" y="3799549"/>
            <a:ext cx="1646156" cy="1646156"/>
          </a:xfrm>
          <a:prstGeom prst="ellipse">
            <a:avLst/>
          </a:prstGeom>
          <a:noFill/>
          <a:ln w="57150">
            <a:solidFill>
              <a:srgbClr val="FFC000"/>
            </a:solidFill>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D34445B-11F8-2A98-9CA4-D1A5EDDEBDEF}"/>
              </a:ext>
            </a:extLst>
          </p:cNvPr>
          <p:cNvSpPr txBox="1"/>
          <p:nvPr/>
        </p:nvSpPr>
        <p:spPr>
          <a:xfrm>
            <a:off x="455391" y="5497962"/>
            <a:ext cx="4959692" cy="2231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rPr>
              <a:t>All images created using Dalle</a:t>
            </a:r>
            <a:r>
              <a:rPr lang="en-US"/>
              <a:t>-3 via </a:t>
            </a:r>
            <a:r>
              <a:rPr lang="en-US" err="1"/>
              <a:t>ChatGPTPlus</a:t>
            </a:r>
            <a:r>
              <a:rPr lang="en-US"/>
              <a:t> and Bing Create</a:t>
            </a:r>
            <a:endPar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endParaRPr>
          </a:p>
        </p:txBody>
      </p:sp>
      <p:pic>
        <p:nvPicPr>
          <p:cNvPr id="15" name="Picture 14" descr="A question mark in space&#10;&#10;Description automatically generated">
            <a:extLst>
              <a:ext uri="{FF2B5EF4-FFF2-40B4-BE49-F238E27FC236}">
                <a16:creationId xmlns:a16="http://schemas.microsoft.com/office/drawing/2014/main" id="{6141C319-2554-CED3-AF1E-1249210EE57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63156" y="1263282"/>
            <a:ext cx="2180844" cy="2180844"/>
          </a:xfrm>
          <a:prstGeom prst="ellipse">
            <a:avLst/>
          </a:prstGeom>
          <a:ln w="57150">
            <a:solidFill>
              <a:srgbClr val="FFC000"/>
            </a:solidFill>
          </a:ln>
        </p:spPr>
      </p:pic>
      <p:sp>
        <p:nvSpPr>
          <p:cNvPr id="6" name="TextBox 5">
            <a:extLst>
              <a:ext uri="{FF2B5EF4-FFF2-40B4-BE49-F238E27FC236}">
                <a16:creationId xmlns:a16="http://schemas.microsoft.com/office/drawing/2014/main" id="{0AE3F753-20C2-A8B1-0311-031937539CE4}"/>
              </a:ext>
            </a:extLst>
          </p:cNvPr>
          <p:cNvSpPr txBox="1"/>
          <p:nvPr/>
        </p:nvSpPr>
        <p:spPr>
          <a:xfrm>
            <a:off x="7101767" y="3503512"/>
            <a:ext cx="1980563" cy="1762021"/>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r>
              <a:rPr lang="en-US" sz="1400" b="0" i="0">
                <a:solidFill>
                  <a:schemeClr val="tx1"/>
                </a:solidFill>
                <a:effectLst/>
                <a:latin typeface="Helvetica" pitchFamily="2" charset="0"/>
                <a:cs typeface="Al Nile" pitchFamily="2" charset="-78"/>
              </a:rPr>
              <a:t>AI stands to make a more holistic and profound impact by personalizing learning, automating tasks, providing analytics, and potentially reshaping the role of educators.</a:t>
            </a:r>
            <a:endParaRPr kumimoji="0" lang="en-US" sz="1400" b="1" i="0" u="none" strike="noStrike" cap="none" spc="0" normalizeH="0" baseline="0">
              <a:ln>
                <a:noFill/>
              </a:ln>
              <a:solidFill>
                <a:schemeClr val="tx1"/>
              </a:solidFill>
              <a:effectLst/>
              <a:uFillTx/>
              <a:latin typeface="Helvetica" pitchFamily="2" charset="0"/>
              <a:cs typeface="Al Nile" pitchFamily="2" charset="-78"/>
              <a:sym typeface="Helvetica Neue"/>
            </a:endParaRPr>
          </a:p>
        </p:txBody>
      </p:sp>
    </p:spTree>
    <p:extLst>
      <p:ext uri="{BB962C8B-B14F-4D97-AF65-F5344CB8AC3E}">
        <p14:creationId xmlns:p14="http://schemas.microsoft.com/office/powerpoint/2010/main" val="265034868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026"/>
                                        </p:tgtEl>
                                        <p:attrNameLst>
                                          <p:attrName>style.visibility</p:attrName>
                                        </p:attrNameLst>
                                      </p:cBhvr>
                                      <p:to>
                                        <p:strVal val="visible"/>
                                      </p:to>
                                    </p:set>
                                    <p:animEffect transition="in" filter="dissolve">
                                      <p:cBhvr>
                                        <p:cTn id="20" dur="500"/>
                                        <p:tgtEl>
                                          <p:spTgt spid="1026"/>
                                        </p:tgtEl>
                                      </p:cBhvr>
                                    </p:animEffect>
                                  </p:childTnLst>
                                </p:cTn>
                              </p:par>
                            </p:childTnLst>
                          </p:cTn>
                        </p:par>
                        <p:par>
                          <p:cTn id="21" fill="hold">
                            <p:stCondLst>
                              <p:cond delay="500"/>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par>
                          <p:cTn id="25" fill="hold">
                            <p:stCondLst>
                              <p:cond delay="1000"/>
                            </p:stCondLst>
                            <p:childTnLst>
                              <p:par>
                                <p:cTn id="26" presetID="9"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dissolve">
                                      <p:cBhvr>
                                        <p:cTn id="28" dur="500"/>
                                        <p:tgtEl>
                                          <p:spTgt spid="12"/>
                                        </p:tgtEl>
                                      </p:cBhvr>
                                    </p:animEffect>
                                  </p:childTnLst>
                                </p:cTn>
                              </p:par>
                            </p:childTnLst>
                          </p:cTn>
                        </p:par>
                        <p:par>
                          <p:cTn id="29" fill="hold">
                            <p:stCondLst>
                              <p:cond delay="1500"/>
                            </p:stCondLst>
                            <p:childTnLst>
                              <p:par>
                                <p:cTn id="30" presetID="9"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dissolve">
                                      <p:cBhvr>
                                        <p:cTn id="32" dur="500"/>
                                        <p:tgtEl>
                                          <p:spTgt spid="15"/>
                                        </p:tgtEl>
                                      </p:cBhvr>
                                    </p:animEffect>
                                  </p:childTnLst>
                                </p:cTn>
                              </p:par>
                            </p:childTnLst>
                          </p:cTn>
                        </p:par>
                        <p:par>
                          <p:cTn id="33" fill="hold">
                            <p:stCondLst>
                              <p:cond delay="2000"/>
                            </p:stCondLst>
                            <p:childTnLst>
                              <p:par>
                                <p:cTn id="34" presetID="1" presetClass="entr" presetSubtype="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 of a bar graph&#10;&#10;Description automatically generated with medium confidence">
            <a:extLst>
              <a:ext uri="{FF2B5EF4-FFF2-40B4-BE49-F238E27FC236}">
                <a16:creationId xmlns:a16="http://schemas.microsoft.com/office/drawing/2014/main" id="{71E286A8-170F-3F99-67CF-01ABD498A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7285" y="812674"/>
            <a:ext cx="6869429" cy="4387975"/>
          </a:xfrm>
          <a:prstGeom prst="rect">
            <a:avLst/>
          </a:prstGeom>
        </p:spPr>
      </p:pic>
      <p:sp>
        <p:nvSpPr>
          <p:cNvPr id="8" name="TextBox 7">
            <a:extLst>
              <a:ext uri="{FF2B5EF4-FFF2-40B4-BE49-F238E27FC236}">
                <a16:creationId xmlns:a16="http://schemas.microsoft.com/office/drawing/2014/main" id="{608C47CB-5E0B-2AFC-3FEB-03ED0EE344FA}"/>
              </a:ext>
            </a:extLst>
          </p:cNvPr>
          <p:cNvSpPr txBox="1"/>
          <p:nvPr/>
        </p:nvSpPr>
        <p:spPr>
          <a:xfrm>
            <a:off x="2122421" y="5025285"/>
            <a:ext cx="5063887" cy="2231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r>
              <a:rPr kumimoji="0" lang="en-CN" sz="1200" b="1" i="0" u="none" strike="noStrike" cap="none" spc="0" normalizeH="0" baseline="0">
                <a:ln>
                  <a:noFill/>
                </a:ln>
                <a:solidFill>
                  <a:srgbClr val="000000"/>
                </a:solidFill>
                <a:effectLst/>
                <a:uFillTx/>
                <a:latin typeface="Helvetica Neue"/>
                <a:ea typeface="Helvetica Neue"/>
                <a:cs typeface="Helvetica Neue"/>
                <a:sym typeface="Helvetica Neue"/>
              </a:rPr>
              <a:t>Open AI</a:t>
            </a: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rPr>
              <a:t> Releases Chat GPT November 30, 2022</a:t>
            </a:r>
            <a:r>
              <a:rPr lang="en-US"/>
              <a:t>, then on </a:t>
            </a:r>
            <a:r>
              <a:rPr kumimoji="0" lang="en-CN" sz="1200" b="1" i="0" u="none" strike="noStrike" cap="none" spc="0" normalizeH="0" baseline="0">
                <a:ln>
                  <a:noFill/>
                </a:ln>
                <a:solidFill>
                  <a:srgbClr val="000000"/>
                </a:solidFill>
                <a:effectLst/>
                <a:uFillTx/>
                <a:latin typeface="Helvetica Neue"/>
                <a:ea typeface="Helvetica Neue"/>
                <a:cs typeface="Helvetica Neue"/>
                <a:sym typeface="Helvetica Neue"/>
              </a:rPr>
              <a:t>March 2023</a:t>
            </a:r>
          </a:p>
        </p:txBody>
      </p:sp>
    </p:spTree>
    <p:extLst>
      <p:ext uri="{BB962C8B-B14F-4D97-AF65-F5344CB8AC3E}">
        <p14:creationId xmlns:p14="http://schemas.microsoft.com/office/powerpoint/2010/main" val="245646443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C6CEA-FCEA-9C6B-1F96-40FF904181EA}"/>
              </a:ext>
            </a:extLst>
          </p:cNvPr>
          <p:cNvSpPr>
            <a:spLocks noGrp="1"/>
          </p:cNvSpPr>
          <p:nvPr>
            <p:ph type="title"/>
          </p:nvPr>
        </p:nvSpPr>
        <p:spPr/>
        <p:txBody>
          <a:bodyPr>
            <a:normAutofit/>
          </a:bodyPr>
          <a:lstStyle/>
          <a:p>
            <a:r>
              <a:rPr lang="en-CN" sz="3600"/>
              <a:t>Where are we with AI?</a:t>
            </a:r>
          </a:p>
        </p:txBody>
      </p:sp>
      <p:pic>
        <p:nvPicPr>
          <p:cNvPr id="5" name="Picture 4" descr="A screenshot of a computer&#10;&#10;Description automatically generated">
            <a:extLst>
              <a:ext uri="{FF2B5EF4-FFF2-40B4-BE49-F238E27FC236}">
                <a16:creationId xmlns:a16="http://schemas.microsoft.com/office/drawing/2014/main" id="{D791B547-04FF-764A-70F1-F802A2AB54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3219" y="1406891"/>
            <a:ext cx="6019636" cy="3511949"/>
          </a:xfrm>
          <a:prstGeom prst="rect">
            <a:avLst/>
          </a:prstGeom>
        </p:spPr>
      </p:pic>
      <p:sp>
        <p:nvSpPr>
          <p:cNvPr id="6" name="Rounded Rectangle 5">
            <a:extLst>
              <a:ext uri="{FF2B5EF4-FFF2-40B4-BE49-F238E27FC236}">
                <a16:creationId xmlns:a16="http://schemas.microsoft.com/office/drawing/2014/main" id="{68FE1B9C-0A5E-6102-97DF-9B78DEBB1BC0}"/>
              </a:ext>
            </a:extLst>
          </p:cNvPr>
          <p:cNvSpPr/>
          <p:nvPr/>
        </p:nvSpPr>
        <p:spPr>
          <a:xfrm>
            <a:off x="3563007" y="3436883"/>
            <a:ext cx="3752193" cy="672662"/>
          </a:xfrm>
          <a:prstGeom prst="roundRect">
            <a:avLst/>
          </a:prstGeom>
          <a:noFill/>
          <a:ln w="28575" cap="flat">
            <a:solidFill>
              <a:srgbClr val="FFC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endParaRPr kumimoji="0" lang="en-CN" sz="1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7" name="Picture 6" descr="A screenshot of a computer&#10;&#10;Description automatically generated">
            <a:extLst>
              <a:ext uri="{FF2B5EF4-FFF2-40B4-BE49-F238E27FC236}">
                <a16:creationId xmlns:a16="http://schemas.microsoft.com/office/drawing/2014/main" id="{CB635776-47B8-C186-2950-0115B16010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8258" y="2422636"/>
            <a:ext cx="6502400" cy="5397500"/>
          </a:xfrm>
          <a:prstGeom prst="rect">
            <a:avLst/>
          </a:prstGeom>
        </p:spPr>
      </p:pic>
    </p:spTree>
    <p:extLst>
      <p:ext uri="{BB962C8B-B14F-4D97-AF65-F5344CB8AC3E}">
        <p14:creationId xmlns:p14="http://schemas.microsoft.com/office/powerpoint/2010/main" val="230860491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hand holding a pen&#10;&#10;Description automatically generated">
            <a:extLst>
              <a:ext uri="{FF2B5EF4-FFF2-40B4-BE49-F238E27FC236}">
                <a16:creationId xmlns:a16="http://schemas.microsoft.com/office/drawing/2014/main" id="{A4DB3659-5663-531F-C937-45CDEDC378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581" y="1127892"/>
            <a:ext cx="4319670" cy="3746280"/>
          </a:xfrm>
          <a:prstGeom prst="rect">
            <a:avLst/>
          </a:prstGeom>
          <a:effectLst>
            <a:innerShdw blurRad="63500" dist="50800" dir="13500000">
              <a:prstClr val="black">
                <a:alpha val="50000"/>
              </a:prstClr>
            </a:innerShdw>
          </a:effectLst>
        </p:spPr>
      </p:pic>
      <p:pic>
        <p:nvPicPr>
          <p:cNvPr id="9" name="Picture 8" descr="A white and orange cover with text&#10;&#10;Description automatically generated">
            <a:extLst>
              <a:ext uri="{FF2B5EF4-FFF2-40B4-BE49-F238E27FC236}">
                <a16:creationId xmlns:a16="http://schemas.microsoft.com/office/drawing/2014/main" id="{51FD3F8E-7BDF-9FA2-4178-0244173173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448" y="1127892"/>
            <a:ext cx="2775776" cy="3746280"/>
          </a:xfrm>
          <a:prstGeom prst="rect">
            <a:avLst/>
          </a:prstGeom>
          <a:effectLst>
            <a:innerShdw blurRad="63500" dist="50800" dir="13500000">
              <a:prstClr val="black">
                <a:alpha val="50000"/>
              </a:prstClr>
            </a:innerShdw>
          </a:effectLst>
        </p:spPr>
      </p:pic>
      <p:sp>
        <p:nvSpPr>
          <p:cNvPr id="2" name="Title 1">
            <a:extLst>
              <a:ext uri="{FF2B5EF4-FFF2-40B4-BE49-F238E27FC236}">
                <a16:creationId xmlns:a16="http://schemas.microsoft.com/office/drawing/2014/main" id="{4AC1FEE7-89EC-2DD0-0BD9-B68C079AC3F4}"/>
              </a:ext>
            </a:extLst>
          </p:cNvPr>
          <p:cNvSpPr>
            <a:spLocks noGrp="1"/>
          </p:cNvSpPr>
          <p:nvPr>
            <p:ph type="title"/>
          </p:nvPr>
        </p:nvSpPr>
        <p:spPr>
          <a:xfrm>
            <a:off x="633412" y="270642"/>
            <a:ext cx="7877176" cy="857250"/>
          </a:xfrm>
        </p:spPr>
        <p:txBody>
          <a:bodyPr>
            <a:normAutofit/>
          </a:bodyPr>
          <a:lstStyle/>
          <a:p>
            <a:r>
              <a:rPr lang="en-CN" sz="3600"/>
              <a:t>Where are we with AI?</a:t>
            </a:r>
          </a:p>
        </p:txBody>
      </p:sp>
    </p:spTree>
    <p:extLst>
      <p:ext uri="{BB962C8B-B14F-4D97-AF65-F5344CB8AC3E}">
        <p14:creationId xmlns:p14="http://schemas.microsoft.com/office/powerpoint/2010/main" val="96595462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AB0FADD-C8FF-D1A6-6656-F89BA12C97D8}"/>
              </a:ext>
            </a:extLst>
          </p:cNvPr>
          <p:cNvSpPr txBox="1">
            <a:spLocks/>
          </p:cNvSpPr>
          <p:nvPr/>
        </p:nvSpPr>
        <p:spPr>
          <a:xfrm>
            <a:off x="827854" y="491606"/>
            <a:ext cx="7877176" cy="85725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nchor="ctr">
            <a:normAutofit/>
          </a:bodyPr>
          <a:lstStyle>
            <a:lvl1pPr marL="0" marR="0" indent="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1pPr>
            <a:lvl2pPr marL="0" marR="0" indent="457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2pPr>
            <a:lvl3pPr marL="0" marR="0" indent="914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3pPr>
            <a:lvl4pPr marL="0" marR="0" indent="1371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4pPr>
            <a:lvl5pPr marL="0" marR="0" indent="18288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5pPr>
            <a:lvl6pPr marL="0" marR="0" indent="22860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6pPr>
            <a:lvl7pPr marL="0" marR="0" indent="2743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7pPr>
            <a:lvl8pPr marL="0" marR="0" indent="3200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8pPr>
            <a:lvl9pPr marL="0" marR="0" indent="3657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9pPr>
          </a:lstStyle>
          <a:p>
            <a:pPr hangingPunct="1"/>
            <a:r>
              <a:rPr lang="en-CN" sz="3600"/>
              <a:t>Where are we with AI?</a:t>
            </a:r>
          </a:p>
        </p:txBody>
      </p:sp>
      <p:pic>
        <p:nvPicPr>
          <p:cNvPr id="6" name="Picture 5" descr="A cover of a book&#10;&#10;Description automatically generated">
            <a:extLst>
              <a:ext uri="{FF2B5EF4-FFF2-40B4-BE49-F238E27FC236}">
                <a16:creationId xmlns:a16="http://schemas.microsoft.com/office/drawing/2014/main" id="{0076E721-304B-1903-CFE5-E4972CE6A1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85220">
            <a:off x="718039" y="1412337"/>
            <a:ext cx="2145822" cy="2688021"/>
          </a:xfrm>
          <a:prstGeom prst="rect">
            <a:avLst/>
          </a:prstGeom>
          <a:effectLst>
            <a:innerShdw blurRad="63500" dist="50800" dir="13500000">
              <a:prstClr val="black">
                <a:alpha val="50000"/>
              </a:prstClr>
            </a:innerShdw>
          </a:effectLst>
        </p:spPr>
      </p:pic>
      <p:pic>
        <p:nvPicPr>
          <p:cNvPr id="8" name="Picture 7" descr="A page of a document&#10;&#10;Description automatically generated">
            <a:extLst>
              <a:ext uri="{FF2B5EF4-FFF2-40B4-BE49-F238E27FC236}">
                <a16:creationId xmlns:a16="http://schemas.microsoft.com/office/drawing/2014/main" id="{5BADA19B-F3BE-F144-4A45-71E47C6F6E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65938">
            <a:off x="2956045" y="1447129"/>
            <a:ext cx="1975946" cy="2754218"/>
          </a:xfrm>
          <a:prstGeom prst="rect">
            <a:avLst/>
          </a:prstGeom>
          <a:effectLst>
            <a:innerShdw blurRad="63500" dist="50800" dir="13500000">
              <a:prstClr val="black">
                <a:alpha val="50000"/>
              </a:prstClr>
            </a:innerShdw>
          </a:effectLst>
        </p:spPr>
      </p:pic>
      <p:pic>
        <p:nvPicPr>
          <p:cNvPr id="10" name="Picture 9" descr="A screenshot of a cell phone&#10;&#10;Description automatically generated">
            <a:extLst>
              <a:ext uri="{FF2B5EF4-FFF2-40B4-BE49-F238E27FC236}">
                <a16:creationId xmlns:a16="http://schemas.microsoft.com/office/drawing/2014/main" id="{6E92AA5A-6E71-8E2B-1205-46030ECCBB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68894">
            <a:off x="5046556" y="1458426"/>
            <a:ext cx="1637285" cy="2754218"/>
          </a:xfrm>
          <a:prstGeom prst="rect">
            <a:avLst/>
          </a:prstGeom>
          <a:effectLst>
            <a:innerShdw blurRad="63500" dist="50800" dir="13500000">
              <a:prstClr val="black">
                <a:alpha val="50000"/>
              </a:prstClr>
            </a:innerShdw>
          </a:effectLst>
        </p:spPr>
      </p:pic>
      <p:pic>
        <p:nvPicPr>
          <p:cNvPr id="2" name="Picture 1" descr="A computer screen shot of a colorful background&#10;&#10;Description automatically generated">
            <a:extLst>
              <a:ext uri="{FF2B5EF4-FFF2-40B4-BE49-F238E27FC236}">
                <a16:creationId xmlns:a16="http://schemas.microsoft.com/office/drawing/2014/main" id="{C2C93367-160C-F056-BDF5-F3000130E591}"/>
              </a:ext>
            </a:extLst>
          </p:cNvPr>
          <p:cNvPicPr>
            <a:picLocks noChangeAspect="1"/>
          </p:cNvPicPr>
          <p:nvPr/>
        </p:nvPicPr>
        <p:blipFill>
          <a:blip r:embed="rId5"/>
          <a:stretch>
            <a:fillRect/>
          </a:stretch>
        </p:blipFill>
        <p:spPr>
          <a:xfrm rot="675896">
            <a:off x="6446657" y="1760834"/>
            <a:ext cx="2461826" cy="1872166"/>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93367335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B2A04E-C799-4B39-6015-F51E53C1E75D}"/>
              </a:ext>
            </a:extLst>
          </p:cNvPr>
          <p:cNvSpPr>
            <a:spLocks noGrp="1"/>
          </p:cNvSpPr>
          <p:nvPr>
            <p:ph type="title"/>
          </p:nvPr>
        </p:nvSpPr>
        <p:spPr/>
        <p:txBody>
          <a:bodyPr>
            <a:normAutofit/>
          </a:bodyPr>
          <a:lstStyle/>
          <a:p>
            <a:r>
              <a:rPr lang="en-CN" sz="3600"/>
              <a:t>Student Input</a:t>
            </a:r>
          </a:p>
        </p:txBody>
      </p:sp>
      <p:sp>
        <p:nvSpPr>
          <p:cNvPr id="6" name="Text Placeholder 5">
            <a:extLst>
              <a:ext uri="{FF2B5EF4-FFF2-40B4-BE49-F238E27FC236}">
                <a16:creationId xmlns:a16="http://schemas.microsoft.com/office/drawing/2014/main" id="{C553D28F-1849-103D-BAEF-9837F217C46B}"/>
              </a:ext>
            </a:extLst>
          </p:cNvPr>
          <p:cNvSpPr>
            <a:spLocks noGrp="1"/>
          </p:cNvSpPr>
          <p:nvPr>
            <p:ph type="body" idx="1"/>
          </p:nvPr>
        </p:nvSpPr>
        <p:spPr/>
        <p:txBody>
          <a:bodyPr/>
          <a:lstStyle/>
          <a:p>
            <a:r>
              <a:rPr lang="en-CN" b="1"/>
              <a:t>138/184 (75%) </a:t>
            </a:r>
            <a:r>
              <a:rPr lang="en-CN"/>
              <a:t>of students in the secondary school reported using AI Tools on a regular basis (Chat GPT, Poe, Bard, Papago, etc.) as of November 2023.</a:t>
            </a:r>
          </a:p>
          <a:p>
            <a:r>
              <a:rPr lang="en-CN" b="1"/>
              <a:t>How can I use these tool appropriately? (15)</a:t>
            </a:r>
          </a:p>
          <a:p>
            <a:r>
              <a:rPr lang="en-CN" b="1"/>
              <a:t>How does it work? (10)</a:t>
            </a:r>
          </a:p>
          <a:p>
            <a:r>
              <a:rPr lang="en-CN" b="1"/>
              <a:t>How can I use these tools ethically? (7)</a:t>
            </a:r>
          </a:p>
        </p:txBody>
      </p:sp>
      <p:pic>
        <p:nvPicPr>
          <p:cNvPr id="3" name="Picture 2" descr="A group of colorful logos&#10;&#10;Description automatically generated">
            <a:extLst>
              <a:ext uri="{FF2B5EF4-FFF2-40B4-BE49-F238E27FC236}">
                <a16:creationId xmlns:a16="http://schemas.microsoft.com/office/drawing/2014/main" id="{034BBDA9-71FD-A28E-D3B1-BE7BB7A128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44275">
            <a:off x="783234" y="421173"/>
            <a:ext cx="1001430" cy="10014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8CE7BED2-CE1A-CEE1-D4A1-C399839EBF66}"/>
              </a:ext>
            </a:extLst>
          </p:cNvPr>
          <p:cNvSpPr txBox="1"/>
          <p:nvPr/>
        </p:nvSpPr>
        <p:spPr>
          <a:xfrm>
            <a:off x="711072" y="5497962"/>
            <a:ext cx="4448334" cy="2231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rPr>
              <a:t>All images created using Poe </a:t>
            </a: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hlinkClick r:id="rId3"/>
              </a:rPr>
              <a:t>https://poe.com/LogoDsigner</a:t>
            </a: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rPr>
              <a:t> </a:t>
            </a:r>
          </a:p>
        </p:txBody>
      </p:sp>
      <p:pic>
        <p:nvPicPr>
          <p:cNvPr id="9" name="Picture 8" descr="A collection of colorful icons&#10;&#10;Description automatically generated">
            <a:extLst>
              <a:ext uri="{FF2B5EF4-FFF2-40B4-BE49-F238E27FC236}">
                <a16:creationId xmlns:a16="http://schemas.microsoft.com/office/drawing/2014/main" id="{48E4FD42-118D-D198-F064-244F7D33B9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74524">
            <a:off x="7554477" y="383239"/>
            <a:ext cx="1034394" cy="10343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798154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76B47-1AF6-B65B-E2C9-B1BAFFB52BA0}"/>
              </a:ext>
            </a:extLst>
          </p:cNvPr>
          <p:cNvSpPr>
            <a:spLocks noGrp="1"/>
          </p:cNvSpPr>
          <p:nvPr>
            <p:ph type="title"/>
          </p:nvPr>
        </p:nvSpPr>
        <p:spPr/>
        <p:txBody>
          <a:bodyPr>
            <a:normAutofit/>
          </a:bodyPr>
          <a:lstStyle/>
          <a:p>
            <a:r>
              <a:rPr lang="en-CN" sz="3600"/>
              <a:t>Teacher Input</a:t>
            </a:r>
          </a:p>
        </p:txBody>
      </p:sp>
      <p:pic>
        <p:nvPicPr>
          <p:cNvPr id="5" name="Picture 4" descr="A screenshot of a computer&#10;&#10;Description automatically generated">
            <a:extLst>
              <a:ext uri="{FF2B5EF4-FFF2-40B4-BE49-F238E27FC236}">
                <a16:creationId xmlns:a16="http://schemas.microsoft.com/office/drawing/2014/main" id="{4D906221-A5F8-3697-F8DA-37588582E1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271" y="1449568"/>
            <a:ext cx="7772400" cy="3071161"/>
          </a:xfrm>
          <a:prstGeom prst="rect">
            <a:avLst/>
          </a:prstGeom>
        </p:spPr>
      </p:pic>
      <p:sp>
        <p:nvSpPr>
          <p:cNvPr id="6" name="Rectangle 5">
            <a:extLst>
              <a:ext uri="{FF2B5EF4-FFF2-40B4-BE49-F238E27FC236}">
                <a16:creationId xmlns:a16="http://schemas.microsoft.com/office/drawing/2014/main" id="{B2F853E1-38C8-398B-C468-36925C6EB4BB}"/>
              </a:ext>
            </a:extLst>
          </p:cNvPr>
          <p:cNvSpPr/>
          <p:nvPr/>
        </p:nvSpPr>
        <p:spPr>
          <a:xfrm>
            <a:off x="1030147" y="1562582"/>
            <a:ext cx="358815" cy="393540"/>
          </a:xfrm>
          <a:prstGeom prst="rect">
            <a:avLst/>
          </a:prstGeom>
          <a:solidFill>
            <a:schemeClr val="bg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endParaRPr kumimoji="0" lang="en-CN" sz="1200" b="0" i="0" u="none" strike="noStrike" cap="none" spc="0" normalizeH="0" baseline="0">
              <a:ln>
                <a:noFill/>
              </a:ln>
              <a:solidFill>
                <a:srgbClr val="FFFFFF"/>
              </a:solidFill>
              <a:effectLst/>
              <a:uFillTx/>
              <a:latin typeface="+mn-lt"/>
              <a:ea typeface="+mn-ea"/>
              <a:cs typeface="+mn-cs"/>
              <a:sym typeface="Helvetica Neue Medium"/>
            </a:endParaRPr>
          </a:p>
        </p:txBody>
      </p:sp>
    </p:spTree>
    <p:extLst>
      <p:ext uri="{BB962C8B-B14F-4D97-AF65-F5344CB8AC3E}">
        <p14:creationId xmlns:p14="http://schemas.microsoft.com/office/powerpoint/2010/main" val="276270364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FD992B-DFF0-4DDB-797B-923FCC199945}"/>
              </a:ext>
            </a:extLst>
          </p:cNvPr>
          <p:cNvSpPr>
            <a:spLocks noGrp="1"/>
          </p:cNvSpPr>
          <p:nvPr>
            <p:ph type="body" idx="1"/>
          </p:nvPr>
        </p:nvSpPr>
        <p:spPr>
          <a:xfrm>
            <a:off x="633412" y="1466850"/>
            <a:ext cx="7364694" cy="3486150"/>
          </a:xfrm>
        </p:spPr>
        <p:txBody>
          <a:bodyPr/>
          <a:lstStyle/>
          <a:p>
            <a:r>
              <a:rPr lang="en-CN" b="1"/>
              <a:t>A.I. Efficient and Effective Use: 17 </a:t>
            </a:r>
          </a:p>
          <a:p>
            <a:r>
              <a:rPr lang="en-CN" b="1"/>
              <a:t>A.I. </a:t>
            </a:r>
            <a:r>
              <a:rPr lang="en-CN" b="1" i="1"/>
              <a:t>Teacher</a:t>
            </a:r>
            <a:r>
              <a:rPr lang="en-CN" b="1"/>
              <a:t> Use in the Classroom: 16</a:t>
            </a:r>
          </a:p>
          <a:p>
            <a:r>
              <a:rPr lang="en-CN" b="1"/>
              <a:t>A.I. </a:t>
            </a:r>
            <a:r>
              <a:rPr lang="en-CN" b="1" i="1"/>
              <a:t>Student</a:t>
            </a:r>
            <a:r>
              <a:rPr lang="en-CN" b="1"/>
              <a:t> Use in the Classroom: 18</a:t>
            </a:r>
          </a:p>
          <a:p>
            <a:r>
              <a:rPr lang="en-CN" b="1"/>
              <a:t>15 teachers put their names forward as advanced users </a:t>
            </a:r>
          </a:p>
        </p:txBody>
      </p:sp>
      <p:sp>
        <p:nvSpPr>
          <p:cNvPr id="4" name="Title 1">
            <a:extLst>
              <a:ext uri="{FF2B5EF4-FFF2-40B4-BE49-F238E27FC236}">
                <a16:creationId xmlns:a16="http://schemas.microsoft.com/office/drawing/2014/main" id="{50875016-5C90-C08C-2F0C-A787B78BF969}"/>
              </a:ext>
            </a:extLst>
          </p:cNvPr>
          <p:cNvSpPr txBox="1">
            <a:spLocks/>
          </p:cNvSpPr>
          <p:nvPr/>
        </p:nvSpPr>
        <p:spPr>
          <a:xfrm>
            <a:off x="785812" y="571500"/>
            <a:ext cx="7877176" cy="85725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nchor="ctr">
            <a:normAutofit/>
          </a:bodyPr>
          <a:lstStyle>
            <a:lvl1pPr marL="0" marR="0" indent="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1pPr>
            <a:lvl2pPr marL="0" marR="0" indent="457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2pPr>
            <a:lvl3pPr marL="0" marR="0" indent="914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3pPr>
            <a:lvl4pPr marL="0" marR="0" indent="1371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4pPr>
            <a:lvl5pPr marL="0" marR="0" indent="18288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5pPr>
            <a:lvl6pPr marL="0" marR="0" indent="22860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6pPr>
            <a:lvl7pPr marL="0" marR="0" indent="2743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7pPr>
            <a:lvl8pPr marL="0" marR="0" indent="3200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8pPr>
            <a:lvl9pPr marL="0" marR="0" indent="3657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9pPr>
          </a:lstStyle>
          <a:p>
            <a:pPr hangingPunct="1"/>
            <a:r>
              <a:rPr lang="en-CN" sz="3600"/>
              <a:t>Teacher Input</a:t>
            </a:r>
          </a:p>
        </p:txBody>
      </p:sp>
      <p:pic>
        <p:nvPicPr>
          <p:cNvPr id="1026" name="Picture 2" descr="Image">
            <a:extLst>
              <a:ext uri="{FF2B5EF4-FFF2-40B4-BE49-F238E27FC236}">
                <a16:creationId xmlns:a16="http://schemas.microsoft.com/office/drawing/2014/main" id="{D579E2C2-F07A-8D6F-1663-4F72C02433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3172" y="2062103"/>
            <a:ext cx="2729816" cy="1819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5356615"/>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A531CB-5E6A-5CF9-B057-DF7BCE987150}"/>
              </a:ext>
            </a:extLst>
          </p:cNvPr>
          <p:cNvSpPr>
            <a:spLocks noGrp="1"/>
          </p:cNvSpPr>
          <p:nvPr>
            <p:ph type="title"/>
          </p:nvPr>
        </p:nvSpPr>
        <p:spPr/>
        <p:txBody>
          <a:bodyPr>
            <a:normAutofit/>
          </a:bodyPr>
          <a:lstStyle/>
          <a:p>
            <a:r>
              <a:rPr lang="en-CN" sz="3200"/>
              <a:t>Instructional Approaches</a:t>
            </a:r>
          </a:p>
        </p:txBody>
      </p:sp>
      <p:sp>
        <p:nvSpPr>
          <p:cNvPr id="5" name="Text Placeholder 4">
            <a:extLst>
              <a:ext uri="{FF2B5EF4-FFF2-40B4-BE49-F238E27FC236}">
                <a16:creationId xmlns:a16="http://schemas.microsoft.com/office/drawing/2014/main" id="{C0D63E91-EE06-FBB3-9376-DDE2E94B6947}"/>
              </a:ext>
            </a:extLst>
          </p:cNvPr>
          <p:cNvSpPr>
            <a:spLocks noGrp="1"/>
          </p:cNvSpPr>
          <p:nvPr>
            <p:ph type="body" sz="half" idx="1"/>
          </p:nvPr>
        </p:nvSpPr>
        <p:spPr>
          <a:xfrm>
            <a:off x="633411" y="1276350"/>
            <a:ext cx="3833813" cy="3486150"/>
          </a:xfrm>
          <a:ln w="38100">
            <a:solidFill>
              <a:schemeClr val="accent4">
                <a:lumMod val="75000"/>
              </a:schemeClr>
            </a:solidFill>
          </a:ln>
        </p:spPr>
        <p:txBody>
          <a:bodyPr anchor="t"/>
          <a:lstStyle/>
          <a:p>
            <a:pPr marL="0" indent="0" algn="ctr">
              <a:buNone/>
            </a:pPr>
            <a:r>
              <a:rPr lang="en-CN" sz="2200" b="1"/>
              <a:t>Short-Term</a:t>
            </a:r>
          </a:p>
          <a:p>
            <a:r>
              <a:rPr lang="en-CN" sz="1600" b="1"/>
              <a:t>In-class only</a:t>
            </a:r>
          </a:p>
          <a:p>
            <a:r>
              <a:rPr lang="en-CN" sz="1600" b="1"/>
              <a:t>Paper and pencil</a:t>
            </a:r>
          </a:p>
          <a:p>
            <a:r>
              <a:rPr lang="en-CN" sz="1600" b="1"/>
              <a:t>Track digital docs</a:t>
            </a:r>
          </a:p>
          <a:p>
            <a:r>
              <a:rPr lang="en-CN" sz="1600" b="1"/>
              <a:t>Teach AI citation</a:t>
            </a:r>
          </a:p>
          <a:p>
            <a:r>
              <a:rPr lang="en-CN" sz="1600" b="1"/>
              <a:t>AI detection</a:t>
            </a:r>
          </a:p>
          <a:p>
            <a:r>
              <a:rPr lang="en-CN" sz="1600" b="1"/>
              <a:t>Forms and signatures</a:t>
            </a:r>
          </a:p>
          <a:p>
            <a:endParaRPr lang="en-CN"/>
          </a:p>
        </p:txBody>
      </p:sp>
    </p:spTree>
    <p:extLst>
      <p:ext uri="{BB962C8B-B14F-4D97-AF65-F5344CB8AC3E}">
        <p14:creationId xmlns:p14="http://schemas.microsoft.com/office/powerpoint/2010/main" val="105175300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BDCB82-35E9-98F0-8834-A5A8EBF8502D}"/>
              </a:ext>
            </a:extLst>
          </p:cNvPr>
          <p:cNvSpPr>
            <a:spLocks noGrp="1"/>
          </p:cNvSpPr>
          <p:nvPr>
            <p:ph type="title"/>
          </p:nvPr>
        </p:nvSpPr>
        <p:spPr>
          <a:xfrm>
            <a:off x="1030146" y="268629"/>
            <a:ext cx="7877176" cy="857250"/>
          </a:xfrm>
        </p:spPr>
        <p:txBody>
          <a:bodyPr>
            <a:normAutofit/>
          </a:bodyPr>
          <a:lstStyle/>
          <a:p>
            <a:r>
              <a:rPr lang="en-CN" sz="3200"/>
              <a:t>NIS Definition of Learning</a:t>
            </a:r>
          </a:p>
        </p:txBody>
      </p:sp>
      <p:pic>
        <p:nvPicPr>
          <p:cNvPr id="5" name="Picture 4">
            <a:extLst>
              <a:ext uri="{FF2B5EF4-FFF2-40B4-BE49-F238E27FC236}">
                <a16:creationId xmlns:a16="http://schemas.microsoft.com/office/drawing/2014/main" id="{BB7BDCBE-B641-C8A8-EFB5-C3B536D3ED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972580"/>
            <a:ext cx="7772400" cy="3595736"/>
          </a:xfrm>
          <a:prstGeom prst="rect">
            <a:avLst/>
          </a:prstGeom>
        </p:spPr>
      </p:pic>
    </p:spTree>
    <p:extLst>
      <p:ext uri="{BB962C8B-B14F-4D97-AF65-F5344CB8AC3E}">
        <p14:creationId xmlns:p14="http://schemas.microsoft.com/office/powerpoint/2010/main" val="15611663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A531CB-5E6A-5CF9-B057-DF7BCE987150}"/>
              </a:ext>
            </a:extLst>
          </p:cNvPr>
          <p:cNvSpPr>
            <a:spLocks noGrp="1"/>
          </p:cNvSpPr>
          <p:nvPr>
            <p:ph type="title"/>
          </p:nvPr>
        </p:nvSpPr>
        <p:spPr/>
        <p:txBody>
          <a:bodyPr/>
          <a:lstStyle/>
          <a:p>
            <a:r>
              <a:rPr lang="en-CN"/>
              <a:t>Instructional Approaches</a:t>
            </a:r>
          </a:p>
        </p:txBody>
      </p:sp>
      <p:sp>
        <p:nvSpPr>
          <p:cNvPr id="5" name="Text Placeholder 4">
            <a:extLst>
              <a:ext uri="{FF2B5EF4-FFF2-40B4-BE49-F238E27FC236}">
                <a16:creationId xmlns:a16="http://schemas.microsoft.com/office/drawing/2014/main" id="{C0D63E91-EE06-FBB3-9376-DDE2E94B6947}"/>
              </a:ext>
            </a:extLst>
          </p:cNvPr>
          <p:cNvSpPr>
            <a:spLocks noGrp="1"/>
          </p:cNvSpPr>
          <p:nvPr>
            <p:ph type="body" sz="half" idx="1"/>
          </p:nvPr>
        </p:nvSpPr>
        <p:spPr>
          <a:xfrm>
            <a:off x="633411" y="1276350"/>
            <a:ext cx="3833813" cy="3486150"/>
          </a:xfrm>
          <a:ln w="38100">
            <a:solidFill>
              <a:schemeClr val="accent4">
                <a:lumMod val="20000"/>
                <a:lumOff val="80000"/>
              </a:schemeClr>
            </a:solidFill>
          </a:ln>
        </p:spPr>
        <p:txBody>
          <a:bodyPr anchor="t"/>
          <a:lstStyle/>
          <a:p>
            <a:pPr marL="0" indent="0" algn="ctr">
              <a:buNone/>
            </a:pPr>
            <a:r>
              <a:rPr lang="en-CN" sz="2200" b="1">
                <a:solidFill>
                  <a:schemeClr val="bg1">
                    <a:lumMod val="75000"/>
                  </a:schemeClr>
                </a:solidFill>
              </a:rPr>
              <a:t>Short-Term</a:t>
            </a:r>
          </a:p>
          <a:p>
            <a:r>
              <a:rPr lang="en-CN" sz="1600" b="1">
                <a:solidFill>
                  <a:schemeClr val="bg1">
                    <a:lumMod val="75000"/>
                  </a:schemeClr>
                </a:solidFill>
              </a:rPr>
              <a:t>In-class only</a:t>
            </a:r>
          </a:p>
          <a:p>
            <a:r>
              <a:rPr lang="en-CN" sz="1600" b="1">
                <a:solidFill>
                  <a:schemeClr val="bg1">
                    <a:lumMod val="75000"/>
                  </a:schemeClr>
                </a:solidFill>
              </a:rPr>
              <a:t>Paper and pencil</a:t>
            </a:r>
          </a:p>
          <a:p>
            <a:r>
              <a:rPr lang="en-CN" sz="1600" b="1">
                <a:solidFill>
                  <a:schemeClr val="bg1">
                    <a:lumMod val="75000"/>
                  </a:schemeClr>
                </a:solidFill>
              </a:rPr>
              <a:t>Track digital docs</a:t>
            </a:r>
          </a:p>
          <a:p>
            <a:r>
              <a:rPr lang="en-CN" sz="1600" b="1">
                <a:solidFill>
                  <a:schemeClr val="bg1">
                    <a:lumMod val="75000"/>
                  </a:schemeClr>
                </a:solidFill>
              </a:rPr>
              <a:t>Teach AI citation</a:t>
            </a:r>
          </a:p>
          <a:p>
            <a:r>
              <a:rPr lang="en-CN" sz="1600" b="1">
                <a:solidFill>
                  <a:schemeClr val="bg1">
                    <a:lumMod val="75000"/>
                  </a:schemeClr>
                </a:solidFill>
              </a:rPr>
              <a:t>AI detection</a:t>
            </a:r>
          </a:p>
          <a:p>
            <a:r>
              <a:rPr lang="en-CN" sz="1600" b="1">
                <a:solidFill>
                  <a:schemeClr val="bg1">
                    <a:lumMod val="75000"/>
                  </a:schemeClr>
                </a:solidFill>
              </a:rPr>
              <a:t>Forms and signatures</a:t>
            </a:r>
          </a:p>
          <a:p>
            <a:endParaRPr lang="en-CN"/>
          </a:p>
        </p:txBody>
      </p:sp>
      <p:sp>
        <p:nvSpPr>
          <p:cNvPr id="8" name="Text Placeholder 4">
            <a:extLst>
              <a:ext uri="{FF2B5EF4-FFF2-40B4-BE49-F238E27FC236}">
                <a16:creationId xmlns:a16="http://schemas.microsoft.com/office/drawing/2014/main" id="{221B51F4-7EE8-0DCD-8929-AB727307E5E0}"/>
              </a:ext>
            </a:extLst>
          </p:cNvPr>
          <p:cNvSpPr txBox="1">
            <a:spLocks/>
          </p:cNvSpPr>
          <p:nvPr/>
        </p:nvSpPr>
        <p:spPr>
          <a:xfrm>
            <a:off x="4676778" y="1276350"/>
            <a:ext cx="4050533" cy="3486150"/>
          </a:xfrm>
          <a:prstGeom prst="rect">
            <a:avLst/>
          </a:prstGeom>
          <a:ln w="38100">
            <a:solidFill>
              <a:schemeClr val="accent1">
                <a:lumMod val="75000"/>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nchor="t">
            <a:normAutofit/>
          </a:bodyPr>
          <a:lstStyle>
            <a:lvl1pPr marL="205873" marR="0" indent="-205873" algn="l" defTabSz="343958" latinLnBrk="0">
              <a:lnSpc>
                <a:spcPct val="100000"/>
              </a:lnSpc>
              <a:spcBef>
                <a:spcPts val="1800"/>
              </a:spcBef>
              <a:spcAft>
                <a:spcPts val="0"/>
              </a:spcAft>
              <a:buClrTx/>
              <a:buSzPct val="125000"/>
              <a:buFontTx/>
              <a:buChar char="•"/>
              <a:tabLst/>
              <a:defRPr sz="1400" b="0" i="0" u="none" strike="noStrike" cap="none" spc="0" baseline="0">
                <a:solidFill>
                  <a:srgbClr val="000000"/>
                </a:solidFill>
                <a:uFillTx/>
                <a:latin typeface="Helvetica Neue"/>
                <a:ea typeface="Helvetica Neue"/>
                <a:cs typeface="Helvetica Neue"/>
                <a:sym typeface="Helvetica Neue"/>
              </a:defRPr>
            </a:lvl1pPr>
            <a:lvl2pPr marL="764673" marR="0" indent="-205873" algn="l" defTabSz="343958" latinLnBrk="0">
              <a:lnSpc>
                <a:spcPct val="100000"/>
              </a:lnSpc>
              <a:spcBef>
                <a:spcPts val="1800"/>
              </a:spcBef>
              <a:spcAft>
                <a:spcPts val="0"/>
              </a:spcAft>
              <a:buClrTx/>
              <a:buSzPct val="125000"/>
              <a:buFontTx/>
              <a:buChar char="•"/>
              <a:tabLst/>
              <a:defRPr sz="1400" b="0" i="0" u="none" strike="noStrike" cap="none" spc="0" baseline="0">
                <a:solidFill>
                  <a:srgbClr val="000000"/>
                </a:solidFill>
                <a:uFillTx/>
                <a:latin typeface="Helvetica Neue"/>
                <a:ea typeface="Helvetica Neue"/>
                <a:cs typeface="Helvetica Neue"/>
                <a:sym typeface="Helvetica Neue"/>
              </a:defRPr>
            </a:lvl2pPr>
            <a:lvl3pPr marL="1323473" marR="0" indent="-205873" algn="l" defTabSz="343958" latinLnBrk="0">
              <a:lnSpc>
                <a:spcPct val="100000"/>
              </a:lnSpc>
              <a:spcBef>
                <a:spcPts val="1800"/>
              </a:spcBef>
              <a:spcAft>
                <a:spcPts val="0"/>
              </a:spcAft>
              <a:buClrTx/>
              <a:buSzPct val="125000"/>
              <a:buFontTx/>
              <a:buChar char="•"/>
              <a:tabLst/>
              <a:defRPr sz="1400" b="0" i="0" u="none" strike="noStrike" cap="none" spc="0" baseline="0">
                <a:solidFill>
                  <a:srgbClr val="000000"/>
                </a:solidFill>
                <a:uFillTx/>
                <a:latin typeface="Helvetica Neue"/>
                <a:ea typeface="Helvetica Neue"/>
                <a:cs typeface="Helvetica Neue"/>
                <a:sym typeface="Helvetica Neue"/>
              </a:defRPr>
            </a:lvl3pPr>
            <a:lvl4pPr marL="1882273" marR="0" indent="-205873" algn="l" defTabSz="343958" latinLnBrk="0">
              <a:lnSpc>
                <a:spcPct val="100000"/>
              </a:lnSpc>
              <a:spcBef>
                <a:spcPts val="1800"/>
              </a:spcBef>
              <a:spcAft>
                <a:spcPts val="0"/>
              </a:spcAft>
              <a:buClrTx/>
              <a:buSzPct val="125000"/>
              <a:buFontTx/>
              <a:buChar char="•"/>
              <a:tabLst/>
              <a:defRPr sz="1400" b="0" i="0" u="none" strike="noStrike" cap="none" spc="0" baseline="0">
                <a:solidFill>
                  <a:srgbClr val="000000"/>
                </a:solidFill>
                <a:uFillTx/>
                <a:latin typeface="Helvetica Neue"/>
                <a:ea typeface="Helvetica Neue"/>
                <a:cs typeface="Helvetica Neue"/>
                <a:sym typeface="Helvetica Neue"/>
              </a:defRPr>
            </a:lvl4pPr>
            <a:lvl5pPr marL="2441073" marR="0" indent="-205873" algn="l" defTabSz="343958" latinLnBrk="0">
              <a:lnSpc>
                <a:spcPct val="100000"/>
              </a:lnSpc>
              <a:spcBef>
                <a:spcPts val="1800"/>
              </a:spcBef>
              <a:spcAft>
                <a:spcPts val="0"/>
              </a:spcAft>
              <a:buClrTx/>
              <a:buSzPct val="125000"/>
              <a:buFontTx/>
              <a:buChar char="•"/>
              <a:tabLst/>
              <a:defRPr sz="1400" b="0" i="0" u="none" strike="noStrike" cap="none" spc="0" baseline="0">
                <a:solidFill>
                  <a:srgbClr val="000000"/>
                </a:solidFill>
                <a:uFillTx/>
                <a:latin typeface="Helvetica Neue"/>
                <a:ea typeface="Helvetica Neue"/>
                <a:cs typeface="Helvetica Neue"/>
                <a:sym typeface="Helvetica Neue"/>
              </a:defRPr>
            </a:lvl5pPr>
            <a:lvl6pPr marL="341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6pPr>
            <a:lvl7pPr marL="405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7pPr>
            <a:lvl8pPr marL="468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8pPr>
            <a:lvl9pPr marL="532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9pPr>
          </a:lstStyle>
          <a:p>
            <a:pPr marL="0" indent="0" algn="ctr" hangingPunct="1">
              <a:buFontTx/>
              <a:buNone/>
            </a:pPr>
            <a:r>
              <a:rPr lang="en-CN" sz="2200" b="1" u="sng"/>
              <a:t>Longer Term</a:t>
            </a:r>
          </a:p>
          <a:p>
            <a:pPr hangingPunct="1"/>
            <a:r>
              <a:rPr lang="en-CN" sz="1600" b="1"/>
              <a:t>Co-create assessments with students</a:t>
            </a:r>
          </a:p>
          <a:p>
            <a:pPr hangingPunct="1"/>
            <a:r>
              <a:rPr lang="en-CN" sz="1600" b="1"/>
              <a:t>Focus on process and check-ins</a:t>
            </a:r>
          </a:p>
          <a:p>
            <a:pPr hangingPunct="1"/>
            <a:r>
              <a:rPr lang="en-CN" sz="1600" b="1"/>
              <a:t>More recent and relevant</a:t>
            </a:r>
          </a:p>
          <a:p>
            <a:pPr hangingPunct="1"/>
            <a:r>
              <a:rPr lang="en-CN" sz="1600" b="1"/>
              <a:t>More creative and personal</a:t>
            </a:r>
          </a:p>
          <a:p>
            <a:pPr hangingPunct="1"/>
            <a:r>
              <a:rPr lang="en-CN" sz="1600" b="1"/>
              <a:t>More formative and feedback</a:t>
            </a:r>
          </a:p>
          <a:p>
            <a:pPr hangingPunct="1"/>
            <a:r>
              <a:rPr lang="en-CN" sz="1600" b="1"/>
              <a:t>Be explicit about amount of AI use</a:t>
            </a:r>
            <a:endParaRPr lang="en-CN"/>
          </a:p>
        </p:txBody>
      </p:sp>
    </p:spTree>
    <p:extLst>
      <p:ext uri="{BB962C8B-B14F-4D97-AF65-F5344CB8AC3E}">
        <p14:creationId xmlns:p14="http://schemas.microsoft.com/office/powerpoint/2010/main" val="3663070878"/>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triangle&#10;&#10;Description automatically generated">
            <a:extLst>
              <a:ext uri="{FF2B5EF4-FFF2-40B4-BE49-F238E27FC236}">
                <a16:creationId xmlns:a16="http://schemas.microsoft.com/office/drawing/2014/main" id="{708E8BFD-EF04-B7D9-F09E-31C5CABC3ACA}"/>
              </a:ext>
            </a:extLst>
          </p:cNvPr>
          <p:cNvPicPr>
            <a:picLocks noChangeAspect="1"/>
          </p:cNvPicPr>
          <p:nvPr/>
        </p:nvPicPr>
        <p:blipFill>
          <a:blip r:embed="rId3"/>
          <a:stretch>
            <a:fillRect/>
          </a:stretch>
        </p:blipFill>
        <p:spPr>
          <a:xfrm>
            <a:off x="1165835" y="1349923"/>
            <a:ext cx="7000703" cy="3692159"/>
          </a:xfrm>
          <a:prstGeom prst="rect">
            <a:avLst/>
          </a:prstGeom>
        </p:spPr>
      </p:pic>
      <p:sp>
        <p:nvSpPr>
          <p:cNvPr id="2" name="Title 1">
            <a:extLst>
              <a:ext uri="{FF2B5EF4-FFF2-40B4-BE49-F238E27FC236}">
                <a16:creationId xmlns:a16="http://schemas.microsoft.com/office/drawing/2014/main" id="{DECC6CEA-FCEA-9C6B-1F96-40FF904181EA}"/>
              </a:ext>
            </a:extLst>
          </p:cNvPr>
          <p:cNvSpPr>
            <a:spLocks noGrp="1"/>
          </p:cNvSpPr>
          <p:nvPr>
            <p:ph type="title"/>
          </p:nvPr>
        </p:nvSpPr>
        <p:spPr>
          <a:xfrm>
            <a:off x="633412" y="317866"/>
            <a:ext cx="7877176" cy="857250"/>
          </a:xfrm>
        </p:spPr>
        <p:txBody>
          <a:bodyPr>
            <a:normAutofit/>
          </a:bodyPr>
          <a:lstStyle/>
          <a:p>
            <a:r>
              <a:rPr lang="en-CN" sz="4000"/>
              <a:t>Where are we with AI?</a:t>
            </a:r>
          </a:p>
        </p:txBody>
      </p:sp>
    </p:spTree>
    <p:extLst>
      <p:ext uri="{BB962C8B-B14F-4D97-AF65-F5344CB8AC3E}">
        <p14:creationId xmlns:p14="http://schemas.microsoft.com/office/powerpoint/2010/main" val="251900534"/>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9EAB4-3A2E-F9D7-9542-5CAA279ACA8E}"/>
              </a:ext>
            </a:extLst>
          </p:cNvPr>
          <p:cNvSpPr>
            <a:spLocks noGrp="1"/>
          </p:cNvSpPr>
          <p:nvPr>
            <p:ph type="title"/>
          </p:nvPr>
        </p:nvSpPr>
        <p:spPr/>
        <p:txBody>
          <a:bodyPr>
            <a:normAutofit/>
          </a:bodyPr>
          <a:lstStyle/>
          <a:p>
            <a:r>
              <a:rPr lang="en-CN" sz="3600"/>
              <a:t>What’s the hold up?</a:t>
            </a:r>
          </a:p>
        </p:txBody>
      </p:sp>
      <p:sp>
        <p:nvSpPr>
          <p:cNvPr id="3" name="Text Placeholder 2">
            <a:extLst>
              <a:ext uri="{FF2B5EF4-FFF2-40B4-BE49-F238E27FC236}">
                <a16:creationId xmlns:a16="http://schemas.microsoft.com/office/drawing/2014/main" id="{A8FDACDF-F32A-2FF6-6B98-FA59E3652EDF}"/>
              </a:ext>
            </a:extLst>
          </p:cNvPr>
          <p:cNvSpPr>
            <a:spLocks noGrp="1"/>
          </p:cNvSpPr>
          <p:nvPr>
            <p:ph type="body" idx="1"/>
          </p:nvPr>
        </p:nvSpPr>
        <p:spPr>
          <a:xfrm>
            <a:off x="633412" y="1276350"/>
            <a:ext cx="3812464" cy="3486150"/>
          </a:xfrm>
        </p:spPr>
        <p:txBody>
          <a:bodyPr/>
          <a:lstStyle/>
          <a:p>
            <a:r>
              <a:rPr lang="en-CN" b="1"/>
              <a:t>Ethics and Legal</a:t>
            </a:r>
          </a:p>
          <a:p>
            <a:r>
              <a:rPr lang="en-CN" b="1"/>
              <a:t>Accuracy Considerations</a:t>
            </a:r>
          </a:p>
          <a:p>
            <a:r>
              <a:rPr lang="en-CN" b="1"/>
              <a:t>Assessment and Curriculum</a:t>
            </a:r>
          </a:p>
          <a:p>
            <a:r>
              <a:rPr lang="en-CN" b="1"/>
              <a:t>Digital Divide</a:t>
            </a:r>
          </a:p>
        </p:txBody>
      </p:sp>
      <p:pic>
        <p:nvPicPr>
          <p:cNvPr id="6" name="Picture 5" descr="A screenshot of a computer&#10;&#10;Description automatically generated">
            <a:extLst>
              <a:ext uri="{FF2B5EF4-FFF2-40B4-BE49-F238E27FC236}">
                <a16:creationId xmlns:a16="http://schemas.microsoft.com/office/drawing/2014/main" id="{20F59A7C-49DA-B5AD-0315-42A992F365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5720" y="2533880"/>
            <a:ext cx="4768280" cy="626600"/>
          </a:xfrm>
          <a:prstGeom prst="rect">
            <a:avLst/>
          </a:prstGeom>
        </p:spPr>
      </p:pic>
      <p:sp>
        <p:nvSpPr>
          <p:cNvPr id="7" name="Oval 6">
            <a:extLst>
              <a:ext uri="{FF2B5EF4-FFF2-40B4-BE49-F238E27FC236}">
                <a16:creationId xmlns:a16="http://schemas.microsoft.com/office/drawing/2014/main" id="{5490864A-0830-9411-8A6C-D0BE855A04BF}"/>
              </a:ext>
            </a:extLst>
          </p:cNvPr>
          <p:cNvSpPr/>
          <p:nvPr/>
        </p:nvSpPr>
        <p:spPr>
          <a:xfrm>
            <a:off x="5206957" y="2708947"/>
            <a:ext cx="3173114" cy="701452"/>
          </a:xfrm>
          <a:prstGeom prst="ellipse">
            <a:avLst/>
          </a:prstGeom>
          <a:noFill/>
          <a:ln w="28575" cap="flat">
            <a:solidFill>
              <a:schemeClr val="accent6">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endParaRPr kumimoji="0" lang="en-CN" sz="1200" b="0" i="0" u="none" strike="noStrike" cap="none" spc="0" normalizeH="0" baseline="0">
              <a:ln>
                <a:noFill/>
              </a:ln>
              <a:solidFill>
                <a:srgbClr val="FFFFFF"/>
              </a:solidFill>
              <a:effectLst/>
              <a:uFillTx/>
              <a:latin typeface="+mn-lt"/>
              <a:ea typeface="+mn-ea"/>
              <a:cs typeface="+mn-cs"/>
              <a:sym typeface="Helvetica Neue Medium"/>
            </a:endParaRPr>
          </a:p>
        </p:txBody>
      </p:sp>
    </p:spTree>
    <p:extLst>
      <p:ext uri="{BB962C8B-B14F-4D97-AF65-F5344CB8AC3E}">
        <p14:creationId xmlns:p14="http://schemas.microsoft.com/office/powerpoint/2010/main" val="4076186792"/>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11860-14BE-BD82-2616-97A096159277}"/>
              </a:ext>
            </a:extLst>
          </p:cNvPr>
          <p:cNvSpPr>
            <a:spLocks noGrp="1"/>
          </p:cNvSpPr>
          <p:nvPr>
            <p:ph type="title"/>
          </p:nvPr>
        </p:nvSpPr>
        <p:spPr>
          <a:xfrm>
            <a:off x="633412" y="365459"/>
            <a:ext cx="7877176" cy="857250"/>
          </a:xfrm>
        </p:spPr>
        <p:txBody>
          <a:bodyPr>
            <a:normAutofit/>
          </a:bodyPr>
          <a:lstStyle/>
          <a:p>
            <a:r>
              <a:rPr lang="en-CN" sz="3600"/>
              <a:t>Now and Next…</a:t>
            </a:r>
          </a:p>
        </p:txBody>
      </p:sp>
      <p:sp>
        <p:nvSpPr>
          <p:cNvPr id="3" name="Text Placeholder 2">
            <a:extLst>
              <a:ext uri="{FF2B5EF4-FFF2-40B4-BE49-F238E27FC236}">
                <a16:creationId xmlns:a16="http://schemas.microsoft.com/office/drawing/2014/main" id="{3D4826C3-A3F9-B4A9-35FB-F8A668AA17EF}"/>
              </a:ext>
            </a:extLst>
          </p:cNvPr>
          <p:cNvSpPr>
            <a:spLocks noGrp="1"/>
          </p:cNvSpPr>
          <p:nvPr>
            <p:ph type="body" idx="1"/>
          </p:nvPr>
        </p:nvSpPr>
        <p:spPr>
          <a:xfrm>
            <a:off x="632817" y="1207022"/>
            <a:ext cx="4957755" cy="3565002"/>
          </a:xfrm>
        </p:spPr>
        <p:txBody>
          <a:bodyPr>
            <a:normAutofit/>
          </a:bodyPr>
          <a:lstStyle/>
          <a:p>
            <a:pPr marL="264160" indent="-264160"/>
            <a:r>
              <a:rPr lang="en-US" b="1"/>
              <a:t>Communication and experimentation</a:t>
            </a:r>
          </a:p>
          <a:p>
            <a:pPr marL="264160" indent="-264160"/>
            <a:r>
              <a:rPr lang="en-CN" b="1"/>
              <a:t>Professional learning</a:t>
            </a:r>
          </a:p>
          <a:p>
            <a:pPr marL="264160" indent="-264160"/>
            <a:r>
              <a:rPr lang="en-US" b="1"/>
              <a:t>Supporting use </a:t>
            </a:r>
            <a:r>
              <a:rPr lang="en-US" b="1" i="1"/>
              <a:t>by teachers </a:t>
            </a:r>
          </a:p>
          <a:p>
            <a:pPr marL="264160" indent="-264160"/>
            <a:r>
              <a:rPr lang="en-CN" b="1"/>
              <a:t>Reconsidering assessment</a:t>
            </a:r>
            <a:endParaRPr lang="en-US" b="1" i="1"/>
          </a:p>
          <a:p>
            <a:pPr marL="264160" indent="-264160"/>
            <a:r>
              <a:rPr lang="en-CN" b="1"/>
              <a:t>First “Poe Pilot” underway (G9)</a:t>
            </a:r>
          </a:p>
        </p:txBody>
      </p:sp>
      <p:pic>
        <p:nvPicPr>
          <p:cNvPr id="5" name="Picture 4" descr="A group of kids in a classroom&#10;&#10;Description automatically generated">
            <a:extLst>
              <a:ext uri="{FF2B5EF4-FFF2-40B4-BE49-F238E27FC236}">
                <a16:creationId xmlns:a16="http://schemas.microsoft.com/office/drawing/2014/main" id="{3E0A0E5A-9739-AD81-6370-BBAFE9F889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5177" y="2016526"/>
            <a:ext cx="3987839" cy="2278765"/>
          </a:xfrm>
          <a:prstGeom prst="rect">
            <a:avLst/>
          </a:prstGeom>
        </p:spPr>
      </p:pic>
      <p:sp>
        <p:nvSpPr>
          <p:cNvPr id="7" name="TextBox 6">
            <a:extLst>
              <a:ext uri="{FF2B5EF4-FFF2-40B4-BE49-F238E27FC236}">
                <a16:creationId xmlns:a16="http://schemas.microsoft.com/office/drawing/2014/main" id="{12FA2FC8-B760-6682-5D52-8CE4E3D9F6DA}"/>
              </a:ext>
            </a:extLst>
          </p:cNvPr>
          <p:cNvSpPr txBox="1"/>
          <p:nvPr/>
        </p:nvSpPr>
        <p:spPr>
          <a:xfrm>
            <a:off x="4930453" y="4333602"/>
            <a:ext cx="3987839" cy="400110"/>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000" b="0" i="0" err="1">
                <a:solidFill>
                  <a:srgbClr val="0F0F0F"/>
                </a:solidFill>
                <a:effectLst/>
                <a:latin typeface="Söhne"/>
              </a:rPr>
              <a:t>OpenAI</a:t>
            </a:r>
            <a:r>
              <a:rPr lang="en-US" sz="1000" b="0" i="0">
                <a:solidFill>
                  <a:srgbClr val="0F0F0F"/>
                </a:solidFill>
                <a:effectLst/>
                <a:latin typeface="Söhne"/>
              </a:rPr>
              <a:t>. (2023). ["Split image depicting challenges and opportunities of AI use in schools"]. Created using DALL-E on [November 23, 2023].</a:t>
            </a:r>
            <a:endParaRPr lang="en-CN" sz="1000"/>
          </a:p>
        </p:txBody>
      </p:sp>
    </p:spTree>
    <p:extLst>
      <p:ext uri="{BB962C8B-B14F-4D97-AF65-F5344CB8AC3E}">
        <p14:creationId xmlns:p14="http://schemas.microsoft.com/office/powerpoint/2010/main" val="356852263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curve&#10;&#10;Description automatically generated">
            <a:extLst>
              <a:ext uri="{FF2B5EF4-FFF2-40B4-BE49-F238E27FC236}">
                <a16:creationId xmlns:a16="http://schemas.microsoft.com/office/drawing/2014/main" id="{40D273AA-3F06-E1BA-19CB-2D3AFDD4FC24}"/>
              </a:ext>
            </a:extLst>
          </p:cNvPr>
          <p:cNvPicPr>
            <a:picLocks noChangeAspect="1"/>
          </p:cNvPicPr>
          <p:nvPr/>
        </p:nvPicPr>
        <p:blipFill>
          <a:blip r:embed="rId2"/>
          <a:stretch>
            <a:fillRect/>
          </a:stretch>
        </p:blipFill>
        <p:spPr>
          <a:xfrm>
            <a:off x="1933783" y="324092"/>
            <a:ext cx="5920301" cy="4109013"/>
          </a:xfrm>
          <a:prstGeom prst="rect">
            <a:avLst/>
          </a:prstGeom>
        </p:spPr>
      </p:pic>
      <p:sp>
        <p:nvSpPr>
          <p:cNvPr id="9" name="TextBox 8">
            <a:extLst>
              <a:ext uri="{FF2B5EF4-FFF2-40B4-BE49-F238E27FC236}">
                <a16:creationId xmlns:a16="http://schemas.microsoft.com/office/drawing/2014/main" id="{176C4482-9B40-FB96-EE3A-6C0E236A53B7}"/>
              </a:ext>
            </a:extLst>
          </p:cNvPr>
          <p:cNvSpPr txBox="1"/>
          <p:nvPr/>
        </p:nvSpPr>
        <p:spPr>
          <a:xfrm>
            <a:off x="2527674" y="4317848"/>
            <a:ext cx="5032954" cy="715581"/>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spAutoFit/>
          </a:bodyPr>
          <a:lstStyle/>
          <a:p>
            <a:pPr algn="l"/>
            <a:r>
              <a:rPr lang="en-US" sz="1100" b="0"/>
              <a:t>"Generative artificial intelligence (AI) is positioned on the Peak of Inflated Expectations on the Gartner, Inc. Hype Cycle for Emerging Technologies, 2023, projected to reach transformational benefit within two to five years."  (STAMFORD, Conn., August 16, 2023) </a:t>
            </a:r>
            <a:endParaRPr lang="en-US" sz="1100"/>
          </a:p>
        </p:txBody>
      </p:sp>
      <p:sp>
        <p:nvSpPr>
          <p:cNvPr id="10" name="TextBox 9">
            <a:extLst>
              <a:ext uri="{FF2B5EF4-FFF2-40B4-BE49-F238E27FC236}">
                <a16:creationId xmlns:a16="http://schemas.microsoft.com/office/drawing/2014/main" id="{12D24AD3-FD15-3465-FBF5-40955F64FB94}"/>
              </a:ext>
            </a:extLst>
          </p:cNvPr>
          <p:cNvSpPr txBox="1"/>
          <p:nvPr/>
        </p:nvSpPr>
        <p:spPr>
          <a:xfrm>
            <a:off x="546244" y="3943826"/>
            <a:ext cx="8995814" cy="115416"/>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spAutoFit/>
          </a:bodyPr>
          <a:lstStyle/>
          <a:p>
            <a:pPr marL="0" marR="0" indent="0" defTabSz="343958" fontAlgn="auto" latinLnBrk="0" hangingPunct="0">
              <a:lnSpc>
                <a:spcPct val="100000"/>
              </a:lnSpc>
              <a:spcBef>
                <a:spcPts val="0"/>
              </a:spcBef>
              <a:spcAft>
                <a:spcPts val="0"/>
              </a:spcAft>
              <a:buClrTx/>
              <a:buSzTx/>
              <a:buFontTx/>
              <a:buNone/>
              <a:tabLst/>
            </a:pPr>
            <a:r>
              <a:rPr lang="en-US" sz="500"/>
              <a:t>https://</a:t>
            </a:r>
            <a:r>
              <a:rPr lang="en-US" sz="500" err="1"/>
              <a:t>www.gartner.com</a:t>
            </a:r>
            <a:r>
              <a:rPr lang="en-US" sz="500"/>
              <a:t>/</a:t>
            </a:r>
            <a:r>
              <a:rPr lang="en-US" sz="500" err="1"/>
              <a:t>en</a:t>
            </a:r>
            <a:r>
              <a:rPr lang="en-US" sz="500"/>
              <a:t>/newsroom/press-releases/2023-08-16-gartner-places-generative-ai-on-the-peak-of-inflated-expectations-on-the-2023-hype-cycle-for-emerging-technologies</a:t>
            </a:r>
          </a:p>
        </p:txBody>
      </p:sp>
      <p:pic>
        <p:nvPicPr>
          <p:cNvPr id="2" name="Graphic 1" descr="Artificial Intelligence with solid fill">
            <a:extLst>
              <a:ext uri="{FF2B5EF4-FFF2-40B4-BE49-F238E27FC236}">
                <a16:creationId xmlns:a16="http://schemas.microsoft.com/office/drawing/2014/main" id="{DB086804-5644-42C7-249F-452A36B713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07080" y="748267"/>
            <a:ext cx="253616" cy="253588"/>
          </a:xfrm>
          <a:prstGeom prst="rect">
            <a:avLst/>
          </a:prstGeom>
        </p:spPr>
      </p:pic>
      <p:sp>
        <p:nvSpPr>
          <p:cNvPr id="6" name="Nanjing International School">
            <a:extLst>
              <a:ext uri="{FF2B5EF4-FFF2-40B4-BE49-F238E27FC236}">
                <a16:creationId xmlns:a16="http://schemas.microsoft.com/office/drawing/2014/main" id="{596462C3-7AC4-299B-B0EE-77D479EACAF9}"/>
              </a:ext>
            </a:extLst>
          </p:cNvPr>
          <p:cNvSpPr txBox="1">
            <a:spLocks/>
          </p:cNvSpPr>
          <p:nvPr/>
        </p:nvSpPr>
        <p:spPr>
          <a:xfrm>
            <a:off x="770013" y="444277"/>
            <a:ext cx="1263582" cy="735741"/>
          </a:xfrm>
          <a:prstGeom prst="rect">
            <a:avLst/>
          </a:prstGeom>
          <a:ln w="3175">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19050" tIns="19050" rIns="19050" bIns="19050" anchor="ctr">
            <a:normAutofit/>
          </a:bodyPr>
          <a:lstStyle>
            <a:lvl1pPr marL="0" marR="0" indent="0" algn="ctr" defTabSz="457200" rtl="0" latinLnBrk="0">
              <a:lnSpc>
                <a:spcPct val="100000"/>
              </a:lnSpc>
              <a:spcBef>
                <a:spcPts val="0"/>
              </a:spcBef>
              <a:spcAft>
                <a:spcPts val="0"/>
              </a:spcAft>
              <a:buClrTx/>
              <a:buSzTx/>
              <a:buFontTx/>
              <a:buNone/>
              <a:tabLst/>
              <a:defRPr sz="4400" b="1" i="0" u="none" strike="noStrike" cap="none" spc="0" baseline="0">
                <a:solidFill>
                  <a:srgbClr val="000000"/>
                </a:solidFill>
                <a:uFillTx/>
                <a:latin typeface="Helvetica"/>
                <a:ea typeface="Helvetica"/>
                <a:cs typeface="Helvetica"/>
                <a:sym typeface="Helvetica"/>
              </a:defRPr>
            </a:lvl1pPr>
            <a:lvl2pPr marL="0" marR="0" indent="457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2pPr>
            <a:lvl3pPr marL="0" marR="0" indent="914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3pPr>
            <a:lvl4pPr marL="0" marR="0" indent="1371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4pPr>
            <a:lvl5pPr marL="0" marR="0" indent="18288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5pPr>
            <a:lvl6pPr marL="0" marR="0" indent="22860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6pPr>
            <a:lvl7pPr marL="0" marR="0" indent="2743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7pPr>
            <a:lvl8pPr marL="0" marR="0" indent="3200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8pPr>
            <a:lvl9pPr marL="0" marR="0" indent="3657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9pPr>
          </a:lstStyle>
          <a:p>
            <a:pPr hangingPunct="1"/>
            <a:r>
              <a:rPr lang="en-US" sz="3200"/>
              <a:t>AI </a:t>
            </a:r>
          </a:p>
        </p:txBody>
      </p:sp>
      <p:cxnSp>
        <p:nvCxnSpPr>
          <p:cNvPr id="7" name="Connector: Curved 6">
            <a:extLst>
              <a:ext uri="{FF2B5EF4-FFF2-40B4-BE49-F238E27FC236}">
                <a16:creationId xmlns:a16="http://schemas.microsoft.com/office/drawing/2014/main" id="{72053EED-4966-E1D4-4733-DF4F62982A26}"/>
              </a:ext>
            </a:extLst>
          </p:cNvPr>
          <p:cNvCxnSpPr/>
          <p:nvPr/>
        </p:nvCxnSpPr>
        <p:spPr>
          <a:xfrm flipV="1">
            <a:off x="2034036" y="924416"/>
            <a:ext cx="914400" cy="804746"/>
          </a:xfrm>
          <a:prstGeom prst="curvedConnector3">
            <a:avLst/>
          </a:prstGeom>
          <a:ln>
            <a:tailEnd type="triangle"/>
          </a:ln>
        </p:spPr>
        <p:style>
          <a:lnRef idx="3">
            <a:schemeClr val="accent5"/>
          </a:lnRef>
          <a:fillRef idx="0">
            <a:schemeClr val="accent5"/>
          </a:fillRef>
          <a:effectRef idx="2">
            <a:schemeClr val="accent5"/>
          </a:effectRef>
          <a:fontRef idx="minor">
            <a:schemeClr val="tx1"/>
          </a:fontRef>
        </p:style>
      </p:cxnSp>
      <p:pic>
        <p:nvPicPr>
          <p:cNvPr id="3" name="Picture 2" descr="A digital image of a brain&#10;&#10;Description automatically generated">
            <a:extLst>
              <a:ext uri="{FF2B5EF4-FFF2-40B4-BE49-F238E27FC236}">
                <a16:creationId xmlns:a16="http://schemas.microsoft.com/office/drawing/2014/main" id="{A07DCBE1-A32D-EB85-035A-7ACF850F3EC2}"/>
              </a:ext>
            </a:extLst>
          </p:cNvPr>
          <p:cNvPicPr>
            <a:picLocks noChangeAspect="1"/>
          </p:cNvPicPr>
          <p:nvPr/>
        </p:nvPicPr>
        <p:blipFill>
          <a:blip r:embed="rId5"/>
          <a:stretch>
            <a:fillRect/>
          </a:stretch>
        </p:blipFill>
        <p:spPr>
          <a:xfrm>
            <a:off x="632491" y="1003610"/>
            <a:ext cx="1451888" cy="1446561"/>
          </a:xfrm>
          <a:prstGeom prst="rect">
            <a:avLst/>
          </a:prstGeom>
        </p:spPr>
      </p:pic>
    </p:spTree>
    <p:extLst>
      <p:ext uri="{BB962C8B-B14F-4D97-AF65-F5344CB8AC3E}">
        <p14:creationId xmlns:p14="http://schemas.microsoft.com/office/powerpoint/2010/main" val="1559229492"/>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A321F-162B-3B64-C233-052E000F2C15}"/>
              </a:ext>
            </a:extLst>
          </p:cNvPr>
          <p:cNvSpPr>
            <a:spLocks noGrp="1"/>
          </p:cNvSpPr>
          <p:nvPr>
            <p:ph type="title"/>
          </p:nvPr>
        </p:nvSpPr>
        <p:spPr>
          <a:xfrm>
            <a:off x="633412" y="762000"/>
            <a:ext cx="7877176" cy="857250"/>
          </a:xfrm>
        </p:spPr>
        <p:txBody>
          <a:bodyPr>
            <a:noAutofit/>
          </a:bodyPr>
          <a:lstStyle/>
          <a:p>
            <a:r>
              <a:rPr lang="en-US" sz="3200"/>
              <a:t>3 Simple Steps to Support Your </a:t>
            </a:r>
            <a:br>
              <a:rPr lang="en-US" sz="3200"/>
            </a:br>
            <a:r>
              <a:rPr lang="en-US" sz="3200"/>
              <a:t>Child's AI Learning Journey </a:t>
            </a:r>
          </a:p>
        </p:txBody>
      </p:sp>
      <p:sp>
        <p:nvSpPr>
          <p:cNvPr id="3" name="Text Placeholder 2">
            <a:extLst>
              <a:ext uri="{FF2B5EF4-FFF2-40B4-BE49-F238E27FC236}">
                <a16:creationId xmlns:a16="http://schemas.microsoft.com/office/drawing/2014/main" id="{BB457DC4-48D7-062E-816E-EE2E185879F7}"/>
              </a:ext>
            </a:extLst>
          </p:cNvPr>
          <p:cNvSpPr>
            <a:spLocks noGrp="1"/>
          </p:cNvSpPr>
          <p:nvPr>
            <p:ph type="body" idx="1"/>
          </p:nvPr>
        </p:nvSpPr>
        <p:spPr>
          <a:xfrm>
            <a:off x="633412" y="1851948"/>
            <a:ext cx="5142355" cy="3101051"/>
          </a:xfrm>
        </p:spPr>
        <p:txBody>
          <a:bodyPr>
            <a:normAutofit/>
          </a:bodyPr>
          <a:lstStyle/>
          <a:p>
            <a:pPr marL="264160" indent="-264160"/>
            <a:r>
              <a:rPr lang="en-US" b="1">
                <a:solidFill>
                  <a:srgbClr val="58585A"/>
                </a:solidFill>
              </a:rPr>
              <a:t>Stay Up-to-Date with AI Developments</a:t>
            </a:r>
          </a:p>
          <a:p>
            <a:pPr marL="264160" indent="-264160"/>
            <a:r>
              <a:rPr lang="en-US" b="1">
                <a:solidFill>
                  <a:srgbClr val="58585A"/>
                </a:solidFill>
              </a:rPr>
              <a:t>Experiment with AI Yourself</a:t>
            </a:r>
          </a:p>
          <a:p>
            <a:pPr marL="264160" indent="-264160"/>
            <a:r>
              <a:rPr lang="en-US" b="1">
                <a:solidFill>
                  <a:srgbClr val="58585A"/>
                </a:solidFill>
              </a:rPr>
              <a:t>Learn from Your Child and Us!</a:t>
            </a:r>
          </a:p>
        </p:txBody>
      </p:sp>
      <p:pic>
        <p:nvPicPr>
          <p:cNvPr id="1026" name="Picture 2" descr="A diverse family with two children in a home setting, illustrating key points about supporting AI use in schools. The scene shows a parent reading an article on a laptop about the latest AI developments, another parent experimenting with an AI application on a tablet, and the children excitedly showing a project they created using AI on a computer. The family is engaged and interactive, symbolizing learning and support. One parent is Hispanic and the other is Black, and the two children are of mixed descent, one boy and one girl, displaying a harmonious and diverse family environment.">
            <a:extLst>
              <a:ext uri="{FF2B5EF4-FFF2-40B4-BE49-F238E27FC236}">
                <a16:creationId xmlns:a16="http://schemas.microsoft.com/office/drawing/2014/main" id="{48C72DD9-FA31-5B4F-8CDD-59BE86BCEA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4469" y="2167100"/>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580895"/>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DB2FC-6CBA-0FCC-CE04-43FD9B371197}"/>
              </a:ext>
            </a:extLst>
          </p:cNvPr>
          <p:cNvSpPr>
            <a:spLocks noGrp="1"/>
          </p:cNvSpPr>
          <p:nvPr>
            <p:ph type="title"/>
          </p:nvPr>
        </p:nvSpPr>
        <p:spPr>
          <a:xfrm>
            <a:off x="880670" y="152882"/>
            <a:ext cx="7877176" cy="857250"/>
          </a:xfrm>
        </p:spPr>
        <p:txBody>
          <a:bodyPr>
            <a:normAutofit/>
          </a:bodyPr>
          <a:lstStyle/>
          <a:p>
            <a:r>
              <a:rPr lang="en-CN" sz="3600"/>
              <a:t>Parent Prompts </a:t>
            </a:r>
          </a:p>
        </p:txBody>
      </p:sp>
      <p:sp>
        <p:nvSpPr>
          <p:cNvPr id="3" name="Text Placeholder 2">
            <a:extLst>
              <a:ext uri="{FF2B5EF4-FFF2-40B4-BE49-F238E27FC236}">
                <a16:creationId xmlns:a16="http://schemas.microsoft.com/office/drawing/2014/main" id="{72C3D27E-E044-18DA-0153-DF3423617ED5}"/>
              </a:ext>
            </a:extLst>
          </p:cNvPr>
          <p:cNvSpPr>
            <a:spLocks noGrp="1"/>
          </p:cNvSpPr>
          <p:nvPr>
            <p:ph type="body" idx="1"/>
          </p:nvPr>
        </p:nvSpPr>
        <p:spPr>
          <a:xfrm>
            <a:off x="633412" y="1010132"/>
            <a:ext cx="8371692" cy="3942868"/>
          </a:xfrm>
        </p:spPr>
        <p:txBody>
          <a:bodyPr>
            <a:normAutofit fontScale="70000" lnSpcReduction="20000"/>
          </a:bodyPr>
          <a:lstStyle/>
          <a:p>
            <a:r>
              <a:rPr lang="en-CN" b="1"/>
              <a:t>Using the language of your choice</a:t>
            </a:r>
            <a:r>
              <a:rPr lang="en-CN"/>
              <a:t>…</a:t>
            </a:r>
          </a:p>
          <a:p>
            <a:r>
              <a:rPr lang="en-US"/>
              <a:t>I would like you to act as a child psychologist. I will give you a situation and I would like you to give me advice to help me best parent my child.  For your information, my child is [X] years old.</a:t>
            </a:r>
          </a:p>
          <a:p>
            <a:r>
              <a:rPr lang="en-US"/>
              <a:t>I would like you to act as an educational technologist expert. I will give you a situation and I would like you to to help me best parent my child.  For your information, my child is [X] years old.</a:t>
            </a:r>
          </a:p>
          <a:p>
            <a:r>
              <a:rPr lang="en-US"/>
              <a:t>I would like you to act as an expert trip organizer. I will give you information about where we will travel, the dates of our travel and how many adults and children will be traveling.  Please based your responses on the information I give.</a:t>
            </a:r>
          </a:p>
          <a:p>
            <a:r>
              <a:rPr kumimoji="0" lang="en-US" altLang="en-CN" sz="2000" b="0" i="0" u="none" strike="noStrike" cap="none" normalizeH="0" baseline="0">
                <a:ln>
                  <a:noFill/>
                </a:ln>
                <a:solidFill>
                  <a:srgbClr val="202124"/>
                </a:solidFill>
                <a:effectLst/>
                <a:latin typeface="Arial Unicode MS" panose="020B0604020202020204" pitchFamily="34" charset="-128"/>
                <a:ea typeface="Calibri" panose="020F0502020204030204" pitchFamily="34" charset="0"/>
              </a:rPr>
              <a:t>Help me create some digital agreements for my [x] year old’s phone use at home.</a:t>
            </a:r>
            <a:r>
              <a:rPr kumimoji="0" lang="en-US" altLang="en-CN" sz="1100" b="0" i="0" u="none" strike="noStrike" cap="none" normalizeH="0" baseline="0">
                <a:ln>
                  <a:noFill/>
                </a:ln>
                <a:solidFill>
                  <a:schemeClr val="tx1"/>
                </a:solidFill>
                <a:effectLst/>
              </a:rPr>
              <a:t> </a:t>
            </a:r>
            <a:endParaRPr kumimoji="0" lang="en-US" altLang="en-CN" sz="3200" b="0" i="0" u="none" strike="noStrike" cap="none" normalizeH="0" baseline="0">
              <a:ln>
                <a:noFill/>
              </a:ln>
              <a:solidFill>
                <a:schemeClr val="tx1"/>
              </a:solidFill>
              <a:effectLst/>
              <a:latin typeface="Arial" panose="020B0604020202020204" pitchFamily="34" charset="0"/>
            </a:endParaRPr>
          </a:p>
          <a:p>
            <a:r>
              <a:rPr lang="en-US"/>
              <a:t>Write an email to my child’s [Grade] [Subject] teacher asking for feedback on how to help my student at home.</a:t>
            </a:r>
          </a:p>
          <a:p>
            <a:r>
              <a:rPr lang="en-US" b="1"/>
              <a:t>Ask Poe!</a:t>
            </a:r>
          </a:p>
        </p:txBody>
      </p:sp>
      <p:sp>
        <p:nvSpPr>
          <p:cNvPr id="7" name="TextBox 6">
            <a:extLst>
              <a:ext uri="{FF2B5EF4-FFF2-40B4-BE49-F238E27FC236}">
                <a16:creationId xmlns:a16="http://schemas.microsoft.com/office/drawing/2014/main" id="{DFB7CB75-D178-891F-622D-F908BBE264F6}"/>
              </a:ext>
            </a:extLst>
          </p:cNvPr>
          <p:cNvSpPr txBox="1"/>
          <p:nvPr/>
        </p:nvSpPr>
        <p:spPr>
          <a:xfrm>
            <a:off x="-991541" y="2284390"/>
            <a:ext cx="38537" cy="2231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endParaRPr kumimoji="0" lang="en-CN" sz="1200" b="1" i="0" u="none" strike="noStrike" cap="none" spc="0" normalizeH="0" baseline="0">
              <a:ln>
                <a:noFill/>
              </a:ln>
              <a:solidFill>
                <a:srgbClr val="000000"/>
              </a:solidFill>
              <a:effectLst/>
              <a:uFillTx/>
              <a:latin typeface="Helvetica Neue"/>
              <a:ea typeface="Helvetica Neue"/>
              <a:cs typeface="Helvetica Neue"/>
              <a:sym typeface="Helvetica Neue"/>
            </a:endParaRPr>
          </a:p>
        </p:txBody>
      </p:sp>
    </p:spTree>
    <p:extLst>
      <p:ext uri="{BB962C8B-B14F-4D97-AF65-F5344CB8AC3E}">
        <p14:creationId xmlns:p14="http://schemas.microsoft.com/office/powerpoint/2010/main" val="773465887"/>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background with orange and yellow text&#10;&#10;Description automatically generated with medium confidence">
            <a:extLst>
              <a:ext uri="{FF2B5EF4-FFF2-40B4-BE49-F238E27FC236}">
                <a16:creationId xmlns:a16="http://schemas.microsoft.com/office/drawing/2014/main" id="{F87DB774-7BE3-DE13-FBE4-798E3CEA01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0" y="-12728"/>
            <a:ext cx="9190346" cy="5766242"/>
          </a:xfrm>
          <a:prstGeom prst="rect">
            <a:avLst/>
          </a:prstGeom>
        </p:spPr>
      </p:pic>
      <p:sp>
        <p:nvSpPr>
          <p:cNvPr id="120" name="Nanjing International School"/>
          <p:cNvSpPr txBox="1">
            <a:spLocks noGrp="1"/>
          </p:cNvSpPr>
          <p:nvPr>
            <p:ph type="ctrTitle"/>
          </p:nvPr>
        </p:nvSpPr>
        <p:spPr>
          <a:xfrm>
            <a:off x="949778" y="2052536"/>
            <a:ext cx="7810500" cy="735741"/>
          </a:xfrm>
          <a:prstGeom prst="rect">
            <a:avLst/>
          </a:prstGeom>
        </p:spPr>
        <p:txBody>
          <a:bodyPr/>
          <a:lstStyle>
            <a:lvl1pPr defTabSz="457200">
              <a:defRPr sz="4400" b="1">
                <a:latin typeface="Helvetica"/>
                <a:ea typeface="Helvetica"/>
                <a:cs typeface="Helvetica"/>
                <a:sym typeface="Helvetica"/>
              </a:defRPr>
            </a:lvl1pPr>
          </a:lstStyle>
          <a:p>
            <a:r>
              <a:rPr lang="en-US"/>
              <a:t>NIS A.I. Update</a:t>
            </a:r>
            <a:endParaRPr/>
          </a:p>
        </p:txBody>
      </p:sp>
      <p:sp>
        <p:nvSpPr>
          <p:cNvPr id="121" name="Presentation title"/>
          <p:cNvSpPr txBox="1">
            <a:spLocks noGrp="1"/>
          </p:cNvSpPr>
          <p:nvPr>
            <p:ph type="subTitle" sz="quarter" idx="1"/>
          </p:nvPr>
        </p:nvSpPr>
        <p:spPr>
          <a:xfrm>
            <a:off x="775606" y="2788277"/>
            <a:ext cx="7810501" cy="595314"/>
          </a:xfrm>
          <a:prstGeom prst="rect">
            <a:avLst/>
          </a:prstGeom>
        </p:spPr>
        <p:txBody>
          <a:bodyPr/>
          <a:lstStyle>
            <a:lvl1pPr defTabSz="301752">
              <a:spcBef>
                <a:spcPts val="500"/>
              </a:spcBef>
              <a:defRPr sz="2112">
                <a:latin typeface="Helvetica"/>
                <a:ea typeface="Helvetica"/>
                <a:cs typeface="Helvetica"/>
                <a:sym typeface="Helvetica"/>
              </a:defRPr>
            </a:lvl1pPr>
          </a:lstStyle>
          <a:p>
            <a:r>
              <a:rPr lang="en-US"/>
              <a:t>November 27, 2023</a:t>
            </a:r>
            <a:endParaRPr/>
          </a:p>
        </p:txBody>
      </p:sp>
      <p:pic>
        <p:nvPicPr>
          <p:cNvPr id="3" name="Picture 2">
            <a:extLst>
              <a:ext uri="{FF2B5EF4-FFF2-40B4-BE49-F238E27FC236}">
                <a16:creationId xmlns:a16="http://schemas.microsoft.com/office/drawing/2014/main" id="{EA4B7ABF-1F64-8AC4-A6EF-64A2BD937E3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0" y="0"/>
            <a:ext cx="9175832" cy="5753514"/>
          </a:xfrm>
          <a:prstGeom prst="rect">
            <a:avLst/>
          </a:prstGeom>
        </p:spPr>
      </p:pic>
      <p:sp>
        <p:nvSpPr>
          <p:cNvPr id="4" name="TextBox 3">
            <a:extLst>
              <a:ext uri="{FF2B5EF4-FFF2-40B4-BE49-F238E27FC236}">
                <a16:creationId xmlns:a16="http://schemas.microsoft.com/office/drawing/2014/main" id="{BC2F88D9-5E94-C23A-BFD7-3F9DC70F3236}"/>
              </a:ext>
            </a:extLst>
          </p:cNvPr>
          <p:cNvSpPr txBox="1"/>
          <p:nvPr/>
        </p:nvSpPr>
        <p:spPr>
          <a:xfrm>
            <a:off x="3182857" y="5376446"/>
            <a:ext cx="2778286" cy="33855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800" b="0" i="0" err="1">
                <a:solidFill>
                  <a:srgbClr val="0F0F0F"/>
                </a:solidFill>
                <a:effectLst/>
                <a:latin typeface="Söhne"/>
              </a:rPr>
              <a:t>OpenAI</a:t>
            </a:r>
            <a:r>
              <a:rPr lang="en-US" sz="800" b="0" i="0">
                <a:solidFill>
                  <a:srgbClr val="0F0F0F"/>
                </a:solidFill>
                <a:effectLst/>
                <a:latin typeface="Söhne"/>
              </a:rPr>
              <a:t>. (2023). [”Parent Coffee in a Café about AI in Schools"]. Created using DALL-E on [November 26, 2023].</a:t>
            </a:r>
            <a:endParaRPr lang="en-CN" sz="800"/>
          </a:p>
        </p:txBody>
      </p:sp>
    </p:spTree>
    <p:extLst>
      <p:ext uri="{BB962C8B-B14F-4D97-AF65-F5344CB8AC3E}">
        <p14:creationId xmlns:p14="http://schemas.microsoft.com/office/powerpoint/2010/main" val="206981043"/>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34395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19050" tIns="19050" rIns="19050" bIns="19050" numCol="1" spcCol="38100" rtlCol="0" anchor="ctr">
        <a:spAutoFit/>
      </a:bodyPr>
      <a:lstStyle>
        <a:defPPr marL="0" marR="0" indent="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34395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19050" tIns="19050" rIns="19050" bIns="19050" numCol="1" spcCol="38100" rtlCol="0" anchor="ctr">
        <a:spAutoFit/>
      </a:bodyPr>
      <a:lstStyle>
        <a:defPPr marL="0" marR="0" indent="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13AB6C7593289489E2DFFF238E1A64C" ma:contentTypeVersion="20" ma:contentTypeDescription="Create a new document." ma:contentTypeScope="" ma:versionID="8dc3d3b0d9c46fb5835862fece599ea7">
  <xsd:schema xmlns:xsd="http://www.w3.org/2001/XMLSchema" xmlns:xs="http://www.w3.org/2001/XMLSchema" xmlns:p="http://schemas.microsoft.com/office/2006/metadata/properties" xmlns:ns1="http://schemas.microsoft.com/sharepoint/v3" xmlns:ns2="95cd9508-66c0-434f-b108-9dfdf1ce4631" xmlns:ns3="0dab12de-b167-4b47-a470-85bd796b51de" targetNamespace="http://schemas.microsoft.com/office/2006/metadata/properties" ma:root="true" ma:fieldsID="5572b6fc80fcd41426398eaa9d56c13f" ns1:_="" ns2:_="" ns3:_="">
    <xsd:import namespace="http://schemas.microsoft.com/sharepoint/v3"/>
    <xsd:import namespace="95cd9508-66c0-434f-b108-9dfdf1ce4631"/>
    <xsd:import namespace="0dab12de-b167-4b47-a470-85bd796b51d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SearchProperties" minOccurs="0"/>
                <xsd:element ref="ns1:_ip_UnifiedCompliancePolicyProperties" minOccurs="0"/>
                <xsd:element ref="ns1:_ip_UnifiedCompliancePolicyUIAction"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cd9508-66c0-434f-b108-9dfdf1ce46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e97bcf0-b394-4e1d-bf8e-408874e84e73}" ma:internalName="TaxCatchAll" ma:showField="CatchAllData" ma:web="95cd9508-66c0-434f-b108-9dfdf1ce463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dab12de-b167-4b47-a470-85bd796b51de"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c251801-50da-49f1-8bff-1b39edfd8ffb"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0dab12de-b167-4b47-a470-85bd796b51de">
      <Terms xmlns="http://schemas.microsoft.com/office/infopath/2007/PartnerControls"/>
    </lcf76f155ced4ddcb4097134ff3c332f>
    <_ip_UnifiedCompliancePolicyProperties xmlns="http://schemas.microsoft.com/sharepoint/v3" xsi:nil="true"/>
    <TaxCatchAll xmlns="95cd9508-66c0-434f-b108-9dfdf1ce4631" xsi:nil="true"/>
  </documentManagement>
</p:properties>
</file>

<file path=customXml/itemProps1.xml><?xml version="1.0" encoding="utf-8"?>
<ds:datastoreItem xmlns:ds="http://schemas.openxmlformats.org/officeDocument/2006/customXml" ds:itemID="{2559C7C1-37D6-4F6C-B47A-8D4118792353}">
  <ds:schemaRefs>
    <ds:schemaRef ds:uri="http://schemas.microsoft.com/sharepoint/v3/contenttype/forms"/>
  </ds:schemaRefs>
</ds:datastoreItem>
</file>

<file path=customXml/itemProps2.xml><?xml version="1.0" encoding="utf-8"?>
<ds:datastoreItem xmlns:ds="http://schemas.openxmlformats.org/officeDocument/2006/customXml" ds:itemID="{0690C236-2F42-4814-BB06-D8997B541E67}">
  <ds:schemaRefs>
    <ds:schemaRef ds:uri="0dab12de-b167-4b47-a470-85bd796b51de"/>
    <ds:schemaRef ds:uri="95cd9508-66c0-434f-b108-9dfdf1ce46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B4157B3-2BBA-4D9A-B36F-F04B5A534AAB}">
  <ds:schemaRefs>
    <ds:schemaRef ds:uri="0dab12de-b167-4b47-a470-85bd796b51de"/>
    <ds:schemaRef ds:uri="95cd9508-66c0-434f-b108-9dfdf1ce463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(16:10)</PresentationFormat>
  <Slides>26</Slides>
  <Notes>5</Notes>
  <HiddenSlides>2</HiddenSlide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White</vt:lpstr>
      <vt:lpstr>NIS A.I. Update</vt:lpstr>
      <vt:lpstr>PowerPoint Presentation</vt:lpstr>
      <vt:lpstr>PowerPoint Presentation</vt:lpstr>
      <vt:lpstr>PowerPoint Presentation</vt:lpstr>
      <vt:lpstr>PowerPoint Presentation</vt:lpstr>
      <vt:lpstr>PowerPoint Presentation</vt:lpstr>
      <vt:lpstr>“AI won’t take our jobs, but  those who can use it might.” -Dr. Richard Baldwin </vt:lpstr>
      <vt:lpstr>PowerPoint Presentation</vt:lpstr>
      <vt:lpstr>How is AI Disruption Different?</vt:lpstr>
      <vt:lpstr>PowerPoint Presentation</vt:lpstr>
      <vt:lpstr>Where are we with AI?</vt:lpstr>
      <vt:lpstr>Where are we with AI?</vt:lpstr>
      <vt:lpstr>PowerPoint Presentation</vt:lpstr>
      <vt:lpstr>Student Input</vt:lpstr>
      <vt:lpstr>Teacher Input</vt:lpstr>
      <vt:lpstr>PowerPoint Presentation</vt:lpstr>
      <vt:lpstr>Instructional Approaches</vt:lpstr>
      <vt:lpstr>NIS Definition of Learning</vt:lpstr>
      <vt:lpstr>Instructional Approaches</vt:lpstr>
      <vt:lpstr>Where are we with AI?</vt:lpstr>
      <vt:lpstr>What’s the hold up?</vt:lpstr>
      <vt:lpstr>Now and Next…</vt:lpstr>
      <vt:lpstr>PowerPoint Presentation</vt:lpstr>
      <vt:lpstr>3 Simple Steps to Support Your  Child's AI Learning Journey </vt:lpstr>
      <vt:lpstr>Parent Prompts </vt:lpstr>
      <vt:lpstr>NIS A.I. Update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cp:revision>1</cp:revision>
  <cp:lastPrinted>2023-11-14T07:53:20Z</cp:lastPrinted>
  <dcterms:modified xsi:type="dcterms:W3CDTF">2023-11-29T00:54:04Z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0x010100413AB6C7593289489E2DFFF238E1A64C</vt:lpwstr>
  </property>
</Properties>
</file>