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4"/>
  </p:notesMasterIdLst>
  <p:sldIdLst>
    <p:sldId id="256" r:id="rId5"/>
    <p:sldId id="257" r:id="rId6"/>
    <p:sldId id="258" r:id="rId7"/>
    <p:sldId id="262" r:id="rId8"/>
    <p:sldId id="261" r:id="rId9"/>
    <p:sldId id="267" r:id="rId10"/>
    <p:sldId id="265" r:id="rId11"/>
    <p:sldId id="264" r:id="rId12"/>
    <p:sldId id="274" r:id="rId13"/>
    <p:sldId id="275" r:id="rId14"/>
    <p:sldId id="277" r:id="rId15"/>
    <p:sldId id="279" r:id="rId16"/>
    <p:sldId id="280" r:id="rId17"/>
    <p:sldId id="281" r:id="rId18"/>
    <p:sldId id="263" r:id="rId19"/>
    <p:sldId id="269" r:id="rId20"/>
    <p:sldId id="270" r:id="rId21"/>
    <p:sldId id="278" r:id="rId22"/>
    <p:sldId id="285" r:id="rId23"/>
  </p:sldIdLst>
  <p:sldSz cx="9144000" cy="5715000" type="screen16x1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7C575-38A2-1E4E-9DD2-47C5E81A8122}" v="7" dt="2023-11-27T07:53:14.39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0"/>
  </p:normalViewPr>
  <p:slideViewPr>
    <p:cSldViewPr snapToGrid="0">
      <p:cViewPr varScale="1">
        <p:scale>
          <a:sx n="110" d="100"/>
          <a:sy n="110" d="100"/>
        </p:scale>
        <p:origin x="1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on Bratton" userId="6dcdabeb-d9b3-4566-8e2f-cfae010d2f72" providerId="ADAL" clId="{0987C575-38A2-1E4E-9DD2-47C5E81A8122}"/>
    <pc:docChg chg="custSel delSld modSld">
      <pc:chgData name="Kasson Bratton" userId="6dcdabeb-d9b3-4566-8e2f-cfae010d2f72" providerId="ADAL" clId="{0987C575-38A2-1E4E-9DD2-47C5E81A8122}" dt="2023-11-27T07:55:24.188" v="121" actId="20577"/>
      <pc:docMkLst>
        <pc:docMk/>
      </pc:docMkLst>
      <pc:sldChg chg="addSp delSp modSp mod modShow">
        <pc:chgData name="Kasson Bratton" userId="6dcdabeb-d9b3-4566-8e2f-cfae010d2f72" providerId="ADAL" clId="{0987C575-38A2-1E4E-9DD2-47C5E81A8122}" dt="2023-11-27T07:43:22.111" v="18" actId="1076"/>
        <pc:sldMkLst>
          <pc:docMk/>
          <pc:sldMk cId="0" sldId="256"/>
        </pc:sldMkLst>
        <pc:spChg chg="add del">
          <ac:chgData name="Kasson Bratton" userId="6dcdabeb-d9b3-4566-8e2f-cfae010d2f72" providerId="ADAL" clId="{0987C575-38A2-1E4E-9DD2-47C5E81A8122}" dt="2023-11-27T07:43:12.603" v="16" actId="478"/>
          <ac:spMkLst>
            <pc:docMk/>
            <pc:sldMk cId="0" sldId="256"/>
            <ac:spMk id="2" creationId="{AF948209-A79A-95C6-5B63-9307883DCC4F}"/>
          </ac:spMkLst>
        </pc:spChg>
        <pc:spChg chg="add del mod">
          <ac:chgData name="Kasson Bratton" userId="6dcdabeb-d9b3-4566-8e2f-cfae010d2f72" providerId="ADAL" clId="{0987C575-38A2-1E4E-9DD2-47C5E81A8122}" dt="2023-11-27T07:42:51.857" v="12" actId="478"/>
          <ac:spMkLst>
            <pc:docMk/>
            <pc:sldMk cId="0" sldId="256"/>
            <ac:spMk id="5" creationId="{13B6811C-BEDA-9C9F-7600-6D686B578331}"/>
          </ac:spMkLst>
        </pc:spChg>
        <pc:spChg chg="add mod">
          <ac:chgData name="Kasson Bratton" userId="6dcdabeb-d9b3-4566-8e2f-cfae010d2f72" providerId="ADAL" clId="{0987C575-38A2-1E4E-9DD2-47C5E81A8122}" dt="2023-11-27T07:43:17.173" v="17" actId="255"/>
          <ac:spMkLst>
            <pc:docMk/>
            <pc:sldMk cId="0" sldId="256"/>
            <ac:spMk id="6" creationId="{79882617-491B-4E7C-49F7-F63031592715}"/>
          </ac:spMkLst>
        </pc:spChg>
        <pc:spChg chg="del">
          <ac:chgData name="Kasson Bratton" userId="6dcdabeb-d9b3-4566-8e2f-cfae010d2f72" providerId="ADAL" clId="{0987C575-38A2-1E4E-9DD2-47C5E81A8122}" dt="2023-11-27T07:42:51.857" v="12" actId="478"/>
          <ac:spMkLst>
            <pc:docMk/>
            <pc:sldMk cId="0" sldId="256"/>
            <ac:spMk id="120" creationId="{00000000-0000-0000-0000-000000000000}"/>
          </ac:spMkLst>
        </pc:spChg>
        <pc:picChg chg="mod">
          <ac:chgData name="Kasson Bratton" userId="6dcdabeb-d9b3-4566-8e2f-cfae010d2f72" providerId="ADAL" clId="{0987C575-38A2-1E4E-9DD2-47C5E81A8122}" dt="2023-11-27T07:43:22.111" v="18" actId="1076"/>
          <ac:picMkLst>
            <pc:docMk/>
            <pc:sldMk cId="0" sldId="256"/>
            <ac:picMk id="3" creationId="{EA4B7ABF-1F64-8AC4-A6EF-64A2BD937E3D}"/>
          </ac:picMkLst>
        </pc:picChg>
      </pc:sldChg>
      <pc:sldChg chg="modSp mod">
        <pc:chgData name="Kasson Bratton" userId="6dcdabeb-d9b3-4566-8e2f-cfae010d2f72" providerId="ADAL" clId="{0987C575-38A2-1E4E-9DD2-47C5E81A8122}" dt="2023-11-27T07:43:39.590" v="21" actId="255"/>
        <pc:sldMkLst>
          <pc:docMk/>
          <pc:sldMk cId="0" sldId="257"/>
        </pc:sldMkLst>
        <pc:spChg chg="mod">
          <ac:chgData name="Kasson Bratton" userId="6dcdabeb-d9b3-4566-8e2f-cfae010d2f72" providerId="ADAL" clId="{0987C575-38A2-1E4E-9DD2-47C5E81A8122}" dt="2023-11-27T07:43:39.590" v="21" actId="255"/>
          <ac:spMkLst>
            <pc:docMk/>
            <pc:sldMk cId="0" sldId="257"/>
            <ac:spMk id="125" creationId="{00000000-0000-0000-0000-000000000000}"/>
          </ac:spMkLst>
        </pc:spChg>
      </pc:sldChg>
      <pc:sldChg chg="modSp mod">
        <pc:chgData name="Kasson Bratton" userId="6dcdabeb-d9b3-4566-8e2f-cfae010d2f72" providerId="ADAL" clId="{0987C575-38A2-1E4E-9DD2-47C5E81A8122}" dt="2023-11-27T07:43:57.341" v="25" actId="113"/>
        <pc:sldMkLst>
          <pc:docMk/>
          <pc:sldMk cId="3446625295" sldId="258"/>
        </pc:sldMkLst>
        <pc:spChg chg="mod">
          <ac:chgData name="Kasson Bratton" userId="6dcdabeb-d9b3-4566-8e2f-cfae010d2f72" providerId="ADAL" clId="{0987C575-38A2-1E4E-9DD2-47C5E81A8122}" dt="2023-11-27T07:43:57.341" v="25" actId="113"/>
          <ac:spMkLst>
            <pc:docMk/>
            <pc:sldMk cId="3446625295" sldId="258"/>
            <ac:spMk id="2" creationId="{2C5DC73E-DAE8-B647-32E0-38DC597D5E22}"/>
          </ac:spMkLst>
        </pc:spChg>
      </pc:sldChg>
      <pc:sldChg chg="del">
        <pc:chgData name="Kasson Bratton" userId="6dcdabeb-d9b3-4566-8e2f-cfae010d2f72" providerId="ADAL" clId="{0987C575-38A2-1E4E-9DD2-47C5E81A8122}" dt="2023-11-27T05:20:58.527" v="4" actId="2696"/>
        <pc:sldMkLst>
          <pc:docMk/>
          <pc:sldMk cId="2876295978" sldId="260"/>
        </pc:sldMkLst>
      </pc:sldChg>
      <pc:sldChg chg="modSp mod">
        <pc:chgData name="Kasson Bratton" userId="6dcdabeb-d9b3-4566-8e2f-cfae010d2f72" providerId="ADAL" clId="{0987C575-38A2-1E4E-9DD2-47C5E81A8122}" dt="2023-11-27T07:44:09.106" v="28" actId="255"/>
        <pc:sldMkLst>
          <pc:docMk/>
          <pc:sldMk cId="2650348684" sldId="262"/>
        </pc:sldMkLst>
        <pc:spChg chg="mod">
          <ac:chgData name="Kasson Bratton" userId="6dcdabeb-d9b3-4566-8e2f-cfae010d2f72" providerId="ADAL" clId="{0987C575-38A2-1E4E-9DD2-47C5E81A8122}" dt="2023-11-27T07:44:09.106" v="28" actId="255"/>
          <ac:spMkLst>
            <pc:docMk/>
            <pc:sldMk cId="2650348684" sldId="262"/>
            <ac:spMk id="2" creationId="{3E97B1DA-41AE-87DA-AB39-F14DDBCFF56D}"/>
          </ac:spMkLst>
        </pc:spChg>
      </pc:sldChg>
      <pc:sldChg chg="modSp mod">
        <pc:chgData name="Kasson Bratton" userId="6dcdabeb-d9b3-4566-8e2f-cfae010d2f72" providerId="ADAL" clId="{0987C575-38A2-1E4E-9DD2-47C5E81A8122}" dt="2023-11-27T07:49:45.979" v="78" actId="255"/>
        <pc:sldMkLst>
          <pc:docMk/>
          <pc:sldMk cId="251900534" sldId="263"/>
        </pc:sldMkLst>
        <pc:spChg chg="mod">
          <ac:chgData name="Kasson Bratton" userId="6dcdabeb-d9b3-4566-8e2f-cfae010d2f72" providerId="ADAL" clId="{0987C575-38A2-1E4E-9DD2-47C5E81A8122}" dt="2023-11-27T07:49:45.979" v="78" actId="255"/>
          <ac:spMkLst>
            <pc:docMk/>
            <pc:sldMk cId="251900534" sldId="263"/>
            <ac:spMk id="2" creationId="{DECC6CEA-FCEA-9C6B-1F96-40FF904181EA}"/>
          </ac:spMkLst>
        </pc:spChg>
      </pc:sldChg>
      <pc:sldChg chg="modSp mod">
        <pc:chgData name="Kasson Bratton" userId="6dcdabeb-d9b3-4566-8e2f-cfae010d2f72" providerId="ADAL" clId="{0987C575-38A2-1E4E-9DD2-47C5E81A8122}" dt="2023-11-27T07:44:39.901" v="34" actId="255"/>
        <pc:sldMkLst>
          <pc:docMk/>
          <pc:sldMk cId="933673350" sldId="264"/>
        </pc:sldMkLst>
        <pc:spChg chg="mod">
          <ac:chgData name="Kasson Bratton" userId="6dcdabeb-d9b3-4566-8e2f-cfae010d2f72" providerId="ADAL" clId="{0987C575-38A2-1E4E-9DD2-47C5E81A8122}" dt="2023-11-27T07:44:39.901" v="34" actId="255"/>
          <ac:spMkLst>
            <pc:docMk/>
            <pc:sldMk cId="933673350" sldId="264"/>
            <ac:spMk id="4" creationId="{3AB0FADD-C8FF-D1A6-6656-F89BA12C97D8}"/>
          </ac:spMkLst>
        </pc:spChg>
      </pc:sldChg>
      <pc:sldChg chg="modSp mod">
        <pc:chgData name="Kasson Bratton" userId="6dcdabeb-d9b3-4566-8e2f-cfae010d2f72" providerId="ADAL" clId="{0987C575-38A2-1E4E-9DD2-47C5E81A8122}" dt="2023-11-27T07:44:28.874" v="32" actId="255"/>
        <pc:sldMkLst>
          <pc:docMk/>
          <pc:sldMk cId="965954620" sldId="265"/>
        </pc:sldMkLst>
        <pc:spChg chg="mod">
          <ac:chgData name="Kasson Bratton" userId="6dcdabeb-d9b3-4566-8e2f-cfae010d2f72" providerId="ADAL" clId="{0987C575-38A2-1E4E-9DD2-47C5E81A8122}" dt="2023-11-27T07:44:28.874" v="32" actId="255"/>
          <ac:spMkLst>
            <pc:docMk/>
            <pc:sldMk cId="965954620" sldId="265"/>
            <ac:spMk id="2" creationId="{4AC1FEE7-89EC-2DD0-0BD9-B68C079AC3F4}"/>
          </ac:spMkLst>
        </pc:spChg>
      </pc:sldChg>
      <pc:sldChg chg="modSp mod">
        <pc:chgData name="Kasson Bratton" userId="6dcdabeb-d9b3-4566-8e2f-cfae010d2f72" providerId="ADAL" clId="{0987C575-38A2-1E4E-9DD2-47C5E81A8122}" dt="2023-11-27T07:44:20.334" v="30" actId="255"/>
        <pc:sldMkLst>
          <pc:docMk/>
          <pc:sldMk cId="2308604913" sldId="267"/>
        </pc:sldMkLst>
        <pc:spChg chg="mod">
          <ac:chgData name="Kasson Bratton" userId="6dcdabeb-d9b3-4566-8e2f-cfae010d2f72" providerId="ADAL" clId="{0987C575-38A2-1E4E-9DD2-47C5E81A8122}" dt="2023-11-27T07:44:20.334" v="30" actId="255"/>
          <ac:spMkLst>
            <pc:docMk/>
            <pc:sldMk cId="2308604913" sldId="267"/>
            <ac:spMk id="2" creationId="{DECC6CEA-FCEA-9C6B-1F96-40FF904181EA}"/>
          </ac:spMkLst>
        </pc:spChg>
      </pc:sldChg>
      <pc:sldChg chg="addSp delSp modSp mod">
        <pc:chgData name="Kasson Bratton" userId="6dcdabeb-d9b3-4566-8e2f-cfae010d2f72" providerId="ADAL" clId="{0987C575-38A2-1E4E-9DD2-47C5E81A8122}" dt="2023-11-27T07:53:40.018" v="100" actId="1582"/>
        <pc:sldMkLst>
          <pc:docMk/>
          <pc:sldMk cId="4076186792" sldId="269"/>
        </pc:sldMkLst>
        <pc:spChg chg="mod">
          <ac:chgData name="Kasson Bratton" userId="6dcdabeb-d9b3-4566-8e2f-cfae010d2f72" providerId="ADAL" clId="{0987C575-38A2-1E4E-9DD2-47C5E81A8122}" dt="2023-11-27T07:52:03.520" v="80" actId="255"/>
          <ac:spMkLst>
            <pc:docMk/>
            <pc:sldMk cId="4076186792" sldId="269"/>
            <ac:spMk id="2" creationId="{C929EAB4-3A2E-F9D7-9542-5CAA279ACA8E}"/>
          </ac:spMkLst>
        </pc:spChg>
        <pc:spChg chg="mod">
          <ac:chgData name="Kasson Bratton" userId="6dcdabeb-d9b3-4566-8e2f-cfae010d2f72" providerId="ADAL" clId="{0987C575-38A2-1E4E-9DD2-47C5E81A8122}" dt="2023-11-27T07:52:21.819" v="84"/>
          <ac:spMkLst>
            <pc:docMk/>
            <pc:sldMk cId="4076186792" sldId="269"/>
            <ac:spMk id="3" creationId="{A8FDACDF-F32A-2FF6-6B98-FA59E3652EDF}"/>
          </ac:spMkLst>
        </pc:spChg>
        <pc:spChg chg="del">
          <ac:chgData name="Kasson Bratton" userId="6dcdabeb-d9b3-4566-8e2f-cfae010d2f72" providerId="ADAL" clId="{0987C575-38A2-1E4E-9DD2-47C5E81A8122}" dt="2023-11-27T07:53:17.455" v="92" actId="478"/>
          <ac:spMkLst>
            <pc:docMk/>
            <pc:sldMk cId="4076186792" sldId="269"/>
            <ac:spMk id="4" creationId="{F286502E-1E5A-7401-B033-9EAB6A43FC7C}"/>
          </ac:spMkLst>
        </pc:spChg>
        <pc:spChg chg="add mod">
          <ac:chgData name="Kasson Bratton" userId="6dcdabeb-d9b3-4566-8e2f-cfae010d2f72" providerId="ADAL" clId="{0987C575-38A2-1E4E-9DD2-47C5E81A8122}" dt="2023-11-27T07:53:40.018" v="100" actId="1582"/>
          <ac:spMkLst>
            <pc:docMk/>
            <pc:sldMk cId="4076186792" sldId="269"/>
            <ac:spMk id="10" creationId="{0E573E13-FB26-8F43-B4CD-A813978656F0}"/>
          </ac:spMkLst>
        </pc:spChg>
        <pc:picChg chg="del">
          <ac:chgData name="Kasson Bratton" userId="6dcdabeb-d9b3-4566-8e2f-cfae010d2f72" providerId="ADAL" clId="{0987C575-38A2-1E4E-9DD2-47C5E81A8122}" dt="2023-11-27T07:53:15.569" v="91" actId="478"/>
          <ac:picMkLst>
            <pc:docMk/>
            <pc:sldMk cId="4076186792" sldId="269"/>
            <ac:picMk id="5" creationId="{4C4ECD0D-BCCB-A5F3-D0E8-8F2AC72FF549}"/>
          </ac:picMkLst>
        </pc:picChg>
        <pc:picChg chg="add del mod">
          <ac:chgData name="Kasson Bratton" userId="6dcdabeb-d9b3-4566-8e2f-cfae010d2f72" providerId="ADAL" clId="{0987C575-38A2-1E4E-9DD2-47C5E81A8122}" dt="2023-11-27T07:52:59.094" v="89" actId="478"/>
          <ac:picMkLst>
            <pc:docMk/>
            <pc:sldMk cId="4076186792" sldId="269"/>
            <ac:picMk id="7" creationId="{7F845C54-649A-041F-A240-274D5BA181BE}"/>
          </ac:picMkLst>
        </pc:picChg>
        <pc:picChg chg="add mod">
          <ac:chgData name="Kasson Bratton" userId="6dcdabeb-d9b3-4566-8e2f-cfae010d2f72" providerId="ADAL" clId="{0987C575-38A2-1E4E-9DD2-47C5E81A8122}" dt="2023-11-27T07:53:23.243" v="96" actId="1076"/>
          <ac:picMkLst>
            <pc:docMk/>
            <pc:sldMk cId="4076186792" sldId="269"/>
            <ac:picMk id="9" creationId="{45162623-99DA-7126-8D2A-B6C4789AA1C1}"/>
          </ac:picMkLst>
        </pc:picChg>
      </pc:sldChg>
      <pc:sldChg chg="modSp mod">
        <pc:chgData name="Kasson Bratton" userId="6dcdabeb-d9b3-4566-8e2f-cfae010d2f72" providerId="ADAL" clId="{0987C575-38A2-1E4E-9DD2-47C5E81A8122}" dt="2023-11-27T07:54:24.964" v="108"/>
        <pc:sldMkLst>
          <pc:docMk/>
          <pc:sldMk cId="3568522630" sldId="270"/>
        </pc:sldMkLst>
        <pc:spChg chg="mod">
          <ac:chgData name="Kasson Bratton" userId="6dcdabeb-d9b3-4566-8e2f-cfae010d2f72" providerId="ADAL" clId="{0987C575-38A2-1E4E-9DD2-47C5E81A8122}" dt="2023-11-27T07:53:58.815" v="103" actId="113"/>
          <ac:spMkLst>
            <pc:docMk/>
            <pc:sldMk cId="3568522630" sldId="270"/>
            <ac:spMk id="2" creationId="{22511860-14BE-BD82-2616-97A096159277}"/>
          </ac:spMkLst>
        </pc:spChg>
        <pc:spChg chg="mod">
          <ac:chgData name="Kasson Bratton" userId="6dcdabeb-d9b3-4566-8e2f-cfae010d2f72" providerId="ADAL" clId="{0987C575-38A2-1E4E-9DD2-47C5E81A8122}" dt="2023-11-27T07:54:24.964" v="108"/>
          <ac:spMkLst>
            <pc:docMk/>
            <pc:sldMk cId="3568522630" sldId="270"/>
            <ac:spMk id="3" creationId="{3D4826C3-A3F9-B4A9-35FB-F8A668AA17EF}"/>
          </ac:spMkLst>
        </pc:spChg>
      </pc:sldChg>
      <pc:sldChg chg="modSp mod">
        <pc:chgData name="Kasson Bratton" userId="6dcdabeb-d9b3-4566-8e2f-cfae010d2f72" providerId="ADAL" clId="{0987C575-38A2-1E4E-9DD2-47C5E81A8122}" dt="2023-11-27T07:45:39.028" v="45"/>
        <pc:sldMkLst>
          <pc:docMk/>
          <pc:sldMk cId="367981548" sldId="274"/>
        </pc:sldMkLst>
        <pc:spChg chg="mod">
          <ac:chgData name="Kasson Bratton" userId="6dcdabeb-d9b3-4566-8e2f-cfae010d2f72" providerId="ADAL" clId="{0987C575-38A2-1E4E-9DD2-47C5E81A8122}" dt="2023-11-27T07:44:51.659" v="38" actId="113"/>
          <ac:spMkLst>
            <pc:docMk/>
            <pc:sldMk cId="367981548" sldId="274"/>
            <ac:spMk id="5" creationId="{C9B2A04E-C799-4B39-6015-F51E53C1E75D}"/>
          </ac:spMkLst>
        </pc:spChg>
        <pc:spChg chg="mod">
          <ac:chgData name="Kasson Bratton" userId="6dcdabeb-d9b3-4566-8e2f-cfae010d2f72" providerId="ADAL" clId="{0987C575-38A2-1E4E-9DD2-47C5E81A8122}" dt="2023-11-27T07:45:39.028" v="45"/>
          <ac:spMkLst>
            <pc:docMk/>
            <pc:sldMk cId="367981548" sldId="274"/>
            <ac:spMk id="6" creationId="{C553D28F-1849-103D-BAEF-9837F217C46B}"/>
          </ac:spMkLst>
        </pc:spChg>
      </pc:sldChg>
      <pc:sldChg chg="modSp mod">
        <pc:chgData name="Kasson Bratton" userId="6dcdabeb-d9b3-4566-8e2f-cfae010d2f72" providerId="ADAL" clId="{0987C575-38A2-1E4E-9DD2-47C5E81A8122}" dt="2023-11-27T07:45:05.720" v="41" actId="255"/>
        <pc:sldMkLst>
          <pc:docMk/>
          <pc:sldMk cId="2762703644" sldId="275"/>
        </pc:sldMkLst>
        <pc:spChg chg="mod">
          <ac:chgData name="Kasson Bratton" userId="6dcdabeb-d9b3-4566-8e2f-cfae010d2f72" providerId="ADAL" clId="{0987C575-38A2-1E4E-9DD2-47C5E81A8122}" dt="2023-11-27T07:45:05.720" v="41" actId="255"/>
          <ac:spMkLst>
            <pc:docMk/>
            <pc:sldMk cId="2762703644" sldId="275"/>
            <ac:spMk id="2" creationId="{3FE76B47-1AF6-B65B-E2C9-B1BAFFB52BA0}"/>
          </ac:spMkLst>
        </pc:spChg>
      </pc:sldChg>
      <pc:sldChg chg="modSp mod">
        <pc:chgData name="Kasson Bratton" userId="6dcdabeb-d9b3-4566-8e2f-cfae010d2f72" providerId="ADAL" clId="{0987C575-38A2-1E4E-9DD2-47C5E81A8122}" dt="2023-11-27T07:45:55.929" v="48" actId="113"/>
        <pc:sldMkLst>
          <pc:docMk/>
          <pc:sldMk cId="1051753005" sldId="279"/>
        </pc:sldMkLst>
        <pc:spChg chg="mod">
          <ac:chgData name="Kasson Bratton" userId="6dcdabeb-d9b3-4566-8e2f-cfae010d2f72" providerId="ADAL" clId="{0987C575-38A2-1E4E-9DD2-47C5E81A8122}" dt="2023-11-27T07:45:55.929" v="48" actId="113"/>
          <ac:spMkLst>
            <pc:docMk/>
            <pc:sldMk cId="1051753005" sldId="279"/>
            <ac:spMk id="4" creationId="{2EA531CB-5E6A-5CF9-B057-DF7BCE987150}"/>
          </ac:spMkLst>
        </pc:spChg>
      </pc:sldChg>
      <pc:sldChg chg="addSp delSp modSp mod">
        <pc:chgData name="Kasson Bratton" userId="6dcdabeb-d9b3-4566-8e2f-cfae010d2f72" providerId="ADAL" clId="{0987C575-38A2-1E4E-9DD2-47C5E81A8122}" dt="2023-11-27T07:47:26.325" v="74" actId="255"/>
        <pc:sldMkLst>
          <pc:docMk/>
          <pc:sldMk cId="156116633" sldId="280"/>
        </pc:sldMkLst>
        <pc:spChg chg="add mod">
          <ac:chgData name="Kasson Bratton" userId="6dcdabeb-d9b3-4566-8e2f-cfae010d2f72" providerId="ADAL" clId="{0987C575-38A2-1E4E-9DD2-47C5E81A8122}" dt="2023-11-27T07:47:19.889" v="73" actId="115"/>
          <ac:spMkLst>
            <pc:docMk/>
            <pc:sldMk cId="156116633" sldId="280"/>
            <ac:spMk id="2" creationId="{86467883-F2E2-0945-6C47-7F5FD1D1F915}"/>
          </ac:spMkLst>
        </pc:spChg>
        <pc:spChg chg="mod">
          <ac:chgData name="Kasson Bratton" userId="6dcdabeb-d9b3-4566-8e2f-cfae010d2f72" providerId="ADAL" clId="{0987C575-38A2-1E4E-9DD2-47C5E81A8122}" dt="2023-11-27T07:47:26.325" v="74" actId="255"/>
          <ac:spMkLst>
            <pc:docMk/>
            <pc:sldMk cId="156116633" sldId="280"/>
            <ac:spMk id="3" creationId="{96BDCB82-35E9-98F0-8834-A5A8EBF8502D}"/>
          </ac:spMkLst>
        </pc:spChg>
        <pc:picChg chg="del">
          <ac:chgData name="Kasson Bratton" userId="6dcdabeb-d9b3-4566-8e2f-cfae010d2f72" providerId="ADAL" clId="{0987C575-38A2-1E4E-9DD2-47C5E81A8122}" dt="2023-11-27T07:46:07.723" v="50" actId="478"/>
          <ac:picMkLst>
            <pc:docMk/>
            <pc:sldMk cId="156116633" sldId="280"/>
            <ac:picMk id="5" creationId="{BB7BDCBE-B641-C8A8-EFB5-C3B536D3EDAB}"/>
          </ac:picMkLst>
        </pc:picChg>
      </pc:sldChg>
      <pc:sldChg chg="modSp mod">
        <pc:chgData name="Kasson Bratton" userId="6dcdabeb-d9b3-4566-8e2f-cfae010d2f72" providerId="ADAL" clId="{0987C575-38A2-1E4E-9DD2-47C5E81A8122}" dt="2023-11-27T07:47:42.409" v="76" actId="255"/>
        <pc:sldMkLst>
          <pc:docMk/>
          <pc:sldMk cId="3663070878" sldId="281"/>
        </pc:sldMkLst>
        <pc:spChg chg="mod">
          <ac:chgData name="Kasson Bratton" userId="6dcdabeb-d9b3-4566-8e2f-cfae010d2f72" providerId="ADAL" clId="{0987C575-38A2-1E4E-9DD2-47C5E81A8122}" dt="2023-11-27T07:47:42.409" v="76" actId="255"/>
          <ac:spMkLst>
            <pc:docMk/>
            <pc:sldMk cId="3663070878" sldId="281"/>
            <ac:spMk id="4" creationId="{2EA531CB-5E6A-5CF9-B057-DF7BCE987150}"/>
          </ac:spMkLst>
        </pc:spChg>
      </pc:sldChg>
      <pc:sldChg chg="del">
        <pc:chgData name="Kasson Bratton" userId="6dcdabeb-d9b3-4566-8e2f-cfae010d2f72" providerId="ADAL" clId="{0987C575-38A2-1E4E-9DD2-47C5E81A8122}" dt="2023-11-27T05:20:53.150" v="2" actId="2696"/>
        <pc:sldMkLst>
          <pc:docMk/>
          <pc:sldMk cId="2216406979" sldId="282"/>
        </pc:sldMkLst>
      </pc:sldChg>
      <pc:sldChg chg="del">
        <pc:chgData name="Kasson Bratton" userId="6dcdabeb-d9b3-4566-8e2f-cfae010d2f72" providerId="ADAL" clId="{0987C575-38A2-1E4E-9DD2-47C5E81A8122}" dt="2023-11-27T05:21:07.776" v="6" actId="2696"/>
        <pc:sldMkLst>
          <pc:docMk/>
          <pc:sldMk cId="1040518941" sldId="283"/>
        </pc:sldMkLst>
      </pc:sldChg>
      <pc:sldChg chg="del mod modShow">
        <pc:chgData name="Kasson Bratton" userId="6dcdabeb-d9b3-4566-8e2f-cfae010d2f72" providerId="ADAL" clId="{0987C575-38A2-1E4E-9DD2-47C5E81A8122}" dt="2023-11-27T07:42:30.104" v="7" actId="2696"/>
        <pc:sldMkLst>
          <pc:docMk/>
          <pc:sldMk cId="3530424227" sldId="284"/>
        </pc:sldMkLst>
      </pc:sldChg>
      <pc:sldChg chg="delSp modSp mod">
        <pc:chgData name="Kasson Bratton" userId="6dcdabeb-d9b3-4566-8e2f-cfae010d2f72" providerId="ADAL" clId="{0987C575-38A2-1E4E-9DD2-47C5E81A8122}" dt="2023-11-27T07:55:24.188" v="121" actId="20577"/>
        <pc:sldMkLst>
          <pc:docMk/>
          <pc:sldMk cId="773465887" sldId="285"/>
        </pc:sldMkLst>
        <pc:spChg chg="mod">
          <ac:chgData name="Kasson Bratton" userId="6dcdabeb-d9b3-4566-8e2f-cfae010d2f72" providerId="ADAL" clId="{0987C575-38A2-1E4E-9DD2-47C5E81A8122}" dt="2023-11-27T07:54:36.306" v="109"/>
          <ac:spMkLst>
            <pc:docMk/>
            <pc:sldMk cId="773465887" sldId="285"/>
            <ac:spMk id="2" creationId="{CFBDB2FC-6CBA-0FCC-CE04-43FD9B371197}"/>
          </ac:spMkLst>
        </pc:spChg>
        <pc:spChg chg="mod">
          <ac:chgData name="Kasson Bratton" userId="6dcdabeb-d9b3-4566-8e2f-cfae010d2f72" providerId="ADAL" clId="{0987C575-38A2-1E4E-9DD2-47C5E81A8122}" dt="2023-11-27T07:55:24.188" v="121" actId="20577"/>
          <ac:spMkLst>
            <pc:docMk/>
            <pc:sldMk cId="773465887" sldId="285"/>
            <ac:spMk id="3" creationId="{72C3D27E-E044-18DA-0153-DF3423617ED5}"/>
          </ac:spMkLst>
        </pc:spChg>
        <pc:spChg chg="del">
          <ac:chgData name="Kasson Bratton" userId="6dcdabeb-d9b3-4566-8e2f-cfae010d2f72" providerId="ADAL" clId="{0987C575-38A2-1E4E-9DD2-47C5E81A8122}" dt="2023-11-27T05:20:52.345" v="1"/>
          <ac:spMkLst>
            <pc:docMk/>
            <pc:sldMk cId="773465887" sldId="285"/>
            <ac:spMk id="7" creationId="{DFB7CB75-D178-891F-622D-F908BBE264F6}"/>
          </ac:spMkLst>
        </pc:spChg>
      </pc:sldChg>
      <pc:sldMasterChg chg="delSldLayout">
        <pc:chgData name="Kasson Bratton" userId="6dcdabeb-d9b3-4566-8e2f-cfae010d2f72" providerId="ADAL" clId="{0987C575-38A2-1E4E-9DD2-47C5E81A8122}" dt="2023-11-27T07:42:30.105" v="8" actId="2696"/>
        <pc:sldMasterMkLst>
          <pc:docMk/>
          <pc:sldMasterMk cId="0" sldId="2147483648"/>
        </pc:sldMasterMkLst>
        <pc:sldLayoutChg chg="del">
          <pc:chgData name="Kasson Bratton" userId="6dcdabeb-d9b3-4566-8e2f-cfae010d2f72" providerId="ADAL" clId="{0987C575-38A2-1E4E-9DD2-47C5E81A8122}" dt="2023-11-27T07:42:30.105" v="8" actId="2696"/>
          <pc:sldLayoutMkLst>
            <pc:docMk/>
            <pc:sldMasterMk cId="0" sldId="2147483648"/>
            <pc:sldLayoutMk cId="0"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63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effectLst/>
                <a:latin typeface="Söhne"/>
              </a:rPr>
              <a:t>Traditional language models were limited in scope, trained on small datasets for specific tasks such as grammar correction or keyword search, using simpler algorithms like n-gram statistics.</a:t>
            </a:r>
          </a:p>
          <a:p>
            <a:pPr algn="l">
              <a:buFont typeface="Arial" panose="020B0604020202020204" pitchFamily="34" charset="0"/>
              <a:buChar char="•"/>
            </a:pPr>
            <a:r>
              <a:rPr lang="en-US" b="0" i="0">
                <a:effectLst/>
                <a:latin typeface="Söhne"/>
              </a:rPr>
              <a:t>The advent of deep learning spurred the creation of large language models (LLMs) like GPT, which employ transformer architectures capable of processing vast datasets and generating more complex, context-aware text.</a:t>
            </a:r>
          </a:p>
          <a:p>
            <a:pPr algn="l">
              <a:buFont typeface="Arial" panose="020B0604020202020204" pitchFamily="34" charset="0"/>
              <a:buChar char="•"/>
            </a:pPr>
            <a:r>
              <a:rPr lang="en-US" b="0" i="0">
                <a:effectLst/>
                <a:latin typeface="Söhne"/>
              </a:rPr>
              <a:t>LLMs offer versatility in performing diverse language tasks, from writing and summarizing to conversation and translation, without task-specific retraining.</a:t>
            </a:r>
          </a:p>
          <a:p>
            <a:pPr algn="l">
              <a:buFont typeface="Arial" panose="020B0604020202020204" pitchFamily="34" charset="0"/>
              <a:buChar char="•"/>
            </a:pPr>
            <a:r>
              <a:rPr lang="en-US" b="0" i="0">
                <a:effectLst/>
                <a:latin typeface="Söhne"/>
              </a:rPr>
              <a:t>Their ability to understand extended context and maintain textual coherence mirrors human-like interaction, enhancing applications like virtual assistants and accessibility tools.</a:t>
            </a:r>
          </a:p>
          <a:p>
            <a:pPr algn="l">
              <a:buFont typeface="Arial" panose="020B0604020202020204" pitchFamily="34" charset="0"/>
              <a:buChar char="•"/>
            </a:pPr>
            <a:r>
              <a:rPr lang="en-US" b="0" i="0">
                <a:effectLst/>
                <a:latin typeface="Söhne"/>
              </a:rPr>
              <a:t>The shift to LLMs represents a technological leap, promising economic efficiency and a transformative impact on how we use AI in natural language processing.</a:t>
            </a:r>
          </a:p>
          <a:p>
            <a:endParaRPr lang="en-US"/>
          </a:p>
        </p:txBody>
      </p:sp>
    </p:spTree>
    <p:extLst>
      <p:ext uri="{BB962C8B-B14F-4D97-AF65-F5344CB8AC3E}">
        <p14:creationId xmlns:p14="http://schemas.microsoft.com/office/powerpoint/2010/main" val="405345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a:t>Stage 1</a:t>
            </a:r>
          </a:p>
          <a:p>
            <a:pPr marL="285750" indent="-285750" algn="l">
              <a:lnSpc>
                <a:spcPct val="100000"/>
              </a:lnSpc>
              <a:buFont typeface="Arial"/>
              <a:buChar char="•"/>
            </a:pPr>
            <a:r>
              <a:rPr lang="en-US"/>
              <a:t>Ensure that AI use at NIS complies with existing security and privacy and educational policies, </a:t>
            </a:r>
          </a:p>
          <a:p>
            <a:pPr marL="285750" indent="-285750" algn="l">
              <a:lnSpc>
                <a:spcPct val="100000"/>
              </a:lnSpc>
              <a:buFont typeface="Arial"/>
              <a:buChar char="•"/>
            </a:pPr>
            <a:r>
              <a:rPr lang="en-US"/>
              <a:t>Provide guidance to students and staff on topics such as the opportunities and risks of AI</a:t>
            </a:r>
          </a:p>
          <a:p>
            <a:pPr marL="285750" indent="-285750" algn="l">
              <a:lnSpc>
                <a:spcPct val="100000"/>
              </a:lnSpc>
              <a:buFont typeface="Arial"/>
              <a:buChar char="•"/>
            </a:pPr>
            <a:r>
              <a:rPr lang="en-US"/>
              <a:t>Clarify responsible and appropriate uses of AI tools, by teachers and students </a:t>
            </a:r>
          </a:p>
          <a:p>
            <a:pPr marL="285750" indent="-285750" algn="l">
              <a:lnSpc>
                <a:spcPct val="100000"/>
              </a:lnSpc>
              <a:buFont typeface="Arial"/>
              <a:buChar char="•"/>
            </a:pPr>
            <a:r>
              <a:rPr lang="en-US"/>
              <a:t>Define academic integrity standards related to AI.  </a:t>
            </a:r>
          </a:p>
          <a:p>
            <a:pPr algn="l">
              <a:lnSpc>
                <a:spcPct val="100000"/>
              </a:lnSpc>
            </a:pPr>
            <a:r>
              <a:rPr lang="en-US"/>
              <a:t>Stage 2</a:t>
            </a:r>
          </a:p>
          <a:p>
            <a:pPr marL="285750" indent="-285750" algn="l">
              <a:lnSpc>
                <a:spcPct val="100000"/>
              </a:lnSpc>
              <a:buFont typeface="Arial"/>
              <a:buChar char="•"/>
            </a:pPr>
            <a:r>
              <a:rPr lang="en-US"/>
              <a:t>Focusing on professional development for all staff</a:t>
            </a:r>
          </a:p>
          <a:p>
            <a:pPr marL="285750" indent="-285750" algn="l">
              <a:lnSpc>
                <a:spcPct val="100000"/>
              </a:lnSpc>
              <a:buFont typeface="Arial"/>
              <a:buChar char="•"/>
            </a:pPr>
            <a:r>
              <a:rPr lang="en-US"/>
              <a:t>Bring together individual educators' experiences with AI to build collective organizational knowledge and capacity. </a:t>
            </a:r>
          </a:p>
          <a:p>
            <a:pPr marL="285750" indent="-285750" algn="l">
              <a:lnSpc>
                <a:spcPct val="100000"/>
              </a:lnSpc>
              <a:buFont typeface="Arial"/>
              <a:buChar char="•"/>
            </a:pPr>
            <a:r>
              <a:rPr lang="en-US"/>
              <a:t>Include operational considerations such as evaluating AI tools already in use and reviewing our practices, particularly around assessment with AI in mind</a:t>
            </a:r>
          </a:p>
          <a:p>
            <a:pPr algn="l">
              <a:lnSpc>
                <a:spcPct val="100000"/>
              </a:lnSpc>
            </a:pPr>
            <a:r>
              <a:rPr lang="en-US"/>
              <a:t>Stage 3</a:t>
            </a:r>
          </a:p>
          <a:p>
            <a:pPr marL="285750" indent="-285750" algn="l">
              <a:lnSpc>
                <a:spcPct val="100000"/>
              </a:lnSpc>
              <a:buFont typeface="Arial"/>
              <a:buChar char="•"/>
            </a:pPr>
            <a:r>
              <a:rPr lang="en-US"/>
              <a:t>Personalized learning and PD for staff based on individual needs and goals</a:t>
            </a:r>
          </a:p>
          <a:p>
            <a:pPr marL="285750" indent="-285750" algn="l">
              <a:lnSpc>
                <a:spcPct val="100000"/>
              </a:lnSpc>
              <a:buFont typeface="Arial"/>
              <a:buChar char="•"/>
            </a:pPr>
            <a:r>
              <a:rPr lang="en-US"/>
              <a:t>Embedding of targeted AI practices in learning and assessment</a:t>
            </a:r>
          </a:p>
          <a:p>
            <a:pPr marL="285750" indent="-285750" algn="l">
              <a:lnSpc>
                <a:spcPct val="100000"/>
              </a:lnSpc>
              <a:buFont typeface="Arial"/>
              <a:buChar char="•"/>
            </a:pPr>
            <a:endParaRPr lang="en-US">
              <a:cs typeface="Calibri"/>
            </a:endParaRPr>
          </a:p>
          <a:p>
            <a:pPr algn="l">
              <a:lnSpc>
                <a:spcPct val="100000"/>
              </a:lnSpc>
            </a:pPr>
            <a:r>
              <a:rPr lang="en-US">
                <a:cs typeface="Calibri"/>
              </a:rPr>
              <a:t>NIS is consolidating Stage 1 and moving into Stage 2</a:t>
            </a:r>
          </a:p>
          <a:p>
            <a:endParaRPr lang="en-US">
              <a:latin typeface="Calibri"/>
              <a:cs typeface="Calibri"/>
            </a:endParaRPr>
          </a:p>
        </p:txBody>
      </p:sp>
    </p:spTree>
    <p:extLst>
      <p:ext uri="{BB962C8B-B14F-4D97-AF65-F5344CB8AC3E}">
        <p14:creationId xmlns:p14="http://schemas.microsoft.com/office/powerpoint/2010/main" val="74134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b="1"/>
              <a:t>Ethical Considerations</a:t>
            </a:r>
            <a:endParaRPr lang="en-US"/>
          </a:p>
          <a:p>
            <a:pPr algn="l">
              <a:lnSpc>
                <a:spcPct val="100000"/>
              </a:lnSpc>
            </a:pPr>
            <a:r>
              <a:rPr lang="en-US" b="1"/>
              <a:t>Bias and Fairness</a:t>
            </a:r>
            <a:r>
              <a:rPr lang="en-US"/>
              <a:t>: Generative AI models may inadvertently perpetuate or amplify biases present in their training data, potentially leading to unfair outcomes for certain groups of students.</a:t>
            </a:r>
          </a:p>
          <a:p>
            <a:pPr algn="l">
              <a:lnSpc>
                <a:spcPct val="100000"/>
              </a:lnSpc>
            </a:pPr>
            <a:r>
              <a:rPr lang="en-US" b="1"/>
              <a:t>Privacy</a:t>
            </a:r>
            <a:r>
              <a:rPr lang="en-US"/>
              <a:t>: The use of AI in educational settings raises concerns about student privacy, especially if the AI processes sensitive or personal data.</a:t>
            </a:r>
          </a:p>
          <a:p>
            <a:pPr algn="l">
              <a:lnSpc>
                <a:spcPct val="100000"/>
              </a:lnSpc>
            </a:pPr>
            <a:r>
              <a:rPr lang="en-US" b="1"/>
              <a:t>Intellectual Property</a:t>
            </a:r>
            <a:r>
              <a:rPr lang="en-US"/>
              <a:t>: There are questions about the ownership of content created by AI, such as essays or art, and whether it can be considered original work by the student.</a:t>
            </a:r>
          </a:p>
          <a:p>
            <a:pPr algn="l">
              <a:lnSpc>
                <a:spcPct val="100000"/>
              </a:lnSpc>
            </a:pPr>
            <a:r>
              <a:rPr lang="en-US" b="1"/>
              <a:t>Transparency</a:t>
            </a:r>
            <a:r>
              <a:rPr lang="en-US"/>
              <a:t>: Students and educators may not fully understand how AI systems make decisions, which can lead to trust issues.</a:t>
            </a:r>
          </a:p>
          <a:p>
            <a:pPr algn="l">
              <a:lnSpc>
                <a:spcPct val="100000"/>
              </a:lnSpc>
            </a:pPr>
            <a:endParaRPr lang="en-US"/>
          </a:p>
          <a:p>
            <a:pPr algn="l">
              <a:lnSpc>
                <a:spcPct val="100000"/>
              </a:lnSpc>
            </a:pPr>
            <a:r>
              <a:rPr lang="en-US" b="1"/>
              <a:t>Legal Considerations</a:t>
            </a:r>
            <a:endParaRPr lang="en-US"/>
          </a:p>
          <a:p>
            <a:pPr algn="l">
              <a:lnSpc>
                <a:spcPct val="100000"/>
              </a:lnSpc>
            </a:pPr>
            <a:r>
              <a:rPr lang="en-US" b="1"/>
              <a:t>Compliance with Regulations</a:t>
            </a:r>
            <a:r>
              <a:rPr lang="en-US"/>
              <a:t>: Schools must ensure that their use of AI complies with educational laws and regulations, such as the Family Educational Rights and Privacy Act (FERPA) in the U.S., which protects student education records.</a:t>
            </a:r>
          </a:p>
          <a:p>
            <a:pPr algn="l">
              <a:lnSpc>
                <a:spcPct val="100000"/>
              </a:lnSpc>
            </a:pPr>
            <a:r>
              <a:rPr lang="en-US" b="1"/>
              <a:t>Liability</a:t>
            </a:r>
            <a:r>
              <a:rPr lang="en-US"/>
              <a:t>: There could be legal implications if the AI provides incorrect information that leads to negative consequences for students.</a:t>
            </a:r>
          </a:p>
          <a:p>
            <a:pPr algn="l">
              <a:lnSpc>
                <a:spcPct val="100000"/>
              </a:lnSpc>
            </a:pPr>
            <a:endParaRPr lang="en-US"/>
          </a:p>
          <a:p>
            <a:pPr algn="l">
              <a:lnSpc>
                <a:spcPct val="100000"/>
              </a:lnSpc>
            </a:pPr>
            <a:r>
              <a:rPr lang="en-US" b="1"/>
              <a:t>Accuracy Considerations</a:t>
            </a:r>
            <a:endParaRPr lang="en-US"/>
          </a:p>
          <a:p>
            <a:pPr algn="l">
              <a:lnSpc>
                <a:spcPct val="100000"/>
              </a:lnSpc>
            </a:pPr>
            <a:r>
              <a:rPr lang="en-US" b="1"/>
              <a:t>Reliability of Content</a:t>
            </a:r>
            <a:r>
              <a:rPr lang="en-US"/>
              <a:t>: AI-generated information may not always be accurate, and relying on it for educational content could lead to misinformation.</a:t>
            </a:r>
          </a:p>
          <a:p>
            <a:pPr algn="l">
              <a:lnSpc>
                <a:spcPct val="100000"/>
              </a:lnSpc>
            </a:pPr>
            <a:r>
              <a:rPr lang="en-US" b="1"/>
              <a:t>Data Quality</a:t>
            </a:r>
            <a:r>
              <a:rPr lang="en-US"/>
              <a:t>: The output quality of AI is contingent on the quality of the input data; inaccurate data can lead to flawed conclusions or recommendations.</a:t>
            </a:r>
          </a:p>
          <a:p>
            <a:pPr algn="l">
              <a:lnSpc>
                <a:spcPct val="100000"/>
              </a:lnSpc>
            </a:pPr>
            <a:endParaRPr lang="en-US"/>
          </a:p>
          <a:p>
            <a:pPr algn="l">
              <a:lnSpc>
                <a:spcPct val="100000"/>
              </a:lnSpc>
            </a:pPr>
            <a:r>
              <a:rPr lang="en-US" b="1"/>
              <a:t>Assessment Considerations</a:t>
            </a:r>
            <a:endParaRPr lang="en-US"/>
          </a:p>
          <a:p>
            <a:pPr algn="l">
              <a:lnSpc>
                <a:spcPct val="100000"/>
              </a:lnSpc>
            </a:pPr>
            <a:r>
              <a:rPr lang="en-US" b="1"/>
              <a:t>Cheating and Plagiarism</a:t>
            </a:r>
            <a:r>
              <a:rPr lang="en-US"/>
              <a:t>: AI makes it easier for students to generate essays and answers that are not their own work, complicating academic integrity efforts.</a:t>
            </a:r>
          </a:p>
          <a:p>
            <a:pPr algn="l">
              <a:lnSpc>
                <a:spcPct val="100000"/>
              </a:lnSpc>
            </a:pPr>
            <a:r>
              <a:rPr lang="en-US" b="1"/>
              <a:t>Evaluation of AI-generated Work</a:t>
            </a:r>
            <a:r>
              <a:rPr lang="en-US"/>
              <a:t>: Teachers may need new tools and methods to assess work created with the aid of AI, as traditional metrics may no longer apply.</a:t>
            </a:r>
          </a:p>
          <a:p>
            <a:pPr algn="l">
              <a:lnSpc>
                <a:spcPct val="100000"/>
              </a:lnSpc>
            </a:pPr>
            <a:endParaRPr lang="en-US"/>
          </a:p>
          <a:p>
            <a:pPr algn="l">
              <a:lnSpc>
                <a:spcPct val="100000"/>
              </a:lnSpc>
            </a:pPr>
            <a:r>
              <a:rPr lang="en-US" b="1"/>
              <a:t>Curricular Considerations</a:t>
            </a:r>
            <a:endParaRPr lang="en-US"/>
          </a:p>
          <a:p>
            <a:pPr algn="l">
              <a:lnSpc>
                <a:spcPct val="100000"/>
              </a:lnSpc>
            </a:pPr>
            <a:r>
              <a:rPr lang="en-US" b="1"/>
              <a:t>Integration into Existing Curricula</a:t>
            </a:r>
            <a:r>
              <a:rPr lang="en-US"/>
              <a:t>: Deciding how AI fits into the existing curriculum can be challenging, as it may not align with current learning objectives or standards.</a:t>
            </a:r>
          </a:p>
          <a:p>
            <a:pPr algn="l">
              <a:lnSpc>
                <a:spcPct val="100000"/>
              </a:lnSpc>
            </a:pPr>
            <a:r>
              <a:rPr lang="en-US" b="1"/>
              <a:t>Teacher Preparedness</a:t>
            </a:r>
            <a:r>
              <a:rPr lang="en-US"/>
              <a:t>: Educators may require additional training to effectively incorporate AI tools into their teaching methods and to understand their limitations.</a:t>
            </a:r>
          </a:p>
          <a:p>
            <a:br>
              <a:rPr lang="en-US"/>
            </a:br>
            <a:endParaRPr lang="en-US"/>
          </a:p>
        </p:txBody>
      </p:sp>
    </p:spTree>
    <p:extLst>
      <p:ext uri="{BB962C8B-B14F-4D97-AF65-F5344CB8AC3E}">
        <p14:creationId xmlns:p14="http://schemas.microsoft.com/office/powerpoint/2010/main" val="729084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264160" indent="-264160" algn="l">
              <a:lnSpc>
                <a:spcPct val="100000"/>
              </a:lnSpc>
              <a:spcBef>
                <a:spcPts val="2400"/>
              </a:spcBef>
              <a:buFont typeface="Arial"/>
              <a:buChar char="•"/>
            </a:pPr>
            <a:r>
              <a:rPr lang="en-US"/>
              <a:t>Take a look at our AI Documentation (Link shared in Tuesday Tech Tips or scan the QR Code)</a:t>
            </a:r>
          </a:p>
          <a:p>
            <a:pPr marL="264160" indent="-264160" algn="l">
              <a:lnSpc>
                <a:spcPct val="100000"/>
              </a:lnSpc>
              <a:spcBef>
                <a:spcPts val="2400"/>
              </a:spcBef>
              <a:buFont typeface="Arial"/>
              <a:buChar char="•"/>
            </a:pPr>
            <a:r>
              <a:rPr lang="en-US"/>
              <a:t>Play around with AI chatbots like </a:t>
            </a:r>
            <a:r>
              <a:rPr lang="en-US" err="1"/>
              <a:t>Poe.com</a:t>
            </a:r>
            <a:r>
              <a:rPr lang="en-US"/>
              <a:t> (Guide on how to install POE in Latest Tech Tip)</a:t>
            </a:r>
          </a:p>
          <a:p>
            <a:pPr marL="264160" indent="-264160" algn="l">
              <a:lnSpc>
                <a:spcPct val="100000"/>
              </a:lnSpc>
              <a:spcBef>
                <a:spcPts val="2400"/>
              </a:spcBef>
              <a:buFont typeface="Arial"/>
              <a:buChar char="•"/>
            </a:pPr>
            <a:r>
              <a:rPr lang="en-US"/>
              <a:t>Share what you are doing with others</a:t>
            </a:r>
          </a:p>
          <a:p>
            <a:pPr marL="264160" indent="-264160" algn="l">
              <a:lnSpc>
                <a:spcPct val="100000"/>
              </a:lnSpc>
              <a:spcBef>
                <a:spcPts val="2400"/>
              </a:spcBef>
              <a:buFont typeface="Arial"/>
              <a:buChar char="•"/>
            </a:pPr>
            <a:r>
              <a:rPr lang="en-US"/>
              <a:t>Begin to use in planning and instruction, when appropriate</a:t>
            </a:r>
          </a:p>
          <a:p>
            <a:pPr marL="264160" indent="-264160" algn="l">
              <a:lnSpc>
                <a:spcPct val="100000"/>
              </a:lnSpc>
              <a:spcBef>
                <a:spcPts val="2400"/>
              </a:spcBef>
              <a:buFont typeface="Arial"/>
              <a:buChar char="•"/>
            </a:pPr>
            <a:r>
              <a:rPr lang="en-US"/>
              <a:t>Be conscious of the “digital divide”</a:t>
            </a:r>
          </a:p>
          <a:p>
            <a:pPr marL="264160" indent="-264160" algn="l">
              <a:lnSpc>
                <a:spcPct val="100000"/>
              </a:lnSpc>
              <a:spcBef>
                <a:spcPts val="2400"/>
              </a:spcBef>
              <a:buFont typeface="Arial"/>
              <a:buChar char="•"/>
            </a:pPr>
            <a:r>
              <a:rPr lang="en-US"/>
              <a:t>Begin to reconsider assessments in the age of AI (PROMPTS)</a:t>
            </a:r>
          </a:p>
        </p:txBody>
      </p:sp>
    </p:spTree>
    <p:extLst>
      <p:ext uri="{BB962C8B-B14F-4D97-AF65-F5344CB8AC3E}">
        <p14:creationId xmlns:p14="http://schemas.microsoft.com/office/powerpoint/2010/main" val="35310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6750" y="1147762"/>
            <a:ext cx="7810500" cy="1743076"/>
          </a:xfrm>
          <a:prstGeom prst="rect">
            <a:avLst/>
          </a:prstGeom>
        </p:spPr>
        <p:txBody>
          <a:bodyPr anchor="b"/>
          <a:lstStyle/>
          <a:p>
            <a:r>
              <a:t>Title Text</a:t>
            </a:r>
          </a:p>
        </p:txBody>
      </p:sp>
      <p:sp>
        <p:nvSpPr>
          <p:cNvPr id="12" name="Body Level One…"/>
          <p:cNvSpPr txBox="1">
            <a:spLocks noGrp="1"/>
          </p:cNvSpPr>
          <p:nvPr>
            <p:ph type="body" sz="quarter" idx="1"/>
          </p:nvPr>
        </p:nvSpPr>
        <p:spPr>
          <a:xfrm>
            <a:off x="664368" y="3004365"/>
            <a:ext cx="7810500" cy="595313"/>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66750" y="1985962"/>
            <a:ext cx="7810500" cy="1743076"/>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4810125" y="642937"/>
            <a:ext cx="4300538" cy="4300538"/>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19125" y="642937"/>
            <a:ext cx="3833813" cy="2081213"/>
          </a:xfrm>
          <a:prstGeom prst="rect">
            <a:avLst/>
          </a:prstGeom>
        </p:spPr>
        <p:txBody>
          <a:bodyPr anchor="b"/>
          <a:lstStyle>
            <a:lvl1pPr>
              <a:defRPr sz="3400"/>
            </a:lvl1pPr>
          </a:lstStyle>
          <a:p>
            <a:r>
              <a:t>Title Text</a:t>
            </a:r>
          </a:p>
        </p:txBody>
      </p:sp>
      <p:sp>
        <p:nvSpPr>
          <p:cNvPr id="40" name="Body Level One…"/>
          <p:cNvSpPr txBox="1">
            <a:spLocks noGrp="1"/>
          </p:cNvSpPr>
          <p:nvPr>
            <p:ph type="body" sz="quarter" idx="1"/>
          </p:nvPr>
        </p:nvSpPr>
        <p:spPr>
          <a:xfrm>
            <a:off x="619125" y="2733675"/>
            <a:ext cx="3833813" cy="2147888"/>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4110037" y="1466850"/>
            <a:ext cx="5229226" cy="348615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33412" y="1466850"/>
            <a:ext cx="3833813" cy="3486150"/>
          </a:xfrm>
          <a:prstGeom prst="rect">
            <a:avLst/>
          </a:prstGeom>
        </p:spPr>
        <p:txBody>
          <a:bodyPr/>
          <a:lstStyle>
            <a:lvl1pPr marL="205873" indent="-205873">
              <a:spcBef>
                <a:spcPts val="1800"/>
              </a:spcBef>
              <a:defRPr sz="1400"/>
            </a:lvl1pPr>
            <a:lvl2pPr marL="764673" indent="-205873">
              <a:spcBef>
                <a:spcPts val="1800"/>
              </a:spcBef>
              <a:defRPr sz="1400"/>
            </a:lvl2pPr>
            <a:lvl3pPr marL="1323473" indent="-205873">
              <a:spcBef>
                <a:spcPts val="1800"/>
              </a:spcBef>
              <a:defRPr sz="1400"/>
            </a:lvl3pPr>
            <a:lvl4pPr marL="1882273" indent="-205873">
              <a:spcBef>
                <a:spcPts val="1800"/>
              </a:spcBef>
              <a:defRPr sz="1400"/>
            </a:lvl4pPr>
            <a:lvl5pPr marL="2441073" indent="-205873">
              <a:spcBef>
                <a:spcPts val="1800"/>
              </a:spcBef>
              <a:defRPr sz="14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633412" y="952500"/>
            <a:ext cx="7877176" cy="3810000"/>
          </a:xfrm>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andy path between two hills leading to the ocean"/>
          <p:cNvSpPr>
            <a:spLocks noGrp="1"/>
          </p:cNvSpPr>
          <p:nvPr>
            <p:ph type="pic" sz="quarter" idx="21"/>
          </p:nvPr>
        </p:nvSpPr>
        <p:spPr>
          <a:xfrm>
            <a:off x="5737621" y="2928937"/>
            <a:ext cx="3121820" cy="2081213"/>
          </a:xfrm>
          <a:prstGeom prst="rect">
            <a:avLst/>
          </a:prstGeom>
        </p:spPr>
        <p:txBody>
          <a:bodyPr lIns="91439" tIns="45719" rIns="91439" bIns="45719" anchor="t">
            <a:noAutofit/>
          </a:bodyPr>
          <a:lstStyle/>
          <a:p>
            <a:endParaRPr/>
          </a:p>
        </p:txBody>
      </p:sp>
      <p:sp>
        <p:nvSpPr>
          <p:cNvPr id="84" name="Heron flying low over a beach with a short fence in the foreground"/>
          <p:cNvSpPr>
            <a:spLocks noGrp="1"/>
          </p:cNvSpPr>
          <p:nvPr>
            <p:ph type="pic" sz="quarter" idx="22"/>
          </p:nvPr>
        </p:nvSpPr>
        <p:spPr>
          <a:xfrm>
            <a:off x="5910262" y="609600"/>
            <a:ext cx="2776538" cy="2776538"/>
          </a:xfrm>
          <a:prstGeom prst="rect">
            <a:avLst/>
          </a:prstGeom>
        </p:spPr>
        <p:txBody>
          <a:bodyPr lIns="91439" tIns="45719" rIns="91439" bIns="45719" anchor="t">
            <a:noAutofit/>
          </a:bodyPr>
          <a:lstStyle/>
          <a:p>
            <a:endParaRPr/>
          </a:p>
        </p:txBody>
      </p:sp>
      <p:sp>
        <p:nvSpPr>
          <p:cNvPr id="85" name="View of beach and sea from a grassy sand dune"/>
          <p:cNvSpPr>
            <a:spLocks noGrp="1"/>
          </p:cNvSpPr>
          <p:nvPr>
            <p:ph type="pic" idx="23"/>
          </p:nvPr>
        </p:nvSpPr>
        <p:spPr>
          <a:xfrm>
            <a:off x="-371475" y="709612"/>
            <a:ext cx="6450807" cy="430053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895350" y="3643312"/>
            <a:ext cx="7358063" cy="219076"/>
          </a:xfrm>
          <a:prstGeom prst="rect">
            <a:avLst/>
          </a:prstGeom>
        </p:spPr>
        <p:txBody>
          <a:bodyPr anchor="t">
            <a:spAutoFit/>
          </a:bodyPr>
          <a:lstStyle>
            <a:lvl1pPr marL="0" indent="0" algn="ctr">
              <a:spcBef>
                <a:spcPts val="0"/>
              </a:spcBef>
              <a:buSzTx/>
              <a:buNone/>
              <a:defRPr sz="1200" i="1"/>
            </a:lvl1pPr>
          </a:lstStyle>
          <a:p>
            <a:r>
              <a:t>–Johnny Appleseed</a:t>
            </a:r>
          </a:p>
        </p:txBody>
      </p:sp>
      <p:sp>
        <p:nvSpPr>
          <p:cNvPr id="94" name="“Type a quote here.”"/>
          <p:cNvSpPr txBox="1">
            <a:spLocks noGrp="1"/>
          </p:cNvSpPr>
          <p:nvPr>
            <p:ph type="body" sz="quarter" idx="22"/>
          </p:nvPr>
        </p:nvSpPr>
        <p:spPr>
          <a:xfrm>
            <a:off x="895350" y="2545271"/>
            <a:ext cx="7358063" cy="348233"/>
          </a:xfrm>
          <a:prstGeom prst="rect">
            <a:avLst/>
          </a:prstGeom>
        </p:spPr>
        <p:txBody>
          <a:bodyPr>
            <a:spAutoFit/>
          </a:bodyPr>
          <a:lstStyle>
            <a:lvl1pPr marL="0" indent="0" algn="ctr">
              <a:spcBef>
                <a:spcPts val="0"/>
              </a:spcBef>
              <a:buSzTx/>
              <a:buNone/>
              <a:defRPr>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View of beach and sea from a grassy sand dune"/>
          <p:cNvSpPr>
            <a:spLocks noGrp="1"/>
          </p:cNvSpPr>
          <p:nvPr>
            <p:ph type="pic" idx="21"/>
          </p:nvPr>
        </p:nvSpPr>
        <p:spPr>
          <a:xfrm>
            <a:off x="-19050" y="-190500"/>
            <a:ext cx="9182100" cy="612140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33412" y="419100"/>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p>
            <a:r>
              <a:t>Title Text</a:t>
            </a:r>
          </a:p>
        </p:txBody>
      </p:sp>
      <p:sp>
        <p:nvSpPr>
          <p:cNvPr id="3" name="Body Level One…"/>
          <p:cNvSpPr txBox="1">
            <a:spLocks noGrp="1"/>
          </p:cNvSpPr>
          <p:nvPr>
            <p:ph type="body" idx="1"/>
          </p:nvPr>
        </p:nvSpPr>
        <p:spPr>
          <a:xfrm>
            <a:off x="633412" y="1466850"/>
            <a:ext cx="7877176" cy="34861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473606" y="5191125"/>
            <a:ext cx="192025" cy="186817"/>
          </a:xfrm>
          <a:prstGeom prst="rect">
            <a:avLst/>
          </a:prstGeom>
          <a:ln w="3175">
            <a:miter lim="400000"/>
          </a:ln>
        </p:spPr>
        <p:txBody>
          <a:bodyPr wrap="none" lIns="19050" tIns="19050" rIns="19050" bIns="19050">
            <a:spAutoFit/>
          </a:bodyPr>
          <a:lstStyle>
            <a:lvl1pPr>
              <a:defRPr sz="1000" b="0">
                <a:latin typeface="Helvetica Neue Light"/>
                <a:ea typeface="Helvetica Neue Light"/>
                <a:cs typeface="Helvetica Neue Light"/>
                <a:sym typeface="Helvetica Neue Light"/>
              </a:defRPr>
            </a:lvl1pPr>
          </a:lstStyle>
          <a:p>
            <a:fld id="{86CB4B4D-7CA3-9044-876B-883B54F8677D}" type="slidenum">
              <a:t>‹#›</a:t>
            </a:fld>
            <a:endParaRPr/>
          </a:p>
        </p:txBody>
      </p:sp>
      <p:pic>
        <p:nvPicPr>
          <p:cNvPr id="9" name="Picture 8" descr="A white background with orange paint splatters&#10;&#10;Description automatically generated">
            <a:extLst>
              <a:ext uri="{FF2B5EF4-FFF2-40B4-BE49-F238E27FC236}">
                <a16:creationId xmlns:a16="http://schemas.microsoft.com/office/drawing/2014/main" id="{02A73B12-D6E9-48B4-9159-950161D8A98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467" y="0"/>
            <a:ext cx="9152467" cy="574689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p:titleStyle>
    <p:bodyStyle>
      <a:lvl1pPr marL="24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1pPr>
      <a:lvl2pPr marL="87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2pPr>
      <a:lvl3pPr marL="151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3pPr>
      <a:lvl4pPr marL="214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4pPr>
      <a:lvl5pPr marL="278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1pPr>
      <a:lvl2pPr marL="0" marR="0" indent="457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2pPr>
      <a:lvl3pPr marL="0" marR="0" indent="914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3pPr>
      <a:lvl4pPr marL="0" marR="0" indent="1371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4pPr>
      <a:lvl5pPr marL="0" marR="0" indent="18288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5pPr>
      <a:lvl6pPr marL="0" marR="0" indent="22860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6pPr>
      <a:lvl7pPr marL="0" marR="0" indent="2743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7pPr>
      <a:lvl8pPr marL="0" marR="0" indent="3200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8pPr>
      <a:lvl9pPr marL="0" marR="0" indent="3657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hyperlink" Target="https://poe.com/LogoDsigner" TargetMode="External"/><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ackground with orange and yellow text&#10;&#10;Description automatically generated with medium confidence">
            <a:extLst>
              <a:ext uri="{FF2B5EF4-FFF2-40B4-BE49-F238E27FC236}">
                <a16:creationId xmlns:a16="http://schemas.microsoft.com/office/drawing/2014/main" id="{F87DB774-7BE3-DE13-FBE4-798E3CEA0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 y="-12728"/>
            <a:ext cx="9190346" cy="5766242"/>
          </a:xfrm>
          <a:prstGeom prst="rect">
            <a:avLst/>
          </a:prstGeom>
        </p:spPr>
      </p:pic>
      <p:sp>
        <p:nvSpPr>
          <p:cNvPr id="121" name="Presentation title"/>
          <p:cNvSpPr txBox="1">
            <a:spLocks noGrp="1"/>
          </p:cNvSpPr>
          <p:nvPr>
            <p:ph type="subTitle" sz="quarter" idx="1"/>
          </p:nvPr>
        </p:nvSpPr>
        <p:spPr>
          <a:xfrm>
            <a:off x="775606" y="2788277"/>
            <a:ext cx="7810501" cy="595314"/>
          </a:xfrm>
          <a:prstGeom prst="rect">
            <a:avLst/>
          </a:prstGeom>
        </p:spPr>
        <p:txBody>
          <a:bodyPr/>
          <a:lstStyle>
            <a:lvl1pPr defTabSz="301752">
              <a:spcBef>
                <a:spcPts val="500"/>
              </a:spcBef>
              <a:defRPr sz="2112">
                <a:latin typeface="Helvetica"/>
                <a:ea typeface="Helvetica"/>
                <a:cs typeface="Helvetica"/>
                <a:sym typeface="Helvetica"/>
              </a:defRPr>
            </a:lvl1pPr>
          </a:lstStyle>
          <a:p>
            <a:r>
              <a:rPr lang="en-US"/>
              <a:t>November 27, 2023</a:t>
            </a:r>
            <a:endParaRPr/>
          </a:p>
        </p:txBody>
      </p:sp>
      <p:pic>
        <p:nvPicPr>
          <p:cNvPr id="3" name="Picture 2">
            <a:extLst>
              <a:ext uri="{FF2B5EF4-FFF2-40B4-BE49-F238E27FC236}">
                <a16:creationId xmlns:a16="http://schemas.microsoft.com/office/drawing/2014/main" id="{EA4B7ABF-1F64-8AC4-A6EF-64A2BD937E3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5916" y="-6364"/>
            <a:ext cx="9175832" cy="5753514"/>
          </a:xfrm>
          <a:prstGeom prst="rect">
            <a:avLst/>
          </a:prstGeom>
        </p:spPr>
      </p:pic>
      <p:sp>
        <p:nvSpPr>
          <p:cNvPr id="4" name="TextBox 3">
            <a:extLst>
              <a:ext uri="{FF2B5EF4-FFF2-40B4-BE49-F238E27FC236}">
                <a16:creationId xmlns:a16="http://schemas.microsoft.com/office/drawing/2014/main" id="{BC2F88D9-5E94-C23A-BFD7-3F9DC70F3236}"/>
              </a:ext>
            </a:extLst>
          </p:cNvPr>
          <p:cNvSpPr txBox="1"/>
          <p:nvPr/>
        </p:nvSpPr>
        <p:spPr>
          <a:xfrm>
            <a:off x="3182857" y="5376446"/>
            <a:ext cx="2778286" cy="33855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800" b="0" i="0" dirty="0" err="1">
                <a:solidFill>
                  <a:srgbClr val="0F0F0F"/>
                </a:solidFill>
                <a:effectLst/>
                <a:latin typeface="Söhne"/>
              </a:rPr>
              <a:t>OpenAI</a:t>
            </a:r>
            <a:r>
              <a:rPr lang="en-US" sz="800" b="0" i="0" dirty="0">
                <a:solidFill>
                  <a:srgbClr val="0F0F0F"/>
                </a:solidFill>
                <a:effectLst/>
                <a:latin typeface="Söhne"/>
              </a:rPr>
              <a:t>. (2023). [”Parent Coffee in a Café about AI in Schools"]. Created using DALL-E on [November 26, 2023].</a:t>
            </a:r>
            <a:endParaRPr lang="en-CN" sz="800" dirty="0"/>
          </a:p>
        </p:txBody>
      </p:sp>
      <p:sp>
        <p:nvSpPr>
          <p:cNvPr id="6" name="Title 5">
            <a:extLst>
              <a:ext uri="{FF2B5EF4-FFF2-40B4-BE49-F238E27FC236}">
                <a16:creationId xmlns:a16="http://schemas.microsoft.com/office/drawing/2014/main" id="{79882617-491B-4E7C-49F7-F63031592715}"/>
              </a:ext>
            </a:extLst>
          </p:cNvPr>
          <p:cNvSpPr>
            <a:spLocks noGrp="1"/>
          </p:cNvSpPr>
          <p:nvPr>
            <p:ph type="title"/>
          </p:nvPr>
        </p:nvSpPr>
        <p:spPr/>
        <p:txBody>
          <a:bodyPr>
            <a:normAutofit/>
          </a:bodyPr>
          <a:lstStyle/>
          <a:p>
            <a:r>
              <a:rPr lang="en-US" sz="3600" dirty="0">
                <a:effectLst/>
                <a:latin typeface="Calibri" panose="020F0502020204030204" pitchFamily="34" charset="0"/>
                <a:ea typeface="DengXian" panose="02010600030101010101" pitchFamily="2" charset="-122"/>
                <a:cs typeface="Times New Roman" panose="02020603050405020304" pitchFamily="18" charset="0"/>
              </a:rPr>
              <a:t>NIS AI </a:t>
            </a:r>
            <a:r>
              <a:rPr lang="zh-CN" sz="3600" dirty="0">
                <a:effectLst/>
                <a:latin typeface="Calibri" panose="020F0502020204030204" pitchFamily="34" charset="0"/>
                <a:ea typeface="Batang" panose="02030600000101010101" pitchFamily="18" charset="-127"/>
                <a:cs typeface="Batang" panose="02030600000101010101" pitchFamily="18" charset="-127"/>
              </a:rPr>
              <a:t>업데이트</a:t>
            </a:r>
            <a:endParaRPr lang="en-CN" sz="36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Double-click to edit"/>
          <p:cNvSpPr txBox="1">
            <a:spLocks noGrp="1"/>
          </p:cNvSpPr>
          <p:nvPr>
            <p:ph type="title"/>
          </p:nvPr>
        </p:nvSpPr>
        <p:spPr>
          <a:xfrm>
            <a:off x="378371" y="1985962"/>
            <a:ext cx="8607973" cy="1743076"/>
          </a:xfrm>
        </p:spPr>
        <p:txBody>
          <a:bodyPr anchor="ctr">
            <a:normAutofit/>
          </a:bodyPr>
          <a:lstStyle/>
          <a:p>
            <a:r>
              <a:rPr lang="zh-CN" sz="3200" dirty="0">
                <a:effectLst/>
                <a:latin typeface="Calibri" panose="020F0502020204030204" pitchFamily="34" charset="0"/>
                <a:ea typeface="DengXian" panose="02010600030101010101" pitchFamily="2" charset="-122"/>
                <a:cs typeface="Times New Roman" panose="02020603050405020304" pitchFamily="18" charset="0"/>
              </a:rPr>
              <a:t>“</a:t>
            </a:r>
            <a:r>
              <a:rPr lang="en-US" sz="3200" dirty="0">
                <a:effectLst/>
                <a:latin typeface="Calibri" panose="020F0502020204030204" pitchFamily="34" charset="0"/>
                <a:ea typeface="DengXian" panose="02010600030101010101" pitchFamily="2" charset="-122"/>
                <a:cs typeface="Times New Roman" panose="02020603050405020304" pitchFamily="18" charset="0"/>
              </a:rPr>
              <a:t>AI</a:t>
            </a:r>
            <a:r>
              <a:rPr lang="zh-CN" sz="3200" dirty="0">
                <a:effectLst/>
                <a:latin typeface="Calibri" panose="020F0502020204030204" pitchFamily="34" charset="0"/>
                <a:ea typeface="Batang" panose="02030600000101010101" pitchFamily="18" charset="-127"/>
                <a:cs typeface="Batang" panose="02030600000101010101" pitchFamily="18" charset="-127"/>
              </a:rPr>
              <a:t>가</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우리</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일자리를</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빼앗지는</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않겠지만</a:t>
            </a:r>
            <a:r>
              <a:rPr lang="en-US" sz="3200" dirty="0">
                <a:effectLst/>
                <a:latin typeface="Calibri" panose="020F0502020204030204" pitchFamily="34" charset="0"/>
                <a:ea typeface="DengXian" panose="02010600030101010101" pitchFamily="2" charset="-122"/>
                <a:cs typeface="Times New Roman" panose="02020603050405020304" pitchFamily="18" charset="0"/>
              </a:rPr>
              <a:t> AI</a:t>
            </a:r>
            <a:r>
              <a:rPr lang="zh-CN" sz="3200" dirty="0">
                <a:effectLst/>
                <a:latin typeface="Calibri" panose="020F0502020204030204" pitchFamily="34" charset="0"/>
                <a:ea typeface="Batang" panose="02030600000101010101" pitchFamily="18" charset="-127"/>
                <a:cs typeface="Batang" panose="02030600000101010101" pitchFamily="18" charset="-127"/>
              </a:rPr>
              <a:t>를</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사용하는</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사람들은</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그럴</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수도</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있습니다</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r>
              <a:rPr lang="zh-CN" sz="3200" dirty="0">
                <a:effectLst/>
                <a:latin typeface="Calibri" panose="020F0502020204030204" pitchFamily="34" charset="0"/>
                <a:ea typeface="DengXian" panose="02010600030101010101" pitchFamily="2" charset="-122"/>
                <a:cs typeface="Times New Roman" panose="02020603050405020304" pitchFamily="18" charset="0"/>
              </a:rPr>
              <a:t>”</a:t>
            </a:r>
            <a:br>
              <a:rPr lang="en-CN" sz="3200" dirty="0">
                <a:effectLst/>
                <a:latin typeface="Calibri" panose="020F0502020204030204" pitchFamily="34" charset="0"/>
                <a:ea typeface="DengXian" panose="02010600030101010101" pitchFamily="2" charset="-122"/>
                <a:cs typeface="Times New Roman" panose="02020603050405020304" pitchFamily="18" charset="0"/>
              </a:rPr>
            </a:br>
            <a:r>
              <a:rPr lang="en-US" sz="3200" dirty="0"/>
              <a:t>-Dr. Richard Baldwin</a:t>
            </a:r>
          </a:p>
          <a:p>
            <a:pPr marL="0" indent="0">
              <a:lnSpc>
                <a:spcPct val="90000"/>
              </a:lnSpc>
              <a:buNone/>
            </a:pPr>
            <a:endParaRPr lang="en-US" sz="39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newspaper article with a group of people holding signs&#10;&#10;Description automatically generated">
            <a:extLst>
              <a:ext uri="{FF2B5EF4-FFF2-40B4-BE49-F238E27FC236}">
                <a16:creationId xmlns:a16="http://schemas.microsoft.com/office/drawing/2014/main" id="{D5AF7F58-3C1C-C855-F69E-41ED55CE4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57" y="987972"/>
            <a:ext cx="2335392" cy="3887627"/>
          </a:xfrm>
          <a:prstGeom prst="rect">
            <a:avLst/>
          </a:prstGeom>
        </p:spPr>
      </p:pic>
      <p:pic>
        <p:nvPicPr>
          <p:cNvPr id="8" name="Picture 7" descr="A group of children using laptops&#10;&#10;Description automatically generated">
            <a:extLst>
              <a:ext uri="{FF2B5EF4-FFF2-40B4-BE49-F238E27FC236}">
                <a16:creationId xmlns:a16="http://schemas.microsoft.com/office/drawing/2014/main" id="{6564C091-B8E5-488E-7197-942793E8C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059" y="2907429"/>
            <a:ext cx="2141155" cy="1968170"/>
          </a:xfrm>
          <a:prstGeom prst="rect">
            <a:avLst/>
          </a:prstGeom>
        </p:spPr>
      </p:pic>
      <p:pic>
        <p:nvPicPr>
          <p:cNvPr id="10" name="Picture 9" descr="A person sitting at a desk in a library&#10;&#10;Description automatically generated">
            <a:extLst>
              <a:ext uri="{FF2B5EF4-FFF2-40B4-BE49-F238E27FC236}">
                <a16:creationId xmlns:a16="http://schemas.microsoft.com/office/drawing/2014/main" id="{B910E1A4-53EC-0D8B-7ADB-34FF337CF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902" y="987972"/>
            <a:ext cx="2141155" cy="1819601"/>
          </a:xfrm>
          <a:prstGeom prst="rect">
            <a:avLst/>
          </a:prstGeom>
        </p:spPr>
      </p:pic>
      <p:pic>
        <p:nvPicPr>
          <p:cNvPr id="14" name="Picture 13" descr="A screen shot of a cellphone&#10;&#10;Description automatically generated">
            <a:extLst>
              <a:ext uri="{FF2B5EF4-FFF2-40B4-BE49-F238E27FC236}">
                <a16:creationId xmlns:a16="http://schemas.microsoft.com/office/drawing/2014/main" id="{E70D3066-61D9-5DE6-CAB3-88BD8F18E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1653" y="2807573"/>
            <a:ext cx="2214064" cy="2068026"/>
          </a:xfrm>
          <a:prstGeom prst="rect">
            <a:avLst/>
          </a:prstGeom>
        </p:spPr>
      </p:pic>
      <p:pic>
        <p:nvPicPr>
          <p:cNvPr id="16" name="Picture 15" descr="A screenshot of a video&#10;&#10;Description automatically generated">
            <a:extLst>
              <a:ext uri="{FF2B5EF4-FFF2-40B4-BE49-F238E27FC236}">
                <a16:creationId xmlns:a16="http://schemas.microsoft.com/office/drawing/2014/main" id="{B587D5B2-CB50-9E75-87CE-0D9EF119C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1497" y="987972"/>
            <a:ext cx="2214063" cy="1702676"/>
          </a:xfrm>
          <a:prstGeom prst="rect">
            <a:avLst/>
          </a:prstGeom>
        </p:spPr>
      </p:pic>
      <p:sp>
        <p:nvSpPr>
          <p:cNvPr id="2" name="TextBox 1">
            <a:extLst>
              <a:ext uri="{FF2B5EF4-FFF2-40B4-BE49-F238E27FC236}">
                <a16:creationId xmlns:a16="http://schemas.microsoft.com/office/drawing/2014/main" id="{2C5DC73E-DAE8-B647-32E0-38DC597D5E22}"/>
              </a:ext>
            </a:extLst>
          </p:cNvPr>
          <p:cNvSpPr txBox="1"/>
          <p:nvPr/>
        </p:nvSpPr>
        <p:spPr>
          <a:xfrm>
            <a:off x="2030829" y="280171"/>
            <a:ext cx="5097549" cy="438582"/>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r>
              <a:rPr lang="zh-CN" sz="2600" dirty="0">
                <a:effectLst/>
                <a:latin typeface="Calibri" panose="020F0502020204030204" pitchFamily="34" charset="0"/>
                <a:ea typeface="Batang" panose="02030600000101010101" pitchFamily="18" charset="-127"/>
                <a:cs typeface="Batang" panose="02030600000101010101" pitchFamily="18" charset="-127"/>
              </a:rPr>
              <a:t>기술</a:t>
            </a:r>
            <a:r>
              <a:rPr lang="zh-CN" sz="2600" dirty="0">
                <a:effectLst/>
                <a:latin typeface="Calibri" panose="020F0502020204030204" pitchFamily="34" charset="0"/>
                <a:ea typeface="DengXian" panose="02010600030101010101" pitchFamily="2" charset="-122"/>
                <a:cs typeface="Times New Roman" panose="02020603050405020304" pitchFamily="18" charset="0"/>
              </a:rPr>
              <a:t> </a:t>
            </a:r>
            <a:r>
              <a:rPr lang="zh-CN" sz="2600" dirty="0">
                <a:effectLst/>
                <a:latin typeface="Calibri" panose="020F0502020204030204" pitchFamily="34" charset="0"/>
                <a:ea typeface="Batang" panose="02030600000101010101" pitchFamily="18" charset="-127"/>
                <a:cs typeface="Batang" panose="02030600000101010101" pitchFamily="18" charset="-127"/>
              </a:rPr>
              <a:t>혁신은</a:t>
            </a:r>
            <a:r>
              <a:rPr lang="zh-CN" sz="2600" dirty="0">
                <a:effectLst/>
                <a:latin typeface="Calibri" panose="020F0502020204030204" pitchFamily="34" charset="0"/>
                <a:ea typeface="DengXian" panose="02010600030101010101" pitchFamily="2" charset="-122"/>
                <a:cs typeface="Times New Roman" panose="02020603050405020304" pitchFamily="18" charset="0"/>
              </a:rPr>
              <a:t> </a:t>
            </a:r>
            <a:r>
              <a:rPr lang="zh-CN" sz="2600" dirty="0">
                <a:effectLst/>
                <a:latin typeface="Calibri" panose="020F0502020204030204" pitchFamily="34" charset="0"/>
                <a:ea typeface="Batang" panose="02030600000101010101" pitchFamily="18" charset="-127"/>
                <a:cs typeface="Batang" panose="02030600000101010101" pitchFamily="18" charset="-127"/>
              </a:rPr>
              <a:t>새로운</a:t>
            </a:r>
            <a:r>
              <a:rPr lang="zh-CN" sz="2600" dirty="0">
                <a:effectLst/>
                <a:latin typeface="Calibri" panose="020F0502020204030204" pitchFamily="34" charset="0"/>
                <a:ea typeface="DengXian" panose="02010600030101010101" pitchFamily="2" charset="-122"/>
                <a:cs typeface="Times New Roman" panose="02020603050405020304" pitchFamily="18" charset="0"/>
              </a:rPr>
              <a:t> </a:t>
            </a:r>
            <a:r>
              <a:rPr lang="zh-CN" sz="2600" dirty="0">
                <a:effectLst/>
                <a:latin typeface="Calibri" panose="020F0502020204030204" pitchFamily="34" charset="0"/>
                <a:ea typeface="Batang" panose="02030600000101010101" pitchFamily="18" charset="-127"/>
                <a:cs typeface="Batang" panose="02030600000101010101" pitchFamily="18" charset="-127"/>
              </a:rPr>
              <a:t>것이</a:t>
            </a:r>
            <a:r>
              <a:rPr lang="zh-CN" sz="2600" dirty="0">
                <a:effectLst/>
                <a:latin typeface="Calibri" panose="020F0502020204030204" pitchFamily="34" charset="0"/>
                <a:ea typeface="DengXian" panose="02010600030101010101" pitchFamily="2" charset="-122"/>
                <a:cs typeface="Times New Roman" panose="02020603050405020304" pitchFamily="18" charset="0"/>
              </a:rPr>
              <a:t> </a:t>
            </a:r>
            <a:r>
              <a:rPr lang="zh-CN" sz="2600" dirty="0">
                <a:effectLst/>
                <a:latin typeface="Calibri" panose="020F0502020204030204" pitchFamily="34" charset="0"/>
                <a:ea typeface="Batang" panose="02030600000101010101" pitchFamily="18" charset="-127"/>
                <a:cs typeface="Batang" panose="02030600000101010101" pitchFamily="18" charset="-127"/>
              </a:rPr>
              <a:t>아닙니다</a:t>
            </a:r>
            <a:endParaRPr lang="en-CN" sz="26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466252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puter computers and books on a table&#10;&#10;Description automatically generated">
            <a:extLst>
              <a:ext uri="{FF2B5EF4-FFF2-40B4-BE49-F238E27FC236}">
                <a16:creationId xmlns:a16="http://schemas.microsoft.com/office/drawing/2014/main" id="{AB525C05-7B75-5A2C-A528-32F07A47E26B}"/>
              </a:ext>
            </a:extLst>
          </p:cNvPr>
          <p:cNvPicPr>
            <a:picLocks noChangeAspect="1"/>
          </p:cNvPicPr>
          <p:nvPr/>
        </p:nvPicPr>
        <p:blipFill>
          <a:blip r:embed="rId3"/>
          <a:stretch>
            <a:fillRect/>
          </a:stretch>
        </p:blipFill>
        <p:spPr>
          <a:xfrm>
            <a:off x="1401224" y="1825839"/>
            <a:ext cx="4573379" cy="2612571"/>
          </a:xfrm>
          <a:prstGeom prst="rect">
            <a:avLst/>
          </a:prstGeom>
          <a:ln w="57150">
            <a:solidFill>
              <a:srgbClr val="FFC000"/>
            </a:solidFill>
          </a:ln>
        </p:spPr>
      </p:pic>
      <p:sp>
        <p:nvSpPr>
          <p:cNvPr id="2" name="Title 1">
            <a:extLst>
              <a:ext uri="{FF2B5EF4-FFF2-40B4-BE49-F238E27FC236}">
                <a16:creationId xmlns:a16="http://schemas.microsoft.com/office/drawing/2014/main" id="{3E97B1DA-41AE-87DA-AB39-F14DDBCFF56D}"/>
              </a:ext>
            </a:extLst>
          </p:cNvPr>
          <p:cNvSpPr>
            <a:spLocks noGrp="1"/>
          </p:cNvSpPr>
          <p:nvPr>
            <p:ph type="title"/>
          </p:nvPr>
        </p:nvSpPr>
        <p:spPr/>
        <p:txBody>
          <a:bodyPr>
            <a:normAutofit/>
          </a:bodyPr>
          <a:lstStyle/>
          <a:p>
            <a:r>
              <a:rPr lang="en-US" sz="3200" dirty="0">
                <a:effectLst/>
                <a:latin typeface="Calibri" panose="020F0502020204030204" pitchFamily="34" charset="0"/>
                <a:ea typeface="DengXian" panose="02010600030101010101" pitchFamily="2" charset="-122"/>
                <a:cs typeface="Times New Roman" panose="02020603050405020304" pitchFamily="18" charset="0"/>
              </a:rPr>
              <a:t>AI </a:t>
            </a:r>
            <a:r>
              <a:rPr lang="zh-CN" sz="3200" dirty="0">
                <a:effectLst/>
                <a:latin typeface="Calibri" panose="020F0502020204030204" pitchFamily="34" charset="0"/>
                <a:ea typeface="Batang" panose="02030600000101010101" pitchFamily="18" charset="-127"/>
                <a:cs typeface="Batang" panose="02030600000101010101" pitchFamily="18" charset="-127"/>
              </a:rPr>
              <a:t>혁신은</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어떻게</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다를까요</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3" name="Picture 2" descr="A hand holding a phone&#10;&#10;Description automatically generated">
            <a:extLst>
              <a:ext uri="{FF2B5EF4-FFF2-40B4-BE49-F238E27FC236}">
                <a16:creationId xmlns:a16="http://schemas.microsoft.com/office/drawing/2014/main" id="{C66880AE-B343-CC0B-C6C5-B3B677B620CF}"/>
              </a:ext>
            </a:extLst>
          </p:cNvPr>
          <p:cNvPicPr>
            <a:picLocks noChangeAspect="1"/>
          </p:cNvPicPr>
          <p:nvPr/>
        </p:nvPicPr>
        <p:blipFill>
          <a:blip r:embed="rId4"/>
          <a:stretch>
            <a:fillRect/>
          </a:stretch>
        </p:blipFill>
        <p:spPr>
          <a:xfrm>
            <a:off x="600398" y="1589345"/>
            <a:ext cx="1508484" cy="1508031"/>
          </a:xfrm>
          <a:prstGeom prst="ellipse">
            <a:avLst/>
          </a:prstGeom>
          <a:ln w="57150">
            <a:solidFill>
              <a:srgbClr val="FFC000"/>
            </a:solidFill>
          </a:ln>
        </p:spPr>
      </p:pic>
      <p:pic>
        <p:nvPicPr>
          <p:cNvPr id="4" name="Picture 3" descr="Word processor showing gammar suggestions">
            <a:extLst>
              <a:ext uri="{FF2B5EF4-FFF2-40B4-BE49-F238E27FC236}">
                <a16:creationId xmlns:a16="http://schemas.microsoft.com/office/drawing/2014/main" id="{BDD44291-7EA2-8FA5-BD2D-8B900A4C08BD}"/>
              </a:ext>
            </a:extLst>
          </p:cNvPr>
          <p:cNvPicPr>
            <a:picLocks noChangeAspect="1"/>
          </p:cNvPicPr>
          <p:nvPr/>
        </p:nvPicPr>
        <p:blipFill>
          <a:blip r:embed="rId5"/>
          <a:stretch>
            <a:fillRect/>
          </a:stretch>
        </p:blipFill>
        <p:spPr>
          <a:xfrm>
            <a:off x="666425" y="3436320"/>
            <a:ext cx="1442457" cy="1451106"/>
          </a:xfrm>
          <a:prstGeom prst="ellipse">
            <a:avLst/>
          </a:prstGeom>
          <a:ln w="57150">
            <a:solidFill>
              <a:srgbClr val="FFC000"/>
            </a:solidFill>
          </a:ln>
        </p:spPr>
      </p:pic>
      <p:pic>
        <p:nvPicPr>
          <p:cNvPr id="7" name="Picture 6" descr="A group of people around a round object&#10;&#10;Description automatically generated">
            <a:extLst>
              <a:ext uri="{FF2B5EF4-FFF2-40B4-BE49-F238E27FC236}">
                <a16:creationId xmlns:a16="http://schemas.microsoft.com/office/drawing/2014/main" id="{1C16172C-2B51-8450-8993-C3D972F2B441}"/>
              </a:ext>
            </a:extLst>
          </p:cNvPr>
          <p:cNvPicPr>
            <a:picLocks noChangeAspect="1"/>
          </p:cNvPicPr>
          <p:nvPr/>
        </p:nvPicPr>
        <p:blipFill>
          <a:blip r:embed="rId6"/>
          <a:stretch>
            <a:fillRect/>
          </a:stretch>
        </p:blipFill>
        <p:spPr>
          <a:xfrm>
            <a:off x="2274175" y="1124445"/>
            <a:ext cx="1322123" cy="1321724"/>
          </a:xfrm>
          <a:prstGeom prst="ellipse">
            <a:avLst/>
          </a:prstGeom>
          <a:ln w="57150">
            <a:solidFill>
              <a:srgbClr val="FFC000"/>
            </a:solidFill>
          </a:ln>
        </p:spPr>
      </p:pic>
      <p:pic>
        <p:nvPicPr>
          <p:cNvPr id="9" name="Picture 8">
            <a:extLst>
              <a:ext uri="{FF2B5EF4-FFF2-40B4-BE49-F238E27FC236}">
                <a16:creationId xmlns:a16="http://schemas.microsoft.com/office/drawing/2014/main" id="{02F63738-174F-5C64-AD53-D1FB95872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3313" y="3005873"/>
            <a:ext cx="1881553" cy="1881553"/>
          </a:xfrm>
          <a:prstGeom prst="ellipse">
            <a:avLst/>
          </a:prstGeom>
          <a:ln w="57150">
            <a:solidFill>
              <a:srgbClr val="FFC000"/>
            </a:solidFill>
          </a:ln>
        </p:spPr>
      </p:pic>
      <p:pic>
        <p:nvPicPr>
          <p:cNvPr id="12" name="Picture 11" descr="A child wearing a blue hat and headphones sitting at a desk with a computer&#10;&#10;Description automatically generated">
            <a:extLst>
              <a:ext uri="{FF2B5EF4-FFF2-40B4-BE49-F238E27FC236}">
                <a16:creationId xmlns:a16="http://schemas.microsoft.com/office/drawing/2014/main" id="{BE5CB163-AA1F-A431-D2BA-9916AF9885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4675" y="1087159"/>
            <a:ext cx="1751664" cy="1751664"/>
          </a:xfrm>
          <a:prstGeom prst="ellipse">
            <a:avLst/>
          </a:prstGeom>
          <a:ln w="57150">
            <a:solidFill>
              <a:srgbClr val="FFC000"/>
            </a:solidFill>
          </a:ln>
        </p:spPr>
      </p:pic>
      <p:pic>
        <p:nvPicPr>
          <p:cNvPr id="1026" name="Picture 2" descr="Create an image showing a visually impaired Hispanic woman using a large language model AI for accessibility. She is wearing smart glasses that are connected to an AI, represented by a series of glowing, abstract patterns symbolizing audio waves and language processing. The AI is assisting her by audibly describing her surroundings and reading text from a book she has in her hands. Include a guide dog beside her, which also benefits from the AI's commands, enhancing the synergistic relationship between traditional and modern assistance methods.">
            <a:extLst>
              <a:ext uri="{FF2B5EF4-FFF2-40B4-BE49-F238E27FC236}">
                <a16:creationId xmlns:a16="http://schemas.microsoft.com/office/drawing/2014/main" id="{A7A76EE3-F6C1-B333-834F-D9971B1063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8927" y="3851806"/>
            <a:ext cx="1646156" cy="1646156"/>
          </a:xfrm>
          <a:prstGeom prst="ellipse">
            <a:avLst/>
          </a:prstGeom>
          <a:noFill/>
          <a:ln w="57150">
            <a:solidFill>
              <a:srgbClr val="FFC00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D34445B-11F8-2A98-9CA4-D1A5EDDEBDEF}"/>
              </a:ext>
            </a:extLst>
          </p:cNvPr>
          <p:cNvSpPr txBox="1"/>
          <p:nvPr/>
        </p:nvSpPr>
        <p:spPr>
          <a:xfrm>
            <a:off x="455391" y="5497962"/>
            <a:ext cx="4959692"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Dalle</a:t>
            </a:r>
            <a:r>
              <a:rPr lang="en-US"/>
              <a:t>-3 via </a:t>
            </a:r>
            <a:r>
              <a:rPr lang="en-US" err="1"/>
              <a:t>ChatGPTPlus</a:t>
            </a:r>
            <a:r>
              <a:rPr lang="en-US"/>
              <a:t> and Bing Create</a:t>
            </a:r>
            <a:endPar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pic>
        <p:nvPicPr>
          <p:cNvPr id="15" name="Picture 14" descr="A question mark in space&#10;&#10;Description automatically generated">
            <a:extLst>
              <a:ext uri="{FF2B5EF4-FFF2-40B4-BE49-F238E27FC236}">
                <a16:creationId xmlns:a16="http://schemas.microsoft.com/office/drawing/2014/main" id="{6141C319-2554-CED3-AF1E-1249210EE5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94796" y="1396279"/>
            <a:ext cx="2180844" cy="2180844"/>
          </a:xfrm>
          <a:prstGeom prst="ellipse">
            <a:avLst/>
          </a:prstGeom>
          <a:ln w="57150">
            <a:solidFill>
              <a:srgbClr val="FFC000"/>
            </a:solidFill>
          </a:ln>
        </p:spPr>
      </p:pic>
    </p:spTree>
    <p:extLst>
      <p:ext uri="{BB962C8B-B14F-4D97-AF65-F5344CB8AC3E}">
        <p14:creationId xmlns:p14="http://schemas.microsoft.com/office/powerpoint/2010/main" val="26503486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dissolve">
                                      <p:cBhvr>
                                        <p:cTn id="20" dur="500"/>
                                        <p:tgtEl>
                                          <p:spTgt spid="1026"/>
                                        </p:tgtEl>
                                      </p:cBhvr>
                                    </p:animEffect>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par>
                          <p:cTn id="25" fill="hold">
                            <p:stCondLst>
                              <p:cond delay="1000"/>
                            </p:stCondLst>
                            <p:childTnLst>
                              <p:par>
                                <p:cTn id="26" presetID="9"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childTnLst>
                          </p:cTn>
                        </p:par>
                        <p:par>
                          <p:cTn id="29" fill="hold">
                            <p:stCondLst>
                              <p:cond delay="1500"/>
                            </p:stCondLst>
                            <p:childTnLst>
                              <p:par>
                                <p:cTn id="30" presetID="9"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bar graph&#10;&#10;Description automatically generated with medium confidence">
            <a:extLst>
              <a:ext uri="{FF2B5EF4-FFF2-40B4-BE49-F238E27FC236}">
                <a16:creationId xmlns:a16="http://schemas.microsoft.com/office/drawing/2014/main" id="{71E286A8-170F-3F99-67CF-01ABD498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285" y="812674"/>
            <a:ext cx="6869429" cy="4387975"/>
          </a:xfrm>
          <a:prstGeom prst="rect">
            <a:avLst/>
          </a:prstGeom>
        </p:spPr>
      </p:pic>
      <p:sp>
        <p:nvSpPr>
          <p:cNvPr id="8" name="TextBox 7">
            <a:extLst>
              <a:ext uri="{FF2B5EF4-FFF2-40B4-BE49-F238E27FC236}">
                <a16:creationId xmlns:a16="http://schemas.microsoft.com/office/drawing/2014/main" id="{608C47CB-5E0B-2AFC-3FEB-03ED0EE344FA}"/>
              </a:ext>
            </a:extLst>
          </p:cNvPr>
          <p:cNvSpPr txBox="1"/>
          <p:nvPr/>
        </p:nvSpPr>
        <p:spPr>
          <a:xfrm>
            <a:off x="2122421" y="5025285"/>
            <a:ext cx="506388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Open AI</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Releases Chat GPT November 30, 2022</a:t>
            </a:r>
            <a:r>
              <a:rPr lang="en-US"/>
              <a:t>, then on </a:t>
            </a: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March 2023</a:t>
            </a:r>
          </a:p>
        </p:txBody>
      </p:sp>
    </p:spTree>
    <p:extLst>
      <p:ext uri="{BB962C8B-B14F-4D97-AF65-F5344CB8AC3E}">
        <p14:creationId xmlns:p14="http://schemas.microsoft.com/office/powerpoint/2010/main" val="245646443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p:txBody>
          <a:bodyPr>
            <a:normAutofit/>
          </a:bodyPr>
          <a:lstStyle/>
          <a:p>
            <a:r>
              <a:rPr lang="en-US" sz="3200" dirty="0">
                <a:effectLst/>
                <a:latin typeface="Calibri" panose="020F0502020204030204" pitchFamily="34" charset="0"/>
                <a:ea typeface="DengXian" panose="02010600030101010101" pitchFamily="2" charset="-122"/>
                <a:cs typeface="Times New Roman" panose="02020603050405020304" pitchFamily="18" charset="0"/>
              </a:rPr>
              <a:t>AI</a:t>
            </a:r>
            <a:r>
              <a:rPr lang="zh-CN" sz="3200" dirty="0">
                <a:effectLst/>
                <a:latin typeface="Calibri" panose="020F0502020204030204" pitchFamily="34" charset="0"/>
                <a:ea typeface="Batang" panose="02030600000101010101" pitchFamily="18" charset="-127"/>
                <a:cs typeface="Batang" panose="02030600000101010101" pitchFamily="18" charset="-127"/>
              </a:rPr>
              <a:t>는</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어디에</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있습니까</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5" name="Picture 4" descr="A screenshot of a computer&#10;&#10;Description automatically generated">
            <a:extLst>
              <a:ext uri="{FF2B5EF4-FFF2-40B4-BE49-F238E27FC236}">
                <a16:creationId xmlns:a16="http://schemas.microsoft.com/office/drawing/2014/main" id="{D791B547-04FF-764A-70F1-F802A2AB5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219" y="1406891"/>
            <a:ext cx="6019636" cy="3511949"/>
          </a:xfrm>
          <a:prstGeom prst="rect">
            <a:avLst/>
          </a:prstGeom>
        </p:spPr>
      </p:pic>
      <p:sp>
        <p:nvSpPr>
          <p:cNvPr id="6" name="Rounded Rectangle 5">
            <a:extLst>
              <a:ext uri="{FF2B5EF4-FFF2-40B4-BE49-F238E27FC236}">
                <a16:creationId xmlns:a16="http://schemas.microsoft.com/office/drawing/2014/main" id="{68FE1B9C-0A5E-6102-97DF-9B78DEBB1BC0}"/>
              </a:ext>
            </a:extLst>
          </p:cNvPr>
          <p:cNvSpPr/>
          <p:nvPr/>
        </p:nvSpPr>
        <p:spPr>
          <a:xfrm>
            <a:off x="3563007" y="3436883"/>
            <a:ext cx="3752193" cy="672662"/>
          </a:xfrm>
          <a:prstGeom prst="roundRect">
            <a:avLst/>
          </a:prstGeom>
          <a:noFill/>
          <a:ln w="28575" cap="flat">
            <a:solidFill>
              <a:srgbClr val="FFC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7" name="Picture 6" descr="A screenshot of a computer&#10;&#10;Description automatically generated">
            <a:extLst>
              <a:ext uri="{FF2B5EF4-FFF2-40B4-BE49-F238E27FC236}">
                <a16:creationId xmlns:a16="http://schemas.microsoft.com/office/drawing/2014/main" id="{CB635776-47B8-C186-2950-0115B1601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8258" y="2422636"/>
            <a:ext cx="6502400" cy="5397500"/>
          </a:xfrm>
          <a:prstGeom prst="rect">
            <a:avLst/>
          </a:prstGeom>
        </p:spPr>
      </p:pic>
    </p:spTree>
    <p:extLst>
      <p:ext uri="{BB962C8B-B14F-4D97-AF65-F5344CB8AC3E}">
        <p14:creationId xmlns:p14="http://schemas.microsoft.com/office/powerpoint/2010/main" val="23086049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holding a pen&#10;&#10;Description automatically generated">
            <a:extLst>
              <a:ext uri="{FF2B5EF4-FFF2-40B4-BE49-F238E27FC236}">
                <a16:creationId xmlns:a16="http://schemas.microsoft.com/office/drawing/2014/main" id="{A4DB3659-5663-531F-C937-45CDEDC37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581" y="1127892"/>
            <a:ext cx="4319670" cy="3746280"/>
          </a:xfrm>
          <a:prstGeom prst="rect">
            <a:avLst/>
          </a:prstGeom>
          <a:effectLst>
            <a:innerShdw blurRad="63500" dist="50800" dir="13500000">
              <a:prstClr val="black">
                <a:alpha val="50000"/>
              </a:prstClr>
            </a:innerShdw>
          </a:effectLst>
        </p:spPr>
      </p:pic>
      <p:pic>
        <p:nvPicPr>
          <p:cNvPr id="9" name="Picture 8" descr="A white and orange cover with text&#10;&#10;Description automatically generated">
            <a:extLst>
              <a:ext uri="{FF2B5EF4-FFF2-40B4-BE49-F238E27FC236}">
                <a16:creationId xmlns:a16="http://schemas.microsoft.com/office/drawing/2014/main" id="{51FD3F8E-7BDF-9FA2-4178-024417317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48" y="1127892"/>
            <a:ext cx="2775776" cy="3746280"/>
          </a:xfrm>
          <a:prstGeom prst="rect">
            <a:avLst/>
          </a:prstGeom>
          <a:effectLst>
            <a:innerShdw blurRad="63500" dist="50800" dir="13500000">
              <a:prstClr val="black">
                <a:alpha val="50000"/>
              </a:prstClr>
            </a:innerShdw>
          </a:effectLst>
        </p:spPr>
      </p:pic>
      <p:sp>
        <p:nvSpPr>
          <p:cNvPr id="2" name="Title 1">
            <a:extLst>
              <a:ext uri="{FF2B5EF4-FFF2-40B4-BE49-F238E27FC236}">
                <a16:creationId xmlns:a16="http://schemas.microsoft.com/office/drawing/2014/main" id="{4AC1FEE7-89EC-2DD0-0BD9-B68C079AC3F4}"/>
              </a:ext>
            </a:extLst>
          </p:cNvPr>
          <p:cNvSpPr>
            <a:spLocks noGrp="1"/>
          </p:cNvSpPr>
          <p:nvPr>
            <p:ph type="title"/>
          </p:nvPr>
        </p:nvSpPr>
        <p:spPr>
          <a:xfrm>
            <a:off x="633412" y="412203"/>
            <a:ext cx="7877176" cy="857250"/>
          </a:xfrm>
        </p:spPr>
        <p:txBody>
          <a:bodyPr>
            <a:normAutofit/>
          </a:bodyPr>
          <a:lstStyle/>
          <a:p>
            <a:r>
              <a:rPr lang="en-US" sz="3200" dirty="0">
                <a:effectLst/>
                <a:latin typeface="Calibri" panose="020F0502020204030204" pitchFamily="34" charset="0"/>
                <a:ea typeface="DengXian" panose="02010600030101010101" pitchFamily="2" charset="-122"/>
                <a:cs typeface="Times New Roman" panose="02020603050405020304" pitchFamily="18" charset="0"/>
              </a:rPr>
              <a:t>AI</a:t>
            </a:r>
            <a:r>
              <a:rPr lang="zh-CN" sz="3200" dirty="0">
                <a:effectLst/>
                <a:latin typeface="Calibri" panose="020F0502020204030204" pitchFamily="34" charset="0"/>
                <a:ea typeface="Batang" panose="02030600000101010101" pitchFamily="18" charset="-127"/>
                <a:cs typeface="Batang" panose="02030600000101010101" pitchFamily="18" charset="-127"/>
              </a:rPr>
              <a:t>는</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어디에</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있습니까</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dirty="0"/>
          </a:p>
        </p:txBody>
      </p:sp>
    </p:spTree>
    <p:extLst>
      <p:ext uri="{BB962C8B-B14F-4D97-AF65-F5344CB8AC3E}">
        <p14:creationId xmlns:p14="http://schemas.microsoft.com/office/powerpoint/2010/main" val="96595462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B0FADD-C8FF-D1A6-6656-F89BA12C97D8}"/>
              </a:ext>
            </a:extLst>
          </p:cNvPr>
          <p:cNvSpPr txBox="1">
            <a:spLocks/>
          </p:cNvSpPr>
          <p:nvPr/>
        </p:nvSpPr>
        <p:spPr>
          <a:xfrm>
            <a:off x="827854" y="491606"/>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US" sz="3200" dirty="0">
                <a:effectLst/>
                <a:latin typeface="Calibri" panose="020F0502020204030204" pitchFamily="34" charset="0"/>
                <a:ea typeface="DengXian" panose="02010600030101010101" pitchFamily="2" charset="-122"/>
                <a:cs typeface="Times New Roman" panose="02020603050405020304" pitchFamily="18" charset="0"/>
              </a:rPr>
              <a:t>AI</a:t>
            </a:r>
            <a:r>
              <a:rPr lang="zh-CN" sz="3200" dirty="0">
                <a:effectLst/>
                <a:latin typeface="Calibri" panose="020F0502020204030204" pitchFamily="34" charset="0"/>
                <a:ea typeface="Batang" panose="02030600000101010101" pitchFamily="18" charset="-127"/>
                <a:cs typeface="Batang" panose="02030600000101010101" pitchFamily="18" charset="-127"/>
              </a:rPr>
              <a:t>는</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어디에</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있습니까</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dirty="0"/>
          </a:p>
        </p:txBody>
      </p:sp>
      <p:pic>
        <p:nvPicPr>
          <p:cNvPr id="6" name="Picture 5" descr="A cover of a book&#10;&#10;Description automatically generated">
            <a:extLst>
              <a:ext uri="{FF2B5EF4-FFF2-40B4-BE49-F238E27FC236}">
                <a16:creationId xmlns:a16="http://schemas.microsoft.com/office/drawing/2014/main" id="{0076E721-304B-1903-CFE5-E4972CE6A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85220">
            <a:off x="718039" y="1412337"/>
            <a:ext cx="2145822" cy="2688021"/>
          </a:xfrm>
          <a:prstGeom prst="rect">
            <a:avLst/>
          </a:prstGeom>
          <a:effectLst>
            <a:innerShdw blurRad="63500" dist="50800" dir="13500000">
              <a:prstClr val="black">
                <a:alpha val="50000"/>
              </a:prstClr>
            </a:innerShdw>
          </a:effectLst>
        </p:spPr>
      </p:pic>
      <p:pic>
        <p:nvPicPr>
          <p:cNvPr id="8" name="Picture 7" descr="A page of a document&#10;&#10;Description automatically generated">
            <a:extLst>
              <a:ext uri="{FF2B5EF4-FFF2-40B4-BE49-F238E27FC236}">
                <a16:creationId xmlns:a16="http://schemas.microsoft.com/office/drawing/2014/main" id="{5BADA19B-F3BE-F144-4A45-71E47C6F6E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5938">
            <a:off x="2956045" y="1447129"/>
            <a:ext cx="1975946" cy="2754218"/>
          </a:xfrm>
          <a:prstGeom prst="rect">
            <a:avLst/>
          </a:prstGeom>
          <a:effectLst>
            <a:innerShdw blurRad="63500" dist="50800" dir="13500000">
              <a:prstClr val="black">
                <a:alpha val="50000"/>
              </a:prstClr>
            </a:innerShdw>
          </a:effectLst>
        </p:spPr>
      </p:pic>
      <p:pic>
        <p:nvPicPr>
          <p:cNvPr id="10" name="Picture 9" descr="A screenshot of a cell phone&#10;&#10;Description automatically generated">
            <a:extLst>
              <a:ext uri="{FF2B5EF4-FFF2-40B4-BE49-F238E27FC236}">
                <a16:creationId xmlns:a16="http://schemas.microsoft.com/office/drawing/2014/main" id="{6E92AA5A-6E71-8E2B-1205-46030ECCBB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8894">
            <a:off x="5046556" y="1458426"/>
            <a:ext cx="1637285" cy="2754218"/>
          </a:xfrm>
          <a:prstGeom prst="rect">
            <a:avLst/>
          </a:prstGeom>
          <a:effectLst>
            <a:innerShdw blurRad="63500" dist="50800" dir="13500000">
              <a:prstClr val="black">
                <a:alpha val="50000"/>
              </a:prstClr>
            </a:innerShdw>
          </a:effectLst>
        </p:spPr>
      </p:pic>
      <p:pic>
        <p:nvPicPr>
          <p:cNvPr id="2" name="Picture 1" descr="A computer screen shot of a colorful background&#10;&#10;Description automatically generated">
            <a:extLst>
              <a:ext uri="{FF2B5EF4-FFF2-40B4-BE49-F238E27FC236}">
                <a16:creationId xmlns:a16="http://schemas.microsoft.com/office/drawing/2014/main" id="{C2C93367-160C-F056-BDF5-F3000130E591}"/>
              </a:ext>
            </a:extLst>
          </p:cNvPr>
          <p:cNvPicPr>
            <a:picLocks noChangeAspect="1"/>
          </p:cNvPicPr>
          <p:nvPr/>
        </p:nvPicPr>
        <p:blipFill>
          <a:blip r:embed="rId5"/>
          <a:stretch>
            <a:fillRect/>
          </a:stretch>
        </p:blipFill>
        <p:spPr>
          <a:xfrm rot="675896">
            <a:off x="6446657" y="1760834"/>
            <a:ext cx="2461826" cy="1872166"/>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3367335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2A04E-C799-4B39-6015-F51E53C1E75D}"/>
              </a:ext>
            </a:extLst>
          </p:cNvPr>
          <p:cNvSpPr>
            <a:spLocks noGrp="1"/>
          </p:cNvSpPr>
          <p:nvPr>
            <p:ph type="title"/>
          </p:nvPr>
        </p:nvSpPr>
        <p:spPr/>
        <p:txBody>
          <a:bodyPr>
            <a:normAutofit fontScale="90000"/>
          </a:bodyPr>
          <a:lstStyle/>
          <a:p>
            <a:r>
              <a:rPr lang="zh-CN" sz="3600" b="1" dirty="0">
                <a:effectLst/>
                <a:latin typeface="Calibri" panose="020F0502020204030204" pitchFamily="34" charset="0"/>
                <a:ea typeface="Batang" panose="02030600000101010101" pitchFamily="18" charset="-127"/>
                <a:cs typeface="Batang" panose="02030600000101010101" pitchFamily="18" charset="-127"/>
              </a:rPr>
              <a:t>학생</a:t>
            </a:r>
            <a:r>
              <a:rPr lang="zh-CN" sz="3600" b="1" dirty="0">
                <a:effectLst/>
                <a:latin typeface="Calibri" panose="020F0502020204030204" pitchFamily="34" charset="0"/>
                <a:ea typeface="DengXian" panose="02010600030101010101" pitchFamily="2" charset="-122"/>
                <a:cs typeface="Times New Roman" panose="02020603050405020304" pitchFamily="18" charset="0"/>
              </a:rPr>
              <a:t> </a:t>
            </a:r>
            <a:r>
              <a:rPr lang="zh-CN" sz="3600" b="1" dirty="0">
                <a:effectLst/>
                <a:latin typeface="Calibri" panose="020F0502020204030204" pitchFamily="34" charset="0"/>
                <a:ea typeface="Batang" panose="02030600000101010101" pitchFamily="18" charset="-127"/>
                <a:cs typeface="Batang" panose="02030600000101010101" pitchFamily="18" charset="-127"/>
              </a:rPr>
              <a:t>목소리</a:t>
            </a:r>
            <a:br>
              <a:rPr lang="en-CN" sz="1800" dirty="0">
                <a:effectLst/>
                <a:latin typeface="Calibri" panose="020F0502020204030204" pitchFamily="34" charset="0"/>
                <a:ea typeface="DengXian" panose="02010600030101010101" pitchFamily="2" charset="-122"/>
                <a:cs typeface="Times New Roman" panose="02020603050405020304" pitchFamily="18" charset="0"/>
              </a:rPr>
            </a:br>
            <a:r>
              <a:rPr lang="en-CN" sz="4400" dirty="0"/>
              <a:t>(184)</a:t>
            </a:r>
          </a:p>
        </p:txBody>
      </p:sp>
      <p:sp>
        <p:nvSpPr>
          <p:cNvPr id="6" name="Text Placeholder 5">
            <a:extLst>
              <a:ext uri="{FF2B5EF4-FFF2-40B4-BE49-F238E27FC236}">
                <a16:creationId xmlns:a16="http://schemas.microsoft.com/office/drawing/2014/main" id="{C553D28F-1849-103D-BAEF-9837F217C46B}"/>
              </a:ext>
            </a:extLst>
          </p:cNvPr>
          <p:cNvSpPr>
            <a:spLocks noGrp="1"/>
          </p:cNvSpPr>
          <p:nvPr>
            <p:ph type="body" idx="1"/>
          </p:nvPr>
        </p:nvSpPr>
        <p:spPr/>
        <p:txBody>
          <a:bodyPr/>
          <a:lstStyle/>
          <a:p>
            <a:r>
              <a:rPr lang="en-US" sz="1800" dirty="0">
                <a:effectLst/>
                <a:latin typeface="Calibri" panose="020F0502020204030204" pitchFamily="34" charset="0"/>
                <a:ea typeface="DengXian" panose="02010600030101010101" pitchFamily="2" charset="-122"/>
                <a:cs typeface="Times New Roman" panose="02020603050405020304" pitchFamily="18" charset="0"/>
              </a:rPr>
              <a:t>2023</a:t>
            </a:r>
            <a:r>
              <a:rPr lang="zh-CN" sz="1800" dirty="0">
                <a:effectLst/>
                <a:latin typeface="Calibri" panose="020F0502020204030204" pitchFamily="34" charset="0"/>
                <a:ea typeface="Batang" panose="02030600000101010101" pitchFamily="18" charset="-127"/>
                <a:cs typeface="Batang" panose="02030600000101010101" pitchFamily="18" charset="-127"/>
              </a:rPr>
              <a:t>년</a:t>
            </a:r>
            <a:r>
              <a:rPr lang="en-US" sz="1800" dirty="0">
                <a:effectLst/>
                <a:latin typeface="Calibri" panose="020F0502020204030204" pitchFamily="34" charset="0"/>
                <a:ea typeface="DengXian" panose="02010600030101010101" pitchFamily="2" charset="-122"/>
                <a:cs typeface="Times New Roman" panose="02020603050405020304" pitchFamily="18" charset="0"/>
              </a:rPr>
              <a:t> 11</a:t>
            </a:r>
            <a:r>
              <a:rPr lang="zh-CN" sz="1800" dirty="0">
                <a:effectLst/>
                <a:latin typeface="Calibri" panose="020F0502020204030204" pitchFamily="34" charset="0"/>
                <a:ea typeface="Batang" panose="02030600000101010101" pitchFamily="18" charset="-127"/>
                <a:cs typeface="Batang" panose="02030600000101010101" pitchFamily="18" charset="-127"/>
              </a:rPr>
              <a:t>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현재</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중고등학교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학생</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중</a:t>
            </a:r>
            <a:r>
              <a:rPr lang="en-US" sz="1800" dirty="0">
                <a:effectLst/>
                <a:latin typeface="Calibri" panose="020F0502020204030204" pitchFamily="34" charset="0"/>
                <a:ea typeface="DengXian" panose="02010600030101010101" pitchFamily="2" charset="-122"/>
                <a:cs typeface="Times New Roman" panose="02020603050405020304" pitchFamily="18" charset="0"/>
              </a:rPr>
              <a:t> 138/184(75%)</a:t>
            </a:r>
            <a:r>
              <a:rPr lang="zh-CN" sz="1800" dirty="0">
                <a:effectLst/>
                <a:latin typeface="Calibri" panose="020F0502020204030204" pitchFamily="34" charset="0"/>
                <a:ea typeface="Batang" panose="02030600000101010101" pitchFamily="18" charset="-127"/>
                <a:cs typeface="Batang" panose="02030600000101010101" pitchFamily="18" charset="-127"/>
              </a:rPr>
              <a:t>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정기적으로</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AI </a:t>
            </a:r>
            <a:r>
              <a:rPr lang="zh-CN" sz="1800" dirty="0">
                <a:effectLst/>
                <a:latin typeface="Calibri" panose="020F0502020204030204" pitchFamily="34" charset="0"/>
                <a:ea typeface="Batang" panose="02030600000101010101" pitchFamily="18" charset="-127"/>
                <a:cs typeface="Batang" panose="02030600000101010101" pitchFamily="18" charset="-127"/>
              </a:rPr>
              <a:t>도구</a:t>
            </a:r>
            <a:r>
              <a:rPr lang="en-US" sz="1800" dirty="0">
                <a:effectLst/>
                <a:latin typeface="Calibri" panose="020F0502020204030204" pitchFamily="34" charset="0"/>
                <a:ea typeface="DengXian" panose="02010600030101010101" pitchFamily="2" charset="-122"/>
                <a:cs typeface="Times New Roman" panose="02020603050405020304" pitchFamily="18" charset="0"/>
              </a:rPr>
              <a:t>(Chat GPT, Poe, Bard, Papago </a:t>
            </a:r>
            <a:r>
              <a:rPr lang="zh-CN" sz="1800" dirty="0">
                <a:effectLst/>
                <a:latin typeface="Calibri" panose="020F0502020204030204" pitchFamily="34" charset="0"/>
                <a:ea typeface="Batang" panose="02030600000101010101" pitchFamily="18" charset="-127"/>
                <a:cs typeface="Batang" panose="02030600000101010101" pitchFamily="18" charset="-127"/>
              </a:rPr>
              <a:t>등</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r>
              <a:rPr lang="zh-CN" sz="1800" dirty="0">
                <a:effectLst/>
                <a:latin typeface="Calibri" panose="020F0502020204030204" pitchFamily="34" charset="0"/>
                <a:ea typeface="Batang" panose="02030600000101010101" pitchFamily="18" charset="-127"/>
                <a:cs typeface="Batang" panose="02030600000101010101" pitchFamily="18" charset="-127"/>
              </a:rPr>
              <a:t>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사용한다고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보고했습니다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도구를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어떻게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적절하게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사용할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있습니까</a:t>
            </a:r>
            <a:r>
              <a:rPr lang="en-US" sz="1800" dirty="0">
                <a:effectLst/>
                <a:latin typeface="Calibri" panose="020F0502020204030204" pitchFamily="34" charset="0"/>
                <a:ea typeface="DengXian" panose="02010600030101010101" pitchFamily="2" charset="-122"/>
                <a:cs typeface="Times New Roman" panose="02020603050405020304" pitchFamily="18" charset="0"/>
              </a:rPr>
              <a:t>? (15)</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어떻게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작동하나요</a:t>
            </a:r>
            <a:r>
              <a:rPr lang="en-US" sz="1800" dirty="0">
                <a:effectLst/>
                <a:latin typeface="Calibri" panose="020F0502020204030204" pitchFamily="34" charset="0"/>
                <a:ea typeface="DengXian" panose="02010600030101010101" pitchFamily="2" charset="-122"/>
                <a:cs typeface="Times New Roman" panose="02020603050405020304" pitchFamily="18" charset="0"/>
              </a:rPr>
              <a:t>? (10)</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이러한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도구를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어떻게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윤리적으로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사용할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있습니까</a:t>
            </a:r>
            <a:r>
              <a:rPr lang="en-US" sz="1800" dirty="0">
                <a:effectLst/>
                <a:latin typeface="Calibri" panose="020F0502020204030204" pitchFamily="34" charset="0"/>
                <a:ea typeface="DengXian" panose="02010600030101010101" pitchFamily="2" charset="-122"/>
                <a:cs typeface="Times New Roman" panose="02020603050405020304" pitchFamily="18" charset="0"/>
              </a:rPr>
              <a:t>? (7)</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3" name="Picture 2" descr="A group of colorful logos&#10;&#10;Description automatically generated">
            <a:extLst>
              <a:ext uri="{FF2B5EF4-FFF2-40B4-BE49-F238E27FC236}">
                <a16:creationId xmlns:a16="http://schemas.microsoft.com/office/drawing/2014/main" id="{034BBDA9-71FD-A28E-D3B1-BE7BB7A12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44275">
            <a:off x="783234" y="421173"/>
            <a:ext cx="1001430" cy="10014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CE7BED2-CE1A-CEE1-D4A1-C399839EBF66}"/>
              </a:ext>
            </a:extLst>
          </p:cNvPr>
          <p:cNvSpPr txBox="1"/>
          <p:nvPr/>
        </p:nvSpPr>
        <p:spPr>
          <a:xfrm>
            <a:off x="711072" y="5497962"/>
            <a:ext cx="4448334"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Poe </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hlinkClick r:id="rId3"/>
              </a:rPr>
              <a:t>https://poe.com/LogoDsigner</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a:t>
            </a:r>
          </a:p>
        </p:txBody>
      </p:sp>
      <p:pic>
        <p:nvPicPr>
          <p:cNvPr id="9" name="Picture 8" descr="A collection of colorful icons&#10;&#10;Description automatically generated">
            <a:extLst>
              <a:ext uri="{FF2B5EF4-FFF2-40B4-BE49-F238E27FC236}">
                <a16:creationId xmlns:a16="http://schemas.microsoft.com/office/drawing/2014/main" id="{48E4FD42-118D-D198-F064-244F7D33B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4524">
            <a:off x="7554477" y="383239"/>
            <a:ext cx="1034394" cy="1034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98154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6B47-1AF6-B65B-E2C9-B1BAFFB52BA0}"/>
              </a:ext>
            </a:extLst>
          </p:cNvPr>
          <p:cNvSpPr>
            <a:spLocks noGrp="1"/>
          </p:cNvSpPr>
          <p:nvPr>
            <p:ph type="title"/>
          </p:nvPr>
        </p:nvSpPr>
        <p:spPr/>
        <p:txBody>
          <a:bodyPr>
            <a:normAutofit fontScale="90000"/>
          </a:bodyPr>
          <a:lstStyle/>
          <a:p>
            <a:r>
              <a:rPr lang="zh-CN" sz="3600" dirty="0">
                <a:effectLst/>
                <a:latin typeface="Calibri" panose="020F0502020204030204" pitchFamily="34" charset="0"/>
                <a:ea typeface="Batang" panose="02030600000101010101" pitchFamily="18" charset="-127"/>
                <a:cs typeface="Batang" panose="02030600000101010101" pitchFamily="18" charset="-127"/>
              </a:rPr>
              <a:t>교사</a:t>
            </a:r>
            <a:r>
              <a:rPr lang="zh-CN" sz="3600" dirty="0">
                <a:effectLst/>
                <a:latin typeface="Calibri" panose="020F0502020204030204" pitchFamily="34" charset="0"/>
                <a:ea typeface="DengXian" panose="02010600030101010101" pitchFamily="2" charset="-122"/>
                <a:cs typeface="Times New Roman" panose="02020603050405020304" pitchFamily="18" charset="0"/>
              </a:rPr>
              <a:t> </a:t>
            </a:r>
            <a:r>
              <a:rPr lang="zh-CN" sz="3600" dirty="0">
                <a:effectLst/>
                <a:latin typeface="Calibri" panose="020F0502020204030204" pitchFamily="34" charset="0"/>
                <a:ea typeface="Batang" panose="02030600000101010101" pitchFamily="18" charset="-127"/>
                <a:cs typeface="Batang" panose="02030600000101010101" pitchFamily="18" charset="-127"/>
              </a:rPr>
              <a:t>목소리</a:t>
            </a:r>
            <a:br>
              <a:rPr lang="en-CN" sz="1800" dirty="0">
                <a:effectLst/>
                <a:latin typeface="Calibri" panose="020F0502020204030204" pitchFamily="34" charset="0"/>
                <a:ea typeface="DengXian" panose="02010600030101010101" pitchFamily="2" charset="-122"/>
                <a:cs typeface="Times New Roman" panose="02020603050405020304" pitchFamily="18" charset="0"/>
              </a:rPr>
            </a:br>
            <a:r>
              <a:rPr lang="en-CN" sz="4200" dirty="0"/>
              <a:t>(67)</a:t>
            </a:r>
          </a:p>
        </p:txBody>
      </p:sp>
      <p:pic>
        <p:nvPicPr>
          <p:cNvPr id="5" name="Picture 4" descr="A screenshot of a computer&#10;&#10;Description automatically generated">
            <a:extLst>
              <a:ext uri="{FF2B5EF4-FFF2-40B4-BE49-F238E27FC236}">
                <a16:creationId xmlns:a16="http://schemas.microsoft.com/office/drawing/2014/main" id="{4D906221-A5F8-3697-F8DA-37588582E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71" y="1449568"/>
            <a:ext cx="7772400" cy="3071161"/>
          </a:xfrm>
          <a:prstGeom prst="rect">
            <a:avLst/>
          </a:prstGeom>
        </p:spPr>
      </p:pic>
      <p:sp>
        <p:nvSpPr>
          <p:cNvPr id="6" name="Rectangle 5">
            <a:extLst>
              <a:ext uri="{FF2B5EF4-FFF2-40B4-BE49-F238E27FC236}">
                <a16:creationId xmlns:a16="http://schemas.microsoft.com/office/drawing/2014/main" id="{B2F853E1-38C8-398B-C468-36925C6EB4BB}"/>
              </a:ext>
            </a:extLst>
          </p:cNvPr>
          <p:cNvSpPr/>
          <p:nvPr/>
        </p:nvSpPr>
        <p:spPr>
          <a:xfrm>
            <a:off x="1030147" y="1562582"/>
            <a:ext cx="358815" cy="393540"/>
          </a:xfrm>
          <a:prstGeom prst="rect">
            <a:avLst/>
          </a:prstGeom>
          <a:solidFill>
            <a:schemeClr val="bg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76270364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FD992B-DFF0-4DDB-797B-923FCC199945}"/>
              </a:ext>
            </a:extLst>
          </p:cNvPr>
          <p:cNvSpPr>
            <a:spLocks noGrp="1"/>
          </p:cNvSpPr>
          <p:nvPr>
            <p:ph type="body" idx="1"/>
          </p:nvPr>
        </p:nvSpPr>
        <p:spPr>
          <a:xfrm>
            <a:off x="633412" y="1466850"/>
            <a:ext cx="7364694" cy="3486150"/>
          </a:xfrm>
        </p:spPr>
        <p:txBody>
          <a:bodyPr/>
          <a:lstStyle/>
          <a:p>
            <a:r>
              <a:rPr lang="en-CN" b="1"/>
              <a:t>A.I. Efficient and Effective Use: 17 </a:t>
            </a:r>
          </a:p>
          <a:p>
            <a:r>
              <a:rPr lang="en-CN" b="1"/>
              <a:t>A.I. </a:t>
            </a:r>
            <a:r>
              <a:rPr lang="en-CN" b="1" i="1"/>
              <a:t>Teacher</a:t>
            </a:r>
            <a:r>
              <a:rPr lang="en-CN" b="1"/>
              <a:t> Use in the Classroom: 16</a:t>
            </a:r>
          </a:p>
          <a:p>
            <a:r>
              <a:rPr lang="en-CN" b="1"/>
              <a:t>A.I. </a:t>
            </a:r>
            <a:r>
              <a:rPr lang="en-CN" b="1" i="1"/>
              <a:t>Student</a:t>
            </a:r>
            <a:r>
              <a:rPr lang="en-CN" b="1"/>
              <a:t> Use in the Classroom: 18</a:t>
            </a:r>
          </a:p>
          <a:p>
            <a:r>
              <a:rPr lang="en-CN" b="1"/>
              <a:t>15 teachers put their names forward as advanced users </a:t>
            </a:r>
          </a:p>
        </p:txBody>
      </p:sp>
      <p:sp>
        <p:nvSpPr>
          <p:cNvPr id="4" name="Title 1">
            <a:extLst>
              <a:ext uri="{FF2B5EF4-FFF2-40B4-BE49-F238E27FC236}">
                <a16:creationId xmlns:a16="http://schemas.microsoft.com/office/drawing/2014/main" id="{50875016-5C90-C08C-2F0C-A787B78BF969}"/>
              </a:ext>
            </a:extLst>
          </p:cNvPr>
          <p:cNvSpPr txBox="1">
            <a:spLocks/>
          </p:cNvSpPr>
          <p:nvPr/>
        </p:nvSpPr>
        <p:spPr>
          <a:xfrm>
            <a:off x="785812" y="571500"/>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CN" sz="4200"/>
              <a:t>Teacher Input</a:t>
            </a:r>
          </a:p>
        </p:txBody>
      </p:sp>
      <p:pic>
        <p:nvPicPr>
          <p:cNvPr id="1026" name="Picture 2" descr="Image">
            <a:extLst>
              <a:ext uri="{FF2B5EF4-FFF2-40B4-BE49-F238E27FC236}">
                <a16:creationId xmlns:a16="http://schemas.microsoft.com/office/drawing/2014/main" id="{D579E2C2-F07A-8D6F-1663-4F72C0243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3172" y="2062103"/>
            <a:ext cx="2729816" cy="181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35661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A531CB-5E6A-5CF9-B057-DF7BCE987150}"/>
              </a:ext>
            </a:extLst>
          </p:cNvPr>
          <p:cNvSpPr>
            <a:spLocks noGrp="1"/>
          </p:cNvSpPr>
          <p:nvPr>
            <p:ph type="title"/>
          </p:nvPr>
        </p:nvSpPr>
        <p:spPr/>
        <p:txBody>
          <a:bodyPr>
            <a:normAutofit/>
          </a:bodyPr>
          <a:lstStyle/>
          <a:p>
            <a:r>
              <a:rPr lang="zh-CN" sz="3200" b="1" dirty="0">
                <a:effectLst/>
                <a:latin typeface="Calibri" panose="020F0502020204030204" pitchFamily="34" charset="0"/>
                <a:ea typeface="Batang" panose="02030600000101010101" pitchFamily="18" charset="-127"/>
                <a:cs typeface="Batang" panose="02030600000101010101" pitchFamily="18" charset="-127"/>
              </a:rPr>
              <a:t>교육적</a:t>
            </a:r>
            <a:r>
              <a:rPr lang="zh-CN" sz="3200" b="1"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b="1" dirty="0">
                <a:effectLst/>
                <a:latin typeface="Calibri" panose="020F0502020204030204" pitchFamily="34" charset="0"/>
                <a:ea typeface="Batang" panose="02030600000101010101" pitchFamily="18" charset="-127"/>
                <a:cs typeface="Batang" panose="02030600000101010101" pitchFamily="18" charset="-127"/>
              </a:rPr>
              <a:t>접근</a:t>
            </a:r>
            <a:endParaRPr lang="en-CN" sz="3200" b="1"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5" name="Text Placeholder 4">
            <a:extLst>
              <a:ext uri="{FF2B5EF4-FFF2-40B4-BE49-F238E27FC236}">
                <a16:creationId xmlns:a16="http://schemas.microsoft.com/office/drawing/2014/main" id="{C0D63E91-EE06-FBB3-9376-DDE2E94B6947}"/>
              </a:ext>
            </a:extLst>
          </p:cNvPr>
          <p:cNvSpPr>
            <a:spLocks noGrp="1"/>
          </p:cNvSpPr>
          <p:nvPr>
            <p:ph type="body" sz="half" idx="1"/>
          </p:nvPr>
        </p:nvSpPr>
        <p:spPr>
          <a:xfrm>
            <a:off x="633411" y="1276350"/>
            <a:ext cx="3833813" cy="3486150"/>
          </a:xfrm>
          <a:ln w="38100">
            <a:solidFill>
              <a:schemeClr val="accent4">
                <a:lumMod val="75000"/>
              </a:schemeClr>
            </a:solidFill>
          </a:ln>
        </p:spPr>
        <p:txBody>
          <a:bodyPr anchor="t"/>
          <a:lstStyle/>
          <a:p>
            <a:pPr marL="0" indent="0" algn="ctr">
              <a:buNone/>
            </a:pPr>
            <a:r>
              <a:rPr lang="en-CN" sz="2200" b="1" u="sng" dirty="0"/>
              <a:t>Knee Jerk</a:t>
            </a:r>
          </a:p>
          <a:p>
            <a:r>
              <a:rPr lang="en-CN" sz="1600" b="1" dirty="0"/>
              <a:t>In-class only</a:t>
            </a:r>
          </a:p>
          <a:p>
            <a:r>
              <a:rPr lang="en-CN" sz="1600" b="1" dirty="0"/>
              <a:t>Paper and pencil</a:t>
            </a:r>
          </a:p>
          <a:p>
            <a:r>
              <a:rPr lang="en-CN" sz="1600" b="1" dirty="0"/>
              <a:t>Track digital docs</a:t>
            </a:r>
          </a:p>
          <a:p>
            <a:r>
              <a:rPr lang="en-CN" sz="1600" b="1" dirty="0"/>
              <a:t>Teach AI citation</a:t>
            </a:r>
          </a:p>
          <a:p>
            <a:r>
              <a:rPr lang="en-CN" sz="1600" b="1" dirty="0"/>
              <a:t>AI detection</a:t>
            </a:r>
          </a:p>
          <a:p>
            <a:r>
              <a:rPr lang="en-CN" sz="1600" b="1" dirty="0"/>
              <a:t>Forms and signatures</a:t>
            </a:r>
          </a:p>
          <a:p>
            <a:endParaRPr lang="en-CN" dirty="0"/>
          </a:p>
        </p:txBody>
      </p:sp>
    </p:spTree>
    <p:extLst>
      <p:ext uri="{BB962C8B-B14F-4D97-AF65-F5344CB8AC3E}">
        <p14:creationId xmlns:p14="http://schemas.microsoft.com/office/powerpoint/2010/main" val="105175300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BDCB82-35E9-98F0-8834-A5A8EBF8502D}"/>
              </a:ext>
            </a:extLst>
          </p:cNvPr>
          <p:cNvSpPr>
            <a:spLocks noGrp="1"/>
          </p:cNvSpPr>
          <p:nvPr>
            <p:ph type="title"/>
          </p:nvPr>
        </p:nvSpPr>
        <p:spPr>
          <a:xfrm>
            <a:off x="1030146" y="268629"/>
            <a:ext cx="7877176" cy="857250"/>
          </a:xfrm>
        </p:spPr>
        <p:txBody>
          <a:bodyPr>
            <a:normAutofit/>
          </a:bodyPr>
          <a:lstStyle/>
          <a:p>
            <a:r>
              <a:rPr lang="en-US" sz="3200" dirty="0">
                <a:effectLst/>
                <a:latin typeface="Calibri" panose="020F0502020204030204" pitchFamily="34" charset="0"/>
                <a:ea typeface="DengXian" panose="02010600030101010101" pitchFamily="2" charset="-122"/>
                <a:cs typeface="Times New Roman" panose="02020603050405020304" pitchFamily="18" charset="0"/>
              </a:rPr>
              <a:t>NIS </a:t>
            </a:r>
            <a:r>
              <a:rPr lang="zh-CN" sz="3200" dirty="0">
                <a:effectLst/>
                <a:latin typeface="Calibri" panose="020F0502020204030204" pitchFamily="34" charset="0"/>
                <a:ea typeface="Batang" panose="02030600000101010101" pitchFamily="18" charset="-127"/>
                <a:cs typeface="Batang" panose="02030600000101010101" pitchFamily="18" charset="-127"/>
              </a:rPr>
              <a:t>학습의</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정의</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2" name="TextBox 1">
            <a:extLst>
              <a:ext uri="{FF2B5EF4-FFF2-40B4-BE49-F238E27FC236}">
                <a16:creationId xmlns:a16="http://schemas.microsoft.com/office/drawing/2014/main" id="{86467883-F2E2-0945-6C47-7F5FD1D1F915}"/>
              </a:ext>
            </a:extLst>
          </p:cNvPr>
          <p:cNvSpPr txBox="1"/>
          <p:nvPr/>
        </p:nvSpPr>
        <p:spPr>
          <a:xfrm>
            <a:off x="937548" y="1349897"/>
            <a:ext cx="7627717" cy="370101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l"/>
            <a:r>
              <a:rPr lang="zh-CN" sz="1800" dirty="0">
                <a:effectLst/>
                <a:latin typeface="Calibri" panose="020F0502020204030204" pitchFamily="34" charset="0"/>
                <a:ea typeface="Batang" panose="02030600000101010101" pitchFamily="18" charset="-127"/>
                <a:cs typeface="Batang" panose="02030600000101010101" pitchFamily="18" charset="-127"/>
              </a:rPr>
              <a:t>우리는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학습을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교실</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안팎에서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창의적으로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적용되는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새로운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기술과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이해를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개발하는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개인적인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과정으로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정의합니다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p>
          <a:p>
            <a:pPr algn="l"/>
            <a:endParaRPr lang="en-US" sz="1800" dirty="0">
              <a:latin typeface="Calibri" panose="020F0502020204030204" pitchFamily="34" charset="0"/>
              <a:ea typeface="DengXian" panose="02010600030101010101" pitchFamily="2" charset="-122"/>
              <a:cs typeface="Times New Roman" panose="02020603050405020304" pitchFamily="18" charset="0"/>
            </a:endParaRPr>
          </a:p>
          <a:p>
            <a:pPr algn="l"/>
            <a:r>
              <a:rPr lang="zh-CN" sz="1800" dirty="0">
                <a:effectLst/>
                <a:latin typeface="Calibri" panose="020F0502020204030204" pitchFamily="34" charset="0"/>
                <a:ea typeface="Batang" panose="02030600000101010101" pitchFamily="18" charset="-127"/>
                <a:cs typeface="Batang" panose="02030600000101010101" pitchFamily="18" charset="-127"/>
              </a:rPr>
              <a:t>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염두에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두고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우리는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학생들이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다음과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같이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가장</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배울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있다고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믿습니다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p>
          <a:p>
            <a:pPr algn="l"/>
            <a:endParaRPr lang="en-US" sz="1800" u="sng" dirty="0">
              <a:latin typeface="Calibri" panose="020F0502020204030204" pitchFamily="34" charset="0"/>
              <a:ea typeface="DengXian" panose="02010600030101010101" pitchFamily="2" charset="-122"/>
              <a:cs typeface="Times New Roman" panose="02020603050405020304" pitchFamily="18" charset="0"/>
            </a:endParaRPr>
          </a:p>
          <a:p>
            <a:pPr marL="285750" indent="-285750" algn="l">
              <a:buFont typeface="Arial" panose="020B0604020202020204" pitchFamily="34" charset="0"/>
              <a:buChar char="•"/>
            </a:pPr>
            <a:r>
              <a:rPr lang="zh-CN" sz="1800" dirty="0">
                <a:effectLst/>
                <a:latin typeface="Calibri" panose="020F0502020204030204" pitchFamily="34" charset="0"/>
                <a:ea typeface="Batang" panose="02030600000101010101" pitchFamily="18" charset="-127"/>
                <a:cs typeface="Batang" panose="02030600000101010101" pitchFamily="18" charset="-127"/>
              </a:rPr>
              <a:t>학습에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관해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의미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선택을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할때</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285750" indent="-285750" algn="l">
              <a:buFont typeface="Arial" panose="020B0604020202020204" pitchFamily="34" charset="0"/>
              <a:buChar char="•"/>
            </a:pPr>
            <a:r>
              <a:rPr lang="zh-CN" sz="1800" dirty="0">
                <a:effectLst/>
                <a:ea typeface="Batang" panose="02030600000101010101" pitchFamily="18" charset="-127"/>
                <a:cs typeface="Batang" panose="02030600000101010101" pitchFamily="18" charset="-127"/>
              </a:rPr>
              <a:t>문화와</a:t>
            </a:r>
            <a:r>
              <a:rPr lang="zh-CN" sz="1800" dirty="0">
                <a:effectLst/>
                <a:ea typeface="Calibri" panose="020F0502020204030204" pitchFamily="34" charset="0"/>
                <a:cs typeface="Times New Roman" panose="02020603050405020304" pitchFamily="18" charset="0"/>
              </a:rPr>
              <a:t> </a:t>
            </a:r>
            <a:r>
              <a:rPr lang="zh-CN" sz="1800" dirty="0">
                <a:effectLst/>
                <a:ea typeface="Batang" panose="02030600000101010101" pitchFamily="18" charset="-127"/>
                <a:cs typeface="Batang" panose="02030600000101010101" pitchFamily="18" charset="-127"/>
              </a:rPr>
              <a:t>관점을</a:t>
            </a:r>
            <a:r>
              <a:rPr lang="zh-CN" sz="1800" dirty="0">
                <a:effectLst/>
                <a:ea typeface="Calibri" panose="020F0502020204030204" pitchFamily="34" charset="0"/>
                <a:cs typeface="Times New Roman" panose="02020603050405020304" pitchFamily="18" charset="0"/>
              </a:rPr>
              <a:t> </a:t>
            </a:r>
            <a:r>
              <a:rPr lang="zh-CN" sz="1800" dirty="0">
                <a:effectLst/>
                <a:ea typeface="Batang" panose="02030600000101010101" pitchFamily="18" charset="-127"/>
                <a:cs typeface="Batang" panose="02030600000101010101" pitchFamily="18" charset="-127"/>
              </a:rPr>
              <a:t>넘어</a:t>
            </a:r>
            <a:r>
              <a:rPr lang="zh-CN" sz="1800" dirty="0">
                <a:effectLst/>
                <a:ea typeface="Calibri" panose="020F0502020204030204" pitchFamily="34" charset="0"/>
                <a:cs typeface="Times New Roman" panose="02020603050405020304" pitchFamily="18" charset="0"/>
              </a:rPr>
              <a:t> </a:t>
            </a:r>
            <a:r>
              <a:rPr lang="zh-CN" sz="1800" dirty="0">
                <a:effectLst/>
                <a:ea typeface="Batang" panose="02030600000101010101" pitchFamily="18" charset="-127"/>
                <a:cs typeface="Batang" panose="02030600000101010101" pitchFamily="18" charset="-127"/>
              </a:rPr>
              <a:t>연결이</a:t>
            </a:r>
            <a:r>
              <a:rPr lang="zh-CN" sz="1800" dirty="0">
                <a:effectLst/>
                <a:ea typeface="Calibri" panose="020F0502020204030204" pitchFamily="34" charset="0"/>
                <a:cs typeface="Times New Roman" panose="02020603050405020304" pitchFamily="18" charset="0"/>
              </a:rPr>
              <a:t> </a:t>
            </a:r>
            <a:r>
              <a:rPr lang="zh-CN" sz="1800" dirty="0">
                <a:effectLst/>
                <a:ea typeface="Batang" panose="02030600000101010101" pitchFamily="18" charset="-127"/>
                <a:cs typeface="Batang" panose="02030600000101010101" pitchFamily="18" charset="-127"/>
              </a:rPr>
              <a:t>될</a:t>
            </a:r>
            <a:r>
              <a:rPr lang="zh-CN" sz="1800" dirty="0">
                <a:effectLst/>
                <a:ea typeface="Calibri" panose="020F0502020204030204" pitchFamily="34" charset="0"/>
                <a:cs typeface="Times New Roman" panose="02020603050405020304" pitchFamily="18" charset="0"/>
              </a:rPr>
              <a:t> </a:t>
            </a:r>
            <a:r>
              <a:rPr lang="zh-CN" sz="1800" dirty="0">
                <a:effectLst/>
                <a:ea typeface="Batang" panose="02030600000101010101" pitchFamily="18" charset="-127"/>
                <a:cs typeface="Batang" panose="02030600000101010101" pitchFamily="18" charset="-127"/>
              </a:rPr>
              <a:t>때</a:t>
            </a:r>
            <a:r>
              <a:rPr lang="en-CN" sz="2800" dirty="0">
                <a:effectLst/>
              </a:rPr>
              <a:t> </a:t>
            </a:r>
            <a:endParaRPr lang="en-US" sz="1800" u="sng" dirty="0">
              <a:effectLst/>
              <a:latin typeface="Calibri" panose="020F0502020204030204" pitchFamily="34" charset="0"/>
              <a:ea typeface="DengXian" panose="02010600030101010101" pitchFamily="2" charset="-122"/>
              <a:cs typeface="Times New Roman" panose="02020603050405020304" pitchFamily="18" charset="0"/>
            </a:endParaRPr>
          </a:p>
          <a:p>
            <a:pPr marL="285750" indent="-285750" algn="l">
              <a:buFont typeface="Arial" panose="020B0604020202020204" pitchFamily="34" charset="0"/>
              <a:buChar char="•"/>
            </a:pPr>
            <a:r>
              <a:rPr lang="zh-CN" sz="1800" dirty="0">
                <a:effectLst/>
                <a:latin typeface="Calibri" panose="020F0502020204030204" pitchFamily="34" charset="0"/>
                <a:ea typeface="Batang" panose="02030600000101010101" pitchFamily="18" charset="-127"/>
                <a:cs typeface="Batang" panose="02030600000101010101" pitchFamily="18" charset="-127"/>
              </a:rPr>
              <a:t>강한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소속감과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소속감을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느낄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때</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285750" indent="-285750" algn="l">
              <a:buFont typeface="Arial" panose="020B0604020202020204" pitchFamily="34" charset="0"/>
              <a:buChar char="•"/>
            </a:pPr>
            <a:r>
              <a:rPr lang="zh-CN" sz="1800" dirty="0">
                <a:effectLst/>
                <a:latin typeface="Calibri" panose="020F0502020204030204" pitchFamily="34" charset="0"/>
                <a:ea typeface="Batang" panose="02030600000101010101" pitchFamily="18" charset="-127"/>
                <a:cs typeface="Batang" panose="02030600000101010101" pitchFamily="18" charset="-127"/>
              </a:rPr>
              <a:t>도전과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지원의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적절한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균형을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경험할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때</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algn="l"/>
            <a:endParaRPr lang="en-CN" sz="1800" u="sng" dirty="0">
              <a:effectLst/>
              <a:latin typeface="Calibri" panose="020F0502020204030204" pitchFamily="34" charset="0"/>
              <a:ea typeface="DengXian" panose="02010600030101010101" pitchFamily="2" charset="-122"/>
              <a:cs typeface="Times New Roman" panose="02020603050405020304" pitchFamily="18" charset="0"/>
            </a:endParaRPr>
          </a:p>
          <a:p>
            <a:pPr algn="l"/>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indent="0" algn="l" defTabSz="343958" rtl="0" fontAlgn="auto" latinLnBrk="0" hangingPunct="0">
              <a:lnSpc>
                <a:spcPct val="100000"/>
              </a:lnSpc>
              <a:spcBef>
                <a:spcPts val="0"/>
              </a:spcBef>
              <a:spcAft>
                <a:spcPts val="0"/>
              </a:spcAft>
              <a:buClrTx/>
              <a:buSzTx/>
              <a:buFontTx/>
              <a:buNone/>
              <a:tabLst/>
            </a:pPr>
            <a:endParaRPr kumimoji="0" lang="en-CN" sz="12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5611663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A531CB-5E6A-5CF9-B057-DF7BCE987150}"/>
              </a:ext>
            </a:extLst>
          </p:cNvPr>
          <p:cNvSpPr>
            <a:spLocks noGrp="1"/>
          </p:cNvSpPr>
          <p:nvPr>
            <p:ph type="title"/>
          </p:nvPr>
        </p:nvSpPr>
        <p:spPr/>
        <p:txBody>
          <a:bodyPr>
            <a:normAutofit/>
          </a:bodyPr>
          <a:lstStyle/>
          <a:p>
            <a:r>
              <a:rPr lang="zh-CN" sz="3200" dirty="0">
                <a:effectLst/>
                <a:latin typeface="Calibri" panose="020F0502020204030204" pitchFamily="34" charset="0"/>
                <a:ea typeface="Batang" panose="02030600000101010101" pitchFamily="18" charset="-127"/>
                <a:cs typeface="Batang" panose="02030600000101010101" pitchFamily="18" charset="-127"/>
              </a:rPr>
              <a:t>교육적</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접근</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5" name="Text Placeholder 4">
            <a:extLst>
              <a:ext uri="{FF2B5EF4-FFF2-40B4-BE49-F238E27FC236}">
                <a16:creationId xmlns:a16="http://schemas.microsoft.com/office/drawing/2014/main" id="{C0D63E91-EE06-FBB3-9376-DDE2E94B6947}"/>
              </a:ext>
            </a:extLst>
          </p:cNvPr>
          <p:cNvSpPr>
            <a:spLocks noGrp="1"/>
          </p:cNvSpPr>
          <p:nvPr>
            <p:ph type="body" sz="half" idx="1"/>
          </p:nvPr>
        </p:nvSpPr>
        <p:spPr>
          <a:xfrm>
            <a:off x="633411" y="1276350"/>
            <a:ext cx="3833813" cy="3486150"/>
          </a:xfrm>
          <a:ln w="38100">
            <a:solidFill>
              <a:schemeClr val="accent4">
                <a:lumMod val="75000"/>
              </a:schemeClr>
            </a:solidFill>
          </a:ln>
        </p:spPr>
        <p:txBody>
          <a:bodyPr anchor="t"/>
          <a:lstStyle/>
          <a:p>
            <a:pPr marL="0" indent="0" algn="ctr">
              <a:buNone/>
            </a:pPr>
            <a:r>
              <a:rPr lang="en-CN" sz="2200" b="1" u="sng" dirty="0"/>
              <a:t>Knee Jerk</a:t>
            </a:r>
          </a:p>
          <a:p>
            <a:r>
              <a:rPr lang="en-CN" sz="1600" b="1" dirty="0"/>
              <a:t>In-class only</a:t>
            </a:r>
          </a:p>
          <a:p>
            <a:r>
              <a:rPr lang="en-CN" sz="1600" b="1" dirty="0"/>
              <a:t>Paper and pencil</a:t>
            </a:r>
          </a:p>
          <a:p>
            <a:r>
              <a:rPr lang="en-CN" sz="1600" b="1" dirty="0"/>
              <a:t>Track digital docs</a:t>
            </a:r>
          </a:p>
          <a:p>
            <a:r>
              <a:rPr lang="en-CN" sz="1600" b="1" dirty="0"/>
              <a:t>Teach AI citation</a:t>
            </a:r>
          </a:p>
          <a:p>
            <a:r>
              <a:rPr lang="en-CN" sz="1600" b="1" dirty="0"/>
              <a:t>AI detection</a:t>
            </a:r>
          </a:p>
          <a:p>
            <a:r>
              <a:rPr lang="en-CN" sz="1600" b="1" dirty="0"/>
              <a:t>Forms and signatures</a:t>
            </a:r>
          </a:p>
          <a:p>
            <a:endParaRPr lang="en-CN" dirty="0"/>
          </a:p>
        </p:txBody>
      </p:sp>
      <p:sp>
        <p:nvSpPr>
          <p:cNvPr id="8" name="Text Placeholder 4">
            <a:extLst>
              <a:ext uri="{FF2B5EF4-FFF2-40B4-BE49-F238E27FC236}">
                <a16:creationId xmlns:a16="http://schemas.microsoft.com/office/drawing/2014/main" id="{221B51F4-7EE8-0DCD-8929-AB727307E5E0}"/>
              </a:ext>
            </a:extLst>
          </p:cNvPr>
          <p:cNvSpPr txBox="1">
            <a:spLocks/>
          </p:cNvSpPr>
          <p:nvPr/>
        </p:nvSpPr>
        <p:spPr>
          <a:xfrm>
            <a:off x="4676778" y="1276350"/>
            <a:ext cx="4050533" cy="3486150"/>
          </a:xfrm>
          <a:prstGeom prst="rect">
            <a:avLst/>
          </a:prstGeom>
          <a:ln w="38100">
            <a:solidFill>
              <a:schemeClr val="accent1">
                <a:lumMod val="75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t">
            <a:normAutofit/>
          </a:bodyPr>
          <a:lstStyle>
            <a:lvl1pPr marL="2058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1pPr>
            <a:lvl2pPr marL="7646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2pPr>
            <a:lvl3pPr marL="13234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3pPr>
            <a:lvl4pPr marL="18822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4pPr>
            <a:lvl5pPr marL="24410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a:lstStyle>
          <a:p>
            <a:pPr marL="0" indent="0" algn="ctr" hangingPunct="1">
              <a:buFontTx/>
              <a:buNone/>
            </a:pPr>
            <a:r>
              <a:rPr lang="en-CN" sz="2200" b="1" u="sng" dirty="0"/>
              <a:t>Re-Think</a:t>
            </a:r>
          </a:p>
          <a:p>
            <a:pPr hangingPunct="1"/>
            <a:r>
              <a:rPr lang="en-CN" sz="1600" b="1" dirty="0"/>
              <a:t>Co-create assessments</a:t>
            </a:r>
          </a:p>
          <a:p>
            <a:pPr hangingPunct="1"/>
            <a:r>
              <a:rPr lang="en-CN" sz="1600" b="1" dirty="0"/>
              <a:t>Focus on process and milestones</a:t>
            </a:r>
          </a:p>
          <a:p>
            <a:pPr hangingPunct="1"/>
            <a:r>
              <a:rPr lang="en-CN" sz="1600" b="1" dirty="0"/>
              <a:t>More recent and relevant</a:t>
            </a:r>
          </a:p>
          <a:p>
            <a:pPr hangingPunct="1"/>
            <a:r>
              <a:rPr lang="en-CN" sz="1600" b="1" dirty="0"/>
              <a:t>More creative and personal</a:t>
            </a:r>
          </a:p>
          <a:p>
            <a:pPr hangingPunct="1"/>
            <a:r>
              <a:rPr lang="en-CN" sz="1600" b="1" dirty="0"/>
              <a:t>More formative and feedback</a:t>
            </a:r>
          </a:p>
          <a:p>
            <a:pPr hangingPunct="1"/>
            <a:r>
              <a:rPr lang="en-CN" sz="1600" b="1" dirty="0"/>
              <a:t>Be explicit about amount AI use</a:t>
            </a:r>
            <a:endParaRPr lang="en-CN" dirty="0"/>
          </a:p>
        </p:txBody>
      </p:sp>
    </p:spTree>
    <p:extLst>
      <p:ext uri="{BB962C8B-B14F-4D97-AF65-F5344CB8AC3E}">
        <p14:creationId xmlns:p14="http://schemas.microsoft.com/office/powerpoint/2010/main" val="366307087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triangle&#10;&#10;Description automatically generated">
            <a:extLst>
              <a:ext uri="{FF2B5EF4-FFF2-40B4-BE49-F238E27FC236}">
                <a16:creationId xmlns:a16="http://schemas.microsoft.com/office/drawing/2014/main" id="{708E8BFD-EF04-B7D9-F09E-31C5CABC3ACA}"/>
              </a:ext>
            </a:extLst>
          </p:cNvPr>
          <p:cNvPicPr>
            <a:picLocks noChangeAspect="1"/>
          </p:cNvPicPr>
          <p:nvPr/>
        </p:nvPicPr>
        <p:blipFill>
          <a:blip r:embed="rId3"/>
          <a:stretch>
            <a:fillRect/>
          </a:stretch>
        </p:blipFill>
        <p:spPr>
          <a:xfrm>
            <a:off x="1165835" y="1349923"/>
            <a:ext cx="7000703" cy="3692159"/>
          </a:xfrm>
          <a:prstGeom prst="rect">
            <a:avLst/>
          </a:prstGeom>
        </p:spPr>
      </p:pic>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a:xfrm>
            <a:off x="633412" y="317866"/>
            <a:ext cx="7877176" cy="857250"/>
          </a:xfrm>
        </p:spPr>
        <p:txBody>
          <a:bodyPr>
            <a:normAutofit/>
          </a:bodyPr>
          <a:lstStyle/>
          <a:p>
            <a:r>
              <a:rPr lang="en-US" sz="3200" dirty="0">
                <a:effectLst/>
                <a:latin typeface="Calibri" panose="020F0502020204030204" pitchFamily="34" charset="0"/>
                <a:ea typeface="DengXian" panose="02010600030101010101" pitchFamily="2" charset="-122"/>
                <a:cs typeface="Times New Roman" panose="02020603050405020304" pitchFamily="18" charset="0"/>
              </a:rPr>
              <a:t>AI</a:t>
            </a:r>
            <a:r>
              <a:rPr lang="zh-CN" sz="3200" dirty="0">
                <a:effectLst/>
                <a:latin typeface="Calibri" panose="020F0502020204030204" pitchFamily="34" charset="0"/>
                <a:ea typeface="Batang" panose="02030600000101010101" pitchFamily="18" charset="-127"/>
                <a:cs typeface="Batang" panose="02030600000101010101" pitchFamily="18" charset="-127"/>
              </a:rPr>
              <a:t>는</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어디에</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있습니까</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190053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B4-3A2E-F9D7-9542-5CAA279ACA8E}"/>
              </a:ext>
            </a:extLst>
          </p:cNvPr>
          <p:cNvSpPr>
            <a:spLocks noGrp="1"/>
          </p:cNvSpPr>
          <p:nvPr>
            <p:ph type="title"/>
          </p:nvPr>
        </p:nvSpPr>
        <p:spPr/>
        <p:txBody>
          <a:bodyPr>
            <a:normAutofit/>
          </a:bodyPr>
          <a:lstStyle/>
          <a:p>
            <a:r>
              <a:rPr lang="zh-CN" sz="3200" dirty="0">
                <a:effectLst/>
                <a:latin typeface="Calibri" panose="020F0502020204030204" pitchFamily="34" charset="0"/>
                <a:ea typeface="Batang" panose="02030600000101010101" pitchFamily="18" charset="-127"/>
                <a:cs typeface="Batang" panose="02030600000101010101" pitchFamily="18" charset="-127"/>
              </a:rPr>
              <a:t>어떤</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어려움이</a:t>
            </a:r>
            <a:r>
              <a:rPr lang="zh-CN" sz="3200"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dirty="0">
                <a:effectLst/>
                <a:latin typeface="Calibri" panose="020F0502020204030204" pitchFamily="34" charset="0"/>
                <a:ea typeface="Batang" panose="02030600000101010101" pitchFamily="18" charset="-127"/>
                <a:cs typeface="Batang" panose="02030600000101010101" pitchFamily="18" charset="-127"/>
              </a:rPr>
              <a:t>있을까요</a:t>
            </a:r>
            <a:r>
              <a:rPr lang="en-US" sz="32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3" name="Text Placeholder 2">
            <a:extLst>
              <a:ext uri="{FF2B5EF4-FFF2-40B4-BE49-F238E27FC236}">
                <a16:creationId xmlns:a16="http://schemas.microsoft.com/office/drawing/2014/main" id="{A8FDACDF-F32A-2FF6-6B98-FA59E3652EDF}"/>
              </a:ext>
            </a:extLst>
          </p:cNvPr>
          <p:cNvSpPr>
            <a:spLocks noGrp="1"/>
          </p:cNvSpPr>
          <p:nvPr>
            <p:ph type="body" idx="1"/>
          </p:nvPr>
        </p:nvSpPr>
        <p:spPr>
          <a:xfrm>
            <a:off x="1043774" y="1276350"/>
            <a:ext cx="3812464" cy="3486150"/>
          </a:xfrm>
        </p:spPr>
        <p:txBody>
          <a:bodyPr/>
          <a:lstStyle/>
          <a:p>
            <a:r>
              <a:rPr lang="zh-CN" sz="1800" dirty="0">
                <a:effectLst/>
                <a:latin typeface="Calibri" panose="020F0502020204030204" pitchFamily="34" charset="0"/>
                <a:ea typeface="Batang" panose="02030600000101010101" pitchFamily="18" charset="-127"/>
                <a:cs typeface="Batang" panose="02030600000101010101" pitchFamily="18" charset="-127"/>
              </a:rPr>
              <a:t>윤리</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및</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법률</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정확성</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고려</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평가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및</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커리큘럼</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정보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격차</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9" name="Picture 8" descr="A screenshot of a computer&#10;&#10;Description automatically generated">
            <a:extLst>
              <a:ext uri="{FF2B5EF4-FFF2-40B4-BE49-F238E27FC236}">
                <a16:creationId xmlns:a16="http://schemas.microsoft.com/office/drawing/2014/main" id="{45162623-99DA-7126-8D2A-B6C4789AA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8623" y="2660610"/>
            <a:ext cx="5202820" cy="683703"/>
          </a:xfrm>
          <a:prstGeom prst="rect">
            <a:avLst/>
          </a:prstGeom>
        </p:spPr>
      </p:pic>
      <p:sp>
        <p:nvSpPr>
          <p:cNvPr id="10" name="Oval 9">
            <a:extLst>
              <a:ext uri="{FF2B5EF4-FFF2-40B4-BE49-F238E27FC236}">
                <a16:creationId xmlns:a16="http://schemas.microsoft.com/office/drawing/2014/main" id="{0E573E13-FB26-8F43-B4CD-A813978656F0}"/>
              </a:ext>
            </a:extLst>
          </p:cNvPr>
          <p:cNvSpPr/>
          <p:nvPr/>
        </p:nvSpPr>
        <p:spPr>
          <a:xfrm>
            <a:off x="4479403" y="2857500"/>
            <a:ext cx="3599726" cy="765376"/>
          </a:xfrm>
          <a:prstGeom prst="ellipse">
            <a:avLst/>
          </a:prstGeom>
          <a:noFill/>
          <a:ln w="28575" cap="flat">
            <a:solidFill>
              <a:schemeClr val="accent6">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407618679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1860-14BE-BD82-2616-97A096159277}"/>
              </a:ext>
            </a:extLst>
          </p:cNvPr>
          <p:cNvSpPr>
            <a:spLocks noGrp="1"/>
          </p:cNvSpPr>
          <p:nvPr>
            <p:ph type="title"/>
          </p:nvPr>
        </p:nvSpPr>
        <p:spPr>
          <a:xfrm>
            <a:off x="633412" y="365459"/>
            <a:ext cx="7877176" cy="857250"/>
          </a:xfrm>
        </p:spPr>
        <p:txBody>
          <a:bodyPr>
            <a:normAutofit/>
          </a:bodyPr>
          <a:lstStyle/>
          <a:p>
            <a:r>
              <a:rPr lang="zh-CN" sz="3200" b="1" dirty="0">
                <a:effectLst/>
                <a:latin typeface="Calibri" panose="020F0502020204030204" pitchFamily="34" charset="0"/>
                <a:ea typeface="Batang" panose="02030600000101010101" pitchFamily="18" charset="-127"/>
                <a:cs typeface="Batang" panose="02030600000101010101" pitchFamily="18" charset="-127"/>
              </a:rPr>
              <a:t>지금과</a:t>
            </a:r>
            <a:r>
              <a:rPr lang="zh-CN" sz="3200" b="1" dirty="0">
                <a:effectLst/>
                <a:latin typeface="Calibri" panose="020F0502020204030204" pitchFamily="34" charset="0"/>
                <a:ea typeface="DengXian" panose="02010600030101010101" pitchFamily="2" charset="-122"/>
                <a:cs typeface="Times New Roman" panose="02020603050405020304" pitchFamily="18" charset="0"/>
              </a:rPr>
              <a:t> </a:t>
            </a:r>
            <a:r>
              <a:rPr lang="zh-CN" sz="3200" b="1" dirty="0">
                <a:effectLst/>
                <a:latin typeface="Calibri" panose="020F0502020204030204" pitchFamily="34" charset="0"/>
                <a:ea typeface="Batang" panose="02030600000101010101" pitchFamily="18" charset="-127"/>
                <a:cs typeface="Batang" panose="02030600000101010101" pitchFamily="18" charset="-127"/>
              </a:rPr>
              <a:t>다음</a:t>
            </a:r>
            <a:r>
              <a:rPr lang="zh-CN" sz="3200" b="1" dirty="0">
                <a:effectLst/>
                <a:latin typeface="Calibri" panose="020F0502020204030204" pitchFamily="34" charset="0"/>
                <a:ea typeface="DengXian" panose="02010600030101010101" pitchFamily="2" charset="-122"/>
                <a:cs typeface="Times New Roman" panose="02020603050405020304" pitchFamily="18" charset="0"/>
              </a:rPr>
              <a:t>…</a:t>
            </a:r>
            <a:endParaRPr lang="en-CN" sz="3200" b="1"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3" name="Text Placeholder 2">
            <a:extLst>
              <a:ext uri="{FF2B5EF4-FFF2-40B4-BE49-F238E27FC236}">
                <a16:creationId xmlns:a16="http://schemas.microsoft.com/office/drawing/2014/main" id="{3D4826C3-A3F9-B4A9-35FB-F8A668AA17EF}"/>
              </a:ext>
            </a:extLst>
          </p:cNvPr>
          <p:cNvSpPr>
            <a:spLocks noGrp="1"/>
          </p:cNvSpPr>
          <p:nvPr>
            <p:ph type="body" idx="1"/>
          </p:nvPr>
        </p:nvSpPr>
        <p:spPr>
          <a:xfrm>
            <a:off x="632817" y="1207022"/>
            <a:ext cx="4957755" cy="3565002"/>
          </a:xfrm>
        </p:spPr>
        <p:txBody>
          <a:bodyPr>
            <a:normAutofit/>
          </a:bodyPr>
          <a:lstStyle/>
          <a:p>
            <a:r>
              <a:rPr lang="zh-CN" sz="1800" dirty="0">
                <a:effectLst/>
                <a:latin typeface="Calibri" panose="020F0502020204030204" pitchFamily="34" charset="0"/>
                <a:ea typeface="Batang" panose="02030600000101010101" pitchFamily="18" charset="-127"/>
                <a:cs typeface="Batang" panose="02030600000101010101" pitchFamily="18" charset="-127"/>
              </a:rPr>
              <a:t>소통과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실험</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전문적인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학습</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교사에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의한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사용</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지원</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평가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재검토</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최초</a:t>
            </a:r>
            <a:r>
              <a:rPr lang="en-US" sz="1800" dirty="0">
                <a:effectLst/>
                <a:latin typeface="Calibri" panose="020F0502020204030204" pitchFamily="34" charset="0"/>
                <a:ea typeface="DengXian" panose="02010600030101010101" pitchFamily="2" charset="-122"/>
                <a:cs typeface="Times New Roman" panose="02020603050405020304" pitchFamily="18" charset="0"/>
              </a:rPr>
              <a:t> "Poe </a:t>
            </a:r>
            <a:r>
              <a:rPr lang="zh-CN" sz="1800" dirty="0">
                <a:effectLst/>
                <a:latin typeface="Calibri" panose="020F0502020204030204" pitchFamily="34" charset="0"/>
                <a:ea typeface="Batang" panose="02030600000101010101" pitchFamily="18" charset="-127"/>
                <a:cs typeface="Batang" panose="02030600000101010101" pitchFamily="18" charset="-127"/>
              </a:rPr>
              <a:t>파일럿</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진행</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중</a:t>
            </a:r>
            <a:r>
              <a:rPr lang="en-US" sz="1800" dirty="0">
                <a:effectLst/>
                <a:latin typeface="Calibri" panose="020F0502020204030204" pitchFamily="34" charset="0"/>
                <a:ea typeface="DengXian" panose="02010600030101010101" pitchFamily="2" charset="-122"/>
                <a:cs typeface="Times New Roman" panose="02020603050405020304" pitchFamily="18" charset="0"/>
              </a:rPr>
              <a:t>(G9)</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5" name="Picture 4" descr="A group of kids in a classroom&#10;&#10;Description automatically generated">
            <a:extLst>
              <a:ext uri="{FF2B5EF4-FFF2-40B4-BE49-F238E27FC236}">
                <a16:creationId xmlns:a16="http://schemas.microsoft.com/office/drawing/2014/main" id="{3E0A0E5A-9739-AD81-6370-BBAFE9F88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177" y="2016526"/>
            <a:ext cx="3987839" cy="2278765"/>
          </a:xfrm>
          <a:prstGeom prst="rect">
            <a:avLst/>
          </a:prstGeom>
        </p:spPr>
      </p:pic>
      <p:sp>
        <p:nvSpPr>
          <p:cNvPr id="7" name="TextBox 6">
            <a:extLst>
              <a:ext uri="{FF2B5EF4-FFF2-40B4-BE49-F238E27FC236}">
                <a16:creationId xmlns:a16="http://schemas.microsoft.com/office/drawing/2014/main" id="{12FA2FC8-B760-6682-5D52-8CE4E3D9F6DA}"/>
              </a:ext>
            </a:extLst>
          </p:cNvPr>
          <p:cNvSpPr txBox="1"/>
          <p:nvPr/>
        </p:nvSpPr>
        <p:spPr>
          <a:xfrm>
            <a:off x="4930453" y="4333602"/>
            <a:ext cx="3987839" cy="40011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000" b="0" i="0" dirty="0" err="1">
                <a:solidFill>
                  <a:srgbClr val="0F0F0F"/>
                </a:solidFill>
                <a:effectLst/>
                <a:latin typeface="Söhne"/>
              </a:rPr>
              <a:t>OpenAI</a:t>
            </a:r>
            <a:r>
              <a:rPr lang="en-US" sz="1000" b="0" i="0" dirty="0">
                <a:solidFill>
                  <a:srgbClr val="0F0F0F"/>
                </a:solidFill>
                <a:effectLst/>
                <a:latin typeface="Söhne"/>
              </a:rPr>
              <a:t>. (2023). ["Split image depicting challenges and opportunities of AI use in schools"]. Created using DALL-E on [November 23, 2023].</a:t>
            </a:r>
            <a:endParaRPr lang="en-CN" sz="1000" dirty="0"/>
          </a:p>
        </p:txBody>
      </p:sp>
    </p:spTree>
    <p:extLst>
      <p:ext uri="{BB962C8B-B14F-4D97-AF65-F5344CB8AC3E}">
        <p14:creationId xmlns:p14="http://schemas.microsoft.com/office/powerpoint/2010/main" val="356852263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curve&#10;&#10;Description automatically generated">
            <a:extLst>
              <a:ext uri="{FF2B5EF4-FFF2-40B4-BE49-F238E27FC236}">
                <a16:creationId xmlns:a16="http://schemas.microsoft.com/office/drawing/2014/main" id="{40D273AA-3F06-E1BA-19CB-2D3AFDD4FC24}"/>
              </a:ext>
            </a:extLst>
          </p:cNvPr>
          <p:cNvPicPr>
            <a:picLocks noChangeAspect="1"/>
          </p:cNvPicPr>
          <p:nvPr/>
        </p:nvPicPr>
        <p:blipFill>
          <a:blip r:embed="rId2"/>
          <a:stretch>
            <a:fillRect/>
          </a:stretch>
        </p:blipFill>
        <p:spPr>
          <a:xfrm>
            <a:off x="1933783" y="324092"/>
            <a:ext cx="5920301" cy="4109013"/>
          </a:xfrm>
          <a:prstGeom prst="rect">
            <a:avLst/>
          </a:prstGeom>
        </p:spPr>
      </p:pic>
      <p:sp>
        <p:nvSpPr>
          <p:cNvPr id="9" name="TextBox 8">
            <a:extLst>
              <a:ext uri="{FF2B5EF4-FFF2-40B4-BE49-F238E27FC236}">
                <a16:creationId xmlns:a16="http://schemas.microsoft.com/office/drawing/2014/main" id="{176C4482-9B40-FB96-EE3A-6C0E236A53B7}"/>
              </a:ext>
            </a:extLst>
          </p:cNvPr>
          <p:cNvSpPr txBox="1"/>
          <p:nvPr/>
        </p:nvSpPr>
        <p:spPr>
          <a:xfrm>
            <a:off x="2527674" y="4317848"/>
            <a:ext cx="5032954" cy="715581"/>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algn="l"/>
            <a:r>
              <a:rPr lang="en-US" sz="1100" b="0" dirty="0"/>
              <a:t>"Generative artificial intelligence (AI) is positioned on the Peak of Inflated Expectations on the Gartner, Inc. Hype Cycle for Emerging Technologies, 2023, projected to reach transformational benefit within two to five years."  (STAMFORD, Conn., August 16, 2023) </a:t>
            </a:r>
            <a:endParaRPr lang="en-US" sz="1100" dirty="0"/>
          </a:p>
        </p:txBody>
      </p:sp>
      <p:sp>
        <p:nvSpPr>
          <p:cNvPr id="10" name="TextBox 9">
            <a:extLst>
              <a:ext uri="{FF2B5EF4-FFF2-40B4-BE49-F238E27FC236}">
                <a16:creationId xmlns:a16="http://schemas.microsoft.com/office/drawing/2014/main" id="{12D24AD3-FD15-3465-FBF5-40955F64FB94}"/>
              </a:ext>
            </a:extLst>
          </p:cNvPr>
          <p:cNvSpPr txBox="1"/>
          <p:nvPr/>
        </p:nvSpPr>
        <p:spPr>
          <a:xfrm>
            <a:off x="546244" y="3943826"/>
            <a:ext cx="8995814" cy="115416"/>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defTabSz="343958" fontAlgn="auto" latinLnBrk="0" hangingPunct="0">
              <a:lnSpc>
                <a:spcPct val="100000"/>
              </a:lnSpc>
              <a:spcBef>
                <a:spcPts val="0"/>
              </a:spcBef>
              <a:spcAft>
                <a:spcPts val="0"/>
              </a:spcAft>
              <a:buClrTx/>
              <a:buSzTx/>
              <a:buFontTx/>
              <a:buNone/>
              <a:tabLst/>
            </a:pPr>
            <a:r>
              <a:rPr lang="en-US" sz="500"/>
              <a:t>https://</a:t>
            </a:r>
            <a:r>
              <a:rPr lang="en-US" sz="500" err="1"/>
              <a:t>www.gartner.com</a:t>
            </a:r>
            <a:r>
              <a:rPr lang="en-US" sz="500"/>
              <a:t>/</a:t>
            </a:r>
            <a:r>
              <a:rPr lang="en-US" sz="500" err="1"/>
              <a:t>en</a:t>
            </a:r>
            <a:r>
              <a:rPr lang="en-US" sz="500"/>
              <a:t>/newsroom/press-releases/2023-08-16-gartner-places-generative-ai-on-the-peak-of-inflated-expectations-on-the-2023-hype-cycle-for-emerging-technologies</a:t>
            </a:r>
          </a:p>
        </p:txBody>
      </p:sp>
      <p:pic>
        <p:nvPicPr>
          <p:cNvPr id="2" name="Graphic 1" descr="Artificial Intelligence with solid fill">
            <a:extLst>
              <a:ext uri="{FF2B5EF4-FFF2-40B4-BE49-F238E27FC236}">
                <a16:creationId xmlns:a16="http://schemas.microsoft.com/office/drawing/2014/main" id="{DB086804-5644-42C7-249F-452A36B713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07080" y="748267"/>
            <a:ext cx="253616" cy="253588"/>
          </a:xfrm>
          <a:prstGeom prst="rect">
            <a:avLst/>
          </a:prstGeom>
        </p:spPr>
      </p:pic>
      <p:sp>
        <p:nvSpPr>
          <p:cNvPr id="6" name="Nanjing International School">
            <a:extLst>
              <a:ext uri="{FF2B5EF4-FFF2-40B4-BE49-F238E27FC236}">
                <a16:creationId xmlns:a16="http://schemas.microsoft.com/office/drawing/2014/main" id="{596462C3-7AC4-299B-B0EE-77D479EACAF9}"/>
              </a:ext>
            </a:extLst>
          </p:cNvPr>
          <p:cNvSpPr txBox="1">
            <a:spLocks/>
          </p:cNvSpPr>
          <p:nvPr/>
        </p:nvSpPr>
        <p:spPr>
          <a:xfrm>
            <a:off x="770013" y="444277"/>
            <a:ext cx="1263582" cy="735741"/>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19050" tIns="19050" rIns="19050" bIns="19050" anchor="ctr">
            <a:normAutofit/>
          </a:bodyPr>
          <a:lstStyle>
            <a:lvl1pPr marL="0" marR="0" indent="0" algn="ctr" defTabSz="457200" rtl="0" latinLnBrk="0">
              <a:lnSpc>
                <a:spcPct val="100000"/>
              </a:lnSpc>
              <a:spcBef>
                <a:spcPts val="0"/>
              </a:spcBef>
              <a:spcAft>
                <a:spcPts val="0"/>
              </a:spcAft>
              <a:buClrTx/>
              <a:buSzTx/>
              <a:buFontTx/>
              <a:buNone/>
              <a:tabLst/>
              <a:defRPr sz="4400" b="1" i="0" u="none" strike="noStrike" cap="none" spc="0" baseline="0">
                <a:solidFill>
                  <a:srgbClr val="000000"/>
                </a:solidFill>
                <a:uFillTx/>
                <a:latin typeface="Helvetica"/>
                <a:ea typeface="Helvetica"/>
                <a:cs typeface="Helvetica"/>
                <a:sym typeface="Helvetica"/>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US" sz="3200"/>
              <a:t>AI </a:t>
            </a:r>
          </a:p>
        </p:txBody>
      </p:sp>
      <p:cxnSp>
        <p:nvCxnSpPr>
          <p:cNvPr id="7" name="Connector: Curved 6">
            <a:extLst>
              <a:ext uri="{FF2B5EF4-FFF2-40B4-BE49-F238E27FC236}">
                <a16:creationId xmlns:a16="http://schemas.microsoft.com/office/drawing/2014/main" id="{72053EED-4966-E1D4-4733-DF4F62982A26}"/>
              </a:ext>
            </a:extLst>
          </p:cNvPr>
          <p:cNvCxnSpPr/>
          <p:nvPr/>
        </p:nvCxnSpPr>
        <p:spPr>
          <a:xfrm flipV="1">
            <a:off x="2034036" y="924416"/>
            <a:ext cx="914400" cy="804746"/>
          </a:xfrm>
          <a:prstGeom prst="curvedConnector3">
            <a:avLst/>
          </a:prstGeom>
          <a:ln>
            <a:tailEnd type="triangle"/>
          </a:ln>
        </p:spPr>
        <p:style>
          <a:lnRef idx="3">
            <a:schemeClr val="accent5"/>
          </a:lnRef>
          <a:fillRef idx="0">
            <a:schemeClr val="accent5"/>
          </a:fillRef>
          <a:effectRef idx="2">
            <a:schemeClr val="accent5"/>
          </a:effectRef>
          <a:fontRef idx="minor">
            <a:schemeClr val="tx1"/>
          </a:fontRef>
        </p:style>
      </p:cxnSp>
      <p:pic>
        <p:nvPicPr>
          <p:cNvPr id="3" name="Picture 2" descr="A digital image of a brain&#10;&#10;Description automatically generated">
            <a:extLst>
              <a:ext uri="{FF2B5EF4-FFF2-40B4-BE49-F238E27FC236}">
                <a16:creationId xmlns:a16="http://schemas.microsoft.com/office/drawing/2014/main" id="{A07DCBE1-A32D-EB85-035A-7ACF850F3EC2}"/>
              </a:ext>
            </a:extLst>
          </p:cNvPr>
          <p:cNvPicPr>
            <a:picLocks noChangeAspect="1"/>
          </p:cNvPicPr>
          <p:nvPr/>
        </p:nvPicPr>
        <p:blipFill>
          <a:blip r:embed="rId5"/>
          <a:stretch>
            <a:fillRect/>
          </a:stretch>
        </p:blipFill>
        <p:spPr>
          <a:xfrm>
            <a:off x="632491" y="1003610"/>
            <a:ext cx="1451888" cy="1446561"/>
          </a:xfrm>
          <a:prstGeom prst="rect">
            <a:avLst/>
          </a:prstGeom>
        </p:spPr>
      </p:pic>
    </p:spTree>
    <p:extLst>
      <p:ext uri="{BB962C8B-B14F-4D97-AF65-F5344CB8AC3E}">
        <p14:creationId xmlns:p14="http://schemas.microsoft.com/office/powerpoint/2010/main" val="155922949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B2FC-6CBA-0FCC-CE04-43FD9B371197}"/>
              </a:ext>
            </a:extLst>
          </p:cNvPr>
          <p:cNvSpPr>
            <a:spLocks noGrp="1"/>
          </p:cNvSpPr>
          <p:nvPr>
            <p:ph type="title"/>
          </p:nvPr>
        </p:nvSpPr>
        <p:spPr>
          <a:xfrm>
            <a:off x="880670" y="152882"/>
            <a:ext cx="7877176" cy="857250"/>
          </a:xfrm>
        </p:spPr>
        <p:txBody>
          <a:bodyPr/>
          <a:lstStyle/>
          <a:p>
            <a:r>
              <a:rPr lang="zh-CN" sz="1800" dirty="0">
                <a:effectLst/>
                <a:latin typeface="Calibri" panose="020F0502020204030204" pitchFamily="34" charset="0"/>
                <a:ea typeface="Batang" panose="02030600000101010101" pitchFamily="18" charset="-127"/>
                <a:cs typeface="Batang" panose="02030600000101010101" pitchFamily="18" charset="-127"/>
              </a:rPr>
              <a:t>몇</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가지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가능한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프롬프트</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3" name="Text Placeholder 2">
            <a:extLst>
              <a:ext uri="{FF2B5EF4-FFF2-40B4-BE49-F238E27FC236}">
                <a16:creationId xmlns:a16="http://schemas.microsoft.com/office/drawing/2014/main" id="{72C3D27E-E044-18DA-0153-DF3423617ED5}"/>
              </a:ext>
            </a:extLst>
          </p:cNvPr>
          <p:cNvSpPr>
            <a:spLocks noGrp="1"/>
          </p:cNvSpPr>
          <p:nvPr>
            <p:ph type="body" idx="1"/>
          </p:nvPr>
        </p:nvSpPr>
        <p:spPr>
          <a:xfrm>
            <a:off x="633412" y="1010132"/>
            <a:ext cx="8371692" cy="3942868"/>
          </a:xfrm>
        </p:spPr>
        <p:txBody>
          <a:bodyPr>
            <a:normAutofit fontScale="77500" lnSpcReduction="20000"/>
          </a:bodyPr>
          <a:lstStyle/>
          <a:p>
            <a:r>
              <a:rPr lang="zh-CN" sz="1800" dirty="0">
                <a:effectLst/>
                <a:latin typeface="Calibri" panose="020F0502020204030204" pitchFamily="34" charset="0"/>
                <a:ea typeface="Batang" panose="02030600000101010101" pitchFamily="18" charset="-127"/>
                <a:cs typeface="Batang" panose="02030600000101010101" pitchFamily="18" charset="-127"/>
              </a:rPr>
              <a:t>원하는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언어를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사용하세요</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아동심리학자로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활동해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주시기</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바랍니다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당신에게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아이를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가장</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양육할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있도록</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조언을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해주기를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바라는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상황을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설명하겠습니다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참고로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아이는</a:t>
            </a:r>
            <a:r>
              <a:rPr lang="en-US" sz="1800" dirty="0">
                <a:effectLst/>
                <a:latin typeface="Calibri" panose="020F0502020204030204" pitchFamily="34" charset="0"/>
                <a:ea typeface="DengXian" panose="02010600030101010101" pitchFamily="2" charset="-122"/>
                <a:cs typeface="Times New Roman" panose="02020603050405020304" pitchFamily="18" charset="0"/>
              </a:rPr>
              <a:t> [X]</a:t>
            </a:r>
            <a:r>
              <a:rPr lang="zh-CN" sz="1800" dirty="0">
                <a:effectLst/>
                <a:latin typeface="Calibri" panose="020F0502020204030204" pitchFamily="34" charset="0"/>
                <a:ea typeface="Batang" panose="02030600000101010101" pitchFamily="18" charset="-127"/>
                <a:cs typeface="Batang" panose="02030600000101010101" pitchFamily="18" charset="-127"/>
              </a:rPr>
              <a:t>살입니다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교육공학</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전문가로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활동해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주시기</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바랍니다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당신에게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상황을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알려줄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것이며</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내가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아이를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양육할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있도록</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도와주기를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바랍니다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참고로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아이는</a:t>
            </a:r>
            <a:r>
              <a:rPr lang="en-US" sz="1800" dirty="0">
                <a:effectLst/>
                <a:latin typeface="Calibri" panose="020F0502020204030204" pitchFamily="34" charset="0"/>
                <a:ea typeface="DengXian" panose="02010600030101010101" pitchFamily="2" charset="-122"/>
                <a:cs typeface="Times New Roman" panose="02020603050405020304" pitchFamily="18" charset="0"/>
              </a:rPr>
              <a:t> [X]</a:t>
            </a:r>
            <a:r>
              <a:rPr lang="zh-CN" sz="1800" dirty="0">
                <a:effectLst/>
                <a:latin typeface="Calibri" panose="020F0502020204030204" pitchFamily="34" charset="0"/>
                <a:ea typeface="Batang" panose="02030600000101010101" pitchFamily="18" charset="-127"/>
                <a:cs typeface="Batang" panose="02030600000101010101" pitchFamily="18" charset="-127"/>
              </a:rPr>
              <a:t>살입니다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당신이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전문적인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여행</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기획자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역할을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해주기를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바랍니다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우리가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여행할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곳</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여행</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날짜</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여행할</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성인과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어린이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대한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정보를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알려드리겠습니다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제가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제공한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정보를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바탕으로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답변해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주시기</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바랍니다</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우리</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아이의</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학년</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과목</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선생님께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가정에서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자녀를</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어떻게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도울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있을지</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피드백을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요청하는</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이메일을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작성해주세요</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zh-CN" sz="1800" dirty="0">
                <a:effectLst/>
                <a:latin typeface="Calibri" panose="020F0502020204030204" pitchFamily="34" charset="0"/>
                <a:ea typeface="Batang" panose="02030600000101010101" pitchFamily="18" charset="-127"/>
                <a:cs typeface="Batang" panose="02030600000101010101" pitchFamily="18" charset="-127"/>
              </a:rPr>
              <a:t>집에서</a:t>
            </a:r>
            <a:r>
              <a:rPr lang="en-US" sz="1800" dirty="0">
                <a:effectLst/>
                <a:latin typeface="Calibri" panose="020F0502020204030204" pitchFamily="34" charset="0"/>
                <a:ea typeface="DengXian" panose="02010600030101010101" pitchFamily="2" charset="-122"/>
                <a:cs typeface="Times New Roman" panose="02020603050405020304" pitchFamily="18" charset="0"/>
              </a:rPr>
              <a:t> [x]</a:t>
            </a:r>
            <a:r>
              <a:rPr lang="zh-CN" sz="1800" dirty="0">
                <a:effectLst/>
                <a:latin typeface="Calibri" panose="020F0502020204030204" pitchFamily="34" charset="0"/>
                <a:ea typeface="Batang" panose="02030600000101010101" pitchFamily="18" charset="-127"/>
                <a:cs typeface="Batang" panose="02030600000101010101" pitchFamily="18" charset="-127"/>
              </a:rPr>
              <a:t>살</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아이의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핸드폰</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사용에</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대한</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디지털</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약속을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맺을</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수</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있도록</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zh-CN" sz="1800" dirty="0">
                <a:effectLst/>
                <a:latin typeface="Calibri" panose="020F0502020204030204" pitchFamily="34" charset="0"/>
                <a:ea typeface="Batang" panose="02030600000101010101" pitchFamily="18" charset="-127"/>
                <a:cs typeface="Batang" panose="02030600000101010101" pitchFamily="18" charset="-127"/>
              </a:rPr>
              <a:t>도와주세요</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r>
              <a:rPr lang="en-US" sz="1800" dirty="0">
                <a:effectLst/>
                <a:latin typeface="Calibri" panose="020F0502020204030204" pitchFamily="34" charset="0"/>
                <a:ea typeface="DengXian" panose="02010600030101010101" pitchFamily="2" charset="-122"/>
                <a:cs typeface="Times New Roman" panose="02020603050405020304" pitchFamily="18" charset="0"/>
              </a:rPr>
              <a:t>Poe</a:t>
            </a:r>
            <a:r>
              <a:rPr lang="zh-CN" sz="1800" dirty="0">
                <a:effectLst/>
                <a:latin typeface="Calibri" panose="020F0502020204030204" pitchFamily="34" charset="0"/>
                <a:ea typeface="Batang" panose="02030600000101010101" pitchFamily="18" charset="-127"/>
                <a:cs typeface="Batang" panose="02030600000101010101" pitchFamily="18" charset="-127"/>
              </a:rPr>
              <a:t>에게</a:t>
            </a:r>
            <a:r>
              <a:rPr lang="zh-CN" sz="1800" dirty="0">
                <a:effectLst/>
                <a:latin typeface="Calibri" panose="020F0502020204030204" pitchFamily="34" charset="0"/>
                <a:ea typeface="DengXian" panose="02010600030101010101" pitchFamily="2" charset="-122"/>
                <a:cs typeface="Times New Roman" panose="02020603050405020304" pitchFamily="18" charset="0"/>
              </a:rPr>
              <a:t> </a:t>
            </a:r>
            <a:r>
              <a:rPr lang="ko-KR" sz="1800" dirty="0">
                <a:effectLst/>
                <a:latin typeface="Calibri" panose="020F0502020204030204" pitchFamily="34" charset="0"/>
                <a:ea typeface="Batang" panose="02030600000101010101" pitchFamily="18" charset="-127"/>
                <a:cs typeface="Batang" panose="02030600000101010101" pitchFamily="18" charset="-127"/>
              </a:rPr>
              <a:t>물어보세요</a:t>
            </a:r>
            <a:r>
              <a:rPr lang="en-US" sz="1800" dirty="0">
                <a:effectLst/>
                <a:latin typeface="Calibri" panose="020F0502020204030204" pitchFamily="34" charset="0"/>
                <a:ea typeface="DengXian" panose="02010600030101010101" pitchFamily="2" charset="-122"/>
                <a:cs typeface="Times New Roman" panose="02020603050405020304" pitchFamily="18"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73465887"/>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3AB6C7593289489E2DFFF238E1A64C" ma:contentTypeVersion="20" ma:contentTypeDescription="Create a new document." ma:contentTypeScope="" ma:versionID="8dc3d3b0d9c46fb5835862fece599ea7">
  <xsd:schema xmlns:xsd="http://www.w3.org/2001/XMLSchema" xmlns:xs="http://www.w3.org/2001/XMLSchema" xmlns:p="http://schemas.microsoft.com/office/2006/metadata/properties" xmlns:ns1="http://schemas.microsoft.com/sharepoint/v3" xmlns:ns2="95cd9508-66c0-434f-b108-9dfdf1ce4631" xmlns:ns3="0dab12de-b167-4b47-a470-85bd796b51de" targetNamespace="http://schemas.microsoft.com/office/2006/metadata/properties" ma:root="true" ma:fieldsID="5572b6fc80fcd41426398eaa9d56c13f" ns1:_="" ns2:_="" ns3:_="">
    <xsd:import namespace="http://schemas.microsoft.com/sharepoint/v3"/>
    <xsd:import namespace="95cd9508-66c0-434f-b108-9dfdf1ce4631"/>
    <xsd:import namespace="0dab12de-b167-4b47-a470-85bd796b51d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1:_ip_UnifiedCompliancePolicyProperties" minOccurs="0"/>
                <xsd:element ref="ns1:_ip_UnifiedCompliancePolicyUIAc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cd9508-66c0-434f-b108-9dfdf1ce46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97bcf0-b394-4e1d-bf8e-408874e84e73}" ma:internalName="TaxCatchAll" ma:showField="CatchAllData" ma:web="95cd9508-66c0-434f-b108-9dfdf1ce463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dab12de-b167-4b47-a470-85bd796b51d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251801-50da-49f1-8bff-1b39edfd8f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0dab12de-b167-4b47-a470-85bd796b51de">
      <Terms xmlns="http://schemas.microsoft.com/office/infopath/2007/PartnerControls"/>
    </lcf76f155ced4ddcb4097134ff3c332f>
    <_ip_UnifiedCompliancePolicyProperties xmlns="http://schemas.microsoft.com/sharepoint/v3" xsi:nil="true"/>
    <TaxCatchAll xmlns="95cd9508-66c0-434f-b108-9dfdf1ce4631" xsi:nil="true"/>
  </documentManagement>
</p:properties>
</file>

<file path=customXml/itemProps1.xml><?xml version="1.0" encoding="utf-8"?>
<ds:datastoreItem xmlns:ds="http://schemas.openxmlformats.org/officeDocument/2006/customXml" ds:itemID="{2559C7C1-37D6-4F6C-B47A-8D4118792353}">
  <ds:schemaRefs>
    <ds:schemaRef ds:uri="http://schemas.microsoft.com/sharepoint/v3/contenttype/forms"/>
  </ds:schemaRefs>
</ds:datastoreItem>
</file>

<file path=customXml/itemProps2.xml><?xml version="1.0" encoding="utf-8"?>
<ds:datastoreItem xmlns:ds="http://schemas.openxmlformats.org/officeDocument/2006/customXml" ds:itemID="{0690C236-2F42-4814-BB06-D8997B541E67}">
  <ds:schemaRefs>
    <ds:schemaRef ds:uri="0dab12de-b167-4b47-a470-85bd796b51de"/>
    <ds:schemaRef ds:uri="95cd9508-66c0-434f-b108-9dfdf1ce4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4157B3-2BBA-4D9A-B36F-F04B5A534AAB}">
  <ds:schemaRef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0dab12de-b167-4b47-a470-85bd796b51de"/>
    <ds:schemaRef ds:uri="http://purl.org/dc/dcmitype/"/>
    <ds:schemaRef ds:uri="http://schemas.microsoft.com/sharepoint/v3"/>
    <ds:schemaRef ds:uri="http://schemas.microsoft.com/office/2006/documentManagement/types"/>
    <ds:schemaRef ds:uri="95cd9508-66c0-434f-b108-9dfdf1ce4631"/>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TotalTime>
  <Words>1318</Words>
  <Application>Microsoft Macintosh PowerPoint</Application>
  <PresentationFormat>On-screen Show (16:10)</PresentationFormat>
  <Paragraphs>127</Paragraphs>
  <Slides>19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Calibri</vt:lpstr>
      <vt:lpstr>Söhne</vt:lpstr>
      <vt:lpstr>Arial</vt:lpstr>
      <vt:lpstr>Helvetica</vt:lpstr>
      <vt:lpstr>Helvetica Neue</vt:lpstr>
      <vt:lpstr>Helvetica Neue Light</vt:lpstr>
      <vt:lpstr>Helvetica Neue Medium</vt:lpstr>
      <vt:lpstr>White</vt:lpstr>
      <vt:lpstr>NIS AI 업데이트</vt:lpstr>
      <vt:lpstr>“AI가 우리 일자리를 빼앗지는 않겠지만 AI를 사용하는 사람들은 그럴 수도 있습니다.” -Dr. Richard Baldwin </vt:lpstr>
      <vt:lpstr>PowerPoint Presentation</vt:lpstr>
      <vt:lpstr>AI 혁신은 어떻게 다를까요?</vt:lpstr>
      <vt:lpstr>PowerPoint Presentation</vt:lpstr>
      <vt:lpstr>AI는 어디에 있습니까?</vt:lpstr>
      <vt:lpstr>AI는 어디에 있습니까?</vt:lpstr>
      <vt:lpstr>PowerPoint Presentation</vt:lpstr>
      <vt:lpstr>학생 목소리 (184)</vt:lpstr>
      <vt:lpstr>교사 목소리 (67)</vt:lpstr>
      <vt:lpstr>PowerPoint Presentation</vt:lpstr>
      <vt:lpstr>교육적 접근</vt:lpstr>
      <vt:lpstr>NIS 학습의 정의</vt:lpstr>
      <vt:lpstr>교육적 접근</vt:lpstr>
      <vt:lpstr>AI는 어디에 있습니까?</vt:lpstr>
      <vt:lpstr>어떤 어려움이 있을까요?</vt:lpstr>
      <vt:lpstr>지금과 다음…</vt:lpstr>
      <vt:lpstr>PowerPoint Presentation</vt:lpstr>
      <vt:lpstr>몇 가지 가능한 프롬프트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cp:lastModifiedBy>Kasson Bratton</cp:lastModifiedBy>
  <cp:revision>2</cp:revision>
  <cp:lastPrinted>2023-11-14T07:53:20Z</cp:lastPrinted>
  <dcterms:modified xsi:type="dcterms:W3CDTF">2023-11-27T07:55:28Z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0x010100413AB6C7593289489E2DFFF238E1A64C</vt:lpwstr>
  </property>
</Properties>
</file>