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81" r:id="rId3"/>
    <p:sldId id="262" r:id="rId4"/>
    <p:sldId id="344" r:id="rId5"/>
    <p:sldId id="340" r:id="rId6"/>
    <p:sldId id="290" r:id="rId7"/>
    <p:sldId id="305" r:id="rId8"/>
    <p:sldId id="342" r:id="rId9"/>
    <p:sldId id="343" r:id="rId10"/>
    <p:sldId id="327" r:id="rId11"/>
    <p:sldId id="278" r:id="rId12"/>
    <p:sldId id="324" r:id="rId13"/>
    <p:sldId id="272" r:id="rId14"/>
    <p:sldId id="267" r:id="rId15"/>
    <p:sldId id="256" r:id="rId16"/>
    <p:sldId id="333" r:id="rId17"/>
    <p:sldId id="275" r:id="rId18"/>
    <p:sldId id="33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5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9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55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6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1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3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1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9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0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6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0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8C39-0515-426C-909D-FF594329AB24}" type="datetimeFigureOut">
              <a:rPr lang="en-US" smtClean="0"/>
              <a:t>11/30/2018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E7297-8ACF-4995-B06E-1F75F8D8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4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6964" y="533400"/>
            <a:ext cx="76508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Rogers middle School </a:t>
            </a:r>
          </a:p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service 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4038600"/>
            <a:ext cx="8153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Elephant" panose="02020904090505020303" pitchFamily="18" charset="0"/>
              </a:rPr>
              <a:t>You are never too </a:t>
            </a:r>
            <a:r>
              <a:rPr lang="en-US" sz="2800" i="1" dirty="0" smtClean="0">
                <a:latin typeface="Elephant" panose="02020904090505020303" pitchFamily="18" charset="0"/>
              </a:rPr>
              <a:t>small</a:t>
            </a:r>
            <a:r>
              <a:rPr lang="en-US" sz="4400" i="1" dirty="0" smtClean="0">
                <a:latin typeface="Elephant" panose="02020904090505020303" pitchFamily="18" charset="0"/>
              </a:rPr>
              <a:t>…</a:t>
            </a:r>
          </a:p>
          <a:p>
            <a:r>
              <a:rPr lang="en-US" sz="4400" i="1" dirty="0">
                <a:latin typeface="Elephant" panose="02020904090505020303" pitchFamily="18" charset="0"/>
              </a:rPr>
              <a:t> </a:t>
            </a:r>
            <a:r>
              <a:rPr lang="en-US" sz="4400" i="1" dirty="0" smtClean="0">
                <a:latin typeface="Elephant" panose="02020904090505020303" pitchFamily="18" charset="0"/>
              </a:rPr>
              <a:t>        </a:t>
            </a:r>
            <a:r>
              <a:rPr lang="en-US" sz="2800" dirty="0" smtClean="0">
                <a:latin typeface="Elephant" panose="02020904090505020303" pitchFamily="18" charset="0"/>
              </a:rPr>
              <a:t>To make a </a:t>
            </a:r>
            <a:r>
              <a:rPr lang="en-US" sz="6000" i="1" dirty="0" smtClean="0">
                <a:latin typeface="Elephant" panose="02020904090505020303" pitchFamily="18" charset="0"/>
              </a:rPr>
              <a:t>BIG</a:t>
            </a:r>
            <a:r>
              <a:rPr lang="en-US" sz="4400" i="1" dirty="0" smtClean="0">
                <a:latin typeface="Elephant" panose="02020904090505020303" pitchFamily="18" charset="0"/>
              </a:rPr>
              <a:t> </a:t>
            </a:r>
            <a:r>
              <a:rPr lang="en-US" sz="4400" dirty="0" smtClean="0">
                <a:latin typeface="Elephant" panose="02020904090505020303" pitchFamily="18" charset="0"/>
              </a:rPr>
              <a:t>difference!</a:t>
            </a:r>
            <a:endParaRPr lang="en-US" sz="4400" dirty="0">
              <a:latin typeface="Elephant" panose="0202090409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171"/>
            <a:ext cx="8949052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 “mustache” you a question??</a:t>
            </a:r>
          </a:p>
          <a:p>
            <a:pPr algn="ctr"/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en-U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are you going to change </a:t>
            </a:r>
          </a:p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he world with your service??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90600"/>
            <a:ext cx="2658470" cy="400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7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8392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Lucida Fax" panose="02060602050505020204" pitchFamily="18" charset="0"/>
            </a:endParaRPr>
          </a:p>
          <a:p>
            <a:endParaRPr lang="en-US" sz="2400" dirty="0">
              <a:latin typeface="Lucida Fax" panose="02060602050505020204" pitchFamily="18" charset="0"/>
            </a:endParaRPr>
          </a:p>
          <a:p>
            <a:r>
              <a:rPr lang="en-US" sz="2400" dirty="0" smtClean="0">
                <a:latin typeface="Lucida Fax" panose="02060602050505020204" pitchFamily="18" charset="0"/>
              </a:rPr>
              <a:t>Which area are you MOST passionate about helping?</a:t>
            </a:r>
          </a:p>
          <a:p>
            <a:endParaRPr lang="en-US" sz="2400" dirty="0" smtClean="0">
              <a:latin typeface="Lucida Fax" panose="02060602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Lucida Fax" panose="02060602050505020204" pitchFamily="18" charset="0"/>
              </a:rPr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Lucida Fax" panose="02060602050505020204" pitchFamily="18" charset="0"/>
              </a:rPr>
              <a:t>Pets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Lucida Fax" panose="02060602050505020204" pitchFamily="18" charset="0"/>
              </a:rPr>
              <a:t>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Lucida Fax" panose="02060602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Lucida Fax" panose="02060602050505020204" pitchFamily="18" charset="0"/>
            </a:endParaRPr>
          </a:p>
          <a:p>
            <a:endParaRPr lang="en-US" sz="2400" dirty="0" smtClean="0">
              <a:latin typeface="Lucida Fax" panose="02060602050505020204" pitchFamily="18" charset="0"/>
            </a:endParaRPr>
          </a:p>
          <a:p>
            <a:endParaRPr lang="en-US" sz="2400" dirty="0" smtClean="0">
              <a:latin typeface="Lucida Fax" panose="02060602050505020204" pitchFamily="18" charset="0"/>
            </a:endParaRPr>
          </a:p>
          <a:p>
            <a:endParaRPr lang="en-US" sz="2400" dirty="0">
              <a:latin typeface="Lucida Fax" panose="02060602050505020204" pitchFamily="18" charset="0"/>
            </a:endParaRPr>
          </a:p>
          <a:p>
            <a:endParaRPr lang="en-US" sz="2400" dirty="0" smtClean="0">
              <a:latin typeface="Lucida Fax" panose="02060602050505020204" pitchFamily="18" charset="0"/>
            </a:endParaRPr>
          </a:p>
          <a:p>
            <a:r>
              <a:rPr lang="en-US" sz="3600" b="1" dirty="0" smtClean="0">
                <a:latin typeface="Lucida Fax" panose="02060602050505020204" pitchFamily="18" charset="0"/>
              </a:rPr>
              <a:t>Choose something that you CARE about/something that you are somehow personally connected to.</a:t>
            </a:r>
            <a:endParaRPr lang="en-US" sz="3600" b="1" dirty="0">
              <a:latin typeface="Lucida Fax" panose="02060602050505020204" pitchFamily="18" charset="0"/>
            </a:endParaRPr>
          </a:p>
          <a:p>
            <a:endParaRPr lang="en-US" sz="2400" dirty="0">
              <a:latin typeface="Lucida Fax" panose="02060602050505020204" pitchFamily="18" charset="0"/>
            </a:endParaRPr>
          </a:p>
        </p:txBody>
      </p:sp>
      <p:pic>
        <p:nvPicPr>
          <p:cNvPr id="1026" name="Picture 2" descr="C:\Users\benedixm\AppData\Local\Microsoft\Windows\Temporary Internet Files\Content.IE5\T1UZ4982\MP90044840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05289"/>
            <a:ext cx="1676400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edixm\AppData\Local\Microsoft\Windows\Temporary Internet Files\Content.IE5\55QQMVXV\MC90043757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89" y="3048000"/>
            <a:ext cx="1371600" cy="122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benedixm\AppData\Local\Microsoft\Windows\Temporary Internet Files\Content.IE5\X4K2YMOI\MP90042655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49400"/>
            <a:ext cx="1314689" cy="131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5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612845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Rockwell Condensed" panose="02060603050405020104" pitchFamily="18" charset="0"/>
              </a:rPr>
              <a:t> </a:t>
            </a:r>
            <a:r>
              <a:rPr lang="en-US" sz="4000" dirty="0" err="1" smtClean="0">
                <a:latin typeface="Rockwell Condensed" panose="02060603050405020104" pitchFamily="18" charset="0"/>
              </a:rPr>
              <a:t>Introductional</a:t>
            </a:r>
            <a:r>
              <a:rPr lang="en-US" sz="4000" dirty="0" smtClean="0">
                <a:latin typeface="Rockwell Condensed" panose="02060603050405020104" pitchFamily="18" charset="0"/>
              </a:rPr>
              <a:t> Parent email went out on Tuesday, November 27, 2018</a:t>
            </a: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Rockwell Condensed" panose="02060603050405020104" pitchFamily="18" charset="0"/>
              </a:rPr>
              <a:t>Info Meeting (TODAY) on Thursday, November 29th,</a:t>
            </a:r>
          </a:p>
          <a:p>
            <a:pPr algn="ctr"/>
            <a:r>
              <a:rPr lang="en-US" sz="4000" dirty="0" smtClean="0">
                <a:latin typeface="Rockwell Condensed" panose="02060603050405020104" pitchFamily="18" charset="0"/>
              </a:rPr>
              <a:t>4:00 pm – 4:45 pm</a:t>
            </a: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Rockwell Condensed" panose="02060603050405020104" pitchFamily="18" charset="0"/>
              </a:rPr>
              <a:t>Plan signed by parents is due</a:t>
            </a:r>
            <a:r>
              <a:rPr lang="en-US" sz="4000" dirty="0">
                <a:latin typeface="Rockwell Condensed" panose="02060603050405020104" pitchFamily="18" charset="0"/>
              </a:rPr>
              <a:t> </a:t>
            </a:r>
            <a:r>
              <a:rPr lang="en-US" sz="4000" dirty="0" smtClean="0">
                <a:latin typeface="Rockwell Condensed" panose="02060603050405020104" pitchFamily="18" charset="0"/>
              </a:rPr>
              <a:t>Thursday, December 6th </a:t>
            </a:r>
          </a:p>
          <a:p>
            <a:pPr marL="857250" indent="-857250" algn="ctr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Rockwell Condensed" panose="02060603050405020104" pitchFamily="18" charset="0"/>
              </a:rPr>
              <a:t>Service Fair will be on Thursday, January 24</a:t>
            </a:r>
            <a:r>
              <a:rPr lang="en-US" sz="4000" baseline="30000" dirty="0" smtClean="0">
                <a:latin typeface="Rockwell Condensed" panose="02060603050405020104" pitchFamily="18" charset="0"/>
              </a:rPr>
              <a:t>th</a:t>
            </a:r>
            <a:r>
              <a:rPr lang="en-US" sz="4000" dirty="0" smtClean="0">
                <a:latin typeface="Rockwell Condensed" panose="020606030504050201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904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2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3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8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3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9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3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service fair pictures 6th grade 2014\DSCN0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425" y="-739775"/>
            <a:ext cx="11118850" cy="833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9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3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113</Words>
  <Application>Microsoft Office PowerPoint</Application>
  <PresentationFormat>On-screen Show (4:3)</PresentationFormat>
  <Paragraphs>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Elephant</vt:lpstr>
      <vt:lpstr>Lucida Fax</vt:lpstr>
      <vt:lpstr>Rockwell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Pearland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Technology</dc:creator>
  <cp:lastModifiedBy>Dixon, Jermaine</cp:lastModifiedBy>
  <cp:revision>35</cp:revision>
  <dcterms:created xsi:type="dcterms:W3CDTF">2014-11-06T18:53:15Z</dcterms:created>
  <dcterms:modified xsi:type="dcterms:W3CDTF">2018-11-30T17:19:34Z</dcterms:modified>
</cp:coreProperties>
</file>