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62" r:id="rId6"/>
    <p:sldId id="271" r:id="rId7"/>
    <p:sldId id="258" r:id="rId8"/>
    <p:sldId id="259" r:id="rId9"/>
    <p:sldId id="263" r:id="rId10"/>
    <p:sldId id="260" r:id="rId11"/>
    <p:sldId id="261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8A799-60A6-F160-B05E-573E70CC84F1}" v="17" dt="2020-03-31T16:36:06.303"/>
    <p1510:client id="{C11B98BB-0EB5-4AC8-95A6-0481C7D814B2}" v="2" dt="2020-03-31T00:04:54.990"/>
    <p1510:client id="{C2F4718E-7C30-F56C-7A65-89C24A8D8CA1}" v="36" dt="2020-04-01T15:05:18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a Perez" userId="47b9d7df-a25b-4db1-b4cc-9c1fcfeb5869" providerId="ADAL" clId="{C11B98BB-0EB5-4AC8-95A6-0481C7D814B2}"/>
    <pc:docChg chg="modSld">
      <pc:chgData name="Gina Perez" userId="47b9d7df-a25b-4db1-b4cc-9c1fcfeb5869" providerId="ADAL" clId="{C11B98BB-0EB5-4AC8-95A6-0481C7D814B2}" dt="2020-03-31T16:40:58.898" v="31" actId="14100"/>
      <pc:docMkLst>
        <pc:docMk/>
      </pc:docMkLst>
      <pc:sldChg chg="modSp mod">
        <pc:chgData name="Gina Perez" userId="47b9d7df-a25b-4db1-b4cc-9c1fcfeb5869" providerId="ADAL" clId="{C11B98BB-0EB5-4AC8-95A6-0481C7D814B2}" dt="2020-03-31T16:40:58.898" v="31" actId="14100"/>
        <pc:sldMkLst>
          <pc:docMk/>
          <pc:sldMk cId="2699326427" sldId="262"/>
        </pc:sldMkLst>
        <pc:picChg chg="mod modCrop">
          <ac:chgData name="Gina Perez" userId="47b9d7df-a25b-4db1-b4cc-9c1fcfeb5869" providerId="ADAL" clId="{C11B98BB-0EB5-4AC8-95A6-0481C7D814B2}" dt="2020-03-31T16:40:58.898" v="31" actId="14100"/>
          <ac:picMkLst>
            <pc:docMk/>
            <pc:sldMk cId="2699326427" sldId="262"/>
            <ac:picMk id="4" creationId="{EBD70676-D684-4C58-9C0F-72CD75BEF993}"/>
          </ac:picMkLst>
        </pc:picChg>
        <pc:picChg chg="mod modCrop">
          <ac:chgData name="Gina Perez" userId="47b9d7df-a25b-4db1-b4cc-9c1fcfeb5869" providerId="ADAL" clId="{C11B98BB-0EB5-4AC8-95A6-0481C7D814B2}" dt="2020-03-31T16:40:34.167" v="28" actId="1076"/>
          <ac:picMkLst>
            <pc:docMk/>
            <pc:sldMk cId="2699326427" sldId="262"/>
            <ac:picMk id="6" creationId="{83112130-709E-401D-A4C1-8A982F36EC16}"/>
          </ac:picMkLst>
        </pc:picChg>
      </pc:sldChg>
      <pc:sldChg chg="addSp modSp mod">
        <pc:chgData name="Gina Perez" userId="47b9d7df-a25b-4db1-b4cc-9c1fcfeb5869" providerId="ADAL" clId="{C11B98BB-0EB5-4AC8-95A6-0481C7D814B2}" dt="2020-03-31T00:04:07.024" v="4" actId="1076"/>
        <pc:sldMkLst>
          <pc:docMk/>
          <pc:sldMk cId="1088271357" sldId="265"/>
        </pc:sldMkLst>
        <pc:spChg chg="mod">
          <ac:chgData name="Gina Perez" userId="47b9d7df-a25b-4db1-b4cc-9c1fcfeb5869" providerId="ADAL" clId="{C11B98BB-0EB5-4AC8-95A6-0481C7D814B2}" dt="2020-03-31T00:04:00.362" v="2" actId="1076"/>
          <ac:spMkLst>
            <pc:docMk/>
            <pc:sldMk cId="1088271357" sldId="265"/>
            <ac:spMk id="2" creationId="{4977ACB8-8EB0-4DA3-BA5A-95FFE4370717}"/>
          </ac:spMkLst>
        </pc:spChg>
        <pc:picChg chg="add mod">
          <ac:chgData name="Gina Perez" userId="47b9d7df-a25b-4db1-b4cc-9c1fcfeb5869" providerId="ADAL" clId="{C11B98BB-0EB5-4AC8-95A6-0481C7D814B2}" dt="2020-03-31T00:04:07.024" v="4" actId="1076"/>
          <ac:picMkLst>
            <pc:docMk/>
            <pc:sldMk cId="1088271357" sldId="265"/>
            <ac:picMk id="3" creationId="{168648B6-2858-4D45-8AB2-CB76E28800D2}"/>
          </ac:picMkLst>
        </pc:picChg>
      </pc:sldChg>
      <pc:sldChg chg="addSp modSp mod">
        <pc:chgData name="Gina Perez" userId="47b9d7df-a25b-4db1-b4cc-9c1fcfeb5869" providerId="ADAL" clId="{C11B98BB-0EB5-4AC8-95A6-0481C7D814B2}" dt="2020-03-31T00:05:25.643" v="12" actId="1076"/>
        <pc:sldMkLst>
          <pc:docMk/>
          <pc:sldMk cId="37120282" sldId="266"/>
        </pc:sldMkLst>
        <pc:spChg chg="mod">
          <ac:chgData name="Gina Perez" userId="47b9d7df-a25b-4db1-b4cc-9c1fcfeb5869" providerId="ADAL" clId="{C11B98BB-0EB5-4AC8-95A6-0481C7D814B2}" dt="2020-03-31T00:05:25.643" v="12" actId="1076"/>
          <ac:spMkLst>
            <pc:docMk/>
            <pc:sldMk cId="37120282" sldId="266"/>
            <ac:spMk id="2" creationId="{4D00CF59-35D5-45BE-8564-AB2E0058F35D}"/>
          </ac:spMkLst>
        </pc:spChg>
        <pc:picChg chg="add mod">
          <ac:chgData name="Gina Perez" userId="47b9d7df-a25b-4db1-b4cc-9c1fcfeb5869" providerId="ADAL" clId="{C11B98BB-0EB5-4AC8-95A6-0481C7D814B2}" dt="2020-03-31T00:05:11.044" v="9" actId="14100"/>
          <ac:picMkLst>
            <pc:docMk/>
            <pc:sldMk cId="37120282" sldId="266"/>
            <ac:picMk id="3" creationId="{053D1A36-965A-4EFB-8DA9-55EA8498793F}"/>
          </ac:picMkLst>
        </pc:picChg>
      </pc:sldChg>
    </pc:docChg>
  </pc:docChgLst>
  <pc:docChgLst>
    <pc:chgData name="Gina Perez" userId="S::gina.perez@fresnounified.org::47b9d7df-a25b-4db1-b4cc-9c1fcfeb5869" providerId="AD" clId="Web-{7128A799-60A6-F160-B05E-573E70CC84F1}"/>
    <pc:docChg chg="addSld modSld">
      <pc:chgData name="Gina Perez" userId="S::gina.perez@fresnounified.org::47b9d7df-a25b-4db1-b4cc-9c1fcfeb5869" providerId="AD" clId="Web-{7128A799-60A6-F160-B05E-573E70CC84F1}" dt="2020-03-31T16:36:06.303" v="18" actId="14100"/>
      <pc:docMkLst>
        <pc:docMk/>
      </pc:docMkLst>
      <pc:sldChg chg="addSp delSp modSp">
        <pc:chgData name="Gina Perez" userId="S::gina.perez@fresnounified.org::47b9d7df-a25b-4db1-b4cc-9c1fcfeb5869" providerId="AD" clId="Web-{7128A799-60A6-F160-B05E-573E70CC84F1}" dt="2020-03-31T16:36:06.303" v="18" actId="14100"/>
        <pc:sldMkLst>
          <pc:docMk/>
          <pc:sldMk cId="2699326427" sldId="262"/>
        </pc:sldMkLst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71" creationId="{F3060C83-F051-4F0E-ABAD-AA0DFC48B218}"/>
          </ac:spMkLst>
        </pc:spChg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73" creationId="{83C98ABE-055B-441F-B07E-44F97F083C39}"/>
          </ac:spMkLst>
        </pc:spChg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75" creationId="{29FDB030-9B49-4CED-8CCD-4D99382388AC}"/>
          </ac:spMkLst>
        </pc:spChg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77" creationId="{3783CA14-24A1-485C-8B30-D6A5D87987AD}"/>
          </ac:spMkLst>
        </pc:spChg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79" creationId="{9A97C86A-04D6-40F7-AE84-31AB43E6A846}"/>
          </ac:spMkLst>
        </pc:spChg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81" creationId="{FF9F2414-84E8-453E-B1F3-389FDE8192D9}"/>
          </ac:spMkLst>
        </pc:spChg>
        <pc:spChg chg="del">
          <ac:chgData name="Gina Perez" userId="S::gina.perez@fresnounified.org::47b9d7df-a25b-4db1-b4cc-9c1fcfeb5869" providerId="AD" clId="Web-{7128A799-60A6-F160-B05E-573E70CC84F1}" dt="2020-03-31T16:32:38.726" v="3"/>
          <ac:spMkLst>
            <pc:docMk/>
            <pc:sldMk cId="2699326427" sldId="262"/>
            <ac:spMk id="83" creationId="{3ECA69A1-7536-43AC-85EF-C7106179F5ED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88" creationId="{F3060C83-F051-4F0E-ABAD-AA0DFC48B218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90" creationId="{83C98ABE-055B-441F-B07E-44F97F083C39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92" creationId="{29FDB030-9B49-4CED-8CCD-4D99382388AC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94" creationId="{3783CA14-24A1-485C-8B30-D6A5D87987AD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96" creationId="{9A97C86A-04D6-40F7-AE84-31AB43E6A846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98" creationId="{FF9F2414-84E8-453E-B1F3-389FDE8192D9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16.116" v="11"/>
          <ac:spMkLst>
            <pc:docMk/>
            <pc:sldMk cId="2699326427" sldId="262"/>
            <ac:spMk id="100" creationId="{3ECA69A1-7536-43AC-85EF-C7106179F5ED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47.272" v="17"/>
          <ac:spMkLst>
            <pc:docMk/>
            <pc:sldMk cId="2699326427" sldId="262"/>
            <ac:spMk id="105" creationId="{5F9CFCE6-877F-4858-B8BD-2C52CA8AFBC4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47.272" v="17"/>
          <ac:spMkLst>
            <pc:docMk/>
            <pc:sldMk cId="2699326427" sldId="262"/>
            <ac:spMk id="107" creationId="{8213F8A0-12AE-4514-8372-0DD766EC28EE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47.272" v="17"/>
          <ac:spMkLst>
            <pc:docMk/>
            <pc:sldMk cId="2699326427" sldId="262"/>
            <ac:spMk id="109" creationId="{9EFF17D4-9A8C-4CE5-B096-D8CCD4400437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47.272" v="16"/>
          <ac:spMkLst>
            <pc:docMk/>
            <pc:sldMk cId="2699326427" sldId="262"/>
            <ac:spMk id="114" creationId="{A9F529C3-C941-49FD-8C67-82F134F64BDB}"/>
          </ac:spMkLst>
        </pc:spChg>
        <pc:spChg chg="add del">
          <ac:chgData name="Gina Perez" userId="S::gina.perez@fresnounified.org::47b9d7df-a25b-4db1-b4cc-9c1fcfeb5869" providerId="AD" clId="Web-{7128A799-60A6-F160-B05E-573E70CC84F1}" dt="2020-03-31T16:35:47.272" v="16"/>
          <ac:spMkLst>
            <pc:docMk/>
            <pc:sldMk cId="2699326427" sldId="262"/>
            <ac:spMk id="116" creationId="{20586029-32A0-47E5-9AEC-AE3ABA6B94D0}"/>
          </ac:spMkLst>
        </pc:spChg>
        <pc:picChg chg="add del mod">
          <ac:chgData name="Gina Perez" userId="S::gina.perez@fresnounified.org::47b9d7df-a25b-4db1-b4cc-9c1fcfeb5869" providerId="AD" clId="Web-{7128A799-60A6-F160-B05E-573E70CC84F1}" dt="2020-03-31T16:34:42.679" v="7"/>
          <ac:picMkLst>
            <pc:docMk/>
            <pc:sldMk cId="2699326427" sldId="262"/>
            <ac:picMk id="2" creationId="{7D3AC9EC-C112-4DC5-AA60-8C4697DF31BA}"/>
          </ac:picMkLst>
        </pc:picChg>
        <pc:picChg chg="add mod ord">
          <ac:chgData name="Gina Perez" userId="S::gina.perez@fresnounified.org::47b9d7df-a25b-4db1-b4cc-9c1fcfeb5869" providerId="AD" clId="Web-{7128A799-60A6-F160-B05E-573E70CC84F1}" dt="2020-03-31T16:36:06.303" v="18" actId="14100"/>
          <ac:picMkLst>
            <pc:docMk/>
            <pc:sldMk cId="2699326427" sldId="262"/>
            <ac:picMk id="4" creationId="{EBD70676-D684-4C58-9C0F-72CD75BEF993}"/>
          </ac:picMkLst>
        </pc:picChg>
        <pc:picChg chg="add mod">
          <ac:chgData name="Gina Perez" userId="S::gina.perez@fresnounified.org::47b9d7df-a25b-4db1-b4cc-9c1fcfeb5869" providerId="AD" clId="Web-{7128A799-60A6-F160-B05E-573E70CC84F1}" dt="2020-03-31T16:35:47.272" v="17"/>
          <ac:picMkLst>
            <pc:docMk/>
            <pc:sldMk cId="2699326427" sldId="262"/>
            <ac:picMk id="6" creationId="{83112130-709E-401D-A4C1-8A982F36EC16}"/>
          </ac:picMkLst>
        </pc:picChg>
        <pc:picChg chg="del">
          <ac:chgData name="Gina Perez" userId="S::gina.perez@fresnounified.org::47b9d7df-a25b-4db1-b4cc-9c1fcfeb5869" providerId="AD" clId="Web-{7128A799-60A6-F160-B05E-573E70CC84F1}" dt="2020-03-31T16:31:29.774" v="1"/>
          <ac:picMkLst>
            <pc:docMk/>
            <pc:sldMk cId="2699326427" sldId="262"/>
            <ac:picMk id="1026" creationId="{2B60A2E8-376B-46FC-B138-B71EC3445561}"/>
          </ac:picMkLst>
        </pc:picChg>
        <pc:cxnChg chg="add del">
          <ac:chgData name="Gina Perez" userId="S::gina.perez@fresnounified.org::47b9d7df-a25b-4db1-b4cc-9c1fcfeb5869" providerId="AD" clId="Web-{7128A799-60A6-F160-B05E-573E70CC84F1}" dt="2020-03-31T16:35:47.272" v="16"/>
          <ac:cxnSpMkLst>
            <pc:docMk/>
            <pc:sldMk cId="2699326427" sldId="262"/>
            <ac:cxnSpMk id="118" creationId="{8C730EAB-A532-4295-A302-FB4B90DB9F5E}"/>
          </ac:cxnSpMkLst>
        </pc:cxnChg>
      </pc:sldChg>
      <pc:sldChg chg="add replId">
        <pc:chgData name="Gina Perez" userId="S::gina.perez@fresnounified.org::47b9d7df-a25b-4db1-b4cc-9c1fcfeb5869" providerId="AD" clId="Web-{7128A799-60A6-F160-B05E-573E70CC84F1}" dt="2020-03-31T16:31:18.821" v="0"/>
        <pc:sldMkLst>
          <pc:docMk/>
          <pc:sldMk cId="3869895232" sldId="271"/>
        </pc:sldMkLst>
      </pc:sldChg>
    </pc:docChg>
  </pc:docChgLst>
  <pc:docChgLst>
    <pc:chgData name="Gina Perez" userId="S::gina.perez@fresnounified.org::47b9d7df-a25b-4db1-b4cc-9c1fcfeb5869" providerId="AD" clId="Web-{C2F4718E-7C30-F56C-7A65-89C24A8D8CA1}"/>
    <pc:docChg chg="modSld">
      <pc:chgData name="Gina Perez" userId="S::gina.perez@fresnounified.org::47b9d7df-a25b-4db1-b4cc-9c1fcfeb5869" providerId="AD" clId="Web-{C2F4718E-7C30-F56C-7A65-89C24A8D8CA1}" dt="2020-04-01T15:05:18.865" v="35" actId="20577"/>
      <pc:docMkLst>
        <pc:docMk/>
      </pc:docMkLst>
      <pc:sldChg chg="modSp">
        <pc:chgData name="Gina Perez" userId="S::gina.perez@fresnounified.org::47b9d7df-a25b-4db1-b4cc-9c1fcfeb5869" providerId="AD" clId="Web-{C2F4718E-7C30-F56C-7A65-89C24A8D8CA1}" dt="2020-04-01T15:04:37.412" v="33" actId="20577"/>
        <pc:sldMkLst>
          <pc:docMk/>
          <pc:sldMk cId="788044009" sldId="257"/>
        </pc:sldMkLst>
        <pc:spChg chg="mod">
          <ac:chgData name="Gina Perez" userId="S::gina.perez@fresnounified.org::47b9d7df-a25b-4db1-b4cc-9c1fcfeb5869" providerId="AD" clId="Web-{C2F4718E-7C30-F56C-7A65-89C24A8D8CA1}" dt="2020-04-01T15:04:37.412" v="33" actId="20577"/>
          <ac:spMkLst>
            <pc:docMk/>
            <pc:sldMk cId="788044009" sldId="257"/>
            <ac:spMk id="4" creationId="{1C470BEF-47B2-4D3B-8F77-B21C68E33F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1390E-0FFA-4D3E-9B50-26D897012D69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03054-FF9D-49D5-B262-8C7BA7B43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902F-A32A-465C-A232-2AA22E6A5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037C50-1F35-471D-9476-38AE4058D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E143D-6077-4A17-995B-D58E0275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8C058-2A21-49C3-A01C-6C47F2423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E3611-97BC-4A5C-9EDA-2A0D8AC0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50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6BE63-142B-4740-89F9-37B412CCC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0BD5-55E0-431C-9179-384B99BA4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E0214-6761-438B-8E20-CD973EC4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D551D-6F6D-44C3-AC3B-D40F32CEB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5C05-97AD-477F-A0E5-70AD67699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2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CE61-6A23-4009-B984-AFF1FB97C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E6114-C9A5-4A72-8A5E-65FB4260B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503F2-DC36-4F3D-920F-16632EEB0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4360E-656C-47C0-A948-38CCF8EB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EAF1D-09AF-4208-B06D-1831C263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3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D7407-CECE-47D0-A79D-478094095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19166-50A1-4F82-BA4D-11624B568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C6BCF-082B-40AA-B7C1-F3029F3D7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885ED-FA9F-469C-A4EA-D9A443518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5BD97-C559-4242-AB6B-4986D1F4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D5FD2-EE4C-4202-AC78-E8A249E8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0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F27E-3B54-4B0F-B287-01A596DA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412CD-D65D-4088-A8EC-8D1284B91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753F2-FBA0-4230-B64E-75CA0F4F1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3A4D1A-BF25-4B36-AE7D-AB28F3F1B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744DA3-256D-4D99-A78C-3886D2541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84F50D-85C2-42B7-B3FD-7CFE80698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ED2095-E5EA-4563-8063-72B4E6BD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C54E3-EE64-49DC-B9C0-8BA739F27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94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AD04-225E-4D99-807A-496E20849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4DE5B-FB2C-4A98-8D1B-10630322A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13348F-FBBD-4C75-8FEC-FFDE7E3F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B0781-2149-4DE3-9E4E-829E10DF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89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5B27D-6738-4266-942B-B79CC74BE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E185D6-B7A2-4A1E-B670-032639091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C26CE-CC95-4CB2-AA8A-6A0EAD2D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314F-E783-4664-A86C-DBA02A6EA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0028E-4B3A-43B8-8CF5-8500231FF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04C40-2AE0-415E-A1B6-A71C1F5AD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FA2DE-9FD5-415F-A9BB-7663EFE23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33648-895C-4764-8826-456B3FCD1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2E1C3-B2C3-4E0A-8838-763F3CC8C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49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9B775-F91F-438C-B93F-0192FB279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C58AE-076E-4C29-8A0C-47EC4311B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D3854-0837-4745-8801-CDF2EB367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CC0F4-FC21-4EFA-A740-D56CF8FE9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51D4C-E961-4651-A449-A819AE3B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F4275-E86D-4D76-BDE6-3CA75A6E9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7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50641-11EF-416C-BD37-8F52E3C6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3D0141-6124-4CA7-A7D3-CE34A301F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E22DE-4235-4B17-88A4-0FE5E209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A7324-FB07-4A5F-BF05-D05975121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EC05A-E9DB-49D4-A43F-E1B85895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5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F89CEC-D97A-4A67-8D6B-BACFC83FA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82B44-F495-4120-9AAD-00826C6F6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004FF-7002-4249-B756-2FD37A90C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7E93D-D35B-4BEE-A98A-C1DFA71C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F8D26-6CB8-4B9A-8E6C-BE32837E5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35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C57111-514B-4FCA-8AF7-6B730867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76833-2EAA-4AA8-989C-0C7F100CE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7E51D-F584-4C92-965F-4E4A0971C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AD6CD-05AE-4DE4-B8F1-A116E0E28D52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CE06-95E8-4836-AAF5-1BFA9755C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B6569-6D3E-4FAC-935B-C87093FDB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EEE6C-E927-41B4-B6FE-005822CF8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2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70BEF-47B2-4D3B-8F77-B21C68E33F2F}"/>
              </a:ext>
            </a:extLst>
          </p:cNvPr>
          <p:cNvSpPr txBox="1"/>
          <p:nvPr/>
        </p:nvSpPr>
        <p:spPr>
          <a:xfrm>
            <a:off x="655320" y="2671011"/>
            <a:ext cx="5257803" cy="24271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FF33CC"/>
                </a:solidFill>
                <a:latin typeface="Comic Sans MS" panose="030F0702030302020204" pitchFamily="66" charset="0"/>
                <a:ea typeface="+mj-ea"/>
                <a:cs typeface="+mj-cs"/>
              </a:rPr>
              <a:t>CHAMPS: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solidFill>
                  <a:srgbClr val="FF33CC"/>
                </a:solidFill>
                <a:latin typeface="Comic Sans MS"/>
                <a:ea typeface="+mj-ea"/>
                <a:cs typeface="+mj-cs"/>
              </a:rPr>
              <a:t>Video Conferencing  With Students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1148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GTO &#10;about &#10;above &#10;behind during off to &#10;below except on toward &#10;OPINION WORDS &#10;At) mare. &#10;Greatest &#10;Best &#10;Least &#10;Most &#10;Worst &#10;Everyone &#10;All &#10;None &#10;Always &#10;Never &#10;Maybe &#10;Probably &#10;I believe &#10;I feel &#10;I think ">
            <a:extLst>
              <a:ext uri="{FF2B5EF4-FFF2-40B4-BE49-F238E27FC236}">
                <a16:creationId xmlns:a16="http://schemas.microsoft.com/office/drawing/2014/main" id="{3E695C1D-38FB-4AA8-BA52-DA6209F8C4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62"/>
          <a:stretch/>
        </p:blipFill>
        <p:spPr bwMode="auto"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04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BD70676-D684-4C58-9C0F-72CD75BEF9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79" r="3142"/>
          <a:stretch/>
        </p:blipFill>
        <p:spPr>
          <a:xfrm>
            <a:off x="68373" y="1203766"/>
            <a:ext cx="6579166" cy="4687747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3112130-709E-401D-A4C1-8A982F36EC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93" t="878" r="20504" b="9978"/>
          <a:stretch/>
        </p:blipFill>
        <p:spPr>
          <a:xfrm>
            <a:off x="6597569" y="1886673"/>
            <a:ext cx="5411325" cy="383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26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B60A2E8-376B-46FC-B138-B71EC3445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2" y="643467"/>
            <a:ext cx="99041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95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10ACF7-5CAB-4C69-A1F3-53FF9AFD3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2" y="643467"/>
            <a:ext cx="99041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5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8EEEA11-E3D1-44A9-8AFF-DC13DE3AD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2" y="643467"/>
            <a:ext cx="99041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4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7A530868-8B6A-4EE4-9E10-F1053C0315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" r="33156"/>
          <a:stretch/>
        </p:blipFill>
        <p:spPr bwMode="auto">
          <a:xfrm>
            <a:off x="833829" y="798653"/>
            <a:ext cx="6620268" cy="548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C4A262-20C8-4800-8A75-4B7D19A20DD2}"/>
              </a:ext>
            </a:extLst>
          </p:cNvPr>
          <p:cNvSpPr/>
          <p:nvPr/>
        </p:nvSpPr>
        <p:spPr>
          <a:xfrm>
            <a:off x="8196806" y="2240042"/>
            <a:ext cx="3252485" cy="269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Stay in the Teams Chat meeting and be present.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326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2C7B29B-7A22-4990-9642-B357FFE2C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t="1911" r="33654" b="359"/>
          <a:stretch/>
        </p:blipFill>
        <p:spPr bwMode="auto">
          <a:xfrm>
            <a:off x="382987" y="651300"/>
            <a:ext cx="6548348" cy="546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419D9-4ABF-4B3D-8C18-CB1C2E1A83CC}"/>
              </a:ext>
            </a:extLst>
          </p:cNvPr>
          <p:cNvSpPr/>
          <p:nvPr/>
        </p:nvSpPr>
        <p:spPr>
          <a:xfrm>
            <a:off x="7034501" y="1220750"/>
            <a:ext cx="4644284" cy="5434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/>
              <a:t>Use thumbs up and thumbs down and/or nodding your head for a yes or no response. Answer questions in the chat area.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76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3085E71-3286-4932-B801-06A6721B2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2" y="643467"/>
            <a:ext cx="99041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74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70BEF-47B2-4D3B-8F77-B21C68E33F2F}"/>
              </a:ext>
            </a:extLst>
          </p:cNvPr>
          <p:cNvSpPr txBox="1"/>
          <p:nvPr/>
        </p:nvSpPr>
        <p:spPr>
          <a:xfrm>
            <a:off x="655320" y="2671011"/>
            <a:ext cx="5257803" cy="24271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00B0F0"/>
                </a:solidFill>
                <a:latin typeface="Comic Sans MS" panose="030F0702030302020204" pitchFamily="66" charset="0"/>
                <a:ea typeface="+mj-ea"/>
                <a:cs typeface="+mj-cs"/>
              </a:rPr>
              <a:t>CHAMPS: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00B0F0"/>
                </a:solidFill>
                <a:latin typeface="Comic Sans MS" panose="030F0702030302020204" pitchFamily="66" charset="0"/>
                <a:ea typeface="+mj-ea"/>
                <a:cs typeface="+mj-cs"/>
              </a:rPr>
              <a:t>Teams Chat Student to Student</a:t>
            </a:r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1148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Ileu &#10;Sic! &#10;Valle &#10;use &#10;Of &#10;Sid &#10;Sid &#10;ogeth &#10;anci &#10;metaph thor.s &#10;a les &#10;the &#10;hoth &#10;•ooc ">
            <a:extLst>
              <a:ext uri="{FF2B5EF4-FFF2-40B4-BE49-F238E27FC236}">
                <a16:creationId xmlns:a16="http://schemas.microsoft.com/office/drawing/2014/main" id="{5558E972-071B-4B77-AAE2-6CC0810DD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" b="35243"/>
          <a:stretch/>
        </p:blipFill>
        <p:spPr bwMode="auto"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264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B60A2E8-376B-46FC-B138-B71EC34455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33" b="1778"/>
          <a:stretch/>
        </p:blipFill>
        <p:spPr bwMode="auto">
          <a:xfrm>
            <a:off x="1143942" y="643468"/>
            <a:ext cx="4631825" cy="54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77ACB8-8EB0-4DA3-BA5A-95FFE4370717}"/>
              </a:ext>
            </a:extLst>
          </p:cNvPr>
          <p:cNvSpPr txBox="1"/>
          <p:nvPr/>
        </p:nvSpPr>
        <p:spPr>
          <a:xfrm>
            <a:off x="7201928" y="2302134"/>
            <a:ext cx="49539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Communicate respectfully using Talking Stems such as “excuse me,” “thank you,” “please,” “I agree/disagree with,” and “I like to add.”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8648B6-2858-4D45-8AB2-CB76E2880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493" y="2199190"/>
            <a:ext cx="1871328" cy="224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71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10ACF7-5CAB-4C69-A1F3-53FF9AFD3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" r="53467"/>
          <a:stretch/>
        </p:blipFill>
        <p:spPr bwMode="auto">
          <a:xfrm>
            <a:off x="1143943" y="706056"/>
            <a:ext cx="4608676" cy="550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00CF59-35D5-45BE-8564-AB2E0058F35D}"/>
              </a:ext>
            </a:extLst>
          </p:cNvPr>
          <p:cNvSpPr txBox="1"/>
          <p:nvPr/>
        </p:nvSpPr>
        <p:spPr>
          <a:xfrm>
            <a:off x="7460876" y="2101156"/>
            <a:ext cx="45369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Ask other students or begin a new chat with your teacher for help.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D1A36-965A-4EFB-8DA9-55EA84987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968" y="2043843"/>
            <a:ext cx="1553827" cy="201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8EEEA11-E3D1-44A9-8AFF-DC13DE3AD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2" y="643467"/>
            <a:ext cx="99041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09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7A530868-8B6A-4EE4-9E10-F1053C0315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" r="33156"/>
          <a:stretch/>
        </p:blipFill>
        <p:spPr bwMode="auto">
          <a:xfrm>
            <a:off x="833829" y="798653"/>
            <a:ext cx="6620268" cy="548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C4A262-20C8-4800-8A75-4B7D19A20DD2}"/>
              </a:ext>
            </a:extLst>
          </p:cNvPr>
          <p:cNvSpPr/>
          <p:nvPr/>
        </p:nvSpPr>
        <p:spPr>
          <a:xfrm>
            <a:off x="8196806" y="2240042"/>
            <a:ext cx="3252485" cy="269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Stay in the Teams Chat meeting and be present.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5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2C7B29B-7A22-4990-9642-B357FFE2C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t="1911" r="33654" b="359"/>
          <a:stretch/>
        </p:blipFill>
        <p:spPr bwMode="auto">
          <a:xfrm>
            <a:off x="382987" y="651300"/>
            <a:ext cx="6548348" cy="546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419D9-4ABF-4B3D-8C18-CB1C2E1A83CC}"/>
              </a:ext>
            </a:extLst>
          </p:cNvPr>
          <p:cNvSpPr/>
          <p:nvPr/>
        </p:nvSpPr>
        <p:spPr>
          <a:xfrm>
            <a:off x="7034501" y="1220750"/>
            <a:ext cx="4644284" cy="148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40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767B85-FD6A-4FDF-AF75-83E21939E828}"/>
              </a:ext>
            </a:extLst>
          </p:cNvPr>
          <p:cNvSpPr txBox="1"/>
          <p:nvPr/>
        </p:nvSpPr>
        <p:spPr>
          <a:xfrm>
            <a:off x="7686596" y="2228766"/>
            <a:ext cx="39921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Listen, answer, ask questions and/or share.</a:t>
            </a:r>
          </a:p>
        </p:txBody>
      </p:sp>
    </p:spTree>
    <p:extLst>
      <p:ext uri="{BB962C8B-B14F-4D97-AF65-F5344CB8AC3E}">
        <p14:creationId xmlns:p14="http://schemas.microsoft.com/office/powerpoint/2010/main" val="4073015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3085E71-3286-4932-B801-06A6721B2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2" y="643467"/>
            <a:ext cx="990411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37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61C1314AC7BD42BC0B223F2F6EC356" ma:contentTypeVersion="1" ma:contentTypeDescription="Create a new document." ma:contentTypeScope="" ma:versionID="b2ef5b35fb08c01df17a5e6cf4a32b9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f01fac345008aa34b3a53f2166bf3c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7F22C96-7DFA-4ED9-ACEE-133616CE8462}"/>
</file>

<file path=customXml/itemProps2.xml><?xml version="1.0" encoding="utf-8"?>
<ds:datastoreItem xmlns:ds="http://schemas.openxmlformats.org/officeDocument/2006/customXml" ds:itemID="{272020E3-D515-4713-B36D-2BB9F690C0B0}"/>
</file>

<file path=customXml/itemProps3.xml><?xml version="1.0" encoding="utf-8"?>
<ds:datastoreItem xmlns:ds="http://schemas.openxmlformats.org/officeDocument/2006/customXml" ds:itemID="{E0831D16-405A-4FBD-A01D-3C337669E234}"/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116</Words>
  <Application>Microsoft Office PowerPoint</Application>
  <PresentationFormat>Widescreen</PresentationFormat>
  <Paragraphs>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Gina Perez</dc:creator>
  <cp:lastModifiedBy>Gina Perez</cp:lastModifiedBy>
  <cp:revision>26</cp:revision>
  <dcterms:created xsi:type="dcterms:W3CDTF">2020-03-30T23:38:51Z</dcterms:created>
  <dcterms:modified xsi:type="dcterms:W3CDTF">2020-04-01T15:05:18Z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0x010100A961C1314AC7BD42BC0B223F2F6EC356</vt:lpwstr>
  </property>
</Properties>
</file>