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embeddedFontLst>
    <p:embeddedFont>
      <p:font typeface="Poppins"/>
      <p:regular r:id="rId15"/>
      <p:bold r:id="rId16"/>
      <p:italic r:id="rId17"/>
      <p:boldItalic r:id="rId18"/>
    </p:embeddedFont>
    <p:embeddedFont>
      <p:font typeface="Barlow Condensed"/>
      <p:regular r:id="rId19"/>
      <p:bold r:id="rId20"/>
      <p:italic r:id="rId21"/>
      <p:boldItalic r:id="rId22"/>
    </p:embeddedFont>
    <p:embeddedFont>
      <p:font typeface="Barlow"/>
      <p:regular r:id="rId23"/>
      <p:bold r:id="rId24"/>
      <p:italic r:id="rId25"/>
      <p:boldItalic r:id="rId26"/>
    </p:embeddedFont>
    <p:embeddedFont>
      <p:font typeface="Homemade Apple"/>
      <p:regular r:id="rId27"/>
    </p:embeddedFont>
    <p:embeddedFont>
      <p:font typeface="Patrick Hand SC"/>
      <p:regular r:id="rId28"/>
    </p:embeddedFont>
    <p:embeddedFont>
      <p:font typeface="Barlow Black"/>
      <p:bold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Condensed-bold.fntdata"/><Relationship Id="rId22" Type="http://schemas.openxmlformats.org/officeDocument/2006/relationships/font" Target="fonts/BarlowCondensed-boldItalic.fntdata"/><Relationship Id="rId21" Type="http://schemas.openxmlformats.org/officeDocument/2006/relationships/font" Target="fonts/BarlowCondensed-italic.fntdata"/><Relationship Id="rId24" Type="http://schemas.openxmlformats.org/officeDocument/2006/relationships/font" Target="fonts/Barlow-bold.fntdata"/><Relationship Id="rId23" Type="http://schemas.openxmlformats.org/officeDocument/2006/relationships/font" Target="fonts/Barlow-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boldItalic.fntdata"/><Relationship Id="rId25" Type="http://schemas.openxmlformats.org/officeDocument/2006/relationships/font" Target="fonts/Barlow-italic.fntdata"/><Relationship Id="rId28" Type="http://schemas.openxmlformats.org/officeDocument/2006/relationships/font" Target="fonts/PatrickHandSC-regular.fntdata"/><Relationship Id="rId27" Type="http://schemas.openxmlformats.org/officeDocument/2006/relationships/font" Target="fonts/HomemadeApple-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BarlowBlack-bold.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BarlowBlack-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Poppins-regular.fntdata"/><Relationship Id="rId14" Type="http://schemas.openxmlformats.org/officeDocument/2006/relationships/slide" Target="slides/slide9.xml"/><Relationship Id="rId17" Type="http://schemas.openxmlformats.org/officeDocument/2006/relationships/font" Target="fonts/Poppins-italic.fntdata"/><Relationship Id="rId16" Type="http://schemas.openxmlformats.org/officeDocument/2006/relationships/font" Target="fonts/Poppins-bold.fntdata"/><Relationship Id="rId19" Type="http://schemas.openxmlformats.org/officeDocument/2006/relationships/font" Target="fonts/BarlowCondensed-regular.fntdata"/><Relationship Id="rId18" Type="http://schemas.openxmlformats.org/officeDocument/2006/relationships/font" Target="fonts/Poppins-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7d7a0fa89d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7d7a0fa89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7dc5e034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7dc5e034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7d7a0fa89d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27d7a0fa89d_1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7dae4eaf9c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7dae4eaf9c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17.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6.png"/><Relationship Id="rId12" Type="http://schemas.openxmlformats.org/officeDocument/2006/relationships/image" Target="../media/image2.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11.png"/><Relationship Id="rId7" Type="http://schemas.openxmlformats.org/officeDocument/2006/relationships/hyperlink" Target="https://twitter.com/SlidesManiaSM/" TargetMode="External"/><Relationship Id="rId8"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1">
  <p:cSld name="Jefferson_1">
    <p:bg>
      <p:bgPr>
        <a:solidFill>
          <a:srgbClr val="F2F2F2"/>
        </a:solidFill>
      </p:bgPr>
    </p:bg>
    <p:spTree>
      <p:nvGrpSpPr>
        <p:cNvPr id="7" name="Shape 7"/>
        <p:cNvGrpSpPr/>
        <p:nvPr/>
      </p:nvGrpSpPr>
      <p:grpSpPr>
        <a:xfrm>
          <a:off x="0" y="0"/>
          <a:ext cx="0" cy="0"/>
          <a:chOff x="0" y="0"/>
          <a:chExt cx="0" cy="0"/>
        </a:xfrm>
      </p:grpSpPr>
      <p:pic>
        <p:nvPicPr>
          <p:cNvPr descr="Imagen que contiene niño, persona, joven, sentado&#10;&#10;Descripción generada automáticamente" id="8" name="Google Shape;8;p2"/>
          <p:cNvPicPr preferRelativeResize="0"/>
          <p:nvPr/>
        </p:nvPicPr>
        <p:blipFill rotWithShape="1">
          <a:blip r:embed="rId2">
            <a:alphaModFix/>
          </a:blip>
          <a:srcRect b="14858" l="0" r="0" t="906"/>
          <a:stretch/>
        </p:blipFill>
        <p:spPr>
          <a:xfrm>
            <a:off x="0" y="0"/>
            <a:ext cx="12192000" cy="6858000"/>
          </a:xfrm>
          <a:prstGeom prst="rect">
            <a:avLst/>
          </a:prstGeom>
          <a:noFill/>
          <a:ln>
            <a:noFill/>
          </a:ln>
        </p:spPr>
      </p:pic>
      <p:sp>
        <p:nvSpPr>
          <p:cNvPr id="9" name="Google Shape;9;p2"/>
          <p:cNvSpPr/>
          <p:nvPr/>
        </p:nvSpPr>
        <p:spPr>
          <a:xfrm>
            <a:off x="494489" y="0"/>
            <a:ext cx="2800755" cy="1200726"/>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 name="Google Shape;10;p2"/>
          <p:cNvSpPr/>
          <p:nvPr/>
        </p:nvSpPr>
        <p:spPr>
          <a:xfrm>
            <a:off x="3295244" y="0"/>
            <a:ext cx="2800755" cy="1200726"/>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 name="Google Shape;11;p2"/>
          <p:cNvSpPr/>
          <p:nvPr/>
        </p:nvSpPr>
        <p:spPr>
          <a:xfrm>
            <a:off x="6096000" y="0"/>
            <a:ext cx="2800755" cy="1200726"/>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 name="Google Shape;12;p2"/>
          <p:cNvSpPr/>
          <p:nvPr/>
        </p:nvSpPr>
        <p:spPr>
          <a:xfrm>
            <a:off x="8896755" y="0"/>
            <a:ext cx="2800755" cy="1200726"/>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 name="Google Shape;13;p2"/>
          <p:cNvSpPr/>
          <p:nvPr/>
        </p:nvSpPr>
        <p:spPr>
          <a:xfrm>
            <a:off x="567692" y="5218545"/>
            <a:ext cx="11129818" cy="1639455"/>
          </a:xfrm>
          <a:prstGeom prst="rect">
            <a:avLst/>
          </a:prstGeom>
          <a:solidFill>
            <a:srgbClr val="B2CB7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 name="Google Shape;14;p2"/>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2">
  <p:cSld name="Jefferson_8">
    <p:bg>
      <p:bgPr>
        <a:solidFill>
          <a:srgbClr val="F2F2F2"/>
        </a:solidFill>
      </p:bgPr>
    </p:bg>
    <p:spTree>
      <p:nvGrpSpPr>
        <p:cNvPr id="15" name="Shape 15"/>
        <p:cNvGrpSpPr/>
        <p:nvPr/>
      </p:nvGrpSpPr>
      <p:grpSpPr>
        <a:xfrm>
          <a:off x="0" y="0"/>
          <a:ext cx="0" cy="0"/>
          <a:chOff x="0" y="0"/>
          <a:chExt cx="0" cy="0"/>
        </a:xfrm>
      </p:grpSpPr>
      <p:sp>
        <p:nvSpPr>
          <p:cNvPr id="16" name="Google Shape;16;p3"/>
          <p:cNvSpPr/>
          <p:nvPr/>
        </p:nvSpPr>
        <p:spPr>
          <a:xfrm>
            <a:off x="609599" y="2035277"/>
            <a:ext cx="900000" cy="900000"/>
          </a:xfrm>
          <a:prstGeom prst="rect">
            <a:avLst/>
          </a:prstGeom>
          <a:solidFill>
            <a:srgbClr val="E1C6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 name="Google Shape;17;p3"/>
          <p:cNvSpPr/>
          <p:nvPr/>
        </p:nvSpPr>
        <p:spPr>
          <a:xfrm>
            <a:off x="4344953" y="2035277"/>
            <a:ext cx="900000" cy="900000"/>
          </a:xfrm>
          <a:prstGeom prst="rect">
            <a:avLst/>
          </a:prstGeom>
          <a:solidFill>
            <a:srgbClr val="E78A6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 name="Google Shape;18;p3"/>
          <p:cNvSpPr/>
          <p:nvPr/>
        </p:nvSpPr>
        <p:spPr>
          <a:xfrm>
            <a:off x="8118867" y="2035277"/>
            <a:ext cx="900000" cy="900000"/>
          </a:xfrm>
          <a:prstGeom prst="rect">
            <a:avLst/>
          </a:prstGeom>
          <a:solidFill>
            <a:srgbClr val="7BC49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 name="Google Shape;19;p3"/>
          <p:cNvSpPr/>
          <p:nvPr/>
        </p:nvSpPr>
        <p:spPr>
          <a:xfrm>
            <a:off x="609599" y="4443510"/>
            <a:ext cx="900000" cy="900000"/>
          </a:xfrm>
          <a:prstGeom prst="rect">
            <a:avLst/>
          </a:prstGeom>
          <a:solidFill>
            <a:srgbClr val="86CC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 name="Google Shape;20;p3"/>
          <p:cNvSpPr/>
          <p:nvPr/>
        </p:nvSpPr>
        <p:spPr>
          <a:xfrm>
            <a:off x="4344953" y="4443510"/>
            <a:ext cx="900000" cy="900000"/>
          </a:xfrm>
          <a:prstGeom prst="rect">
            <a:avLst/>
          </a:prstGeom>
          <a:solidFill>
            <a:srgbClr val="C998D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 name="Google Shape;21;p3"/>
          <p:cNvSpPr/>
          <p:nvPr/>
        </p:nvSpPr>
        <p:spPr>
          <a:xfrm>
            <a:off x="8118867" y="4443510"/>
            <a:ext cx="900000" cy="900000"/>
          </a:xfrm>
          <a:prstGeom prst="rect">
            <a:avLst/>
          </a:prstGeom>
          <a:solidFill>
            <a:srgbClr val="E17D7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3">
  <p:cSld name="Jefferson_6">
    <p:bg>
      <p:bgPr>
        <a:solidFill>
          <a:srgbClr val="F2F2F2"/>
        </a:solidFill>
      </p:bgPr>
    </p:bg>
    <p:spTree>
      <p:nvGrpSpPr>
        <p:cNvPr id="22" name="Shape 22"/>
        <p:cNvGrpSpPr/>
        <p:nvPr/>
      </p:nvGrpSpPr>
      <p:grpSpPr>
        <a:xfrm>
          <a:off x="0" y="0"/>
          <a:ext cx="0" cy="0"/>
          <a:chOff x="0" y="0"/>
          <a:chExt cx="0" cy="0"/>
        </a:xfrm>
      </p:grpSpPr>
      <p:sp>
        <p:nvSpPr>
          <p:cNvPr id="23" name="Google Shape;23;p4"/>
          <p:cNvSpPr/>
          <p:nvPr/>
        </p:nvSpPr>
        <p:spPr>
          <a:xfrm>
            <a:off x="146921" y="3825551"/>
            <a:ext cx="2868573" cy="2789851"/>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 name="Google Shape;24;p4"/>
          <p:cNvSpPr/>
          <p:nvPr/>
        </p:nvSpPr>
        <p:spPr>
          <a:xfrm>
            <a:off x="3145440" y="3825398"/>
            <a:ext cx="2868573" cy="2790000"/>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 name="Google Shape;25;p4"/>
          <p:cNvSpPr/>
          <p:nvPr/>
        </p:nvSpPr>
        <p:spPr>
          <a:xfrm>
            <a:off x="6147479" y="3825398"/>
            <a:ext cx="2869200" cy="2790000"/>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 name="Google Shape;26;p4"/>
          <p:cNvSpPr/>
          <p:nvPr/>
        </p:nvSpPr>
        <p:spPr>
          <a:xfrm>
            <a:off x="9155984" y="3816067"/>
            <a:ext cx="2868574" cy="2790000"/>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 name="Google Shape;27;p4"/>
          <p:cNvSpPr/>
          <p:nvPr/>
        </p:nvSpPr>
        <p:spPr>
          <a:xfrm>
            <a:off x="145863" y="3429000"/>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 name="Google Shape;28;p4"/>
          <p:cNvSpPr/>
          <p:nvPr/>
        </p:nvSpPr>
        <p:spPr>
          <a:xfrm>
            <a:off x="3138224" y="3428998"/>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 name="Google Shape;29;p4"/>
          <p:cNvSpPr/>
          <p:nvPr/>
        </p:nvSpPr>
        <p:spPr>
          <a:xfrm>
            <a:off x="6148537" y="3428994"/>
            <a:ext cx="2869200"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 name="Google Shape;30;p4"/>
          <p:cNvSpPr/>
          <p:nvPr/>
        </p:nvSpPr>
        <p:spPr>
          <a:xfrm>
            <a:off x="9157042" y="3419663"/>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 name="Google Shape;31;p4"/>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4">
  <p:cSld name="Jefferson_9">
    <p:bg>
      <p:bgPr>
        <a:solidFill>
          <a:srgbClr val="F2F2F2"/>
        </a:solidFill>
      </p:bgPr>
    </p:bg>
    <p:spTree>
      <p:nvGrpSpPr>
        <p:cNvPr id="32" name="Shape 32"/>
        <p:cNvGrpSpPr/>
        <p:nvPr/>
      </p:nvGrpSpPr>
      <p:grpSpPr>
        <a:xfrm>
          <a:off x="0" y="0"/>
          <a:ext cx="0" cy="0"/>
          <a:chOff x="0" y="0"/>
          <a:chExt cx="0" cy="0"/>
        </a:xfrm>
      </p:grpSpPr>
      <p:pic>
        <p:nvPicPr>
          <p:cNvPr id="33" name="Google Shape;33;p5"/>
          <p:cNvPicPr preferRelativeResize="0"/>
          <p:nvPr/>
        </p:nvPicPr>
        <p:blipFill rotWithShape="1">
          <a:blip r:embed="rId2">
            <a:alphaModFix/>
          </a:blip>
          <a:srcRect b="57103" l="0" r="0" t="0"/>
          <a:stretch/>
        </p:blipFill>
        <p:spPr>
          <a:xfrm>
            <a:off x="0" y="3916218"/>
            <a:ext cx="3376782" cy="2941782"/>
          </a:xfrm>
          <a:prstGeom prst="rect">
            <a:avLst/>
          </a:prstGeom>
          <a:noFill/>
          <a:ln>
            <a:noFill/>
          </a:ln>
        </p:spPr>
      </p:pic>
      <p:pic>
        <p:nvPicPr>
          <p:cNvPr id="34" name="Google Shape;34;p5"/>
          <p:cNvPicPr preferRelativeResize="0"/>
          <p:nvPr/>
        </p:nvPicPr>
        <p:blipFill rotWithShape="1">
          <a:blip r:embed="rId2">
            <a:alphaModFix/>
          </a:blip>
          <a:srcRect b="57103" l="0" r="0" t="0"/>
          <a:stretch/>
        </p:blipFill>
        <p:spPr>
          <a:xfrm>
            <a:off x="3376782" y="3916218"/>
            <a:ext cx="3376782" cy="2941782"/>
          </a:xfrm>
          <a:prstGeom prst="rect">
            <a:avLst/>
          </a:prstGeom>
          <a:noFill/>
          <a:ln>
            <a:noFill/>
          </a:ln>
        </p:spPr>
      </p:pic>
      <p:pic>
        <p:nvPicPr>
          <p:cNvPr id="35" name="Google Shape;35;p5"/>
          <p:cNvPicPr preferRelativeResize="0"/>
          <p:nvPr/>
        </p:nvPicPr>
        <p:blipFill rotWithShape="1">
          <a:blip r:embed="rId2">
            <a:alphaModFix/>
          </a:blip>
          <a:srcRect b="57103" l="0" r="0" t="0"/>
          <a:stretch/>
        </p:blipFill>
        <p:spPr>
          <a:xfrm>
            <a:off x="6753564" y="3916218"/>
            <a:ext cx="3376782" cy="2941782"/>
          </a:xfrm>
          <a:prstGeom prst="rect">
            <a:avLst/>
          </a:prstGeom>
          <a:noFill/>
          <a:ln>
            <a:noFill/>
          </a:ln>
        </p:spPr>
      </p:pic>
      <p:pic>
        <p:nvPicPr>
          <p:cNvPr id="36" name="Google Shape;36;p5"/>
          <p:cNvPicPr preferRelativeResize="0"/>
          <p:nvPr/>
        </p:nvPicPr>
        <p:blipFill rotWithShape="1">
          <a:blip r:embed="rId2">
            <a:alphaModFix/>
          </a:blip>
          <a:srcRect b="57103" l="0" r="38945" t="0"/>
          <a:stretch/>
        </p:blipFill>
        <p:spPr>
          <a:xfrm>
            <a:off x="10130346" y="3916218"/>
            <a:ext cx="2061654" cy="2941782"/>
          </a:xfrm>
          <a:prstGeom prst="rect">
            <a:avLst/>
          </a:prstGeom>
          <a:noFill/>
          <a:ln>
            <a:noFill/>
          </a:ln>
        </p:spPr>
      </p:pic>
      <p:sp>
        <p:nvSpPr>
          <p:cNvPr id="37" name="Google Shape;37;p5"/>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5">
  <p:cSld name="Jefferson_3">
    <p:bg>
      <p:bgPr>
        <a:solidFill>
          <a:srgbClr val="F2F2F2"/>
        </a:solidFill>
      </p:bgPr>
    </p:bg>
    <p:spTree>
      <p:nvGrpSpPr>
        <p:cNvPr id="38" name="Shape 38"/>
        <p:cNvGrpSpPr/>
        <p:nvPr/>
      </p:nvGrpSpPr>
      <p:grpSpPr>
        <a:xfrm>
          <a:off x="0" y="0"/>
          <a:ext cx="0" cy="0"/>
          <a:chOff x="0" y="0"/>
          <a:chExt cx="0" cy="0"/>
        </a:xfrm>
      </p:grpSpPr>
      <p:sp>
        <p:nvSpPr>
          <p:cNvPr id="39" name="Google Shape;39;p6"/>
          <p:cNvSpPr/>
          <p:nvPr/>
        </p:nvSpPr>
        <p:spPr>
          <a:xfrm>
            <a:off x="165394" y="4682836"/>
            <a:ext cx="11877637" cy="2175163"/>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 name="Google Shape;40;p6"/>
          <p:cNvSpPr/>
          <p:nvPr/>
        </p:nvSpPr>
        <p:spPr>
          <a:xfrm>
            <a:off x="165394" y="1756605"/>
            <a:ext cx="2868573" cy="2789851"/>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6"/>
          <p:cNvSpPr/>
          <p:nvPr/>
        </p:nvSpPr>
        <p:spPr>
          <a:xfrm>
            <a:off x="3163913" y="1756452"/>
            <a:ext cx="2868573" cy="2790000"/>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6"/>
          <p:cNvSpPr/>
          <p:nvPr/>
        </p:nvSpPr>
        <p:spPr>
          <a:xfrm>
            <a:off x="6165952" y="1756452"/>
            <a:ext cx="2869200" cy="2790000"/>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 name="Google Shape;43;p6"/>
          <p:cNvSpPr/>
          <p:nvPr/>
        </p:nvSpPr>
        <p:spPr>
          <a:xfrm>
            <a:off x="9174457" y="1747121"/>
            <a:ext cx="2868574" cy="2790000"/>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6">
  <p:cSld name="Jefferson_2">
    <p:bg>
      <p:bgPr>
        <a:solidFill>
          <a:srgbClr val="F2F2F2"/>
        </a:solidFill>
      </p:bgPr>
    </p:bg>
    <p:spTree>
      <p:nvGrpSpPr>
        <p:cNvPr id="44" name="Shape 44"/>
        <p:cNvGrpSpPr/>
        <p:nvPr/>
      </p:nvGrpSpPr>
      <p:grpSpPr>
        <a:xfrm>
          <a:off x="0" y="0"/>
          <a:ext cx="0" cy="0"/>
          <a:chOff x="0" y="0"/>
          <a:chExt cx="0" cy="0"/>
        </a:xfrm>
      </p:grpSpPr>
      <p:sp>
        <p:nvSpPr>
          <p:cNvPr id="45" name="Google Shape;45;p7"/>
          <p:cNvSpPr/>
          <p:nvPr/>
        </p:nvSpPr>
        <p:spPr>
          <a:xfrm>
            <a:off x="192823" y="3818268"/>
            <a:ext cx="2868573" cy="2789851"/>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7"/>
          <p:cNvSpPr/>
          <p:nvPr/>
        </p:nvSpPr>
        <p:spPr>
          <a:xfrm>
            <a:off x="3191342" y="3818115"/>
            <a:ext cx="2868573" cy="2790000"/>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 name="Google Shape;47;p7"/>
          <p:cNvSpPr/>
          <p:nvPr/>
        </p:nvSpPr>
        <p:spPr>
          <a:xfrm>
            <a:off x="6193381" y="3818115"/>
            <a:ext cx="2869200" cy="2790000"/>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 name="Google Shape;48;p7"/>
          <p:cNvSpPr/>
          <p:nvPr/>
        </p:nvSpPr>
        <p:spPr>
          <a:xfrm>
            <a:off x="9201886" y="3808784"/>
            <a:ext cx="2868574" cy="2790000"/>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 name="Google Shape;49;p7"/>
          <p:cNvSpPr/>
          <p:nvPr/>
        </p:nvSpPr>
        <p:spPr>
          <a:xfrm>
            <a:off x="8254460" y="1609164"/>
            <a:ext cx="3816000" cy="2050486"/>
          </a:xfrm>
          <a:prstGeom prst="rect">
            <a:avLst/>
          </a:prstGeom>
          <a:solidFill>
            <a:srgbClr val="C998D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7"/>
          <p:cNvSpPr/>
          <p:nvPr/>
        </p:nvSpPr>
        <p:spPr>
          <a:xfrm>
            <a:off x="192823" y="1609174"/>
            <a:ext cx="3816944" cy="2050476"/>
          </a:xfrm>
          <a:prstGeom prst="rect">
            <a:avLst/>
          </a:prstGeom>
          <a:solidFill>
            <a:srgbClr val="E17D7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 name="Google Shape;51;p7"/>
          <p:cNvSpPr/>
          <p:nvPr/>
        </p:nvSpPr>
        <p:spPr>
          <a:xfrm>
            <a:off x="4169915" y="1616364"/>
            <a:ext cx="3924000" cy="2050476"/>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7">
  <p:cSld name="Jefferson_5">
    <p:bg>
      <p:bgPr>
        <a:solidFill>
          <a:srgbClr val="F2F2F2"/>
        </a:solidFill>
      </p:bgPr>
    </p:bg>
    <p:spTree>
      <p:nvGrpSpPr>
        <p:cNvPr id="52" name="Shape 52"/>
        <p:cNvGrpSpPr/>
        <p:nvPr/>
      </p:nvGrpSpPr>
      <p:grpSpPr>
        <a:xfrm>
          <a:off x="0" y="0"/>
          <a:ext cx="0" cy="0"/>
          <a:chOff x="0" y="0"/>
          <a:chExt cx="0" cy="0"/>
        </a:xfrm>
      </p:grpSpPr>
      <p:sp>
        <p:nvSpPr>
          <p:cNvPr id="53" name="Google Shape;53;p8"/>
          <p:cNvSpPr/>
          <p:nvPr/>
        </p:nvSpPr>
        <p:spPr>
          <a:xfrm>
            <a:off x="391885" y="3870627"/>
            <a:ext cx="3806889" cy="2558159"/>
          </a:xfrm>
          <a:prstGeom prst="rect">
            <a:avLst/>
          </a:prstGeom>
          <a:solidFill>
            <a:srgbClr val="86CC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 name="Google Shape;54;p8"/>
          <p:cNvSpPr/>
          <p:nvPr/>
        </p:nvSpPr>
        <p:spPr>
          <a:xfrm>
            <a:off x="8003927" y="1710625"/>
            <a:ext cx="3796187" cy="2464864"/>
          </a:xfrm>
          <a:prstGeom prst="rect">
            <a:avLst/>
          </a:prstGeom>
          <a:solidFill>
            <a:srgbClr val="C998D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 name="Google Shape;55;p8"/>
          <p:cNvSpPr/>
          <p:nvPr/>
        </p:nvSpPr>
        <p:spPr>
          <a:xfrm>
            <a:off x="4272550" y="4322619"/>
            <a:ext cx="3657600" cy="2106168"/>
          </a:xfrm>
          <a:prstGeom prst="rect">
            <a:avLst/>
          </a:prstGeom>
          <a:solidFill>
            <a:srgbClr val="E17D7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 name="Google Shape;56;p8"/>
          <p:cNvSpPr/>
          <p:nvPr/>
        </p:nvSpPr>
        <p:spPr>
          <a:xfrm>
            <a:off x="4272550" y="1710625"/>
            <a:ext cx="3657600" cy="2530788"/>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8">
  <p:cSld name="Jefferson_7">
    <p:bg>
      <p:bgPr>
        <a:solidFill>
          <a:srgbClr val="F2F2F2"/>
        </a:solidFill>
      </p:bgPr>
    </p:bg>
    <p:spTree>
      <p:nvGrpSpPr>
        <p:cNvPr id="57" name="Shape 57"/>
        <p:cNvGrpSpPr/>
        <p:nvPr/>
      </p:nvGrpSpPr>
      <p:grpSpPr>
        <a:xfrm>
          <a:off x="0" y="0"/>
          <a:ext cx="0" cy="0"/>
          <a:chOff x="0" y="0"/>
          <a:chExt cx="0" cy="0"/>
        </a:xfrm>
      </p:grpSpPr>
      <p:grpSp>
        <p:nvGrpSpPr>
          <p:cNvPr id="58" name="Google Shape;58;p9"/>
          <p:cNvGrpSpPr/>
          <p:nvPr/>
        </p:nvGrpSpPr>
        <p:grpSpPr>
          <a:xfrm>
            <a:off x="145863" y="1699491"/>
            <a:ext cx="11879752" cy="4915913"/>
            <a:chOff x="145863" y="3419663"/>
            <a:chExt cx="11879752" cy="3195739"/>
          </a:xfrm>
        </p:grpSpPr>
        <p:sp>
          <p:nvSpPr>
            <p:cNvPr id="59" name="Google Shape;59;p9"/>
            <p:cNvSpPr/>
            <p:nvPr/>
          </p:nvSpPr>
          <p:spPr>
            <a:xfrm>
              <a:off x="146921" y="3825551"/>
              <a:ext cx="2868573" cy="2789851"/>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 name="Google Shape;60;p9"/>
            <p:cNvSpPr/>
            <p:nvPr/>
          </p:nvSpPr>
          <p:spPr>
            <a:xfrm>
              <a:off x="3145440" y="3825398"/>
              <a:ext cx="2868573" cy="2790000"/>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 name="Google Shape;61;p9"/>
            <p:cNvSpPr/>
            <p:nvPr/>
          </p:nvSpPr>
          <p:spPr>
            <a:xfrm>
              <a:off x="6147479" y="3825398"/>
              <a:ext cx="2869200" cy="2790000"/>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 name="Google Shape;62;p9"/>
            <p:cNvSpPr/>
            <p:nvPr/>
          </p:nvSpPr>
          <p:spPr>
            <a:xfrm>
              <a:off x="9155984" y="3816067"/>
              <a:ext cx="2868574" cy="2790000"/>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 name="Google Shape;63;p9"/>
            <p:cNvSpPr/>
            <p:nvPr/>
          </p:nvSpPr>
          <p:spPr>
            <a:xfrm>
              <a:off x="145863" y="3429000"/>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 name="Google Shape;64;p9"/>
            <p:cNvSpPr/>
            <p:nvPr/>
          </p:nvSpPr>
          <p:spPr>
            <a:xfrm>
              <a:off x="3138224" y="3428998"/>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 name="Google Shape;65;p9"/>
            <p:cNvSpPr/>
            <p:nvPr/>
          </p:nvSpPr>
          <p:spPr>
            <a:xfrm>
              <a:off x="6148537" y="3428994"/>
              <a:ext cx="2869200"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9"/>
            <p:cNvSpPr/>
            <p:nvPr/>
          </p:nvSpPr>
          <p:spPr>
            <a:xfrm>
              <a:off x="9157042" y="3419663"/>
              <a:ext cx="2868573" cy="601824"/>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7" name="Google Shape;67;p9"/>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9">
  <p:cSld name="Jefferson_4">
    <p:bg>
      <p:bgPr>
        <a:solidFill>
          <a:srgbClr val="F2F2F2"/>
        </a:solidFill>
      </p:bgPr>
    </p:bg>
    <p:spTree>
      <p:nvGrpSpPr>
        <p:cNvPr id="68" name="Shape 68"/>
        <p:cNvGrpSpPr/>
        <p:nvPr/>
      </p:nvGrpSpPr>
      <p:grpSpPr>
        <a:xfrm>
          <a:off x="0" y="0"/>
          <a:ext cx="0" cy="0"/>
          <a:chOff x="0" y="0"/>
          <a:chExt cx="0" cy="0"/>
        </a:xfrm>
      </p:grpSpPr>
      <p:grpSp>
        <p:nvGrpSpPr>
          <p:cNvPr id="69" name="Google Shape;69;p10"/>
          <p:cNvGrpSpPr/>
          <p:nvPr/>
        </p:nvGrpSpPr>
        <p:grpSpPr>
          <a:xfrm flipH="1" rot="10800000">
            <a:off x="165394" y="1747121"/>
            <a:ext cx="11877637" cy="5110878"/>
            <a:chOff x="165394" y="1747121"/>
            <a:chExt cx="11877637" cy="5110878"/>
          </a:xfrm>
        </p:grpSpPr>
        <p:sp>
          <p:nvSpPr>
            <p:cNvPr id="70" name="Google Shape;70;p10"/>
            <p:cNvSpPr/>
            <p:nvPr/>
          </p:nvSpPr>
          <p:spPr>
            <a:xfrm>
              <a:off x="165394" y="4682836"/>
              <a:ext cx="11877637" cy="2175163"/>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 name="Google Shape;71;p10"/>
            <p:cNvSpPr/>
            <p:nvPr/>
          </p:nvSpPr>
          <p:spPr>
            <a:xfrm>
              <a:off x="165394" y="1756605"/>
              <a:ext cx="2868573" cy="2789851"/>
            </a:xfrm>
            <a:prstGeom prst="rect">
              <a:avLst/>
            </a:prstGeom>
            <a:solidFill>
              <a:srgbClr val="7FCF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 name="Google Shape;72;p10"/>
            <p:cNvSpPr/>
            <p:nvPr/>
          </p:nvSpPr>
          <p:spPr>
            <a:xfrm>
              <a:off x="3163913" y="1756452"/>
              <a:ext cx="2868573" cy="2790000"/>
            </a:xfrm>
            <a:prstGeom prst="rect">
              <a:avLst/>
            </a:prstGeom>
            <a:solidFill>
              <a:srgbClr val="E9C3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10"/>
            <p:cNvSpPr/>
            <p:nvPr/>
          </p:nvSpPr>
          <p:spPr>
            <a:xfrm>
              <a:off x="6165952" y="1756452"/>
              <a:ext cx="2869200" cy="2790000"/>
            </a:xfrm>
            <a:prstGeom prst="rect">
              <a:avLst/>
            </a:prstGeom>
            <a:solidFill>
              <a:srgbClr val="E9885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 name="Google Shape;74;p10"/>
            <p:cNvSpPr/>
            <p:nvPr/>
          </p:nvSpPr>
          <p:spPr>
            <a:xfrm>
              <a:off x="9174457" y="1747121"/>
              <a:ext cx="2868574" cy="2790000"/>
            </a:xfrm>
            <a:prstGeom prst="rect">
              <a:avLst/>
            </a:prstGeom>
            <a:solidFill>
              <a:srgbClr val="7DC39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5" name="Google Shape;75;p10"/>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5_Jefferson_Template_SlidesMania_10">
  <p:cSld name="Jefferson_10">
    <p:bg>
      <p:bgPr>
        <a:solidFill>
          <a:srgbClr val="F2F2F2"/>
        </a:solidFill>
      </p:bgPr>
    </p:bg>
    <p:spTree>
      <p:nvGrpSpPr>
        <p:cNvPr id="76" name="Shape 76"/>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77" name="Shape 77"/>
        <p:cNvGrpSpPr/>
        <p:nvPr/>
      </p:nvGrpSpPr>
      <p:grpSpPr>
        <a:xfrm>
          <a:off x="0" y="0"/>
          <a:ext cx="0" cy="0"/>
          <a:chOff x="0" y="0"/>
          <a:chExt cx="0" cy="0"/>
        </a:xfrm>
      </p:grpSpPr>
      <p:grpSp>
        <p:nvGrpSpPr>
          <p:cNvPr id="78" name="Google Shape;78;p12"/>
          <p:cNvGrpSpPr/>
          <p:nvPr/>
        </p:nvGrpSpPr>
        <p:grpSpPr>
          <a:xfrm>
            <a:off x="0" y="0"/>
            <a:ext cx="12192000" cy="6858000"/>
            <a:chOff x="0" y="0"/>
            <a:chExt cx="12192000" cy="6858000"/>
          </a:xfrm>
        </p:grpSpPr>
        <p:sp>
          <p:nvSpPr>
            <p:cNvPr id="79" name="Google Shape;79;p1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 name="Google Shape;80;p12">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81" name="Google Shape;81;p12"/>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3600">
                  <a:solidFill>
                    <a:srgbClr val="3F3F3F"/>
                  </a:solidFill>
                  <a:latin typeface="Poppins"/>
                  <a:ea typeface="Poppins"/>
                  <a:cs typeface="Poppins"/>
                  <a:sym typeface="Poppins"/>
                </a:rPr>
                <a:t>Free </a:t>
              </a:r>
              <a:r>
                <a:rPr lang="es-ES" sz="3600">
                  <a:solidFill>
                    <a:srgbClr val="3F3F3F"/>
                  </a:solidFill>
                  <a:latin typeface="Poppins"/>
                  <a:ea typeface="Poppins"/>
                  <a:cs typeface="Poppins"/>
                  <a:sym typeface="Poppins"/>
                </a:rPr>
                <a:t>themes and templates for </a:t>
              </a:r>
              <a:r>
                <a:rPr b="1" lang="es-ES" sz="3600">
                  <a:solidFill>
                    <a:srgbClr val="3F3F3F"/>
                  </a:solidFill>
                  <a:latin typeface="Poppins"/>
                  <a:ea typeface="Poppins"/>
                  <a:cs typeface="Poppins"/>
                  <a:sym typeface="Poppins"/>
                </a:rPr>
                <a:t>Google Slides</a:t>
              </a:r>
              <a:r>
                <a:rPr lang="es-ES" sz="3600">
                  <a:solidFill>
                    <a:srgbClr val="3F3F3F"/>
                  </a:solidFill>
                  <a:latin typeface="Poppins"/>
                  <a:ea typeface="Poppins"/>
                  <a:cs typeface="Poppins"/>
                  <a:sym typeface="Poppins"/>
                </a:rPr>
                <a:t> or </a:t>
              </a:r>
              <a:r>
                <a:rPr b="1" lang="es-ES"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s-ES"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s-ES" sz="2700">
                  <a:solidFill>
                    <a:srgbClr val="3F3F3F"/>
                  </a:solidFill>
                  <a:latin typeface="Poppins"/>
                  <a:ea typeface="Poppins"/>
                  <a:cs typeface="Poppins"/>
                  <a:sym typeface="Poppins"/>
                </a:rPr>
                <a:t>Read </a:t>
              </a:r>
              <a:r>
                <a:rPr lang="es-ES"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s-ES" sz="4400">
                  <a:solidFill>
                    <a:srgbClr val="FFCB25"/>
                  </a:solidFill>
                  <a:latin typeface="Poppins"/>
                  <a:ea typeface="Poppins"/>
                  <a:cs typeface="Poppins"/>
                  <a:sym typeface="Poppins"/>
                </a:rPr>
                <a:t> </a:t>
              </a:r>
              <a:r>
                <a:rPr lang="es-ES"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82" name="Google Shape;82;p12"/>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83" name="Google Shape;83;p12">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84" name="Google Shape;84;p12">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85" name="Google Shape;85;p12">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86" name="Google Shape;86;p12">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87" name="Google Shape;87;p12"/>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ES"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2">
    <p:spTree>
      <p:nvGrpSpPr>
        <p:cNvPr id="88" name="Shape 88"/>
        <p:cNvGrpSpPr/>
        <p:nvPr/>
      </p:nvGrpSpPr>
      <p:grpSpPr>
        <a:xfrm>
          <a:off x="0" y="0"/>
          <a:ext cx="0" cy="0"/>
          <a:chOff x="0" y="0"/>
          <a:chExt cx="0" cy="0"/>
        </a:xfrm>
      </p:grpSpPr>
      <p:sp>
        <p:nvSpPr>
          <p:cNvPr id="89" name="Google Shape;89;p13"/>
          <p:cNvSpPr/>
          <p:nvPr/>
        </p:nvSpPr>
        <p:spPr>
          <a:xfrm flipH="1" rot="5400000">
            <a:off x="7336296" y="2046929"/>
            <a:ext cx="8091979" cy="1987362"/>
          </a:xfrm>
          <a:custGeom>
            <a:rect b="b" l="l" r="r" t="t"/>
            <a:pathLst>
              <a:path extrusionOk="0" h="18704" w="54098">
                <a:moveTo>
                  <a:pt x="1" y="0"/>
                </a:moveTo>
                <a:lnTo>
                  <a:pt x="1" y="9831"/>
                </a:lnTo>
                <a:cubicBezTo>
                  <a:pt x="1357" y="13257"/>
                  <a:pt x="4122" y="16112"/>
                  <a:pt x="7503" y="17575"/>
                </a:cubicBezTo>
                <a:cubicBezTo>
                  <a:pt x="9256" y="18335"/>
                  <a:pt x="11151" y="18703"/>
                  <a:pt x="13049" y="18703"/>
                </a:cubicBezTo>
                <a:cubicBezTo>
                  <a:pt x="15159" y="18703"/>
                  <a:pt x="17273" y="18248"/>
                  <a:pt x="19199" y="17369"/>
                </a:cubicBezTo>
                <a:cubicBezTo>
                  <a:pt x="23160" y="15567"/>
                  <a:pt x="25372" y="11678"/>
                  <a:pt x="29056" y="9528"/>
                </a:cubicBezTo>
                <a:cubicBezTo>
                  <a:pt x="30876" y="8468"/>
                  <a:pt x="32886" y="8069"/>
                  <a:pt x="34925" y="8069"/>
                </a:cubicBezTo>
                <a:cubicBezTo>
                  <a:pt x="36714" y="8069"/>
                  <a:pt x="38526" y="8376"/>
                  <a:pt x="40252" y="8814"/>
                </a:cubicBezTo>
                <a:cubicBezTo>
                  <a:pt x="42203" y="9315"/>
                  <a:pt x="44180" y="9885"/>
                  <a:pt x="46191" y="9885"/>
                </a:cubicBezTo>
                <a:cubicBezTo>
                  <a:pt x="46221" y="9885"/>
                  <a:pt x="46252" y="9885"/>
                  <a:pt x="46283" y="9885"/>
                </a:cubicBezTo>
                <a:cubicBezTo>
                  <a:pt x="52019" y="9840"/>
                  <a:pt x="53562" y="4809"/>
                  <a:pt x="54098" y="0"/>
                </a:cubicBezTo>
                <a:close/>
              </a:path>
            </a:pathLst>
          </a:cu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0" name="Google Shape;90;p13"/>
          <p:cNvSpPr/>
          <p:nvPr/>
        </p:nvSpPr>
        <p:spPr>
          <a:xfrm flipH="1" rot="-5400000">
            <a:off x="-3064670" y="2556170"/>
            <a:ext cx="7888931" cy="2050457"/>
          </a:xfrm>
          <a:custGeom>
            <a:rect b="b" l="l" r="r" t="t"/>
            <a:pathLst>
              <a:path extrusionOk="0" h="18704" w="54098">
                <a:moveTo>
                  <a:pt x="1" y="0"/>
                </a:moveTo>
                <a:lnTo>
                  <a:pt x="1" y="9831"/>
                </a:lnTo>
                <a:cubicBezTo>
                  <a:pt x="1357" y="13257"/>
                  <a:pt x="4122" y="16112"/>
                  <a:pt x="7503" y="17575"/>
                </a:cubicBezTo>
                <a:cubicBezTo>
                  <a:pt x="9256" y="18335"/>
                  <a:pt x="11151" y="18703"/>
                  <a:pt x="13049" y="18703"/>
                </a:cubicBezTo>
                <a:cubicBezTo>
                  <a:pt x="15159" y="18703"/>
                  <a:pt x="17273" y="18248"/>
                  <a:pt x="19199" y="17369"/>
                </a:cubicBezTo>
                <a:cubicBezTo>
                  <a:pt x="23160" y="15567"/>
                  <a:pt x="25372" y="11678"/>
                  <a:pt x="29056" y="9528"/>
                </a:cubicBezTo>
                <a:cubicBezTo>
                  <a:pt x="30876" y="8468"/>
                  <a:pt x="32886" y="8069"/>
                  <a:pt x="34925" y="8069"/>
                </a:cubicBezTo>
                <a:cubicBezTo>
                  <a:pt x="36714" y="8069"/>
                  <a:pt x="38526" y="8376"/>
                  <a:pt x="40252" y="8814"/>
                </a:cubicBezTo>
                <a:cubicBezTo>
                  <a:pt x="42203" y="9315"/>
                  <a:pt x="44180" y="9885"/>
                  <a:pt x="46191" y="9885"/>
                </a:cubicBezTo>
                <a:cubicBezTo>
                  <a:pt x="46221" y="9885"/>
                  <a:pt x="46252" y="9885"/>
                  <a:pt x="46283" y="9885"/>
                </a:cubicBezTo>
                <a:cubicBezTo>
                  <a:pt x="52019" y="9840"/>
                  <a:pt x="53562" y="4809"/>
                  <a:pt x="54098" y="0"/>
                </a:cubicBezTo>
                <a:close/>
              </a:path>
            </a:pathLst>
          </a:cu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1" name="Shape 91"/>
        <p:cNvGrpSpPr/>
        <p:nvPr/>
      </p:nvGrpSpPr>
      <p:grpSpPr>
        <a:xfrm>
          <a:off x="0" y="0"/>
          <a:ext cx="0" cy="0"/>
          <a:chOff x="0" y="0"/>
          <a:chExt cx="0" cy="0"/>
        </a:xfrm>
      </p:grpSpPr>
      <p:sp>
        <p:nvSpPr>
          <p:cNvPr id="92" name="Google Shape;92;p14"/>
          <p:cNvSpPr txBox="1"/>
          <p:nvPr>
            <p:ph type="title"/>
          </p:nvPr>
        </p:nvSpPr>
        <p:spPr>
          <a:xfrm>
            <a:off x="415600" y="593367"/>
            <a:ext cx="11361000" cy="763800"/>
          </a:xfrm>
          <a:prstGeom prst="rect">
            <a:avLst/>
          </a:prstGeom>
          <a:noFill/>
          <a:ln>
            <a:noFill/>
          </a:ln>
        </p:spPr>
        <p:txBody>
          <a:bodyPr anchorCtr="0" anchor="ctr" bIns="45725" lIns="45725" spcFirstLastPara="1" rIns="45725" wrap="square" tIns="45725">
            <a:noAutofit/>
          </a:bodyPr>
          <a:lstStyle>
            <a:lvl1pPr lvl="0" rtl="0">
              <a:spcBef>
                <a:spcPts val="0"/>
              </a:spcBef>
              <a:spcAft>
                <a:spcPts val="0"/>
              </a:spcAft>
              <a:buSzPts val="700"/>
              <a:buChar char="●"/>
              <a:defRPr sz="700"/>
            </a:lvl1pPr>
            <a:lvl2pPr lvl="1" rtl="0">
              <a:spcBef>
                <a:spcPts val="0"/>
              </a:spcBef>
              <a:spcAft>
                <a:spcPts val="0"/>
              </a:spcAft>
              <a:buSzPts val="700"/>
              <a:buChar char="○"/>
              <a:defRPr sz="700"/>
            </a:lvl2pPr>
            <a:lvl3pPr lvl="2" rtl="0">
              <a:spcBef>
                <a:spcPts val="0"/>
              </a:spcBef>
              <a:spcAft>
                <a:spcPts val="0"/>
              </a:spcAft>
              <a:buSzPts val="700"/>
              <a:buChar char="■"/>
              <a:defRPr sz="700"/>
            </a:lvl3pPr>
            <a:lvl4pPr lvl="3" rtl="0">
              <a:spcBef>
                <a:spcPts val="0"/>
              </a:spcBef>
              <a:spcAft>
                <a:spcPts val="0"/>
              </a:spcAft>
              <a:buSzPts val="700"/>
              <a:buChar char="●"/>
              <a:defRPr sz="700"/>
            </a:lvl4pPr>
            <a:lvl5pPr lvl="4" rtl="0">
              <a:spcBef>
                <a:spcPts val="0"/>
              </a:spcBef>
              <a:spcAft>
                <a:spcPts val="0"/>
              </a:spcAft>
              <a:buSzPts val="700"/>
              <a:buChar char="○"/>
              <a:defRPr sz="700"/>
            </a:lvl5pPr>
            <a:lvl6pPr lvl="5" rtl="0">
              <a:spcBef>
                <a:spcPts val="0"/>
              </a:spcBef>
              <a:spcAft>
                <a:spcPts val="0"/>
              </a:spcAft>
              <a:buSzPts val="700"/>
              <a:buChar char="■"/>
              <a:defRPr sz="700"/>
            </a:lvl6pPr>
            <a:lvl7pPr lvl="6" rtl="0">
              <a:spcBef>
                <a:spcPts val="0"/>
              </a:spcBef>
              <a:spcAft>
                <a:spcPts val="0"/>
              </a:spcAft>
              <a:buSzPts val="700"/>
              <a:buChar char="●"/>
              <a:defRPr sz="700"/>
            </a:lvl7pPr>
            <a:lvl8pPr lvl="7" rtl="0">
              <a:spcBef>
                <a:spcPts val="0"/>
              </a:spcBef>
              <a:spcAft>
                <a:spcPts val="0"/>
              </a:spcAft>
              <a:buSzPts val="700"/>
              <a:buChar char="○"/>
              <a:defRPr sz="700"/>
            </a:lvl8pPr>
            <a:lvl9pPr lvl="8" rtl="0">
              <a:spcBef>
                <a:spcPts val="0"/>
              </a:spcBef>
              <a:spcAft>
                <a:spcPts val="0"/>
              </a:spcAft>
              <a:buSzPts val="700"/>
              <a:buChar char="■"/>
              <a:defRPr sz="700"/>
            </a:lvl9pPr>
          </a:lstStyle>
          <a:p/>
        </p:txBody>
      </p:sp>
      <p:sp>
        <p:nvSpPr>
          <p:cNvPr id="93" name="Google Shape;93;p14"/>
          <p:cNvSpPr txBox="1"/>
          <p:nvPr>
            <p:ph idx="1" type="body"/>
          </p:nvPr>
        </p:nvSpPr>
        <p:spPr>
          <a:xfrm>
            <a:off x="415600" y="1536633"/>
            <a:ext cx="11361000" cy="4555200"/>
          </a:xfrm>
          <a:prstGeom prst="rect">
            <a:avLst/>
          </a:prstGeom>
          <a:noFill/>
          <a:ln>
            <a:noFill/>
          </a:ln>
        </p:spPr>
        <p:txBody>
          <a:bodyPr anchorCtr="0" anchor="ctr" bIns="45725" lIns="45725" spcFirstLastPara="1" rIns="45725" wrap="square" tIns="45725">
            <a:noAutofit/>
          </a:bodyPr>
          <a:lstStyle>
            <a:lvl1pPr indent="-273050" lvl="0" marL="457200" rtl="0">
              <a:spcBef>
                <a:spcPts val="0"/>
              </a:spcBef>
              <a:spcAft>
                <a:spcPts val="0"/>
              </a:spcAft>
              <a:buSzPts val="700"/>
              <a:buChar char="●"/>
              <a:defRPr sz="700"/>
            </a:lvl1pPr>
            <a:lvl2pPr indent="-273050" lvl="1" marL="914400" rtl="0">
              <a:spcBef>
                <a:spcPts val="0"/>
              </a:spcBef>
              <a:spcAft>
                <a:spcPts val="0"/>
              </a:spcAft>
              <a:buSzPts val="700"/>
              <a:buChar char="○"/>
              <a:defRPr sz="700"/>
            </a:lvl2pPr>
            <a:lvl3pPr indent="-273050" lvl="2" marL="1371600" rtl="0">
              <a:spcBef>
                <a:spcPts val="0"/>
              </a:spcBef>
              <a:spcAft>
                <a:spcPts val="0"/>
              </a:spcAft>
              <a:buSzPts val="700"/>
              <a:buChar char="■"/>
              <a:defRPr sz="700"/>
            </a:lvl3pPr>
            <a:lvl4pPr indent="-273050" lvl="3" marL="1828800" rtl="0">
              <a:spcBef>
                <a:spcPts val="0"/>
              </a:spcBef>
              <a:spcAft>
                <a:spcPts val="0"/>
              </a:spcAft>
              <a:buSzPts val="700"/>
              <a:buChar char="●"/>
              <a:defRPr sz="700"/>
            </a:lvl4pPr>
            <a:lvl5pPr indent="-273050" lvl="4" marL="2286000" rtl="0">
              <a:spcBef>
                <a:spcPts val="0"/>
              </a:spcBef>
              <a:spcAft>
                <a:spcPts val="0"/>
              </a:spcAft>
              <a:buSzPts val="700"/>
              <a:buChar char="○"/>
              <a:defRPr sz="700"/>
            </a:lvl5pPr>
            <a:lvl6pPr indent="-273050" lvl="5" marL="2743200" rtl="0">
              <a:spcBef>
                <a:spcPts val="0"/>
              </a:spcBef>
              <a:spcAft>
                <a:spcPts val="0"/>
              </a:spcAft>
              <a:buSzPts val="700"/>
              <a:buChar char="■"/>
              <a:defRPr sz="700"/>
            </a:lvl6pPr>
            <a:lvl7pPr indent="-273050" lvl="6" marL="3200400" rtl="0">
              <a:spcBef>
                <a:spcPts val="0"/>
              </a:spcBef>
              <a:spcAft>
                <a:spcPts val="0"/>
              </a:spcAft>
              <a:buSzPts val="700"/>
              <a:buChar char="●"/>
              <a:defRPr sz="700"/>
            </a:lvl7pPr>
            <a:lvl8pPr indent="-273050" lvl="7" marL="3657600" rtl="0">
              <a:spcBef>
                <a:spcPts val="0"/>
              </a:spcBef>
              <a:spcAft>
                <a:spcPts val="0"/>
              </a:spcAft>
              <a:buSzPts val="700"/>
              <a:buChar char="○"/>
              <a:defRPr sz="700"/>
            </a:lvl8pPr>
            <a:lvl9pPr indent="-273050" lvl="8" marL="4114800" rtl="0">
              <a:spcBef>
                <a:spcPts val="0"/>
              </a:spcBef>
              <a:spcAft>
                <a:spcPts val="0"/>
              </a:spcAft>
              <a:buSzPts val="700"/>
              <a:buChar char="■"/>
              <a:defRPr sz="700"/>
            </a:lvl9pPr>
          </a:lstStyle>
          <a:p/>
        </p:txBody>
      </p:sp>
      <p:sp>
        <p:nvSpPr>
          <p:cNvPr id="94" name="Google Shape;94;p14"/>
          <p:cNvSpPr txBox="1"/>
          <p:nvPr>
            <p:ph idx="12" type="sldNum"/>
          </p:nvPr>
        </p:nvSpPr>
        <p:spPr>
          <a:xfrm>
            <a:off x="11296610" y="6217622"/>
            <a:ext cx="731700" cy="525000"/>
          </a:xfrm>
          <a:prstGeom prst="rect">
            <a:avLst/>
          </a:prstGeom>
          <a:noFill/>
          <a:ln>
            <a:noFill/>
          </a:ln>
        </p:spPr>
        <p:txBody>
          <a:bodyPr anchorCtr="0" anchor="ctr" bIns="45725" lIns="45725" spcFirstLastPara="1" rIns="45725" wrap="square" tIns="45725">
            <a:noAutofit/>
          </a:bodyPr>
          <a:lstStyle>
            <a:lvl1pPr lvl="0" rtl="0">
              <a:buNone/>
              <a:defRPr sz="700"/>
            </a:lvl1pPr>
            <a:lvl2pPr lvl="1" rtl="0">
              <a:buNone/>
              <a:defRPr sz="700"/>
            </a:lvl2pPr>
            <a:lvl3pPr lvl="2" rtl="0">
              <a:buNone/>
              <a:defRPr sz="700"/>
            </a:lvl3pPr>
            <a:lvl4pPr lvl="3" rtl="0">
              <a:buNone/>
              <a:defRPr sz="700"/>
            </a:lvl4pPr>
            <a:lvl5pPr lvl="4" rtl="0">
              <a:buNone/>
              <a:defRPr sz="700"/>
            </a:lvl5pPr>
            <a:lvl6pPr lvl="5" rtl="0">
              <a:buNone/>
              <a:defRPr sz="700"/>
            </a:lvl6pPr>
            <a:lvl7pPr lvl="6" rtl="0">
              <a:buNone/>
              <a:defRPr sz="700"/>
            </a:lvl7pPr>
            <a:lvl8pPr lvl="7" rtl="0">
              <a:buNone/>
              <a:defRPr sz="700"/>
            </a:lvl8pPr>
            <a:lvl9pPr lvl="8" rtl="0">
              <a:buNone/>
              <a:defRPr sz="700"/>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8_1_1">
    <p:spTree>
      <p:nvGrpSpPr>
        <p:cNvPr id="95" name="Shape 95"/>
        <p:cNvGrpSpPr/>
        <p:nvPr/>
      </p:nvGrpSpPr>
      <p:grpSpPr>
        <a:xfrm>
          <a:off x="0" y="0"/>
          <a:ext cx="0" cy="0"/>
          <a:chOff x="0" y="0"/>
          <a:chExt cx="0" cy="0"/>
        </a:xfrm>
      </p:grpSpPr>
      <p:sp>
        <p:nvSpPr>
          <p:cNvPr id="96" name="Google Shape;96;p15"/>
          <p:cNvSpPr txBox="1"/>
          <p:nvPr>
            <p:ph type="title"/>
          </p:nvPr>
        </p:nvSpPr>
        <p:spPr>
          <a:xfrm>
            <a:off x="960000" y="719200"/>
            <a:ext cx="10272000" cy="7636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1900"/>
              <a:buChar char="●"/>
              <a:defRPr sz="1900"/>
            </a:lvl1pPr>
            <a:lvl2pPr lvl="1" rtl="0" algn="ctr">
              <a:spcBef>
                <a:spcPts val="0"/>
              </a:spcBef>
              <a:spcAft>
                <a:spcPts val="0"/>
              </a:spcAft>
              <a:buSzPts val="1900"/>
              <a:buChar char="○"/>
              <a:defRPr sz="1900"/>
            </a:lvl2pPr>
            <a:lvl3pPr lvl="2" rtl="0" algn="ctr">
              <a:spcBef>
                <a:spcPts val="0"/>
              </a:spcBef>
              <a:spcAft>
                <a:spcPts val="0"/>
              </a:spcAft>
              <a:buSzPts val="1900"/>
              <a:buChar char="■"/>
              <a:defRPr sz="1900"/>
            </a:lvl3pPr>
            <a:lvl4pPr lvl="3" rtl="0" algn="ctr">
              <a:spcBef>
                <a:spcPts val="0"/>
              </a:spcBef>
              <a:spcAft>
                <a:spcPts val="0"/>
              </a:spcAft>
              <a:buSzPts val="1900"/>
              <a:buChar char="●"/>
              <a:defRPr sz="1900"/>
            </a:lvl4pPr>
            <a:lvl5pPr lvl="4" rtl="0" algn="ctr">
              <a:spcBef>
                <a:spcPts val="0"/>
              </a:spcBef>
              <a:spcAft>
                <a:spcPts val="0"/>
              </a:spcAft>
              <a:buSzPts val="1900"/>
              <a:buChar char="○"/>
              <a:defRPr sz="1900"/>
            </a:lvl5pPr>
            <a:lvl6pPr lvl="5" rtl="0" algn="ctr">
              <a:spcBef>
                <a:spcPts val="0"/>
              </a:spcBef>
              <a:spcAft>
                <a:spcPts val="0"/>
              </a:spcAft>
              <a:buSzPts val="1900"/>
              <a:buChar char="■"/>
              <a:defRPr sz="1900"/>
            </a:lvl6pPr>
            <a:lvl7pPr lvl="6" rtl="0" algn="ctr">
              <a:spcBef>
                <a:spcPts val="0"/>
              </a:spcBef>
              <a:spcAft>
                <a:spcPts val="0"/>
              </a:spcAft>
              <a:buSzPts val="1900"/>
              <a:buChar char="●"/>
              <a:defRPr sz="1900"/>
            </a:lvl7pPr>
            <a:lvl8pPr lvl="7" rtl="0" algn="ctr">
              <a:spcBef>
                <a:spcPts val="0"/>
              </a:spcBef>
              <a:spcAft>
                <a:spcPts val="0"/>
              </a:spcAft>
              <a:buSzPts val="1900"/>
              <a:buChar char="○"/>
              <a:defRPr sz="1900"/>
            </a:lvl8pPr>
            <a:lvl9pPr lvl="8" rtl="0" algn="ctr">
              <a:spcBef>
                <a:spcPts val="0"/>
              </a:spcBef>
              <a:spcAft>
                <a:spcPts val="0"/>
              </a:spcAft>
              <a:buSzPts val="1900"/>
              <a:buChar char="■"/>
              <a:defRPr sz="1900"/>
            </a:lvl9pPr>
          </a:lstStyle>
          <a:p/>
        </p:txBody>
      </p:sp>
      <p:sp>
        <p:nvSpPr>
          <p:cNvPr id="97" name="Google Shape;97;p15"/>
          <p:cNvSpPr/>
          <p:nvPr/>
        </p:nvSpPr>
        <p:spPr>
          <a:xfrm flipH="1" rot="5400000">
            <a:off x="8179696" y="2706529"/>
            <a:ext cx="8091979" cy="1987362"/>
          </a:xfrm>
          <a:custGeom>
            <a:rect b="b" l="l" r="r" t="t"/>
            <a:pathLst>
              <a:path extrusionOk="0" h="18704" w="54098">
                <a:moveTo>
                  <a:pt x="1" y="0"/>
                </a:moveTo>
                <a:lnTo>
                  <a:pt x="1" y="9831"/>
                </a:lnTo>
                <a:cubicBezTo>
                  <a:pt x="1357" y="13257"/>
                  <a:pt x="4122" y="16112"/>
                  <a:pt x="7503" y="17575"/>
                </a:cubicBezTo>
                <a:cubicBezTo>
                  <a:pt x="9256" y="18335"/>
                  <a:pt x="11151" y="18703"/>
                  <a:pt x="13049" y="18703"/>
                </a:cubicBezTo>
                <a:cubicBezTo>
                  <a:pt x="15159" y="18703"/>
                  <a:pt x="17273" y="18248"/>
                  <a:pt x="19199" y="17369"/>
                </a:cubicBezTo>
                <a:cubicBezTo>
                  <a:pt x="23160" y="15567"/>
                  <a:pt x="25372" y="11678"/>
                  <a:pt x="29056" y="9528"/>
                </a:cubicBezTo>
                <a:cubicBezTo>
                  <a:pt x="30876" y="8468"/>
                  <a:pt x="32886" y="8069"/>
                  <a:pt x="34925" y="8069"/>
                </a:cubicBezTo>
                <a:cubicBezTo>
                  <a:pt x="36714" y="8069"/>
                  <a:pt x="38526" y="8376"/>
                  <a:pt x="40252" y="8814"/>
                </a:cubicBezTo>
                <a:cubicBezTo>
                  <a:pt x="42203" y="9315"/>
                  <a:pt x="44180" y="9885"/>
                  <a:pt x="46191" y="9885"/>
                </a:cubicBezTo>
                <a:cubicBezTo>
                  <a:pt x="46221" y="9885"/>
                  <a:pt x="46252" y="9885"/>
                  <a:pt x="46283" y="9885"/>
                </a:cubicBezTo>
                <a:cubicBezTo>
                  <a:pt x="52019" y="9840"/>
                  <a:pt x="53562" y="4809"/>
                  <a:pt x="54098" y="0"/>
                </a:cubicBezTo>
                <a:close/>
              </a:path>
            </a:pathLst>
          </a:cu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8" name="Google Shape;98;p15"/>
          <p:cNvSpPr/>
          <p:nvPr/>
        </p:nvSpPr>
        <p:spPr>
          <a:xfrm flipH="1" rot="-5400000">
            <a:off x="-3862603" y="1824770"/>
            <a:ext cx="7888931" cy="2050457"/>
          </a:xfrm>
          <a:custGeom>
            <a:rect b="b" l="l" r="r" t="t"/>
            <a:pathLst>
              <a:path extrusionOk="0" h="18704" w="54098">
                <a:moveTo>
                  <a:pt x="1" y="0"/>
                </a:moveTo>
                <a:lnTo>
                  <a:pt x="1" y="9831"/>
                </a:lnTo>
                <a:cubicBezTo>
                  <a:pt x="1357" y="13257"/>
                  <a:pt x="4122" y="16112"/>
                  <a:pt x="7503" y="17575"/>
                </a:cubicBezTo>
                <a:cubicBezTo>
                  <a:pt x="9256" y="18335"/>
                  <a:pt x="11151" y="18703"/>
                  <a:pt x="13049" y="18703"/>
                </a:cubicBezTo>
                <a:cubicBezTo>
                  <a:pt x="15159" y="18703"/>
                  <a:pt x="17273" y="18248"/>
                  <a:pt x="19199" y="17369"/>
                </a:cubicBezTo>
                <a:cubicBezTo>
                  <a:pt x="23160" y="15567"/>
                  <a:pt x="25372" y="11678"/>
                  <a:pt x="29056" y="9528"/>
                </a:cubicBezTo>
                <a:cubicBezTo>
                  <a:pt x="30876" y="8468"/>
                  <a:pt x="32886" y="8069"/>
                  <a:pt x="34925" y="8069"/>
                </a:cubicBezTo>
                <a:cubicBezTo>
                  <a:pt x="36714" y="8069"/>
                  <a:pt x="38526" y="8376"/>
                  <a:pt x="40252" y="8814"/>
                </a:cubicBezTo>
                <a:cubicBezTo>
                  <a:pt x="42203" y="9315"/>
                  <a:pt x="44180" y="9885"/>
                  <a:pt x="46191" y="9885"/>
                </a:cubicBezTo>
                <a:cubicBezTo>
                  <a:pt x="46221" y="9885"/>
                  <a:pt x="46252" y="9885"/>
                  <a:pt x="46283" y="9885"/>
                </a:cubicBezTo>
                <a:cubicBezTo>
                  <a:pt x="52019" y="9840"/>
                  <a:pt x="53562" y="4809"/>
                  <a:pt x="54098" y="0"/>
                </a:cubicBezTo>
                <a:close/>
              </a:path>
            </a:pathLst>
          </a:custGeom>
          <a:solidFill>
            <a:schemeClr val="accen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rot="5400000">
            <a:off x="-679350" y="61227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teachingstrategies.com/supporting-children-with-disabilities/" TargetMode="External"/><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image" Target="../media/image28.png"/><Relationship Id="rId8"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32.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7.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6"/>
          <p:cNvPicPr preferRelativeResize="0"/>
          <p:nvPr/>
        </p:nvPicPr>
        <p:blipFill>
          <a:blip r:embed="rId3">
            <a:alphaModFix/>
          </a:blip>
          <a:stretch>
            <a:fillRect/>
          </a:stretch>
        </p:blipFill>
        <p:spPr>
          <a:xfrm>
            <a:off x="2010175" y="5600775"/>
            <a:ext cx="4676700" cy="951800"/>
          </a:xfrm>
          <a:prstGeom prst="rect">
            <a:avLst/>
          </a:prstGeom>
          <a:noFill/>
          <a:ln>
            <a:noFill/>
          </a:ln>
        </p:spPr>
      </p:pic>
      <p:sp>
        <p:nvSpPr>
          <p:cNvPr id="104" name="Google Shape;104;p16"/>
          <p:cNvSpPr txBox="1"/>
          <p:nvPr/>
        </p:nvSpPr>
        <p:spPr>
          <a:xfrm>
            <a:off x="673351" y="495260"/>
            <a:ext cx="2464800" cy="322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Curriculum </a:t>
            </a:r>
            <a:endParaRPr>
              <a:solidFill>
                <a:schemeClr val="dk1"/>
              </a:solidFill>
            </a:endParaRPr>
          </a:p>
          <a:p>
            <a:pPr indent="0" lvl="0" marL="0" marR="0" rtl="0" algn="ctr">
              <a:spcBef>
                <a:spcPts val="0"/>
              </a:spcBef>
              <a:spcAft>
                <a:spcPts val="0"/>
              </a:spcAft>
              <a:buNone/>
            </a:pPr>
            <a:r>
              <a:t/>
            </a:r>
            <a:endParaRPr/>
          </a:p>
        </p:txBody>
      </p:sp>
      <p:sp>
        <p:nvSpPr>
          <p:cNvPr id="105" name="Google Shape;105;p16"/>
          <p:cNvSpPr txBox="1"/>
          <p:nvPr/>
        </p:nvSpPr>
        <p:spPr>
          <a:xfrm>
            <a:off x="3472701" y="495260"/>
            <a:ext cx="2464800" cy="322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Assessment</a:t>
            </a:r>
            <a:endParaRPr>
              <a:solidFill>
                <a:schemeClr val="dk1"/>
              </a:solidFill>
            </a:endParaRPr>
          </a:p>
          <a:p>
            <a:pPr indent="0" lvl="0" marL="0" marR="0" rtl="0" algn="ctr">
              <a:spcBef>
                <a:spcPts val="0"/>
              </a:spcBef>
              <a:spcAft>
                <a:spcPts val="0"/>
              </a:spcAft>
              <a:buNone/>
            </a:pPr>
            <a:r>
              <a:t/>
            </a:r>
            <a:endParaRPr/>
          </a:p>
        </p:txBody>
      </p:sp>
      <p:sp>
        <p:nvSpPr>
          <p:cNvPr id="106" name="Google Shape;106;p16"/>
          <p:cNvSpPr txBox="1"/>
          <p:nvPr/>
        </p:nvSpPr>
        <p:spPr>
          <a:xfrm>
            <a:off x="6272051" y="495260"/>
            <a:ext cx="2464800" cy="322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Professional Development</a:t>
            </a:r>
            <a:endParaRPr>
              <a:solidFill>
                <a:schemeClr val="dk1"/>
              </a:solidFill>
            </a:endParaRPr>
          </a:p>
          <a:p>
            <a:pPr indent="0" lvl="0" marL="0" marR="0" rtl="0" algn="ctr">
              <a:spcBef>
                <a:spcPts val="0"/>
              </a:spcBef>
              <a:spcAft>
                <a:spcPts val="0"/>
              </a:spcAft>
              <a:buNone/>
            </a:pPr>
            <a:r>
              <a:t/>
            </a:r>
            <a:endParaRPr/>
          </a:p>
        </p:txBody>
      </p:sp>
      <p:sp>
        <p:nvSpPr>
          <p:cNvPr id="107" name="Google Shape;107;p16"/>
          <p:cNvSpPr txBox="1"/>
          <p:nvPr/>
        </p:nvSpPr>
        <p:spPr>
          <a:xfrm>
            <a:off x="9071401" y="495260"/>
            <a:ext cx="2464800" cy="322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Family Partnerships</a:t>
            </a:r>
            <a:endParaRPr>
              <a:solidFill>
                <a:schemeClr val="dk1"/>
              </a:solidFill>
            </a:endParaRPr>
          </a:p>
          <a:p>
            <a:pPr indent="0" lvl="0" marL="0" marR="0" rtl="0" algn="ctr">
              <a:spcBef>
                <a:spcPts val="0"/>
              </a:spcBef>
              <a:spcAft>
                <a:spcPts val="0"/>
              </a:spcAft>
              <a:buNone/>
            </a:pPr>
            <a:r>
              <a:t/>
            </a:r>
            <a:endParaRPr/>
          </a:p>
        </p:txBody>
      </p:sp>
      <p:pic>
        <p:nvPicPr>
          <p:cNvPr id="108" name="Google Shape;108;p16"/>
          <p:cNvPicPr preferRelativeResize="0"/>
          <p:nvPr/>
        </p:nvPicPr>
        <p:blipFill>
          <a:blip r:embed="rId4">
            <a:alphaModFix/>
          </a:blip>
          <a:stretch>
            <a:fillRect/>
          </a:stretch>
        </p:blipFill>
        <p:spPr>
          <a:xfrm>
            <a:off x="61675" y="2089810"/>
            <a:ext cx="4433203" cy="57354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2" name="Shape 112"/>
        <p:cNvGrpSpPr/>
        <p:nvPr/>
      </p:nvGrpSpPr>
      <p:grpSpPr>
        <a:xfrm>
          <a:off x="0" y="0"/>
          <a:ext cx="0" cy="0"/>
          <a:chOff x="0" y="0"/>
          <a:chExt cx="0" cy="0"/>
        </a:xfrm>
      </p:grpSpPr>
      <p:sp>
        <p:nvSpPr>
          <p:cNvPr id="113" name="Google Shape;113;p17"/>
          <p:cNvSpPr/>
          <p:nvPr/>
        </p:nvSpPr>
        <p:spPr>
          <a:xfrm>
            <a:off x="11641870" y="6246230"/>
            <a:ext cx="206301" cy="195076"/>
          </a:xfrm>
          <a:custGeom>
            <a:rect b="b" l="l" r="r" t="t"/>
            <a:pathLst>
              <a:path extrusionOk="0" h="953" w="1008">
                <a:moveTo>
                  <a:pt x="504" y="1"/>
                </a:moveTo>
                <a:lnTo>
                  <a:pt x="348" y="313"/>
                </a:lnTo>
                <a:lnTo>
                  <a:pt x="1" y="363"/>
                </a:lnTo>
                <a:lnTo>
                  <a:pt x="253" y="610"/>
                </a:lnTo>
                <a:lnTo>
                  <a:pt x="197" y="953"/>
                </a:lnTo>
                <a:lnTo>
                  <a:pt x="504" y="791"/>
                </a:lnTo>
                <a:lnTo>
                  <a:pt x="817" y="953"/>
                </a:lnTo>
                <a:lnTo>
                  <a:pt x="756" y="610"/>
                </a:lnTo>
                <a:lnTo>
                  <a:pt x="1008" y="363"/>
                </a:lnTo>
                <a:lnTo>
                  <a:pt x="660" y="313"/>
                </a:lnTo>
                <a:lnTo>
                  <a:pt x="5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 name="Google Shape;114;p17"/>
          <p:cNvSpPr/>
          <p:nvPr/>
        </p:nvSpPr>
        <p:spPr>
          <a:xfrm>
            <a:off x="10887568" y="5702219"/>
            <a:ext cx="221332" cy="289379"/>
          </a:xfrm>
          <a:custGeom>
            <a:rect b="b" l="l" r="r" t="t"/>
            <a:pathLst>
              <a:path extrusionOk="0" h="1480" w="1132">
                <a:moveTo>
                  <a:pt x="426" y="111"/>
                </a:moveTo>
                <a:cubicBezTo>
                  <a:pt x="426" y="113"/>
                  <a:pt x="428" y="113"/>
                  <a:pt x="432" y="113"/>
                </a:cubicBezTo>
                <a:cubicBezTo>
                  <a:pt x="430" y="112"/>
                  <a:pt x="428" y="111"/>
                  <a:pt x="426" y="111"/>
                </a:cubicBezTo>
                <a:close/>
                <a:moveTo>
                  <a:pt x="544" y="192"/>
                </a:moveTo>
                <a:cubicBezTo>
                  <a:pt x="544" y="195"/>
                  <a:pt x="545" y="197"/>
                  <a:pt x="547" y="199"/>
                </a:cubicBezTo>
                <a:lnTo>
                  <a:pt x="547" y="199"/>
                </a:lnTo>
                <a:cubicBezTo>
                  <a:pt x="546" y="197"/>
                  <a:pt x="545" y="195"/>
                  <a:pt x="544" y="192"/>
                </a:cubicBezTo>
                <a:close/>
                <a:moveTo>
                  <a:pt x="567" y="220"/>
                </a:moveTo>
                <a:cubicBezTo>
                  <a:pt x="583" y="231"/>
                  <a:pt x="572" y="231"/>
                  <a:pt x="572" y="231"/>
                </a:cubicBezTo>
                <a:cubicBezTo>
                  <a:pt x="570" y="226"/>
                  <a:pt x="568" y="223"/>
                  <a:pt x="567" y="220"/>
                </a:cubicBezTo>
                <a:close/>
                <a:moveTo>
                  <a:pt x="4" y="335"/>
                </a:moveTo>
                <a:cubicBezTo>
                  <a:pt x="3" y="338"/>
                  <a:pt x="4" y="340"/>
                  <a:pt x="6" y="343"/>
                </a:cubicBezTo>
                <a:cubicBezTo>
                  <a:pt x="5" y="340"/>
                  <a:pt x="4" y="338"/>
                  <a:pt x="4" y="335"/>
                </a:cubicBezTo>
                <a:close/>
                <a:moveTo>
                  <a:pt x="571" y="492"/>
                </a:moveTo>
                <a:cubicBezTo>
                  <a:pt x="569" y="494"/>
                  <a:pt x="568" y="496"/>
                  <a:pt x="566" y="499"/>
                </a:cubicBezTo>
                <a:lnTo>
                  <a:pt x="572" y="494"/>
                </a:lnTo>
                <a:cubicBezTo>
                  <a:pt x="572" y="493"/>
                  <a:pt x="572" y="492"/>
                  <a:pt x="571" y="492"/>
                </a:cubicBezTo>
                <a:close/>
                <a:moveTo>
                  <a:pt x="538" y="561"/>
                </a:moveTo>
                <a:lnTo>
                  <a:pt x="544" y="567"/>
                </a:lnTo>
                <a:lnTo>
                  <a:pt x="532" y="567"/>
                </a:lnTo>
                <a:cubicBezTo>
                  <a:pt x="532" y="567"/>
                  <a:pt x="538" y="561"/>
                  <a:pt x="538" y="561"/>
                </a:cubicBezTo>
                <a:close/>
                <a:moveTo>
                  <a:pt x="336" y="71"/>
                </a:moveTo>
                <a:cubicBezTo>
                  <a:pt x="340" y="71"/>
                  <a:pt x="332" y="77"/>
                  <a:pt x="336" y="85"/>
                </a:cubicBezTo>
                <a:cubicBezTo>
                  <a:pt x="339" y="84"/>
                  <a:pt x="341" y="83"/>
                  <a:pt x="343" y="83"/>
                </a:cubicBezTo>
                <a:cubicBezTo>
                  <a:pt x="347" y="83"/>
                  <a:pt x="350" y="85"/>
                  <a:pt x="354" y="85"/>
                </a:cubicBezTo>
                <a:cubicBezTo>
                  <a:pt x="357" y="85"/>
                  <a:pt x="360" y="83"/>
                  <a:pt x="364" y="79"/>
                </a:cubicBezTo>
                <a:lnTo>
                  <a:pt x="364" y="79"/>
                </a:lnTo>
                <a:cubicBezTo>
                  <a:pt x="381" y="85"/>
                  <a:pt x="359" y="90"/>
                  <a:pt x="370" y="96"/>
                </a:cubicBezTo>
                <a:cubicBezTo>
                  <a:pt x="369" y="97"/>
                  <a:pt x="367" y="97"/>
                  <a:pt x="365" y="97"/>
                </a:cubicBezTo>
                <a:cubicBezTo>
                  <a:pt x="358" y="97"/>
                  <a:pt x="348" y="95"/>
                  <a:pt x="339" y="95"/>
                </a:cubicBezTo>
                <a:cubicBezTo>
                  <a:pt x="330" y="95"/>
                  <a:pt x="323" y="98"/>
                  <a:pt x="325" y="107"/>
                </a:cubicBezTo>
                <a:cubicBezTo>
                  <a:pt x="314" y="107"/>
                  <a:pt x="308" y="118"/>
                  <a:pt x="292" y="118"/>
                </a:cubicBezTo>
                <a:cubicBezTo>
                  <a:pt x="300" y="122"/>
                  <a:pt x="310" y="126"/>
                  <a:pt x="320" y="126"/>
                </a:cubicBezTo>
                <a:cubicBezTo>
                  <a:pt x="324" y="126"/>
                  <a:pt x="328" y="126"/>
                  <a:pt x="331" y="124"/>
                </a:cubicBezTo>
                <a:lnTo>
                  <a:pt x="336" y="107"/>
                </a:lnTo>
                <a:cubicBezTo>
                  <a:pt x="342" y="107"/>
                  <a:pt x="348" y="102"/>
                  <a:pt x="353" y="102"/>
                </a:cubicBezTo>
                <a:lnTo>
                  <a:pt x="353" y="102"/>
                </a:lnTo>
                <a:cubicBezTo>
                  <a:pt x="348" y="107"/>
                  <a:pt x="359" y="113"/>
                  <a:pt x="364" y="113"/>
                </a:cubicBezTo>
                <a:cubicBezTo>
                  <a:pt x="364" y="107"/>
                  <a:pt x="359" y="107"/>
                  <a:pt x="359" y="107"/>
                </a:cubicBezTo>
                <a:cubicBezTo>
                  <a:pt x="372" y="107"/>
                  <a:pt x="379" y="100"/>
                  <a:pt x="389" y="100"/>
                </a:cubicBezTo>
                <a:cubicBezTo>
                  <a:pt x="392" y="100"/>
                  <a:pt x="395" y="101"/>
                  <a:pt x="398" y="102"/>
                </a:cubicBezTo>
                <a:cubicBezTo>
                  <a:pt x="387" y="90"/>
                  <a:pt x="381" y="90"/>
                  <a:pt x="370" y="79"/>
                </a:cubicBezTo>
                <a:cubicBezTo>
                  <a:pt x="372" y="77"/>
                  <a:pt x="374" y="77"/>
                  <a:pt x="376" y="77"/>
                </a:cubicBezTo>
                <a:cubicBezTo>
                  <a:pt x="379" y="77"/>
                  <a:pt x="383" y="79"/>
                  <a:pt x="387" y="79"/>
                </a:cubicBezTo>
                <a:cubicBezTo>
                  <a:pt x="387" y="85"/>
                  <a:pt x="387" y="85"/>
                  <a:pt x="387" y="85"/>
                </a:cubicBezTo>
                <a:lnTo>
                  <a:pt x="398" y="85"/>
                </a:lnTo>
                <a:cubicBezTo>
                  <a:pt x="415" y="90"/>
                  <a:pt x="392" y="96"/>
                  <a:pt x="409" y="102"/>
                </a:cubicBezTo>
                <a:cubicBezTo>
                  <a:pt x="414" y="111"/>
                  <a:pt x="418" y="109"/>
                  <a:pt x="426" y="111"/>
                </a:cubicBezTo>
                <a:lnTo>
                  <a:pt x="426" y="111"/>
                </a:lnTo>
                <a:cubicBezTo>
                  <a:pt x="426" y="110"/>
                  <a:pt x="426" y="109"/>
                  <a:pt x="426" y="107"/>
                </a:cubicBezTo>
                <a:lnTo>
                  <a:pt x="426" y="107"/>
                </a:lnTo>
                <a:cubicBezTo>
                  <a:pt x="432" y="113"/>
                  <a:pt x="432" y="113"/>
                  <a:pt x="432" y="113"/>
                </a:cubicBezTo>
                <a:cubicBezTo>
                  <a:pt x="439" y="113"/>
                  <a:pt x="447" y="115"/>
                  <a:pt x="452" y="115"/>
                </a:cubicBezTo>
                <a:cubicBezTo>
                  <a:pt x="455" y="115"/>
                  <a:pt x="458" y="115"/>
                  <a:pt x="460" y="113"/>
                </a:cubicBezTo>
                <a:cubicBezTo>
                  <a:pt x="460" y="118"/>
                  <a:pt x="465" y="118"/>
                  <a:pt x="471" y="118"/>
                </a:cubicBezTo>
                <a:cubicBezTo>
                  <a:pt x="476" y="118"/>
                  <a:pt x="493" y="118"/>
                  <a:pt x="493" y="135"/>
                </a:cubicBezTo>
                <a:cubicBezTo>
                  <a:pt x="504" y="146"/>
                  <a:pt x="510" y="158"/>
                  <a:pt x="504" y="158"/>
                </a:cubicBezTo>
                <a:lnTo>
                  <a:pt x="516" y="174"/>
                </a:lnTo>
                <a:lnTo>
                  <a:pt x="504" y="180"/>
                </a:lnTo>
                <a:cubicBezTo>
                  <a:pt x="521" y="191"/>
                  <a:pt x="527" y="191"/>
                  <a:pt x="544" y="191"/>
                </a:cubicBezTo>
                <a:cubicBezTo>
                  <a:pt x="544" y="192"/>
                  <a:pt x="544" y="192"/>
                  <a:pt x="544" y="192"/>
                </a:cubicBezTo>
                <a:lnTo>
                  <a:pt x="544" y="192"/>
                </a:lnTo>
                <a:cubicBezTo>
                  <a:pt x="544" y="190"/>
                  <a:pt x="544" y="188"/>
                  <a:pt x="544" y="186"/>
                </a:cubicBezTo>
                <a:cubicBezTo>
                  <a:pt x="545" y="185"/>
                  <a:pt x="545" y="185"/>
                  <a:pt x="546" y="185"/>
                </a:cubicBezTo>
                <a:cubicBezTo>
                  <a:pt x="557" y="185"/>
                  <a:pt x="562" y="207"/>
                  <a:pt x="565" y="217"/>
                </a:cubicBezTo>
                <a:lnTo>
                  <a:pt x="565" y="217"/>
                </a:lnTo>
                <a:cubicBezTo>
                  <a:pt x="559" y="209"/>
                  <a:pt x="553" y="202"/>
                  <a:pt x="549" y="191"/>
                </a:cubicBezTo>
                <a:cubicBezTo>
                  <a:pt x="549" y="197"/>
                  <a:pt x="549" y="197"/>
                  <a:pt x="549" y="202"/>
                </a:cubicBezTo>
                <a:cubicBezTo>
                  <a:pt x="548" y="201"/>
                  <a:pt x="547" y="200"/>
                  <a:pt x="547" y="199"/>
                </a:cubicBezTo>
                <a:lnTo>
                  <a:pt x="547" y="199"/>
                </a:lnTo>
                <a:cubicBezTo>
                  <a:pt x="553" y="214"/>
                  <a:pt x="562" y="231"/>
                  <a:pt x="572" y="236"/>
                </a:cubicBezTo>
                <a:cubicBezTo>
                  <a:pt x="572" y="236"/>
                  <a:pt x="572" y="236"/>
                  <a:pt x="577" y="242"/>
                </a:cubicBezTo>
                <a:lnTo>
                  <a:pt x="572" y="231"/>
                </a:lnTo>
                <a:lnTo>
                  <a:pt x="572" y="231"/>
                </a:lnTo>
                <a:cubicBezTo>
                  <a:pt x="583" y="247"/>
                  <a:pt x="583" y="242"/>
                  <a:pt x="588" y="253"/>
                </a:cubicBezTo>
                <a:cubicBezTo>
                  <a:pt x="588" y="254"/>
                  <a:pt x="588" y="256"/>
                  <a:pt x="588" y="259"/>
                </a:cubicBezTo>
                <a:cubicBezTo>
                  <a:pt x="588" y="259"/>
                  <a:pt x="588" y="259"/>
                  <a:pt x="588" y="259"/>
                </a:cubicBezTo>
                <a:lnTo>
                  <a:pt x="588" y="259"/>
                </a:lnTo>
                <a:cubicBezTo>
                  <a:pt x="588" y="259"/>
                  <a:pt x="589" y="259"/>
                  <a:pt x="594" y="264"/>
                </a:cubicBezTo>
                <a:cubicBezTo>
                  <a:pt x="588" y="264"/>
                  <a:pt x="588" y="259"/>
                  <a:pt x="588" y="259"/>
                </a:cubicBezTo>
                <a:lnTo>
                  <a:pt x="588" y="259"/>
                </a:lnTo>
                <a:cubicBezTo>
                  <a:pt x="583" y="274"/>
                  <a:pt x="597" y="275"/>
                  <a:pt x="599" y="288"/>
                </a:cubicBezTo>
                <a:lnTo>
                  <a:pt x="599" y="288"/>
                </a:lnTo>
                <a:cubicBezTo>
                  <a:pt x="598" y="295"/>
                  <a:pt x="589" y="309"/>
                  <a:pt x="594" y="309"/>
                </a:cubicBezTo>
                <a:cubicBezTo>
                  <a:pt x="594" y="309"/>
                  <a:pt x="594" y="315"/>
                  <a:pt x="600" y="315"/>
                </a:cubicBezTo>
                <a:cubicBezTo>
                  <a:pt x="600" y="320"/>
                  <a:pt x="605" y="320"/>
                  <a:pt x="605" y="320"/>
                </a:cubicBezTo>
                <a:cubicBezTo>
                  <a:pt x="605" y="331"/>
                  <a:pt x="605" y="337"/>
                  <a:pt x="605" y="343"/>
                </a:cubicBezTo>
                <a:cubicBezTo>
                  <a:pt x="600" y="348"/>
                  <a:pt x="605" y="348"/>
                  <a:pt x="605" y="354"/>
                </a:cubicBezTo>
                <a:cubicBezTo>
                  <a:pt x="605" y="358"/>
                  <a:pt x="608" y="362"/>
                  <a:pt x="608" y="362"/>
                </a:cubicBezTo>
                <a:cubicBezTo>
                  <a:pt x="608" y="362"/>
                  <a:pt x="607" y="361"/>
                  <a:pt x="605" y="359"/>
                </a:cubicBezTo>
                <a:lnTo>
                  <a:pt x="605" y="354"/>
                </a:lnTo>
                <a:lnTo>
                  <a:pt x="600" y="359"/>
                </a:lnTo>
                <a:cubicBezTo>
                  <a:pt x="600" y="365"/>
                  <a:pt x="600" y="365"/>
                  <a:pt x="600" y="365"/>
                </a:cubicBezTo>
                <a:cubicBezTo>
                  <a:pt x="583" y="387"/>
                  <a:pt x="600" y="404"/>
                  <a:pt x="583" y="427"/>
                </a:cubicBezTo>
                <a:cubicBezTo>
                  <a:pt x="584" y="428"/>
                  <a:pt x="585" y="428"/>
                  <a:pt x="586" y="428"/>
                </a:cubicBezTo>
                <a:cubicBezTo>
                  <a:pt x="591" y="428"/>
                  <a:pt x="595" y="421"/>
                  <a:pt x="600" y="421"/>
                </a:cubicBezTo>
                <a:cubicBezTo>
                  <a:pt x="605" y="427"/>
                  <a:pt x="600" y="443"/>
                  <a:pt x="605" y="455"/>
                </a:cubicBezTo>
                <a:cubicBezTo>
                  <a:pt x="596" y="464"/>
                  <a:pt x="578" y="490"/>
                  <a:pt x="566" y="490"/>
                </a:cubicBezTo>
                <a:cubicBezTo>
                  <a:pt x="564" y="490"/>
                  <a:pt x="562" y="490"/>
                  <a:pt x="560" y="488"/>
                </a:cubicBezTo>
                <a:cubicBezTo>
                  <a:pt x="557" y="493"/>
                  <a:pt x="557" y="495"/>
                  <a:pt x="558" y="495"/>
                </a:cubicBezTo>
                <a:cubicBezTo>
                  <a:pt x="560" y="495"/>
                  <a:pt x="566" y="490"/>
                  <a:pt x="569" y="490"/>
                </a:cubicBezTo>
                <a:cubicBezTo>
                  <a:pt x="570" y="490"/>
                  <a:pt x="571" y="491"/>
                  <a:pt x="571" y="492"/>
                </a:cubicBezTo>
                <a:lnTo>
                  <a:pt x="571" y="492"/>
                </a:lnTo>
                <a:cubicBezTo>
                  <a:pt x="576" y="488"/>
                  <a:pt x="581" y="486"/>
                  <a:pt x="588" y="483"/>
                </a:cubicBezTo>
                <a:lnTo>
                  <a:pt x="588" y="483"/>
                </a:lnTo>
                <a:cubicBezTo>
                  <a:pt x="594" y="483"/>
                  <a:pt x="588" y="505"/>
                  <a:pt x="583" y="511"/>
                </a:cubicBezTo>
                <a:lnTo>
                  <a:pt x="577" y="499"/>
                </a:lnTo>
                <a:lnTo>
                  <a:pt x="577" y="499"/>
                </a:lnTo>
                <a:cubicBezTo>
                  <a:pt x="572" y="522"/>
                  <a:pt x="583" y="527"/>
                  <a:pt x="588" y="544"/>
                </a:cubicBezTo>
                <a:cubicBezTo>
                  <a:pt x="585" y="548"/>
                  <a:pt x="582" y="549"/>
                  <a:pt x="579" y="549"/>
                </a:cubicBezTo>
                <a:cubicBezTo>
                  <a:pt x="573" y="549"/>
                  <a:pt x="570" y="544"/>
                  <a:pt x="566" y="544"/>
                </a:cubicBezTo>
                <a:lnTo>
                  <a:pt x="560" y="561"/>
                </a:lnTo>
                <a:lnTo>
                  <a:pt x="549" y="555"/>
                </a:lnTo>
                <a:cubicBezTo>
                  <a:pt x="549" y="561"/>
                  <a:pt x="549" y="567"/>
                  <a:pt x="549" y="567"/>
                </a:cubicBezTo>
                <a:lnTo>
                  <a:pt x="544" y="567"/>
                </a:lnTo>
                <a:cubicBezTo>
                  <a:pt x="555" y="561"/>
                  <a:pt x="532" y="567"/>
                  <a:pt x="538" y="550"/>
                </a:cubicBezTo>
                <a:lnTo>
                  <a:pt x="538" y="550"/>
                </a:lnTo>
                <a:cubicBezTo>
                  <a:pt x="532" y="555"/>
                  <a:pt x="527" y="561"/>
                  <a:pt x="521" y="567"/>
                </a:cubicBezTo>
                <a:cubicBezTo>
                  <a:pt x="504" y="567"/>
                  <a:pt x="482" y="561"/>
                  <a:pt x="460" y="561"/>
                </a:cubicBezTo>
                <a:lnTo>
                  <a:pt x="465" y="555"/>
                </a:lnTo>
                <a:cubicBezTo>
                  <a:pt x="364" y="544"/>
                  <a:pt x="280" y="539"/>
                  <a:pt x="224" y="499"/>
                </a:cubicBezTo>
                <a:cubicBezTo>
                  <a:pt x="168" y="471"/>
                  <a:pt x="129" y="399"/>
                  <a:pt x="129" y="326"/>
                </a:cubicBezTo>
                <a:cubicBezTo>
                  <a:pt x="124" y="315"/>
                  <a:pt x="112" y="320"/>
                  <a:pt x="107" y="309"/>
                </a:cubicBezTo>
                <a:cubicBezTo>
                  <a:pt x="107" y="303"/>
                  <a:pt x="107" y="292"/>
                  <a:pt x="112" y="292"/>
                </a:cubicBezTo>
                <a:cubicBezTo>
                  <a:pt x="115" y="298"/>
                  <a:pt x="118" y="299"/>
                  <a:pt x="120" y="299"/>
                </a:cubicBezTo>
                <a:cubicBezTo>
                  <a:pt x="122" y="299"/>
                  <a:pt x="124" y="298"/>
                  <a:pt x="124" y="298"/>
                </a:cubicBezTo>
                <a:cubicBezTo>
                  <a:pt x="124" y="281"/>
                  <a:pt x="135" y="264"/>
                  <a:pt x="135" y="247"/>
                </a:cubicBezTo>
                <a:lnTo>
                  <a:pt x="135" y="247"/>
                </a:lnTo>
                <a:lnTo>
                  <a:pt x="124" y="259"/>
                </a:lnTo>
                <a:cubicBezTo>
                  <a:pt x="124" y="253"/>
                  <a:pt x="124" y="242"/>
                  <a:pt x="129" y="242"/>
                </a:cubicBezTo>
                <a:lnTo>
                  <a:pt x="140" y="242"/>
                </a:lnTo>
                <a:cubicBezTo>
                  <a:pt x="135" y="208"/>
                  <a:pt x="157" y="225"/>
                  <a:pt x="163" y="202"/>
                </a:cubicBezTo>
                <a:cubicBezTo>
                  <a:pt x="152" y="191"/>
                  <a:pt x="163" y="158"/>
                  <a:pt x="180" y="135"/>
                </a:cubicBezTo>
                <a:lnTo>
                  <a:pt x="191" y="130"/>
                </a:lnTo>
                <a:lnTo>
                  <a:pt x="191" y="130"/>
                </a:lnTo>
                <a:cubicBezTo>
                  <a:pt x="174" y="141"/>
                  <a:pt x="196" y="141"/>
                  <a:pt x="180" y="152"/>
                </a:cubicBezTo>
                <a:cubicBezTo>
                  <a:pt x="196" y="146"/>
                  <a:pt x="202" y="130"/>
                  <a:pt x="219" y="124"/>
                </a:cubicBezTo>
                <a:cubicBezTo>
                  <a:pt x="213" y="124"/>
                  <a:pt x="213" y="118"/>
                  <a:pt x="219" y="113"/>
                </a:cubicBezTo>
                <a:cubicBezTo>
                  <a:pt x="226" y="113"/>
                  <a:pt x="229" y="115"/>
                  <a:pt x="233" y="115"/>
                </a:cubicBezTo>
                <a:cubicBezTo>
                  <a:pt x="235" y="115"/>
                  <a:pt x="237" y="115"/>
                  <a:pt x="241" y="113"/>
                </a:cubicBezTo>
                <a:lnTo>
                  <a:pt x="241" y="113"/>
                </a:lnTo>
                <a:lnTo>
                  <a:pt x="236" y="124"/>
                </a:lnTo>
                <a:cubicBezTo>
                  <a:pt x="237" y="125"/>
                  <a:pt x="238" y="126"/>
                  <a:pt x="239" y="126"/>
                </a:cubicBezTo>
                <a:cubicBezTo>
                  <a:pt x="243" y="126"/>
                  <a:pt x="248" y="117"/>
                  <a:pt x="252" y="113"/>
                </a:cubicBezTo>
                <a:cubicBezTo>
                  <a:pt x="258" y="118"/>
                  <a:pt x="275" y="118"/>
                  <a:pt x="269" y="124"/>
                </a:cubicBezTo>
                <a:cubicBezTo>
                  <a:pt x="280" y="113"/>
                  <a:pt x="286" y="118"/>
                  <a:pt x="303" y="107"/>
                </a:cubicBezTo>
                <a:cubicBezTo>
                  <a:pt x="286" y="102"/>
                  <a:pt x="308" y="102"/>
                  <a:pt x="303" y="96"/>
                </a:cubicBezTo>
                <a:cubicBezTo>
                  <a:pt x="297" y="96"/>
                  <a:pt x="292" y="96"/>
                  <a:pt x="286" y="102"/>
                </a:cubicBezTo>
                <a:cubicBezTo>
                  <a:pt x="314" y="102"/>
                  <a:pt x="275" y="102"/>
                  <a:pt x="280" y="113"/>
                </a:cubicBezTo>
                <a:cubicBezTo>
                  <a:pt x="270" y="113"/>
                  <a:pt x="291" y="95"/>
                  <a:pt x="281" y="95"/>
                </a:cubicBezTo>
                <a:cubicBezTo>
                  <a:pt x="279" y="95"/>
                  <a:pt x="277" y="95"/>
                  <a:pt x="275" y="96"/>
                </a:cubicBezTo>
                <a:cubicBezTo>
                  <a:pt x="297" y="85"/>
                  <a:pt x="303" y="90"/>
                  <a:pt x="331" y="79"/>
                </a:cubicBezTo>
                <a:lnTo>
                  <a:pt x="331" y="79"/>
                </a:lnTo>
                <a:cubicBezTo>
                  <a:pt x="327" y="80"/>
                  <a:pt x="326" y="81"/>
                  <a:pt x="325" y="81"/>
                </a:cubicBezTo>
                <a:cubicBezTo>
                  <a:pt x="322" y="81"/>
                  <a:pt x="334" y="74"/>
                  <a:pt x="325" y="74"/>
                </a:cubicBezTo>
                <a:cubicBezTo>
                  <a:pt x="331" y="72"/>
                  <a:pt x="334" y="71"/>
                  <a:pt x="336" y="71"/>
                </a:cubicBezTo>
                <a:close/>
                <a:moveTo>
                  <a:pt x="510" y="673"/>
                </a:moveTo>
                <a:lnTo>
                  <a:pt x="510" y="673"/>
                </a:lnTo>
                <a:cubicBezTo>
                  <a:pt x="510" y="679"/>
                  <a:pt x="504" y="679"/>
                  <a:pt x="504" y="679"/>
                </a:cubicBezTo>
                <a:lnTo>
                  <a:pt x="504" y="679"/>
                </a:lnTo>
                <a:lnTo>
                  <a:pt x="510" y="673"/>
                </a:lnTo>
                <a:close/>
                <a:moveTo>
                  <a:pt x="579" y="694"/>
                </a:moveTo>
                <a:cubicBezTo>
                  <a:pt x="578" y="694"/>
                  <a:pt x="577" y="695"/>
                  <a:pt x="577" y="695"/>
                </a:cubicBezTo>
                <a:cubicBezTo>
                  <a:pt x="579" y="695"/>
                  <a:pt x="580" y="695"/>
                  <a:pt x="579" y="694"/>
                </a:cubicBezTo>
                <a:close/>
                <a:moveTo>
                  <a:pt x="719" y="690"/>
                </a:moveTo>
                <a:cubicBezTo>
                  <a:pt x="721" y="690"/>
                  <a:pt x="724" y="693"/>
                  <a:pt x="727" y="695"/>
                </a:cubicBezTo>
                <a:lnTo>
                  <a:pt x="717" y="695"/>
                </a:lnTo>
                <a:cubicBezTo>
                  <a:pt x="717" y="691"/>
                  <a:pt x="718" y="690"/>
                  <a:pt x="719" y="690"/>
                </a:cubicBezTo>
                <a:close/>
                <a:moveTo>
                  <a:pt x="471" y="729"/>
                </a:moveTo>
                <a:lnTo>
                  <a:pt x="471" y="729"/>
                </a:lnTo>
                <a:cubicBezTo>
                  <a:pt x="489" y="738"/>
                  <a:pt x="463" y="751"/>
                  <a:pt x="455" y="765"/>
                </a:cubicBezTo>
                <a:lnTo>
                  <a:pt x="455" y="765"/>
                </a:lnTo>
                <a:cubicBezTo>
                  <a:pt x="456" y="761"/>
                  <a:pt x="456" y="759"/>
                  <a:pt x="454" y="757"/>
                </a:cubicBezTo>
                <a:cubicBezTo>
                  <a:pt x="465" y="751"/>
                  <a:pt x="460" y="735"/>
                  <a:pt x="471" y="729"/>
                </a:cubicBezTo>
                <a:close/>
                <a:moveTo>
                  <a:pt x="420" y="770"/>
                </a:moveTo>
                <a:cubicBezTo>
                  <a:pt x="418" y="772"/>
                  <a:pt x="416" y="774"/>
                  <a:pt x="415" y="774"/>
                </a:cubicBezTo>
                <a:cubicBezTo>
                  <a:pt x="418" y="774"/>
                  <a:pt x="419" y="772"/>
                  <a:pt x="420" y="770"/>
                </a:cubicBezTo>
                <a:close/>
                <a:moveTo>
                  <a:pt x="432" y="818"/>
                </a:moveTo>
                <a:cubicBezTo>
                  <a:pt x="432" y="818"/>
                  <a:pt x="432" y="818"/>
                  <a:pt x="432" y="819"/>
                </a:cubicBezTo>
                <a:cubicBezTo>
                  <a:pt x="432" y="819"/>
                  <a:pt x="432" y="819"/>
                  <a:pt x="432" y="820"/>
                </a:cubicBezTo>
                <a:lnTo>
                  <a:pt x="432" y="820"/>
                </a:lnTo>
                <a:cubicBezTo>
                  <a:pt x="432" y="819"/>
                  <a:pt x="432" y="818"/>
                  <a:pt x="432" y="818"/>
                </a:cubicBezTo>
                <a:close/>
                <a:moveTo>
                  <a:pt x="415" y="819"/>
                </a:moveTo>
                <a:lnTo>
                  <a:pt x="415" y="819"/>
                </a:lnTo>
                <a:cubicBezTo>
                  <a:pt x="409" y="830"/>
                  <a:pt x="426" y="835"/>
                  <a:pt x="415" y="852"/>
                </a:cubicBezTo>
                <a:cubicBezTo>
                  <a:pt x="417" y="850"/>
                  <a:pt x="419" y="848"/>
                  <a:pt x="421" y="848"/>
                </a:cubicBezTo>
                <a:cubicBezTo>
                  <a:pt x="424" y="848"/>
                  <a:pt x="426" y="851"/>
                  <a:pt x="426" y="858"/>
                </a:cubicBezTo>
                <a:cubicBezTo>
                  <a:pt x="432" y="847"/>
                  <a:pt x="448" y="830"/>
                  <a:pt x="437" y="830"/>
                </a:cubicBezTo>
                <a:cubicBezTo>
                  <a:pt x="432" y="830"/>
                  <a:pt x="432" y="825"/>
                  <a:pt x="432" y="820"/>
                </a:cubicBezTo>
                <a:lnTo>
                  <a:pt x="432" y="820"/>
                </a:lnTo>
                <a:cubicBezTo>
                  <a:pt x="430" y="827"/>
                  <a:pt x="429" y="833"/>
                  <a:pt x="426" y="835"/>
                </a:cubicBezTo>
                <a:cubicBezTo>
                  <a:pt x="424" y="836"/>
                  <a:pt x="423" y="836"/>
                  <a:pt x="422" y="836"/>
                </a:cubicBezTo>
                <a:cubicBezTo>
                  <a:pt x="415" y="836"/>
                  <a:pt x="415" y="823"/>
                  <a:pt x="415" y="819"/>
                </a:cubicBezTo>
                <a:close/>
                <a:moveTo>
                  <a:pt x="1106" y="990"/>
                </a:moveTo>
                <a:cubicBezTo>
                  <a:pt x="1107" y="990"/>
                  <a:pt x="1108" y="991"/>
                  <a:pt x="1109" y="992"/>
                </a:cubicBezTo>
                <a:cubicBezTo>
                  <a:pt x="1108" y="991"/>
                  <a:pt x="1107" y="990"/>
                  <a:pt x="1106" y="990"/>
                </a:cubicBezTo>
                <a:close/>
                <a:moveTo>
                  <a:pt x="367" y="999"/>
                </a:moveTo>
                <a:cubicBezTo>
                  <a:pt x="366" y="1000"/>
                  <a:pt x="365" y="1002"/>
                  <a:pt x="364" y="1003"/>
                </a:cubicBezTo>
                <a:cubicBezTo>
                  <a:pt x="364" y="1003"/>
                  <a:pt x="368" y="1000"/>
                  <a:pt x="367" y="999"/>
                </a:cubicBezTo>
                <a:close/>
                <a:moveTo>
                  <a:pt x="997" y="1026"/>
                </a:moveTo>
                <a:lnTo>
                  <a:pt x="997" y="1026"/>
                </a:lnTo>
                <a:cubicBezTo>
                  <a:pt x="998" y="1026"/>
                  <a:pt x="998" y="1026"/>
                  <a:pt x="999" y="1027"/>
                </a:cubicBezTo>
                <a:lnTo>
                  <a:pt x="999" y="1027"/>
                </a:lnTo>
                <a:cubicBezTo>
                  <a:pt x="998" y="1026"/>
                  <a:pt x="998" y="1026"/>
                  <a:pt x="997" y="1026"/>
                </a:cubicBezTo>
                <a:close/>
                <a:moveTo>
                  <a:pt x="1021" y="1329"/>
                </a:moveTo>
                <a:lnTo>
                  <a:pt x="1020" y="1334"/>
                </a:lnTo>
                <a:cubicBezTo>
                  <a:pt x="1023" y="1331"/>
                  <a:pt x="1022" y="1329"/>
                  <a:pt x="1021" y="1329"/>
                </a:cubicBezTo>
                <a:close/>
                <a:moveTo>
                  <a:pt x="930" y="1395"/>
                </a:moveTo>
                <a:lnTo>
                  <a:pt x="913" y="1412"/>
                </a:lnTo>
                <a:cubicBezTo>
                  <a:pt x="924" y="1407"/>
                  <a:pt x="924" y="1401"/>
                  <a:pt x="936" y="1395"/>
                </a:cubicBezTo>
                <a:lnTo>
                  <a:pt x="936" y="1395"/>
                </a:lnTo>
                <a:cubicBezTo>
                  <a:pt x="930" y="1398"/>
                  <a:pt x="929" y="1400"/>
                  <a:pt x="929" y="1400"/>
                </a:cubicBezTo>
                <a:cubicBezTo>
                  <a:pt x="929" y="1400"/>
                  <a:pt x="930" y="1398"/>
                  <a:pt x="930" y="1395"/>
                </a:cubicBezTo>
                <a:close/>
                <a:moveTo>
                  <a:pt x="348" y="1"/>
                </a:moveTo>
                <a:cubicBezTo>
                  <a:pt x="342" y="6"/>
                  <a:pt x="336" y="12"/>
                  <a:pt x="331" y="12"/>
                </a:cubicBezTo>
                <a:lnTo>
                  <a:pt x="314" y="6"/>
                </a:lnTo>
                <a:cubicBezTo>
                  <a:pt x="308" y="6"/>
                  <a:pt x="302" y="6"/>
                  <a:pt x="295" y="6"/>
                </a:cubicBezTo>
                <a:cubicBezTo>
                  <a:pt x="242" y="6"/>
                  <a:pt x="197" y="27"/>
                  <a:pt x="152" y="62"/>
                </a:cubicBezTo>
                <a:cubicBezTo>
                  <a:pt x="146" y="66"/>
                  <a:pt x="142" y="67"/>
                  <a:pt x="139" y="67"/>
                </a:cubicBezTo>
                <a:cubicBezTo>
                  <a:pt x="134" y="67"/>
                  <a:pt x="131" y="62"/>
                  <a:pt x="124" y="62"/>
                </a:cubicBezTo>
                <a:cubicBezTo>
                  <a:pt x="90" y="90"/>
                  <a:pt x="90" y="107"/>
                  <a:pt x="68" y="141"/>
                </a:cubicBezTo>
                <a:cubicBezTo>
                  <a:pt x="68" y="137"/>
                  <a:pt x="68" y="130"/>
                  <a:pt x="64" y="130"/>
                </a:cubicBezTo>
                <a:cubicBezTo>
                  <a:pt x="62" y="130"/>
                  <a:pt x="60" y="132"/>
                  <a:pt x="56" y="135"/>
                </a:cubicBezTo>
                <a:cubicBezTo>
                  <a:pt x="56" y="141"/>
                  <a:pt x="56" y="146"/>
                  <a:pt x="51" y="152"/>
                </a:cubicBezTo>
                <a:lnTo>
                  <a:pt x="51" y="146"/>
                </a:lnTo>
                <a:cubicBezTo>
                  <a:pt x="40" y="152"/>
                  <a:pt x="40" y="163"/>
                  <a:pt x="28" y="186"/>
                </a:cubicBezTo>
                <a:cubicBezTo>
                  <a:pt x="12" y="219"/>
                  <a:pt x="17" y="259"/>
                  <a:pt x="28" y="287"/>
                </a:cubicBezTo>
                <a:cubicBezTo>
                  <a:pt x="26" y="298"/>
                  <a:pt x="24" y="302"/>
                  <a:pt x="21" y="302"/>
                </a:cubicBezTo>
                <a:cubicBezTo>
                  <a:pt x="17" y="302"/>
                  <a:pt x="13" y="291"/>
                  <a:pt x="12" y="291"/>
                </a:cubicBezTo>
                <a:cubicBezTo>
                  <a:pt x="12" y="291"/>
                  <a:pt x="12" y="291"/>
                  <a:pt x="12" y="291"/>
                </a:cubicBezTo>
                <a:lnTo>
                  <a:pt x="12" y="291"/>
                </a:lnTo>
                <a:cubicBezTo>
                  <a:pt x="17" y="270"/>
                  <a:pt x="12" y="275"/>
                  <a:pt x="6" y="270"/>
                </a:cubicBezTo>
                <a:lnTo>
                  <a:pt x="6" y="270"/>
                </a:lnTo>
                <a:cubicBezTo>
                  <a:pt x="6" y="281"/>
                  <a:pt x="12" y="298"/>
                  <a:pt x="0" y="303"/>
                </a:cubicBezTo>
                <a:cubicBezTo>
                  <a:pt x="0" y="318"/>
                  <a:pt x="0" y="324"/>
                  <a:pt x="4" y="335"/>
                </a:cubicBezTo>
                <a:lnTo>
                  <a:pt x="4" y="335"/>
                </a:lnTo>
                <a:cubicBezTo>
                  <a:pt x="4" y="334"/>
                  <a:pt x="5" y="332"/>
                  <a:pt x="7" y="332"/>
                </a:cubicBezTo>
                <a:cubicBezTo>
                  <a:pt x="8" y="332"/>
                  <a:pt x="10" y="333"/>
                  <a:pt x="12" y="337"/>
                </a:cubicBezTo>
                <a:cubicBezTo>
                  <a:pt x="6" y="348"/>
                  <a:pt x="17" y="387"/>
                  <a:pt x="6" y="387"/>
                </a:cubicBezTo>
                <a:cubicBezTo>
                  <a:pt x="23" y="466"/>
                  <a:pt x="68" y="555"/>
                  <a:pt x="146" y="606"/>
                </a:cubicBezTo>
                <a:cubicBezTo>
                  <a:pt x="163" y="606"/>
                  <a:pt x="135" y="595"/>
                  <a:pt x="146" y="595"/>
                </a:cubicBezTo>
                <a:cubicBezTo>
                  <a:pt x="168" y="600"/>
                  <a:pt x="157" y="611"/>
                  <a:pt x="174" y="611"/>
                </a:cubicBezTo>
                <a:lnTo>
                  <a:pt x="168" y="617"/>
                </a:lnTo>
                <a:cubicBezTo>
                  <a:pt x="191" y="628"/>
                  <a:pt x="219" y="628"/>
                  <a:pt x="241" y="628"/>
                </a:cubicBezTo>
                <a:cubicBezTo>
                  <a:pt x="236" y="634"/>
                  <a:pt x="258" y="639"/>
                  <a:pt x="241" y="639"/>
                </a:cubicBezTo>
                <a:cubicBezTo>
                  <a:pt x="252" y="639"/>
                  <a:pt x="257" y="673"/>
                  <a:pt x="262" y="673"/>
                </a:cubicBezTo>
                <a:cubicBezTo>
                  <a:pt x="263" y="673"/>
                  <a:pt x="263" y="673"/>
                  <a:pt x="264" y="673"/>
                </a:cubicBezTo>
                <a:lnTo>
                  <a:pt x="264" y="639"/>
                </a:lnTo>
                <a:cubicBezTo>
                  <a:pt x="264" y="639"/>
                  <a:pt x="269" y="642"/>
                  <a:pt x="272" y="642"/>
                </a:cubicBezTo>
                <a:cubicBezTo>
                  <a:pt x="274" y="642"/>
                  <a:pt x="275" y="641"/>
                  <a:pt x="275" y="639"/>
                </a:cubicBezTo>
                <a:cubicBezTo>
                  <a:pt x="286" y="651"/>
                  <a:pt x="297" y="656"/>
                  <a:pt x="303" y="662"/>
                </a:cubicBezTo>
                <a:cubicBezTo>
                  <a:pt x="303" y="664"/>
                  <a:pt x="301" y="664"/>
                  <a:pt x="298" y="664"/>
                </a:cubicBezTo>
                <a:cubicBezTo>
                  <a:pt x="292" y="664"/>
                  <a:pt x="282" y="662"/>
                  <a:pt x="275" y="662"/>
                </a:cubicBezTo>
                <a:cubicBezTo>
                  <a:pt x="275" y="673"/>
                  <a:pt x="308" y="673"/>
                  <a:pt x="292" y="684"/>
                </a:cubicBezTo>
                <a:cubicBezTo>
                  <a:pt x="314" y="684"/>
                  <a:pt x="292" y="679"/>
                  <a:pt x="303" y="673"/>
                </a:cubicBezTo>
                <a:lnTo>
                  <a:pt x="303" y="673"/>
                </a:lnTo>
                <a:lnTo>
                  <a:pt x="320" y="679"/>
                </a:lnTo>
                <a:lnTo>
                  <a:pt x="308" y="673"/>
                </a:lnTo>
                <a:cubicBezTo>
                  <a:pt x="316" y="673"/>
                  <a:pt x="323" y="668"/>
                  <a:pt x="332" y="668"/>
                </a:cubicBezTo>
                <a:cubicBezTo>
                  <a:pt x="337" y="668"/>
                  <a:pt x="342" y="669"/>
                  <a:pt x="348" y="673"/>
                </a:cubicBezTo>
                <a:lnTo>
                  <a:pt x="364" y="662"/>
                </a:lnTo>
                <a:cubicBezTo>
                  <a:pt x="367" y="667"/>
                  <a:pt x="371" y="669"/>
                  <a:pt x="376" y="669"/>
                </a:cubicBezTo>
                <a:cubicBezTo>
                  <a:pt x="381" y="669"/>
                  <a:pt x="387" y="667"/>
                  <a:pt x="392" y="667"/>
                </a:cubicBezTo>
                <a:lnTo>
                  <a:pt x="381" y="673"/>
                </a:lnTo>
                <a:cubicBezTo>
                  <a:pt x="398" y="679"/>
                  <a:pt x="398" y="679"/>
                  <a:pt x="409" y="684"/>
                </a:cubicBezTo>
                <a:cubicBezTo>
                  <a:pt x="407" y="685"/>
                  <a:pt x="405" y="686"/>
                  <a:pt x="403" y="686"/>
                </a:cubicBezTo>
                <a:cubicBezTo>
                  <a:pt x="400" y="686"/>
                  <a:pt x="399" y="685"/>
                  <a:pt x="397" y="685"/>
                </a:cubicBezTo>
                <a:cubicBezTo>
                  <a:pt x="396" y="685"/>
                  <a:pt x="394" y="686"/>
                  <a:pt x="392" y="690"/>
                </a:cubicBezTo>
                <a:lnTo>
                  <a:pt x="409" y="695"/>
                </a:lnTo>
                <a:cubicBezTo>
                  <a:pt x="409" y="684"/>
                  <a:pt x="415" y="684"/>
                  <a:pt x="409" y="679"/>
                </a:cubicBezTo>
                <a:cubicBezTo>
                  <a:pt x="417" y="670"/>
                  <a:pt x="426" y="665"/>
                  <a:pt x="440" y="665"/>
                </a:cubicBezTo>
                <a:cubicBezTo>
                  <a:pt x="446" y="665"/>
                  <a:pt x="452" y="666"/>
                  <a:pt x="460" y="667"/>
                </a:cubicBezTo>
                <a:cubicBezTo>
                  <a:pt x="476" y="679"/>
                  <a:pt x="443" y="673"/>
                  <a:pt x="448" y="684"/>
                </a:cubicBezTo>
                <a:cubicBezTo>
                  <a:pt x="460" y="684"/>
                  <a:pt x="471" y="684"/>
                  <a:pt x="476" y="679"/>
                </a:cubicBezTo>
                <a:lnTo>
                  <a:pt x="476" y="684"/>
                </a:lnTo>
                <a:cubicBezTo>
                  <a:pt x="476" y="684"/>
                  <a:pt x="482" y="679"/>
                  <a:pt x="482" y="679"/>
                </a:cubicBezTo>
                <a:cubicBezTo>
                  <a:pt x="493" y="673"/>
                  <a:pt x="499" y="667"/>
                  <a:pt x="510" y="667"/>
                </a:cubicBezTo>
                <a:lnTo>
                  <a:pt x="510" y="667"/>
                </a:lnTo>
                <a:cubicBezTo>
                  <a:pt x="504" y="667"/>
                  <a:pt x="504" y="673"/>
                  <a:pt x="499" y="679"/>
                </a:cubicBezTo>
                <a:cubicBezTo>
                  <a:pt x="499" y="679"/>
                  <a:pt x="496" y="676"/>
                  <a:pt x="495" y="676"/>
                </a:cubicBezTo>
                <a:cubicBezTo>
                  <a:pt x="494" y="676"/>
                  <a:pt x="493" y="677"/>
                  <a:pt x="493" y="679"/>
                </a:cubicBezTo>
                <a:cubicBezTo>
                  <a:pt x="488" y="684"/>
                  <a:pt x="499" y="684"/>
                  <a:pt x="504" y="684"/>
                </a:cubicBezTo>
                <a:cubicBezTo>
                  <a:pt x="499" y="690"/>
                  <a:pt x="488" y="690"/>
                  <a:pt x="482" y="707"/>
                </a:cubicBezTo>
                <a:cubicBezTo>
                  <a:pt x="482" y="695"/>
                  <a:pt x="488" y="690"/>
                  <a:pt x="482" y="684"/>
                </a:cubicBezTo>
                <a:cubicBezTo>
                  <a:pt x="482" y="695"/>
                  <a:pt x="482" y="707"/>
                  <a:pt x="476" y="723"/>
                </a:cubicBezTo>
                <a:lnTo>
                  <a:pt x="460" y="729"/>
                </a:lnTo>
                <a:cubicBezTo>
                  <a:pt x="460" y="735"/>
                  <a:pt x="448" y="746"/>
                  <a:pt x="454" y="746"/>
                </a:cubicBezTo>
                <a:cubicBezTo>
                  <a:pt x="452" y="749"/>
                  <a:pt x="450" y="750"/>
                  <a:pt x="450" y="750"/>
                </a:cubicBezTo>
                <a:cubicBezTo>
                  <a:pt x="447" y="750"/>
                  <a:pt x="454" y="728"/>
                  <a:pt x="454" y="723"/>
                </a:cubicBezTo>
                <a:lnTo>
                  <a:pt x="454" y="723"/>
                </a:lnTo>
                <a:cubicBezTo>
                  <a:pt x="437" y="740"/>
                  <a:pt x="454" y="746"/>
                  <a:pt x="432" y="763"/>
                </a:cubicBezTo>
                <a:lnTo>
                  <a:pt x="432" y="751"/>
                </a:lnTo>
                <a:cubicBezTo>
                  <a:pt x="429" y="754"/>
                  <a:pt x="425" y="761"/>
                  <a:pt x="422" y="766"/>
                </a:cubicBezTo>
                <a:lnTo>
                  <a:pt x="422" y="766"/>
                </a:lnTo>
                <a:cubicBezTo>
                  <a:pt x="422" y="765"/>
                  <a:pt x="421" y="764"/>
                  <a:pt x="420" y="763"/>
                </a:cubicBezTo>
                <a:lnTo>
                  <a:pt x="420" y="763"/>
                </a:lnTo>
                <a:cubicBezTo>
                  <a:pt x="420" y="765"/>
                  <a:pt x="420" y="768"/>
                  <a:pt x="420" y="770"/>
                </a:cubicBezTo>
                <a:lnTo>
                  <a:pt x="420" y="770"/>
                </a:lnTo>
                <a:cubicBezTo>
                  <a:pt x="421" y="769"/>
                  <a:pt x="421" y="768"/>
                  <a:pt x="422" y="766"/>
                </a:cubicBezTo>
                <a:lnTo>
                  <a:pt x="422" y="766"/>
                </a:lnTo>
                <a:cubicBezTo>
                  <a:pt x="429" y="782"/>
                  <a:pt x="416" y="802"/>
                  <a:pt x="432" y="807"/>
                </a:cubicBezTo>
                <a:lnTo>
                  <a:pt x="437" y="796"/>
                </a:lnTo>
                <a:lnTo>
                  <a:pt x="437" y="796"/>
                </a:lnTo>
                <a:cubicBezTo>
                  <a:pt x="435" y="804"/>
                  <a:pt x="433" y="811"/>
                  <a:pt x="432" y="818"/>
                </a:cubicBezTo>
                <a:lnTo>
                  <a:pt x="432" y="818"/>
                </a:lnTo>
                <a:cubicBezTo>
                  <a:pt x="434" y="815"/>
                  <a:pt x="435" y="814"/>
                  <a:pt x="437" y="814"/>
                </a:cubicBezTo>
                <a:cubicBezTo>
                  <a:pt x="441" y="814"/>
                  <a:pt x="445" y="819"/>
                  <a:pt x="448" y="819"/>
                </a:cubicBezTo>
                <a:cubicBezTo>
                  <a:pt x="460" y="796"/>
                  <a:pt x="432" y="807"/>
                  <a:pt x="443" y="791"/>
                </a:cubicBezTo>
                <a:lnTo>
                  <a:pt x="448" y="791"/>
                </a:lnTo>
                <a:cubicBezTo>
                  <a:pt x="448" y="785"/>
                  <a:pt x="451" y="777"/>
                  <a:pt x="454" y="771"/>
                </a:cubicBezTo>
                <a:lnTo>
                  <a:pt x="454" y="771"/>
                </a:lnTo>
                <a:cubicBezTo>
                  <a:pt x="454" y="772"/>
                  <a:pt x="454" y="773"/>
                  <a:pt x="454" y="774"/>
                </a:cubicBezTo>
                <a:cubicBezTo>
                  <a:pt x="456" y="773"/>
                  <a:pt x="457" y="773"/>
                  <a:pt x="458" y="773"/>
                </a:cubicBezTo>
                <a:cubicBezTo>
                  <a:pt x="464" y="773"/>
                  <a:pt x="460" y="786"/>
                  <a:pt x="465" y="791"/>
                </a:cubicBezTo>
                <a:lnTo>
                  <a:pt x="471" y="757"/>
                </a:lnTo>
                <a:cubicBezTo>
                  <a:pt x="476" y="757"/>
                  <a:pt x="493" y="751"/>
                  <a:pt x="488" y="746"/>
                </a:cubicBezTo>
                <a:cubicBezTo>
                  <a:pt x="493" y="735"/>
                  <a:pt x="482" y="729"/>
                  <a:pt x="493" y="723"/>
                </a:cubicBezTo>
                <a:cubicBezTo>
                  <a:pt x="493" y="723"/>
                  <a:pt x="493" y="729"/>
                  <a:pt x="493" y="729"/>
                </a:cubicBezTo>
                <a:cubicBezTo>
                  <a:pt x="504" y="718"/>
                  <a:pt x="493" y="718"/>
                  <a:pt x="499" y="712"/>
                </a:cubicBezTo>
                <a:cubicBezTo>
                  <a:pt x="500" y="709"/>
                  <a:pt x="501" y="708"/>
                  <a:pt x="502" y="708"/>
                </a:cubicBezTo>
                <a:cubicBezTo>
                  <a:pt x="504" y="708"/>
                  <a:pt x="505" y="713"/>
                  <a:pt x="508" y="713"/>
                </a:cubicBezTo>
                <a:cubicBezTo>
                  <a:pt x="508" y="713"/>
                  <a:pt x="509" y="713"/>
                  <a:pt x="510" y="712"/>
                </a:cubicBezTo>
                <a:cubicBezTo>
                  <a:pt x="510" y="707"/>
                  <a:pt x="516" y="701"/>
                  <a:pt x="516" y="695"/>
                </a:cubicBezTo>
                <a:cubicBezTo>
                  <a:pt x="521" y="695"/>
                  <a:pt x="527" y="695"/>
                  <a:pt x="527" y="701"/>
                </a:cubicBezTo>
                <a:cubicBezTo>
                  <a:pt x="560" y="701"/>
                  <a:pt x="527" y="684"/>
                  <a:pt x="560" y="684"/>
                </a:cubicBezTo>
                <a:cubicBezTo>
                  <a:pt x="554" y="681"/>
                  <a:pt x="549" y="680"/>
                  <a:pt x="545" y="680"/>
                </a:cubicBezTo>
                <a:cubicBezTo>
                  <a:pt x="534" y="680"/>
                  <a:pt x="534" y="691"/>
                  <a:pt x="521" y="695"/>
                </a:cubicBezTo>
                <a:cubicBezTo>
                  <a:pt x="527" y="690"/>
                  <a:pt x="527" y="690"/>
                  <a:pt x="527" y="684"/>
                </a:cubicBezTo>
                <a:cubicBezTo>
                  <a:pt x="521" y="684"/>
                  <a:pt x="521" y="679"/>
                  <a:pt x="521" y="667"/>
                </a:cubicBezTo>
                <a:lnTo>
                  <a:pt x="560" y="667"/>
                </a:lnTo>
                <a:cubicBezTo>
                  <a:pt x="549" y="673"/>
                  <a:pt x="577" y="679"/>
                  <a:pt x="577" y="684"/>
                </a:cubicBezTo>
                <a:lnTo>
                  <a:pt x="566" y="690"/>
                </a:lnTo>
                <a:cubicBezTo>
                  <a:pt x="573" y="690"/>
                  <a:pt x="578" y="692"/>
                  <a:pt x="579" y="694"/>
                </a:cubicBezTo>
                <a:lnTo>
                  <a:pt x="579" y="694"/>
                </a:lnTo>
                <a:cubicBezTo>
                  <a:pt x="581" y="693"/>
                  <a:pt x="583" y="693"/>
                  <a:pt x="587" y="693"/>
                </a:cubicBezTo>
                <a:cubicBezTo>
                  <a:pt x="598" y="693"/>
                  <a:pt x="616" y="695"/>
                  <a:pt x="628" y="695"/>
                </a:cubicBezTo>
                <a:lnTo>
                  <a:pt x="628" y="690"/>
                </a:lnTo>
                <a:cubicBezTo>
                  <a:pt x="639" y="690"/>
                  <a:pt x="661" y="690"/>
                  <a:pt x="672" y="695"/>
                </a:cubicBezTo>
                <a:cubicBezTo>
                  <a:pt x="695" y="695"/>
                  <a:pt x="689" y="690"/>
                  <a:pt x="712" y="684"/>
                </a:cubicBezTo>
                <a:lnTo>
                  <a:pt x="712" y="684"/>
                </a:lnTo>
                <a:cubicBezTo>
                  <a:pt x="717" y="695"/>
                  <a:pt x="712" y="701"/>
                  <a:pt x="706" y="712"/>
                </a:cubicBezTo>
                <a:cubicBezTo>
                  <a:pt x="700" y="707"/>
                  <a:pt x="695" y="707"/>
                  <a:pt x="684" y="701"/>
                </a:cubicBezTo>
                <a:cubicBezTo>
                  <a:pt x="678" y="700"/>
                  <a:pt x="672" y="699"/>
                  <a:pt x="667" y="699"/>
                </a:cubicBezTo>
                <a:cubicBezTo>
                  <a:pt x="652" y="699"/>
                  <a:pt x="638" y="703"/>
                  <a:pt x="625" y="703"/>
                </a:cubicBezTo>
                <a:cubicBezTo>
                  <a:pt x="620" y="703"/>
                  <a:pt x="616" y="702"/>
                  <a:pt x="611" y="701"/>
                </a:cubicBezTo>
                <a:lnTo>
                  <a:pt x="611" y="701"/>
                </a:lnTo>
                <a:cubicBezTo>
                  <a:pt x="602" y="707"/>
                  <a:pt x="607" y="707"/>
                  <a:pt x="614" y="707"/>
                </a:cubicBezTo>
                <a:cubicBezTo>
                  <a:pt x="622" y="707"/>
                  <a:pt x="633" y="707"/>
                  <a:pt x="639" y="712"/>
                </a:cubicBezTo>
                <a:cubicBezTo>
                  <a:pt x="628" y="712"/>
                  <a:pt x="611" y="712"/>
                  <a:pt x="611" y="723"/>
                </a:cubicBezTo>
                <a:cubicBezTo>
                  <a:pt x="619" y="723"/>
                  <a:pt x="621" y="714"/>
                  <a:pt x="629" y="714"/>
                </a:cubicBezTo>
                <a:cubicBezTo>
                  <a:pt x="631" y="714"/>
                  <a:pt x="635" y="715"/>
                  <a:pt x="639" y="718"/>
                </a:cubicBezTo>
                <a:cubicBezTo>
                  <a:pt x="656" y="718"/>
                  <a:pt x="661" y="735"/>
                  <a:pt x="672" y="735"/>
                </a:cubicBezTo>
                <a:cubicBezTo>
                  <a:pt x="681" y="735"/>
                  <a:pt x="686" y="725"/>
                  <a:pt x="695" y="725"/>
                </a:cubicBezTo>
                <a:cubicBezTo>
                  <a:pt x="698" y="725"/>
                  <a:pt x="702" y="726"/>
                  <a:pt x="706" y="729"/>
                </a:cubicBezTo>
                <a:lnTo>
                  <a:pt x="695" y="735"/>
                </a:lnTo>
                <a:cubicBezTo>
                  <a:pt x="700" y="737"/>
                  <a:pt x="703" y="738"/>
                  <a:pt x="706" y="738"/>
                </a:cubicBezTo>
                <a:cubicBezTo>
                  <a:pt x="713" y="738"/>
                  <a:pt x="716" y="731"/>
                  <a:pt x="723" y="731"/>
                </a:cubicBezTo>
                <a:cubicBezTo>
                  <a:pt x="726" y="731"/>
                  <a:pt x="729" y="732"/>
                  <a:pt x="734" y="735"/>
                </a:cubicBezTo>
                <a:cubicBezTo>
                  <a:pt x="728" y="729"/>
                  <a:pt x="745" y="729"/>
                  <a:pt x="728" y="723"/>
                </a:cubicBezTo>
                <a:cubicBezTo>
                  <a:pt x="731" y="722"/>
                  <a:pt x="735" y="721"/>
                  <a:pt x="738" y="721"/>
                </a:cubicBezTo>
                <a:cubicBezTo>
                  <a:pt x="748" y="721"/>
                  <a:pt x="759" y="726"/>
                  <a:pt x="768" y="735"/>
                </a:cubicBezTo>
                <a:cubicBezTo>
                  <a:pt x="773" y="735"/>
                  <a:pt x="773" y="729"/>
                  <a:pt x="773" y="729"/>
                </a:cubicBezTo>
                <a:cubicBezTo>
                  <a:pt x="762" y="712"/>
                  <a:pt x="751" y="723"/>
                  <a:pt x="740" y="712"/>
                </a:cubicBezTo>
                <a:lnTo>
                  <a:pt x="728" y="718"/>
                </a:lnTo>
                <a:cubicBezTo>
                  <a:pt x="718" y="707"/>
                  <a:pt x="717" y="701"/>
                  <a:pt x="728" y="696"/>
                </a:cubicBezTo>
                <a:lnTo>
                  <a:pt x="728" y="696"/>
                </a:lnTo>
                <a:cubicBezTo>
                  <a:pt x="730" y="697"/>
                  <a:pt x="732" y="698"/>
                  <a:pt x="734" y="698"/>
                </a:cubicBezTo>
                <a:cubicBezTo>
                  <a:pt x="736" y="698"/>
                  <a:pt x="738" y="697"/>
                  <a:pt x="740" y="695"/>
                </a:cubicBezTo>
                <a:lnTo>
                  <a:pt x="728" y="690"/>
                </a:lnTo>
                <a:cubicBezTo>
                  <a:pt x="728" y="686"/>
                  <a:pt x="731" y="685"/>
                  <a:pt x="735" y="685"/>
                </a:cubicBezTo>
                <a:cubicBezTo>
                  <a:pt x="744" y="685"/>
                  <a:pt x="760" y="691"/>
                  <a:pt x="768" y="695"/>
                </a:cubicBezTo>
                <a:cubicBezTo>
                  <a:pt x="779" y="707"/>
                  <a:pt x="790" y="712"/>
                  <a:pt x="790" y="723"/>
                </a:cubicBezTo>
                <a:lnTo>
                  <a:pt x="768" y="718"/>
                </a:lnTo>
                <a:lnTo>
                  <a:pt x="768" y="718"/>
                </a:lnTo>
                <a:cubicBezTo>
                  <a:pt x="773" y="729"/>
                  <a:pt x="796" y="723"/>
                  <a:pt x="801" y="729"/>
                </a:cubicBezTo>
                <a:cubicBezTo>
                  <a:pt x="801" y="729"/>
                  <a:pt x="807" y="729"/>
                  <a:pt x="807" y="735"/>
                </a:cubicBezTo>
                <a:cubicBezTo>
                  <a:pt x="807" y="729"/>
                  <a:pt x="807" y="729"/>
                  <a:pt x="807" y="729"/>
                </a:cubicBezTo>
                <a:cubicBezTo>
                  <a:pt x="807" y="729"/>
                  <a:pt x="807" y="735"/>
                  <a:pt x="812" y="735"/>
                </a:cubicBezTo>
                <a:cubicBezTo>
                  <a:pt x="818" y="740"/>
                  <a:pt x="835" y="746"/>
                  <a:pt x="840" y="751"/>
                </a:cubicBezTo>
                <a:lnTo>
                  <a:pt x="840" y="746"/>
                </a:lnTo>
                <a:cubicBezTo>
                  <a:pt x="835" y="740"/>
                  <a:pt x="824" y="735"/>
                  <a:pt x="829" y="729"/>
                </a:cubicBezTo>
                <a:lnTo>
                  <a:pt x="829" y="729"/>
                </a:lnTo>
                <a:cubicBezTo>
                  <a:pt x="852" y="735"/>
                  <a:pt x="852" y="751"/>
                  <a:pt x="852" y="757"/>
                </a:cubicBezTo>
                <a:cubicBezTo>
                  <a:pt x="850" y="758"/>
                  <a:pt x="849" y="758"/>
                  <a:pt x="847" y="758"/>
                </a:cubicBezTo>
                <a:cubicBezTo>
                  <a:pt x="839" y="758"/>
                  <a:pt x="833" y="746"/>
                  <a:pt x="824" y="746"/>
                </a:cubicBezTo>
                <a:lnTo>
                  <a:pt x="824" y="746"/>
                </a:lnTo>
                <a:cubicBezTo>
                  <a:pt x="824" y="757"/>
                  <a:pt x="840" y="757"/>
                  <a:pt x="852" y="774"/>
                </a:cubicBezTo>
                <a:cubicBezTo>
                  <a:pt x="850" y="775"/>
                  <a:pt x="848" y="775"/>
                  <a:pt x="847" y="775"/>
                </a:cubicBezTo>
                <a:cubicBezTo>
                  <a:pt x="840" y="775"/>
                  <a:pt x="835" y="767"/>
                  <a:pt x="828" y="767"/>
                </a:cubicBezTo>
                <a:cubicBezTo>
                  <a:pt x="827" y="767"/>
                  <a:pt x="825" y="767"/>
                  <a:pt x="824" y="768"/>
                </a:cubicBezTo>
                <a:cubicBezTo>
                  <a:pt x="835" y="779"/>
                  <a:pt x="846" y="774"/>
                  <a:pt x="857" y="785"/>
                </a:cubicBezTo>
                <a:cubicBezTo>
                  <a:pt x="856" y="786"/>
                  <a:pt x="855" y="787"/>
                  <a:pt x="853" y="787"/>
                </a:cubicBezTo>
                <a:cubicBezTo>
                  <a:pt x="849" y="787"/>
                  <a:pt x="843" y="783"/>
                  <a:pt x="839" y="783"/>
                </a:cubicBezTo>
                <a:cubicBezTo>
                  <a:pt x="837" y="783"/>
                  <a:pt x="836" y="784"/>
                  <a:pt x="835" y="785"/>
                </a:cubicBezTo>
                <a:lnTo>
                  <a:pt x="846" y="796"/>
                </a:lnTo>
                <a:cubicBezTo>
                  <a:pt x="842" y="794"/>
                  <a:pt x="839" y="793"/>
                  <a:pt x="838" y="793"/>
                </a:cubicBezTo>
                <a:cubicBezTo>
                  <a:pt x="830" y="793"/>
                  <a:pt x="835" y="804"/>
                  <a:pt x="830" y="804"/>
                </a:cubicBezTo>
                <a:cubicBezTo>
                  <a:pt x="828" y="804"/>
                  <a:pt x="827" y="804"/>
                  <a:pt x="824" y="802"/>
                </a:cubicBezTo>
                <a:lnTo>
                  <a:pt x="824" y="802"/>
                </a:lnTo>
                <a:cubicBezTo>
                  <a:pt x="826" y="807"/>
                  <a:pt x="831" y="807"/>
                  <a:pt x="835" y="807"/>
                </a:cubicBezTo>
                <a:cubicBezTo>
                  <a:pt x="839" y="807"/>
                  <a:pt x="843" y="807"/>
                  <a:pt x="846" y="813"/>
                </a:cubicBezTo>
                <a:cubicBezTo>
                  <a:pt x="846" y="807"/>
                  <a:pt x="840" y="796"/>
                  <a:pt x="852" y="796"/>
                </a:cubicBezTo>
                <a:lnTo>
                  <a:pt x="863" y="807"/>
                </a:lnTo>
                <a:cubicBezTo>
                  <a:pt x="868" y="819"/>
                  <a:pt x="846" y="813"/>
                  <a:pt x="852" y="819"/>
                </a:cubicBezTo>
                <a:lnTo>
                  <a:pt x="863" y="824"/>
                </a:lnTo>
                <a:cubicBezTo>
                  <a:pt x="868" y="824"/>
                  <a:pt x="863" y="819"/>
                  <a:pt x="868" y="813"/>
                </a:cubicBezTo>
                <a:cubicBezTo>
                  <a:pt x="871" y="817"/>
                  <a:pt x="873" y="818"/>
                  <a:pt x="877" y="818"/>
                </a:cubicBezTo>
                <a:cubicBezTo>
                  <a:pt x="881" y="818"/>
                  <a:pt x="886" y="817"/>
                  <a:pt x="892" y="817"/>
                </a:cubicBezTo>
                <a:cubicBezTo>
                  <a:pt x="895" y="817"/>
                  <a:pt x="898" y="817"/>
                  <a:pt x="902" y="819"/>
                </a:cubicBezTo>
                <a:cubicBezTo>
                  <a:pt x="908" y="824"/>
                  <a:pt x="908" y="824"/>
                  <a:pt x="908" y="830"/>
                </a:cubicBezTo>
                <a:cubicBezTo>
                  <a:pt x="936" y="835"/>
                  <a:pt x="952" y="858"/>
                  <a:pt x="969" y="869"/>
                </a:cubicBezTo>
                <a:cubicBezTo>
                  <a:pt x="967" y="868"/>
                  <a:pt x="966" y="867"/>
                  <a:pt x="965" y="867"/>
                </a:cubicBezTo>
                <a:cubicBezTo>
                  <a:pt x="960" y="867"/>
                  <a:pt x="964" y="877"/>
                  <a:pt x="964" y="886"/>
                </a:cubicBezTo>
                <a:cubicBezTo>
                  <a:pt x="959" y="881"/>
                  <a:pt x="954" y="879"/>
                  <a:pt x="950" y="879"/>
                </a:cubicBezTo>
                <a:cubicBezTo>
                  <a:pt x="944" y="879"/>
                  <a:pt x="939" y="883"/>
                  <a:pt x="936" y="886"/>
                </a:cubicBezTo>
                <a:cubicBezTo>
                  <a:pt x="941" y="889"/>
                  <a:pt x="947" y="890"/>
                  <a:pt x="951" y="890"/>
                </a:cubicBezTo>
                <a:cubicBezTo>
                  <a:pt x="955" y="890"/>
                  <a:pt x="958" y="889"/>
                  <a:pt x="958" y="886"/>
                </a:cubicBezTo>
                <a:cubicBezTo>
                  <a:pt x="964" y="903"/>
                  <a:pt x="969" y="891"/>
                  <a:pt x="969" y="903"/>
                </a:cubicBezTo>
                <a:cubicBezTo>
                  <a:pt x="969" y="914"/>
                  <a:pt x="958" y="908"/>
                  <a:pt x="958" y="914"/>
                </a:cubicBezTo>
                <a:cubicBezTo>
                  <a:pt x="960" y="917"/>
                  <a:pt x="961" y="918"/>
                  <a:pt x="963" y="918"/>
                </a:cubicBezTo>
                <a:cubicBezTo>
                  <a:pt x="965" y="918"/>
                  <a:pt x="967" y="917"/>
                  <a:pt x="968" y="917"/>
                </a:cubicBezTo>
                <a:cubicBezTo>
                  <a:pt x="971" y="917"/>
                  <a:pt x="973" y="918"/>
                  <a:pt x="975" y="925"/>
                </a:cubicBezTo>
                <a:cubicBezTo>
                  <a:pt x="975" y="936"/>
                  <a:pt x="986" y="942"/>
                  <a:pt x="992" y="942"/>
                </a:cubicBezTo>
                <a:cubicBezTo>
                  <a:pt x="980" y="959"/>
                  <a:pt x="1003" y="970"/>
                  <a:pt x="986" y="970"/>
                </a:cubicBezTo>
                <a:cubicBezTo>
                  <a:pt x="989" y="976"/>
                  <a:pt x="992" y="979"/>
                  <a:pt x="993" y="979"/>
                </a:cubicBezTo>
                <a:cubicBezTo>
                  <a:pt x="997" y="979"/>
                  <a:pt x="999" y="969"/>
                  <a:pt x="1001" y="969"/>
                </a:cubicBezTo>
                <a:cubicBezTo>
                  <a:pt x="1002" y="969"/>
                  <a:pt x="1002" y="969"/>
                  <a:pt x="1003" y="970"/>
                </a:cubicBezTo>
                <a:cubicBezTo>
                  <a:pt x="1008" y="975"/>
                  <a:pt x="1008" y="992"/>
                  <a:pt x="1008" y="998"/>
                </a:cubicBezTo>
                <a:cubicBezTo>
                  <a:pt x="1008" y="992"/>
                  <a:pt x="1003" y="992"/>
                  <a:pt x="1003" y="987"/>
                </a:cubicBezTo>
                <a:lnTo>
                  <a:pt x="992" y="992"/>
                </a:lnTo>
                <a:cubicBezTo>
                  <a:pt x="992" y="1020"/>
                  <a:pt x="1020" y="1003"/>
                  <a:pt x="1014" y="1031"/>
                </a:cubicBezTo>
                <a:cubicBezTo>
                  <a:pt x="1012" y="1027"/>
                  <a:pt x="1011" y="1026"/>
                  <a:pt x="1009" y="1026"/>
                </a:cubicBezTo>
                <a:cubicBezTo>
                  <a:pt x="1008" y="1026"/>
                  <a:pt x="1006" y="1027"/>
                  <a:pt x="1003" y="1027"/>
                </a:cubicBezTo>
                <a:cubicBezTo>
                  <a:pt x="1002" y="1027"/>
                  <a:pt x="1001" y="1027"/>
                  <a:pt x="999" y="1027"/>
                </a:cubicBezTo>
                <a:lnTo>
                  <a:pt x="999" y="1027"/>
                </a:lnTo>
                <a:cubicBezTo>
                  <a:pt x="1002" y="1029"/>
                  <a:pt x="1003" y="1040"/>
                  <a:pt x="1006" y="1040"/>
                </a:cubicBezTo>
                <a:cubicBezTo>
                  <a:pt x="1006" y="1040"/>
                  <a:pt x="1007" y="1039"/>
                  <a:pt x="1008" y="1037"/>
                </a:cubicBezTo>
                <a:lnTo>
                  <a:pt x="1008" y="1037"/>
                </a:lnTo>
                <a:cubicBezTo>
                  <a:pt x="1008" y="1043"/>
                  <a:pt x="1008" y="1054"/>
                  <a:pt x="1003" y="1059"/>
                </a:cubicBezTo>
                <a:cubicBezTo>
                  <a:pt x="1008" y="1071"/>
                  <a:pt x="1008" y="1076"/>
                  <a:pt x="1014" y="1082"/>
                </a:cubicBezTo>
                <a:cubicBezTo>
                  <a:pt x="1014" y="1099"/>
                  <a:pt x="1003" y="1110"/>
                  <a:pt x="1003" y="1115"/>
                </a:cubicBezTo>
                <a:cubicBezTo>
                  <a:pt x="1003" y="1149"/>
                  <a:pt x="980" y="1171"/>
                  <a:pt x="975" y="1205"/>
                </a:cubicBezTo>
                <a:lnTo>
                  <a:pt x="975" y="1199"/>
                </a:lnTo>
                <a:cubicBezTo>
                  <a:pt x="971" y="1207"/>
                  <a:pt x="972" y="1209"/>
                  <a:pt x="974" y="1209"/>
                </a:cubicBezTo>
                <a:cubicBezTo>
                  <a:pt x="976" y="1209"/>
                  <a:pt x="978" y="1208"/>
                  <a:pt x="980" y="1208"/>
                </a:cubicBezTo>
                <a:cubicBezTo>
                  <a:pt x="983" y="1208"/>
                  <a:pt x="985" y="1210"/>
                  <a:pt x="980" y="1222"/>
                </a:cubicBezTo>
                <a:cubicBezTo>
                  <a:pt x="979" y="1219"/>
                  <a:pt x="977" y="1218"/>
                  <a:pt x="976" y="1218"/>
                </a:cubicBezTo>
                <a:cubicBezTo>
                  <a:pt x="970" y="1218"/>
                  <a:pt x="962" y="1229"/>
                  <a:pt x="958" y="1233"/>
                </a:cubicBezTo>
                <a:cubicBezTo>
                  <a:pt x="936" y="1255"/>
                  <a:pt x="930" y="1283"/>
                  <a:pt x="908" y="1300"/>
                </a:cubicBezTo>
                <a:cubicBezTo>
                  <a:pt x="902" y="1300"/>
                  <a:pt x="902" y="1295"/>
                  <a:pt x="908" y="1289"/>
                </a:cubicBezTo>
                <a:lnTo>
                  <a:pt x="908" y="1289"/>
                </a:lnTo>
                <a:cubicBezTo>
                  <a:pt x="891" y="1306"/>
                  <a:pt x="874" y="1317"/>
                  <a:pt x="863" y="1328"/>
                </a:cubicBezTo>
                <a:lnTo>
                  <a:pt x="857" y="1328"/>
                </a:lnTo>
                <a:cubicBezTo>
                  <a:pt x="829" y="1334"/>
                  <a:pt x="812" y="1362"/>
                  <a:pt x="779" y="1373"/>
                </a:cubicBezTo>
                <a:cubicBezTo>
                  <a:pt x="784" y="1367"/>
                  <a:pt x="784" y="1367"/>
                  <a:pt x="784" y="1362"/>
                </a:cubicBezTo>
                <a:lnTo>
                  <a:pt x="784" y="1362"/>
                </a:lnTo>
                <a:cubicBezTo>
                  <a:pt x="768" y="1367"/>
                  <a:pt x="745" y="1367"/>
                  <a:pt x="734" y="1379"/>
                </a:cubicBezTo>
                <a:cubicBezTo>
                  <a:pt x="729" y="1377"/>
                  <a:pt x="726" y="1377"/>
                  <a:pt x="723" y="1377"/>
                </a:cubicBezTo>
                <a:cubicBezTo>
                  <a:pt x="719" y="1377"/>
                  <a:pt x="717" y="1378"/>
                  <a:pt x="713" y="1378"/>
                </a:cubicBezTo>
                <a:cubicBezTo>
                  <a:pt x="710" y="1378"/>
                  <a:pt x="705" y="1377"/>
                  <a:pt x="695" y="1373"/>
                </a:cubicBezTo>
                <a:lnTo>
                  <a:pt x="700" y="1373"/>
                </a:lnTo>
                <a:cubicBezTo>
                  <a:pt x="689" y="1367"/>
                  <a:pt x="678" y="1367"/>
                  <a:pt x="667" y="1367"/>
                </a:cubicBezTo>
                <a:cubicBezTo>
                  <a:pt x="648" y="1371"/>
                  <a:pt x="636" y="1378"/>
                  <a:pt x="622" y="1378"/>
                </a:cubicBezTo>
                <a:cubicBezTo>
                  <a:pt x="615" y="1378"/>
                  <a:pt x="608" y="1376"/>
                  <a:pt x="600" y="1373"/>
                </a:cubicBezTo>
                <a:cubicBezTo>
                  <a:pt x="602" y="1366"/>
                  <a:pt x="606" y="1365"/>
                  <a:pt x="610" y="1365"/>
                </a:cubicBezTo>
                <a:cubicBezTo>
                  <a:pt x="613" y="1365"/>
                  <a:pt x="616" y="1366"/>
                  <a:pt x="618" y="1366"/>
                </a:cubicBezTo>
                <a:cubicBezTo>
                  <a:pt x="621" y="1366"/>
                  <a:pt x="622" y="1365"/>
                  <a:pt x="622" y="1362"/>
                </a:cubicBezTo>
                <a:cubicBezTo>
                  <a:pt x="616" y="1362"/>
                  <a:pt x="611" y="1362"/>
                  <a:pt x="605" y="1356"/>
                </a:cubicBezTo>
                <a:cubicBezTo>
                  <a:pt x="608" y="1353"/>
                  <a:pt x="608" y="1353"/>
                  <a:pt x="608" y="1353"/>
                </a:cubicBezTo>
                <a:cubicBezTo>
                  <a:pt x="608" y="1353"/>
                  <a:pt x="608" y="1353"/>
                  <a:pt x="611" y="1351"/>
                </a:cubicBezTo>
                <a:cubicBezTo>
                  <a:pt x="610" y="1349"/>
                  <a:pt x="608" y="1349"/>
                  <a:pt x="606" y="1349"/>
                </a:cubicBezTo>
                <a:cubicBezTo>
                  <a:pt x="597" y="1349"/>
                  <a:pt x="583" y="1356"/>
                  <a:pt x="583" y="1356"/>
                </a:cubicBezTo>
                <a:cubicBezTo>
                  <a:pt x="577" y="1356"/>
                  <a:pt x="583" y="1362"/>
                  <a:pt x="588" y="1362"/>
                </a:cubicBezTo>
                <a:cubicBezTo>
                  <a:pt x="587" y="1363"/>
                  <a:pt x="585" y="1363"/>
                  <a:pt x="583" y="1363"/>
                </a:cubicBezTo>
                <a:cubicBezTo>
                  <a:pt x="571" y="1363"/>
                  <a:pt x="553" y="1350"/>
                  <a:pt x="544" y="1345"/>
                </a:cubicBezTo>
                <a:lnTo>
                  <a:pt x="544" y="1345"/>
                </a:lnTo>
                <a:cubicBezTo>
                  <a:pt x="544" y="1351"/>
                  <a:pt x="560" y="1362"/>
                  <a:pt x="549" y="1362"/>
                </a:cubicBezTo>
                <a:cubicBezTo>
                  <a:pt x="543" y="1358"/>
                  <a:pt x="537" y="1357"/>
                  <a:pt x="531" y="1357"/>
                </a:cubicBezTo>
                <a:cubicBezTo>
                  <a:pt x="524" y="1357"/>
                  <a:pt x="517" y="1358"/>
                  <a:pt x="510" y="1358"/>
                </a:cubicBezTo>
                <a:cubicBezTo>
                  <a:pt x="506" y="1358"/>
                  <a:pt x="503" y="1357"/>
                  <a:pt x="499" y="1356"/>
                </a:cubicBezTo>
                <a:cubicBezTo>
                  <a:pt x="493" y="1348"/>
                  <a:pt x="499" y="1348"/>
                  <a:pt x="506" y="1348"/>
                </a:cubicBezTo>
                <a:cubicBezTo>
                  <a:pt x="513" y="1348"/>
                  <a:pt x="521" y="1348"/>
                  <a:pt x="521" y="1339"/>
                </a:cubicBezTo>
                <a:cubicBezTo>
                  <a:pt x="521" y="1339"/>
                  <a:pt x="521" y="1327"/>
                  <a:pt x="528" y="1327"/>
                </a:cubicBezTo>
                <a:cubicBezTo>
                  <a:pt x="529" y="1327"/>
                  <a:pt x="531" y="1327"/>
                  <a:pt x="532" y="1328"/>
                </a:cubicBezTo>
                <a:cubicBezTo>
                  <a:pt x="516" y="1317"/>
                  <a:pt x="504" y="1317"/>
                  <a:pt x="488" y="1306"/>
                </a:cubicBezTo>
                <a:lnTo>
                  <a:pt x="493" y="1306"/>
                </a:lnTo>
                <a:cubicBezTo>
                  <a:pt x="476" y="1295"/>
                  <a:pt x="448" y="1283"/>
                  <a:pt x="443" y="1267"/>
                </a:cubicBezTo>
                <a:cubicBezTo>
                  <a:pt x="443" y="1272"/>
                  <a:pt x="443" y="1272"/>
                  <a:pt x="443" y="1278"/>
                </a:cubicBezTo>
                <a:cubicBezTo>
                  <a:pt x="437" y="1278"/>
                  <a:pt x="432" y="1267"/>
                  <a:pt x="426" y="1267"/>
                </a:cubicBezTo>
                <a:cubicBezTo>
                  <a:pt x="432" y="1261"/>
                  <a:pt x="426" y="1250"/>
                  <a:pt x="432" y="1250"/>
                </a:cubicBezTo>
                <a:cubicBezTo>
                  <a:pt x="409" y="1250"/>
                  <a:pt x="398" y="1211"/>
                  <a:pt x="381" y="1211"/>
                </a:cubicBezTo>
                <a:cubicBezTo>
                  <a:pt x="381" y="1205"/>
                  <a:pt x="383" y="1204"/>
                  <a:pt x="385" y="1204"/>
                </a:cubicBezTo>
                <a:cubicBezTo>
                  <a:pt x="387" y="1204"/>
                  <a:pt x="390" y="1205"/>
                  <a:pt x="392" y="1205"/>
                </a:cubicBezTo>
                <a:cubicBezTo>
                  <a:pt x="398" y="1216"/>
                  <a:pt x="398" y="1222"/>
                  <a:pt x="404" y="1227"/>
                </a:cubicBezTo>
                <a:cubicBezTo>
                  <a:pt x="398" y="1216"/>
                  <a:pt x="404" y="1205"/>
                  <a:pt x="404" y="1205"/>
                </a:cubicBezTo>
                <a:cubicBezTo>
                  <a:pt x="392" y="1199"/>
                  <a:pt x="376" y="1177"/>
                  <a:pt x="364" y="1171"/>
                </a:cubicBezTo>
                <a:cubicBezTo>
                  <a:pt x="370" y="1160"/>
                  <a:pt x="370" y="1155"/>
                  <a:pt x="381" y="1155"/>
                </a:cubicBezTo>
                <a:cubicBezTo>
                  <a:pt x="377" y="1146"/>
                  <a:pt x="373" y="1143"/>
                  <a:pt x="369" y="1143"/>
                </a:cubicBezTo>
                <a:cubicBezTo>
                  <a:pt x="363" y="1143"/>
                  <a:pt x="358" y="1152"/>
                  <a:pt x="354" y="1152"/>
                </a:cubicBezTo>
                <a:cubicBezTo>
                  <a:pt x="351" y="1152"/>
                  <a:pt x="349" y="1149"/>
                  <a:pt x="348" y="1138"/>
                </a:cubicBezTo>
                <a:cubicBezTo>
                  <a:pt x="349" y="1132"/>
                  <a:pt x="351" y="1131"/>
                  <a:pt x="352" y="1131"/>
                </a:cubicBezTo>
                <a:cubicBezTo>
                  <a:pt x="356" y="1131"/>
                  <a:pt x="359" y="1137"/>
                  <a:pt x="360" y="1137"/>
                </a:cubicBezTo>
                <a:cubicBezTo>
                  <a:pt x="361" y="1137"/>
                  <a:pt x="360" y="1135"/>
                  <a:pt x="359" y="1127"/>
                </a:cubicBezTo>
                <a:lnTo>
                  <a:pt x="359" y="1127"/>
                </a:lnTo>
                <a:lnTo>
                  <a:pt x="364" y="1132"/>
                </a:lnTo>
                <a:cubicBezTo>
                  <a:pt x="381" y="1110"/>
                  <a:pt x="348" y="1121"/>
                  <a:pt x="348" y="1099"/>
                </a:cubicBezTo>
                <a:cubicBezTo>
                  <a:pt x="349" y="1098"/>
                  <a:pt x="351" y="1097"/>
                  <a:pt x="352" y="1097"/>
                </a:cubicBezTo>
                <a:cubicBezTo>
                  <a:pt x="356" y="1097"/>
                  <a:pt x="356" y="1103"/>
                  <a:pt x="358" y="1103"/>
                </a:cubicBezTo>
                <a:cubicBezTo>
                  <a:pt x="360" y="1103"/>
                  <a:pt x="361" y="1102"/>
                  <a:pt x="364" y="1099"/>
                </a:cubicBezTo>
                <a:cubicBezTo>
                  <a:pt x="359" y="1076"/>
                  <a:pt x="342" y="1065"/>
                  <a:pt x="348" y="1048"/>
                </a:cubicBezTo>
                <a:lnTo>
                  <a:pt x="353" y="1048"/>
                </a:lnTo>
                <a:cubicBezTo>
                  <a:pt x="353" y="1037"/>
                  <a:pt x="364" y="1015"/>
                  <a:pt x="364" y="998"/>
                </a:cubicBezTo>
                <a:cubicBezTo>
                  <a:pt x="366" y="998"/>
                  <a:pt x="366" y="998"/>
                  <a:pt x="367" y="999"/>
                </a:cubicBezTo>
                <a:lnTo>
                  <a:pt x="367" y="999"/>
                </a:lnTo>
                <a:cubicBezTo>
                  <a:pt x="374" y="983"/>
                  <a:pt x="365" y="991"/>
                  <a:pt x="376" y="975"/>
                </a:cubicBezTo>
                <a:lnTo>
                  <a:pt x="376" y="970"/>
                </a:lnTo>
                <a:cubicBezTo>
                  <a:pt x="364" y="975"/>
                  <a:pt x="353" y="992"/>
                  <a:pt x="359" y="1009"/>
                </a:cubicBezTo>
                <a:cubicBezTo>
                  <a:pt x="358" y="1005"/>
                  <a:pt x="356" y="1004"/>
                  <a:pt x="354" y="1004"/>
                </a:cubicBezTo>
                <a:cubicBezTo>
                  <a:pt x="348" y="1004"/>
                  <a:pt x="339" y="1017"/>
                  <a:pt x="334" y="1017"/>
                </a:cubicBezTo>
                <a:cubicBezTo>
                  <a:pt x="333" y="1017"/>
                  <a:pt x="332" y="1016"/>
                  <a:pt x="331" y="1015"/>
                </a:cubicBezTo>
                <a:lnTo>
                  <a:pt x="331" y="1020"/>
                </a:lnTo>
                <a:cubicBezTo>
                  <a:pt x="308" y="1048"/>
                  <a:pt x="303" y="1099"/>
                  <a:pt x="303" y="1149"/>
                </a:cubicBezTo>
                <a:cubicBezTo>
                  <a:pt x="320" y="1177"/>
                  <a:pt x="308" y="1199"/>
                  <a:pt x="331" y="1227"/>
                </a:cubicBezTo>
                <a:cubicBezTo>
                  <a:pt x="341" y="1227"/>
                  <a:pt x="332" y="1232"/>
                  <a:pt x="345" y="1252"/>
                </a:cubicBezTo>
                <a:lnTo>
                  <a:pt x="345" y="1252"/>
                </a:lnTo>
                <a:cubicBezTo>
                  <a:pt x="345" y="1252"/>
                  <a:pt x="344" y="1252"/>
                  <a:pt x="344" y="1252"/>
                </a:cubicBezTo>
                <a:cubicBezTo>
                  <a:pt x="340" y="1252"/>
                  <a:pt x="338" y="1264"/>
                  <a:pt x="342" y="1272"/>
                </a:cubicBezTo>
                <a:cubicBezTo>
                  <a:pt x="348" y="1272"/>
                  <a:pt x="353" y="1278"/>
                  <a:pt x="353" y="1283"/>
                </a:cubicBezTo>
                <a:cubicBezTo>
                  <a:pt x="353" y="1289"/>
                  <a:pt x="364" y="1328"/>
                  <a:pt x="381" y="1328"/>
                </a:cubicBezTo>
                <a:cubicBezTo>
                  <a:pt x="385" y="1334"/>
                  <a:pt x="386" y="1336"/>
                  <a:pt x="385" y="1336"/>
                </a:cubicBezTo>
                <a:cubicBezTo>
                  <a:pt x="382" y="1336"/>
                  <a:pt x="374" y="1328"/>
                  <a:pt x="370" y="1328"/>
                </a:cubicBezTo>
                <a:lnTo>
                  <a:pt x="370" y="1328"/>
                </a:lnTo>
                <a:cubicBezTo>
                  <a:pt x="370" y="1339"/>
                  <a:pt x="387" y="1334"/>
                  <a:pt x="387" y="1345"/>
                </a:cubicBezTo>
                <a:lnTo>
                  <a:pt x="381" y="1345"/>
                </a:lnTo>
                <a:cubicBezTo>
                  <a:pt x="398" y="1362"/>
                  <a:pt x="409" y="1379"/>
                  <a:pt x="432" y="1395"/>
                </a:cubicBezTo>
                <a:cubicBezTo>
                  <a:pt x="434" y="1393"/>
                  <a:pt x="436" y="1392"/>
                  <a:pt x="438" y="1392"/>
                </a:cubicBezTo>
                <a:cubicBezTo>
                  <a:pt x="447" y="1392"/>
                  <a:pt x="457" y="1408"/>
                  <a:pt x="471" y="1412"/>
                </a:cubicBezTo>
                <a:cubicBezTo>
                  <a:pt x="465" y="1412"/>
                  <a:pt x="482" y="1423"/>
                  <a:pt x="488" y="1429"/>
                </a:cubicBezTo>
                <a:lnTo>
                  <a:pt x="504" y="1429"/>
                </a:lnTo>
                <a:cubicBezTo>
                  <a:pt x="507" y="1428"/>
                  <a:pt x="509" y="1428"/>
                  <a:pt x="510" y="1428"/>
                </a:cubicBezTo>
                <a:cubicBezTo>
                  <a:pt x="520" y="1428"/>
                  <a:pt x="519" y="1441"/>
                  <a:pt x="538" y="1446"/>
                </a:cubicBezTo>
                <a:lnTo>
                  <a:pt x="532" y="1440"/>
                </a:lnTo>
                <a:cubicBezTo>
                  <a:pt x="549" y="1440"/>
                  <a:pt x="577" y="1463"/>
                  <a:pt x="588" y="1474"/>
                </a:cubicBezTo>
                <a:cubicBezTo>
                  <a:pt x="656" y="1474"/>
                  <a:pt x="700" y="1479"/>
                  <a:pt x="756" y="1479"/>
                </a:cubicBezTo>
                <a:cubicBezTo>
                  <a:pt x="807" y="1479"/>
                  <a:pt x="863" y="1468"/>
                  <a:pt x="919" y="1423"/>
                </a:cubicBezTo>
                <a:cubicBezTo>
                  <a:pt x="924" y="1418"/>
                  <a:pt x="913" y="1423"/>
                  <a:pt x="913" y="1412"/>
                </a:cubicBezTo>
                <a:cubicBezTo>
                  <a:pt x="908" y="1412"/>
                  <a:pt x="902" y="1423"/>
                  <a:pt x="896" y="1423"/>
                </a:cubicBezTo>
                <a:cubicBezTo>
                  <a:pt x="902" y="1418"/>
                  <a:pt x="902" y="1407"/>
                  <a:pt x="913" y="1401"/>
                </a:cubicBezTo>
                <a:cubicBezTo>
                  <a:pt x="913" y="1401"/>
                  <a:pt x="913" y="1401"/>
                  <a:pt x="913" y="1407"/>
                </a:cubicBezTo>
                <a:cubicBezTo>
                  <a:pt x="924" y="1401"/>
                  <a:pt x="919" y="1395"/>
                  <a:pt x="930" y="1390"/>
                </a:cubicBezTo>
                <a:cubicBezTo>
                  <a:pt x="941" y="1384"/>
                  <a:pt x="936" y="1384"/>
                  <a:pt x="941" y="1384"/>
                </a:cubicBezTo>
                <a:cubicBezTo>
                  <a:pt x="952" y="1379"/>
                  <a:pt x="958" y="1373"/>
                  <a:pt x="969" y="1367"/>
                </a:cubicBezTo>
                <a:lnTo>
                  <a:pt x="969" y="1367"/>
                </a:lnTo>
                <a:cubicBezTo>
                  <a:pt x="964" y="1373"/>
                  <a:pt x="958" y="1379"/>
                  <a:pt x="952" y="1384"/>
                </a:cubicBezTo>
                <a:cubicBezTo>
                  <a:pt x="957" y="1384"/>
                  <a:pt x="950" y="1397"/>
                  <a:pt x="951" y="1397"/>
                </a:cubicBezTo>
                <a:cubicBezTo>
                  <a:pt x="951" y="1397"/>
                  <a:pt x="952" y="1396"/>
                  <a:pt x="952" y="1395"/>
                </a:cubicBezTo>
                <a:lnTo>
                  <a:pt x="969" y="1373"/>
                </a:lnTo>
                <a:lnTo>
                  <a:pt x="969" y="1379"/>
                </a:lnTo>
                <a:cubicBezTo>
                  <a:pt x="986" y="1373"/>
                  <a:pt x="975" y="1367"/>
                  <a:pt x="992" y="1356"/>
                </a:cubicBezTo>
                <a:cubicBezTo>
                  <a:pt x="986" y="1351"/>
                  <a:pt x="986" y="1356"/>
                  <a:pt x="992" y="1339"/>
                </a:cubicBezTo>
                <a:lnTo>
                  <a:pt x="992" y="1339"/>
                </a:lnTo>
                <a:cubicBezTo>
                  <a:pt x="986" y="1351"/>
                  <a:pt x="980" y="1356"/>
                  <a:pt x="969" y="1367"/>
                </a:cubicBezTo>
                <a:cubicBezTo>
                  <a:pt x="975" y="1345"/>
                  <a:pt x="997" y="1334"/>
                  <a:pt x="1003" y="1328"/>
                </a:cubicBezTo>
                <a:lnTo>
                  <a:pt x="1003" y="1328"/>
                </a:lnTo>
                <a:cubicBezTo>
                  <a:pt x="1008" y="1339"/>
                  <a:pt x="992" y="1351"/>
                  <a:pt x="992" y="1362"/>
                </a:cubicBezTo>
                <a:lnTo>
                  <a:pt x="1003" y="1356"/>
                </a:lnTo>
                <a:lnTo>
                  <a:pt x="997" y="1351"/>
                </a:lnTo>
                <a:cubicBezTo>
                  <a:pt x="1003" y="1351"/>
                  <a:pt x="1008" y="1345"/>
                  <a:pt x="1014" y="1339"/>
                </a:cubicBezTo>
                <a:cubicBezTo>
                  <a:pt x="1014" y="1334"/>
                  <a:pt x="1014" y="1334"/>
                  <a:pt x="1020" y="1328"/>
                </a:cubicBezTo>
                <a:cubicBezTo>
                  <a:pt x="1020" y="1328"/>
                  <a:pt x="1021" y="1328"/>
                  <a:pt x="1021" y="1329"/>
                </a:cubicBezTo>
                <a:lnTo>
                  <a:pt x="1021" y="1329"/>
                </a:lnTo>
                <a:lnTo>
                  <a:pt x="1025" y="1317"/>
                </a:lnTo>
                <a:cubicBezTo>
                  <a:pt x="1027" y="1320"/>
                  <a:pt x="1028" y="1321"/>
                  <a:pt x="1030" y="1321"/>
                </a:cubicBezTo>
                <a:cubicBezTo>
                  <a:pt x="1033" y="1321"/>
                  <a:pt x="1036" y="1316"/>
                  <a:pt x="1040" y="1316"/>
                </a:cubicBezTo>
                <a:cubicBezTo>
                  <a:pt x="1040" y="1316"/>
                  <a:pt x="1041" y="1316"/>
                  <a:pt x="1042" y="1317"/>
                </a:cubicBezTo>
                <a:cubicBezTo>
                  <a:pt x="1070" y="1278"/>
                  <a:pt x="1064" y="1261"/>
                  <a:pt x="1092" y="1227"/>
                </a:cubicBezTo>
                <a:lnTo>
                  <a:pt x="1092" y="1227"/>
                </a:lnTo>
                <a:cubicBezTo>
                  <a:pt x="1092" y="1228"/>
                  <a:pt x="1091" y="1228"/>
                  <a:pt x="1091" y="1228"/>
                </a:cubicBezTo>
                <a:cubicBezTo>
                  <a:pt x="1086" y="1228"/>
                  <a:pt x="1082" y="1209"/>
                  <a:pt x="1087" y="1199"/>
                </a:cubicBezTo>
                <a:cubicBezTo>
                  <a:pt x="1091" y="1195"/>
                  <a:pt x="1092" y="1191"/>
                  <a:pt x="1094" y="1191"/>
                </a:cubicBezTo>
                <a:cubicBezTo>
                  <a:pt x="1095" y="1191"/>
                  <a:pt x="1096" y="1192"/>
                  <a:pt x="1098" y="1194"/>
                </a:cubicBezTo>
                <a:cubicBezTo>
                  <a:pt x="1098" y="1188"/>
                  <a:pt x="1098" y="1183"/>
                  <a:pt x="1098" y="1177"/>
                </a:cubicBezTo>
                <a:cubicBezTo>
                  <a:pt x="1115" y="1160"/>
                  <a:pt x="1109" y="1138"/>
                  <a:pt x="1120" y="1110"/>
                </a:cubicBezTo>
                <a:lnTo>
                  <a:pt x="1126" y="1110"/>
                </a:lnTo>
                <a:cubicBezTo>
                  <a:pt x="1120" y="1099"/>
                  <a:pt x="1120" y="1087"/>
                  <a:pt x="1120" y="1071"/>
                </a:cubicBezTo>
                <a:lnTo>
                  <a:pt x="1126" y="1071"/>
                </a:lnTo>
                <a:cubicBezTo>
                  <a:pt x="1132" y="1048"/>
                  <a:pt x="1109" y="1054"/>
                  <a:pt x="1115" y="1031"/>
                </a:cubicBezTo>
                <a:lnTo>
                  <a:pt x="1115" y="1031"/>
                </a:lnTo>
                <a:cubicBezTo>
                  <a:pt x="1109" y="1031"/>
                  <a:pt x="1104" y="1048"/>
                  <a:pt x="1098" y="1048"/>
                </a:cubicBezTo>
                <a:cubicBezTo>
                  <a:pt x="1103" y="1043"/>
                  <a:pt x="1104" y="1025"/>
                  <a:pt x="1100" y="1025"/>
                </a:cubicBezTo>
                <a:lnTo>
                  <a:pt x="1100" y="1025"/>
                </a:lnTo>
                <a:cubicBezTo>
                  <a:pt x="1099" y="1025"/>
                  <a:pt x="1099" y="1025"/>
                  <a:pt x="1098" y="1026"/>
                </a:cubicBezTo>
                <a:cubicBezTo>
                  <a:pt x="1094" y="1011"/>
                  <a:pt x="1096" y="1008"/>
                  <a:pt x="1097" y="1008"/>
                </a:cubicBezTo>
                <a:lnTo>
                  <a:pt x="1097" y="1008"/>
                </a:lnTo>
                <a:cubicBezTo>
                  <a:pt x="1097" y="1008"/>
                  <a:pt x="1098" y="1009"/>
                  <a:pt x="1098" y="1009"/>
                </a:cubicBezTo>
                <a:lnTo>
                  <a:pt x="1092" y="998"/>
                </a:lnTo>
                <a:cubicBezTo>
                  <a:pt x="1090" y="989"/>
                  <a:pt x="1092" y="987"/>
                  <a:pt x="1097" y="987"/>
                </a:cubicBezTo>
                <a:cubicBezTo>
                  <a:pt x="1100" y="987"/>
                  <a:pt x="1103" y="988"/>
                  <a:pt x="1106" y="990"/>
                </a:cubicBezTo>
                <a:lnTo>
                  <a:pt x="1106" y="990"/>
                </a:lnTo>
                <a:cubicBezTo>
                  <a:pt x="1093" y="978"/>
                  <a:pt x="1098" y="963"/>
                  <a:pt x="1092" y="947"/>
                </a:cubicBezTo>
                <a:lnTo>
                  <a:pt x="1092" y="947"/>
                </a:lnTo>
                <a:lnTo>
                  <a:pt x="1098" y="953"/>
                </a:lnTo>
                <a:cubicBezTo>
                  <a:pt x="1098" y="947"/>
                  <a:pt x="1098" y="936"/>
                  <a:pt x="1092" y="931"/>
                </a:cubicBezTo>
                <a:cubicBezTo>
                  <a:pt x="1081" y="919"/>
                  <a:pt x="1076" y="897"/>
                  <a:pt x="1070" y="880"/>
                </a:cubicBezTo>
                <a:lnTo>
                  <a:pt x="1070" y="880"/>
                </a:lnTo>
                <a:lnTo>
                  <a:pt x="1087" y="886"/>
                </a:lnTo>
                <a:cubicBezTo>
                  <a:pt x="1087" y="882"/>
                  <a:pt x="1086" y="881"/>
                  <a:pt x="1085" y="881"/>
                </a:cubicBezTo>
                <a:cubicBezTo>
                  <a:pt x="1084" y="881"/>
                  <a:pt x="1082" y="882"/>
                  <a:pt x="1079" y="882"/>
                </a:cubicBezTo>
                <a:cubicBezTo>
                  <a:pt x="1078" y="882"/>
                  <a:pt x="1077" y="881"/>
                  <a:pt x="1076" y="880"/>
                </a:cubicBezTo>
                <a:cubicBezTo>
                  <a:pt x="1059" y="863"/>
                  <a:pt x="1064" y="858"/>
                  <a:pt x="1064" y="847"/>
                </a:cubicBezTo>
                <a:cubicBezTo>
                  <a:pt x="1036" y="824"/>
                  <a:pt x="1036" y="774"/>
                  <a:pt x="1003" y="768"/>
                </a:cubicBezTo>
                <a:lnTo>
                  <a:pt x="1008" y="757"/>
                </a:lnTo>
                <a:cubicBezTo>
                  <a:pt x="972" y="741"/>
                  <a:pt x="950" y="700"/>
                  <a:pt x="914" y="700"/>
                </a:cubicBezTo>
                <a:cubicBezTo>
                  <a:pt x="912" y="700"/>
                  <a:pt x="910" y="701"/>
                  <a:pt x="908" y="701"/>
                </a:cubicBezTo>
                <a:cubicBezTo>
                  <a:pt x="896" y="682"/>
                  <a:pt x="888" y="679"/>
                  <a:pt x="881" y="679"/>
                </a:cubicBezTo>
                <a:cubicBezTo>
                  <a:pt x="878" y="679"/>
                  <a:pt x="875" y="680"/>
                  <a:pt x="871" y="680"/>
                </a:cubicBezTo>
                <a:cubicBezTo>
                  <a:pt x="865" y="680"/>
                  <a:pt x="857" y="677"/>
                  <a:pt x="846" y="662"/>
                </a:cubicBezTo>
                <a:lnTo>
                  <a:pt x="846" y="667"/>
                </a:lnTo>
                <a:cubicBezTo>
                  <a:pt x="768" y="628"/>
                  <a:pt x="684" y="595"/>
                  <a:pt x="600" y="578"/>
                </a:cubicBezTo>
                <a:lnTo>
                  <a:pt x="594" y="578"/>
                </a:lnTo>
                <a:cubicBezTo>
                  <a:pt x="594" y="572"/>
                  <a:pt x="594" y="572"/>
                  <a:pt x="600" y="567"/>
                </a:cubicBezTo>
                <a:cubicBezTo>
                  <a:pt x="600" y="572"/>
                  <a:pt x="600" y="572"/>
                  <a:pt x="600" y="578"/>
                </a:cubicBezTo>
                <a:cubicBezTo>
                  <a:pt x="611" y="572"/>
                  <a:pt x="611" y="572"/>
                  <a:pt x="605" y="567"/>
                </a:cubicBezTo>
                <a:cubicBezTo>
                  <a:pt x="605" y="561"/>
                  <a:pt x="611" y="555"/>
                  <a:pt x="611" y="550"/>
                </a:cubicBezTo>
                <a:lnTo>
                  <a:pt x="616" y="555"/>
                </a:lnTo>
                <a:cubicBezTo>
                  <a:pt x="616" y="550"/>
                  <a:pt x="616" y="544"/>
                  <a:pt x="611" y="544"/>
                </a:cubicBezTo>
                <a:cubicBezTo>
                  <a:pt x="616" y="539"/>
                  <a:pt x="616" y="539"/>
                  <a:pt x="616" y="533"/>
                </a:cubicBezTo>
                <a:lnTo>
                  <a:pt x="616" y="533"/>
                </a:lnTo>
                <a:cubicBezTo>
                  <a:pt x="611" y="539"/>
                  <a:pt x="605" y="539"/>
                  <a:pt x="594" y="544"/>
                </a:cubicBezTo>
                <a:cubicBezTo>
                  <a:pt x="611" y="522"/>
                  <a:pt x="616" y="505"/>
                  <a:pt x="633" y="483"/>
                </a:cubicBezTo>
                <a:cubicBezTo>
                  <a:pt x="638" y="487"/>
                  <a:pt x="639" y="495"/>
                  <a:pt x="642" y="495"/>
                </a:cubicBezTo>
                <a:cubicBezTo>
                  <a:pt x="643" y="495"/>
                  <a:pt x="643" y="495"/>
                  <a:pt x="644" y="494"/>
                </a:cubicBezTo>
                <a:cubicBezTo>
                  <a:pt x="650" y="483"/>
                  <a:pt x="644" y="471"/>
                  <a:pt x="639" y="471"/>
                </a:cubicBezTo>
                <a:cubicBezTo>
                  <a:pt x="639" y="466"/>
                  <a:pt x="639" y="466"/>
                  <a:pt x="639" y="460"/>
                </a:cubicBezTo>
                <a:cubicBezTo>
                  <a:pt x="644" y="460"/>
                  <a:pt x="650" y="460"/>
                  <a:pt x="650" y="455"/>
                </a:cubicBezTo>
                <a:cubicBezTo>
                  <a:pt x="650" y="455"/>
                  <a:pt x="656" y="449"/>
                  <a:pt x="656" y="449"/>
                </a:cubicBezTo>
                <a:cubicBezTo>
                  <a:pt x="644" y="443"/>
                  <a:pt x="656" y="421"/>
                  <a:pt x="650" y="415"/>
                </a:cubicBezTo>
                <a:lnTo>
                  <a:pt x="650" y="415"/>
                </a:lnTo>
                <a:cubicBezTo>
                  <a:pt x="650" y="421"/>
                  <a:pt x="650" y="427"/>
                  <a:pt x="650" y="432"/>
                </a:cubicBezTo>
                <a:cubicBezTo>
                  <a:pt x="644" y="421"/>
                  <a:pt x="633" y="410"/>
                  <a:pt x="644" y="404"/>
                </a:cubicBezTo>
                <a:lnTo>
                  <a:pt x="644" y="404"/>
                </a:lnTo>
                <a:cubicBezTo>
                  <a:pt x="644" y="410"/>
                  <a:pt x="645" y="411"/>
                  <a:pt x="646" y="411"/>
                </a:cubicBezTo>
                <a:cubicBezTo>
                  <a:pt x="648" y="411"/>
                  <a:pt x="651" y="405"/>
                  <a:pt x="653" y="405"/>
                </a:cubicBezTo>
                <a:cubicBezTo>
                  <a:pt x="655" y="405"/>
                  <a:pt x="656" y="407"/>
                  <a:pt x="656" y="415"/>
                </a:cubicBezTo>
                <a:cubicBezTo>
                  <a:pt x="672" y="399"/>
                  <a:pt x="650" y="404"/>
                  <a:pt x="656" y="387"/>
                </a:cubicBezTo>
                <a:lnTo>
                  <a:pt x="661" y="371"/>
                </a:lnTo>
                <a:cubicBezTo>
                  <a:pt x="667" y="376"/>
                  <a:pt x="667" y="393"/>
                  <a:pt x="667" y="393"/>
                </a:cubicBezTo>
                <a:lnTo>
                  <a:pt x="667" y="382"/>
                </a:lnTo>
                <a:lnTo>
                  <a:pt x="667" y="382"/>
                </a:lnTo>
                <a:cubicBezTo>
                  <a:pt x="672" y="393"/>
                  <a:pt x="661" y="427"/>
                  <a:pt x="667" y="449"/>
                </a:cubicBezTo>
                <a:lnTo>
                  <a:pt x="678" y="404"/>
                </a:lnTo>
                <a:cubicBezTo>
                  <a:pt x="678" y="348"/>
                  <a:pt x="684" y="270"/>
                  <a:pt x="644" y="236"/>
                </a:cubicBezTo>
                <a:lnTo>
                  <a:pt x="639" y="236"/>
                </a:lnTo>
                <a:lnTo>
                  <a:pt x="633" y="231"/>
                </a:lnTo>
                <a:cubicBezTo>
                  <a:pt x="633" y="214"/>
                  <a:pt x="628" y="197"/>
                  <a:pt x="622" y="180"/>
                </a:cubicBezTo>
                <a:cubicBezTo>
                  <a:pt x="622" y="191"/>
                  <a:pt x="622" y="191"/>
                  <a:pt x="616" y="197"/>
                </a:cubicBezTo>
                <a:cubicBezTo>
                  <a:pt x="611" y="197"/>
                  <a:pt x="605" y="197"/>
                  <a:pt x="600" y="186"/>
                </a:cubicBezTo>
                <a:cubicBezTo>
                  <a:pt x="601" y="184"/>
                  <a:pt x="602" y="184"/>
                  <a:pt x="604" y="184"/>
                </a:cubicBezTo>
                <a:cubicBezTo>
                  <a:pt x="605" y="184"/>
                  <a:pt x="606" y="184"/>
                  <a:pt x="607" y="184"/>
                </a:cubicBezTo>
                <a:cubicBezTo>
                  <a:pt x="609" y="184"/>
                  <a:pt x="611" y="183"/>
                  <a:pt x="611" y="175"/>
                </a:cubicBezTo>
                <a:lnTo>
                  <a:pt x="611" y="175"/>
                </a:lnTo>
                <a:cubicBezTo>
                  <a:pt x="611" y="179"/>
                  <a:pt x="610" y="181"/>
                  <a:pt x="608" y="181"/>
                </a:cubicBezTo>
                <a:cubicBezTo>
                  <a:pt x="606" y="181"/>
                  <a:pt x="603" y="178"/>
                  <a:pt x="600" y="174"/>
                </a:cubicBezTo>
                <a:cubicBezTo>
                  <a:pt x="600" y="163"/>
                  <a:pt x="588" y="152"/>
                  <a:pt x="594" y="152"/>
                </a:cubicBezTo>
                <a:cubicBezTo>
                  <a:pt x="600" y="152"/>
                  <a:pt x="600" y="158"/>
                  <a:pt x="600" y="158"/>
                </a:cubicBezTo>
                <a:cubicBezTo>
                  <a:pt x="600" y="159"/>
                  <a:pt x="601" y="159"/>
                  <a:pt x="601" y="159"/>
                </a:cubicBezTo>
                <a:cubicBezTo>
                  <a:pt x="602" y="159"/>
                  <a:pt x="598" y="151"/>
                  <a:pt x="602" y="151"/>
                </a:cubicBezTo>
                <a:lnTo>
                  <a:pt x="602" y="151"/>
                </a:lnTo>
                <a:cubicBezTo>
                  <a:pt x="602" y="151"/>
                  <a:pt x="604" y="151"/>
                  <a:pt x="605" y="152"/>
                </a:cubicBezTo>
                <a:lnTo>
                  <a:pt x="594" y="141"/>
                </a:lnTo>
                <a:cubicBezTo>
                  <a:pt x="594" y="137"/>
                  <a:pt x="596" y="136"/>
                  <a:pt x="597" y="136"/>
                </a:cubicBezTo>
                <a:cubicBezTo>
                  <a:pt x="600" y="136"/>
                  <a:pt x="602" y="137"/>
                  <a:pt x="604" y="137"/>
                </a:cubicBezTo>
                <a:cubicBezTo>
                  <a:pt x="605" y="137"/>
                  <a:pt x="605" y="137"/>
                  <a:pt x="605" y="135"/>
                </a:cubicBezTo>
                <a:cubicBezTo>
                  <a:pt x="583" y="118"/>
                  <a:pt x="566" y="113"/>
                  <a:pt x="544" y="102"/>
                </a:cubicBezTo>
                <a:cubicBezTo>
                  <a:pt x="547" y="102"/>
                  <a:pt x="552" y="98"/>
                  <a:pt x="555" y="96"/>
                </a:cubicBezTo>
                <a:lnTo>
                  <a:pt x="555" y="96"/>
                </a:lnTo>
                <a:cubicBezTo>
                  <a:pt x="555" y="96"/>
                  <a:pt x="555" y="96"/>
                  <a:pt x="555" y="96"/>
                </a:cubicBezTo>
                <a:cubicBezTo>
                  <a:pt x="556" y="95"/>
                  <a:pt x="556" y="95"/>
                  <a:pt x="556" y="95"/>
                </a:cubicBezTo>
                <a:lnTo>
                  <a:pt x="556" y="95"/>
                </a:lnTo>
                <a:cubicBezTo>
                  <a:pt x="556" y="95"/>
                  <a:pt x="556" y="95"/>
                  <a:pt x="555" y="96"/>
                </a:cubicBezTo>
                <a:lnTo>
                  <a:pt x="555" y="96"/>
                </a:lnTo>
                <a:cubicBezTo>
                  <a:pt x="543" y="79"/>
                  <a:pt x="516" y="79"/>
                  <a:pt x="499" y="68"/>
                </a:cubicBezTo>
                <a:cubicBezTo>
                  <a:pt x="500" y="67"/>
                  <a:pt x="501" y="67"/>
                  <a:pt x="502" y="67"/>
                </a:cubicBezTo>
                <a:cubicBezTo>
                  <a:pt x="507" y="67"/>
                  <a:pt x="511" y="74"/>
                  <a:pt x="516" y="74"/>
                </a:cubicBezTo>
                <a:cubicBezTo>
                  <a:pt x="460" y="29"/>
                  <a:pt x="409" y="18"/>
                  <a:pt x="3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17"/>
          <p:cNvSpPr/>
          <p:nvPr/>
        </p:nvSpPr>
        <p:spPr>
          <a:xfrm>
            <a:off x="9619900" y="6334101"/>
            <a:ext cx="183010" cy="344127"/>
          </a:xfrm>
          <a:custGeom>
            <a:rect b="b" l="l" r="r" t="t"/>
            <a:pathLst>
              <a:path extrusionOk="0" h="1760" w="936">
                <a:moveTo>
                  <a:pt x="262" y="218"/>
                </a:moveTo>
                <a:cubicBezTo>
                  <a:pt x="263" y="218"/>
                  <a:pt x="263" y="219"/>
                  <a:pt x="264" y="219"/>
                </a:cubicBezTo>
                <a:cubicBezTo>
                  <a:pt x="263" y="218"/>
                  <a:pt x="263" y="218"/>
                  <a:pt x="262" y="218"/>
                </a:cubicBezTo>
                <a:close/>
                <a:moveTo>
                  <a:pt x="135" y="572"/>
                </a:moveTo>
                <a:cubicBezTo>
                  <a:pt x="141" y="583"/>
                  <a:pt x="135" y="583"/>
                  <a:pt x="135" y="589"/>
                </a:cubicBezTo>
                <a:cubicBezTo>
                  <a:pt x="141" y="583"/>
                  <a:pt x="135" y="583"/>
                  <a:pt x="141" y="583"/>
                </a:cubicBezTo>
                <a:lnTo>
                  <a:pt x="135" y="572"/>
                </a:lnTo>
                <a:close/>
                <a:moveTo>
                  <a:pt x="930" y="913"/>
                </a:moveTo>
                <a:cubicBezTo>
                  <a:pt x="925" y="913"/>
                  <a:pt x="908" y="919"/>
                  <a:pt x="914" y="925"/>
                </a:cubicBezTo>
                <a:lnTo>
                  <a:pt x="919" y="925"/>
                </a:lnTo>
                <a:cubicBezTo>
                  <a:pt x="919" y="930"/>
                  <a:pt x="919" y="930"/>
                  <a:pt x="919" y="935"/>
                </a:cubicBezTo>
                <a:lnTo>
                  <a:pt x="919" y="935"/>
                </a:lnTo>
                <a:cubicBezTo>
                  <a:pt x="921" y="932"/>
                  <a:pt x="922" y="930"/>
                  <a:pt x="925" y="930"/>
                </a:cubicBezTo>
                <a:cubicBezTo>
                  <a:pt x="928" y="930"/>
                  <a:pt x="930" y="931"/>
                  <a:pt x="930" y="932"/>
                </a:cubicBezTo>
                <a:lnTo>
                  <a:pt x="930" y="932"/>
                </a:lnTo>
                <a:cubicBezTo>
                  <a:pt x="931" y="929"/>
                  <a:pt x="932" y="927"/>
                  <a:pt x="936" y="925"/>
                </a:cubicBezTo>
                <a:cubicBezTo>
                  <a:pt x="930" y="925"/>
                  <a:pt x="930" y="919"/>
                  <a:pt x="930" y="913"/>
                </a:cubicBezTo>
                <a:close/>
                <a:moveTo>
                  <a:pt x="930" y="932"/>
                </a:moveTo>
                <a:lnTo>
                  <a:pt x="930" y="932"/>
                </a:lnTo>
                <a:cubicBezTo>
                  <a:pt x="930" y="934"/>
                  <a:pt x="930" y="937"/>
                  <a:pt x="930" y="939"/>
                </a:cubicBezTo>
                <a:lnTo>
                  <a:pt x="930" y="939"/>
                </a:lnTo>
                <a:cubicBezTo>
                  <a:pt x="931" y="936"/>
                  <a:pt x="932" y="934"/>
                  <a:pt x="930" y="932"/>
                </a:cubicBezTo>
                <a:close/>
                <a:moveTo>
                  <a:pt x="930" y="939"/>
                </a:moveTo>
                <a:cubicBezTo>
                  <a:pt x="929" y="942"/>
                  <a:pt x="927" y="945"/>
                  <a:pt x="925" y="947"/>
                </a:cubicBezTo>
                <a:cubicBezTo>
                  <a:pt x="929" y="945"/>
                  <a:pt x="930" y="942"/>
                  <a:pt x="930" y="939"/>
                </a:cubicBezTo>
                <a:close/>
                <a:moveTo>
                  <a:pt x="185" y="958"/>
                </a:moveTo>
                <a:cubicBezTo>
                  <a:pt x="185" y="969"/>
                  <a:pt x="197" y="969"/>
                  <a:pt x="202" y="969"/>
                </a:cubicBezTo>
                <a:cubicBezTo>
                  <a:pt x="202" y="958"/>
                  <a:pt x="191" y="958"/>
                  <a:pt x="185" y="958"/>
                </a:cubicBezTo>
                <a:close/>
                <a:moveTo>
                  <a:pt x="887" y="960"/>
                </a:moveTo>
                <a:cubicBezTo>
                  <a:pt x="886" y="963"/>
                  <a:pt x="886" y="966"/>
                  <a:pt x="886" y="969"/>
                </a:cubicBezTo>
                <a:cubicBezTo>
                  <a:pt x="885" y="969"/>
                  <a:pt x="884" y="968"/>
                  <a:pt x="883" y="968"/>
                </a:cubicBezTo>
                <a:cubicBezTo>
                  <a:pt x="878" y="968"/>
                  <a:pt x="874" y="981"/>
                  <a:pt x="869" y="981"/>
                </a:cubicBezTo>
                <a:cubicBezTo>
                  <a:pt x="860" y="963"/>
                  <a:pt x="878" y="966"/>
                  <a:pt x="887" y="960"/>
                </a:cubicBezTo>
                <a:close/>
                <a:moveTo>
                  <a:pt x="908" y="930"/>
                </a:moveTo>
                <a:cubicBezTo>
                  <a:pt x="891" y="936"/>
                  <a:pt x="914" y="941"/>
                  <a:pt x="902" y="947"/>
                </a:cubicBezTo>
                <a:lnTo>
                  <a:pt x="897" y="947"/>
                </a:lnTo>
                <a:cubicBezTo>
                  <a:pt x="895" y="949"/>
                  <a:pt x="893" y="951"/>
                  <a:pt x="891" y="953"/>
                </a:cubicBezTo>
                <a:lnTo>
                  <a:pt x="891" y="953"/>
                </a:lnTo>
                <a:cubicBezTo>
                  <a:pt x="891" y="953"/>
                  <a:pt x="891" y="953"/>
                  <a:pt x="891" y="953"/>
                </a:cubicBezTo>
                <a:cubicBezTo>
                  <a:pt x="880" y="953"/>
                  <a:pt x="886" y="941"/>
                  <a:pt x="886" y="936"/>
                </a:cubicBezTo>
                <a:lnTo>
                  <a:pt x="886" y="936"/>
                </a:lnTo>
                <a:lnTo>
                  <a:pt x="874" y="958"/>
                </a:lnTo>
                <a:cubicBezTo>
                  <a:pt x="871" y="955"/>
                  <a:pt x="866" y="952"/>
                  <a:pt x="862" y="952"/>
                </a:cubicBezTo>
                <a:cubicBezTo>
                  <a:pt x="860" y="952"/>
                  <a:pt x="857" y="953"/>
                  <a:pt x="857" y="958"/>
                </a:cubicBezTo>
                <a:lnTo>
                  <a:pt x="863" y="958"/>
                </a:lnTo>
                <a:cubicBezTo>
                  <a:pt x="852" y="964"/>
                  <a:pt x="863" y="969"/>
                  <a:pt x="852" y="969"/>
                </a:cubicBezTo>
                <a:cubicBezTo>
                  <a:pt x="852" y="969"/>
                  <a:pt x="852" y="964"/>
                  <a:pt x="852" y="964"/>
                </a:cubicBezTo>
                <a:cubicBezTo>
                  <a:pt x="841" y="964"/>
                  <a:pt x="846" y="969"/>
                  <a:pt x="846" y="975"/>
                </a:cubicBezTo>
                <a:cubicBezTo>
                  <a:pt x="837" y="975"/>
                  <a:pt x="839" y="968"/>
                  <a:pt x="837" y="968"/>
                </a:cubicBezTo>
                <a:cubicBezTo>
                  <a:pt x="837" y="968"/>
                  <a:pt x="836" y="968"/>
                  <a:pt x="835" y="969"/>
                </a:cubicBezTo>
                <a:cubicBezTo>
                  <a:pt x="835" y="973"/>
                  <a:pt x="834" y="975"/>
                  <a:pt x="831" y="975"/>
                </a:cubicBezTo>
                <a:cubicBezTo>
                  <a:pt x="829" y="975"/>
                  <a:pt x="826" y="973"/>
                  <a:pt x="823" y="973"/>
                </a:cubicBezTo>
                <a:cubicBezTo>
                  <a:pt x="821" y="973"/>
                  <a:pt x="820" y="974"/>
                  <a:pt x="818" y="975"/>
                </a:cubicBezTo>
                <a:cubicBezTo>
                  <a:pt x="829" y="986"/>
                  <a:pt x="801" y="1003"/>
                  <a:pt x="824" y="1009"/>
                </a:cubicBezTo>
                <a:cubicBezTo>
                  <a:pt x="824" y="1003"/>
                  <a:pt x="829" y="1003"/>
                  <a:pt x="835" y="997"/>
                </a:cubicBezTo>
                <a:lnTo>
                  <a:pt x="829" y="997"/>
                </a:lnTo>
                <a:cubicBezTo>
                  <a:pt x="829" y="991"/>
                  <a:pt x="832" y="989"/>
                  <a:pt x="835" y="989"/>
                </a:cubicBezTo>
                <a:cubicBezTo>
                  <a:pt x="838" y="989"/>
                  <a:pt x="842" y="990"/>
                  <a:pt x="845" y="990"/>
                </a:cubicBezTo>
                <a:cubicBezTo>
                  <a:pt x="848" y="990"/>
                  <a:pt x="850" y="989"/>
                  <a:pt x="852" y="986"/>
                </a:cubicBezTo>
                <a:lnTo>
                  <a:pt x="852" y="986"/>
                </a:lnTo>
                <a:cubicBezTo>
                  <a:pt x="852" y="992"/>
                  <a:pt x="852" y="997"/>
                  <a:pt x="846" y="1003"/>
                </a:cubicBezTo>
                <a:lnTo>
                  <a:pt x="846" y="1003"/>
                </a:lnTo>
                <a:cubicBezTo>
                  <a:pt x="852" y="997"/>
                  <a:pt x="858" y="986"/>
                  <a:pt x="863" y="981"/>
                </a:cubicBezTo>
                <a:lnTo>
                  <a:pt x="880" y="986"/>
                </a:lnTo>
                <a:cubicBezTo>
                  <a:pt x="874" y="981"/>
                  <a:pt x="886" y="981"/>
                  <a:pt x="886" y="975"/>
                </a:cubicBezTo>
                <a:cubicBezTo>
                  <a:pt x="887" y="974"/>
                  <a:pt x="888" y="974"/>
                  <a:pt x="889" y="974"/>
                </a:cubicBezTo>
                <a:lnTo>
                  <a:pt x="889" y="974"/>
                </a:lnTo>
                <a:cubicBezTo>
                  <a:pt x="892" y="974"/>
                  <a:pt x="880" y="987"/>
                  <a:pt x="880" y="992"/>
                </a:cubicBezTo>
                <a:cubicBezTo>
                  <a:pt x="897" y="986"/>
                  <a:pt x="886" y="975"/>
                  <a:pt x="902" y="975"/>
                </a:cubicBezTo>
                <a:lnTo>
                  <a:pt x="902" y="986"/>
                </a:lnTo>
                <a:cubicBezTo>
                  <a:pt x="907" y="986"/>
                  <a:pt x="911" y="979"/>
                  <a:pt x="913" y="979"/>
                </a:cubicBezTo>
                <a:cubicBezTo>
                  <a:pt x="913" y="979"/>
                  <a:pt x="914" y="979"/>
                  <a:pt x="914" y="981"/>
                </a:cubicBezTo>
                <a:cubicBezTo>
                  <a:pt x="914" y="979"/>
                  <a:pt x="914" y="978"/>
                  <a:pt x="913" y="978"/>
                </a:cubicBezTo>
                <a:cubicBezTo>
                  <a:pt x="913" y="978"/>
                  <a:pt x="912" y="981"/>
                  <a:pt x="908" y="981"/>
                </a:cubicBezTo>
                <a:cubicBezTo>
                  <a:pt x="908" y="964"/>
                  <a:pt x="925" y="958"/>
                  <a:pt x="914" y="947"/>
                </a:cubicBezTo>
                <a:lnTo>
                  <a:pt x="908" y="947"/>
                </a:lnTo>
                <a:cubicBezTo>
                  <a:pt x="914" y="944"/>
                  <a:pt x="917" y="939"/>
                  <a:pt x="919" y="936"/>
                </a:cubicBezTo>
                <a:lnTo>
                  <a:pt x="919" y="936"/>
                </a:lnTo>
                <a:cubicBezTo>
                  <a:pt x="919" y="936"/>
                  <a:pt x="919" y="936"/>
                  <a:pt x="919" y="936"/>
                </a:cubicBezTo>
                <a:cubicBezTo>
                  <a:pt x="919" y="936"/>
                  <a:pt x="919" y="935"/>
                  <a:pt x="919" y="935"/>
                </a:cubicBezTo>
                <a:lnTo>
                  <a:pt x="919" y="935"/>
                </a:lnTo>
                <a:cubicBezTo>
                  <a:pt x="919" y="935"/>
                  <a:pt x="919" y="936"/>
                  <a:pt x="919" y="936"/>
                </a:cubicBezTo>
                <a:lnTo>
                  <a:pt x="919" y="936"/>
                </a:lnTo>
                <a:cubicBezTo>
                  <a:pt x="908" y="936"/>
                  <a:pt x="908" y="930"/>
                  <a:pt x="908" y="930"/>
                </a:cubicBezTo>
                <a:close/>
                <a:moveTo>
                  <a:pt x="176" y="1220"/>
                </a:moveTo>
                <a:cubicBezTo>
                  <a:pt x="175" y="1223"/>
                  <a:pt x="177" y="1225"/>
                  <a:pt x="180" y="1227"/>
                </a:cubicBezTo>
                <a:lnTo>
                  <a:pt x="180" y="1227"/>
                </a:lnTo>
                <a:cubicBezTo>
                  <a:pt x="179" y="1225"/>
                  <a:pt x="178" y="1223"/>
                  <a:pt x="176" y="1220"/>
                </a:cubicBezTo>
                <a:close/>
                <a:moveTo>
                  <a:pt x="180" y="1227"/>
                </a:moveTo>
                <a:lnTo>
                  <a:pt x="180" y="1227"/>
                </a:lnTo>
                <a:cubicBezTo>
                  <a:pt x="182" y="1232"/>
                  <a:pt x="185" y="1235"/>
                  <a:pt x="191" y="1238"/>
                </a:cubicBezTo>
                <a:cubicBezTo>
                  <a:pt x="188" y="1233"/>
                  <a:pt x="183" y="1230"/>
                  <a:pt x="180" y="1227"/>
                </a:cubicBezTo>
                <a:close/>
                <a:moveTo>
                  <a:pt x="152" y="1126"/>
                </a:moveTo>
                <a:cubicBezTo>
                  <a:pt x="146" y="1137"/>
                  <a:pt x="157" y="1143"/>
                  <a:pt x="146" y="1149"/>
                </a:cubicBezTo>
                <a:lnTo>
                  <a:pt x="157" y="1160"/>
                </a:lnTo>
                <a:cubicBezTo>
                  <a:pt x="155" y="1163"/>
                  <a:pt x="152" y="1164"/>
                  <a:pt x="149" y="1164"/>
                </a:cubicBezTo>
                <a:cubicBezTo>
                  <a:pt x="146" y="1164"/>
                  <a:pt x="143" y="1163"/>
                  <a:pt x="141" y="1160"/>
                </a:cubicBezTo>
                <a:cubicBezTo>
                  <a:pt x="141" y="1164"/>
                  <a:pt x="141" y="1165"/>
                  <a:pt x="141" y="1169"/>
                </a:cubicBezTo>
                <a:lnTo>
                  <a:pt x="141" y="1169"/>
                </a:lnTo>
                <a:cubicBezTo>
                  <a:pt x="141" y="1168"/>
                  <a:pt x="142" y="1168"/>
                  <a:pt x="142" y="1168"/>
                </a:cubicBezTo>
                <a:cubicBezTo>
                  <a:pt x="147" y="1168"/>
                  <a:pt x="154" y="1171"/>
                  <a:pt x="157" y="1171"/>
                </a:cubicBezTo>
                <a:cubicBezTo>
                  <a:pt x="152" y="1177"/>
                  <a:pt x="157" y="1182"/>
                  <a:pt x="152" y="1188"/>
                </a:cubicBezTo>
                <a:cubicBezTo>
                  <a:pt x="157" y="1205"/>
                  <a:pt x="174" y="1221"/>
                  <a:pt x="169" y="1238"/>
                </a:cubicBezTo>
                <a:cubicBezTo>
                  <a:pt x="172" y="1240"/>
                  <a:pt x="174" y="1241"/>
                  <a:pt x="175" y="1241"/>
                </a:cubicBezTo>
                <a:cubicBezTo>
                  <a:pt x="180" y="1241"/>
                  <a:pt x="170" y="1225"/>
                  <a:pt x="174" y="1216"/>
                </a:cubicBezTo>
                <a:cubicBezTo>
                  <a:pt x="175" y="1217"/>
                  <a:pt x="176" y="1219"/>
                  <a:pt x="176" y="1220"/>
                </a:cubicBezTo>
                <a:lnTo>
                  <a:pt x="176" y="1220"/>
                </a:lnTo>
                <a:cubicBezTo>
                  <a:pt x="177" y="1219"/>
                  <a:pt x="178" y="1218"/>
                  <a:pt x="180" y="1216"/>
                </a:cubicBezTo>
                <a:cubicBezTo>
                  <a:pt x="174" y="1205"/>
                  <a:pt x="191" y="1199"/>
                  <a:pt x="191" y="1193"/>
                </a:cubicBezTo>
                <a:cubicBezTo>
                  <a:pt x="185" y="1188"/>
                  <a:pt x="174" y="1182"/>
                  <a:pt x="174" y="1171"/>
                </a:cubicBezTo>
                <a:lnTo>
                  <a:pt x="174" y="1171"/>
                </a:lnTo>
                <a:lnTo>
                  <a:pt x="185" y="1177"/>
                </a:lnTo>
                <a:cubicBezTo>
                  <a:pt x="185" y="1160"/>
                  <a:pt x="174" y="1165"/>
                  <a:pt x="174" y="1149"/>
                </a:cubicBezTo>
                <a:cubicBezTo>
                  <a:pt x="174" y="1150"/>
                  <a:pt x="174" y="1150"/>
                  <a:pt x="173" y="1150"/>
                </a:cubicBezTo>
                <a:cubicBezTo>
                  <a:pt x="171" y="1150"/>
                  <a:pt x="169" y="1149"/>
                  <a:pt x="166" y="1149"/>
                </a:cubicBezTo>
                <a:cubicBezTo>
                  <a:pt x="165" y="1149"/>
                  <a:pt x="163" y="1150"/>
                  <a:pt x="163" y="1154"/>
                </a:cubicBezTo>
                <a:cubicBezTo>
                  <a:pt x="157" y="1149"/>
                  <a:pt x="157" y="1137"/>
                  <a:pt x="163" y="1126"/>
                </a:cubicBezTo>
                <a:close/>
                <a:moveTo>
                  <a:pt x="460" y="1300"/>
                </a:moveTo>
                <a:cubicBezTo>
                  <a:pt x="449" y="1300"/>
                  <a:pt x="443" y="1300"/>
                  <a:pt x="432" y="1305"/>
                </a:cubicBezTo>
                <a:lnTo>
                  <a:pt x="432" y="1305"/>
                </a:lnTo>
                <a:cubicBezTo>
                  <a:pt x="434" y="1304"/>
                  <a:pt x="436" y="1304"/>
                  <a:pt x="437" y="1304"/>
                </a:cubicBezTo>
                <a:cubicBezTo>
                  <a:pt x="441" y="1304"/>
                  <a:pt x="439" y="1311"/>
                  <a:pt x="443" y="1311"/>
                </a:cubicBezTo>
                <a:cubicBezTo>
                  <a:pt x="443" y="1322"/>
                  <a:pt x="409" y="1328"/>
                  <a:pt x="426" y="1345"/>
                </a:cubicBezTo>
                <a:cubicBezTo>
                  <a:pt x="421" y="1350"/>
                  <a:pt x="421" y="1361"/>
                  <a:pt x="415" y="1367"/>
                </a:cubicBezTo>
                <a:cubicBezTo>
                  <a:pt x="421" y="1367"/>
                  <a:pt x="437" y="1361"/>
                  <a:pt x="443" y="1350"/>
                </a:cubicBezTo>
                <a:lnTo>
                  <a:pt x="432" y="1339"/>
                </a:lnTo>
                <a:cubicBezTo>
                  <a:pt x="437" y="1333"/>
                  <a:pt x="437" y="1328"/>
                  <a:pt x="443" y="1322"/>
                </a:cubicBezTo>
                <a:cubicBezTo>
                  <a:pt x="443" y="1326"/>
                  <a:pt x="446" y="1330"/>
                  <a:pt x="449" y="1330"/>
                </a:cubicBezTo>
                <a:cubicBezTo>
                  <a:pt x="451" y="1330"/>
                  <a:pt x="453" y="1329"/>
                  <a:pt x="454" y="1328"/>
                </a:cubicBezTo>
                <a:lnTo>
                  <a:pt x="449" y="1328"/>
                </a:lnTo>
                <a:cubicBezTo>
                  <a:pt x="454" y="1317"/>
                  <a:pt x="454" y="1311"/>
                  <a:pt x="460" y="1300"/>
                </a:cubicBezTo>
                <a:close/>
                <a:moveTo>
                  <a:pt x="185" y="1378"/>
                </a:moveTo>
                <a:cubicBezTo>
                  <a:pt x="181" y="1380"/>
                  <a:pt x="179" y="1382"/>
                  <a:pt x="178" y="1383"/>
                </a:cubicBezTo>
                <a:lnTo>
                  <a:pt x="178" y="1383"/>
                </a:lnTo>
                <a:cubicBezTo>
                  <a:pt x="178" y="1383"/>
                  <a:pt x="178" y="1383"/>
                  <a:pt x="179" y="1383"/>
                </a:cubicBezTo>
                <a:lnTo>
                  <a:pt x="179" y="1383"/>
                </a:lnTo>
                <a:cubicBezTo>
                  <a:pt x="177" y="1384"/>
                  <a:pt x="176" y="1385"/>
                  <a:pt x="174" y="1387"/>
                </a:cubicBezTo>
                <a:lnTo>
                  <a:pt x="174" y="1387"/>
                </a:lnTo>
                <a:cubicBezTo>
                  <a:pt x="176" y="1386"/>
                  <a:pt x="178" y="1385"/>
                  <a:pt x="180" y="1384"/>
                </a:cubicBezTo>
                <a:cubicBezTo>
                  <a:pt x="180" y="1383"/>
                  <a:pt x="181" y="1382"/>
                  <a:pt x="180" y="1382"/>
                </a:cubicBezTo>
                <a:lnTo>
                  <a:pt x="180" y="1382"/>
                </a:lnTo>
                <a:cubicBezTo>
                  <a:pt x="183" y="1380"/>
                  <a:pt x="185" y="1378"/>
                  <a:pt x="185" y="1378"/>
                </a:cubicBezTo>
                <a:close/>
                <a:moveTo>
                  <a:pt x="174" y="1387"/>
                </a:moveTo>
                <a:cubicBezTo>
                  <a:pt x="166" y="1393"/>
                  <a:pt x="158" y="1401"/>
                  <a:pt x="150" y="1412"/>
                </a:cubicBezTo>
                <a:lnTo>
                  <a:pt x="150" y="1412"/>
                </a:lnTo>
                <a:cubicBezTo>
                  <a:pt x="150" y="1412"/>
                  <a:pt x="151" y="1412"/>
                  <a:pt x="152" y="1412"/>
                </a:cubicBezTo>
                <a:cubicBezTo>
                  <a:pt x="152" y="1412"/>
                  <a:pt x="165" y="1396"/>
                  <a:pt x="174" y="1387"/>
                </a:cubicBezTo>
                <a:close/>
                <a:moveTo>
                  <a:pt x="157" y="1417"/>
                </a:moveTo>
                <a:cubicBezTo>
                  <a:pt x="152" y="1429"/>
                  <a:pt x="157" y="1423"/>
                  <a:pt x="152" y="1429"/>
                </a:cubicBezTo>
                <a:lnTo>
                  <a:pt x="157" y="1417"/>
                </a:lnTo>
                <a:close/>
                <a:moveTo>
                  <a:pt x="277" y="1493"/>
                </a:moveTo>
                <a:lnTo>
                  <a:pt x="277" y="1493"/>
                </a:lnTo>
                <a:cubicBezTo>
                  <a:pt x="276" y="1494"/>
                  <a:pt x="276" y="1495"/>
                  <a:pt x="275" y="1496"/>
                </a:cubicBezTo>
                <a:cubicBezTo>
                  <a:pt x="276" y="1495"/>
                  <a:pt x="277" y="1494"/>
                  <a:pt x="277" y="1493"/>
                </a:cubicBezTo>
                <a:close/>
                <a:moveTo>
                  <a:pt x="253" y="0"/>
                </a:moveTo>
                <a:cubicBezTo>
                  <a:pt x="247" y="6"/>
                  <a:pt x="241" y="17"/>
                  <a:pt x="247" y="28"/>
                </a:cubicBezTo>
                <a:cubicBezTo>
                  <a:pt x="246" y="26"/>
                  <a:pt x="245" y="25"/>
                  <a:pt x="243" y="25"/>
                </a:cubicBezTo>
                <a:cubicBezTo>
                  <a:pt x="238" y="25"/>
                  <a:pt x="230" y="35"/>
                  <a:pt x="223" y="35"/>
                </a:cubicBezTo>
                <a:cubicBezTo>
                  <a:pt x="222" y="35"/>
                  <a:pt x="220" y="35"/>
                  <a:pt x="219" y="34"/>
                </a:cubicBezTo>
                <a:lnTo>
                  <a:pt x="219" y="34"/>
                </a:lnTo>
                <a:lnTo>
                  <a:pt x="225" y="40"/>
                </a:lnTo>
                <a:cubicBezTo>
                  <a:pt x="202" y="56"/>
                  <a:pt x="197" y="84"/>
                  <a:pt x="191" y="112"/>
                </a:cubicBezTo>
                <a:cubicBezTo>
                  <a:pt x="202" y="135"/>
                  <a:pt x="180" y="146"/>
                  <a:pt x="185" y="163"/>
                </a:cubicBezTo>
                <a:cubicBezTo>
                  <a:pt x="202" y="168"/>
                  <a:pt x="191" y="168"/>
                  <a:pt x="191" y="185"/>
                </a:cubicBezTo>
                <a:cubicBezTo>
                  <a:pt x="191" y="182"/>
                  <a:pt x="190" y="180"/>
                  <a:pt x="188" y="180"/>
                </a:cubicBezTo>
                <a:cubicBezTo>
                  <a:pt x="185" y="180"/>
                  <a:pt x="180" y="187"/>
                  <a:pt x="180" y="191"/>
                </a:cubicBezTo>
                <a:cubicBezTo>
                  <a:pt x="180" y="191"/>
                  <a:pt x="185" y="196"/>
                  <a:pt x="185" y="202"/>
                </a:cubicBezTo>
                <a:cubicBezTo>
                  <a:pt x="180" y="202"/>
                  <a:pt x="163" y="224"/>
                  <a:pt x="174" y="230"/>
                </a:cubicBezTo>
                <a:cubicBezTo>
                  <a:pt x="172" y="234"/>
                  <a:pt x="171" y="235"/>
                  <a:pt x="170" y="235"/>
                </a:cubicBezTo>
                <a:cubicBezTo>
                  <a:pt x="169" y="235"/>
                  <a:pt x="169" y="228"/>
                  <a:pt x="169" y="224"/>
                </a:cubicBezTo>
                <a:lnTo>
                  <a:pt x="169" y="224"/>
                </a:lnTo>
                <a:cubicBezTo>
                  <a:pt x="157" y="230"/>
                  <a:pt x="174" y="236"/>
                  <a:pt x="169" y="236"/>
                </a:cubicBezTo>
                <a:lnTo>
                  <a:pt x="163" y="236"/>
                </a:lnTo>
                <a:cubicBezTo>
                  <a:pt x="163" y="252"/>
                  <a:pt x="157" y="258"/>
                  <a:pt x="157" y="275"/>
                </a:cubicBezTo>
                <a:cubicBezTo>
                  <a:pt x="169" y="280"/>
                  <a:pt x="163" y="292"/>
                  <a:pt x="163" y="303"/>
                </a:cubicBezTo>
                <a:cubicBezTo>
                  <a:pt x="163" y="302"/>
                  <a:pt x="163" y="301"/>
                  <a:pt x="162" y="301"/>
                </a:cubicBezTo>
                <a:cubicBezTo>
                  <a:pt x="161" y="301"/>
                  <a:pt x="157" y="310"/>
                  <a:pt x="157" y="314"/>
                </a:cubicBezTo>
                <a:lnTo>
                  <a:pt x="163" y="325"/>
                </a:lnTo>
                <a:cubicBezTo>
                  <a:pt x="174" y="331"/>
                  <a:pt x="157" y="336"/>
                  <a:pt x="163" y="348"/>
                </a:cubicBezTo>
                <a:lnTo>
                  <a:pt x="163" y="342"/>
                </a:lnTo>
                <a:lnTo>
                  <a:pt x="163" y="342"/>
                </a:lnTo>
                <a:cubicBezTo>
                  <a:pt x="169" y="353"/>
                  <a:pt x="157" y="370"/>
                  <a:pt x="152" y="381"/>
                </a:cubicBezTo>
                <a:cubicBezTo>
                  <a:pt x="169" y="454"/>
                  <a:pt x="124" y="493"/>
                  <a:pt x="124" y="572"/>
                </a:cubicBezTo>
                <a:cubicBezTo>
                  <a:pt x="125" y="573"/>
                  <a:pt x="126" y="573"/>
                  <a:pt x="127" y="573"/>
                </a:cubicBezTo>
                <a:cubicBezTo>
                  <a:pt x="129" y="573"/>
                  <a:pt x="130" y="570"/>
                  <a:pt x="132" y="570"/>
                </a:cubicBezTo>
                <a:cubicBezTo>
                  <a:pt x="133" y="570"/>
                  <a:pt x="134" y="571"/>
                  <a:pt x="135" y="572"/>
                </a:cubicBezTo>
                <a:lnTo>
                  <a:pt x="141" y="572"/>
                </a:lnTo>
                <a:cubicBezTo>
                  <a:pt x="141" y="572"/>
                  <a:pt x="141" y="566"/>
                  <a:pt x="141" y="560"/>
                </a:cubicBezTo>
                <a:cubicBezTo>
                  <a:pt x="141" y="566"/>
                  <a:pt x="152" y="572"/>
                  <a:pt x="146" y="577"/>
                </a:cubicBezTo>
                <a:cubicBezTo>
                  <a:pt x="146" y="583"/>
                  <a:pt x="146" y="583"/>
                  <a:pt x="146" y="589"/>
                </a:cubicBezTo>
                <a:cubicBezTo>
                  <a:pt x="141" y="594"/>
                  <a:pt x="146" y="594"/>
                  <a:pt x="141" y="594"/>
                </a:cubicBezTo>
                <a:lnTo>
                  <a:pt x="135" y="617"/>
                </a:lnTo>
                <a:cubicBezTo>
                  <a:pt x="146" y="628"/>
                  <a:pt x="129" y="639"/>
                  <a:pt x="129" y="645"/>
                </a:cubicBezTo>
                <a:cubicBezTo>
                  <a:pt x="124" y="639"/>
                  <a:pt x="129" y="628"/>
                  <a:pt x="118" y="622"/>
                </a:cubicBezTo>
                <a:lnTo>
                  <a:pt x="113" y="628"/>
                </a:lnTo>
                <a:lnTo>
                  <a:pt x="118" y="633"/>
                </a:lnTo>
                <a:lnTo>
                  <a:pt x="118" y="645"/>
                </a:lnTo>
                <a:cubicBezTo>
                  <a:pt x="118" y="645"/>
                  <a:pt x="124" y="645"/>
                  <a:pt x="118" y="650"/>
                </a:cubicBezTo>
                <a:lnTo>
                  <a:pt x="113" y="650"/>
                </a:lnTo>
                <a:lnTo>
                  <a:pt x="118" y="656"/>
                </a:lnTo>
                <a:cubicBezTo>
                  <a:pt x="117" y="655"/>
                  <a:pt x="116" y="654"/>
                  <a:pt x="115" y="654"/>
                </a:cubicBezTo>
                <a:cubicBezTo>
                  <a:pt x="112" y="654"/>
                  <a:pt x="112" y="661"/>
                  <a:pt x="107" y="661"/>
                </a:cubicBezTo>
                <a:cubicBezTo>
                  <a:pt x="101" y="689"/>
                  <a:pt x="113" y="695"/>
                  <a:pt x="101" y="717"/>
                </a:cubicBezTo>
                <a:cubicBezTo>
                  <a:pt x="102" y="717"/>
                  <a:pt x="103" y="716"/>
                  <a:pt x="104" y="716"/>
                </a:cubicBezTo>
                <a:cubicBezTo>
                  <a:pt x="108" y="716"/>
                  <a:pt x="113" y="729"/>
                  <a:pt x="113" y="734"/>
                </a:cubicBezTo>
                <a:cubicBezTo>
                  <a:pt x="110" y="737"/>
                  <a:pt x="108" y="738"/>
                  <a:pt x="108" y="738"/>
                </a:cubicBezTo>
                <a:cubicBezTo>
                  <a:pt x="107" y="738"/>
                  <a:pt x="107" y="737"/>
                  <a:pt x="107" y="734"/>
                </a:cubicBezTo>
                <a:lnTo>
                  <a:pt x="107" y="745"/>
                </a:lnTo>
                <a:cubicBezTo>
                  <a:pt x="96" y="757"/>
                  <a:pt x="101" y="768"/>
                  <a:pt x="96" y="785"/>
                </a:cubicBezTo>
                <a:lnTo>
                  <a:pt x="90" y="785"/>
                </a:lnTo>
                <a:cubicBezTo>
                  <a:pt x="96" y="790"/>
                  <a:pt x="96" y="796"/>
                  <a:pt x="96" y="807"/>
                </a:cubicBezTo>
                <a:lnTo>
                  <a:pt x="90" y="801"/>
                </a:lnTo>
                <a:lnTo>
                  <a:pt x="90" y="801"/>
                </a:lnTo>
                <a:cubicBezTo>
                  <a:pt x="79" y="813"/>
                  <a:pt x="101" y="813"/>
                  <a:pt x="96" y="829"/>
                </a:cubicBezTo>
                <a:cubicBezTo>
                  <a:pt x="107" y="829"/>
                  <a:pt x="113" y="818"/>
                  <a:pt x="118" y="818"/>
                </a:cubicBezTo>
                <a:lnTo>
                  <a:pt x="118" y="818"/>
                </a:lnTo>
                <a:cubicBezTo>
                  <a:pt x="113" y="824"/>
                  <a:pt x="107" y="835"/>
                  <a:pt x="113" y="835"/>
                </a:cubicBezTo>
                <a:cubicBezTo>
                  <a:pt x="115" y="841"/>
                  <a:pt x="115" y="842"/>
                  <a:pt x="115" y="842"/>
                </a:cubicBezTo>
                <a:cubicBezTo>
                  <a:pt x="114" y="842"/>
                  <a:pt x="113" y="841"/>
                  <a:pt x="113" y="841"/>
                </a:cubicBezTo>
                <a:lnTo>
                  <a:pt x="113" y="841"/>
                </a:lnTo>
                <a:lnTo>
                  <a:pt x="118" y="852"/>
                </a:lnTo>
                <a:cubicBezTo>
                  <a:pt x="117" y="853"/>
                  <a:pt x="115" y="854"/>
                  <a:pt x="113" y="854"/>
                </a:cubicBezTo>
                <a:cubicBezTo>
                  <a:pt x="109" y="854"/>
                  <a:pt x="105" y="850"/>
                  <a:pt x="101" y="846"/>
                </a:cubicBezTo>
                <a:lnTo>
                  <a:pt x="101" y="846"/>
                </a:lnTo>
                <a:cubicBezTo>
                  <a:pt x="107" y="857"/>
                  <a:pt x="101" y="869"/>
                  <a:pt x="101" y="874"/>
                </a:cubicBezTo>
                <a:lnTo>
                  <a:pt x="96" y="874"/>
                </a:lnTo>
                <a:lnTo>
                  <a:pt x="90" y="885"/>
                </a:lnTo>
                <a:cubicBezTo>
                  <a:pt x="96" y="891"/>
                  <a:pt x="96" y="902"/>
                  <a:pt x="96" y="913"/>
                </a:cubicBezTo>
                <a:lnTo>
                  <a:pt x="85" y="908"/>
                </a:lnTo>
                <a:cubicBezTo>
                  <a:pt x="82" y="911"/>
                  <a:pt x="82" y="911"/>
                  <a:pt x="83" y="911"/>
                </a:cubicBezTo>
                <a:cubicBezTo>
                  <a:pt x="85" y="911"/>
                  <a:pt x="87" y="911"/>
                  <a:pt x="90" y="913"/>
                </a:cubicBezTo>
                <a:cubicBezTo>
                  <a:pt x="90" y="925"/>
                  <a:pt x="85" y="925"/>
                  <a:pt x="79" y="930"/>
                </a:cubicBezTo>
                <a:cubicBezTo>
                  <a:pt x="90" y="953"/>
                  <a:pt x="57" y="969"/>
                  <a:pt x="73" y="986"/>
                </a:cubicBezTo>
                <a:lnTo>
                  <a:pt x="62" y="986"/>
                </a:lnTo>
                <a:cubicBezTo>
                  <a:pt x="79" y="1009"/>
                  <a:pt x="57" y="1031"/>
                  <a:pt x="73" y="1053"/>
                </a:cubicBezTo>
                <a:cubicBezTo>
                  <a:pt x="45" y="1076"/>
                  <a:pt x="90" y="1070"/>
                  <a:pt x="68" y="1093"/>
                </a:cubicBezTo>
                <a:lnTo>
                  <a:pt x="73" y="1093"/>
                </a:lnTo>
                <a:cubicBezTo>
                  <a:pt x="62" y="1177"/>
                  <a:pt x="40" y="1261"/>
                  <a:pt x="45" y="1333"/>
                </a:cubicBezTo>
                <a:lnTo>
                  <a:pt x="40" y="1333"/>
                </a:lnTo>
                <a:lnTo>
                  <a:pt x="34" y="1367"/>
                </a:lnTo>
                <a:lnTo>
                  <a:pt x="29" y="1423"/>
                </a:lnTo>
                <a:cubicBezTo>
                  <a:pt x="29" y="1462"/>
                  <a:pt x="23" y="1501"/>
                  <a:pt x="17" y="1535"/>
                </a:cubicBezTo>
                <a:lnTo>
                  <a:pt x="1" y="1759"/>
                </a:lnTo>
                <a:cubicBezTo>
                  <a:pt x="62" y="1697"/>
                  <a:pt x="118" y="1641"/>
                  <a:pt x="180" y="1585"/>
                </a:cubicBezTo>
                <a:cubicBezTo>
                  <a:pt x="197" y="1563"/>
                  <a:pt x="185" y="1557"/>
                  <a:pt x="197" y="1541"/>
                </a:cubicBezTo>
                <a:cubicBezTo>
                  <a:pt x="201" y="1536"/>
                  <a:pt x="209" y="1528"/>
                  <a:pt x="212" y="1528"/>
                </a:cubicBezTo>
                <a:cubicBezTo>
                  <a:pt x="213" y="1528"/>
                  <a:pt x="213" y="1528"/>
                  <a:pt x="213" y="1529"/>
                </a:cubicBezTo>
                <a:cubicBezTo>
                  <a:pt x="208" y="1546"/>
                  <a:pt x="213" y="1546"/>
                  <a:pt x="208" y="1552"/>
                </a:cubicBezTo>
                <a:cubicBezTo>
                  <a:pt x="225" y="1535"/>
                  <a:pt x="253" y="1518"/>
                  <a:pt x="264" y="1501"/>
                </a:cubicBezTo>
                <a:lnTo>
                  <a:pt x="247" y="1501"/>
                </a:lnTo>
                <a:cubicBezTo>
                  <a:pt x="253" y="1496"/>
                  <a:pt x="264" y="1490"/>
                  <a:pt x="269" y="1485"/>
                </a:cubicBezTo>
                <a:cubicBezTo>
                  <a:pt x="269" y="1489"/>
                  <a:pt x="276" y="1490"/>
                  <a:pt x="277" y="1493"/>
                </a:cubicBezTo>
                <a:lnTo>
                  <a:pt x="277" y="1493"/>
                </a:lnTo>
                <a:cubicBezTo>
                  <a:pt x="282" y="1484"/>
                  <a:pt x="287" y="1478"/>
                  <a:pt x="292" y="1473"/>
                </a:cubicBezTo>
                <a:cubicBezTo>
                  <a:pt x="292" y="1473"/>
                  <a:pt x="297" y="1473"/>
                  <a:pt x="297" y="1468"/>
                </a:cubicBezTo>
                <a:cubicBezTo>
                  <a:pt x="300" y="1468"/>
                  <a:pt x="303" y="1469"/>
                  <a:pt x="306" y="1469"/>
                </a:cubicBezTo>
                <a:cubicBezTo>
                  <a:pt x="309" y="1469"/>
                  <a:pt x="311" y="1468"/>
                  <a:pt x="314" y="1462"/>
                </a:cubicBezTo>
                <a:cubicBezTo>
                  <a:pt x="309" y="1445"/>
                  <a:pt x="320" y="1417"/>
                  <a:pt x="325" y="1401"/>
                </a:cubicBezTo>
                <a:lnTo>
                  <a:pt x="337" y="1395"/>
                </a:lnTo>
                <a:lnTo>
                  <a:pt x="337" y="1395"/>
                </a:lnTo>
                <a:cubicBezTo>
                  <a:pt x="325" y="1406"/>
                  <a:pt x="342" y="1406"/>
                  <a:pt x="331" y="1412"/>
                </a:cubicBezTo>
                <a:cubicBezTo>
                  <a:pt x="342" y="1412"/>
                  <a:pt x="348" y="1395"/>
                  <a:pt x="359" y="1389"/>
                </a:cubicBezTo>
                <a:cubicBezTo>
                  <a:pt x="353" y="1389"/>
                  <a:pt x="353" y="1384"/>
                  <a:pt x="353" y="1384"/>
                </a:cubicBezTo>
                <a:cubicBezTo>
                  <a:pt x="356" y="1381"/>
                  <a:pt x="359" y="1381"/>
                  <a:pt x="363" y="1381"/>
                </a:cubicBezTo>
                <a:cubicBezTo>
                  <a:pt x="366" y="1381"/>
                  <a:pt x="370" y="1381"/>
                  <a:pt x="376" y="1378"/>
                </a:cubicBezTo>
                <a:lnTo>
                  <a:pt x="376" y="1378"/>
                </a:lnTo>
                <a:lnTo>
                  <a:pt x="370" y="1389"/>
                </a:lnTo>
                <a:cubicBezTo>
                  <a:pt x="381" y="1389"/>
                  <a:pt x="376" y="1378"/>
                  <a:pt x="381" y="1378"/>
                </a:cubicBezTo>
                <a:cubicBezTo>
                  <a:pt x="385" y="1378"/>
                  <a:pt x="391" y="1376"/>
                  <a:pt x="395" y="1376"/>
                </a:cubicBezTo>
                <a:cubicBezTo>
                  <a:pt x="397" y="1376"/>
                  <a:pt x="398" y="1376"/>
                  <a:pt x="398" y="1378"/>
                </a:cubicBezTo>
                <a:cubicBezTo>
                  <a:pt x="404" y="1367"/>
                  <a:pt x="409" y="1367"/>
                  <a:pt x="415" y="1356"/>
                </a:cubicBezTo>
                <a:cubicBezTo>
                  <a:pt x="398" y="1356"/>
                  <a:pt x="409" y="1345"/>
                  <a:pt x="409" y="1345"/>
                </a:cubicBezTo>
                <a:lnTo>
                  <a:pt x="409" y="1345"/>
                </a:lnTo>
                <a:lnTo>
                  <a:pt x="398" y="1356"/>
                </a:lnTo>
                <a:cubicBezTo>
                  <a:pt x="402" y="1353"/>
                  <a:pt x="404" y="1352"/>
                  <a:pt x="405" y="1352"/>
                </a:cubicBezTo>
                <a:lnTo>
                  <a:pt x="405" y="1352"/>
                </a:lnTo>
                <a:cubicBezTo>
                  <a:pt x="406" y="1352"/>
                  <a:pt x="395" y="1363"/>
                  <a:pt x="404" y="1367"/>
                </a:cubicBezTo>
                <a:cubicBezTo>
                  <a:pt x="395" y="1367"/>
                  <a:pt x="397" y="1353"/>
                  <a:pt x="392" y="1353"/>
                </a:cubicBezTo>
                <a:cubicBezTo>
                  <a:pt x="391" y="1353"/>
                  <a:pt x="389" y="1354"/>
                  <a:pt x="387" y="1356"/>
                </a:cubicBezTo>
                <a:cubicBezTo>
                  <a:pt x="398" y="1339"/>
                  <a:pt x="404" y="1339"/>
                  <a:pt x="415" y="1322"/>
                </a:cubicBezTo>
                <a:lnTo>
                  <a:pt x="415" y="1322"/>
                </a:lnTo>
                <a:cubicBezTo>
                  <a:pt x="414" y="1323"/>
                  <a:pt x="413" y="1324"/>
                  <a:pt x="413" y="1324"/>
                </a:cubicBezTo>
                <a:cubicBezTo>
                  <a:pt x="411" y="1324"/>
                  <a:pt x="413" y="1317"/>
                  <a:pt x="404" y="1317"/>
                </a:cubicBezTo>
                <a:cubicBezTo>
                  <a:pt x="408" y="1313"/>
                  <a:pt x="409" y="1312"/>
                  <a:pt x="411" y="1312"/>
                </a:cubicBezTo>
                <a:cubicBezTo>
                  <a:pt x="413" y="1312"/>
                  <a:pt x="413" y="1317"/>
                  <a:pt x="421" y="1317"/>
                </a:cubicBezTo>
                <a:cubicBezTo>
                  <a:pt x="426" y="1311"/>
                  <a:pt x="432" y="1317"/>
                  <a:pt x="432" y="1305"/>
                </a:cubicBezTo>
                <a:cubicBezTo>
                  <a:pt x="432" y="1294"/>
                  <a:pt x="437" y="1294"/>
                  <a:pt x="443" y="1294"/>
                </a:cubicBezTo>
                <a:lnTo>
                  <a:pt x="449" y="1289"/>
                </a:lnTo>
                <a:cubicBezTo>
                  <a:pt x="450" y="1288"/>
                  <a:pt x="452" y="1287"/>
                  <a:pt x="453" y="1287"/>
                </a:cubicBezTo>
                <a:cubicBezTo>
                  <a:pt x="458" y="1287"/>
                  <a:pt x="457" y="1295"/>
                  <a:pt x="462" y="1295"/>
                </a:cubicBezTo>
                <a:cubicBezTo>
                  <a:pt x="463" y="1295"/>
                  <a:pt x="464" y="1295"/>
                  <a:pt x="465" y="1294"/>
                </a:cubicBezTo>
                <a:cubicBezTo>
                  <a:pt x="477" y="1294"/>
                  <a:pt x="471" y="1283"/>
                  <a:pt x="482" y="1283"/>
                </a:cubicBezTo>
                <a:cubicBezTo>
                  <a:pt x="488" y="1277"/>
                  <a:pt x="493" y="1272"/>
                  <a:pt x="493" y="1266"/>
                </a:cubicBezTo>
                <a:cubicBezTo>
                  <a:pt x="493" y="1266"/>
                  <a:pt x="493" y="1261"/>
                  <a:pt x="499" y="1255"/>
                </a:cubicBezTo>
                <a:cubicBezTo>
                  <a:pt x="499" y="1250"/>
                  <a:pt x="499" y="1242"/>
                  <a:pt x="508" y="1242"/>
                </a:cubicBezTo>
                <a:cubicBezTo>
                  <a:pt x="510" y="1242"/>
                  <a:pt x="513" y="1243"/>
                  <a:pt x="516" y="1244"/>
                </a:cubicBezTo>
                <a:cubicBezTo>
                  <a:pt x="519" y="1241"/>
                  <a:pt x="523" y="1240"/>
                  <a:pt x="526" y="1240"/>
                </a:cubicBezTo>
                <a:cubicBezTo>
                  <a:pt x="530" y="1240"/>
                  <a:pt x="533" y="1241"/>
                  <a:pt x="533" y="1244"/>
                </a:cubicBezTo>
                <a:lnTo>
                  <a:pt x="544" y="1233"/>
                </a:lnTo>
                <a:lnTo>
                  <a:pt x="549" y="1244"/>
                </a:lnTo>
                <a:cubicBezTo>
                  <a:pt x="561" y="1233"/>
                  <a:pt x="555" y="1227"/>
                  <a:pt x="555" y="1216"/>
                </a:cubicBezTo>
                <a:cubicBezTo>
                  <a:pt x="572" y="1216"/>
                  <a:pt x="583" y="1199"/>
                  <a:pt x="583" y="1193"/>
                </a:cubicBezTo>
                <a:lnTo>
                  <a:pt x="583" y="1193"/>
                </a:lnTo>
                <a:cubicBezTo>
                  <a:pt x="572" y="1199"/>
                  <a:pt x="566" y="1205"/>
                  <a:pt x="555" y="1205"/>
                </a:cubicBezTo>
                <a:cubicBezTo>
                  <a:pt x="561" y="1210"/>
                  <a:pt x="561" y="1210"/>
                  <a:pt x="561" y="1210"/>
                </a:cubicBezTo>
                <a:cubicBezTo>
                  <a:pt x="561" y="1213"/>
                  <a:pt x="559" y="1214"/>
                  <a:pt x="557" y="1214"/>
                </a:cubicBezTo>
                <a:cubicBezTo>
                  <a:pt x="555" y="1214"/>
                  <a:pt x="552" y="1213"/>
                  <a:pt x="549" y="1210"/>
                </a:cubicBezTo>
                <a:cubicBezTo>
                  <a:pt x="549" y="1199"/>
                  <a:pt x="583" y="1199"/>
                  <a:pt x="572" y="1193"/>
                </a:cubicBezTo>
                <a:cubicBezTo>
                  <a:pt x="574" y="1189"/>
                  <a:pt x="576" y="1187"/>
                  <a:pt x="577" y="1187"/>
                </a:cubicBezTo>
                <a:cubicBezTo>
                  <a:pt x="578" y="1187"/>
                  <a:pt x="580" y="1190"/>
                  <a:pt x="583" y="1193"/>
                </a:cubicBezTo>
                <a:cubicBezTo>
                  <a:pt x="583" y="1193"/>
                  <a:pt x="589" y="1193"/>
                  <a:pt x="589" y="1188"/>
                </a:cubicBezTo>
                <a:lnTo>
                  <a:pt x="583" y="1188"/>
                </a:lnTo>
                <a:cubicBezTo>
                  <a:pt x="594" y="1182"/>
                  <a:pt x="589" y="1182"/>
                  <a:pt x="594" y="1177"/>
                </a:cubicBezTo>
                <a:cubicBezTo>
                  <a:pt x="594" y="1171"/>
                  <a:pt x="600" y="1171"/>
                  <a:pt x="600" y="1171"/>
                </a:cubicBezTo>
                <a:lnTo>
                  <a:pt x="600" y="1171"/>
                </a:lnTo>
                <a:cubicBezTo>
                  <a:pt x="600" y="1171"/>
                  <a:pt x="600" y="1177"/>
                  <a:pt x="594" y="1177"/>
                </a:cubicBezTo>
                <a:lnTo>
                  <a:pt x="600" y="1177"/>
                </a:lnTo>
                <a:cubicBezTo>
                  <a:pt x="601" y="1177"/>
                  <a:pt x="603" y="1178"/>
                  <a:pt x="604" y="1178"/>
                </a:cubicBezTo>
                <a:cubicBezTo>
                  <a:pt x="610" y="1178"/>
                  <a:pt x="607" y="1165"/>
                  <a:pt x="617" y="1160"/>
                </a:cubicBezTo>
                <a:cubicBezTo>
                  <a:pt x="617" y="1160"/>
                  <a:pt x="617" y="1165"/>
                  <a:pt x="617" y="1165"/>
                </a:cubicBezTo>
                <a:cubicBezTo>
                  <a:pt x="619" y="1165"/>
                  <a:pt x="624" y="1167"/>
                  <a:pt x="627" y="1167"/>
                </a:cubicBezTo>
                <a:cubicBezTo>
                  <a:pt x="631" y="1167"/>
                  <a:pt x="633" y="1165"/>
                  <a:pt x="633" y="1160"/>
                </a:cubicBezTo>
                <a:cubicBezTo>
                  <a:pt x="633" y="1160"/>
                  <a:pt x="633" y="1160"/>
                  <a:pt x="633" y="1154"/>
                </a:cubicBezTo>
                <a:cubicBezTo>
                  <a:pt x="633" y="1154"/>
                  <a:pt x="633" y="1149"/>
                  <a:pt x="639" y="1149"/>
                </a:cubicBezTo>
                <a:lnTo>
                  <a:pt x="650" y="1143"/>
                </a:lnTo>
                <a:cubicBezTo>
                  <a:pt x="650" y="1143"/>
                  <a:pt x="656" y="1143"/>
                  <a:pt x="656" y="1137"/>
                </a:cubicBezTo>
                <a:cubicBezTo>
                  <a:pt x="656" y="1135"/>
                  <a:pt x="657" y="1133"/>
                  <a:pt x="658" y="1133"/>
                </a:cubicBezTo>
                <a:lnTo>
                  <a:pt x="658" y="1133"/>
                </a:lnTo>
                <a:cubicBezTo>
                  <a:pt x="659" y="1133"/>
                  <a:pt x="659" y="1135"/>
                  <a:pt x="656" y="1137"/>
                </a:cubicBezTo>
                <a:lnTo>
                  <a:pt x="667" y="1137"/>
                </a:lnTo>
                <a:cubicBezTo>
                  <a:pt x="670" y="1138"/>
                  <a:pt x="672" y="1138"/>
                  <a:pt x="674" y="1138"/>
                </a:cubicBezTo>
                <a:cubicBezTo>
                  <a:pt x="689" y="1138"/>
                  <a:pt x="686" y="1121"/>
                  <a:pt x="706" y="1121"/>
                </a:cubicBezTo>
                <a:cubicBezTo>
                  <a:pt x="706" y="1109"/>
                  <a:pt x="695" y="1115"/>
                  <a:pt x="695" y="1109"/>
                </a:cubicBezTo>
                <a:cubicBezTo>
                  <a:pt x="695" y="1104"/>
                  <a:pt x="701" y="1093"/>
                  <a:pt x="706" y="1087"/>
                </a:cubicBezTo>
                <a:cubicBezTo>
                  <a:pt x="717" y="1093"/>
                  <a:pt x="740" y="1087"/>
                  <a:pt x="745" y="1098"/>
                </a:cubicBezTo>
                <a:cubicBezTo>
                  <a:pt x="757" y="1093"/>
                  <a:pt x="734" y="1093"/>
                  <a:pt x="740" y="1087"/>
                </a:cubicBezTo>
                <a:cubicBezTo>
                  <a:pt x="740" y="1087"/>
                  <a:pt x="729" y="1087"/>
                  <a:pt x="729" y="1081"/>
                </a:cubicBezTo>
                <a:cubicBezTo>
                  <a:pt x="723" y="1076"/>
                  <a:pt x="734" y="1070"/>
                  <a:pt x="734" y="1070"/>
                </a:cubicBezTo>
                <a:lnTo>
                  <a:pt x="740" y="1076"/>
                </a:lnTo>
                <a:cubicBezTo>
                  <a:pt x="751" y="1065"/>
                  <a:pt x="740" y="1053"/>
                  <a:pt x="740" y="1042"/>
                </a:cubicBezTo>
                <a:cubicBezTo>
                  <a:pt x="751" y="1042"/>
                  <a:pt x="751" y="1053"/>
                  <a:pt x="757" y="1059"/>
                </a:cubicBezTo>
                <a:lnTo>
                  <a:pt x="768" y="1048"/>
                </a:lnTo>
                <a:lnTo>
                  <a:pt x="773" y="1053"/>
                </a:lnTo>
                <a:cubicBezTo>
                  <a:pt x="779" y="1048"/>
                  <a:pt x="773" y="1042"/>
                  <a:pt x="785" y="1042"/>
                </a:cubicBezTo>
                <a:cubicBezTo>
                  <a:pt x="785" y="1044"/>
                  <a:pt x="786" y="1044"/>
                  <a:pt x="787" y="1044"/>
                </a:cubicBezTo>
                <a:cubicBezTo>
                  <a:pt x="789" y="1044"/>
                  <a:pt x="791" y="1044"/>
                  <a:pt x="793" y="1044"/>
                </a:cubicBezTo>
                <a:cubicBezTo>
                  <a:pt x="797" y="1044"/>
                  <a:pt x="801" y="1045"/>
                  <a:pt x="801" y="1053"/>
                </a:cubicBezTo>
                <a:cubicBezTo>
                  <a:pt x="806" y="1049"/>
                  <a:pt x="803" y="1041"/>
                  <a:pt x="805" y="1041"/>
                </a:cubicBezTo>
                <a:lnTo>
                  <a:pt x="805" y="1041"/>
                </a:lnTo>
                <a:cubicBezTo>
                  <a:pt x="805" y="1041"/>
                  <a:pt x="806" y="1041"/>
                  <a:pt x="807" y="1042"/>
                </a:cubicBezTo>
                <a:cubicBezTo>
                  <a:pt x="807" y="1040"/>
                  <a:pt x="806" y="1040"/>
                  <a:pt x="805" y="1040"/>
                </a:cubicBezTo>
                <a:cubicBezTo>
                  <a:pt x="803" y="1040"/>
                  <a:pt x="800" y="1042"/>
                  <a:pt x="796" y="1042"/>
                </a:cubicBezTo>
                <a:cubicBezTo>
                  <a:pt x="790" y="1031"/>
                  <a:pt x="807" y="1031"/>
                  <a:pt x="813" y="1025"/>
                </a:cubicBezTo>
                <a:lnTo>
                  <a:pt x="813" y="1025"/>
                </a:lnTo>
                <a:cubicBezTo>
                  <a:pt x="813" y="1031"/>
                  <a:pt x="807" y="1031"/>
                  <a:pt x="818" y="1031"/>
                </a:cubicBezTo>
                <a:cubicBezTo>
                  <a:pt x="818" y="1027"/>
                  <a:pt x="818" y="1023"/>
                  <a:pt x="822" y="1023"/>
                </a:cubicBezTo>
                <a:cubicBezTo>
                  <a:pt x="824" y="1023"/>
                  <a:pt x="826" y="1024"/>
                  <a:pt x="829" y="1025"/>
                </a:cubicBezTo>
                <a:cubicBezTo>
                  <a:pt x="824" y="1020"/>
                  <a:pt x="835" y="1020"/>
                  <a:pt x="841" y="1014"/>
                </a:cubicBezTo>
                <a:cubicBezTo>
                  <a:pt x="835" y="1014"/>
                  <a:pt x="824" y="1014"/>
                  <a:pt x="824" y="1009"/>
                </a:cubicBezTo>
                <a:lnTo>
                  <a:pt x="813" y="1025"/>
                </a:lnTo>
                <a:cubicBezTo>
                  <a:pt x="801" y="1020"/>
                  <a:pt x="813" y="1003"/>
                  <a:pt x="801" y="997"/>
                </a:cubicBezTo>
                <a:lnTo>
                  <a:pt x="813" y="986"/>
                </a:lnTo>
                <a:cubicBezTo>
                  <a:pt x="812" y="985"/>
                  <a:pt x="811" y="984"/>
                  <a:pt x="810" y="984"/>
                </a:cubicBezTo>
                <a:cubicBezTo>
                  <a:pt x="805" y="984"/>
                  <a:pt x="797" y="1005"/>
                  <a:pt x="785" y="1005"/>
                </a:cubicBezTo>
                <a:cubicBezTo>
                  <a:pt x="783" y="1005"/>
                  <a:pt x="781" y="1004"/>
                  <a:pt x="779" y="1003"/>
                </a:cubicBezTo>
                <a:cubicBezTo>
                  <a:pt x="773" y="1009"/>
                  <a:pt x="773" y="1009"/>
                  <a:pt x="757" y="1009"/>
                </a:cubicBezTo>
                <a:lnTo>
                  <a:pt x="768" y="1020"/>
                </a:lnTo>
                <a:cubicBezTo>
                  <a:pt x="757" y="1020"/>
                  <a:pt x="751" y="1014"/>
                  <a:pt x="751" y="1014"/>
                </a:cubicBezTo>
                <a:cubicBezTo>
                  <a:pt x="751" y="1014"/>
                  <a:pt x="745" y="1014"/>
                  <a:pt x="740" y="1020"/>
                </a:cubicBezTo>
                <a:cubicBezTo>
                  <a:pt x="740" y="1014"/>
                  <a:pt x="740" y="1014"/>
                  <a:pt x="745" y="1014"/>
                </a:cubicBezTo>
                <a:cubicBezTo>
                  <a:pt x="742" y="1012"/>
                  <a:pt x="739" y="1012"/>
                  <a:pt x="738" y="1012"/>
                </a:cubicBezTo>
                <a:cubicBezTo>
                  <a:pt x="734" y="1012"/>
                  <a:pt x="734" y="1014"/>
                  <a:pt x="734" y="1014"/>
                </a:cubicBezTo>
                <a:cubicBezTo>
                  <a:pt x="734" y="1020"/>
                  <a:pt x="729" y="1025"/>
                  <a:pt x="729" y="1025"/>
                </a:cubicBezTo>
                <a:lnTo>
                  <a:pt x="729" y="1020"/>
                </a:lnTo>
                <a:cubicBezTo>
                  <a:pt x="723" y="1020"/>
                  <a:pt x="723" y="1025"/>
                  <a:pt x="723" y="1025"/>
                </a:cubicBezTo>
                <a:cubicBezTo>
                  <a:pt x="723" y="1025"/>
                  <a:pt x="723" y="1031"/>
                  <a:pt x="723" y="1031"/>
                </a:cubicBezTo>
                <a:cubicBezTo>
                  <a:pt x="723" y="1031"/>
                  <a:pt x="729" y="1037"/>
                  <a:pt x="740" y="1037"/>
                </a:cubicBezTo>
                <a:cubicBezTo>
                  <a:pt x="717" y="1042"/>
                  <a:pt x="712" y="1048"/>
                  <a:pt x="689" y="1048"/>
                </a:cubicBezTo>
                <a:cubicBezTo>
                  <a:pt x="689" y="1042"/>
                  <a:pt x="695" y="1037"/>
                  <a:pt x="689" y="1037"/>
                </a:cubicBezTo>
                <a:cubicBezTo>
                  <a:pt x="684" y="1042"/>
                  <a:pt x="678" y="1048"/>
                  <a:pt x="684" y="1053"/>
                </a:cubicBezTo>
                <a:cubicBezTo>
                  <a:pt x="684" y="1059"/>
                  <a:pt x="684" y="1059"/>
                  <a:pt x="684" y="1059"/>
                </a:cubicBezTo>
                <a:cubicBezTo>
                  <a:pt x="678" y="1053"/>
                  <a:pt x="673" y="1053"/>
                  <a:pt x="673" y="1053"/>
                </a:cubicBezTo>
                <a:lnTo>
                  <a:pt x="667" y="1053"/>
                </a:lnTo>
                <a:cubicBezTo>
                  <a:pt x="673" y="1065"/>
                  <a:pt x="656" y="1070"/>
                  <a:pt x="656" y="1076"/>
                </a:cubicBezTo>
                <a:cubicBezTo>
                  <a:pt x="661" y="1076"/>
                  <a:pt x="661" y="1070"/>
                  <a:pt x="667" y="1070"/>
                </a:cubicBezTo>
                <a:lnTo>
                  <a:pt x="667" y="1070"/>
                </a:lnTo>
                <a:cubicBezTo>
                  <a:pt x="667" y="1076"/>
                  <a:pt x="667" y="1087"/>
                  <a:pt x="656" y="1087"/>
                </a:cubicBezTo>
                <a:cubicBezTo>
                  <a:pt x="661" y="1076"/>
                  <a:pt x="645" y="1081"/>
                  <a:pt x="656" y="1070"/>
                </a:cubicBezTo>
                <a:cubicBezTo>
                  <a:pt x="654" y="1069"/>
                  <a:pt x="652" y="1069"/>
                  <a:pt x="651" y="1069"/>
                </a:cubicBezTo>
                <a:cubicBezTo>
                  <a:pt x="643" y="1069"/>
                  <a:pt x="654" y="1082"/>
                  <a:pt x="639" y="1087"/>
                </a:cubicBezTo>
                <a:lnTo>
                  <a:pt x="633" y="1087"/>
                </a:lnTo>
                <a:cubicBezTo>
                  <a:pt x="628" y="1076"/>
                  <a:pt x="639" y="1076"/>
                  <a:pt x="639" y="1076"/>
                </a:cubicBezTo>
                <a:lnTo>
                  <a:pt x="633" y="1076"/>
                </a:lnTo>
                <a:cubicBezTo>
                  <a:pt x="633" y="1070"/>
                  <a:pt x="656" y="1059"/>
                  <a:pt x="661" y="1048"/>
                </a:cubicBezTo>
                <a:lnTo>
                  <a:pt x="661" y="1048"/>
                </a:lnTo>
                <a:lnTo>
                  <a:pt x="633" y="1059"/>
                </a:lnTo>
                <a:cubicBezTo>
                  <a:pt x="617" y="1081"/>
                  <a:pt x="577" y="1098"/>
                  <a:pt x="561" y="1126"/>
                </a:cubicBezTo>
                <a:cubicBezTo>
                  <a:pt x="561" y="1126"/>
                  <a:pt x="566" y="1126"/>
                  <a:pt x="566" y="1132"/>
                </a:cubicBezTo>
                <a:lnTo>
                  <a:pt x="561" y="1132"/>
                </a:lnTo>
                <a:lnTo>
                  <a:pt x="561" y="1137"/>
                </a:lnTo>
                <a:cubicBezTo>
                  <a:pt x="555" y="1137"/>
                  <a:pt x="544" y="1143"/>
                  <a:pt x="533" y="1143"/>
                </a:cubicBezTo>
                <a:cubicBezTo>
                  <a:pt x="538" y="1143"/>
                  <a:pt x="538" y="1143"/>
                  <a:pt x="544" y="1149"/>
                </a:cubicBezTo>
                <a:cubicBezTo>
                  <a:pt x="549" y="1154"/>
                  <a:pt x="549" y="1160"/>
                  <a:pt x="538" y="1160"/>
                </a:cubicBezTo>
                <a:cubicBezTo>
                  <a:pt x="538" y="1154"/>
                  <a:pt x="538" y="1154"/>
                  <a:pt x="533" y="1154"/>
                </a:cubicBezTo>
                <a:cubicBezTo>
                  <a:pt x="538" y="1154"/>
                  <a:pt x="538" y="1160"/>
                  <a:pt x="533" y="1160"/>
                </a:cubicBezTo>
                <a:cubicBezTo>
                  <a:pt x="529" y="1160"/>
                  <a:pt x="525" y="1162"/>
                  <a:pt x="521" y="1162"/>
                </a:cubicBezTo>
                <a:cubicBezTo>
                  <a:pt x="520" y="1162"/>
                  <a:pt x="518" y="1162"/>
                  <a:pt x="516" y="1160"/>
                </a:cubicBezTo>
                <a:lnTo>
                  <a:pt x="521" y="1160"/>
                </a:lnTo>
                <a:cubicBezTo>
                  <a:pt x="521" y="1157"/>
                  <a:pt x="519" y="1157"/>
                  <a:pt x="517" y="1157"/>
                </a:cubicBezTo>
                <a:cubicBezTo>
                  <a:pt x="514" y="1157"/>
                  <a:pt x="513" y="1157"/>
                  <a:pt x="516" y="1154"/>
                </a:cubicBezTo>
                <a:lnTo>
                  <a:pt x="516" y="1154"/>
                </a:lnTo>
                <a:lnTo>
                  <a:pt x="510" y="1160"/>
                </a:lnTo>
                <a:cubicBezTo>
                  <a:pt x="499" y="1160"/>
                  <a:pt x="505" y="1149"/>
                  <a:pt x="505" y="1149"/>
                </a:cubicBezTo>
                <a:lnTo>
                  <a:pt x="505" y="1149"/>
                </a:lnTo>
                <a:cubicBezTo>
                  <a:pt x="493" y="1160"/>
                  <a:pt x="493" y="1177"/>
                  <a:pt x="482" y="1188"/>
                </a:cubicBezTo>
                <a:cubicBezTo>
                  <a:pt x="482" y="1188"/>
                  <a:pt x="477" y="1177"/>
                  <a:pt x="477" y="1177"/>
                </a:cubicBezTo>
                <a:cubicBezTo>
                  <a:pt x="468" y="1181"/>
                  <a:pt x="466" y="1196"/>
                  <a:pt x="463" y="1205"/>
                </a:cubicBezTo>
                <a:lnTo>
                  <a:pt x="463" y="1205"/>
                </a:lnTo>
                <a:cubicBezTo>
                  <a:pt x="464" y="1205"/>
                  <a:pt x="464" y="1205"/>
                  <a:pt x="465" y="1205"/>
                </a:cubicBezTo>
                <a:cubicBezTo>
                  <a:pt x="464" y="1205"/>
                  <a:pt x="463" y="1206"/>
                  <a:pt x="462" y="1206"/>
                </a:cubicBezTo>
                <a:lnTo>
                  <a:pt x="462" y="1206"/>
                </a:lnTo>
                <a:cubicBezTo>
                  <a:pt x="462" y="1206"/>
                  <a:pt x="463" y="1205"/>
                  <a:pt x="463" y="1205"/>
                </a:cubicBezTo>
                <a:lnTo>
                  <a:pt x="463" y="1205"/>
                </a:lnTo>
                <a:cubicBezTo>
                  <a:pt x="461" y="1205"/>
                  <a:pt x="460" y="1205"/>
                  <a:pt x="460" y="1207"/>
                </a:cubicBezTo>
                <a:lnTo>
                  <a:pt x="460" y="1207"/>
                </a:lnTo>
                <a:cubicBezTo>
                  <a:pt x="461" y="1207"/>
                  <a:pt x="461" y="1207"/>
                  <a:pt x="462" y="1206"/>
                </a:cubicBezTo>
                <a:lnTo>
                  <a:pt x="462" y="1206"/>
                </a:lnTo>
                <a:cubicBezTo>
                  <a:pt x="462" y="1208"/>
                  <a:pt x="461" y="1209"/>
                  <a:pt x="460" y="1210"/>
                </a:cubicBezTo>
                <a:cubicBezTo>
                  <a:pt x="460" y="1209"/>
                  <a:pt x="460" y="1208"/>
                  <a:pt x="460" y="1207"/>
                </a:cubicBezTo>
                <a:lnTo>
                  <a:pt x="460" y="1207"/>
                </a:lnTo>
                <a:cubicBezTo>
                  <a:pt x="429" y="1223"/>
                  <a:pt x="407" y="1239"/>
                  <a:pt x="370" y="1249"/>
                </a:cubicBezTo>
                <a:lnTo>
                  <a:pt x="376" y="1266"/>
                </a:lnTo>
                <a:lnTo>
                  <a:pt x="359" y="1266"/>
                </a:lnTo>
                <a:cubicBezTo>
                  <a:pt x="325" y="1283"/>
                  <a:pt x="309" y="1311"/>
                  <a:pt x="286" y="1333"/>
                </a:cubicBezTo>
                <a:cubicBezTo>
                  <a:pt x="283" y="1337"/>
                  <a:pt x="280" y="1338"/>
                  <a:pt x="278" y="1338"/>
                </a:cubicBezTo>
                <a:cubicBezTo>
                  <a:pt x="274" y="1338"/>
                  <a:pt x="273" y="1333"/>
                  <a:pt x="269" y="1333"/>
                </a:cubicBezTo>
                <a:cubicBezTo>
                  <a:pt x="247" y="1345"/>
                  <a:pt x="253" y="1361"/>
                  <a:pt x="241" y="1378"/>
                </a:cubicBezTo>
                <a:cubicBezTo>
                  <a:pt x="237" y="1374"/>
                  <a:pt x="236" y="1365"/>
                  <a:pt x="230" y="1365"/>
                </a:cubicBezTo>
                <a:cubicBezTo>
                  <a:pt x="229" y="1365"/>
                  <a:pt x="227" y="1366"/>
                  <a:pt x="225" y="1367"/>
                </a:cubicBezTo>
                <a:cubicBezTo>
                  <a:pt x="230" y="1373"/>
                  <a:pt x="230" y="1378"/>
                  <a:pt x="225" y="1378"/>
                </a:cubicBezTo>
                <a:lnTo>
                  <a:pt x="225" y="1373"/>
                </a:lnTo>
                <a:cubicBezTo>
                  <a:pt x="219" y="1373"/>
                  <a:pt x="213" y="1384"/>
                  <a:pt x="208" y="1384"/>
                </a:cubicBezTo>
                <a:cubicBezTo>
                  <a:pt x="202" y="1389"/>
                  <a:pt x="202" y="1406"/>
                  <a:pt x="197" y="1429"/>
                </a:cubicBezTo>
                <a:cubicBezTo>
                  <a:pt x="195" y="1430"/>
                  <a:pt x="193" y="1431"/>
                  <a:pt x="192" y="1431"/>
                </a:cubicBezTo>
                <a:cubicBezTo>
                  <a:pt x="187" y="1431"/>
                  <a:pt x="191" y="1412"/>
                  <a:pt x="191" y="1412"/>
                </a:cubicBezTo>
                <a:cubicBezTo>
                  <a:pt x="197" y="1412"/>
                  <a:pt x="191" y="1406"/>
                  <a:pt x="191" y="1401"/>
                </a:cubicBezTo>
                <a:cubicBezTo>
                  <a:pt x="191" y="1404"/>
                  <a:pt x="191" y="1407"/>
                  <a:pt x="190" y="1407"/>
                </a:cubicBezTo>
                <a:cubicBezTo>
                  <a:pt x="189" y="1407"/>
                  <a:pt x="188" y="1405"/>
                  <a:pt x="185" y="1401"/>
                </a:cubicBezTo>
                <a:cubicBezTo>
                  <a:pt x="185" y="1401"/>
                  <a:pt x="185" y="1401"/>
                  <a:pt x="180" y="1412"/>
                </a:cubicBezTo>
                <a:cubicBezTo>
                  <a:pt x="181" y="1410"/>
                  <a:pt x="182" y="1410"/>
                  <a:pt x="183" y="1410"/>
                </a:cubicBezTo>
                <a:cubicBezTo>
                  <a:pt x="185" y="1410"/>
                  <a:pt x="185" y="1415"/>
                  <a:pt x="185" y="1423"/>
                </a:cubicBezTo>
                <a:cubicBezTo>
                  <a:pt x="184" y="1422"/>
                  <a:pt x="183" y="1421"/>
                  <a:pt x="181" y="1421"/>
                </a:cubicBezTo>
                <a:cubicBezTo>
                  <a:pt x="180" y="1421"/>
                  <a:pt x="179" y="1422"/>
                  <a:pt x="178" y="1422"/>
                </a:cubicBezTo>
                <a:cubicBezTo>
                  <a:pt x="177" y="1422"/>
                  <a:pt x="177" y="1420"/>
                  <a:pt x="180" y="1412"/>
                </a:cubicBezTo>
                <a:lnTo>
                  <a:pt x="180" y="1412"/>
                </a:lnTo>
                <a:cubicBezTo>
                  <a:pt x="174" y="1417"/>
                  <a:pt x="163" y="1423"/>
                  <a:pt x="157" y="1429"/>
                </a:cubicBezTo>
                <a:cubicBezTo>
                  <a:pt x="157" y="1429"/>
                  <a:pt x="163" y="1423"/>
                  <a:pt x="157" y="1417"/>
                </a:cubicBezTo>
                <a:cubicBezTo>
                  <a:pt x="157" y="1417"/>
                  <a:pt x="157" y="1416"/>
                  <a:pt x="157" y="1416"/>
                </a:cubicBezTo>
                <a:cubicBezTo>
                  <a:pt x="154" y="1416"/>
                  <a:pt x="145" y="1429"/>
                  <a:pt x="141" y="1429"/>
                </a:cubicBezTo>
                <a:cubicBezTo>
                  <a:pt x="143" y="1424"/>
                  <a:pt x="144" y="1420"/>
                  <a:pt x="146" y="1417"/>
                </a:cubicBezTo>
                <a:lnTo>
                  <a:pt x="146" y="1417"/>
                </a:lnTo>
                <a:cubicBezTo>
                  <a:pt x="146" y="1417"/>
                  <a:pt x="146" y="1417"/>
                  <a:pt x="146" y="1417"/>
                </a:cubicBezTo>
                <a:cubicBezTo>
                  <a:pt x="147" y="1416"/>
                  <a:pt x="149" y="1414"/>
                  <a:pt x="150" y="1412"/>
                </a:cubicBezTo>
                <a:lnTo>
                  <a:pt x="150" y="1412"/>
                </a:lnTo>
                <a:cubicBezTo>
                  <a:pt x="148" y="1413"/>
                  <a:pt x="147" y="1414"/>
                  <a:pt x="146" y="1417"/>
                </a:cubicBezTo>
                <a:lnTo>
                  <a:pt x="146" y="1417"/>
                </a:lnTo>
                <a:cubicBezTo>
                  <a:pt x="141" y="1417"/>
                  <a:pt x="146" y="1412"/>
                  <a:pt x="141" y="1412"/>
                </a:cubicBezTo>
                <a:cubicBezTo>
                  <a:pt x="152" y="1406"/>
                  <a:pt x="157" y="1395"/>
                  <a:pt x="157" y="1395"/>
                </a:cubicBezTo>
                <a:cubicBezTo>
                  <a:pt x="159" y="1393"/>
                  <a:pt x="161" y="1392"/>
                  <a:pt x="161" y="1392"/>
                </a:cubicBezTo>
                <a:cubicBezTo>
                  <a:pt x="163" y="1392"/>
                  <a:pt x="163" y="1395"/>
                  <a:pt x="163" y="1395"/>
                </a:cubicBezTo>
                <a:cubicBezTo>
                  <a:pt x="173" y="1388"/>
                  <a:pt x="175" y="1385"/>
                  <a:pt x="178" y="1383"/>
                </a:cubicBezTo>
                <a:lnTo>
                  <a:pt x="178" y="1383"/>
                </a:lnTo>
                <a:cubicBezTo>
                  <a:pt x="177" y="1384"/>
                  <a:pt x="175" y="1384"/>
                  <a:pt x="174" y="1384"/>
                </a:cubicBezTo>
                <a:lnTo>
                  <a:pt x="169" y="1384"/>
                </a:lnTo>
                <a:cubicBezTo>
                  <a:pt x="169" y="1387"/>
                  <a:pt x="166" y="1388"/>
                  <a:pt x="164" y="1388"/>
                </a:cubicBezTo>
                <a:cubicBezTo>
                  <a:pt x="162" y="1388"/>
                  <a:pt x="160" y="1387"/>
                  <a:pt x="163" y="1384"/>
                </a:cubicBezTo>
                <a:lnTo>
                  <a:pt x="152" y="1384"/>
                </a:lnTo>
                <a:cubicBezTo>
                  <a:pt x="163" y="1384"/>
                  <a:pt x="157" y="1378"/>
                  <a:pt x="157" y="1378"/>
                </a:cubicBezTo>
                <a:lnTo>
                  <a:pt x="163" y="1378"/>
                </a:lnTo>
                <a:cubicBezTo>
                  <a:pt x="163" y="1378"/>
                  <a:pt x="163" y="1378"/>
                  <a:pt x="169" y="1373"/>
                </a:cubicBezTo>
                <a:cubicBezTo>
                  <a:pt x="174" y="1375"/>
                  <a:pt x="174" y="1375"/>
                  <a:pt x="174" y="1375"/>
                </a:cubicBezTo>
                <a:cubicBezTo>
                  <a:pt x="173" y="1375"/>
                  <a:pt x="171" y="1375"/>
                  <a:pt x="174" y="1378"/>
                </a:cubicBezTo>
                <a:cubicBezTo>
                  <a:pt x="174" y="1378"/>
                  <a:pt x="180" y="1378"/>
                  <a:pt x="180" y="1373"/>
                </a:cubicBezTo>
                <a:cubicBezTo>
                  <a:pt x="176" y="1373"/>
                  <a:pt x="172" y="1370"/>
                  <a:pt x="169" y="1370"/>
                </a:cubicBezTo>
                <a:cubicBezTo>
                  <a:pt x="167" y="1370"/>
                  <a:pt x="165" y="1371"/>
                  <a:pt x="163" y="1373"/>
                </a:cubicBezTo>
                <a:cubicBezTo>
                  <a:pt x="157" y="1367"/>
                  <a:pt x="146" y="1361"/>
                  <a:pt x="152" y="1339"/>
                </a:cubicBezTo>
                <a:cubicBezTo>
                  <a:pt x="153" y="1337"/>
                  <a:pt x="154" y="1336"/>
                  <a:pt x="155" y="1336"/>
                </a:cubicBezTo>
                <a:cubicBezTo>
                  <a:pt x="157" y="1336"/>
                  <a:pt x="159" y="1345"/>
                  <a:pt x="165" y="1345"/>
                </a:cubicBezTo>
                <a:cubicBezTo>
                  <a:pt x="166" y="1345"/>
                  <a:pt x="167" y="1345"/>
                  <a:pt x="169" y="1345"/>
                </a:cubicBezTo>
                <a:cubicBezTo>
                  <a:pt x="174" y="1328"/>
                  <a:pt x="146" y="1317"/>
                  <a:pt x="146" y="1305"/>
                </a:cubicBezTo>
                <a:cubicBezTo>
                  <a:pt x="152" y="1289"/>
                  <a:pt x="141" y="1289"/>
                  <a:pt x="146" y="1272"/>
                </a:cubicBezTo>
                <a:lnTo>
                  <a:pt x="146" y="1272"/>
                </a:lnTo>
                <a:cubicBezTo>
                  <a:pt x="147" y="1273"/>
                  <a:pt x="148" y="1273"/>
                  <a:pt x="148" y="1273"/>
                </a:cubicBezTo>
                <a:cubicBezTo>
                  <a:pt x="152" y="1273"/>
                  <a:pt x="153" y="1261"/>
                  <a:pt x="157" y="1261"/>
                </a:cubicBezTo>
                <a:lnTo>
                  <a:pt x="163" y="1266"/>
                </a:lnTo>
                <a:cubicBezTo>
                  <a:pt x="163" y="1263"/>
                  <a:pt x="165" y="1260"/>
                  <a:pt x="166" y="1259"/>
                </a:cubicBezTo>
                <a:lnTo>
                  <a:pt x="166" y="1259"/>
                </a:lnTo>
                <a:cubicBezTo>
                  <a:pt x="167" y="1260"/>
                  <a:pt x="168" y="1261"/>
                  <a:pt x="169" y="1261"/>
                </a:cubicBezTo>
                <a:cubicBezTo>
                  <a:pt x="169" y="1259"/>
                  <a:pt x="168" y="1258"/>
                  <a:pt x="167" y="1258"/>
                </a:cubicBezTo>
                <a:cubicBezTo>
                  <a:pt x="167" y="1258"/>
                  <a:pt x="167" y="1258"/>
                  <a:pt x="166" y="1259"/>
                </a:cubicBezTo>
                <a:lnTo>
                  <a:pt x="166" y="1259"/>
                </a:lnTo>
                <a:cubicBezTo>
                  <a:pt x="163" y="1253"/>
                  <a:pt x="163" y="1236"/>
                  <a:pt x="163" y="1227"/>
                </a:cubicBezTo>
                <a:lnTo>
                  <a:pt x="152" y="1227"/>
                </a:lnTo>
                <a:cubicBezTo>
                  <a:pt x="152" y="1216"/>
                  <a:pt x="146" y="1205"/>
                  <a:pt x="152" y="1199"/>
                </a:cubicBezTo>
                <a:cubicBezTo>
                  <a:pt x="152" y="1182"/>
                  <a:pt x="141" y="1182"/>
                  <a:pt x="135" y="1171"/>
                </a:cubicBezTo>
                <a:cubicBezTo>
                  <a:pt x="135" y="1171"/>
                  <a:pt x="135" y="1171"/>
                  <a:pt x="136" y="1170"/>
                </a:cubicBezTo>
                <a:lnTo>
                  <a:pt x="136" y="1170"/>
                </a:lnTo>
                <a:cubicBezTo>
                  <a:pt x="137" y="1171"/>
                  <a:pt x="138" y="1171"/>
                  <a:pt x="141" y="1171"/>
                </a:cubicBezTo>
                <a:cubicBezTo>
                  <a:pt x="141" y="1170"/>
                  <a:pt x="141" y="1169"/>
                  <a:pt x="141" y="1169"/>
                </a:cubicBezTo>
                <a:lnTo>
                  <a:pt x="141" y="1169"/>
                </a:lnTo>
                <a:cubicBezTo>
                  <a:pt x="139" y="1169"/>
                  <a:pt x="137" y="1169"/>
                  <a:pt x="136" y="1170"/>
                </a:cubicBezTo>
                <a:lnTo>
                  <a:pt x="136" y="1170"/>
                </a:lnTo>
                <a:cubicBezTo>
                  <a:pt x="129" y="1168"/>
                  <a:pt x="145" y="1159"/>
                  <a:pt x="135" y="1154"/>
                </a:cubicBezTo>
                <a:lnTo>
                  <a:pt x="135" y="1154"/>
                </a:lnTo>
                <a:lnTo>
                  <a:pt x="135" y="1160"/>
                </a:lnTo>
                <a:cubicBezTo>
                  <a:pt x="124" y="1160"/>
                  <a:pt x="124" y="1143"/>
                  <a:pt x="129" y="1137"/>
                </a:cubicBezTo>
                <a:cubicBezTo>
                  <a:pt x="135" y="1126"/>
                  <a:pt x="135" y="1115"/>
                  <a:pt x="146" y="1115"/>
                </a:cubicBezTo>
                <a:lnTo>
                  <a:pt x="146" y="1132"/>
                </a:lnTo>
                <a:cubicBezTo>
                  <a:pt x="152" y="1126"/>
                  <a:pt x="146" y="1115"/>
                  <a:pt x="146" y="1109"/>
                </a:cubicBezTo>
                <a:cubicBezTo>
                  <a:pt x="146" y="1104"/>
                  <a:pt x="146" y="1104"/>
                  <a:pt x="146" y="1104"/>
                </a:cubicBezTo>
                <a:lnTo>
                  <a:pt x="152" y="1104"/>
                </a:lnTo>
                <a:cubicBezTo>
                  <a:pt x="152" y="1093"/>
                  <a:pt x="146" y="1087"/>
                  <a:pt x="152" y="1081"/>
                </a:cubicBezTo>
                <a:lnTo>
                  <a:pt x="146" y="1081"/>
                </a:lnTo>
                <a:cubicBezTo>
                  <a:pt x="146" y="1085"/>
                  <a:pt x="143" y="1089"/>
                  <a:pt x="140" y="1089"/>
                </a:cubicBezTo>
                <a:cubicBezTo>
                  <a:pt x="138" y="1089"/>
                  <a:pt x="137" y="1089"/>
                  <a:pt x="135" y="1087"/>
                </a:cubicBezTo>
                <a:cubicBezTo>
                  <a:pt x="129" y="1076"/>
                  <a:pt x="146" y="1076"/>
                  <a:pt x="152" y="1070"/>
                </a:cubicBezTo>
                <a:cubicBezTo>
                  <a:pt x="163" y="1076"/>
                  <a:pt x="152" y="1081"/>
                  <a:pt x="152" y="1093"/>
                </a:cubicBezTo>
                <a:cubicBezTo>
                  <a:pt x="163" y="1087"/>
                  <a:pt x="157" y="1076"/>
                  <a:pt x="163" y="1065"/>
                </a:cubicBezTo>
                <a:cubicBezTo>
                  <a:pt x="174" y="1070"/>
                  <a:pt x="163" y="1081"/>
                  <a:pt x="174" y="1087"/>
                </a:cubicBezTo>
                <a:cubicBezTo>
                  <a:pt x="174" y="1076"/>
                  <a:pt x="169" y="1070"/>
                  <a:pt x="174" y="1059"/>
                </a:cubicBezTo>
                <a:cubicBezTo>
                  <a:pt x="180" y="1059"/>
                  <a:pt x="180" y="1070"/>
                  <a:pt x="185" y="1070"/>
                </a:cubicBezTo>
                <a:lnTo>
                  <a:pt x="191" y="1065"/>
                </a:lnTo>
                <a:lnTo>
                  <a:pt x="191" y="1065"/>
                </a:lnTo>
                <a:cubicBezTo>
                  <a:pt x="189" y="1071"/>
                  <a:pt x="190" y="1073"/>
                  <a:pt x="192" y="1073"/>
                </a:cubicBezTo>
                <a:cubicBezTo>
                  <a:pt x="194" y="1073"/>
                  <a:pt x="197" y="1072"/>
                  <a:pt x="199" y="1072"/>
                </a:cubicBezTo>
                <a:cubicBezTo>
                  <a:pt x="201" y="1072"/>
                  <a:pt x="202" y="1072"/>
                  <a:pt x="202" y="1076"/>
                </a:cubicBezTo>
                <a:cubicBezTo>
                  <a:pt x="208" y="1070"/>
                  <a:pt x="197" y="1065"/>
                  <a:pt x="202" y="1059"/>
                </a:cubicBezTo>
                <a:lnTo>
                  <a:pt x="202" y="1059"/>
                </a:lnTo>
                <a:cubicBezTo>
                  <a:pt x="199" y="1059"/>
                  <a:pt x="195" y="1061"/>
                  <a:pt x="191" y="1061"/>
                </a:cubicBezTo>
                <a:cubicBezTo>
                  <a:pt x="189" y="1061"/>
                  <a:pt x="187" y="1061"/>
                  <a:pt x="185" y="1059"/>
                </a:cubicBezTo>
                <a:lnTo>
                  <a:pt x="191" y="1048"/>
                </a:lnTo>
                <a:cubicBezTo>
                  <a:pt x="192" y="1047"/>
                  <a:pt x="193" y="1047"/>
                  <a:pt x="193" y="1047"/>
                </a:cubicBezTo>
                <a:cubicBezTo>
                  <a:pt x="197" y="1047"/>
                  <a:pt x="201" y="1055"/>
                  <a:pt x="205" y="1055"/>
                </a:cubicBezTo>
                <a:cubicBezTo>
                  <a:pt x="206" y="1055"/>
                  <a:pt x="207" y="1054"/>
                  <a:pt x="208" y="1053"/>
                </a:cubicBezTo>
                <a:lnTo>
                  <a:pt x="202" y="1042"/>
                </a:lnTo>
                <a:cubicBezTo>
                  <a:pt x="202" y="1042"/>
                  <a:pt x="200" y="1045"/>
                  <a:pt x="196" y="1045"/>
                </a:cubicBezTo>
                <a:cubicBezTo>
                  <a:pt x="195" y="1045"/>
                  <a:pt x="193" y="1044"/>
                  <a:pt x="191" y="1042"/>
                </a:cubicBezTo>
                <a:cubicBezTo>
                  <a:pt x="197" y="1037"/>
                  <a:pt x="180" y="1031"/>
                  <a:pt x="174" y="1025"/>
                </a:cubicBezTo>
                <a:cubicBezTo>
                  <a:pt x="180" y="1014"/>
                  <a:pt x="180" y="1014"/>
                  <a:pt x="185" y="1009"/>
                </a:cubicBezTo>
                <a:cubicBezTo>
                  <a:pt x="174" y="992"/>
                  <a:pt x="174" y="975"/>
                  <a:pt x="169" y="958"/>
                </a:cubicBezTo>
                <a:lnTo>
                  <a:pt x="169" y="958"/>
                </a:lnTo>
                <a:cubicBezTo>
                  <a:pt x="170" y="962"/>
                  <a:pt x="172" y="963"/>
                  <a:pt x="174" y="963"/>
                </a:cubicBezTo>
                <a:cubicBezTo>
                  <a:pt x="178" y="963"/>
                  <a:pt x="182" y="958"/>
                  <a:pt x="185" y="958"/>
                </a:cubicBezTo>
                <a:cubicBezTo>
                  <a:pt x="191" y="947"/>
                  <a:pt x="180" y="953"/>
                  <a:pt x="191" y="941"/>
                </a:cubicBezTo>
                <a:cubicBezTo>
                  <a:pt x="191" y="940"/>
                  <a:pt x="192" y="940"/>
                  <a:pt x="192" y="940"/>
                </a:cubicBezTo>
                <a:cubicBezTo>
                  <a:pt x="194" y="940"/>
                  <a:pt x="199" y="943"/>
                  <a:pt x="201" y="943"/>
                </a:cubicBezTo>
                <a:cubicBezTo>
                  <a:pt x="202" y="943"/>
                  <a:pt x="202" y="943"/>
                  <a:pt x="202" y="941"/>
                </a:cubicBezTo>
                <a:cubicBezTo>
                  <a:pt x="208" y="930"/>
                  <a:pt x="191" y="941"/>
                  <a:pt x="197" y="925"/>
                </a:cubicBezTo>
                <a:lnTo>
                  <a:pt x="197" y="925"/>
                </a:lnTo>
                <a:cubicBezTo>
                  <a:pt x="197" y="925"/>
                  <a:pt x="197" y="930"/>
                  <a:pt x="197" y="930"/>
                </a:cubicBezTo>
                <a:cubicBezTo>
                  <a:pt x="202" y="919"/>
                  <a:pt x="197" y="913"/>
                  <a:pt x="191" y="908"/>
                </a:cubicBezTo>
                <a:cubicBezTo>
                  <a:pt x="208" y="902"/>
                  <a:pt x="191" y="891"/>
                  <a:pt x="208" y="891"/>
                </a:cubicBezTo>
                <a:cubicBezTo>
                  <a:pt x="206" y="886"/>
                  <a:pt x="205" y="885"/>
                  <a:pt x="203" y="885"/>
                </a:cubicBezTo>
                <a:cubicBezTo>
                  <a:pt x="200" y="885"/>
                  <a:pt x="196" y="892"/>
                  <a:pt x="193" y="892"/>
                </a:cubicBezTo>
                <a:cubicBezTo>
                  <a:pt x="192" y="892"/>
                  <a:pt x="192" y="892"/>
                  <a:pt x="191" y="891"/>
                </a:cubicBezTo>
                <a:cubicBezTo>
                  <a:pt x="191" y="880"/>
                  <a:pt x="197" y="869"/>
                  <a:pt x="197" y="869"/>
                </a:cubicBezTo>
                <a:cubicBezTo>
                  <a:pt x="197" y="869"/>
                  <a:pt x="202" y="874"/>
                  <a:pt x="197" y="880"/>
                </a:cubicBezTo>
                <a:lnTo>
                  <a:pt x="208" y="874"/>
                </a:lnTo>
                <a:cubicBezTo>
                  <a:pt x="219" y="857"/>
                  <a:pt x="185" y="863"/>
                  <a:pt x="197" y="841"/>
                </a:cubicBezTo>
                <a:lnTo>
                  <a:pt x="197" y="841"/>
                </a:lnTo>
                <a:cubicBezTo>
                  <a:pt x="202" y="852"/>
                  <a:pt x="202" y="846"/>
                  <a:pt x="213" y="852"/>
                </a:cubicBezTo>
                <a:cubicBezTo>
                  <a:pt x="209" y="847"/>
                  <a:pt x="211" y="837"/>
                  <a:pt x="208" y="837"/>
                </a:cubicBezTo>
                <a:cubicBezTo>
                  <a:pt x="207" y="837"/>
                  <a:pt x="205" y="838"/>
                  <a:pt x="202" y="841"/>
                </a:cubicBezTo>
                <a:cubicBezTo>
                  <a:pt x="208" y="835"/>
                  <a:pt x="208" y="829"/>
                  <a:pt x="208" y="824"/>
                </a:cubicBezTo>
                <a:cubicBezTo>
                  <a:pt x="208" y="813"/>
                  <a:pt x="208" y="807"/>
                  <a:pt x="197" y="801"/>
                </a:cubicBezTo>
                <a:cubicBezTo>
                  <a:pt x="202" y="790"/>
                  <a:pt x="208" y="785"/>
                  <a:pt x="213" y="779"/>
                </a:cubicBezTo>
                <a:cubicBezTo>
                  <a:pt x="208" y="757"/>
                  <a:pt x="225" y="740"/>
                  <a:pt x="219" y="712"/>
                </a:cubicBezTo>
                <a:cubicBezTo>
                  <a:pt x="219" y="707"/>
                  <a:pt x="218" y="706"/>
                  <a:pt x="216" y="706"/>
                </a:cubicBezTo>
                <a:cubicBezTo>
                  <a:pt x="214" y="706"/>
                  <a:pt x="209" y="710"/>
                  <a:pt x="206" y="710"/>
                </a:cubicBezTo>
                <a:cubicBezTo>
                  <a:pt x="204" y="710"/>
                  <a:pt x="202" y="708"/>
                  <a:pt x="202" y="701"/>
                </a:cubicBezTo>
                <a:lnTo>
                  <a:pt x="202" y="701"/>
                </a:lnTo>
                <a:cubicBezTo>
                  <a:pt x="205" y="701"/>
                  <a:pt x="206" y="702"/>
                  <a:pt x="208" y="702"/>
                </a:cubicBezTo>
                <a:cubicBezTo>
                  <a:pt x="218" y="702"/>
                  <a:pt x="214" y="689"/>
                  <a:pt x="219" y="684"/>
                </a:cubicBezTo>
                <a:cubicBezTo>
                  <a:pt x="230" y="661"/>
                  <a:pt x="213" y="645"/>
                  <a:pt x="225" y="622"/>
                </a:cubicBezTo>
                <a:lnTo>
                  <a:pt x="225" y="622"/>
                </a:lnTo>
                <a:cubicBezTo>
                  <a:pt x="230" y="622"/>
                  <a:pt x="230" y="628"/>
                  <a:pt x="230" y="628"/>
                </a:cubicBezTo>
                <a:cubicBezTo>
                  <a:pt x="236" y="611"/>
                  <a:pt x="236" y="600"/>
                  <a:pt x="236" y="583"/>
                </a:cubicBezTo>
                <a:cubicBezTo>
                  <a:pt x="253" y="560"/>
                  <a:pt x="241" y="538"/>
                  <a:pt x="241" y="516"/>
                </a:cubicBezTo>
                <a:lnTo>
                  <a:pt x="241" y="516"/>
                </a:lnTo>
                <a:cubicBezTo>
                  <a:pt x="241" y="516"/>
                  <a:pt x="247" y="516"/>
                  <a:pt x="247" y="521"/>
                </a:cubicBezTo>
                <a:cubicBezTo>
                  <a:pt x="253" y="504"/>
                  <a:pt x="253" y="488"/>
                  <a:pt x="241" y="476"/>
                </a:cubicBezTo>
                <a:cubicBezTo>
                  <a:pt x="258" y="465"/>
                  <a:pt x="241" y="465"/>
                  <a:pt x="253" y="448"/>
                </a:cubicBezTo>
                <a:cubicBezTo>
                  <a:pt x="258" y="448"/>
                  <a:pt x="258" y="448"/>
                  <a:pt x="258" y="454"/>
                </a:cubicBezTo>
                <a:cubicBezTo>
                  <a:pt x="264" y="443"/>
                  <a:pt x="258" y="437"/>
                  <a:pt x="264" y="426"/>
                </a:cubicBezTo>
                <a:cubicBezTo>
                  <a:pt x="258" y="404"/>
                  <a:pt x="241" y="398"/>
                  <a:pt x="247" y="376"/>
                </a:cubicBezTo>
                <a:cubicBezTo>
                  <a:pt x="264" y="376"/>
                  <a:pt x="253" y="392"/>
                  <a:pt x="264" y="392"/>
                </a:cubicBezTo>
                <a:cubicBezTo>
                  <a:pt x="264" y="387"/>
                  <a:pt x="258" y="381"/>
                  <a:pt x="264" y="376"/>
                </a:cubicBezTo>
                <a:cubicBezTo>
                  <a:pt x="267" y="378"/>
                  <a:pt x="268" y="378"/>
                  <a:pt x="269" y="378"/>
                </a:cubicBezTo>
                <a:cubicBezTo>
                  <a:pt x="271" y="378"/>
                  <a:pt x="272" y="378"/>
                  <a:pt x="275" y="381"/>
                </a:cubicBezTo>
                <a:cubicBezTo>
                  <a:pt x="281" y="376"/>
                  <a:pt x="258" y="359"/>
                  <a:pt x="258" y="359"/>
                </a:cubicBezTo>
                <a:cubicBezTo>
                  <a:pt x="258" y="359"/>
                  <a:pt x="253" y="359"/>
                  <a:pt x="253" y="364"/>
                </a:cubicBezTo>
                <a:cubicBezTo>
                  <a:pt x="247" y="359"/>
                  <a:pt x="258" y="342"/>
                  <a:pt x="253" y="331"/>
                </a:cubicBezTo>
                <a:lnTo>
                  <a:pt x="253" y="331"/>
                </a:lnTo>
                <a:cubicBezTo>
                  <a:pt x="253" y="331"/>
                  <a:pt x="249" y="338"/>
                  <a:pt x="245" y="338"/>
                </a:cubicBezTo>
                <a:cubicBezTo>
                  <a:pt x="244" y="338"/>
                  <a:pt x="243" y="338"/>
                  <a:pt x="241" y="336"/>
                </a:cubicBezTo>
                <a:cubicBezTo>
                  <a:pt x="247" y="325"/>
                  <a:pt x="230" y="314"/>
                  <a:pt x="225" y="303"/>
                </a:cubicBezTo>
                <a:cubicBezTo>
                  <a:pt x="227" y="301"/>
                  <a:pt x="229" y="300"/>
                  <a:pt x="230" y="300"/>
                </a:cubicBezTo>
                <a:cubicBezTo>
                  <a:pt x="237" y="300"/>
                  <a:pt x="239" y="314"/>
                  <a:pt x="253" y="314"/>
                </a:cubicBezTo>
                <a:cubicBezTo>
                  <a:pt x="253" y="314"/>
                  <a:pt x="258" y="312"/>
                  <a:pt x="263" y="312"/>
                </a:cubicBezTo>
                <a:cubicBezTo>
                  <a:pt x="265" y="312"/>
                  <a:pt x="268" y="312"/>
                  <a:pt x="269" y="314"/>
                </a:cubicBezTo>
                <a:cubicBezTo>
                  <a:pt x="269" y="303"/>
                  <a:pt x="264" y="292"/>
                  <a:pt x="258" y="280"/>
                </a:cubicBezTo>
                <a:lnTo>
                  <a:pt x="264" y="280"/>
                </a:lnTo>
                <a:cubicBezTo>
                  <a:pt x="264" y="264"/>
                  <a:pt x="253" y="247"/>
                  <a:pt x="258" y="230"/>
                </a:cubicBezTo>
                <a:lnTo>
                  <a:pt x="258" y="230"/>
                </a:lnTo>
                <a:lnTo>
                  <a:pt x="253" y="241"/>
                </a:lnTo>
                <a:cubicBezTo>
                  <a:pt x="253" y="236"/>
                  <a:pt x="253" y="230"/>
                  <a:pt x="247" y="224"/>
                </a:cubicBezTo>
                <a:cubicBezTo>
                  <a:pt x="252" y="224"/>
                  <a:pt x="256" y="217"/>
                  <a:pt x="260" y="217"/>
                </a:cubicBezTo>
                <a:cubicBezTo>
                  <a:pt x="261" y="217"/>
                  <a:pt x="262" y="217"/>
                  <a:pt x="262" y="218"/>
                </a:cubicBezTo>
                <a:lnTo>
                  <a:pt x="262" y="218"/>
                </a:lnTo>
                <a:cubicBezTo>
                  <a:pt x="248" y="206"/>
                  <a:pt x="258" y="179"/>
                  <a:pt x="241" y="168"/>
                </a:cubicBezTo>
                <a:cubicBezTo>
                  <a:pt x="247" y="168"/>
                  <a:pt x="253" y="168"/>
                  <a:pt x="258" y="174"/>
                </a:cubicBezTo>
                <a:cubicBezTo>
                  <a:pt x="253" y="180"/>
                  <a:pt x="253" y="185"/>
                  <a:pt x="258" y="191"/>
                </a:cubicBezTo>
                <a:cubicBezTo>
                  <a:pt x="258" y="185"/>
                  <a:pt x="264" y="180"/>
                  <a:pt x="264" y="180"/>
                </a:cubicBezTo>
                <a:cubicBezTo>
                  <a:pt x="258" y="168"/>
                  <a:pt x="253" y="146"/>
                  <a:pt x="241" y="140"/>
                </a:cubicBezTo>
                <a:cubicBezTo>
                  <a:pt x="245" y="136"/>
                  <a:pt x="249" y="133"/>
                  <a:pt x="255" y="133"/>
                </a:cubicBezTo>
                <a:cubicBezTo>
                  <a:pt x="258" y="133"/>
                  <a:pt x="261" y="133"/>
                  <a:pt x="264" y="135"/>
                </a:cubicBezTo>
                <a:cubicBezTo>
                  <a:pt x="262" y="127"/>
                  <a:pt x="259" y="124"/>
                  <a:pt x="255" y="124"/>
                </a:cubicBezTo>
                <a:cubicBezTo>
                  <a:pt x="251" y="124"/>
                  <a:pt x="245" y="129"/>
                  <a:pt x="241" y="129"/>
                </a:cubicBezTo>
                <a:cubicBezTo>
                  <a:pt x="238" y="129"/>
                  <a:pt x="236" y="126"/>
                  <a:pt x="236" y="118"/>
                </a:cubicBezTo>
                <a:cubicBezTo>
                  <a:pt x="239" y="114"/>
                  <a:pt x="241" y="112"/>
                  <a:pt x="242" y="112"/>
                </a:cubicBezTo>
                <a:cubicBezTo>
                  <a:pt x="246" y="112"/>
                  <a:pt x="247" y="118"/>
                  <a:pt x="249" y="118"/>
                </a:cubicBezTo>
                <a:cubicBezTo>
                  <a:pt x="250" y="118"/>
                  <a:pt x="251" y="117"/>
                  <a:pt x="253" y="112"/>
                </a:cubicBezTo>
                <a:cubicBezTo>
                  <a:pt x="275" y="101"/>
                  <a:pt x="236" y="101"/>
                  <a:pt x="241" y="90"/>
                </a:cubicBezTo>
                <a:cubicBezTo>
                  <a:pt x="249" y="90"/>
                  <a:pt x="249" y="95"/>
                  <a:pt x="251" y="95"/>
                </a:cubicBezTo>
                <a:cubicBezTo>
                  <a:pt x="253" y="95"/>
                  <a:pt x="255" y="94"/>
                  <a:pt x="258" y="90"/>
                </a:cubicBezTo>
                <a:cubicBezTo>
                  <a:pt x="253" y="79"/>
                  <a:pt x="236" y="68"/>
                  <a:pt x="241" y="56"/>
                </a:cubicBezTo>
                <a:lnTo>
                  <a:pt x="247" y="56"/>
                </a:lnTo>
                <a:cubicBezTo>
                  <a:pt x="247" y="51"/>
                  <a:pt x="253" y="34"/>
                  <a:pt x="253" y="23"/>
                </a:cubicBezTo>
                <a:cubicBezTo>
                  <a:pt x="258" y="12"/>
                  <a:pt x="247" y="17"/>
                  <a:pt x="258" y="6"/>
                </a:cubicBezTo>
                <a:lnTo>
                  <a:pt x="25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 name="Google Shape;116;p17"/>
          <p:cNvSpPr/>
          <p:nvPr/>
        </p:nvSpPr>
        <p:spPr>
          <a:xfrm>
            <a:off x="10419588" y="6271963"/>
            <a:ext cx="131964" cy="143615"/>
          </a:xfrm>
          <a:custGeom>
            <a:rect b="b" l="l" r="r" t="t"/>
            <a:pathLst>
              <a:path extrusionOk="0" h="1135" w="1043">
                <a:moveTo>
                  <a:pt x="474" y="193"/>
                </a:moveTo>
                <a:cubicBezTo>
                  <a:pt x="479" y="228"/>
                  <a:pt x="479" y="263"/>
                  <a:pt x="484" y="298"/>
                </a:cubicBezTo>
                <a:cubicBezTo>
                  <a:pt x="484" y="515"/>
                  <a:pt x="413" y="726"/>
                  <a:pt x="293" y="903"/>
                </a:cubicBezTo>
                <a:cubicBezTo>
                  <a:pt x="257" y="953"/>
                  <a:pt x="232" y="968"/>
                  <a:pt x="217" y="968"/>
                </a:cubicBezTo>
                <a:cubicBezTo>
                  <a:pt x="202" y="963"/>
                  <a:pt x="177" y="913"/>
                  <a:pt x="177" y="837"/>
                </a:cubicBezTo>
                <a:cubicBezTo>
                  <a:pt x="167" y="696"/>
                  <a:pt x="167" y="540"/>
                  <a:pt x="227" y="404"/>
                </a:cubicBezTo>
                <a:cubicBezTo>
                  <a:pt x="272" y="308"/>
                  <a:pt x="363" y="213"/>
                  <a:pt x="474" y="193"/>
                </a:cubicBezTo>
                <a:close/>
                <a:moveTo>
                  <a:pt x="549" y="1"/>
                </a:moveTo>
                <a:cubicBezTo>
                  <a:pt x="546" y="1"/>
                  <a:pt x="543" y="1"/>
                  <a:pt x="539" y="1"/>
                </a:cubicBezTo>
                <a:cubicBezTo>
                  <a:pt x="524" y="6"/>
                  <a:pt x="504" y="11"/>
                  <a:pt x="494" y="26"/>
                </a:cubicBezTo>
                <a:cubicBezTo>
                  <a:pt x="298" y="32"/>
                  <a:pt x="147" y="183"/>
                  <a:pt x="76" y="334"/>
                </a:cubicBezTo>
                <a:cubicBezTo>
                  <a:pt x="6" y="495"/>
                  <a:pt x="0" y="671"/>
                  <a:pt x="6" y="842"/>
                </a:cubicBezTo>
                <a:cubicBezTo>
                  <a:pt x="16" y="1014"/>
                  <a:pt x="86" y="1119"/>
                  <a:pt x="202" y="1134"/>
                </a:cubicBezTo>
                <a:lnTo>
                  <a:pt x="222" y="1134"/>
                </a:lnTo>
                <a:cubicBezTo>
                  <a:pt x="298" y="1134"/>
                  <a:pt x="368" y="1089"/>
                  <a:pt x="429" y="1003"/>
                </a:cubicBezTo>
                <a:cubicBezTo>
                  <a:pt x="489" y="918"/>
                  <a:pt x="534" y="822"/>
                  <a:pt x="575" y="726"/>
                </a:cubicBezTo>
                <a:cubicBezTo>
                  <a:pt x="585" y="767"/>
                  <a:pt x="600" y="807"/>
                  <a:pt x="610" y="847"/>
                </a:cubicBezTo>
                <a:cubicBezTo>
                  <a:pt x="635" y="918"/>
                  <a:pt x="665" y="993"/>
                  <a:pt x="731" y="1044"/>
                </a:cubicBezTo>
                <a:cubicBezTo>
                  <a:pt x="770" y="1075"/>
                  <a:pt x="820" y="1093"/>
                  <a:pt x="870" y="1093"/>
                </a:cubicBezTo>
                <a:cubicBezTo>
                  <a:pt x="924" y="1093"/>
                  <a:pt x="976" y="1073"/>
                  <a:pt x="1013" y="1029"/>
                </a:cubicBezTo>
                <a:cubicBezTo>
                  <a:pt x="1043" y="993"/>
                  <a:pt x="1038" y="938"/>
                  <a:pt x="1003" y="908"/>
                </a:cubicBezTo>
                <a:cubicBezTo>
                  <a:pt x="988" y="897"/>
                  <a:pt x="970" y="892"/>
                  <a:pt x="952" y="892"/>
                </a:cubicBezTo>
                <a:cubicBezTo>
                  <a:pt x="926" y="892"/>
                  <a:pt x="902" y="902"/>
                  <a:pt x="887" y="923"/>
                </a:cubicBezTo>
                <a:cubicBezTo>
                  <a:pt x="885" y="925"/>
                  <a:pt x="880" y="926"/>
                  <a:pt x="874" y="926"/>
                </a:cubicBezTo>
                <a:cubicBezTo>
                  <a:pt x="864" y="926"/>
                  <a:pt x="849" y="922"/>
                  <a:pt x="836" y="913"/>
                </a:cubicBezTo>
                <a:cubicBezTo>
                  <a:pt x="806" y="888"/>
                  <a:pt x="786" y="837"/>
                  <a:pt x="771" y="792"/>
                </a:cubicBezTo>
                <a:cubicBezTo>
                  <a:pt x="716" y="631"/>
                  <a:pt x="675" y="460"/>
                  <a:pt x="650" y="288"/>
                </a:cubicBezTo>
                <a:cubicBezTo>
                  <a:pt x="650" y="218"/>
                  <a:pt x="645" y="142"/>
                  <a:pt x="635" y="72"/>
                </a:cubicBezTo>
                <a:cubicBezTo>
                  <a:pt x="626" y="30"/>
                  <a:pt x="590" y="1"/>
                  <a:pt x="54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 name="Google Shape;117;p17"/>
          <p:cNvSpPr/>
          <p:nvPr/>
        </p:nvSpPr>
        <p:spPr>
          <a:xfrm>
            <a:off x="1945519" y="6334092"/>
            <a:ext cx="237746" cy="249210"/>
          </a:xfrm>
          <a:custGeom>
            <a:rect b="b" l="l" r="r" t="t"/>
            <a:pathLst>
              <a:path extrusionOk="0" h="1457" w="1390">
                <a:moveTo>
                  <a:pt x="1076" y="1"/>
                </a:moveTo>
                <a:cubicBezTo>
                  <a:pt x="1072" y="1"/>
                  <a:pt x="1067" y="1"/>
                  <a:pt x="1063" y="2"/>
                </a:cubicBezTo>
                <a:lnTo>
                  <a:pt x="126" y="138"/>
                </a:lnTo>
                <a:cubicBezTo>
                  <a:pt x="81" y="143"/>
                  <a:pt x="50" y="188"/>
                  <a:pt x="55" y="233"/>
                </a:cubicBezTo>
                <a:cubicBezTo>
                  <a:pt x="65" y="275"/>
                  <a:pt x="100" y="304"/>
                  <a:pt x="141" y="304"/>
                </a:cubicBezTo>
                <a:cubicBezTo>
                  <a:pt x="145" y="304"/>
                  <a:pt x="148" y="304"/>
                  <a:pt x="151" y="304"/>
                </a:cubicBezTo>
                <a:lnTo>
                  <a:pt x="881" y="198"/>
                </a:lnTo>
                <a:lnTo>
                  <a:pt x="881" y="198"/>
                </a:lnTo>
                <a:lnTo>
                  <a:pt x="20" y="1321"/>
                </a:lnTo>
                <a:cubicBezTo>
                  <a:pt x="0" y="1351"/>
                  <a:pt x="0" y="1392"/>
                  <a:pt x="20" y="1422"/>
                </a:cubicBezTo>
                <a:cubicBezTo>
                  <a:pt x="35" y="1447"/>
                  <a:pt x="60" y="1457"/>
                  <a:pt x="86" y="1457"/>
                </a:cubicBezTo>
                <a:cubicBezTo>
                  <a:pt x="96" y="1457"/>
                  <a:pt x="106" y="1457"/>
                  <a:pt x="116" y="1452"/>
                </a:cubicBezTo>
                <a:cubicBezTo>
                  <a:pt x="381" y="1348"/>
                  <a:pt x="665" y="1295"/>
                  <a:pt x="948" y="1295"/>
                </a:cubicBezTo>
                <a:cubicBezTo>
                  <a:pt x="1062" y="1295"/>
                  <a:pt x="1176" y="1304"/>
                  <a:pt x="1289" y="1321"/>
                </a:cubicBezTo>
                <a:cubicBezTo>
                  <a:pt x="1295" y="1322"/>
                  <a:pt x="1300" y="1323"/>
                  <a:pt x="1305" y="1323"/>
                </a:cubicBezTo>
                <a:cubicBezTo>
                  <a:pt x="1345" y="1323"/>
                  <a:pt x="1381" y="1291"/>
                  <a:pt x="1385" y="1250"/>
                </a:cubicBezTo>
                <a:cubicBezTo>
                  <a:pt x="1390" y="1205"/>
                  <a:pt x="1360" y="1165"/>
                  <a:pt x="1314" y="1155"/>
                </a:cubicBezTo>
                <a:cubicBezTo>
                  <a:pt x="1188" y="1136"/>
                  <a:pt x="1062" y="1126"/>
                  <a:pt x="935" y="1126"/>
                </a:cubicBezTo>
                <a:cubicBezTo>
                  <a:pt x="728" y="1126"/>
                  <a:pt x="521" y="1152"/>
                  <a:pt x="317" y="1205"/>
                </a:cubicBezTo>
                <a:lnTo>
                  <a:pt x="1143" y="132"/>
                </a:lnTo>
                <a:cubicBezTo>
                  <a:pt x="1163" y="107"/>
                  <a:pt x="1168" y="72"/>
                  <a:pt x="1148" y="42"/>
                </a:cubicBezTo>
                <a:cubicBezTo>
                  <a:pt x="1135" y="15"/>
                  <a:pt x="1107" y="1"/>
                  <a:pt x="107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8" name="Google Shape;118;p17"/>
          <p:cNvGrpSpPr/>
          <p:nvPr/>
        </p:nvGrpSpPr>
        <p:grpSpPr>
          <a:xfrm>
            <a:off x="523567" y="5905605"/>
            <a:ext cx="527864" cy="344133"/>
            <a:chOff x="392675" y="4429204"/>
            <a:chExt cx="395898" cy="258100"/>
          </a:xfrm>
        </p:grpSpPr>
        <p:sp>
          <p:nvSpPr>
            <p:cNvPr id="119" name="Google Shape;119;p17"/>
            <p:cNvSpPr/>
            <p:nvPr/>
          </p:nvSpPr>
          <p:spPr>
            <a:xfrm>
              <a:off x="392675" y="4519547"/>
              <a:ext cx="68558" cy="167757"/>
            </a:xfrm>
            <a:custGeom>
              <a:rect b="b" l="l" r="r" t="t"/>
              <a:pathLst>
                <a:path extrusionOk="0" h="1194" w="488">
                  <a:moveTo>
                    <a:pt x="250" y="5"/>
                  </a:moveTo>
                  <a:cubicBezTo>
                    <a:pt x="248" y="5"/>
                    <a:pt x="247" y="6"/>
                    <a:pt x="247" y="12"/>
                  </a:cubicBezTo>
                  <a:cubicBezTo>
                    <a:pt x="253" y="12"/>
                    <a:pt x="253" y="12"/>
                    <a:pt x="253" y="6"/>
                  </a:cubicBezTo>
                  <a:cubicBezTo>
                    <a:pt x="253" y="6"/>
                    <a:pt x="251" y="5"/>
                    <a:pt x="250" y="5"/>
                  </a:cubicBezTo>
                  <a:close/>
                  <a:moveTo>
                    <a:pt x="275" y="29"/>
                  </a:moveTo>
                  <a:lnTo>
                    <a:pt x="275" y="29"/>
                  </a:lnTo>
                  <a:cubicBezTo>
                    <a:pt x="274" y="32"/>
                    <a:pt x="273" y="35"/>
                    <a:pt x="271" y="35"/>
                  </a:cubicBezTo>
                  <a:cubicBezTo>
                    <a:pt x="271" y="35"/>
                    <a:pt x="270" y="35"/>
                    <a:pt x="269" y="34"/>
                  </a:cubicBezTo>
                  <a:cubicBezTo>
                    <a:pt x="269" y="29"/>
                    <a:pt x="275" y="29"/>
                    <a:pt x="275" y="29"/>
                  </a:cubicBezTo>
                  <a:close/>
                  <a:moveTo>
                    <a:pt x="230" y="163"/>
                  </a:moveTo>
                  <a:cubicBezTo>
                    <a:pt x="227" y="183"/>
                    <a:pt x="226" y="193"/>
                    <a:pt x="226" y="193"/>
                  </a:cubicBezTo>
                  <a:cubicBezTo>
                    <a:pt x="227" y="193"/>
                    <a:pt x="228" y="190"/>
                    <a:pt x="229" y="184"/>
                  </a:cubicBezTo>
                  <a:lnTo>
                    <a:pt x="229" y="184"/>
                  </a:lnTo>
                  <a:cubicBezTo>
                    <a:pt x="228" y="196"/>
                    <a:pt x="225" y="216"/>
                    <a:pt x="225" y="229"/>
                  </a:cubicBezTo>
                  <a:lnTo>
                    <a:pt x="225" y="229"/>
                  </a:lnTo>
                  <a:cubicBezTo>
                    <a:pt x="225" y="203"/>
                    <a:pt x="225" y="187"/>
                    <a:pt x="230" y="163"/>
                  </a:cubicBezTo>
                  <a:close/>
                  <a:moveTo>
                    <a:pt x="224" y="237"/>
                  </a:moveTo>
                  <a:cubicBezTo>
                    <a:pt x="225" y="237"/>
                    <a:pt x="225" y="239"/>
                    <a:pt x="225" y="242"/>
                  </a:cubicBezTo>
                  <a:lnTo>
                    <a:pt x="222" y="257"/>
                  </a:lnTo>
                  <a:lnTo>
                    <a:pt x="222" y="257"/>
                  </a:lnTo>
                  <a:cubicBezTo>
                    <a:pt x="223" y="247"/>
                    <a:pt x="224" y="237"/>
                    <a:pt x="224" y="237"/>
                  </a:cubicBezTo>
                  <a:close/>
                  <a:moveTo>
                    <a:pt x="227" y="252"/>
                  </a:moveTo>
                  <a:lnTo>
                    <a:pt x="227" y="252"/>
                  </a:lnTo>
                  <a:cubicBezTo>
                    <a:pt x="227" y="252"/>
                    <a:pt x="226" y="258"/>
                    <a:pt x="224" y="265"/>
                  </a:cubicBezTo>
                  <a:lnTo>
                    <a:pt x="224" y="265"/>
                  </a:lnTo>
                  <a:cubicBezTo>
                    <a:pt x="224" y="262"/>
                    <a:pt x="225" y="260"/>
                    <a:pt x="225" y="258"/>
                  </a:cubicBezTo>
                  <a:cubicBezTo>
                    <a:pt x="226" y="254"/>
                    <a:pt x="227" y="252"/>
                    <a:pt x="227" y="252"/>
                  </a:cubicBezTo>
                  <a:close/>
                  <a:moveTo>
                    <a:pt x="219" y="292"/>
                  </a:moveTo>
                  <a:cubicBezTo>
                    <a:pt x="219" y="292"/>
                    <a:pt x="219" y="292"/>
                    <a:pt x="219" y="292"/>
                  </a:cubicBezTo>
                  <a:cubicBezTo>
                    <a:pt x="219" y="292"/>
                    <a:pt x="219" y="292"/>
                    <a:pt x="219" y="292"/>
                  </a:cubicBezTo>
                  <a:close/>
                  <a:moveTo>
                    <a:pt x="348" y="292"/>
                  </a:moveTo>
                  <a:lnTo>
                    <a:pt x="348" y="292"/>
                  </a:lnTo>
                  <a:cubicBezTo>
                    <a:pt x="346" y="292"/>
                    <a:pt x="344" y="293"/>
                    <a:pt x="343" y="293"/>
                  </a:cubicBezTo>
                  <a:lnTo>
                    <a:pt x="343" y="293"/>
                  </a:lnTo>
                  <a:cubicBezTo>
                    <a:pt x="344" y="293"/>
                    <a:pt x="346" y="293"/>
                    <a:pt x="348" y="292"/>
                  </a:cubicBezTo>
                  <a:close/>
                  <a:moveTo>
                    <a:pt x="219" y="292"/>
                  </a:moveTo>
                  <a:cubicBezTo>
                    <a:pt x="219" y="292"/>
                    <a:pt x="219" y="298"/>
                    <a:pt x="219" y="298"/>
                  </a:cubicBezTo>
                  <a:cubicBezTo>
                    <a:pt x="219" y="298"/>
                    <a:pt x="219" y="303"/>
                    <a:pt x="219" y="303"/>
                  </a:cubicBezTo>
                  <a:cubicBezTo>
                    <a:pt x="219" y="302"/>
                    <a:pt x="219" y="300"/>
                    <a:pt x="220" y="297"/>
                  </a:cubicBezTo>
                  <a:lnTo>
                    <a:pt x="220" y="297"/>
                  </a:lnTo>
                  <a:cubicBezTo>
                    <a:pt x="220" y="297"/>
                    <a:pt x="220" y="297"/>
                    <a:pt x="220" y="297"/>
                  </a:cubicBezTo>
                  <a:cubicBezTo>
                    <a:pt x="219" y="297"/>
                    <a:pt x="219" y="294"/>
                    <a:pt x="219" y="292"/>
                  </a:cubicBezTo>
                  <a:close/>
                  <a:moveTo>
                    <a:pt x="51" y="342"/>
                  </a:moveTo>
                  <a:cubicBezTo>
                    <a:pt x="51" y="344"/>
                    <a:pt x="52" y="345"/>
                    <a:pt x="53" y="346"/>
                  </a:cubicBezTo>
                  <a:lnTo>
                    <a:pt x="53" y="346"/>
                  </a:lnTo>
                  <a:cubicBezTo>
                    <a:pt x="52" y="345"/>
                    <a:pt x="52" y="344"/>
                    <a:pt x="51" y="342"/>
                  </a:cubicBezTo>
                  <a:close/>
                  <a:moveTo>
                    <a:pt x="370" y="365"/>
                  </a:moveTo>
                  <a:cubicBezTo>
                    <a:pt x="376" y="365"/>
                    <a:pt x="370" y="370"/>
                    <a:pt x="376" y="370"/>
                  </a:cubicBezTo>
                  <a:lnTo>
                    <a:pt x="376" y="365"/>
                  </a:lnTo>
                  <a:close/>
                  <a:moveTo>
                    <a:pt x="140" y="376"/>
                  </a:moveTo>
                  <a:cubicBezTo>
                    <a:pt x="138" y="376"/>
                    <a:pt x="139" y="377"/>
                    <a:pt x="141" y="379"/>
                  </a:cubicBezTo>
                  <a:lnTo>
                    <a:pt x="141" y="379"/>
                  </a:lnTo>
                  <a:cubicBezTo>
                    <a:pt x="141" y="378"/>
                    <a:pt x="141" y="377"/>
                    <a:pt x="140" y="376"/>
                  </a:cubicBezTo>
                  <a:close/>
                  <a:moveTo>
                    <a:pt x="141" y="379"/>
                  </a:moveTo>
                  <a:cubicBezTo>
                    <a:pt x="141" y="380"/>
                    <a:pt x="141" y="381"/>
                    <a:pt x="141" y="382"/>
                  </a:cubicBezTo>
                  <a:cubicBezTo>
                    <a:pt x="143" y="382"/>
                    <a:pt x="142" y="380"/>
                    <a:pt x="141" y="379"/>
                  </a:cubicBezTo>
                  <a:close/>
                  <a:moveTo>
                    <a:pt x="398" y="578"/>
                  </a:moveTo>
                  <a:cubicBezTo>
                    <a:pt x="399" y="578"/>
                    <a:pt x="400" y="579"/>
                    <a:pt x="400" y="580"/>
                  </a:cubicBezTo>
                  <a:lnTo>
                    <a:pt x="400" y="580"/>
                  </a:lnTo>
                  <a:cubicBezTo>
                    <a:pt x="401" y="579"/>
                    <a:pt x="401" y="578"/>
                    <a:pt x="398" y="578"/>
                  </a:cubicBezTo>
                  <a:close/>
                  <a:moveTo>
                    <a:pt x="286" y="650"/>
                  </a:moveTo>
                  <a:lnTo>
                    <a:pt x="286" y="650"/>
                  </a:lnTo>
                  <a:cubicBezTo>
                    <a:pt x="287" y="651"/>
                    <a:pt x="288" y="652"/>
                    <a:pt x="288" y="652"/>
                  </a:cubicBezTo>
                  <a:lnTo>
                    <a:pt x="288" y="652"/>
                  </a:lnTo>
                  <a:cubicBezTo>
                    <a:pt x="288" y="651"/>
                    <a:pt x="287" y="651"/>
                    <a:pt x="286" y="650"/>
                  </a:cubicBezTo>
                  <a:close/>
                  <a:moveTo>
                    <a:pt x="314" y="768"/>
                  </a:moveTo>
                  <a:cubicBezTo>
                    <a:pt x="314" y="774"/>
                    <a:pt x="309" y="785"/>
                    <a:pt x="314" y="790"/>
                  </a:cubicBezTo>
                  <a:lnTo>
                    <a:pt x="325" y="785"/>
                  </a:lnTo>
                  <a:cubicBezTo>
                    <a:pt x="331" y="790"/>
                    <a:pt x="337" y="790"/>
                    <a:pt x="337" y="796"/>
                  </a:cubicBezTo>
                  <a:cubicBezTo>
                    <a:pt x="337" y="796"/>
                    <a:pt x="331" y="796"/>
                    <a:pt x="331" y="802"/>
                  </a:cubicBezTo>
                  <a:lnTo>
                    <a:pt x="331" y="802"/>
                  </a:lnTo>
                  <a:cubicBezTo>
                    <a:pt x="331" y="802"/>
                    <a:pt x="331" y="799"/>
                    <a:pt x="333" y="799"/>
                  </a:cubicBezTo>
                  <a:cubicBezTo>
                    <a:pt x="334" y="799"/>
                    <a:pt x="335" y="800"/>
                    <a:pt x="337" y="802"/>
                  </a:cubicBezTo>
                  <a:cubicBezTo>
                    <a:pt x="337" y="807"/>
                    <a:pt x="348" y="807"/>
                    <a:pt x="348" y="813"/>
                  </a:cubicBezTo>
                  <a:cubicBezTo>
                    <a:pt x="353" y="807"/>
                    <a:pt x="359" y="802"/>
                    <a:pt x="359" y="796"/>
                  </a:cubicBezTo>
                  <a:lnTo>
                    <a:pt x="359" y="796"/>
                  </a:lnTo>
                  <a:cubicBezTo>
                    <a:pt x="359" y="799"/>
                    <a:pt x="358" y="799"/>
                    <a:pt x="356" y="799"/>
                  </a:cubicBezTo>
                  <a:cubicBezTo>
                    <a:pt x="353" y="799"/>
                    <a:pt x="351" y="799"/>
                    <a:pt x="348" y="802"/>
                  </a:cubicBezTo>
                  <a:cubicBezTo>
                    <a:pt x="338" y="797"/>
                    <a:pt x="350" y="778"/>
                    <a:pt x="333" y="778"/>
                  </a:cubicBezTo>
                  <a:cubicBezTo>
                    <a:pt x="331" y="778"/>
                    <a:pt x="329" y="779"/>
                    <a:pt x="325" y="779"/>
                  </a:cubicBezTo>
                  <a:cubicBezTo>
                    <a:pt x="325" y="779"/>
                    <a:pt x="314" y="774"/>
                    <a:pt x="314" y="768"/>
                  </a:cubicBezTo>
                  <a:close/>
                  <a:moveTo>
                    <a:pt x="449" y="897"/>
                  </a:moveTo>
                  <a:lnTo>
                    <a:pt x="449" y="897"/>
                  </a:lnTo>
                  <a:cubicBezTo>
                    <a:pt x="449" y="899"/>
                    <a:pt x="448" y="900"/>
                    <a:pt x="447" y="902"/>
                  </a:cubicBezTo>
                  <a:lnTo>
                    <a:pt x="447" y="902"/>
                  </a:lnTo>
                  <a:cubicBezTo>
                    <a:pt x="449" y="902"/>
                    <a:pt x="449" y="900"/>
                    <a:pt x="449" y="897"/>
                  </a:cubicBezTo>
                  <a:close/>
                  <a:moveTo>
                    <a:pt x="421" y="1082"/>
                  </a:moveTo>
                  <a:cubicBezTo>
                    <a:pt x="419" y="1084"/>
                    <a:pt x="418" y="1087"/>
                    <a:pt x="415" y="1087"/>
                  </a:cubicBezTo>
                  <a:cubicBezTo>
                    <a:pt x="409" y="1087"/>
                    <a:pt x="426" y="1087"/>
                    <a:pt x="415" y="1093"/>
                  </a:cubicBezTo>
                  <a:cubicBezTo>
                    <a:pt x="426" y="1093"/>
                    <a:pt x="421" y="1087"/>
                    <a:pt x="421" y="1082"/>
                  </a:cubicBezTo>
                  <a:close/>
                  <a:moveTo>
                    <a:pt x="241" y="1"/>
                  </a:moveTo>
                  <a:lnTo>
                    <a:pt x="241" y="6"/>
                  </a:lnTo>
                  <a:lnTo>
                    <a:pt x="236" y="6"/>
                  </a:lnTo>
                  <a:cubicBezTo>
                    <a:pt x="230" y="12"/>
                    <a:pt x="230" y="12"/>
                    <a:pt x="225" y="23"/>
                  </a:cubicBezTo>
                  <a:cubicBezTo>
                    <a:pt x="219" y="23"/>
                    <a:pt x="225" y="34"/>
                    <a:pt x="219" y="40"/>
                  </a:cubicBezTo>
                  <a:cubicBezTo>
                    <a:pt x="225" y="23"/>
                    <a:pt x="219" y="34"/>
                    <a:pt x="219" y="23"/>
                  </a:cubicBezTo>
                  <a:cubicBezTo>
                    <a:pt x="214" y="23"/>
                    <a:pt x="209" y="41"/>
                    <a:pt x="200" y="41"/>
                  </a:cubicBezTo>
                  <a:cubicBezTo>
                    <a:pt x="199" y="41"/>
                    <a:pt x="198" y="41"/>
                    <a:pt x="197" y="40"/>
                  </a:cubicBezTo>
                  <a:cubicBezTo>
                    <a:pt x="197" y="34"/>
                    <a:pt x="197" y="29"/>
                    <a:pt x="202" y="29"/>
                  </a:cubicBezTo>
                  <a:cubicBezTo>
                    <a:pt x="200" y="27"/>
                    <a:pt x="198" y="26"/>
                    <a:pt x="195" y="26"/>
                  </a:cubicBezTo>
                  <a:cubicBezTo>
                    <a:pt x="190" y="26"/>
                    <a:pt x="184" y="29"/>
                    <a:pt x="180" y="29"/>
                  </a:cubicBezTo>
                  <a:cubicBezTo>
                    <a:pt x="174" y="23"/>
                    <a:pt x="174" y="23"/>
                    <a:pt x="169" y="23"/>
                  </a:cubicBezTo>
                  <a:cubicBezTo>
                    <a:pt x="163" y="46"/>
                    <a:pt x="157" y="85"/>
                    <a:pt x="152" y="107"/>
                  </a:cubicBezTo>
                  <a:cubicBezTo>
                    <a:pt x="152" y="107"/>
                    <a:pt x="152" y="96"/>
                    <a:pt x="152" y="90"/>
                  </a:cubicBezTo>
                  <a:cubicBezTo>
                    <a:pt x="146" y="107"/>
                    <a:pt x="135" y="130"/>
                    <a:pt x="135" y="152"/>
                  </a:cubicBezTo>
                  <a:cubicBezTo>
                    <a:pt x="124" y="152"/>
                    <a:pt x="135" y="163"/>
                    <a:pt x="118" y="174"/>
                  </a:cubicBezTo>
                  <a:cubicBezTo>
                    <a:pt x="118" y="174"/>
                    <a:pt x="118" y="169"/>
                    <a:pt x="118" y="169"/>
                  </a:cubicBezTo>
                  <a:cubicBezTo>
                    <a:pt x="113" y="174"/>
                    <a:pt x="107" y="186"/>
                    <a:pt x="101" y="197"/>
                  </a:cubicBezTo>
                  <a:cubicBezTo>
                    <a:pt x="101" y="225"/>
                    <a:pt x="107" y="242"/>
                    <a:pt x="96" y="258"/>
                  </a:cubicBezTo>
                  <a:cubicBezTo>
                    <a:pt x="79" y="253"/>
                    <a:pt x="96" y="247"/>
                    <a:pt x="85" y="236"/>
                  </a:cubicBezTo>
                  <a:lnTo>
                    <a:pt x="85" y="236"/>
                  </a:lnTo>
                  <a:cubicBezTo>
                    <a:pt x="85" y="247"/>
                    <a:pt x="90" y="247"/>
                    <a:pt x="85" y="253"/>
                  </a:cubicBezTo>
                  <a:cubicBezTo>
                    <a:pt x="79" y="247"/>
                    <a:pt x="79" y="247"/>
                    <a:pt x="73" y="242"/>
                  </a:cubicBezTo>
                  <a:lnTo>
                    <a:pt x="73" y="242"/>
                  </a:lnTo>
                  <a:cubicBezTo>
                    <a:pt x="68" y="247"/>
                    <a:pt x="85" y="264"/>
                    <a:pt x="85" y="264"/>
                  </a:cubicBezTo>
                  <a:cubicBezTo>
                    <a:pt x="85" y="264"/>
                    <a:pt x="90" y="264"/>
                    <a:pt x="90" y="258"/>
                  </a:cubicBezTo>
                  <a:lnTo>
                    <a:pt x="90" y="258"/>
                  </a:lnTo>
                  <a:cubicBezTo>
                    <a:pt x="96" y="270"/>
                    <a:pt x="85" y="275"/>
                    <a:pt x="85" y="281"/>
                  </a:cubicBezTo>
                  <a:cubicBezTo>
                    <a:pt x="85" y="281"/>
                    <a:pt x="87" y="278"/>
                    <a:pt x="90" y="278"/>
                  </a:cubicBezTo>
                  <a:cubicBezTo>
                    <a:pt x="92" y="278"/>
                    <a:pt x="94" y="279"/>
                    <a:pt x="96" y="281"/>
                  </a:cubicBezTo>
                  <a:cubicBezTo>
                    <a:pt x="90" y="286"/>
                    <a:pt x="101" y="298"/>
                    <a:pt x="107" y="309"/>
                  </a:cubicBezTo>
                  <a:cubicBezTo>
                    <a:pt x="106" y="310"/>
                    <a:pt x="104" y="310"/>
                    <a:pt x="103" y="310"/>
                  </a:cubicBezTo>
                  <a:cubicBezTo>
                    <a:pt x="96" y="310"/>
                    <a:pt x="94" y="297"/>
                    <a:pt x="85" y="292"/>
                  </a:cubicBezTo>
                  <a:cubicBezTo>
                    <a:pt x="79" y="292"/>
                    <a:pt x="68" y="292"/>
                    <a:pt x="68" y="286"/>
                  </a:cubicBezTo>
                  <a:cubicBezTo>
                    <a:pt x="62" y="292"/>
                    <a:pt x="68" y="303"/>
                    <a:pt x="68" y="309"/>
                  </a:cubicBezTo>
                  <a:lnTo>
                    <a:pt x="62" y="309"/>
                  </a:lnTo>
                  <a:cubicBezTo>
                    <a:pt x="62" y="320"/>
                    <a:pt x="68" y="337"/>
                    <a:pt x="57" y="337"/>
                  </a:cubicBezTo>
                  <a:lnTo>
                    <a:pt x="62" y="337"/>
                  </a:lnTo>
                  <a:cubicBezTo>
                    <a:pt x="62" y="337"/>
                    <a:pt x="62" y="342"/>
                    <a:pt x="68" y="348"/>
                  </a:cubicBezTo>
                  <a:cubicBezTo>
                    <a:pt x="64" y="348"/>
                    <a:pt x="57" y="348"/>
                    <a:pt x="53" y="346"/>
                  </a:cubicBezTo>
                  <a:lnTo>
                    <a:pt x="53" y="346"/>
                  </a:lnTo>
                  <a:cubicBezTo>
                    <a:pt x="61" y="361"/>
                    <a:pt x="52" y="371"/>
                    <a:pt x="62" y="382"/>
                  </a:cubicBezTo>
                  <a:cubicBezTo>
                    <a:pt x="57" y="382"/>
                    <a:pt x="51" y="376"/>
                    <a:pt x="45" y="376"/>
                  </a:cubicBezTo>
                  <a:cubicBezTo>
                    <a:pt x="51" y="370"/>
                    <a:pt x="57" y="370"/>
                    <a:pt x="51" y="365"/>
                  </a:cubicBezTo>
                  <a:lnTo>
                    <a:pt x="51" y="365"/>
                  </a:lnTo>
                  <a:cubicBezTo>
                    <a:pt x="51" y="368"/>
                    <a:pt x="50" y="369"/>
                    <a:pt x="48" y="369"/>
                  </a:cubicBezTo>
                  <a:cubicBezTo>
                    <a:pt x="45" y="369"/>
                    <a:pt x="43" y="368"/>
                    <a:pt x="40" y="365"/>
                  </a:cubicBezTo>
                  <a:lnTo>
                    <a:pt x="40" y="365"/>
                  </a:lnTo>
                  <a:cubicBezTo>
                    <a:pt x="45" y="376"/>
                    <a:pt x="45" y="393"/>
                    <a:pt x="51" y="398"/>
                  </a:cubicBezTo>
                  <a:cubicBezTo>
                    <a:pt x="48" y="398"/>
                    <a:pt x="45" y="400"/>
                    <a:pt x="43" y="400"/>
                  </a:cubicBezTo>
                  <a:cubicBezTo>
                    <a:pt x="40" y="400"/>
                    <a:pt x="37" y="398"/>
                    <a:pt x="34" y="393"/>
                  </a:cubicBezTo>
                  <a:lnTo>
                    <a:pt x="34" y="393"/>
                  </a:lnTo>
                  <a:cubicBezTo>
                    <a:pt x="29" y="415"/>
                    <a:pt x="62" y="404"/>
                    <a:pt x="51" y="421"/>
                  </a:cubicBezTo>
                  <a:cubicBezTo>
                    <a:pt x="43" y="421"/>
                    <a:pt x="44" y="411"/>
                    <a:pt x="40" y="411"/>
                  </a:cubicBezTo>
                  <a:cubicBezTo>
                    <a:pt x="39" y="411"/>
                    <a:pt x="37" y="412"/>
                    <a:pt x="34" y="415"/>
                  </a:cubicBezTo>
                  <a:lnTo>
                    <a:pt x="34" y="410"/>
                  </a:lnTo>
                  <a:cubicBezTo>
                    <a:pt x="12" y="410"/>
                    <a:pt x="45" y="426"/>
                    <a:pt x="40" y="432"/>
                  </a:cubicBezTo>
                  <a:cubicBezTo>
                    <a:pt x="32" y="428"/>
                    <a:pt x="35" y="424"/>
                    <a:pt x="34" y="424"/>
                  </a:cubicBezTo>
                  <a:lnTo>
                    <a:pt x="34" y="424"/>
                  </a:lnTo>
                  <a:cubicBezTo>
                    <a:pt x="33" y="424"/>
                    <a:pt x="32" y="425"/>
                    <a:pt x="29" y="426"/>
                  </a:cubicBezTo>
                  <a:cubicBezTo>
                    <a:pt x="23" y="432"/>
                    <a:pt x="40" y="449"/>
                    <a:pt x="29" y="454"/>
                  </a:cubicBezTo>
                  <a:lnTo>
                    <a:pt x="29" y="449"/>
                  </a:lnTo>
                  <a:cubicBezTo>
                    <a:pt x="23" y="454"/>
                    <a:pt x="17" y="460"/>
                    <a:pt x="12" y="466"/>
                  </a:cubicBezTo>
                  <a:cubicBezTo>
                    <a:pt x="1" y="471"/>
                    <a:pt x="12" y="471"/>
                    <a:pt x="1" y="471"/>
                  </a:cubicBezTo>
                  <a:lnTo>
                    <a:pt x="6" y="477"/>
                  </a:lnTo>
                  <a:cubicBezTo>
                    <a:pt x="12" y="477"/>
                    <a:pt x="23" y="471"/>
                    <a:pt x="17" y="466"/>
                  </a:cubicBezTo>
                  <a:lnTo>
                    <a:pt x="17" y="466"/>
                  </a:lnTo>
                  <a:cubicBezTo>
                    <a:pt x="23" y="471"/>
                    <a:pt x="34" y="466"/>
                    <a:pt x="45" y="477"/>
                  </a:cubicBezTo>
                  <a:lnTo>
                    <a:pt x="40" y="471"/>
                  </a:lnTo>
                  <a:cubicBezTo>
                    <a:pt x="62" y="471"/>
                    <a:pt x="79" y="454"/>
                    <a:pt x="90" y="443"/>
                  </a:cubicBezTo>
                  <a:cubicBezTo>
                    <a:pt x="90" y="426"/>
                    <a:pt x="107" y="426"/>
                    <a:pt x="107" y="410"/>
                  </a:cubicBezTo>
                  <a:cubicBezTo>
                    <a:pt x="96" y="404"/>
                    <a:pt x="107" y="410"/>
                    <a:pt x="107" y="398"/>
                  </a:cubicBezTo>
                  <a:cubicBezTo>
                    <a:pt x="107" y="401"/>
                    <a:pt x="110" y="403"/>
                    <a:pt x="113" y="403"/>
                  </a:cubicBezTo>
                  <a:cubicBezTo>
                    <a:pt x="115" y="403"/>
                    <a:pt x="118" y="401"/>
                    <a:pt x="118" y="398"/>
                  </a:cubicBezTo>
                  <a:cubicBezTo>
                    <a:pt x="118" y="398"/>
                    <a:pt x="118" y="393"/>
                    <a:pt x="118" y="393"/>
                  </a:cubicBezTo>
                  <a:cubicBezTo>
                    <a:pt x="124" y="393"/>
                    <a:pt x="141" y="382"/>
                    <a:pt x="135" y="376"/>
                  </a:cubicBezTo>
                  <a:cubicBezTo>
                    <a:pt x="137" y="374"/>
                    <a:pt x="138" y="374"/>
                    <a:pt x="139" y="374"/>
                  </a:cubicBezTo>
                  <a:cubicBezTo>
                    <a:pt x="140" y="374"/>
                    <a:pt x="140" y="375"/>
                    <a:pt x="140" y="376"/>
                  </a:cubicBezTo>
                  <a:lnTo>
                    <a:pt x="140" y="376"/>
                  </a:lnTo>
                  <a:cubicBezTo>
                    <a:pt x="140" y="376"/>
                    <a:pt x="141" y="376"/>
                    <a:pt x="141" y="376"/>
                  </a:cubicBezTo>
                  <a:lnTo>
                    <a:pt x="146" y="376"/>
                  </a:lnTo>
                  <a:cubicBezTo>
                    <a:pt x="152" y="365"/>
                    <a:pt x="157" y="365"/>
                    <a:pt x="163" y="354"/>
                  </a:cubicBezTo>
                  <a:cubicBezTo>
                    <a:pt x="152" y="348"/>
                    <a:pt x="163" y="342"/>
                    <a:pt x="157" y="337"/>
                  </a:cubicBezTo>
                  <a:cubicBezTo>
                    <a:pt x="163" y="337"/>
                    <a:pt x="169" y="331"/>
                    <a:pt x="169" y="331"/>
                  </a:cubicBezTo>
                  <a:lnTo>
                    <a:pt x="163" y="320"/>
                  </a:lnTo>
                  <a:cubicBezTo>
                    <a:pt x="157" y="309"/>
                    <a:pt x="174" y="314"/>
                    <a:pt x="174" y="309"/>
                  </a:cubicBezTo>
                  <a:lnTo>
                    <a:pt x="169" y="309"/>
                  </a:lnTo>
                  <a:cubicBezTo>
                    <a:pt x="169" y="303"/>
                    <a:pt x="180" y="292"/>
                    <a:pt x="191" y="292"/>
                  </a:cubicBezTo>
                  <a:cubicBezTo>
                    <a:pt x="180" y="275"/>
                    <a:pt x="191" y="264"/>
                    <a:pt x="197" y="264"/>
                  </a:cubicBezTo>
                  <a:cubicBezTo>
                    <a:pt x="200" y="264"/>
                    <a:pt x="204" y="269"/>
                    <a:pt x="206" y="269"/>
                  </a:cubicBezTo>
                  <a:cubicBezTo>
                    <a:pt x="207" y="269"/>
                    <a:pt x="208" y="268"/>
                    <a:pt x="208" y="264"/>
                  </a:cubicBezTo>
                  <a:cubicBezTo>
                    <a:pt x="208" y="253"/>
                    <a:pt x="208" y="247"/>
                    <a:pt x="208" y="236"/>
                  </a:cubicBezTo>
                  <a:cubicBezTo>
                    <a:pt x="208" y="233"/>
                    <a:pt x="206" y="224"/>
                    <a:pt x="204" y="218"/>
                  </a:cubicBezTo>
                  <a:lnTo>
                    <a:pt x="204" y="218"/>
                  </a:lnTo>
                  <a:cubicBezTo>
                    <a:pt x="206" y="216"/>
                    <a:pt x="204" y="212"/>
                    <a:pt x="206" y="212"/>
                  </a:cubicBezTo>
                  <a:lnTo>
                    <a:pt x="206" y="212"/>
                  </a:lnTo>
                  <a:cubicBezTo>
                    <a:pt x="206" y="212"/>
                    <a:pt x="207" y="212"/>
                    <a:pt x="208" y="214"/>
                  </a:cubicBezTo>
                  <a:cubicBezTo>
                    <a:pt x="208" y="215"/>
                    <a:pt x="208" y="216"/>
                    <a:pt x="208" y="219"/>
                  </a:cubicBezTo>
                  <a:cubicBezTo>
                    <a:pt x="208" y="219"/>
                    <a:pt x="208" y="219"/>
                    <a:pt x="213" y="225"/>
                  </a:cubicBezTo>
                  <a:cubicBezTo>
                    <a:pt x="213" y="236"/>
                    <a:pt x="213" y="235"/>
                    <a:pt x="213" y="242"/>
                  </a:cubicBezTo>
                  <a:cubicBezTo>
                    <a:pt x="213" y="264"/>
                    <a:pt x="213" y="247"/>
                    <a:pt x="219" y="270"/>
                  </a:cubicBezTo>
                  <a:lnTo>
                    <a:pt x="219" y="281"/>
                  </a:lnTo>
                  <a:cubicBezTo>
                    <a:pt x="219" y="282"/>
                    <a:pt x="219" y="283"/>
                    <a:pt x="219" y="283"/>
                  </a:cubicBezTo>
                  <a:cubicBezTo>
                    <a:pt x="219" y="283"/>
                    <a:pt x="220" y="282"/>
                    <a:pt x="220" y="280"/>
                  </a:cubicBezTo>
                  <a:lnTo>
                    <a:pt x="220" y="280"/>
                  </a:lnTo>
                  <a:cubicBezTo>
                    <a:pt x="220" y="280"/>
                    <a:pt x="220" y="280"/>
                    <a:pt x="220" y="280"/>
                  </a:cubicBezTo>
                  <a:cubicBezTo>
                    <a:pt x="220" y="280"/>
                    <a:pt x="221" y="279"/>
                    <a:pt x="221" y="277"/>
                  </a:cubicBezTo>
                  <a:lnTo>
                    <a:pt x="221" y="277"/>
                  </a:lnTo>
                  <a:cubicBezTo>
                    <a:pt x="222" y="279"/>
                    <a:pt x="221" y="285"/>
                    <a:pt x="220" y="292"/>
                  </a:cubicBezTo>
                  <a:lnTo>
                    <a:pt x="220" y="292"/>
                  </a:lnTo>
                  <a:cubicBezTo>
                    <a:pt x="220" y="293"/>
                    <a:pt x="220" y="293"/>
                    <a:pt x="220" y="293"/>
                  </a:cubicBezTo>
                  <a:cubicBezTo>
                    <a:pt x="220" y="293"/>
                    <a:pt x="220" y="293"/>
                    <a:pt x="220" y="293"/>
                  </a:cubicBezTo>
                  <a:lnTo>
                    <a:pt x="220" y="293"/>
                  </a:lnTo>
                  <a:cubicBezTo>
                    <a:pt x="220" y="295"/>
                    <a:pt x="220" y="296"/>
                    <a:pt x="220" y="297"/>
                  </a:cubicBezTo>
                  <a:lnTo>
                    <a:pt x="220" y="297"/>
                  </a:lnTo>
                  <a:cubicBezTo>
                    <a:pt x="220" y="297"/>
                    <a:pt x="221" y="295"/>
                    <a:pt x="222" y="290"/>
                  </a:cubicBezTo>
                  <a:lnTo>
                    <a:pt x="222" y="290"/>
                  </a:lnTo>
                  <a:cubicBezTo>
                    <a:pt x="225" y="285"/>
                    <a:pt x="229" y="277"/>
                    <a:pt x="230" y="277"/>
                  </a:cubicBezTo>
                  <a:lnTo>
                    <a:pt x="230" y="277"/>
                  </a:lnTo>
                  <a:cubicBezTo>
                    <a:pt x="230" y="277"/>
                    <a:pt x="228" y="279"/>
                    <a:pt x="225" y="286"/>
                  </a:cubicBezTo>
                  <a:lnTo>
                    <a:pt x="230" y="281"/>
                  </a:lnTo>
                  <a:lnTo>
                    <a:pt x="230" y="281"/>
                  </a:lnTo>
                  <a:cubicBezTo>
                    <a:pt x="230" y="292"/>
                    <a:pt x="225" y="298"/>
                    <a:pt x="225" y="303"/>
                  </a:cubicBezTo>
                  <a:cubicBezTo>
                    <a:pt x="225" y="303"/>
                    <a:pt x="225" y="309"/>
                    <a:pt x="225" y="314"/>
                  </a:cubicBezTo>
                  <a:lnTo>
                    <a:pt x="230" y="337"/>
                  </a:lnTo>
                  <a:cubicBezTo>
                    <a:pt x="230" y="348"/>
                    <a:pt x="236" y="359"/>
                    <a:pt x="241" y="370"/>
                  </a:cubicBezTo>
                  <a:lnTo>
                    <a:pt x="236" y="370"/>
                  </a:lnTo>
                  <a:cubicBezTo>
                    <a:pt x="241" y="454"/>
                    <a:pt x="269" y="527"/>
                    <a:pt x="281" y="606"/>
                  </a:cubicBezTo>
                  <a:cubicBezTo>
                    <a:pt x="283" y="608"/>
                    <a:pt x="286" y="608"/>
                    <a:pt x="290" y="608"/>
                  </a:cubicBezTo>
                  <a:cubicBezTo>
                    <a:pt x="293" y="608"/>
                    <a:pt x="297" y="608"/>
                    <a:pt x="303" y="611"/>
                  </a:cubicBezTo>
                  <a:cubicBezTo>
                    <a:pt x="303" y="611"/>
                    <a:pt x="303" y="622"/>
                    <a:pt x="297" y="622"/>
                  </a:cubicBezTo>
                  <a:cubicBezTo>
                    <a:pt x="295" y="620"/>
                    <a:pt x="292" y="620"/>
                    <a:pt x="290" y="620"/>
                  </a:cubicBezTo>
                  <a:cubicBezTo>
                    <a:pt x="288" y="620"/>
                    <a:pt x="286" y="620"/>
                    <a:pt x="286" y="617"/>
                  </a:cubicBezTo>
                  <a:lnTo>
                    <a:pt x="286" y="617"/>
                  </a:lnTo>
                  <a:cubicBezTo>
                    <a:pt x="286" y="628"/>
                    <a:pt x="286" y="639"/>
                    <a:pt x="292" y="645"/>
                  </a:cubicBezTo>
                  <a:lnTo>
                    <a:pt x="297" y="639"/>
                  </a:lnTo>
                  <a:cubicBezTo>
                    <a:pt x="303" y="639"/>
                    <a:pt x="303" y="645"/>
                    <a:pt x="303" y="650"/>
                  </a:cubicBezTo>
                  <a:cubicBezTo>
                    <a:pt x="299" y="650"/>
                    <a:pt x="296" y="653"/>
                    <a:pt x="292" y="653"/>
                  </a:cubicBezTo>
                  <a:cubicBezTo>
                    <a:pt x="291" y="653"/>
                    <a:pt x="289" y="653"/>
                    <a:pt x="288" y="652"/>
                  </a:cubicBezTo>
                  <a:lnTo>
                    <a:pt x="288" y="652"/>
                  </a:lnTo>
                  <a:cubicBezTo>
                    <a:pt x="307" y="667"/>
                    <a:pt x="281" y="668"/>
                    <a:pt x="292" y="678"/>
                  </a:cubicBezTo>
                  <a:cubicBezTo>
                    <a:pt x="309" y="678"/>
                    <a:pt x="325" y="695"/>
                    <a:pt x="337" y="701"/>
                  </a:cubicBezTo>
                  <a:lnTo>
                    <a:pt x="337" y="712"/>
                  </a:lnTo>
                  <a:cubicBezTo>
                    <a:pt x="334" y="706"/>
                    <a:pt x="331" y="706"/>
                    <a:pt x="328" y="706"/>
                  </a:cubicBezTo>
                  <a:cubicBezTo>
                    <a:pt x="325" y="706"/>
                    <a:pt x="323" y="706"/>
                    <a:pt x="320" y="701"/>
                  </a:cubicBezTo>
                  <a:lnTo>
                    <a:pt x="320" y="701"/>
                  </a:lnTo>
                  <a:cubicBezTo>
                    <a:pt x="320" y="712"/>
                    <a:pt x="325" y="718"/>
                    <a:pt x="325" y="723"/>
                  </a:cubicBezTo>
                  <a:lnTo>
                    <a:pt x="337" y="723"/>
                  </a:lnTo>
                  <a:cubicBezTo>
                    <a:pt x="337" y="729"/>
                    <a:pt x="325" y="734"/>
                    <a:pt x="325" y="740"/>
                  </a:cubicBezTo>
                  <a:lnTo>
                    <a:pt x="320" y="734"/>
                  </a:lnTo>
                  <a:lnTo>
                    <a:pt x="320" y="734"/>
                  </a:lnTo>
                  <a:cubicBezTo>
                    <a:pt x="320" y="740"/>
                    <a:pt x="325" y="740"/>
                    <a:pt x="325" y="746"/>
                  </a:cubicBezTo>
                  <a:cubicBezTo>
                    <a:pt x="320" y="746"/>
                    <a:pt x="320" y="757"/>
                    <a:pt x="314" y="757"/>
                  </a:cubicBezTo>
                  <a:cubicBezTo>
                    <a:pt x="325" y="762"/>
                    <a:pt x="320" y="762"/>
                    <a:pt x="325" y="768"/>
                  </a:cubicBezTo>
                  <a:cubicBezTo>
                    <a:pt x="327" y="767"/>
                    <a:pt x="328" y="766"/>
                    <a:pt x="329" y="766"/>
                  </a:cubicBezTo>
                  <a:cubicBezTo>
                    <a:pt x="332" y="766"/>
                    <a:pt x="336" y="770"/>
                    <a:pt x="339" y="770"/>
                  </a:cubicBezTo>
                  <a:cubicBezTo>
                    <a:pt x="340" y="770"/>
                    <a:pt x="341" y="769"/>
                    <a:pt x="342" y="768"/>
                  </a:cubicBezTo>
                  <a:lnTo>
                    <a:pt x="337" y="762"/>
                  </a:lnTo>
                  <a:cubicBezTo>
                    <a:pt x="337" y="765"/>
                    <a:pt x="337" y="766"/>
                    <a:pt x="337" y="766"/>
                  </a:cubicBezTo>
                  <a:cubicBezTo>
                    <a:pt x="336" y="766"/>
                    <a:pt x="334" y="757"/>
                    <a:pt x="325" y="757"/>
                  </a:cubicBezTo>
                  <a:cubicBezTo>
                    <a:pt x="325" y="756"/>
                    <a:pt x="326" y="755"/>
                    <a:pt x="327" y="755"/>
                  </a:cubicBezTo>
                  <a:cubicBezTo>
                    <a:pt x="331" y="755"/>
                    <a:pt x="337" y="758"/>
                    <a:pt x="340" y="758"/>
                  </a:cubicBezTo>
                  <a:cubicBezTo>
                    <a:pt x="342" y="758"/>
                    <a:pt x="342" y="758"/>
                    <a:pt x="342" y="757"/>
                  </a:cubicBezTo>
                  <a:cubicBezTo>
                    <a:pt x="348" y="768"/>
                    <a:pt x="342" y="768"/>
                    <a:pt x="353" y="779"/>
                  </a:cubicBezTo>
                  <a:cubicBezTo>
                    <a:pt x="353" y="776"/>
                    <a:pt x="356" y="776"/>
                    <a:pt x="359" y="776"/>
                  </a:cubicBezTo>
                  <a:cubicBezTo>
                    <a:pt x="362" y="776"/>
                    <a:pt x="365" y="776"/>
                    <a:pt x="365" y="774"/>
                  </a:cubicBezTo>
                  <a:lnTo>
                    <a:pt x="365" y="774"/>
                  </a:lnTo>
                  <a:cubicBezTo>
                    <a:pt x="365" y="785"/>
                    <a:pt x="359" y="779"/>
                    <a:pt x="353" y="785"/>
                  </a:cubicBezTo>
                  <a:cubicBezTo>
                    <a:pt x="353" y="790"/>
                    <a:pt x="348" y="790"/>
                    <a:pt x="359" y="796"/>
                  </a:cubicBezTo>
                  <a:cubicBezTo>
                    <a:pt x="370" y="796"/>
                    <a:pt x="365" y="802"/>
                    <a:pt x="365" y="802"/>
                  </a:cubicBezTo>
                  <a:cubicBezTo>
                    <a:pt x="365" y="802"/>
                    <a:pt x="365" y="802"/>
                    <a:pt x="365" y="807"/>
                  </a:cubicBezTo>
                  <a:cubicBezTo>
                    <a:pt x="365" y="813"/>
                    <a:pt x="362" y="813"/>
                    <a:pt x="358" y="813"/>
                  </a:cubicBezTo>
                  <a:cubicBezTo>
                    <a:pt x="355" y="813"/>
                    <a:pt x="351" y="813"/>
                    <a:pt x="348" y="818"/>
                  </a:cubicBezTo>
                  <a:cubicBezTo>
                    <a:pt x="342" y="824"/>
                    <a:pt x="353" y="824"/>
                    <a:pt x="353" y="830"/>
                  </a:cubicBezTo>
                  <a:cubicBezTo>
                    <a:pt x="359" y="835"/>
                    <a:pt x="359" y="841"/>
                    <a:pt x="365" y="841"/>
                  </a:cubicBezTo>
                  <a:cubicBezTo>
                    <a:pt x="365" y="841"/>
                    <a:pt x="365" y="846"/>
                    <a:pt x="370" y="846"/>
                  </a:cubicBezTo>
                  <a:cubicBezTo>
                    <a:pt x="370" y="852"/>
                    <a:pt x="381" y="852"/>
                    <a:pt x="370" y="863"/>
                  </a:cubicBezTo>
                  <a:cubicBezTo>
                    <a:pt x="370" y="869"/>
                    <a:pt x="370" y="874"/>
                    <a:pt x="365" y="874"/>
                  </a:cubicBezTo>
                  <a:lnTo>
                    <a:pt x="365" y="886"/>
                  </a:lnTo>
                  <a:lnTo>
                    <a:pt x="353" y="886"/>
                  </a:lnTo>
                  <a:cubicBezTo>
                    <a:pt x="359" y="891"/>
                    <a:pt x="365" y="891"/>
                    <a:pt x="376" y="897"/>
                  </a:cubicBezTo>
                  <a:cubicBezTo>
                    <a:pt x="376" y="897"/>
                    <a:pt x="376" y="891"/>
                    <a:pt x="381" y="891"/>
                  </a:cubicBezTo>
                  <a:cubicBezTo>
                    <a:pt x="391" y="891"/>
                    <a:pt x="384" y="909"/>
                    <a:pt x="386" y="909"/>
                  </a:cubicBezTo>
                  <a:cubicBezTo>
                    <a:pt x="386" y="909"/>
                    <a:pt x="386" y="909"/>
                    <a:pt x="387" y="908"/>
                  </a:cubicBezTo>
                  <a:cubicBezTo>
                    <a:pt x="390" y="914"/>
                    <a:pt x="390" y="915"/>
                    <a:pt x="388" y="915"/>
                  </a:cubicBezTo>
                  <a:cubicBezTo>
                    <a:pt x="387" y="915"/>
                    <a:pt x="384" y="914"/>
                    <a:pt x="381" y="914"/>
                  </a:cubicBezTo>
                  <a:cubicBezTo>
                    <a:pt x="381" y="908"/>
                    <a:pt x="381" y="902"/>
                    <a:pt x="381" y="897"/>
                  </a:cubicBezTo>
                  <a:lnTo>
                    <a:pt x="376" y="897"/>
                  </a:lnTo>
                  <a:cubicBezTo>
                    <a:pt x="370" y="902"/>
                    <a:pt x="376" y="914"/>
                    <a:pt x="381" y="919"/>
                  </a:cubicBezTo>
                  <a:lnTo>
                    <a:pt x="387" y="919"/>
                  </a:lnTo>
                  <a:cubicBezTo>
                    <a:pt x="387" y="925"/>
                    <a:pt x="393" y="925"/>
                    <a:pt x="393" y="925"/>
                  </a:cubicBezTo>
                  <a:lnTo>
                    <a:pt x="393" y="930"/>
                  </a:lnTo>
                  <a:lnTo>
                    <a:pt x="387" y="930"/>
                  </a:lnTo>
                  <a:cubicBezTo>
                    <a:pt x="382" y="935"/>
                    <a:pt x="390" y="936"/>
                    <a:pt x="392" y="943"/>
                  </a:cubicBezTo>
                  <a:lnTo>
                    <a:pt x="392" y="943"/>
                  </a:lnTo>
                  <a:cubicBezTo>
                    <a:pt x="389" y="948"/>
                    <a:pt x="377" y="953"/>
                    <a:pt x="387" y="953"/>
                  </a:cubicBezTo>
                  <a:cubicBezTo>
                    <a:pt x="387" y="953"/>
                    <a:pt x="387" y="958"/>
                    <a:pt x="387" y="958"/>
                  </a:cubicBezTo>
                  <a:lnTo>
                    <a:pt x="393" y="958"/>
                  </a:lnTo>
                  <a:lnTo>
                    <a:pt x="393" y="970"/>
                  </a:lnTo>
                  <a:cubicBezTo>
                    <a:pt x="393" y="970"/>
                    <a:pt x="393" y="975"/>
                    <a:pt x="398" y="975"/>
                  </a:cubicBezTo>
                  <a:cubicBezTo>
                    <a:pt x="398" y="975"/>
                    <a:pt x="398" y="978"/>
                    <a:pt x="397" y="978"/>
                  </a:cubicBezTo>
                  <a:cubicBezTo>
                    <a:pt x="396" y="978"/>
                    <a:pt x="395" y="977"/>
                    <a:pt x="393" y="975"/>
                  </a:cubicBezTo>
                  <a:cubicBezTo>
                    <a:pt x="393" y="981"/>
                    <a:pt x="393" y="981"/>
                    <a:pt x="393" y="981"/>
                  </a:cubicBezTo>
                  <a:cubicBezTo>
                    <a:pt x="381" y="992"/>
                    <a:pt x="398" y="998"/>
                    <a:pt x="393" y="1009"/>
                  </a:cubicBezTo>
                  <a:cubicBezTo>
                    <a:pt x="394" y="1010"/>
                    <a:pt x="395" y="1011"/>
                    <a:pt x="396" y="1011"/>
                  </a:cubicBezTo>
                  <a:cubicBezTo>
                    <a:pt x="399" y="1011"/>
                    <a:pt x="400" y="1007"/>
                    <a:pt x="404" y="1003"/>
                  </a:cubicBezTo>
                  <a:cubicBezTo>
                    <a:pt x="409" y="1009"/>
                    <a:pt x="415" y="1014"/>
                    <a:pt x="421" y="1014"/>
                  </a:cubicBezTo>
                  <a:cubicBezTo>
                    <a:pt x="409" y="1020"/>
                    <a:pt x="404" y="1042"/>
                    <a:pt x="393" y="1042"/>
                  </a:cubicBezTo>
                  <a:cubicBezTo>
                    <a:pt x="393" y="1044"/>
                    <a:pt x="393" y="1044"/>
                    <a:pt x="393" y="1044"/>
                  </a:cubicBezTo>
                  <a:cubicBezTo>
                    <a:pt x="395" y="1044"/>
                    <a:pt x="397" y="1041"/>
                    <a:pt x="400" y="1041"/>
                  </a:cubicBezTo>
                  <a:cubicBezTo>
                    <a:pt x="402" y="1041"/>
                    <a:pt x="403" y="1041"/>
                    <a:pt x="404" y="1042"/>
                  </a:cubicBezTo>
                  <a:cubicBezTo>
                    <a:pt x="404" y="1037"/>
                    <a:pt x="409" y="1031"/>
                    <a:pt x="415" y="1031"/>
                  </a:cubicBezTo>
                  <a:cubicBezTo>
                    <a:pt x="421" y="1031"/>
                    <a:pt x="426" y="1037"/>
                    <a:pt x="426" y="1042"/>
                  </a:cubicBezTo>
                  <a:lnTo>
                    <a:pt x="415" y="1042"/>
                  </a:lnTo>
                  <a:cubicBezTo>
                    <a:pt x="418" y="1045"/>
                    <a:pt x="422" y="1045"/>
                    <a:pt x="427" y="1045"/>
                  </a:cubicBezTo>
                  <a:cubicBezTo>
                    <a:pt x="432" y="1045"/>
                    <a:pt x="437" y="1045"/>
                    <a:pt x="443" y="1048"/>
                  </a:cubicBezTo>
                  <a:cubicBezTo>
                    <a:pt x="443" y="1059"/>
                    <a:pt x="432" y="1054"/>
                    <a:pt x="421" y="1059"/>
                  </a:cubicBezTo>
                  <a:lnTo>
                    <a:pt x="426" y="1065"/>
                  </a:lnTo>
                  <a:lnTo>
                    <a:pt x="421" y="1065"/>
                  </a:lnTo>
                  <a:cubicBezTo>
                    <a:pt x="421" y="1070"/>
                    <a:pt x="432" y="1070"/>
                    <a:pt x="426" y="1076"/>
                  </a:cubicBezTo>
                  <a:cubicBezTo>
                    <a:pt x="423" y="1076"/>
                    <a:pt x="422" y="1079"/>
                    <a:pt x="421" y="1082"/>
                  </a:cubicBezTo>
                  <a:lnTo>
                    <a:pt x="421" y="1082"/>
                  </a:lnTo>
                  <a:cubicBezTo>
                    <a:pt x="432" y="1082"/>
                    <a:pt x="426" y="1093"/>
                    <a:pt x="432" y="1098"/>
                  </a:cubicBezTo>
                  <a:cubicBezTo>
                    <a:pt x="434" y="1097"/>
                    <a:pt x="436" y="1096"/>
                    <a:pt x="439" y="1096"/>
                  </a:cubicBezTo>
                  <a:cubicBezTo>
                    <a:pt x="445" y="1096"/>
                    <a:pt x="452" y="1098"/>
                    <a:pt x="460" y="1098"/>
                  </a:cubicBezTo>
                  <a:lnTo>
                    <a:pt x="460" y="1104"/>
                  </a:lnTo>
                  <a:cubicBezTo>
                    <a:pt x="477" y="1098"/>
                    <a:pt x="449" y="1087"/>
                    <a:pt x="465" y="1082"/>
                  </a:cubicBezTo>
                  <a:cubicBezTo>
                    <a:pt x="465" y="1076"/>
                    <a:pt x="460" y="1076"/>
                    <a:pt x="471" y="1065"/>
                  </a:cubicBezTo>
                  <a:lnTo>
                    <a:pt x="471" y="1065"/>
                  </a:lnTo>
                  <a:lnTo>
                    <a:pt x="454" y="1070"/>
                  </a:lnTo>
                  <a:cubicBezTo>
                    <a:pt x="460" y="1065"/>
                    <a:pt x="465" y="1059"/>
                    <a:pt x="465" y="1059"/>
                  </a:cubicBezTo>
                  <a:cubicBezTo>
                    <a:pt x="465" y="1059"/>
                    <a:pt x="465" y="1054"/>
                    <a:pt x="465" y="1054"/>
                  </a:cubicBezTo>
                  <a:lnTo>
                    <a:pt x="471" y="1054"/>
                  </a:lnTo>
                  <a:cubicBezTo>
                    <a:pt x="477" y="1048"/>
                    <a:pt x="477" y="1048"/>
                    <a:pt x="471" y="1048"/>
                  </a:cubicBezTo>
                  <a:cubicBezTo>
                    <a:pt x="465" y="1048"/>
                    <a:pt x="465" y="1042"/>
                    <a:pt x="465" y="1042"/>
                  </a:cubicBezTo>
                  <a:cubicBezTo>
                    <a:pt x="465" y="1037"/>
                    <a:pt x="465" y="1037"/>
                    <a:pt x="465" y="1037"/>
                  </a:cubicBezTo>
                  <a:cubicBezTo>
                    <a:pt x="460" y="1037"/>
                    <a:pt x="454" y="1042"/>
                    <a:pt x="449" y="1048"/>
                  </a:cubicBezTo>
                  <a:cubicBezTo>
                    <a:pt x="454" y="1037"/>
                    <a:pt x="449" y="1026"/>
                    <a:pt x="460" y="1014"/>
                  </a:cubicBezTo>
                  <a:cubicBezTo>
                    <a:pt x="464" y="1014"/>
                    <a:pt x="467" y="1017"/>
                    <a:pt x="469" y="1017"/>
                  </a:cubicBezTo>
                  <a:cubicBezTo>
                    <a:pt x="470" y="1017"/>
                    <a:pt x="471" y="1016"/>
                    <a:pt x="471" y="1014"/>
                  </a:cubicBezTo>
                  <a:cubicBezTo>
                    <a:pt x="471" y="1014"/>
                    <a:pt x="465" y="1009"/>
                    <a:pt x="454" y="1009"/>
                  </a:cubicBezTo>
                  <a:cubicBezTo>
                    <a:pt x="460" y="1003"/>
                    <a:pt x="460" y="1003"/>
                    <a:pt x="465" y="1003"/>
                  </a:cubicBezTo>
                  <a:cubicBezTo>
                    <a:pt x="465" y="1003"/>
                    <a:pt x="465" y="998"/>
                    <a:pt x="465" y="998"/>
                  </a:cubicBezTo>
                  <a:cubicBezTo>
                    <a:pt x="454" y="998"/>
                    <a:pt x="460" y="986"/>
                    <a:pt x="454" y="986"/>
                  </a:cubicBezTo>
                  <a:cubicBezTo>
                    <a:pt x="449" y="992"/>
                    <a:pt x="454" y="992"/>
                    <a:pt x="454" y="998"/>
                  </a:cubicBezTo>
                  <a:cubicBezTo>
                    <a:pt x="443" y="992"/>
                    <a:pt x="437" y="992"/>
                    <a:pt x="443" y="986"/>
                  </a:cubicBezTo>
                  <a:lnTo>
                    <a:pt x="443" y="986"/>
                  </a:lnTo>
                  <a:cubicBezTo>
                    <a:pt x="444" y="987"/>
                    <a:pt x="445" y="988"/>
                    <a:pt x="445" y="988"/>
                  </a:cubicBezTo>
                  <a:cubicBezTo>
                    <a:pt x="448" y="988"/>
                    <a:pt x="449" y="982"/>
                    <a:pt x="451" y="982"/>
                  </a:cubicBezTo>
                  <a:cubicBezTo>
                    <a:pt x="452" y="982"/>
                    <a:pt x="453" y="983"/>
                    <a:pt x="454" y="986"/>
                  </a:cubicBezTo>
                  <a:cubicBezTo>
                    <a:pt x="463" y="981"/>
                    <a:pt x="460" y="981"/>
                    <a:pt x="456" y="981"/>
                  </a:cubicBezTo>
                  <a:cubicBezTo>
                    <a:pt x="451" y="981"/>
                    <a:pt x="446" y="981"/>
                    <a:pt x="449" y="975"/>
                  </a:cubicBezTo>
                  <a:lnTo>
                    <a:pt x="454" y="970"/>
                  </a:lnTo>
                  <a:cubicBezTo>
                    <a:pt x="460" y="970"/>
                    <a:pt x="460" y="975"/>
                    <a:pt x="460" y="975"/>
                  </a:cubicBezTo>
                  <a:cubicBezTo>
                    <a:pt x="465" y="975"/>
                    <a:pt x="465" y="992"/>
                    <a:pt x="477" y="998"/>
                  </a:cubicBezTo>
                  <a:lnTo>
                    <a:pt x="477" y="981"/>
                  </a:lnTo>
                  <a:cubicBezTo>
                    <a:pt x="465" y="958"/>
                    <a:pt x="471" y="930"/>
                    <a:pt x="449" y="919"/>
                  </a:cubicBezTo>
                  <a:lnTo>
                    <a:pt x="443" y="919"/>
                  </a:lnTo>
                  <a:lnTo>
                    <a:pt x="437" y="914"/>
                  </a:lnTo>
                  <a:cubicBezTo>
                    <a:pt x="441" y="910"/>
                    <a:pt x="445" y="906"/>
                    <a:pt x="447" y="902"/>
                  </a:cubicBezTo>
                  <a:lnTo>
                    <a:pt x="447" y="902"/>
                  </a:lnTo>
                  <a:cubicBezTo>
                    <a:pt x="446" y="902"/>
                    <a:pt x="445" y="902"/>
                    <a:pt x="443" y="902"/>
                  </a:cubicBezTo>
                  <a:cubicBezTo>
                    <a:pt x="432" y="902"/>
                    <a:pt x="432" y="902"/>
                    <a:pt x="432" y="897"/>
                  </a:cubicBezTo>
                  <a:cubicBezTo>
                    <a:pt x="437" y="897"/>
                    <a:pt x="437" y="897"/>
                    <a:pt x="443" y="891"/>
                  </a:cubicBezTo>
                  <a:lnTo>
                    <a:pt x="443" y="891"/>
                  </a:lnTo>
                  <a:cubicBezTo>
                    <a:pt x="440" y="894"/>
                    <a:pt x="437" y="895"/>
                    <a:pt x="435" y="895"/>
                  </a:cubicBezTo>
                  <a:cubicBezTo>
                    <a:pt x="433" y="895"/>
                    <a:pt x="432" y="894"/>
                    <a:pt x="432" y="891"/>
                  </a:cubicBezTo>
                  <a:cubicBezTo>
                    <a:pt x="437" y="891"/>
                    <a:pt x="437" y="880"/>
                    <a:pt x="443" y="880"/>
                  </a:cubicBezTo>
                  <a:cubicBezTo>
                    <a:pt x="443" y="886"/>
                    <a:pt x="443" y="886"/>
                    <a:pt x="443" y="886"/>
                  </a:cubicBezTo>
                  <a:cubicBezTo>
                    <a:pt x="443" y="886"/>
                    <a:pt x="443" y="880"/>
                    <a:pt x="449" y="880"/>
                  </a:cubicBezTo>
                  <a:lnTo>
                    <a:pt x="449" y="874"/>
                  </a:lnTo>
                  <a:cubicBezTo>
                    <a:pt x="449" y="874"/>
                    <a:pt x="451" y="877"/>
                    <a:pt x="455" y="877"/>
                  </a:cubicBezTo>
                  <a:cubicBezTo>
                    <a:pt x="456" y="877"/>
                    <a:pt x="458" y="876"/>
                    <a:pt x="460" y="874"/>
                  </a:cubicBezTo>
                  <a:cubicBezTo>
                    <a:pt x="454" y="869"/>
                    <a:pt x="437" y="863"/>
                    <a:pt x="432" y="858"/>
                  </a:cubicBezTo>
                  <a:cubicBezTo>
                    <a:pt x="437" y="858"/>
                    <a:pt x="449" y="852"/>
                    <a:pt x="443" y="852"/>
                  </a:cubicBezTo>
                  <a:cubicBezTo>
                    <a:pt x="449" y="846"/>
                    <a:pt x="426" y="841"/>
                    <a:pt x="426" y="835"/>
                  </a:cubicBezTo>
                  <a:cubicBezTo>
                    <a:pt x="432" y="835"/>
                    <a:pt x="426" y="835"/>
                    <a:pt x="432" y="841"/>
                  </a:cubicBezTo>
                  <a:cubicBezTo>
                    <a:pt x="432" y="813"/>
                    <a:pt x="426" y="796"/>
                    <a:pt x="437" y="768"/>
                  </a:cubicBezTo>
                  <a:lnTo>
                    <a:pt x="421" y="768"/>
                  </a:lnTo>
                  <a:lnTo>
                    <a:pt x="426" y="762"/>
                  </a:lnTo>
                  <a:cubicBezTo>
                    <a:pt x="432" y="734"/>
                    <a:pt x="421" y="718"/>
                    <a:pt x="415" y="695"/>
                  </a:cubicBezTo>
                  <a:cubicBezTo>
                    <a:pt x="409" y="690"/>
                    <a:pt x="421" y="690"/>
                    <a:pt x="426" y="684"/>
                  </a:cubicBezTo>
                  <a:cubicBezTo>
                    <a:pt x="421" y="673"/>
                    <a:pt x="409" y="673"/>
                    <a:pt x="404" y="656"/>
                  </a:cubicBezTo>
                  <a:cubicBezTo>
                    <a:pt x="404" y="656"/>
                    <a:pt x="415" y="656"/>
                    <a:pt x="415" y="650"/>
                  </a:cubicBezTo>
                  <a:cubicBezTo>
                    <a:pt x="421" y="645"/>
                    <a:pt x="409" y="639"/>
                    <a:pt x="415" y="634"/>
                  </a:cubicBezTo>
                  <a:cubicBezTo>
                    <a:pt x="409" y="622"/>
                    <a:pt x="398" y="611"/>
                    <a:pt x="381" y="600"/>
                  </a:cubicBezTo>
                  <a:cubicBezTo>
                    <a:pt x="381" y="596"/>
                    <a:pt x="384" y="595"/>
                    <a:pt x="387" y="595"/>
                  </a:cubicBezTo>
                  <a:cubicBezTo>
                    <a:pt x="390" y="595"/>
                    <a:pt x="394" y="596"/>
                    <a:pt x="396" y="596"/>
                  </a:cubicBezTo>
                  <a:cubicBezTo>
                    <a:pt x="397" y="596"/>
                    <a:pt x="398" y="596"/>
                    <a:pt x="398" y="594"/>
                  </a:cubicBezTo>
                  <a:cubicBezTo>
                    <a:pt x="398" y="606"/>
                    <a:pt x="404" y="600"/>
                    <a:pt x="409" y="606"/>
                  </a:cubicBezTo>
                  <a:cubicBezTo>
                    <a:pt x="404" y="600"/>
                    <a:pt x="398" y="594"/>
                    <a:pt x="409" y="589"/>
                  </a:cubicBezTo>
                  <a:cubicBezTo>
                    <a:pt x="405" y="584"/>
                    <a:pt x="404" y="583"/>
                    <a:pt x="400" y="580"/>
                  </a:cubicBezTo>
                  <a:lnTo>
                    <a:pt x="400" y="580"/>
                  </a:lnTo>
                  <a:cubicBezTo>
                    <a:pt x="399" y="581"/>
                    <a:pt x="396" y="583"/>
                    <a:pt x="393" y="583"/>
                  </a:cubicBezTo>
                  <a:cubicBezTo>
                    <a:pt x="398" y="578"/>
                    <a:pt x="387" y="561"/>
                    <a:pt x="404" y="561"/>
                  </a:cubicBezTo>
                  <a:cubicBezTo>
                    <a:pt x="393" y="533"/>
                    <a:pt x="393" y="499"/>
                    <a:pt x="381" y="471"/>
                  </a:cubicBezTo>
                  <a:cubicBezTo>
                    <a:pt x="380" y="470"/>
                    <a:pt x="380" y="470"/>
                    <a:pt x="379" y="470"/>
                  </a:cubicBezTo>
                  <a:cubicBezTo>
                    <a:pt x="378" y="470"/>
                    <a:pt x="379" y="473"/>
                    <a:pt x="378" y="473"/>
                  </a:cubicBezTo>
                  <a:cubicBezTo>
                    <a:pt x="378" y="473"/>
                    <a:pt x="377" y="472"/>
                    <a:pt x="376" y="471"/>
                  </a:cubicBezTo>
                  <a:cubicBezTo>
                    <a:pt x="370" y="466"/>
                    <a:pt x="381" y="466"/>
                    <a:pt x="370" y="460"/>
                  </a:cubicBezTo>
                  <a:lnTo>
                    <a:pt x="381" y="460"/>
                  </a:lnTo>
                  <a:cubicBezTo>
                    <a:pt x="381" y="454"/>
                    <a:pt x="365" y="443"/>
                    <a:pt x="359" y="438"/>
                  </a:cubicBezTo>
                  <a:cubicBezTo>
                    <a:pt x="363" y="438"/>
                    <a:pt x="364" y="435"/>
                    <a:pt x="366" y="435"/>
                  </a:cubicBezTo>
                  <a:cubicBezTo>
                    <a:pt x="367" y="435"/>
                    <a:pt x="368" y="436"/>
                    <a:pt x="370" y="438"/>
                  </a:cubicBezTo>
                  <a:cubicBezTo>
                    <a:pt x="365" y="432"/>
                    <a:pt x="398" y="421"/>
                    <a:pt x="387" y="421"/>
                  </a:cubicBezTo>
                  <a:lnTo>
                    <a:pt x="359" y="426"/>
                  </a:lnTo>
                  <a:cubicBezTo>
                    <a:pt x="365" y="421"/>
                    <a:pt x="370" y="415"/>
                    <a:pt x="370" y="410"/>
                  </a:cubicBezTo>
                  <a:cubicBezTo>
                    <a:pt x="376" y="410"/>
                    <a:pt x="376" y="415"/>
                    <a:pt x="376" y="421"/>
                  </a:cubicBezTo>
                  <a:cubicBezTo>
                    <a:pt x="385" y="416"/>
                    <a:pt x="383" y="408"/>
                    <a:pt x="388" y="408"/>
                  </a:cubicBezTo>
                  <a:cubicBezTo>
                    <a:pt x="389" y="408"/>
                    <a:pt x="391" y="409"/>
                    <a:pt x="393" y="410"/>
                  </a:cubicBezTo>
                  <a:cubicBezTo>
                    <a:pt x="391" y="405"/>
                    <a:pt x="389" y="404"/>
                    <a:pt x="388" y="404"/>
                  </a:cubicBezTo>
                  <a:cubicBezTo>
                    <a:pt x="387" y="404"/>
                    <a:pt x="386" y="406"/>
                    <a:pt x="385" y="406"/>
                  </a:cubicBezTo>
                  <a:cubicBezTo>
                    <a:pt x="384" y="406"/>
                    <a:pt x="383" y="405"/>
                    <a:pt x="381" y="404"/>
                  </a:cubicBezTo>
                  <a:cubicBezTo>
                    <a:pt x="376" y="398"/>
                    <a:pt x="365" y="398"/>
                    <a:pt x="370" y="393"/>
                  </a:cubicBezTo>
                  <a:lnTo>
                    <a:pt x="359" y="387"/>
                  </a:lnTo>
                  <a:cubicBezTo>
                    <a:pt x="365" y="382"/>
                    <a:pt x="359" y="382"/>
                    <a:pt x="359" y="376"/>
                  </a:cubicBezTo>
                  <a:lnTo>
                    <a:pt x="365" y="376"/>
                  </a:lnTo>
                  <a:cubicBezTo>
                    <a:pt x="365" y="370"/>
                    <a:pt x="365" y="370"/>
                    <a:pt x="370" y="365"/>
                  </a:cubicBezTo>
                  <a:lnTo>
                    <a:pt x="365" y="365"/>
                  </a:lnTo>
                  <a:cubicBezTo>
                    <a:pt x="353" y="365"/>
                    <a:pt x="342" y="365"/>
                    <a:pt x="342" y="348"/>
                  </a:cubicBezTo>
                  <a:cubicBezTo>
                    <a:pt x="345" y="347"/>
                    <a:pt x="347" y="346"/>
                    <a:pt x="348" y="346"/>
                  </a:cubicBezTo>
                  <a:cubicBezTo>
                    <a:pt x="352" y="346"/>
                    <a:pt x="354" y="350"/>
                    <a:pt x="356" y="350"/>
                  </a:cubicBezTo>
                  <a:cubicBezTo>
                    <a:pt x="357" y="350"/>
                    <a:pt x="358" y="349"/>
                    <a:pt x="359" y="348"/>
                  </a:cubicBezTo>
                  <a:cubicBezTo>
                    <a:pt x="365" y="337"/>
                    <a:pt x="331" y="337"/>
                    <a:pt x="331" y="331"/>
                  </a:cubicBezTo>
                  <a:cubicBezTo>
                    <a:pt x="337" y="320"/>
                    <a:pt x="325" y="320"/>
                    <a:pt x="325" y="309"/>
                  </a:cubicBezTo>
                  <a:cubicBezTo>
                    <a:pt x="331" y="309"/>
                    <a:pt x="331" y="303"/>
                    <a:pt x="337" y="298"/>
                  </a:cubicBezTo>
                  <a:lnTo>
                    <a:pt x="342" y="303"/>
                  </a:lnTo>
                  <a:cubicBezTo>
                    <a:pt x="338" y="299"/>
                    <a:pt x="340" y="295"/>
                    <a:pt x="343" y="293"/>
                  </a:cubicBezTo>
                  <a:lnTo>
                    <a:pt x="343" y="293"/>
                  </a:lnTo>
                  <a:cubicBezTo>
                    <a:pt x="343" y="293"/>
                    <a:pt x="343" y="293"/>
                    <a:pt x="343" y="293"/>
                  </a:cubicBezTo>
                  <a:cubicBezTo>
                    <a:pt x="337" y="293"/>
                    <a:pt x="336" y="283"/>
                    <a:pt x="331" y="270"/>
                  </a:cubicBezTo>
                  <a:lnTo>
                    <a:pt x="320" y="275"/>
                  </a:lnTo>
                  <a:cubicBezTo>
                    <a:pt x="320" y="270"/>
                    <a:pt x="314" y="258"/>
                    <a:pt x="314" y="253"/>
                  </a:cubicBezTo>
                  <a:cubicBezTo>
                    <a:pt x="311" y="247"/>
                    <a:pt x="309" y="246"/>
                    <a:pt x="305" y="246"/>
                  </a:cubicBezTo>
                  <a:cubicBezTo>
                    <a:pt x="302" y="246"/>
                    <a:pt x="297" y="247"/>
                    <a:pt x="292" y="247"/>
                  </a:cubicBezTo>
                  <a:cubicBezTo>
                    <a:pt x="297" y="236"/>
                    <a:pt x="303" y="230"/>
                    <a:pt x="314" y="225"/>
                  </a:cubicBezTo>
                  <a:lnTo>
                    <a:pt x="314" y="225"/>
                  </a:lnTo>
                  <a:cubicBezTo>
                    <a:pt x="309" y="230"/>
                    <a:pt x="314" y="236"/>
                    <a:pt x="314" y="242"/>
                  </a:cubicBezTo>
                  <a:cubicBezTo>
                    <a:pt x="320" y="253"/>
                    <a:pt x="337" y="264"/>
                    <a:pt x="337" y="281"/>
                  </a:cubicBezTo>
                  <a:cubicBezTo>
                    <a:pt x="340" y="282"/>
                    <a:pt x="342" y="282"/>
                    <a:pt x="344" y="282"/>
                  </a:cubicBezTo>
                  <a:cubicBezTo>
                    <a:pt x="353" y="282"/>
                    <a:pt x="337" y="268"/>
                    <a:pt x="337" y="258"/>
                  </a:cubicBezTo>
                  <a:lnTo>
                    <a:pt x="342" y="258"/>
                  </a:lnTo>
                  <a:cubicBezTo>
                    <a:pt x="342" y="264"/>
                    <a:pt x="348" y="275"/>
                    <a:pt x="359" y="275"/>
                  </a:cubicBezTo>
                  <a:cubicBezTo>
                    <a:pt x="353" y="264"/>
                    <a:pt x="342" y="270"/>
                    <a:pt x="342" y="253"/>
                  </a:cubicBezTo>
                  <a:cubicBezTo>
                    <a:pt x="337" y="247"/>
                    <a:pt x="348" y="230"/>
                    <a:pt x="348" y="219"/>
                  </a:cubicBezTo>
                  <a:lnTo>
                    <a:pt x="348" y="219"/>
                  </a:lnTo>
                  <a:cubicBezTo>
                    <a:pt x="346" y="219"/>
                    <a:pt x="342" y="220"/>
                    <a:pt x="338" y="220"/>
                  </a:cubicBezTo>
                  <a:cubicBezTo>
                    <a:pt x="332" y="220"/>
                    <a:pt x="325" y="218"/>
                    <a:pt x="325" y="208"/>
                  </a:cubicBezTo>
                  <a:lnTo>
                    <a:pt x="337" y="208"/>
                  </a:lnTo>
                  <a:cubicBezTo>
                    <a:pt x="337" y="199"/>
                    <a:pt x="335" y="197"/>
                    <a:pt x="332" y="197"/>
                  </a:cubicBezTo>
                  <a:cubicBezTo>
                    <a:pt x="331" y="197"/>
                    <a:pt x="329" y="198"/>
                    <a:pt x="327" y="198"/>
                  </a:cubicBezTo>
                  <a:cubicBezTo>
                    <a:pt x="324" y="198"/>
                    <a:pt x="322" y="197"/>
                    <a:pt x="320" y="191"/>
                  </a:cubicBezTo>
                  <a:cubicBezTo>
                    <a:pt x="320" y="197"/>
                    <a:pt x="309" y="197"/>
                    <a:pt x="314" y="208"/>
                  </a:cubicBezTo>
                  <a:cubicBezTo>
                    <a:pt x="309" y="208"/>
                    <a:pt x="303" y="197"/>
                    <a:pt x="303" y="186"/>
                  </a:cubicBezTo>
                  <a:cubicBezTo>
                    <a:pt x="303" y="186"/>
                    <a:pt x="303" y="191"/>
                    <a:pt x="297" y="191"/>
                  </a:cubicBezTo>
                  <a:cubicBezTo>
                    <a:pt x="292" y="208"/>
                    <a:pt x="309" y="202"/>
                    <a:pt x="297" y="214"/>
                  </a:cubicBezTo>
                  <a:lnTo>
                    <a:pt x="309" y="214"/>
                  </a:lnTo>
                  <a:cubicBezTo>
                    <a:pt x="309" y="225"/>
                    <a:pt x="303" y="230"/>
                    <a:pt x="297" y="230"/>
                  </a:cubicBezTo>
                  <a:cubicBezTo>
                    <a:pt x="297" y="230"/>
                    <a:pt x="297" y="230"/>
                    <a:pt x="297" y="236"/>
                  </a:cubicBezTo>
                  <a:cubicBezTo>
                    <a:pt x="294" y="240"/>
                    <a:pt x="292" y="241"/>
                    <a:pt x="291" y="241"/>
                  </a:cubicBezTo>
                  <a:cubicBezTo>
                    <a:pt x="289" y="241"/>
                    <a:pt x="297" y="230"/>
                    <a:pt x="290" y="230"/>
                  </a:cubicBezTo>
                  <a:cubicBezTo>
                    <a:pt x="289" y="230"/>
                    <a:pt x="288" y="230"/>
                    <a:pt x="286" y="230"/>
                  </a:cubicBezTo>
                  <a:lnTo>
                    <a:pt x="292" y="236"/>
                  </a:lnTo>
                  <a:cubicBezTo>
                    <a:pt x="288" y="239"/>
                    <a:pt x="286" y="241"/>
                    <a:pt x="284" y="241"/>
                  </a:cubicBezTo>
                  <a:cubicBezTo>
                    <a:pt x="281" y="241"/>
                    <a:pt x="281" y="234"/>
                    <a:pt x="281" y="230"/>
                  </a:cubicBezTo>
                  <a:cubicBezTo>
                    <a:pt x="281" y="219"/>
                    <a:pt x="281" y="208"/>
                    <a:pt x="286" y="197"/>
                  </a:cubicBezTo>
                  <a:lnTo>
                    <a:pt x="292" y="202"/>
                  </a:lnTo>
                  <a:cubicBezTo>
                    <a:pt x="297" y="191"/>
                    <a:pt x="286" y="197"/>
                    <a:pt x="286" y="191"/>
                  </a:cubicBezTo>
                  <a:cubicBezTo>
                    <a:pt x="286" y="186"/>
                    <a:pt x="286" y="186"/>
                    <a:pt x="292" y="180"/>
                  </a:cubicBezTo>
                  <a:cubicBezTo>
                    <a:pt x="286" y="174"/>
                    <a:pt x="286" y="174"/>
                    <a:pt x="286" y="169"/>
                  </a:cubicBezTo>
                  <a:lnTo>
                    <a:pt x="281" y="180"/>
                  </a:lnTo>
                  <a:lnTo>
                    <a:pt x="281" y="174"/>
                  </a:lnTo>
                  <a:cubicBezTo>
                    <a:pt x="281" y="174"/>
                    <a:pt x="281" y="191"/>
                    <a:pt x="275" y="191"/>
                  </a:cubicBezTo>
                  <a:cubicBezTo>
                    <a:pt x="269" y="191"/>
                    <a:pt x="281" y="169"/>
                    <a:pt x="286" y="158"/>
                  </a:cubicBezTo>
                  <a:cubicBezTo>
                    <a:pt x="288" y="154"/>
                    <a:pt x="288" y="152"/>
                    <a:pt x="289" y="152"/>
                  </a:cubicBezTo>
                  <a:lnTo>
                    <a:pt x="289" y="152"/>
                  </a:lnTo>
                  <a:cubicBezTo>
                    <a:pt x="290" y="152"/>
                    <a:pt x="288" y="169"/>
                    <a:pt x="292" y="169"/>
                  </a:cubicBezTo>
                  <a:cubicBezTo>
                    <a:pt x="297" y="146"/>
                    <a:pt x="292" y="152"/>
                    <a:pt x="292" y="130"/>
                  </a:cubicBezTo>
                  <a:cubicBezTo>
                    <a:pt x="294" y="128"/>
                    <a:pt x="295" y="127"/>
                    <a:pt x="296" y="127"/>
                  </a:cubicBezTo>
                  <a:cubicBezTo>
                    <a:pt x="299" y="127"/>
                    <a:pt x="296" y="138"/>
                    <a:pt x="299" y="138"/>
                  </a:cubicBezTo>
                  <a:cubicBezTo>
                    <a:pt x="300" y="138"/>
                    <a:pt x="301" y="137"/>
                    <a:pt x="303" y="135"/>
                  </a:cubicBezTo>
                  <a:cubicBezTo>
                    <a:pt x="303" y="118"/>
                    <a:pt x="297" y="130"/>
                    <a:pt x="297" y="113"/>
                  </a:cubicBezTo>
                  <a:cubicBezTo>
                    <a:pt x="297" y="111"/>
                    <a:pt x="298" y="111"/>
                    <a:pt x="298" y="111"/>
                  </a:cubicBezTo>
                  <a:cubicBezTo>
                    <a:pt x="299" y="111"/>
                    <a:pt x="300" y="111"/>
                    <a:pt x="301" y="111"/>
                  </a:cubicBezTo>
                  <a:cubicBezTo>
                    <a:pt x="303" y="111"/>
                    <a:pt x="306" y="110"/>
                    <a:pt x="309" y="102"/>
                  </a:cubicBezTo>
                  <a:lnTo>
                    <a:pt x="309" y="90"/>
                  </a:lnTo>
                  <a:cubicBezTo>
                    <a:pt x="310" y="94"/>
                    <a:pt x="311" y="96"/>
                    <a:pt x="312" y="96"/>
                  </a:cubicBezTo>
                  <a:cubicBezTo>
                    <a:pt x="316" y="96"/>
                    <a:pt x="320" y="72"/>
                    <a:pt x="324" y="72"/>
                  </a:cubicBezTo>
                  <a:cubicBezTo>
                    <a:pt x="324" y="72"/>
                    <a:pt x="325" y="72"/>
                    <a:pt x="325" y="74"/>
                  </a:cubicBezTo>
                  <a:cubicBezTo>
                    <a:pt x="325" y="68"/>
                    <a:pt x="324" y="67"/>
                    <a:pt x="323" y="67"/>
                  </a:cubicBezTo>
                  <a:cubicBezTo>
                    <a:pt x="322" y="67"/>
                    <a:pt x="320" y="67"/>
                    <a:pt x="319" y="67"/>
                  </a:cubicBezTo>
                  <a:cubicBezTo>
                    <a:pt x="318" y="67"/>
                    <a:pt x="318" y="66"/>
                    <a:pt x="320" y="57"/>
                  </a:cubicBezTo>
                  <a:lnTo>
                    <a:pt x="320" y="57"/>
                  </a:lnTo>
                  <a:cubicBezTo>
                    <a:pt x="314" y="68"/>
                    <a:pt x="309" y="90"/>
                    <a:pt x="303" y="90"/>
                  </a:cubicBezTo>
                  <a:lnTo>
                    <a:pt x="303" y="74"/>
                  </a:lnTo>
                  <a:cubicBezTo>
                    <a:pt x="309" y="57"/>
                    <a:pt x="314" y="62"/>
                    <a:pt x="320" y="46"/>
                  </a:cubicBezTo>
                  <a:lnTo>
                    <a:pt x="314" y="40"/>
                  </a:lnTo>
                  <a:cubicBezTo>
                    <a:pt x="309" y="46"/>
                    <a:pt x="309" y="57"/>
                    <a:pt x="303" y="62"/>
                  </a:cubicBezTo>
                  <a:cubicBezTo>
                    <a:pt x="304" y="59"/>
                    <a:pt x="304" y="57"/>
                    <a:pt x="304" y="57"/>
                  </a:cubicBezTo>
                  <a:lnTo>
                    <a:pt x="304" y="57"/>
                  </a:lnTo>
                  <a:cubicBezTo>
                    <a:pt x="302" y="57"/>
                    <a:pt x="292" y="75"/>
                    <a:pt x="292" y="79"/>
                  </a:cubicBezTo>
                  <a:cubicBezTo>
                    <a:pt x="286" y="74"/>
                    <a:pt x="286" y="74"/>
                    <a:pt x="292" y="62"/>
                  </a:cubicBezTo>
                  <a:lnTo>
                    <a:pt x="292" y="62"/>
                  </a:lnTo>
                  <a:cubicBezTo>
                    <a:pt x="282" y="77"/>
                    <a:pt x="277" y="71"/>
                    <a:pt x="272" y="75"/>
                  </a:cubicBezTo>
                  <a:lnTo>
                    <a:pt x="272" y="75"/>
                  </a:lnTo>
                  <a:cubicBezTo>
                    <a:pt x="275" y="69"/>
                    <a:pt x="275" y="60"/>
                    <a:pt x="275" y="51"/>
                  </a:cubicBezTo>
                  <a:cubicBezTo>
                    <a:pt x="281" y="51"/>
                    <a:pt x="286" y="34"/>
                    <a:pt x="286" y="23"/>
                  </a:cubicBezTo>
                  <a:lnTo>
                    <a:pt x="286" y="23"/>
                  </a:lnTo>
                  <a:cubicBezTo>
                    <a:pt x="286" y="23"/>
                    <a:pt x="281" y="40"/>
                    <a:pt x="275" y="46"/>
                  </a:cubicBezTo>
                  <a:cubicBezTo>
                    <a:pt x="275" y="44"/>
                    <a:pt x="275" y="43"/>
                    <a:pt x="275" y="40"/>
                  </a:cubicBezTo>
                  <a:cubicBezTo>
                    <a:pt x="275" y="34"/>
                    <a:pt x="281" y="29"/>
                    <a:pt x="281" y="23"/>
                  </a:cubicBezTo>
                  <a:cubicBezTo>
                    <a:pt x="280" y="23"/>
                    <a:pt x="279" y="22"/>
                    <a:pt x="279" y="22"/>
                  </a:cubicBezTo>
                  <a:cubicBezTo>
                    <a:pt x="277" y="22"/>
                    <a:pt x="276" y="25"/>
                    <a:pt x="275" y="29"/>
                  </a:cubicBezTo>
                  <a:cubicBezTo>
                    <a:pt x="273" y="27"/>
                    <a:pt x="272" y="26"/>
                    <a:pt x="271" y="26"/>
                  </a:cubicBezTo>
                  <a:cubicBezTo>
                    <a:pt x="269" y="26"/>
                    <a:pt x="268" y="30"/>
                    <a:pt x="264" y="34"/>
                  </a:cubicBezTo>
                  <a:cubicBezTo>
                    <a:pt x="269" y="18"/>
                    <a:pt x="258" y="29"/>
                    <a:pt x="264" y="18"/>
                  </a:cubicBezTo>
                  <a:lnTo>
                    <a:pt x="264" y="18"/>
                  </a:lnTo>
                  <a:cubicBezTo>
                    <a:pt x="258" y="18"/>
                    <a:pt x="264" y="23"/>
                    <a:pt x="258" y="29"/>
                  </a:cubicBezTo>
                  <a:cubicBezTo>
                    <a:pt x="258" y="29"/>
                    <a:pt x="258" y="23"/>
                    <a:pt x="253" y="18"/>
                  </a:cubicBezTo>
                  <a:cubicBezTo>
                    <a:pt x="258" y="18"/>
                    <a:pt x="258" y="18"/>
                    <a:pt x="258" y="23"/>
                  </a:cubicBezTo>
                  <a:lnTo>
                    <a:pt x="258" y="12"/>
                  </a:lnTo>
                  <a:cubicBezTo>
                    <a:pt x="257" y="11"/>
                    <a:pt x="257" y="11"/>
                    <a:pt x="256" y="11"/>
                  </a:cubicBezTo>
                  <a:cubicBezTo>
                    <a:pt x="254" y="11"/>
                    <a:pt x="253" y="16"/>
                    <a:pt x="251" y="16"/>
                  </a:cubicBezTo>
                  <a:cubicBezTo>
                    <a:pt x="250" y="16"/>
                    <a:pt x="249" y="15"/>
                    <a:pt x="247" y="12"/>
                  </a:cubicBezTo>
                  <a:cubicBezTo>
                    <a:pt x="247" y="6"/>
                    <a:pt x="247" y="6"/>
                    <a:pt x="247" y="1"/>
                  </a:cubicBezTo>
                  <a:cubicBezTo>
                    <a:pt x="245" y="3"/>
                    <a:pt x="244" y="3"/>
                    <a:pt x="243" y="3"/>
                  </a:cubicBezTo>
                  <a:cubicBezTo>
                    <a:pt x="241" y="3"/>
                    <a:pt x="241" y="1"/>
                    <a:pt x="241" y="1"/>
                  </a:cubicBezTo>
                  <a:close/>
                  <a:moveTo>
                    <a:pt x="456" y="1142"/>
                  </a:moveTo>
                  <a:cubicBezTo>
                    <a:pt x="466" y="1142"/>
                    <a:pt x="458" y="1153"/>
                    <a:pt x="463" y="1158"/>
                  </a:cubicBezTo>
                  <a:lnTo>
                    <a:pt x="463" y="1158"/>
                  </a:lnTo>
                  <a:cubicBezTo>
                    <a:pt x="460" y="1156"/>
                    <a:pt x="457" y="1154"/>
                    <a:pt x="454" y="1154"/>
                  </a:cubicBezTo>
                  <a:cubicBezTo>
                    <a:pt x="460" y="1149"/>
                    <a:pt x="449" y="1149"/>
                    <a:pt x="449" y="1143"/>
                  </a:cubicBezTo>
                  <a:cubicBezTo>
                    <a:pt x="452" y="1142"/>
                    <a:pt x="454" y="1142"/>
                    <a:pt x="456" y="1142"/>
                  </a:cubicBezTo>
                  <a:close/>
                  <a:moveTo>
                    <a:pt x="434" y="1171"/>
                  </a:moveTo>
                  <a:cubicBezTo>
                    <a:pt x="433" y="1171"/>
                    <a:pt x="433" y="1171"/>
                    <a:pt x="432" y="1171"/>
                  </a:cubicBezTo>
                  <a:cubicBezTo>
                    <a:pt x="433" y="1171"/>
                    <a:pt x="434" y="1171"/>
                    <a:pt x="434" y="1171"/>
                  </a:cubicBezTo>
                  <a:close/>
                  <a:moveTo>
                    <a:pt x="425" y="1096"/>
                  </a:moveTo>
                  <a:cubicBezTo>
                    <a:pt x="424" y="1096"/>
                    <a:pt x="423" y="1097"/>
                    <a:pt x="421" y="1098"/>
                  </a:cubicBezTo>
                  <a:cubicBezTo>
                    <a:pt x="426" y="1098"/>
                    <a:pt x="432" y="1104"/>
                    <a:pt x="426" y="1110"/>
                  </a:cubicBezTo>
                  <a:cubicBezTo>
                    <a:pt x="427" y="1109"/>
                    <a:pt x="428" y="1108"/>
                    <a:pt x="428" y="1108"/>
                  </a:cubicBezTo>
                  <a:lnTo>
                    <a:pt x="428" y="1108"/>
                  </a:lnTo>
                  <a:cubicBezTo>
                    <a:pt x="430" y="1108"/>
                    <a:pt x="426" y="1115"/>
                    <a:pt x="426" y="1115"/>
                  </a:cubicBezTo>
                  <a:cubicBezTo>
                    <a:pt x="432" y="1115"/>
                    <a:pt x="432" y="1110"/>
                    <a:pt x="443" y="1110"/>
                  </a:cubicBezTo>
                  <a:cubicBezTo>
                    <a:pt x="443" y="1110"/>
                    <a:pt x="449" y="1110"/>
                    <a:pt x="449" y="1121"/>
                  </a:cubicBezTo>
                  <a:lnTo>
                    <a:pt x="449" y="1115"/>
                  </a:lnTo>
                  <a:cubicBezTo>
                    <a:pt x="460" y="1115"/>
                    <a:pt x="443" y="1126"/>
                    <a:pt x="449" y="1132"/>
                  </a:cubicBezTo>
                  <a:cubicBezTo>
                    <a:pt x="443" y="1126"/>
                    <a:pt x="443" y="1126"/>
                    <a:pt x="437" y="1126"/>
                  </a:cubicBezTo>
                  <a:cubicBezTo>
                    <a:pt x="437" y="1126"/>
                    <a:pt x="449" y="1132"/>
                    <a:pt x="449" y="1138"/>
                  </a:cubicBezTo>
                  <a:lnTo>
                    <a:pt x="443" y="1149"/>
                  </a:lnTo>
                  <a:cubicBezTo>
                    <a:pt x="449" y="1149"/>
                    <a:pt x="443" y="1154"/>
                    <a:pt x="449" y="1154"/>
                  </a:cubicBezTo>
                  <a:cubicBezTo>
                    <a:pt x="449" y="1156"/>
                    <a:pt x="448" y="1156"/>
                    <a:pt x="447" y="1156"/>
                  </a:cubicBezTo>
                  <a:cubicBezTo>
                    <a:pt x="444" y="1156"/>
                    <a:pt x="436" y="1149"/>
                    <a:pt x="432" y="1149"/>
                  </a:cubicBezTo>
                  <a:lnTo>
                    <a:pt x="432" y="1149"/>
                  </a:lnTo>
                  <a:cubicBezTo>
                    <a:pt x="432" y="1160"/>
                    <a:pt x="449" y="1154"/>
                    <a:pt x="437" y="1166"/>
                  </a:cubicBezTo>
                  <a:lnTo>
                    <a:pt x="432" y="1166"/>
                  </a:lnTo>
                  <a:cubicBezTo>
                    <a:pt x="432" y="1166"/>
                    <a:pt x="435" y="1169"/>
                    <a:pt x="434" y="1171"/>
                  </a:cubicBezTo>
                  <a:lnTo>
                    <a:pt x="434" y="1171"/>
                  </a:lnTo>
                  <a:cubicBezTo>
                    <a:pt x="436" y="1170"/>
                    <a:pt x="437" y="1170"/>
                    <a:pt x="438" y="1170"/>
                  </a:cubicBezTo>
                  <a:cubicBezTo>
                    <a:pt x="447" y="1170"/>
                    <a:pt x="450" y="1178"/>
                    <a:pt x="456" y="1178"/>
                  </a:cubicBezTo>
                  <a:cubicBezTo>
                    <a:pt x="457" y="1178"/>
                    <a:pt x="458" y="1178"/>
                    <a:pt x="460" y="1177"/>
                  </a:cubicBezTo>
                  <a:lnTo>
                    <a:pt x="460" y="1171"/>
                  </a:lnTo>
                  <a:cubicBezTo>
                    <a:pt x="463" y="1175"/>
                    <a:pt x="469" y="1178"/>
                    <a:pt x="471" y="1181"/>
                  </a:cubicBezTo>
                  <a:lnTo>
                    <a:pt x="471" y="1181"/>
                  </a:lnTo>
                  <a:cubicBezTo>
                    <a:pt x="472" y="1172"/>
                    <a:pt x="482" y="1177"/>
                    <a:pt x="482" y="1171"/>
                  </a:cubicBezTo>
                  <a:cubicBezTo>
                    <a:pt x="482" y="1170"/>
                    <a:pt x="481" y="1170"/>
                    <a:pt x="480" y="1170"/>
                  </a:cubicBezTo>
                  <a:cubicBezTo>
                    <a:pt x="478" y="1170"/>
                    <a:pt x="474" y="1171"/>
                    <a:pt x="471" y="1171"/>
                  </a:cubicBezTo>
                  <a:cubicBezTo>
                    <a:pt x="468" y="1171"/>
                    <a:pt x="465" y="1170"/>
                    <a:pt x="465" y="1166"/>
                  </a:cubicBezTo>
                  <a:lnTo>
                    <a:pt x="471" y="1166"/>
                  </a:lnTo>
                  <a:cubicBezTo>
                    <a:pt x="469" y="1164"/>
                    <a:pt x="467" y="1161"/>
                    <a:pt x="465" y="1160"/>
                  </a:cubicBezTo>
                  <a:lnTo>
                    <a:pt x="465" y="1160"/>
                  </a:lnTo>
                  <a:cubicBezTo>
                    <a:pt x="465" y="1160"/>
                    <a:pt x="465" y="1160"/>
                    <a:pt x="465" y="1160"/>
                  </a:cubicBezTo>
                  <a:cubicBezTo>
                    <a:pt x="467" y="1158"/>
                    <a:pt x="469" y="1158"/>
                    <a:pt x="471" y="1158"/>
                  </a:cubicBezTo>
                  <a:cubicBezTo>
                    <a:pt x="475" y="1158"/>
                    <a:pt x="479" y="1160"/>
                    <a:pt x="482" y="1160"/>
                  </a:cubicBezTo>
                  <a:lnTo>
                    <a:pt x="471" y="1149"/>
                  </a:lnTo>
                  <a:cubicBezTo>
                    <a:pt x="471" y="1149"/>
                    <a:pt x="482" y="1138"/>
                    <a:pt x="477" y="1138"/>
                  </a:cubicBezTo>
                  <a:lnTo>
                    <a:pt x="471" y="1138"/>
                  </a:lnTo>
                  <a:cubicBezTo>
                    <a:pt x="471" y="1138"/>
                    <a:pt x="460" y="1138"/>
                    <a:pt x="465" y="1132"/>
                  </a:cubicBezTo>
                  <a:lnTo>
                    <a:pt x="471" y="1132"/>
                  </a:lnTo>
                  <a:cubicBezTo>
                    <a:pt x="471" y="1129"/>
                    <a:pt x="470" y="1129"/>
                    <a:pt x="468" y="1129"/>
                  </a:cubicBezTo>
                  <a:cubicBezTo>
                    <a:pt x="465" y="1129"/>
                    <a:pt x="463" y="1129"/>
                    <a:pt x="460" y="1126"/>
                  </a:cubicBezTo>
                  <a:cubicBezTo>
                    <a:pt x="463" y="1124"/>
                    <a:pt x="465" y="1124"/>
                    <a:pt x="468" y="1124"/>
                  </a:cubicBezTo>
                  <a:cubicBezTo>
                    <a:pt x="470" y="1124"/>
                    <a:pt x="471" y="1124"/>
                    <a:pt x="471" y="1121"/>
                  </a:cubicBezTo>
                  <a:cubicBezTo>
                    <a:pt x="465" y="1121"/>
                    <a:pt x="471" y="1115"/>
                    <a:pt x="471" y="1110"/>
                  </a:cubicBezTo>
                  <a:lnTo>
                    <a:pt x="471" y="1110"/>
                  </a:lnTo>
                  <a:cubicBezTo>
                    <a:pt x="470" y="1110"/>
                    <a:pt x="469" y="1111"/>
                    <a:pt x="467" y="1111"/>
                  </a:cubicBezTo>
                  <a:cubicBezTo>
                    <a:pt x="461" y="1111"/>
                    <a:pt x="456" y="1101"/>
                    <a:pt x="449" y="1101"/>
                  </a:cubicBezTo>
                  <a:cubicBezTo>
                    <a:pt x="447" y="1101"/>
                    <a:pt x="445" y="1102"/>
                    <a:pt x="443" y="1104"/>
                  </a:cubicBezTo>
                  <a:lnTo>
                    <a:pt x="432" y="1098"/>
                  </a:lnTo>
                  <a:cubicBezTo>
                    <a:pt x="428" y="1098"/>
                    <a:pt x="427" y="1096"/>
                    <a:pt x="425" y="1096"/>
                  </a:cubicBezTo>
                  <a:close/>
                  <a:moveTo>
                    <a:pt x="471" y="1181"/>
                  </a:moveTo>
                  <a:cubicBezTo>
                    <a:pt x="471" y="1182"/>
                    <a:pt x="471" y="1182"/>
                    <a:pt x="471" y="1182"/>
                  </a:cubicBezTo>
                  <a:lnTo>
                    <a:pt x="472" y="1182"/>
                  </a:lnTo>
                  <a:cubicBezTo>
                    <a:pt x="472" y="1182"/>
                    <a:pt x="471" y="1182"/>
                    <a:pt x="471" y="1181"/>
                  </a:cubicBezTo>
                  <a:close/>
                  <a:moveTo>
                    <a:pt x="460" y="1182"/>
                  </a:moveTo>
                  <a:lnTo>
                    <a:pt x="460" y="1182"/>
                  </a:lnTo>
                  <a:cubicBezTo>
                    <a:pt x="460" y="1187"/>
                    <a:pt x="463" y="1189"/>
                    <a:pt x="466" y="1190"/>
                  </a:cubicBezTo>
                  <a:lnTo>
                    <a:pt x="466" y="1190"/>
                  </a:lnTo>
                  <a:cubicBezTo>
                    <a:pt x="463" y="1188"/>
                    <a:pt x="460" y="1185"/>
                    <a:pt x="460" y="1182"/>
                  </a:cubicBezTo>
                  <a:close/>
                  <a:moveTo>
                    <a:pt x="485" y="1181"/>
                  </a:moveTo>
                  <a:cubicBezTo>
                    <a:pt x="484" y="1181"/>
                    <a:pt x="483" y="1181"/>
                    <a:pt x="482" y="1182"/>
                  </a:cubicBezTo>
                  <a:lnTo>
                    <a:pt x="472" y="1182"/>
                  </a:lnTo>
                  <a:cubicBezTo>
                    <a:pt x="473" y="1184"/>
                    <a:pt x="473" y="1186"/>
                    <a:pt x="471" y="1188"/>
                  </a:cubicBezTo>
                  <a:cubicBezTo>
                    <a:pt x="471" y="1189"/>
                    <a:pt x="470" y="1190"/>
                    <a:pt x="469" y="1190"/>
                  </a:cubicBezTo>
                  <a:lnTo>
                    <a:pt x="469" y="1190"/>
                  </a:lnTo>
                  <a:cubicBezTo>
                    <a:pt x="468" y="1190"/>
                    <a:pt x="467" y="1190"/>
                    <a:pt x="466" y="1190"/>
                  </a:cubicBezTo>
                  <a:lnTo>
                    <a:pt x="466" y="1190"/>
                  </a:lnTo>
                  <a:cubicBezTo>
                    <a:pt x="467" y="1190"/>
                    <a:pt x="468" y="1190"/>
                    <a:pt x="469" y="1190"/>
                  </a:cubicBezTo>
                  <a:cubicBezTo>
                    <a:pt x="469" y="1190"/>
                    <a:pt x="469" y="1190"/>
                    <a:pt x="469" y="1190"/>
                  </a:cubicBezTo>
                  <a:lnTo>
                    <a:pt x="469" y="1190"/>
                  </a:lnTo>
                  <a:cubicBezTo>
                    <a:pt x="473" y="1191"/>
                    <a:pt x="477" y="1191"/>
                    <a:pt x="477" y="1194"/>
                  </a:cubicBezTo>
                  <a:cubicBezTo>
                    <a:pt x="477" y="1191"/>
                    <a:pt x="478" y="1189"/>
                    <a:pt x="480" y="1189"/>
                  </a:cubicBezTo>
                  <a:cubicBezTo>
                    <a:pt x="482" y="1189"/>
                    <a:pt x="485" y="1191"/>
                    <a:pt x="488" y="1194"/>
                  </a:cubicBezTo>
                  <a:cubicBezTo>
                    <a:pt x="488" y="1189"/>
                    <a:pt x="488" y="1181"/>
                    <a:pt x="485" y="118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 name="Google Shape;120;p17"/>
            <p:cNvSpPr/>
            <p:nvPr/>
          </p:nvSpPr>
          <p:spPr>
            <a:xfrm>
              <a:off x="514620" y="4536828"/>
              <a:ext cx="111126" cy="123781"/>
            </a:xfrm>
            <a:custGeom>
              <a:rect b="b" l="l" r="r" t="t"/>
              <a:pathLst>
                <a:path extrusionOk="0" h="881" w="791">
                  <a:moveTo>
                    <a:pt x="790" y="264"/>
                  </a:moveTo>
                  <a:cubicBezTo>
                    <a:pt x="785" y="264"/>
                    <a:pt x="790" y="281"/>
                    <a:pt x="790" y="281"/>
                  </a:cubicBezTo>
                  <a:cubicBezTo>
                    <a:pt x="790" y="275"/>
                    <a:pt x="790" y="270"/>
                    <a:pt x="790" y="264"/>
                  </a:cubicBezTo>
                  <a:close/>
                  <a:moveTo>
                    <a:pt x="626" y="285"/>
                  </a:moveTo>
                  <a:cubicBezTo>
                    <a:pt x="626" y="285"/>
                    <a:pt x="625" y="286"/>
                    <a:pt x="626" y="288"/>
                  </a:cubicBezTo>
                  <a:lnTo>
                    <a:pt x="626" y="288"/>
                  </a:lnTo>
                  <a:cubicBezTo>
                    <a:pt x="626" y="287"/>
                    <a:pt x="627" y="287"/>
                    <a:pt x="628" y="287"/>
                  </a:cubicBezTo>
                  <a:cubicBezTo>
                    <a:pt x="627" y="286"/>
                    <a:pt x="627" y="285"/>
                    <a:pt x="626" y="285"/>
                  </a:cubicBezTo>
                  <a:close/>
                  <a:moveTo>
                    <a:pt x="783" y="252"/>
                  </a:moveTo>
                  <a:cubicBezTo>
                    <a:pt x="782" y="252"/>
                    <a:pt x="782" y="253"/>
                    <a:pt x="785" y="259"/>
                  </a:cubicBezTo>
                  <a:cubicBezTo>
                    <a:pt x="785" y="259"/>
                    <a:pt x="785" y="264"/>
                    <a:pt x="785" y="264"/>
                  </a:cubicBezTo>
                  <a:cubicBezTo>
                    <a:pt x="779" y="264"/>
                    <a:pt x="779" y="259"/>
                    <a:pt x="779" y="259"/>
                  </a:cubicBezTo>
                  <a:cubicBezTo>
                    <a:pt x="778" y="258"/>
                    <a:pt x="778" y="257"/>
                    <a:pt x="778" y="257"/>
                  </a:cubicBezTo>
                  <a:lnTo>
                    <a:pt x="778" y="257"/>
                  </a:lnTo>
                  <a:cubicBezTo>
                    <a:pt x="776" y="257"/>
                    <a:pt x="784" y="270"/>
                    <a:pt x="779" y="270"/>
                  </a:cubicBezTo>
                  <a:cubicBezTo>
                    <a:pt x="779" y="275"/>
                    <a:pt x="774" y="275"/>
                    <a:pt x="774" y="287"/>
                  </a:cubicBezTo>
                  <a:cubicBezTo>
                    <a:pt x="774" y="284"/>
                    <a:pt x="774" y="283"/>
                    <a:pt x="774" y="283"/>
                  </a:cubicBezTo>
                  <a:cubicBezTo>
                    <a:pt x="773" y="283"/>
                    <a:pt x="773" y="288"/>
                    <a:pt x="770" y="288"/>
                  </a:cubicBezTo>
                  <a:cubicBezTo>
                    <a:pt x="770" y="288"/>
                    <a:pt x="769" y="287"/>
                    <a:pt x="768" y="287"/>
                  </a:cubicBezTo>
                  <a:lnTo>
                    <a:pt x="768" y="287"/>
                  </a:lnTo>
                  <a:lnTo>
                    <a:pt x="774" y="292"/>
                  </a:lnTo>
                  <a:cubicBezTo>
                    <a:pt x="774" y="292"/>
                    <a:pt x="776" y="292"/>
                    <a:pt x="776" y="291"/>
                  </a:cubicBezTo>
                  <a:lnTo>
                    <a:pt x="776" y="291"/>
                  </a:lnTo>
                  <a:cubicBezTo>
                    <a:pt x="777" y="295"/>
                    <a:pt x="774" y="299"/>
                    <a:pt x="774" y="303"/>
                  </a:cubicBezTo>
                  <a:cubicBezTo>
                    <a:pt x="782" y="303"/>
                    <a:pt x="778" y="294"/>
                    <a:pt x="780" y="294"/>
                  </a:cubicBezTo>
                  <a:lnTo>
                    <a:pt x="780" y="294"/>
                  </a:lnTo>
                  <a:cubicBezTo>
                    <a:pt x="781" y="294"/>
                    <a:pt x="782" y="295"/>
                    <a:pt x="785" y="298"/>
                  </a:cubicBezTo>
                  <a:lnTo>
                    <a:pt x="785" y="303"/>
                  </a:lnTo>
                  <a:cubicBezTo>
                    <a:pt x="785" y="287"/>
                    <a:pt x="790" y="292"/>
                    <a:pt x="785" y="275"/>
                  </a:cubicBezTo>
                  <a:cubicBezTo>
                    <a:pt x="785" y="271"/>
                    <a:pt x="785" y="263"/>
                    <a:pt x="788" y="263"/>
                  </a:cubicBezTo>
                  <a:cubicBezTo>
                    <a:pt x="788" y="263"/>
                    <a:pt x="789" y="263"/>
                    <a:pt x="790" y="264"/>
                  </a:cubicBezTo>
                  <a:cubicBezTo>
                    <a:pt x="790" y="259"/>
                    <a:pt x="785" y="259"/>
                    <a:pt x="785" y="253"/>
                  </a:cubicBezTo>
                  <a:cubicBezTo>
                    <a:pt x="785" y="253"/>
                    <a:pt x="783" y="252"/>
                    <a:pt x="783" y="252"/>
                  </a:cubicBezTo>
                  <a:close/>
                  <a:moveTo>
                    <a:pt x="786" y="301"/>
                  </a:moveTo>
                  <a:cubicBezTo>
                    <a:pt x="785" y="301"/>
                    <a:pt x="785" y="303"/>
                    <a:pt x="785" y="303"/>
                  </a:cubicBezTo>
                  <a:lnTo>
                    <a:pt x="785" y="303"/>
                  </a:lnTo>
                  <a:lnTo>
                    <a:pt x="785" y="303"/>
                  </a:lnTo>
                  <a:lnTo>
                    <a:pt x="790" y="303"/>
                  </a:lnTo>
                  <a:cubicBezTo>
                    <a:pt x="789" y="302"/>
                    <a:pt x="787" y="301"/>
                    <a:pt x="786" y="301"/>
                  </a:cubicBezTo>
                  <a:close/>
                  <a:moveTo>
                    <a:pt x="746" y="312"/>
                  </a:moveTo>
                  <a:lnTo>
                    <a:pt x="746" y="312"/>
                  </a:lnTo>
                  <a:cubicBezTo>
                    <a:pt x="746" y="313"/>
                    <a:pt x="746" y="314"/>
                    <a:pt x="746" y="315"/>
                  </a:cubicBezTo>
                  <a:cubicBezTo>
                    <a:pt x="747" y="315"/>
                    <a:pt x="748" y="314"/>
                    <a:pt x="749" y="314"/>
                  </a:cubicBezTo>
                  <a:lnTo>
                    <a:pt x="749" y="314"/>
                  </a:lnTo>
                  <a:cubicBezTo>
                    <a:pt x="750" y="315"/>
                    <a:pt x="751" y="317"/>
                    <a:pt x="751" y="320"/>
                  </a:cubicBezTo>
                  <a:cubicBezTo>
                    <a:pt x="751" y="315"/>
                    <a:pt x="751" y="313"/>
                    <a:pt x="751" y="313"/>
                  </a:cubicBezTo>
                  <a:cubicBezTo>
                    <a:pt x="750" y="313"/>
                    <a:pt x="750" y="314"/>
                    <a:pt x="749" y="314"/>
                  </a:cubicBezTo>
                  <a:lnTo>
                    <a:pt x="749" y="314"/>
                  </a:lnTo>
                  <a:cubicBezTo>
                    <a:pt x="748" y="313"/>
                    <a:pt x="747" y="313"/>
                    <a:pt x="746" y="312"/>
                  </a:cubicBezTo>
                  <a:close/>
                  <a:moveTo>
                    <a:pt x="749" y="316"/>
                  </a:moveTo>
                  <a:lnTo>
                    <a:pt x="749" y="316"/>
                  </a:lnTo>
                  <a:cubicBezTo>
                    <a:pt x="748" y="316"/>
                    <a:pt x="750" y="321"/>
                    <a:pt x="751" y="321"/>
                  </a:cubicBezTo>
                  <a:cubicBezTo>
                    <a:pt x="751" y="321"/>
                    <a:pt x="751" y="321"/>
                    <a:pt x="751" y="320"/>
                  </a:cubicBezTo>
                  <a:cubicBezTo>
                    <a:pt x="750" y="317"/>
                    <a:pt x="749" y="316"/>
                    <a:pt x="749" y="316"/>
                  </a:cubicBezTo>
                  <a:close/>
                  <a:moveTo>
                    <a:pt x="415" y="331"/>
                  </a:moveTo>
                  <a:lnTo>
                    <a:pt x="421" y="337"/>
                  </a:lnTo>
                  <a:cubicBezTo>
                    <a:pt x="421" y="331"/>
                    <a:pt x="415" y="331"/>
                    <a:pt x="415" y="331"/>
                  </a:cubicBezTo>
                  <a:close/>
                  <a:moveTo>
                    <a:pt x="443" y="337"/>
                  </a:moveTo>
                  <a:cubicBezTo>
                    <a:pt x="438" y="337"/>
                    <a:pt x="438" y="343"/>
                    <a:pt x="432" y="343"/>
                  </a:cubicBezTo>
                  <a:lnTo>
                    <a:pt x="443" y="343"/>
                  </a:lnTo>
                  <a:lnTo>
                    <a:pt x="443" y="337"/>
                  </a:lnTo>
                  <a:close/>
                  <a:moveTo>
                    <a:pt x="673" y="337"/>
                  </a:moveTo>
                  <a:cubicBezTo>
                    <a:pt x="673" y="337"/>
                    <a:pt x="673" y="343"/>
                    <a:pt x="678" y="343"/>
                  </a:cubicBezTo>
                  <a:lnTo>
                    <a:pt x="673" y="337"/>
                  </a:lnTo>
                  <a:close/>
                  <a:moveTo>
                    <a:pt x="393" y="359"/>
                  </a:moveTo>
                  <a:cubicBezTo>
                    <a:pt x="393" y="365"/>
                    <a:pt x="393" y="365"/>
                    <a:pt x="387" y="365"/>
                  </a:cubicBezTo>
                  <a:lnTo>
                    <a:pt x="382" y="365"/>
                  </a:lnTo>
                  <a:cubicBezTo>
                    <a:pt x="376" y="365"/>
                    <a:pt x="382" y="359"/>
                    <a:pt x="387" y="359"/>
                  </a:cubicBezTo>
                  <a:close/>
                  <a:moveTo>
                    <a:pt x="410" y="354"/>
                  </a:moveTo>
                  <a:lnTo>
                    <a:pt x="410" y="365"/>
                  </a:lnTo>
                  <a:cubicBezTo>
                    <a:pt x="404" y="359"/>
                    <a:pt x="404" y="359"/>
                    <a:pt x="404" y="359"/>
                  </a:cubicBezTo>
                  <a:cubicBezTo>
                    <a:pt x="404" y="359"/>
                    <a:pt x="404" y="359"/>
                    <a:pt x="404" y="354"/>
                  </a:cubicBezTo>
                  <a:close/>
                  <a:moveTo>
                    <a:pt x="421" y="348"/>
                  </a:moveTo>
                  <a:cubicBezTo>
                    <a:pt x="421" y="354"/>
                    <a:pt x="421" y="354"/>
                    <a:pt x="426" y="354"/>
                  </a:cubicBezTo>
                  <a:lnTo>
                    <a:pt x="432" y="359"/>
                  </a:lnTo>
                  <a:lnTo>
                    <a:pt x="438" y="359"/>
                  </a:lnTo>
                  <a:cubicBezTo>
                    <a:pt x="438" y="359"/>
                    <a:pt x="438" y="365"/>
                    <a:pt x="438" y="365"/>
                  </a:cubicBezTo>
                  <a:cubicBezTo>
                    <a:pt x="432" y="359"/>
                    <a:pt x="432" y="359"/>
                    <a:pt x="432" y="359"/>
                  </a:cubicBezTo>
                  <a:cubicBezTo>
                    <a:pt x="432" y="365"/>
                    <a:pt x="426" y="365"/>
                    <a:pt x="426" y="365"/>
                  </a:cubicBezTo>
                  <a:cubicBezTo>
                    <a:pt x="426" y="359"/>
                    <a:pt x="421" y="354"/>
                    <a:pt x="421" y="354"/>
                  </a:cubicBezTo>
                  <a:cubicBezTo>
                    <a:pt x="415" y="354"/>
                    <a:pt x="421" y="354"/>
                    <a:pt x="421" y="348"/>
                  </a:cubicBezTo>
                  <a:close/>
                  <a:moveTo>
                    <a:pt x="398" y="359"/>
                  </a:moveTo>
                  <a:cubicBezTo>
                    <a:pt x="398" y="359"/>
                    <a:pt x="398" y="365"/>
                    <a:pt x="398" y="365"/>
                  </a:cubicBezTo>
                  <a:lnTo>
                    <a:pt x="398" y="371"/>
                  </a:lnTo>
                  <a:cubicBezTo>
                    <a:pt x="398" y="365"/>
                    <a:pt x="393" y="365"/>
                    <a:pt x="393" y="359"/>
                  </a:cubicBezTo>
                  <a:close/>
                  <a:moveTo>
                    <a:pt x="314" y="387"/>
                  </a:moveTo>
                  <a:cubicBezTo>
                    <a:pt x="314" y="387"/>
                    <a:pt x="314" y="387"/>
                    <a:pt x="314" y="387"/>
                  </a:cubicBezTo>
                  <a:cubicBezTo>
                    <a:pt x="314" y="387"/>
                    <a:pt x="314" y="387"/>
                    <a:pt x="314" y="387"/>
                  </a:cubicBezTo>
                  <a:close/>
                  <a:moveTo>
                    <a:pt x="387" y="376"/>
                  </a:moveTo>
                  <a:cubicBezTo>
                    <a:pt x="387" y="382"/>
                    <a:pt x="387" y="387"/>
                    <a:pt x="387" y="387"/>
                  </a:cubicBezTo>
                  <a:lnTo>
                    <a:pt x="382" y="387"/>
                  </a:lnTo>
                  <a:cubicBezTo>
                    <a:pt x="382" y="387"/>
                    <a:pt x="382" y="382"/>
                    <a:pt x="382" y="382"/>
                  </a:cubicBezTo>
                  <a:cubicBezTo>
                    <a:pt x="382" y="382"/>
                    <a:pt x="387" y="382"/>
                    <a:pt x="387" y="376"/>
                  </a:cubicBezTo>
                  <a:close/>
                  <a:moveTo>
                    <a:pt x="314" y="376"/>
                  </a:moveTo>
                  <a:cubicBezTo>
                    <a:pt x="314" y="380"/>
                    <a:pt x="314" y="384"/>
                    <a:pt x="314" y="386"/>
                  </a:cubicBezTo>
                  <a:lnTo>
                    <a:pt x="314" y="386"/>
                  </a:lnTo>
                  <a:cubicBezTo>
                    <a:pt x="314" y="386"/>
                    <a:pt x="314" y="386"/>
                    <a:pt x="314" y="386"/>
                  </a:cubicBezTo>
                  <a:lnTo>
                    <a:pt x="314" y="386"/>
                  </a:lnTo>
                  <a:cubicBezTo>
                    <a:pt x="314" y="386"/>
                    <a:pt x="314" y="387"/>
                    <a:pt x="314" y="387"/>
                  </a:cubicBezTo>
                  <a:cubicBezTo>
                    <a:pt x="314" y="387"/>
                    <a:pt x="314" y="387"/>
                    <a:pt x="314" y="386"/>
                  </a:cubicBezTo>
                  <a:lnTo>
                    <a:pt x="314" y="386"/>
                  </a:lnTo>
                  <a:cubicBezTo>
                    <a:pt x="315" y="387"/>
                    <a:pt x="317" y="389"/>
                    <a:pt x="320" y="393"/>
                  </a:cubicBezTo>
                  <a:lnTo>
                    <a:pt x="314" y="376"/>
                  </a:lnTo>
                  <a:close/>
                  <a:moveTo>
                    <a:pt x="302" y="384"/>
                  </a:moveTo>
                  <a:cubicBezTo>
                    <a:pt x="304" y="389"/>
                    <a:pt x="307" y="393"/>
                    <a:pt x="303" y="393"/>
                  </a:cubicBezTo>
                  <a:lnTo>
                    <a:pt x="305" y="393"/>
                  </a:lnTo>
                  <a:cubicBezTo>
                    <a:pt x="306" y="390"/>
                    <a:pt x="304" y="387"/>
                    <a:pt x="302" y="384"/>
                  </a:cubicBezTo>
                  <a:close/>
                  <a:moveTo>
                    <a:pt x="320" y="393"/>
                  </a:moveTo>
                  <a:cubicBezTo>
                    <a:pt x="320" y="393"/>
                    <a:pt x="320" y="393"/>
                    <a:pt x="320" y="393"/>
                  </a:cubicBezTo>
                  <a:lnTo>
                    <a:pt x="320" y="393"/>
                  </a:lnTo>
                  <a:close/>
                  <a:moveTo>
                    <a:pt x="623" y="393"/>
                  </a:moveTo>
                  <a:cubicBezTo>
                    <a:pt x="623" y="393"/>
                    <a:pt x="622" y="393"/>
                    <a:pt x="622" y="393"/>
                  </a:cubicBezTo>
                  <a:lnTo>
                    <a:pt x="623" y="393"/>
                  </a:lnTo>
                  <a:cubicBezTo>
                    <a:pt x="623" y="393"/>
                    <a:pt x="623" y="393"/>
                    <a:pt x="623" y="393"/>
                  </a:cubicBezTo>
                  <a:close/>
                  <a:moveTo>
                    <a:pt x="623" y="393"/>
                  </a:moveTo>
                  <a:cubicBezTo>
                    <a:pt x="623" y="394"/>
                    <a:pt x="623" y="395"/>
                    <a:pt x="624" y="395"/>
                  </a:cubicBezTo>
                  <a:cubicBezTo>
                    <a:pt x="625" y="395"/>
                    <a:pt x="626" y="395"/>
                    <a:pt x="628" y="393"/>
                  </a:cubicBezTo>
                  <a:close/>
                  <a:moveTo>
                    <a:pt x="309" y="376"/>
                  </a:moveTo>
                  <a:cubicBezTo>
                    <a:pt x="309" y="376"/>
                    <a:pt x="303" y="376"/>
                    <a:pt x="303" y="382"/>
                  </a:cubicBezTo>
                  <a:cubicBezTo>
                    <a:pt x="309" y="387"/>
                    <a:pt x="314" y="393"/>
                    <a:pt x="314" y="399"/>
                  </a:cubicBezTo>
                  <a:lnTo>
                    <a:pt x="314" y="399"/>
                  </a:lnTo>
                  <a:cubicBezTo>
                    <a:pt x="314" y="395"/>
                    <a:pt x="312" y="386"/>
                    <a:pt x="314" y="386"/>
                  </a:cubicBezTo>
                  <a:lnTo>
                    <a:pt x="314" y="386"/>
                  </a:lnTo>
                  <a:cubicBezTo>
                    <a:pt x="314" y="386"/>
                    <a:pt x="314" y="386"/>
                    <a:pt x="314" y="386"/>
                  </a:cubicBezTo>
                  <a:lnTo>
                    <a:pt x="314" y="386"/>
                  </a:lnTo>
                  <a:cubicBezTo>
                    <a:pt x="314" y="382"/>
                    <a:pt x="314" y="381"/>
                    <a:pt x="309" y="376"/>
                  </a:cubicBezTo>
                  <a:close/>
                  <a:moveTo>
                    <a:pt x="617" y="399"/>
                  </a:moveTo>
                  <a:cubicBezTo>
                    <a:pt x="611" y="399"/>
                    <a:pt x="617" y="410"/>
                    <a:pt x="611" y="410"/>
                  </a:cubicBezTo>
                  <a:cubicBezTo>
                    <a:pt x="615" y="410"/>
                    <a:pt x="619" y="412"/>
                    <a:pt x="621" y="412"/>
                  </a:cubicBezTo>
                  <a:cubicBezTo>
                    <a:pt x="622" y="412"/>
                    <a:pt x="622" y="412"/>
                    <a:pt x="622" y="410"/>
                  </a:cubicBezTo>
                  <a:lnTo>
                    <a:pt x="617" y="399"/>
                  </a:lnTo>
                  <a:close/>
                  <a:moveTo>
                    <a:pt x="68" y="471"/>
                  </a:moveTo>
                  <a:cubicBezTo>
                    <a:pt x="68" y="471"/>
                    <a:pt x="68" y="471"/>
                    <a:pt x="68" y="471"/>
                  </a:cubicBezTo>
                  <a:lnTo>
                    <a:pt x="68" y="471"/>
                  </a:lnTo>
                  <a:close/>
                  <a:moveTo>
                    <a:pt x="51" y="483"/>
                  </a:moveTo>
                  <a:cubicBezTo>
                    <a:pt x="51" y="484"/>
                    <a:pt x="52" y="486"/>
                    <a:pt x="52" y="487"/>
                  </a:cubicBezTo>
                  <a:lnTo>
                    <a:pt x="52" y="487"/>
                  </a:lnTo>
                  <a:cubicBezTo>
                    <a:pt x="52" y="486"/>
                    <a:pt x="52" y="484"/>
                    <a:pt x="51" y="483"/>
                  </a:cubicBezTo>
                  <a:close/>
                  <a:moveTo>
                    <a:pt x="40" y="488"/>
                  </a:moveTo>
                  <a:cubicBezTo>
                    <a:pt x="40" y="490"/>
                    <a:pt x="41" y="492"/>
                    <a:pt x="42" y="494"/>
                  </a:cubicBezTo>
                  <a:lnTo>
                    <a:pt x="42" y="494"/>
                  </a:lnTo>
                  <a:cubicBezTo>
                    <a:pt x="42" y="492"/>
                    <a:pt x="41" y="490"/>
                    <a:pt x="40" y="488"/>
                  </a:cubicBezTo>
                  <a:close/>
                  <a:moveTo>
                    <a:pt x="303" y="516"/>
                  </a:moveTo>
                  <a:lnTo>
                    <a:pt x="303" y="522"/>
                  </a:lnTo>
                  <a:cubicBezTo>
                    <a:pt x="304" y="523"/>
                    <a:pt x="305" y="523"/>
                    <a:pt x="305" y="523"/>
                  </a:cubicBezTo>
                  <a:cubicBezTo>
                    <a:pt x="307" y="523"/>
                    <a:pt x="303" y="516"/>
                    <a:pt x="303" y="516"/>
                  </a:cubicBezTo>
                  <a:close/>
                  <a:moveTo>
                    <a:pt x="197" y="527"/>
                  </a:moveTo>
                  <a:lnTo>
                    <a:pt x="197" y="527"/>
                  </a:lnTo>
                  <a:cubicBezTo>
                    <a:pt x="197" y="527"/>
                    <a:pt x="197" y="527"/>
                    <a:pt x="197" y="527"/>
                  </a:cubicBezTo>
                  <a:close/>
                  <a:moveTo>
                    <a:pt x="197" y="527"/>
                  </a:moveTo>
                  <a:lnTo>
                    <a:pt x="197" y="527"/>
                  </a:lnTo>
                  <a:cubicBezTo>
                    <a:pt x="197" y="527"/>
                    <a:pt x="197" y="527"/>
                    <a:pt x="197" y="527"/>
                  </a:cubicBezTo>
                  <a:close/>
                  <a:moveTo>
                    <a:pt x="197" y="527"/>
                  </a:moveTo>
                  <a:lnTo>
                    <a:pt x="197" y="533"/>
                  </a:lnTo>
                  <a:lnTo>
                    <a:pt x="202" y="533"/>
                  </a:lnTo>
                  <a:cubicBezTo>
                    <a:pt x="200" y="530"/>
                    <a:pt x="198" y="530"/>
                    <a:pt x="197" y="530"/>
                  </a:cubicBezTo>
                  <a:cubicBezTo>
                    <a:pt x="197" y="530"/>
                    <a:pt x="197" y="530"/>
                    <a:pt x="197" y="527"/>
                  </a:cubicBezTo>
                  <a:close/>
                  <a:moveTo>
                    <a:pt x="275" y="527"/>
                  </a:moveTo>
                  <a:lnTo>
                    <a:pt x="275" y="533"/>
                  </a:lnTo>
                  <a:cubicBezTo>
                    <a:pt x="276" y="534"/>
                    <a:pt x="276" y="534"/>
                    <a:pt x="276" y="534"/>
                  </a:cubicBezTo>
                  <a:cubicBezTo>
                    <a:pt x="277" y="534"/>
                    <a:pt x="276" y="531"/>
                    <a:pt x="275" y="527"/>
                  </a:cubicBezTo>
                  <a:close/>
                  <a:moveTo>
                    <a:pt x="414" y="682"/>
                  </a:moveTo>
                  <a:cubicBezTo>
                    <a:pt x="413" y="682"/>
                    <a:pt x="411" y="682"/>
                    <a:pt x="410" y="684"/>
                  </a:cubicBezTo>
                  <a:lnTo>
                    <a:pt x="415" y="684"/>
                  </a:lnTo>
                  <a:cubicBezTo>
                    <a:pt x="415" y="684"/>
                    <a:pt x="415" y="682"/>
                    <a:pt x="414" y="682"/>
                  </a:cubicBezTo>
                  <a:close/>
                  <a:moveTo>
                    <a:pt x="370" y="667"/>
                  </a:moveTo>
                  <a:cubicBezTo>
                    <a:pt x="365" y="673"/>
                    <a:pt x="359" y="679"/>
                    <a:pt x="365" y="679"/>
                  </a:cubicBezTo>
                  <a:lnTo>
                    <a:pt x="387" y="679"/>
                  </a:lnTo>
                  <a:cubicBezTo>
                    <a:pt x="387" y="679"/>
                    <a:pt x="382" y="684"/>
                    <a:pt x="382" y="684"/>
                  </a:cubicBezTo>
                  <a:cubicBezTo>
                    <a:pt x="387" y="684"/>
                    <a:pt x="393" y="684"/>
                    <a:pt x="398" y="690"/>
                  </a:cubicBezTo>
                  <a:cubicBezTo>
                    <a:pt x="404" y="684"/>
                    <a:pt x="404" y="684"/>
                    <a:pt x="410" y="679"/>
                  </a:cubicBezTo>
                  <a:lnTo>
                    <a:pt x="410" y="679"/>
                  </a:lnTo>
                  <a:cubicBezTo>
                    <a:pt x="408" y="680"/>
                    <a:pt x="406" y="681"/>
                    <a:pt x="404" y="681"/>
                  </a:cubicBezTo>
                  <a:cubicBezTo>
                    <a:pt x="401" y="681"/>
                    <a:pt x="398" y="679"/>
                    <a:pt x="398" y="679"/>
                  </a:cubicBezTo>
                  <a:cubicBezTo>
                    <a:pt x="389" y="679"/>
                    <a:pt x="398" y="671"/>
                    <a:pt x="391" y="671"/>
                  </a:cubicBezTo>
                  <a:cubicBezTo>
                    <a:pt x="389" y="671"/>
                    <a:pt x="386" y="672"/>
                    <a:pt x="382" y="673"/>
                  </a:cubicBezTo>
                  <a:cubicBezTo>
                    <a:pt x="382" y="673"/>
                    <a:pt x="370" y="667"/>
                    <a:pt x="370" y="667"/>
                  </a:cubicBezTo>
                  <a:close/>
                  <a:moveTo>
                    <a:pt x="471" y="690"/>
                  </a:moveTo>
                  <a:cubicBezTo>
                    <a:pt x="474" y="690"/>
                    <a:pt x="474" y="692"/>
                    <a:pt x="474" y="693"/>
                  </a:cubicBezTo>
                  <a:lnTo>
                    <a:pt x="474" y="693"/>
                  </a:lnTo>
                  <a:cubicBezTo>
                    <a:pt x="472" y="692"/>
                    <a:pt x="471" y="691"/>
                    <a:pt x="471" y="690"/>
                  </a:cubicBezTo>
                  <a:close/>
                  <a:moveTo>
                    <a:pt x="482" y="768"/>
                  </a:moveTo>
                  <a:cubicBezTo>
                    <a:pt x="482" y="774"/>
                    <a:pt x="482" y="774"/>
                    <a:pt x="482" y="774"/>
                  </a:cubicBezTo>
                  <a:lnTo>
                    <a:pt x="471" y="774"/>
                  </a:lnTo>
                  <a:cubicBezTo>
                    <a:pt x="477" y="774"/>
                    <a:pt x="480" y="770"/>
                    <a:pt x="482" y="768"/>
                  </a:cubicBezTo>
                  <a:close/>
                  <a:moveTo>
                    <a:pt x="430" y="802"/>
                  </a:moveTo>
                  <a:lnTo>
                    <a:pt x="430" y="802"/>
                  </a:lnTo>
                  <a:cubicBezTo>
                    <a:pt x="429" y="803"/>
                    <a:pt x="428" y="803"/>
                    <a:pt x="428" y="804"/>
                  </a:cubicBezTo>
                  <a:lnTo>
                    <a:pt x="428" y="804"/>
                  </a:lnTo>
                  <a:cubicBezTo>
                    <a:pt x="428" y="803"/>
                    <a:pt x="429" y="803"/>
                    <a:pt x="430" y="802"/>
                  </a:cubicBezTo>
                  <a:close/>
                  <a:moveTo>
                    <a:pt x="428" y="804"/>
                  </a:moveTo>
                  <a:cubicBezTo>
                    <a:pt x="426" y="805"/>
                    <a:pt x="423" y="806"/>
                    <a:pt x="421" y="807"/>
                  </a:cubicBezTo>
                  <a:cubicBezTo>
                    <a:pt x="421" y="809"/>
                    <a:pt x="421" y="809"/>
                    <a:pt x="421" y="809"/>
                  </a:cubicBezTo>
                  <a:cubicBezTo>
                    <a:pt x="423" y="809"/>
                    <a:pt x="425" y="806"/>
                    <a:pt x="428" y="804"/>
                  </a:cubicBezTo>
                  <a:close/>
                  <a:moveTo>
                    <a:pt x="331" y="1"/>
                  </a:moveTo>
                  <a:cubicBezTo>
                    <a:pt x="331" y="7"/>
                    <a:pt x="326" y="12"/>
                    <a:pt x="331" y="12"/>
                  </a:cubicBezTo>
                  <a:cubicBezTo>
                    <a:pt x="326" y="12"/>
                    <a:pt x="314" y="18"/>
                    <a:pt x="303" y="18"/>
                  </a:cubicBezTo>
                  <a:lnTo>
                    <a:pt x="309" y="18"/>
                  </a:lnTo>
                  <a:cubicBezTo>
                    <a:pt x="292" y="29"/>
                    <a:pt x="292" y="40"/>
                    <a:pt x="286" y="51"/>
                  </a:cubicBezTo>
                  <a:cubicBezTo>
                    <a:pt x="303" y="51"/>
                    <a:pt x="286" y="63"/>
                    <a:pt x="298" y="68"/>
                  </a:cubicBezTo>
                  <a:cubicBezTo>
                    <a:pt x="301" y="67"/>
                    <a:pt x="302" y="66"/>
                    <a:pt x="303" y="66"/>
                  </a:cubicBezTo>
                  <a:lnTo>
                    <a:pt x="303" y="66"/>
                  </a:lnTo>
                  <a:cubicBezTo>
                    <a:pt x="304" y="66"/>
                    <a:pt x="299" y="70"/>
                    <a:pt x="303" y="74"/>
                  </a:cubicBezTo>
                  <a:cubicBezTo>
                    <a:pt x="301" y="72"/>
                    <a:pt x="299" y="71"/>
                    <a:pt x="298" y="71"/>
                  </a:cubicBezTo>
                  <a:cubicBezTo>
                    <a:pt x="294" y="71"/>
                    <a:pt x="292" y="74"/>
                    <a:pt x="292" y="74"/>
                  </a:cubicBezTo>
                  <a:cubicBezTo>
                    <a:pt x="292" y="74"/>
                    <a:pt x="298" y="79"/>
                    <a:pt x="298" y="79"/>
                  </a:cubicBezTo>
                  <a:cubicBezTo>
                    <a:pt x="292" y="79"/>
                    <a:pt x="281" y="91"/>
                    <a:pt x="292" y="91"/>
                  </a:cubicBezTo>
                  <a:cubicBezTo>
                    <a:pt x="290" y="92"/>
                    <a:pt x="289" y="93"/>
                    <a:pt x="288" y="93"/>
                  </a:cubicBezTo>
                  <a:cubicBezTo>
                    <a:pt x="286" y="93"/>
                    <a:pt x="286" y="91"/>
                    <a:pt x="286" y="91"/>
                  </a:cubicBezTo>
                  <a:lnTo>
                    <a:pt x="281" y="91"/>
                  </a:lnTo>
                  <a:cubicBezTo>
                    <a:pt x="286" y="96"/>
                    <a:pt x="281" y="102"/>
                    <a:pt x="281" y="107"/>
                  </a:cubicBezTo>
                  <a:cubicBezTo>
                    <a:pt x="292" y="107"/>
                    <a:pt x="286" y="113"/>
                    <a:pt x="292" y="113"/>
                  </a:cubicBezTo>
                  <a:cubicBezTo>
                    <a:pt x="286" y="113"/>
                    <a:pt x="286" y="119"/>
                    <a:pt x="286" y="119"/>
                  </a:cubicBezTo>
                  <a:lnTo>
                    <a:pt x="298" y="119"/>
                  </a:lnTo>
                  <a:cubicBezTo>
                    <a:pt x="303" y="124"/>
                    <a:pt x="292" y="124"/>
                    <a:pt x="298" y="130"/>
                  </a:cubicBezTo>
                  <a:lnTo>
                    <a:pt x="298" y="124"/>
                  </a:lnTo>
                  <a:lnTo>
                    <a:pt x="298" y="124"/>
                  </a:lnTo>
                  <a:cubicBezTo>
                    <a:pt x="303" y="130"/>
                    <a:pt x="298" y="135"/>
                    <a:pt x="286" y="141"/>
                  </a:cubicBezTo>
                  <a:cubicBezTo>
                    <a:pt x="320" y="163"/>
                    <a:pt x="281" y="180"/>
                    <a:pt x="292" y="208"/>
                  </a:cubicBezTo>
                  <a:cubicBezTo>
                    <a:pt x="298" y="208"/>
                    <a:pt x="298" y="203"/>
                    <a:pt x="309" y="203"/>
                  </a:cubicBezTo>
                  <a:lnTo>
                    <a:pt x="314" y="203"/>
                  </a:lnTo>
                  <a:cubicBezTo>
                    <a:pt x="314" y="205"/>
                    <a:pt x="316" y="205"/>
                    <a:pt x="316" y="205"/>
                  </a:cubicBezTo>
                  <a:cubicBezTo>
                    <a:pt x="317" y="205"/>
                    <a:pt x="317" y="205"/>
                    <a:pt x="314" y="208"/>
                  </a:cubicBezTo>
                  <a:lnTo>
                    <a:pt x="309" y="219"/>
                  </a:lnTo>
                  <a:cubicBezTo>
                    <a:pt x="320" y="219"/>
                    <a:pt x="309" y="225"/>
                    <a:pt x="309" y="231"/>
                  </a:cubicBezTo>
                  <a:cubicBezTo>
                    <a:pt x="303" y="231"/>
                    <a:pt x="309" y="225"/>
                    <a:pt x="298" y="225"/>
                  </a:cubicBezTo>
                  <a:lnTo>
                    <a:pt x="298" y="231"/>
                  </a:lnTo>
                  <a:lnTo>
                    <a:pt x="298" y="236"/>
                  </a:lnTo>
                  <a:lnTo>
                    <a:pt x="292" y="236"/>
                  </a:lnTo>
                  <a:cubicBezTo>
                    <a:pt x="286" y="247"/>
                    <a:pt x="303" y="247"/>
                    <a:pt x="292" y="259"/>
                  </a:cubicBezTo>
                  <a:cubicBezTo>
                    <a:pt x="294" y="257"/>
                    <a:pt x="296" y="256"/>
                    <a:pt x="299" y="256"/>
                  </a:cubicBezTo>
                  <a:cubicBezTo>
                    <a:pt x="304" y="256"/>
                    <a:pt x="309" y="259"/>
                    <a:pt x="309" y="259"/>
                  </a:cubicBezTo>
                  <a:cubicBezTo>
                    <a:pt x="303" y="264"/>
                    <a:pt x="303" y="264"/>
                    <a:pt x="298" y="264"/>
                  </a:cubicBezTo>
                  <a:lnTo>
                    <a:pt x="303" y="264"/>
                  </a:lnTo>
                  <a:cubicBezTo>
                    <a:pt x="292" y="270"/>
                    <a:pt x="298" y="275"/>
                    <a:pt x="298" y="281"/>
                  </a:cubicBezTo>
                  <a:lnTo>
                    <a:pt x="292" y="281"/>
                  </a:lnTo>
                  <a:cubicBezTo>
                    <a:pt x="298" y="281"/>
                    <a:pt x="303" y="281"/>
                    <a:pt x="303" y="287"/>
                  </a:cubicBezTo>
                  <a:lnTo>
                    <a:pt x="292" y="287"/>
                  </a:lnTo>
                  <a:cubicBezTo>
                    <a:pt x="289" y="289"/>
                    <a:pt x="293" y="289"/>
                    <a:pt x="298" y="289"/>
                  </a:cubicBezTo>
                  <a:cubicBezTo>
                    <a:pt x="302" y="289"/>
                    <a:pt x="306" y="289"/>
                    <a:pt x="303" y="292"/>
                  </a:cubicBezTo>
                  <a:cubicBezTo>
                    <a:pt x="314" y="292"/>
                    <a:pt x="320" y="287"/>
                    <a:pt x="326" y="287"/>
                  </a:cubicBezTo>
                  <a:lnTo>
                    <a:pt x="326" y="287"/>
                  </a:lnTo>
                  <a:cubicBezTo>
                    <a:pt x="320" y="287"/>
                    <a:pt x="320" y="292"/>
                    <a:pt x="326" y="292"/>
                  </a:cubicBezTo>
                  <a:lnTo>
                    <a:pt x="320" y="292"/>
                  </a:lnTo>
                  <a:lnTo>
                    <a:pt x="326" y="298"/>
                  </a:lnTo>
                  <a:lnTo>
                    <a:pt x="309" y="298"/>
                  </a:lnTo>
                  <a:cubicBezTo>
                    <a:pt x="320" y="298"/>
                    <a:pt x="314" y="303"/>
                    <a:pt x="314" y="309"/>
                  </a:cubicBezTo>
                  <a:lnTo>
                    <a:pt x="309" y="309"/>
                  </a:lnTo>
                  <a:cubicBezTo>
                    <a:pt x="314" y="315"/>
                    <a:pt x="320" y="315"/>
                    <a:pt x="314" y="320"/>
                  </a:cubicBezTo>
                  <a:lnTo>
                    <a:pt x="303" y="320"/>
                  </a:lnTo>
                  <a:cubicBezTo>
                    <a:pt x="301" y="322"/>
                    <a:pt x="301" y="323"/>
                    <a:pt x="302" y="323"/>
                  </a:cubicBezTo>
                  <a:cubicBezTo>
                    <a:pt x="304" y="323"/>
                    <a:pt x="309" y="320"/>
                    <a:pt x="309" y="320"/>
                  </a:cubicBezTo>
                  <a:lnTo>
                    <a:pt x="309" y="320"/>
                  </a:lnTo>
                  <a:cubicBezTo>
                    <a:pt x="314" y="326"/>
                    <a:pt x="309" y="326"/>
                    <a:pt x="303" y="331"/>
                  </a:cubicBezTo>
                  <a:cubicBezTo>
                    <a:pt x="314" y="331"/>
                    <a:pt x="286" y="343"/>
                    <a:pt x="303" y="348"/>
                  </a:cubicBezTo>
                  <a:lnTo>
                    <a:pt x="298" y="348"/>
                  </a:lnTo>
                  <a:cubicBezTo>
                    <a:pt x="314" y="354"/>
                    <a:pt x="298" y="365"/>
                    <a:pt x="314" y="371"/>
                  </a:cubicBezTo>
                  <a:cubicBezTo>
                    <a:pt x="309" y="376"/>
                    <a:pt x="309" y="376"/>
                    <a:pt x="314" y="376"/>
                  </a:cubicBezTo>
                  <a:lnTo>
                    <a:pt x="320" y="376"/>
                  </a:lnTo>
                  <a:cubicBezTo>
                    <a:pt x="326" y="376"/>
                    <a:pt x="326" y="376"/>
                    <a:pt x="320" y="382"/>
                  </a:cubicBezTo>
                  <a:cubicBezTo>
                    <a:pt x="320" y="387"/>
                    <a:pt x="320" y="393"/>
                    <a:pt x="320" y="399"/>
                  </a:cubicBezTo>
                  <a:cubicBezTo>
                    <a:pt x="320" y="404"/>
                    <a:pt x="320" y="410"/>
                    <a:pt x="320" y="415"/>
                  </a:cubicBezTo>
                  <a:lnTo>
                    <a:pt x="314" y="415"/>
                  </a:lnTo>
                  <a:cubicBezTo>
                    <a:pt x="314" y="410"/>
                    <a:pt x="316" y="410"/>
                    <a:pt x="316" y="410"/>
                  </a:cubicBezTo>
                  <a:cubicBezTo>
                    <a:pt x="317" y="410"/>
                    <a:pt x="317" y="410"/>
                    <a:pt x="314" y="404"/>
                  </a:cubicBezTo>
                  <a:cubicBezTo>
                    <a:pt x="314" y="404"/>
                    <a:pt x="314" y="410"/>
                    <a:pt x="309" y="410"/>
                  </a:cubicBezTo>
                  <a:cubicBezTo>
                    <a:pt x="309" y="404"/>
                    <a:pt x="314" y="404"/>
                    <a:pt x="309" y="393"/>
                  </a:cubicBezTo>
                  <a:lnTo>
                    <a:pt x="305" y="393"/>
                  </a:lnTo>
                  <a:cubicBezTo>
                    <a:pt x="305" y="395"/>
                    <a:pt x="305" y="397"/>
                    <a:pt x="303" y="399"/>
                  </a:cubicBezTo>
                  <a:lnTo>
                    <a:pt x="303" y="393"/>
                  </a:lnTo>
                  <a:cubicBezTo>
                    <a:pt x="299" y="393"/>
                    <a:pt x="298" y="387"/>
                    <a:pt x="298" y="382"/>
                  </a:cubicBezTo>
                  <a:lnTo>
                    <a:pt x="298" y="382"/>
                  </a:lnTo>
                  <a:cubicBezTo>
                    <a:pt x="298" y="383"/>
                    <a:pt x="299" y="383"/>
                    <a:pt x="299" y="383"/>
                  </a:cubicBezTo>
                  <a:cubicBezTo>
                    <a:pt x="300" y="383"/>
                    <a:pt x="300" y="383"/>
                    <a:pt x="300" y="382"/>
                  </a:cubicBezTo>
                  <a:lnTo>
                    <a:pt x="300" y="382"/>
                  </a:lnTo>
                  <a:cubicBezTo>
                    <a:pt x="301" y="383"/>
                    <a:pt x="302" y="384"/>
                    <a:pt x="302" y="384"/>
                  </a:cubicBezTo>
                  <a:lnTo>
                    <a:pt x="302" y="384"/>
                  </a:lnTo>
                  <a:cubicBezTo>
                    <a:pt x="301" y="381"/>
                    <a:pt x="301" y="378"/>
                    <a:pt x="303" y="376"/>
                  </a:cubicBezTo>
                  <a:cubicBezTo>
                    <a:pt x="302" y="375"/>
                    <a:pt x="302" y="375"/>
                    <a:pt x="301" y="375"/>
                  </a:cubicBezTo>
                  <a:cubicBezTo>
                    <a:pt x="300" y="375"/>
                    <a:pt x="301" y="381"/>
                    <a:pt x="300" y="382"/>
                  </a:cubicBezTo>
                  <a:lnTo>
                    <a:pt x="300" y="382"/>
                  </a:lnTo>
                  <a:cubicBezTo>
                    <a:pt x="299" y="382"/>
                    <a:pt x="298" y="382"/>
                    <a:pt x="298" y="382"/>
                  </a:cubicBezTo>
                  <a:lnTo>
                    <a:pt x="298" y="382"/>
                  </a:lnTo>
                  <a:cubicBezTo>
                    <a:pt x="298" y="382"/>
                    <a:pt x="298" y="382"/>
                    <a:pt x="298" y="382"/>
                  </a:cubicBezTo>
                  <a:lnTo>
                    <a:pt x="298" y="382"/>
                  </a:lnTo>
                  <a:cubicBezTo>
                    <a:pt x="298" y="382"/>
                    <a:pt x="298" y="382"/>
                    <a:pt x="298" y="382"/>
                  </a:cubicBezTo>
                  <a:lnTo>
                    <a:pt x="298" y="382"/>
                  </a:lnTo>
                  <a:cubicBezTo>
                    <a:pt x="298" y="382"/>
                    <a:pt x="298" y="382"/>
                    <a:pt x="298" y="382"/>
                  </a:cubicBezTo>
                  <a:lnTo>
                    <a:pt x="298" y="382"/>
                  </a:lnTo>
                  <a:cubicBezTo>
                    <a:pt x="298" y="380"/>
                    <a:pt x="298" y="378"/>
                    <a:pt x="298" y="376"/>
                  </a:cubicBezTo>
                  <a:lnTo>
                    <a:pt x="292" y="382"/>
                  </a:lnTo>
                  <a:cubicBezTo>
                    <a:pt x="298" y="387"/>
                    <a:pt x="298" y="387"/>
                    <a:pt x="298" y="393"/>
                  </a:cubicBezTo>
                  <a:cubicBezTo>
                    <a:pt x="298" y="396"/>
                    <a:pt x="298" y="406"/>
                    <a:pt x="298" y="410"/>
                  </a:cubicBezTo>
                  <a:cubicBezTo>
                    <a:pt x="298" y="413"/>
                    <a:pt x="298" y="414"/>
                    <a:pt x="297" y="414"/>
                  </a:cubicBezTo>
                  <a:cubicBezTo>
                    <a:pt x="296" y="414"/>
                    <a:pt x="295" y="413"/>
                    <a:pt x="292" y="410"/>
                  </a:cubicBezTo>
                  <a:cubicBezTo>
                    <a:pt x="292" y="421"/>
                    <a:pt x="286" y="421"/>
                    <a:pt x="286" y="432"/>
                  </a:cubicBezTo>
                  <a:cubicBezTo>
                    <a:pt x="286" y="427"/>
                    <a:pt x="281" y="421"/>
                    <a:pt x="281" y="415"/>
                  </a:cubicBezTo>
                  <a:cubicBezTo>
                    <a:pt x="281" y="415"/>
                    <a:pt x="275" y="404"/>
                    <a:pt x="275" y="399"/>
                  </a:cubicBezTo>
                  <a:cubicBezTo>
                    <a:pt x="275" y="399"/>
                    <a:pt x="275" y="410"/>
                    <a:pt x="275" y="415"/>
                  </a:cubicBezTo>
                  <a:cubicBezTo>
                    <a:pt x="275" y="414"/>
                    <a:pt x="275" y="414"/>
                    <a:pt x="276" y="414"/>
                  </a:cubicBezTo>
                  <a:cubicBezTo>
                    <a:pt x="277" y="414"/>
                    <a:pt x="278" y="417"/>
                    <a:pt x="277" y="417"/>
                  </a:cubicBezTo>
                  <a:cubicBezTo>
                    <a:pt x="277" y="417"/>
                    <a:pt x="276" y="417"/>
                    <a:pt x="275" y="415"/>
                  </a:cubicBezTo>
                  <a:cubicBezTo>
                    <a:pt x="270" y="415"/>
                    <a:pt x="270" y="404"/>
                    <a:pt x="270" y="404"/>
                  </a:cubicBezTo>
                  <a:cubicBezTo>
                    <a:pt x="264" y="404"/>
                    <a:pt x="270" y="415"/>
                    <a:pt x="264" y="415"/>
                  </a:cubicBezTo>
                  <a:cubicBezTo>
                    <a:pt x="264" y="417"/>
                    <a:pt x="264" y="419"/>
                    <a:pt x="264" y="421"/>
                  </a:cubicBezTo>
                  <a:cubicBezTo>
                    <a:pt x="262" y="414"/>
                    <a:pt x="260" y="413"/>
                    <a:pt x="259" y="413"/>
                  </a:cubicBezTo>
                  <a:cubicBezTo>
                    <a:pt x="258" y="413"/>
                    <a:pt x="258" y="414"/>
                    <a:pt x="257" y="414"/>
                  </a:cubicBezTo>
                  <a:cubicBezTo>
                    <a:pt x="256" y="414"/>
                    <a:pt x="254" y="413"/>
                    <a:pt x="253" y="410"/>
                  </a:cubicBezTo>
                  <a:lnTo>
                    <a:pt x="253" y="410"/>
                  </a:lnTo>
                  <a:cubicBezTo>
                    <a:pt x="247" y="415"/>
                    <a:pt x="258" y="415"/>
                    <a:pt x="258" y="421"/>
                  </a:cubicBezTo>
                  <a:cubicBezTo>
                    <a:pt x="258" y="424"/>
                    <a:pt x="257" y="425"/>
                    <a:pt x="256" y="425"/>
                  </a:cubicBezTo>
                  <a:cubicBezTo>
                    <a:pt x="254" y="425"/>
                    <a:pt x="253" y="424"/>
                    <a:pt x="253" y="421"/>
                  </a:cubicBezTo>
                  <a:lnTo>
                    <a:pt x="247" y="410"/>
                  </a:lnTo>
                  <a:lnTo>
                    <a:pt x="247" y="410"/>
                  </a:lnTo>
                  <a:cubicBezTo>
                    <a:pt x="242" y="410"/>
                    <a:pt x="250" y="427"/>
                    <a:pt x="245" y="427"/>
                  </a:cubicBezTo>
                  <a:cubicBezTo>
                    <a:pt x="244" y="427"/>
                    <a:pt x="243" y="427"/>
                    <a:pt x="242" y="427"/>
                  </a:cubicBezTo>
                  <a:cubicBezTo>
                    <a:pt x="247" y="421"/>
                    <a:pt x="242" y="421"/>
                    <a:pt x="242" y="415"/>
                  </a:cubicBezTo>
                  <a:cubicBezTo>
                    <a:pt x="242" y="415"/>
                    <a:pt x="236" y="415"/>
                    <a:pt x="242" y="421"/>
                  </a:cubicBezTo>
                  <a:lnTo>
                    <a:pt x="236" y="421"/>
                  </a:lnTo>
                  <a:cubicBezTo>
                    <a:pt x="230" y="421"/>
                    <a:pt x="230" y="427"/>
                    <a:pt x="230" y="432"/>
                  </a:cubicBezTo>
                  <a:cubicBezTo>
                    <a:pt x="230" y="432"/>
                    <a:pt x="225" y="427"/>
                    <a:pt x="219" y="427"/>
                  </a:cubicBezTo>
                  <a:cubicBezTo>
                    <a:pt x="219" y="429"/>
                    <a:pt x="216" y="429"/>
                    <a:pt x="213" y="429"/>
                  </a:cubicBezTo>
                  <a:cubicBezTo>
                    <a:pt x="209" y="429"/>
                    <a:pt x="205" y="429"/>
                    <a:pt x="202" y="432"/>
                  </a:cubicBezTo>
                  <a:cubicBezTo>
                    <a:pt x="197" y="432"/>
                    <a:pt x="208" y="443"/>
                    <a:pt x="202" y="449"/>
                  </a:cubicBezTo>
                  <a:cubicBezTo>
                    <a:pt x="202" y="438"/>
                    <a:pt x="197" y="443"/>
                    <a:pt x="191" y="438"/>
                  </a:cubicBezTo>
                  <a:cubicBezTo>
                    <a:pt x="190" y="437"/>
                    <a:pt x="190" y="437"/>
                    <a:pt x="189" y="437"/>
                  </a:cubicBezTo>
                  <a:cubicBezTo>
                    <a:pt x="186" y="437"/>
                    <a:pt x="184" y="445"/>
                    <a:pt x="179" y="445"/>
                  </a:cubicBezTo>
                  <a:cubicBezTo>
                    <a:pt x="177" y="445"/>
                    <a:pt x="176" y="444"/>
                    <a:pt x="174" y="443"/>
                  </a:cubicBezTo>
                  <a:cubicBezTo>
                    <a:pt x="174" y="443"/>
                    <a:pt x="174" y="438"/>
                    <a:pt x="174" y="438"/>
                  </a:cubicBezTo>
                  <a:lnTo>
                    <a:pt x="158" y="438"/>
                  </a:lnTo>
                  <a:cubicBezTo>
                    <a:pt x="156" y="437"/>
                    <a:pt x="155" y="436"/>
                    <a:pt x="154" y="436"/>
                  </a:cubicBezTo>
                  <a:cubicBezTo>
                    <a:pt x="150" y="436"/>
                    <a:pt x="145" y="444"/>
                    <a:pt x="141" y="449"/>
                  </a:cubicBezTo>
                  <a:cubicBezTo>
                    <a:pt x="141" y="449"/>
                    <a:pt x="141" y="443"/>
                    <a:pt x="141" y="443"/>
                  </a:cubicBezTo>
                  <a:cubicBezTo>
                    <a:pt x="135" y="443"/>
                    <a:pt x="130" y="443"/>
                    <a:pt x="130" y="455"/>
                  </a:cubicBezTo>
                  <a:cubicBezTo>
                    <a:pt x="126" y="451"/>
                    <a:pt x="125" y="451"/>
                    <a:pt x="124" y="451"/>
                  </a:cubicBezTo>
                  <a:cubicBezTo>
                    <a:pt x="123" y="451"/>
                    <a:pt x="124" y="453"/>
                    <a:pt x="123" y="453"/>
                  </a:cubicBezTo>
                  <a:cubicBezTo>
                    <a:pt x="123" y="453"/>
                    <a:pt x="121" y="452"/>
                    <a:pt x="118" y="449"/>
                  </a:cubicBezTo>
                  <a:cubicBezTo>
                    <a:pt x="116" y="446"/>
                    <a:pt x="114" y="446"/>
                    <a:pt x="113" y="446"/>
                  </a:cubicBezTo>
                  <a:cubicBezTo>
                    <a:pt x="111" y="446"/>
                    <a:pt x="110" y="446"/>
                    <a:pt x="107" y="443"/>
                  </a:cubicBezTo>
                  <a:cubicBezTo>
                    <a:pt x="107" y="453"/>
                    <a:pt x="107" y="467"/>
                    <a:pt x="104" y="467"/>
                  </a:cubicBezTo>
                  <a:cubicBezTo>
                    <a:pt x="103" y="467"/>
                    <a:pt x="102" y="467"/>
                    <a:pt x="102" y="466"/>
                  </a:cubicBezTo>
                  <a:cubicBezTo>
                    <a:pt x="96" y="455"/>
                    <a:pt x="102" y="466"/>
                    <a:pt x="96" y="449"/>
                  </a:cubicBezTo>
                  <a:cubicBezTo>
                    <a:pt x="96" y="451"/>
                    <a:pt x="96" y="453"/>
                    <a:pt x="96" y="455"/>
                  </a:cubicBezTo>
                  <a:cubicBezTo>
                    <a:pt x="96" y="449"/>
                    <a:pt x="96" y="449"/>
                    <a:pt x="90" y="443"/>
                  </a:cubicBezTo>
                  <a:cubicBezTo>
                    <a:pt x="90" y="443"/>
                    <a:pt x="90" y="457"/>
                    <a:pt x="90" y="460"/>
                  </a:cubicBezTo>
                  <a:cubicBezTo>
                    <a:pt x="90" y="466"/>
                    <a:pt x="96" y="466"/>
                    <a:pt x="96" y="466"/>
                  </a:cubicBezTo>
                  <a:cubicBezTo>
                    <a:pt x="96" y="471"/>
                    <a:pt x="95" y="473"/>
                    <a:pt x="92" y="473"/>
                  </a:cubicBezTo>
                  <a:cubicBezTo>
                    <a:pt x="90" y="473"/>
                    <a:pt x="88" y="471"/>
                    <a:pt x="85" y="471"/>
                  </a:cubicBezTo>
                  <a:lnTo>
                    <a:pt x="85" y="471"/>
                  </a:lnTo>
                  <a:cubicBezTo>
                    <a:pt x="85" y="471"/>
                    <a:pt x="90" y="477"/>
                    <a:pt x="96" y="483"/>
                  </a:cubicBezTo>
                  <a:cubicBezTo>
                    <a:pt x="85" y="483"/>
                    <a:pt x="90" y="494"/>
                    <a:pt x="90" y="505"/>
                  </a:cubicBezTo>
                  <a:cubicBezTo>
                    <a:pt x="85" y="499"/>
                    <a:pt x="90" y="488"/>
                    <a:pt x="85" y="477"/>
                  </a:cubicBezTo>
                  <a:cubicBezTo>
                    <a:pt x="79" y="477"/>
                    <a:pt x="79" y="466"/>
                    <a:pt x="79" y="466"/>
                  </a:cubicBezTo>
                  <a:cubicBezTo>
                    <a:pt x="78" y="465"/>
                    <a:pt x="77" y="464"/>
                    <a:pt x="76" y="464"/>
                  </a:cubicBezTo>
                  <a:cubicBezTo>
                    <a:pt x="73" y="464"/>
                    <a:pt x="72" y="472"/>
                    <a:pt x="68" y="477"/>
                  </a:cubicBezTo>
                  <a:lnTo>
                    <a:pt x="68" y="471"/>
                  </a:lnTo>
                  <a:cubicBezTo>
                    <a:pt x="62" y="477"/>
                    <a:pt x="62" y="488"/>
                    <a:pt x="57" y="488"/>
                  </a:cubicBezTo>
                  <a:lnTo>
                    <a:pt x="62" y="488"/>
                  </a:lnTo>
                  <a:cubicBezTo>
                    <a:pt x="62" y="494"/>
                    <a:pt x="57" y="494"/>
                    <a:pt x="62" y="499"/>
                  </a:cubicBezTo>
                  <a:cubicBezTo>
                    <a:pt x="58" y="495"/>
                    <a:pt x="54" y="491"/>
                    <a:pt x="52" y="487"/>
                  </a:cubicBezTo>
                  <a:lnTo>
                    <a:pt x="52" y="487"/>
                  </a:lnTo>
                  <a:cubicBezTo>
                    <a:pt x="55" y="500"/>
                    <a:pt x="46" y="501"/>
                    <a:pt x="51" y="516"/>
                  </a:cubicBezTo>
                  <a:cubicBezTo>
                    <a:pt x="46" y="511"/>
                    <a:pt x="46" y="505"/>
                    <a:pt x="46" y="499"/>
                  </a:cubicBezTo>
                  <a:lnTo>
                    <a:pt x="46" y="499"/>
                  </a:lnTo>
                  <a:cubicBezTo>
                    <a:pt x="46" y="499"/>
                    <a:pt x="47" y="501"/>
                    <a:pt x="48" y="501"/>
                  </a:cubicBezTo>
                  <a:cubicBezTo>
                    <a:pt x="50" y="501"/>
                    <a:pt x="51" y="499"/>
                    <a:pt x="51" y="494"/>
                  </a:cubicBezTo>
                  <a:lnTo>
                    <a:pt x="51" y="494"/>
                  </a:lnTo>
                  <a:cubicBezTo>
                    <a:pt x="50" y="495"/>
                    <a:pt x="48" y="496"/>
                    <a:pt x="46" y="496"/>
                  </a:cubicBezTo>
                  <a:cubicBezTo>
                    <a:pt x="45" y="496"/>
                    <a:pt x="43" y="495"/>
                    <a:pt x="42" y="494"/>
                  </a:cubicBezTo>
                  <a:lnTo>
                    <a:pt x="42" y="494"/>
                  </a:lnTo>
                  <a:cubicBezTo>
                    <a:pt x="44" y="502"/>
                    <a:pt x="40" y="507"/>
                    <a:pt x="40" y="516"/>
                  </a:cubicBezTo>
                  <a:cubicBezTo>
                    <a:pt x="34" y="511"/>
                    <a:pt x="34" y="511"/>
                    <a:pt x="34" y="505"/>
                  </a:cubicBezTo>
                  <a:lnTo>
                    <a:pt x="34" y="505"/>
                  </a:lnTo>
                  <a:cubicBezTo>
                    <a:pt x="23" y="511"/>
                    <a:pt x="46" y="527"/>
                    <a:pt x="34" y="527"/>
                  </a:cubicBezTo>
                  <a:cubicBezTo>
                    <a:pt x="29" y="522"/>
                    <a:pt x="34" y="516"/>
                    <a:pt x="29" y="516"/>
                  </a:cubicBezTo>
                  <a:cubicBezTo>
                    <a:pt x="26" y="511"/>
                    <a:pt x="25" y="509"/>
                    <a:pt x="25" y="509"/>
                  </a:cubicBezTo>
                  <a:lnTo>
                    <a:pt x="25" y="509"/>
                  </a:lnTo>
                  <a:cubicBezTo>
                    <a:pt x="24" y="509"/>
                    <a:pt x="33" y="533"/>
                    <a:pt x="29" y="533"/>
                  </a:cubicBezTo>
                  <a:cubicBezTo>
                    <a:pt x="23" y="522"/>
                    <a:pt x="29" y="522"/>
                    <a:pt x="23" y="516"/>
                  </a:cubicBezTo>
                  <a:cubicBezTo>
                    <a:pt x="18" y="522"/>
                    <a:pt x="23" y="539"/>
                    <a:pt x="18" y="539"/>
                  </a:cubicBezTo>
                  <a:lnTo>
                    <a:pt x="18" y="533"/>
                  </a:lnTo>
                  <a:lnTo>
                    <a:pt x="6" y="533"/>
                  </a:lnTo>
                  <a:cubicBezTo>
                    <a:pt x="5" y="532"/>
                    <a:pt x="4" y="531"/>
                    <a:pt x="4" y="531"/>
                  </a:cubicBezTo>
                  <a:cubicBezTo>
                    <a:pt x="3" y="531"/>
                    <a:pt x="4" y="535"/>
                    <a:pt x="3" y="535"/>
                  </a:cubicBezTo>
                  <a:cubicBezTo>
                    <a:pt x="3" y="535"/>
                    <a:pt x="2" y="534"/>
                    <a:pt x="1" y="533"/>
                  </a:cubicBezTo>
                  <a:lnTo>
                    <a:pt x="1" y="539"/>
                  </a:lnTo>
                  <a:cubicBezTo>
                    <a:pt x="4" y="539"/>
                    <a:pt x="8" y="541"/>
                    <a:pt x="10" y="541"/>
                  </a:cubicBezTo>
                  <a:cubicBezTo>
                    <a:pt x="11" y="541"/>
                    <a:pt x="12" y="540"/>
                    <a:pt x="12" y="539"/>
                  </a:cubicBezTo>
                  <a:cubicBezTo>
                    <a:pt x="12" y="544"/>
                    <a:pt x="18" y="550"/>
                    <a:pt x="23" y="561"/>
                  </a:cubicBezTo>
                  <a:lnTo>
                    <a:pt x="23" y="555"/>
                  </a:lnTo>
                  <a:cubicBezTo>
                    <a:pt x="34" y="572"/>
                    <a:pt x="46" y="572"/>
                    <a:pt x="57" y="572"/>
                  </a:cubicBezTo>
                  <a:cubicBezTo>
                    <a:pt x="57" y="568"/>
                    <a:pt x="58" y="567"/>
                    <a:pt x="60" y="567"/>
                  </a:cubicBezTo>
                  <a:cubicBezTo>
                    <a:pt x="62" y="567"/>
                    <a:pt x="65" y="568"/>
                    <a:pt x="66" y="568"/>
                  </a:cubicBezTo>
                  <a:cubicBezTo>
                    <a:pt x="67" y="568"/>
                    <a:pt x="68" y="568"/>
                    <a:pt x="68" y="567"/>
                  </a:cubicBezTo>
                  <a:cubicBezTo>
                    <a:pt x="65" y="558"/>
                    <a:pt x="65" y="557"/>
                    <a:pt x="67" y="557"/>
                  </a:cubicBezTo>
                  <a:lnTo>
                    <a:pt x="67" y="557"/>
                  </a:lnTo>
                  <a:cubicBezTo>
                    <a:pt x="67" y="557"/>
                    <a:pt x="68" y="557"/>
                    <a:pt x="70" y="557"/>
                  </a:cubicBezTo>
                  <a:cubicBezTo>
                    <a:pt x="71" y="557"/>
                    <a:pt x="72" y="557"/>
                    <a:pt x="74" y="555"/>
                  </a:cubicBezTo>
                  <a:lnTo>
                    <a:pt x="74" y="555"/>
                  </a:lnTo>
                  <a:cubicBezTo>
                    <a:pt x="68" y="561"/>
                    <a:pt x="74" y="567"/>
                    <a:pt x="79" y="567"/>
                  </a:cubicBezTo>
                  <a:cubicBezTo>
                    <a:pt x="79" y="567"/>
                    <a:pt x="79" y="561"/>
                    <a:pt x="79" y="561"/>
                  </a:cubicBezTo>
                  <a:cubicBezTo>
                    <a:pt x="83" y="565"/>
                    <a:pt x="87" y="569"/>
                    <a:pt x="89" y="569"/>
                  </a:cubicBezTo>
                  <a:cubicBezTo>
                    <a:pt x="90" y="569"/>
                    <a:pt x="90" y="568"/>
                    <a:pt x="90" y="567"/>
                  </a:cubicBezTo>
                  <a:cubicBezTo>
                    <a:pt x="96" y="567"/>
                    <a:pt x="90" y="567"/>
                    <a:pt x="90" y="572"/>
                  </a:cubicBezTo>
                  <a:cubicBezTo>
                    <a:pt x="92" y="573"/>
                    <a:pt x="92" y="574"/>
                    <a:pt x="93" y="574"/>
                  </a:cubicBezTo>
                  <a:cubicBezTo>
                    <a:pt x="94" y="574"/>
                    <a:pt x="93" y="571"/>
                    <a:pt x="94" y="571"/>
                  </a:cubicBezTo>
                  <a:cubicBezTo>
                    <a:pt x="94" y="571"/>
                    <a:pt x="95" y="571"/>
                    <a:pt x="96" y="572"/>
                  </a:cubicBezTo>
                  <a:lnTo>
                    <a:pt x="113" y="572"/>
                  </a:lnTo>
                  <a:cubicBezTo>
                    <a:pt x="107" y="561"/>
                    <a:pt x="113" y="567"/>
                    <a:pt x="113" y="561"/>
                  </a:cubicBezTo>
                  <a:cubicBezTo>
                    <a:pt x="113" y="567"/>
                    <a:pt x="118" y="567"/>
                    <a:pt x="118" y="567"/>
                  </a:cubicBezTo>
                  <a:lnTo>
                    <a:pt x="118" y="555"/>
                  </a:lnTo>
                  <a:cubicBezTo>
                    <a:pt x="118" y="552"/>
                    <a:pt x="119" y="551"/>
                    <a:pt x="119" y="551"/>
                  </a:cubicBezTo>
                  <a:cubicBezTo>
                    <a:pt x="121" y="551"/>
                    <a:pt x="123" y="557"/>
                    <a:pt x="124" y="557"/>
                  </a:cubicBezTo>
                  <a:cubicBezTo>
                    <a:pt x="124" y="557"/>
                    <a:pt x="124" y="556"/>
                    <a:pt x="124" y="555"/>
                  </a:cubicBezTo>
                  <a:lnTo>
                    <a:pt x="124" y="550"/>
                  </a:lnTo>
                  <a:cubicBezTo>
                    <a:pt x="124" y="550"/>
                    <a:pt x="135" y="555"/>
                    <a:pt x="141" y="561"/>
                  </a:cubicBezTo>
                  <a:cubicBezTo>
                    <a:pt x="145" y="549"/>
                    <a:pt x="151" y="545"/>
                    <a:pt x="159" y="545"/>
                  </a:cubicBezTo>
                  <a:cubicBezTo>
                    <a:pt x="167" y="545"/>
                    <a:pt x="177" y="549"/>
                    <a:pt x="187" y="549"/>
                  </a:cubicBezTo>
                  <a:cubicBezTo>
                    <a:pt x="192" y="549"/>
                    <a:pt x="197" y="548"/>
                    <a:pt x="202" y="544"/>
                  </a:cubicBezTo>
                  <a:cubicBezTo>
                    <a:pt x="202" y="544"/>
                    <a:pt x="197" y="539"/>
                    <a:pt x="197" y="533"/>
                  </a:cubicBezTo>
                  <a:lnTo>
                    <a:pt x="191" y="533"/>
                  </a:lnTo>
                  <a:cubicBezTo>
                    <a:pt x="191" y="533"/>
                    <a:pt x="191" y="530"/>
                    <a:pt x="191" y="527"/>
                  </a:cubicBezTo>
                  <a:cubicBezTo>
                    <a:pt x="197" y="527"/>
                    <a:pt x="191" y="522"/>
                    <a:pt x="197" y="522"/>
                  </a:cubicBezTo>
                  <a:cubicBezTo>
                    <a:pt x="197" y="525"/>
                    <a:pt x="197" y="525"/>
                    <a:pt x="197" y="525"/>
                  </a:cubicBezTo>
                  <a:cubicBezTo>
                    <a:pt x="198" y="525"/>
                    <a:pt x="200" y="525"/>
                    <a:pt x="202" y="527"/>
                  </a:cubicBezTo>
                  <a:lnTo>
                    <a:pt x="208" y="527"/>
                  </a:lnTo>
                  <a:cubicBezTo>
                    <a:pt x="208" y="524"/>
                    <a:pt x="209" y="522"/>
                    <a:pt x="210" y="522"/>
                  </a:cubicBezTo>
                  <a:cubicBezTo>
                    <a:pt x="212" y="522"/>
                    <a:pt x="215" y="527"/>
                    <a:pt x="219" y="527"/>
                  </a:cubicBezTo>
                  <a:cubicBezTo>
                    <a:pt x="219" y="539"/>
                    <a:pt x="214" y="533"/>
                    <a:pt x="214" y="539"/>
                  </a:cubicBezTo>
                  <a:lnTo>
                    <a:pt x="219" y="544"/>
                  </a:lnTo>
                  <a:lnTo>
                    <a:pt x="219" y="539"/>
                  </a:lnTo>
                  <a:cubicBezTo>
                    <a:pt x="219" y="539"/>
                    <a:pt x="219" y="536"/>
                    <a:pt x="221" y="536"/>
                  </a:cubicBezTo>
                  <a:cubicBezTo>
                    <a:pt x="222" y="536"/>
                    <a:pt x="223" y="537"/>
                    <a:pt x="225" y="539"/>
                  </a:cubicBezTo>
                  <a:cubicBezTo>
                    <a:pt x="225" y="541"/>
                    <a:pt x="225" y="541"/>
                    <a:pt x="225" y="541"/>
                  </a:cubicBezTo>
                  <a:cubicBezTo>
                    <a:pt x="226" y="541"/>
                    <a:pt x="228" y="541"/>
                    <a:pt x="230" y="544"/>
                  </a:cubicBezTo>
                  <a:cubicBezTo>
                    <a:pt x="232" y="545"/>
                    <a:pt x="233" y="545"/>
                    <a:pt x="234" y="545"/>
                  </a:cubicBezTo>
                  <a:cubicBezTo>
                    <a:pt x="239" y="545"/>
                    <a:pt x="238" y="537"/>
                    <a:pt x="243" y="537"/>
                  </a:cubicBezTo>
                  <a:cubicBezTo>
                    <a:pt x="244" y="537"/>
                    <a:pt x="246" y="538"/>
                    <a:pt x="247" y="539"/>
                  </a:cubicBezTo>
                  <a:cubicBezTo>
                    <a:pt x="247" y="539"/>
                    <a:pt x="247" y="527"/>
                    <a:pt x="247" y="527"/>
                  </a:cubicBezTo>
                  <a:cubicBezTo>
                    <a:pt x="247" y="527"/>
                    <a:pt x="253" y="527"/>
                    <a:pt x="253" y="533"/>
                  </a:cubicBezTo>
                  <a:lnTo>
                    <a:pt x="253" y="527"/>
                  </a:lnTo>
                  <a:cubicBezTo>
                    <a:pt x="256" y="533"/>
                    <a:pt x="257" y="534"/>
                    <a:pt x="259" y="534"/>
                  </a:cubicBezTo>
                  <a:cubicBezTo>
                    <a:pt x="261" y="534"/>
                    <a:pt x="264" y="533"/>
                    <a:pt x="270" y="533"/>
                  </a:cubicBezTo>
                  <a:lnTo>
                    <a:pt x="270" y="539"/>
                  </a:lnTo>
                  <a:cubicBezTo>
                    <a:pt x="270" y="533"/>
                    <a:pt x="270" y="527"/>
                    <a:pt x="275" y="527"/>
                  </a:cubicBezTo>
                  <a:lnTo>
                    <a:pt x="275" y="527"/>
                  </a:lnTo>
                  <a:lnTo>
                    <a:pt x="275" y="527"/>
                  </a:lnTo>
                  <a:cubicBezTo>
                    <a:pt x="274" y="524"/>
                    <a:pt x="273" y="521"/>
                    <a:pt x="274" y="521"/>
                  </a:cubicBezTo>
                  <a:lnTo>
                    <a:pt x="274" y="521"/>
                  </a:lnTo>
                  <a:cubicBezTo>
                    <a:pt x="274" y="521"/>
                    <a:pt x="275" y="521"/>
                    <a:pt x="275" y="522"/>
                  </a:cubicBezTo>
                  <a:cubicBezTo>
                    <a:pt x="275" y="516"/>
                    <a:pt x="270" y="511"/>
                    <a:pt x="270" y="505"/>
                  </a:cubicBezTo>
                  <a:lnTo>
                    <a:pt x="270" y="505"/>
                  </a:lnTo>
                  <a:cubicBezTo>
                    <a:pt x="270" y="508"/>
                    <a:pt x="271" y="509"/>
                    <a:pt x="272" y="509"/>
                  </a:cubicBezTo>
                  <a:cubicBezTo>
                    <a:pt x="272" y="509"/>
                    <a:pt x="272" y="508"/>
                    <a:pt x="270" y="505"/>
                  </a:cubicBezTo>
                  <a:lnTo>
                    <a:pt x="270" y="505"/>
                  </a:lnTo>
                  <a:cubicBezTo>
                    <a:pt x="270" y="505"/>
                    <a:pt x="270" y="505"/>
                    <a:pt x="270" y="505"/>
                  </a:cubicBezTo>
                  <a:cubicBezTo>
                    <a:pt x="271" y="503"/>
                    <a:pt x="273" y="503"/>
                    <a:pt x="274" y="503"/>
                  </a:cubicBezTo>
                  <a:cubicBezTo>
                    <a:pt x="275" y="503"/>
                    <a:pt x="275" y="505"/>
                    <a:pt x="275" y="505"/>
                  </a:cubicBezTo>
                  <a:lnTo>
                    <a:pt x="275" y="499"/>
                  </a:lnTo>
                  <a:cubicBezTo>
                    <a:pt x="281" y="499"/>
                    <a:pt x="281" y="511"/>
                    <a:pt x="281" y="516"/>
                  </a:cubicBezTo>
                  <a:cubicBezTo>
                    <a:pt x="281" y="511"/>
                    <a:pt x="282" y="509"/>
                    <a:pt x="284" y="509"/>
                  </a:cubicBezTo>
                  <a:cubicBezTo>
                    <a:pt x="286" y="509"/>
                    <a:pt x="289" y="511"/>
                    <a:pt x="292" y="511"/>
                  </a:cubicBezTo>
                  <a:lnTo>
                    <a:pt x="292" y="516"/>
                  </a:lnTo>
                  <a:cubicBezTo>
                    <a:pt x="292" y="512"/>
                    <a:pt x="295" y="508"/>
                    <a:pt x="298" y="508"/>
                  </a:cubicBezTo>
                  <a:cubicBezTo>
                    <a:pt x="300" y="508"/>
                    <a:pt x="302" y="509"/>
                    <a:pt x="303" y="511"/>
                  </a:cubicBezTo>
                  <a:lnTo>
                    <a:pt x="303" y="516"/>
                  </a:lnTo>
                  <a:cubicBezTo>
                    <a:pt x="303" y="515"/>
                    <a:pt x="304" y="514"/>
                    <a:pt x="304" y="514"/>
                  </a:cubicBezTo>
                  <a:cubicBezTo>
                    <a:pt x="306" y="514"/>
                    <a:pt x="310" y="518"/>
                    <a:pt x="314" y="522"/>
                  </a:cubicBezTo>
                  <a:cubicBezTo>
                    <a:pt x="314" y="518"/>
                    <a:pt x="315" y="516"/>
                    <a:pt x="317" y="516"/>
                  </a:cubicBezTo>
                  <a:cubicBezTo>
                    <a:pt x="320" y="516"/>
                    <a:pt x="325" y="522"/>
                    <a:pt x="329" y="522"/>
                  </a:cubicBezTo>
                  <a:cubicBezTo>
                    <a:pt x="330" y="522"/>
                    <a:pt x="331" y="520"/>
                    <a:pt x="331" y="516"/>
                  </a:cubicBezTo>
                  <a:lnTo>
                    <a:pt x="331" y="522"/>
                  </a:lnTo>
                  <a:cubicBezTo>
                    <a:pt x="331" y="522"/>
                    <a:pt x="331" y="516"/>
                    <a:pt x="337" y="516"/>
                  </a:cubicBezTo>
                  <a:cubicBezTo>
                    <a:pt x="337" y="539"/>
                    <a:pt x="348" y="561"/>
                    <a:pt x="348" y="583"/>
                  </a:cubicBezTo>
                  <a:cubicBezTo>
                    <a:pt x="350" y="585"/>
                    <a:pt x="352" y="586"/>
                    <a:pt x="355" y="586"/>
                  </a:cubicBezTo>
                  <a:cubicBezTo>
                    <a:pt x="360" y="586"/>
                    <a:pt x="367" y="583"/>
                    <a:pt x="370" y="583"/>
                  </a:cubicBezTo>
                  <a:lnTo>
                    <a:pt x="370" y="583"/>
                  </a:lnTo>
                  <a:cubicBezTo>
                    <a:pt x="370" y="589"/>
                    <a:pt x="370" y="589"/>
                    <a:pt x="365" y="589"/>
                  </a:cubicBezTo>
                  <a:lnTo>
                    <a:pt x="354" y="589"/>
                  </a:lnTo>
                  <a:cubicBezTo>
                    <a:pt x="354" y="595"/>
                    <a:pt x="348" y="600"/>
                    <a:pt x="359" y="606"/>
                  </a:cubicBezTo>
                  <a:lnTo>
                    <a:pt x="365" y="600"/>
                  </a:lnTo>
                  <a:cubicBezTo>
                    <a:pt x="365" y="600"/>
                    <a:pt x="365" y="606"/>
                    <a:pt x="365" y="606"/>
                  </a:cubicBezTo>
                  <a:cubicBezTo>
                    <a:pt x="362" y="606"/>
                    <a:pt x="360" y="607"/>
                    <a:pt x="358" y="608"/>
                  </a:cubicBezTo>
                  <a:lnTo>
                    <a:pt x="358" y="608"/>
                  </a:lnTo>
                  <a:cubicBezTo>
                    <a:pt x="357" y="607"/>
                    <a:pt x="355" y="606"/>
                    <a:pt x="354" y="606"/>
                  </a:cubicBezTo>
                  <a:lnTo>
                    <a:pt x="354" y="606"/>
                  </a:lnTo>
                  <a:cubicBezTo>
                    <a:pt x="354" y="608"/>
                    <a:pt x="354" y="608"/>
                    <a:pt x="355" y="608"/>
                  </a:cubicBezTo>
                  <a:cubicBezTo>
                    <a:pt x="356" y="608"/>
                    <a:pt x="357" y="608"/>
                    <a:pt x="358" y="608"/>
                  </a:cubicBezTo>
                  <a:lnTo>
                    <a:pt x="358" y="608"/>
                  </a:lnTo>
                  <a:cubicBezTo>
                    <a:pt x="365" y="613"/>
                    <a:pt x="344" y="618"/>
                    <a:pt x="354" y="623"/>
                  </a:cubicBezTo>
                  <a:cubicBezTo>
                    <a:pt x="370" y="623"/>
                    <a:pt x="382" y="628"/>
                    <a:pt x="393" y="628"/>
                  </a:cubicBezTo>
                  <a:lnTo>
                    <a:pt x="393" y="634"/>
                  </a:lnTo>
                  <a:cubicBezTo>
                    <a:pt x="393" y="633"/>
                    <a:pt x="392" y="632"/>
                    <a:pt x="391" y="632"/>
                  </a:cubicBezTo>
                  <a:cubicBezTo>
                    <a:pt x="389" y="632"/>
                    <a:pt x="385" y="635"/>
                    <a:pt x="383" y="635"/>
                  </a:cubicBezTo>
                  <a:cubicBezTo>
                    <a:pt x="382" y="635"/>
                    <a:pt x="382" y="635"/>
                    <a:pt x="382" y="634"/>
                  </a:cubicBezTo>
                  <a:cubicBezTo>
                    <a:pt x="376" y="639"/>
                    <a:pt x="382" y="639"/>
                    <a:pt x="382" y="645"/>
                  </a:cubicBezTo>
                  <a:cubicBezTo>
                    <a:pt x="385" y="645"/>
                    <a:pt x="389" y="643"/>
                    <a:pt x="391" y="643"/>
                  </a:cubicBezTo>
                  <a:cubicBezTo>
                    <a:pt x="392" y="643"/>
                    <a:pt x="393" y="643"/>
                    <a:pt x="393" y="645"/>
                  </a:cubicBezTo>
                  <a:cubicBezTo>
                    <a:pt x="393" y="645"/>
                    <a:pt x="382" y="645"/>
                    <a:pt x="382" y="651"/>
                  </a:cubicBezTo>
                  <a:cubicBezTo>
                    <a:pt x="376" y="656"/>
                    <a:pt x="376" y="662"/>
                    <a:pt x="370" y="662"/>
                  </a:cubicBezTo>
                  <a:cubicBezTo>
                    <a:pt x="376" y="662"/>
                    <a:pt x="370" y="662"/>
                    <a:pt x="382" y="667"/>
                  </a:cubicBezTo>
                  <a:cubicBezTo>
                    <a:pt x="383" y="666"/>
                    <a:pt x="385" y="665"/>
                    <a:pt x="386" y="665"/>
                  </a:cubicBezTo>
                  <a:cubicBezTo>
                    <a:pt x="388" y="665"/>
                    <a:pt x="389" y="667"/>
                    <a:pt x="393" y="667"/>
                  </a:cubicBezTo>
                  <a:lnTo>
                    <a:pt x="387" y="662"/>
                  </a:lnTo>
                  <a:cubicBezTo>
                    <a:pt x="387" y="664"/>
                    <a:pt x="387" y="664"/>
                    <a:pt x="387" y="664"/>
                  </a:cubicBezTo>
                  <a:cubicBezTo>
                    <a:pt x="386" y="664"/>
                    <a:pt x="383" y="662"/>
                    <a:pt x="376" y="662"/>
                  </a:cubicBezTo>
                  <a:cubicBezTo>
                    <a:pt x="379" y="659"/>
                    <a:pt x="384" y="659"/>
                    <a:pt x="389" y="659"/>
                  </a:cubicBezTo>
                  <a:cubicBezTo>
                    <a:pt x="393" y="659"/>
                    <a:pt x="396" y="659"/>
                    <a:pt x="393" y="656"/>
                  </a:cubicBezTo>
                  <a:lnTo>
                    <a:pt x="393" y="656"/>
                  </a:lnTo>
                  <a:cubicBezTo>
                    <a:pt x="398" y="662"/>
                    <a:pt x="398" y="667"/>
                    <a:pt x="404" y="667"/>
                  </a:cubicBezTo>
                  <a:lnTo>
                    <a:pt x="415" y="667"/>
                  </a:lnTo>
                  <a:cubicBezTo>
                    <a:pt x="415" y="670"/>
                    <a:pt x="415" y="670"/>
                    <a:pt x="414" y="670"/>
                  </a:cubicBezTo>
                  <a:cubicBezTo>
                    <a:pt x="412" y="670"/>
                    <a:pt x="410" y="670"/>
                    <a:pt x="404" y="673"/>
                  </a:cubicBezTo>
                  <a:cubicBezTo>
                    <a:pt x="404" y="673"/>
                    <a:pt x="398" y="679"/>
                    <a:pt x="410" y="679"/>
                  </a:cubicBezTo>
                  <a:cubicBezTo>
                    <a:pt x="421" y="679"/>
                    <a:pt x="415" y="679"/>
                    <a:pt x="415" y="684"/>
                  </a:cubicBezTo>
                  <a:cubicBezTo>
                    <a:pt x="415" y="687"/>
                    <a:pt x="412" y="687"/>
                    <a:pt x="409" y="687"/>
                  </a:cubicBezTo>
                  <a:cubicBezTo>
                    <a:pt x="405" y="687"/>
                    <a:pt x="401" y="687"/>
                    <a:pt x="398" y="690"/>
                  </a:cubicBezTo>
                  <a:cubicBezTo>
                    <a:pt x="393" y="695"/>
                    <a:pt x="404" y="695"/>
                    <a:pt x="398" y="695"/>
                  </a:cubicBezTo>
                  <a:lnTo>
                    <a:pt x="404" y="695"/>
                  </a:lnTo>
                  <a:cubicBezTo>
                    <a:pt x="404" y="701"/>
                    <a:pt x="404" y="701"/>
                    <a:pt x="410" y="701"/>
                  </a:cubicBezTo>
                  <a:cubicBezTo>
                    <a:pt x="410" y="701"/>
                    <a:pt x="410" y="701"/>
                    <a:pt x="415" y="707"/>
                  </a:cubicBezTo>
                  <a:cubicBezTo>
                    <a:pt x="415" y="707"/>
                    <a:pt x="426" y="707"/>
                    <a:pt x="415" y="712"/>
                  </a:cubicBezTo>
                  <a:cubicBezTo>
                    <a:pt x="415" y="712"/>
                    <a:pt x="410" y="718"/>
                    <a:pt x="410" y="718"/>
                  </a:cubicBezTo>
                  <a:lnTo>
                    <a:pt x="404" y="723"/>
                  </a:lnTo>
                  <a:lnTo>
                    <a:pt x="398" y="723"/>
                  </a:lnTo>
                  <a:cubicBezTo>
                    <a:pt x="398" y="729"/>
                    <a:pt x="404" y="729"/>
                    <a:pt x="415" y="729"/>
                  </a:cubicBezTo>
                  <a:cubicBezTo>
                    <a:pt x="410" y="735"/>
                    <a:pt x="415" y="740"/>
                    <a:pt x="421" y="740"/>
                  </a:cubicBezTo>
                  <a:cubicBezTo>
                    <a:pt x="421" y="735"/>
                    <a:pt x="421" y="735"/>
                    <a:pt x="421" y="729"/>
                  </a:cubicBezTo>
                  <a:cubicBezTo>
                    <a:pt x="423" y="728"/>
                    <a:pt x="425" y="728"/>
                    <a:pt x="426" y="728"/>
                  </a:cubicBezTo>
                  <a:cubicBezTo>
                    <a:pt x="432" y="728"/>
                    <a:pt x="425" y="736"/>
                    <a:pt x="425" y="736"/>
                  </a:cubicBezTo>
                  <a:cubicBezTo>
                    <a:pt x="425" y="736"/>
                    <a:pt x="426" y="735"/>
                    <a:pt x="426" y="735"/>
                  </a:cubicBezTo>
                  <a:lnTo>
                    <a:pt x="426" y="735"/>
                  </a:lnTo>
                  <a:cubicBezTo>
                    <a:pt x="432" y="740"/>
                    <a:pt x="426" y="740"/>
                    <a:pt x="421" y="740"/>
                  </a:cubicBezTo>
                  <a:cubicBezTo>
                    <a:pt x="424" y="743"/>
                    <a:pt x="425" y="743"/>
                    <a:pt x="426" y="743"/>
                  </a:cubicBezTo>
                  <a:cubicBezTo>
                    <a:pt x="426" y="743"/>
                    <a:pt x="426" y="743"/>
                    <a:pt x="426" y="746"/>
                  </a:cubicBezTo>
                  <a:cubicBezTo>
                    <a:pt x="415" y="751"/>
                    <a:pt x="432" y="751"/>
                    <a:pt x="426" y="751"/>
                  </a:cubicBezTo>
                  <a:cubicBezTo>
                    <a:pt x="426" y="757"/>
                    <a:pt x="415" y="763"/>
                    <a:pt x="421" y="763"/>
                  </a:cubicBezTo>
                  <a:lnTo>
                    <a:pt x="426" y="763"/>
                  </a:lnTo>
                  <a:lnTo>
                    <a:pt x="426" y="768"/>
                  </a:lnTo>
                  <a:lnTo>
                    <a:pt x="432" y="768"/>
                  </a:lnTo>
                  <a:cubicBezTo>
                    <a:pt x="432" y="768"/>
                    <a:pt x="432" y="771"/>
                    <a:pt x="430" y="771"/>
                  </a:cubicBezTo>
                  <a:cubicBezTo>
                    <a:pt x="429" y="771"/>
                    <a:pt x="428" y="770"/>
                    <a:pt x="426" y="768"/>
                  </a:cubicBezTo>
                  <a:lnTo>
                    <a:pt x="426" y="774"/>
                  </a:lnTo>
                  <a:lnTo>
                    <a:pt x="421" y="774"/>
                  </a:lnTo>
                  <a:cubicBezTo>
                    <a:pt x="410" y="779"/>
                    <a:pt x="432" y="779"/>
                    <a:pt x="421" y="791"/>
                  </a:cubicBezTo>
                  <a:cubicBezTo>
                    <a:pt x="426" y="791"/>
                    <a:pt x="432" y="785"/>
                    <a:pt x="432" y="785"/>
                  </a:cubicBezTo>
                  <a:cubicBezTo>
                    <a:pt x="438" y="785"/>
                    <a:pt x="443" y="791"/>
                    <a:pt x="449" y="791"/>
                  </a:cubicBezTo>
                  <a:cubicBezTo>
                    <a:pt x="441" y="795"/>
                    <a:pt x="436" y="799"/>
                    <a:pt x="430" y="802"/>
                  </a:cubicBezTo>
                  <a:lnTo>
                    <a:pt x="430" y="802"/>
                  </a:lnTo>
                  <a:cubicBezTo>
                    <a:pt x="430" y="802"/>
                    <a:pt x="431" y="802"/>
                    <a:pt x="432" y="802"/>
                  </a:cubicBezTo>
                  <a:cubicBezTo>
                    <a:pt x="432" y="802"/>
                    <a:pt x="438" y="802"/>
                    <a:pt x="443" y="796"/>
                  </a:cubicBezTo>
                  <a:cubicBezTo>
                    <a:pt x="449" y="796"/>
                    <a:pt x="454" y="802"/>
                    <a:pt x="449" y="802"/>
                  </a:cubicBezTo>
                  <a:lnTo>
                    <a:pt x="438" y="802"/>
                  </a:lnTo>
                  <a:cubicBezTo>
                    <a:pt x="439" y="804"/>
                    <a:pt x="443" y="804"/>
                    <a:pt x="446" y="804"/>
                  </a:cubicBezTo>
                  <a:cubicBezTo>
                    <a:pt x="454" y="804"/>
                    <a:pt x="464" y="802"/>
                    <a:pt x="471" y="802"/>
                  </a:cubicBezTo>
                  <a:cubicBezTo>
                    <a:pt x="466" y="807"/>
                    <a:pt x="454" y="807"/>
                    <a:pt x="449" y="813"/>
                  </a:cubicBezTo>
                  <a:lnTo>
                    <a:pt x="443" y="813"/>
                  </a:lnTo>
                  <a:cubicBezTo>
                    <a:pt x="449" y="819"/>
                    <a:pt x="454" y="819"/>
                    <a:pt x="449" y="819"/>
                  </a:cubicBezTo>
                  <a:cubicBezTo>
                    <a:pt x="444" y="819"/>
                    <a:pt x="443" y="826"/>
                    <a:pt x="440" y="826"/>
                  </a:cubicBezTo>
                  <a:cubicBezTo>
                    <a:pt x="440" y="826"/>
                    <a:pt x="439" y="825"/>
                    <a:pt x="438" y="824"/>
                  </a:cubicBezTo>
                  <a:lnTo>
                    <a:pt x="438" y="824"/>
                  </a:lnTo>
                  <a:cubicBezTo>
                    <a:pt x="435" y="827"/>
                    <a:pt x="438" y="827"/>
                    <a:pt x="440" y="827"/>
                  </a:cubicBezTo>
                  <a:cubicBezTo>
                    <a:pt x="442" y="827"/>
                    <a:pt x="443" y="827"/>
                    <a:pt x="438" y="830"/>
                  </a:cubicBezTo>
                  <a:cubicBezTo>
                    <a:pt x="449" y="830"/>
                    <a:pt x="443" y="830"/>
                    <a:pt x="443" y="824"/>
                  </a:cubicBezTo>
                  <a:cubicBezTo>
                    <a:pt x="454" y="824"/>
                    <a:pt x="449" y="830"/>
                    <a:pt x="454" y="830"/>
                  </a:cubicBezTo>
                  <a:lnTo>
                    <a:pt x="482" y="830"/>
                  </a:lnTo>
                  <a:cubicBezTo>
                    <a:pt x="499" y="830"/>
                    <a:pt x="471" y="824"/>
                    <a:pt x="488" y="819"/>
                  </a:cubicBezTo>
                  <a:cubicBezTo>
                    <a:pt x="488" y="813"/>
                    <a:pt x="488" y="819"/>
                    <a:pt x="494" y="807"/>
                  </a:cubicBezTo>
                  <a:lnTo>
                    <a:pt x="494" y="807"/>
                  </a:lnTo>
                  <a:lnTo>
                    <a:pt x="485" y="810"/>
                  </a:lnTo>
                  <a:lnTo>
                    <a:pt x="485" y="810"/>
                  </a:lnTo>
                  <a:cubicBezTo>
                    <a:pt x="488" y="809"/>
                    <a:pt x="491" y="807"/>
                    <a:pt x="494" y="807"/>
                  </a:cubicBezTo>
                  <a:lnTo>
                    <a:pt x="494" y="807"/>
                  </a:lnTo>
                  <a:cubicBezTo>
                    <a:pt x="494" y="807"/>
                    <a:pt x="494" y="807"/>
                    <a:pt x="494" y="807"/>
                  </a:cubicBezTo>
                  <a:cubicBezTo>
                    <a:pt x="488" y="807"/>
                    <a:pt x="488" y="807"/>
                    <a:pt x="488" y="802"/>
                  </a:cubicBezTo>
                  <a:lnTo>
                    <a:pt x="494" y="802"/>
                  </a:lnTo>
                  <a:cubicBezTo>
                    <a:pt x="494" y="802"/>
                    <a:pt x="494" y="802"/>
                    <a:pt x="494" y="796"/>
                  </a:cubicBezTo>
                  <a:lnTo>
                    <a:pt x="488" y="796"/>
                  </a:lnTo>
                  <a:cubicBezTo>
                    <a:pt x="488" y="796"/>
                    <a:pt x="482" y="802"/>
                    <a:pt x="477" y="802"/>
                  </a:cubicBezTo>
                  <a:cubicBezTo>
                    <a:pt x="482" y="796"/>
                    <a:pt x="477" y="791"/>
                    <a:pt x="488" y="785"/>
                  </a:cubicBezTo>
                  <a:lnTo>
                    <a:pt x="499" y="785"/>
                  </a:lnTo>
                  <a:cubicBezTo>
                    <a:pt x="499" y="779"/>
                    <a:pt x="494" y="779"/>
                    <a:pt x="488" y="779"/>
                  </a:cubicBezTo>
                  <a:lnTo>
                    <a:pt x="482" y="779"/>
                  </a:lnTo>
                  <a:cubicBezTo>
                    <a:pt x="488" y="779"/>
                    <a:pt x="494" y="779"/>
                    <a:pt x="494" y="774"/>
                  </a:cubicBezTo>
                  <a:cubicBezTo>
                    <a:pt x="482" y="774"/>
                    <a:pt x="488" y="768"/>
                    <a:pt x="482" y="768"/>
                  </a:cubicBezTo>
                  <a:lnTo>
                    <a:pt x="482" y="768"/>
                  </a:lnTo>
                  <a:cubicBezTo>
                    <a:pt x="483" y="767"/>
                    <a:pt x="484" y="767"/>
                    <a:pt x="485" y="767"/>
                  </a:cubicBezTo>
                  <a:cubicBezTo>
                    <a:pt x="486" y="767"/>
                    <a:pt x="487" y="767"/>
                    <a:pt x="488" y="768"/>
                  </a:cubicBezTo>
                  <a:cubicBezTo>
                    <a:pt x="494" y="765"/>
                    <a:pt x="491" y="765"/>
                    <a:pt x="487" y="765"/>
                  </a:cubicBezTo>
                  <a:cubicBezTo>
                    <a:pt x="484" y="765"/>
                    <a:pt x="480" y="765"/>
                    <a:pt x="482" y="763"/>
                  </a:cubicBezTo>
                  <a:lnTo>
                    <a:pt x="488" y="763"/>
                  </a:lnTo>
                  <a:cubicBezTo>
                    <a:pt x="490" y="761"/>
                    <a:pt x="490" y="760"/>
                    <a:pt x="491" y="760"/>
                  </a:cubicBezTo>
                  <a:lnTo>
                    <a:pt x="491" y="760"/>
                  </a:lnTo>
                  <a:cubicBezTo>
                    <a:pt x="491" y="760"/>
                    <a:pt x="490" y="763"/>
                    <a:pt x="494" y="763"/>
                  </a:cubicBezTo>
                  <a:cubicBezTo>
                    <a:pt x="499" y="763"/>
                    <a:pt x="494" y="768"/>
                    <a:pt x="505" y="774"/>
                  </a:cubicBezTo>
                  <a:lnTo>
                    <a:pt x="510" y="763"/>
                  </a:lnTo>
                  <a:cubicBezTo>
                    <a:pt x="499" y="751"/>
                    <a:pt x="505" y="740"/>
                    <a:pt x="488" y="735"/>
                  </a:cubicBezTo>
                  <a:lnTo>
                    <a:pt x="477" y="735"/>
                  </a:lnTo>
                  <a:cubicBezTo>
                    <a:pt x="482" y="729"/>
                    <a:pt x="482" y="723"/>
                    <a:pt x="488" y="723"/>
                  </a:cubicBezTo>
                  <a:lnTo>
                    <a:pt x="477" y="723"/>
                  </a:lnTo>
                  <a:cubicBezTo>
                    <a:pt x="474" y="726"/>
                    <a:pt x="471" y="728"/>
                    <a:pt x="470" y="728"/>
                  </a:cubicBezTo>
                  <a:cubicBezTo>
                    <a:pt x="468" y="728"/>
                    <a:pt x="468" y="726"/>
                    <a:pt x="471" y="723"/>
                  </a:cubicBezTo>
                  <a:cubicBezTo>
                    <a:pt x="477" y="718"/>
                    <a:pt x="477" y="718"/>
                    <a:pt x="482" y="712"/>
                  </a:cubicBezTo>
                  <a:cubicBezTo>
                    <a:pt x="482" y="718"/>
                    <a:pt x="482" y="718"/>
                    <a:pt x="482" y="718"/>
                  </a:cubicBezTo>
                  <a:cubicBezTo>
                    <a:pt x="482" y="718"/>
                    <a:pt x="488" y="712"/>
                    <a:pt x="488" y="712"/>
                  </a:cubicBezTo>
                  <a:cubicBezTo>
                    <a:pt x="490" y="710"/>
                    <a:pt x="491" y="710"/>
                    <a:pt x="492" y="710"/>
                  </a:cubicBezTo>
                  <a:cubicBezTo>
                    <a:pt x="494" y="710"/>
                    <a:pt x="495" y="712"/>
                    <a:pt x="499" y="712"/>
                  </a:cubicBezTo>
                  <a:cubicBezTo>
                    <a:pt x="494" y="707"/>
                    <a:pt x="482" y="707"/>
                    <a:pt x="477" y="701"/>
                  </a:cubicBezTo>
                  <a:lnTo>
                    <a:pt x="488" y="701"/>
                  </a:lnTo>
                  <a:cubicBezTo>
                    <a:pt x="488" y="698"/>
                    <a:pt x="482" y="696"/>
                    <a:pt x="477" y="694"/>
                  </a:cubicBezTo>
                  <a:lnTo>
                    <a:pt x="477" y="694"/>
                  </a:lnTo>
                  <a:cubicBezTo>
                    <a:pt x="477" y="678"/>
                    <a:pt x="477" y="673"/>
                    <a:pt x="488" y="656"/>
                  </a:cubicBezTo>
                  <a:lnTo>
                    <a:pt x="471" y="656"/>
                  </a:lnTo>
                  <a:lnTo>
                    <a:pt x="482" y="651"/>
                  </a:lnTo>
                  <a:cubicBezTo>
                    <a:pt x="488" y="639"/>
                    <a:pt x="477" y="628"/>
                    <a:pt x="471" y="617"/>
                  </a:cubicBezTo>
                  <a:cubicBezTo>
                    <a:pt x="471" y="617"/>
                    <a:pt x="477" y="617"/>
                    <a:pt x="482" y="611"/>
                  </a:cubicBezTo>
                  <a:cubicBezTo>
                    <a:pt x="482" y="606"/>
                    <a:pt x="466" y="606"/>
                    <a:pt x="466" y="600"/>
                  </a:cubicBezTo>
                  <a:cubicBezTo>
                    <a:pt x="466" y="600"/>
                    <a:pt x="477" y="600"/>
                    <a:pt x="477" y="595"/>
                  </a:cubicBezTo>
                  <a:cubicBezTo>
                    <a:pt x="482" y="589"/>
                    <a:pt x="477" y="589"/>
                    <a:pt x="477" y="589"/>
                  </a:cubicBezTo>
                  <a:cubicBezTo>
                    <a:pt x="477" y="578"/>
                    <a:pt x="466" y="572"/>
                    <a:pt x="449" y="572"/>
                  </a:cubicBezTo>
                  <a:cubicBezTo>
                    <a:pt x="449" y="569"/>
                    <a:pt x="453" y="569"/>
                    <a:pt x="457" y="569"/>
                  </a:cubicBezTo>
                  <a:cubicBezTo>
                    <a:pt x="460" y="569"/>
                    <a:pt x="463" y="569"/>
                    <a:pt x="464" y="569"/>
                  </a:cubicBezTo>
                  <a:lnTo>
                    <a:pt x="464" y="569"/>
                  </a:lnTo>
                  <a:cubicBezTo>
                    <a:pt x="463" y="572"/>
                    <a:pt x="471" y="572"/>
                    <a:pt x="471" y="572"/>
                  </a:cubicBezTo>
                  <a:cubicBezTo>
                    <a:pt x="471" y="567"/>
                    <a:pt x="466" y="567"/>
                    <a:pt x="477" y="567"/>
                  </a:cubicBezTo>
                  <a:cubicBezTo>
                    <a:pt x="477" y="561"/>
                    <a:pt x="477" y="561"/>
                    <a:pt x="466" y="555"/>
                  </a:cubicBezTo>
                  <a:lnTo>
                    <a:pt x="466" y="555"/>
                  </a:lnTo>
                  <a:cubicBezTo>
                    <a:pt x="471" y="561"/>
                    <a:pt x="466" y="561"/>
                    <a:pt x="460" y="561"/>
                  </a:cubicBezTo>
                  <a:cubicBezTo>
                    <a:pt x="466" y="555"/>
                    <a:pt x="460" y="550"/>
                    <a:pt x="471" y="550"/>
                  </a:cubicBezTo>
                  <a:cubicBezTo>
                    <a:pt x="466" y="533"/>
                    <a:pt x="466" y="516"/>
                    <a:pt x="460" y="505"/>
                  </a:cubicBezTo>
                  <a:cubicBezTo>
                    <a:pt x="458" y="503"/>
                    <a:pt x="457" y="503"/>
                    <a:pt x="457" y="503"/>
                  </a:cubicBezTo>
                  <a:lnTo>
                    <a:pt x="457" y="503"/>
                  </a:lnTo>
                  <a:cubicBezTo>
                    <a:pt x="457" y="503"/>
                    <a:pt x="458" y="505"/>
                    <a:pt x="454" y="505"/>
                  </a:cubicBezTo>
                  <a:cubicBezTo>
                    <a:pt x="449" y="499"/>
                    <a:pt x="460" y="499"/>
                    <a:pt x="454" y="499"/>
                  </a:cubicBezTo>
                  <a:lnTo>
                    <a:pt x="460" y="499"/>
                  </a:lnTo>
                  <a:cubicBezTo>
                    <a:pt x="460" y="494"/>
                    <a:pt x="449" y="488"/>
                    <a:pt x="438" y="488"/>
                  </a:cubicBezTo>
                  <a:cubicBezTo>
                    <a:pt x="445" y="488"/>
                    <a:pt x="445" y="486"/>
                    <a:pt x="446" y="486"/>
                  </a:cubicBezTo>
                  <a:cubicBezTo>
                    <a:pt x="446" y="486"/>
                    <a:pt x="447" y="486"/>
                    <a:pt x="449" y="488"/>
                  </a:cubicBezTo>
                  <a:cubicBezTo>
                    <a:pt x="449" y="483"/>
                    <a:pt x="482" y="477"/>
                    <a:pt x="471" y="477"/>
                  </a:cubicBezTo>
                  <a:lnTo>
                    <a:pt x="443" y="483"/>
                  </a:lnTo>
                  <a:cubicBezTo>
                    <a:pt x="443" y="483"/>
                    <a:pt x="443" y="480"/>
                    <a:pt x="442" y="480"/>
                  </a:cubicBezTo>
                  <a:cubicBezTo>
                    <a:pt x="441" y="480"/>
                    <a:pt x="439" y="481"/>
                    <a:pt x="438" y="483"/>
                  </a:cubicBezTo>
                  <a:lnTo>
                    <a:pt x="438" y="483"/>
                  </a:lnTo>
                  <a:cubicBezTo>
                    <a:pt x="443" y="477"/>
                    <a:pt x="449" y="477"/>
                    <a:pt x="449" y="471"/>
                  </a:cubicBezTo>
                  <a:lnTo>
                    <a:pt x="454" y="471"/>
                  </a:lnTo>
                  <a:cubicBezTo>
                    <a:pt x="460" y="471"/>
                    <a:pt x="460" y="477"/>
                    <a:pt x="460" y="477"/>
                  </a:cubicBezTo>
                  <a:cubicBezTo>
                    <a:pt x="464" y="475"/>
                    <a:pt x="466" y="473"/>
                    <a:pt x="467" y="471"/>
                  </a:cubicBezTo>
                  <a:lnTo>
                    <a:pt x="467" y="471"/>
                  </a:lnTo>
                  <a:cubicBezTo>
                    <a:pt x="467" y="471"/>
                    <a:pt x="466" y="471"/>
                    <a:pt x="466" y="471"/>
                  </a:cubicBezTo>
                  <a:cubicBezTo>
                    <a:pt x="466" y="471"/>
                    <a:pt x="467" y="471"/>
                    <a:pt x="468" y="470"/>
                  </a:cubicBezTo>
                  <a:lnTo>
                    <a:pt x="468" y="470"/>
                  </a:lnTo>
                  <a:cubicBezTo>
                    <a:pt x="468" y="471"/>
                    <a:pt x="468" y="471"/>
                    <a:pt x="467" y="471"/>
                  </a:cubicBezTo>
                  <a:lnTo>
                    <a:pt x="467" y="471"/>
                  </a:lnTo>
                  <a:cubicBezTo>
                    <a:pt x="469" y="471"/>
                    <a:pt x="471" y="470"/>
                    <a:pt x="473" y="470"/>
                  </a:cubicBezTo>
                  <a:lnTo>
                    <a:pt x="473" y="470"/>
                  </a:lnTo>
                  <a:cubicBezTo>
                    <a:pt x="474" y="470"/>
                    <a:pt x="475" y="471"/>
                    <a:pt x="477" y="471"/>
                  </a:cubicBezTo>
                  <a:cubicBezTo>
                    <a:pt x="477" y="470"/>
                    <a:pt x="476" y="469"/>
                    <a:pt x="475" y="469"/>
                  </a:cubicBezTo>
                  <a:cubicBezTo>
                    <a:pt x="474" y="469"/>
                    <a:pt x="474" y="469"/>
                    <a:pt x="473" y="470"/>
                  </a:cubicBezTo>
                  <a:lnTo>
                    <a:pt x="473" y="470"/>
                  </a:lnTo>
                  <a:cubicBezTo>
                    <a:pt x="472" y="469"/>
                    <a:pt x="472" y="469"/>
                    <a:pt x="471" y="469"/>
                  </a:cubicBezTo>
                  <a:lnTo>
                    <a:pt x="471" y="469"/>
                  </a:lnTo>
                  <a:cubicBezTo>
                    <a:pt x="470" y="470"/>
                    <a:pt x="469" y="470"/>
                    <a:pt x="468" y="470"/>
                  </a:cubicBezTo>
                  <a:lnTo>
                    <a:pt x="468" y="470"/>
                  </a:lnTo>
                  <a:cubicBezTo>
                    <a:pt x="469" y="470"/>
                    <a:pt x="469" y="469"/>
                    <a:pt x="470" y="469"/>
                  </a:cubicBezTo>
                  <a:cubicBezTo>
                    <a:pt x="471" y="469"/>
                    <a:pt x="471" y="469"/>
                    <a:pt x="471" y="469"/>
                  </a:cubicBezTo>
                  <a:lnTo>
                    <a:pt x="471" y="469"/>
                  </a:lnTo>
                  <a:cubicBezTo>
                    <a:pt x="497" y="459"/>
                    <a:pt x="517" y="449"/>
                    <a:pt x="538" y="443"/>
                  </a:cubicBezTo>
                  <a:cubicBezTo>
                    <a:pt x="538" y="438"/>
                    <a:pt x="533" y="427"/>
                    <a:pt x="538" y="421"/>
                  </a:cubicBezTo>
                  <a:cubicBezTo>
                    <a:pt x="538" y="421"/>
                    <a:pt x="538" y="421"/>
                    <a:pt x="544" y="427"/>
                  </a:cubicBezTo>
                  <a:cubicBezTo>
                    <a:pt x="538" y="427"/>
                    <a:pt x="544" y="432"/>
                    <a:pt x="544" y="438"/>
                  </a:cubicBezTo>
                  <a:cubicBezTo>
                    <a:pt x="547" y="435"/>
                    <a:pt x="550" y="435"/>
                    <a:pt x="552" y="435"/>
                  </a:cubicBezTo>
                  <a:cubicBezTo>
                    <a:pt x="554" y="435"/>
                    <a:pt x="555" y="435"/>
                    <a:pt x="555" y="432"/>
                  </a:cubicBezTo>
                  <a:lnTo>
                    <a:pt x="550" y="427"/>
                  </a:lnTo>
                  <a:cubicBezTo>
                    <a:pt x="550" y="421"/>
                    <a:pt x="555" y="421"/>
                    <a:pt x="555" y="421"/>
                  </a:cubicBezTo>
                  <a:cubicBezTo>
                    <a:pt x="555" y="427"/>
                    <a:pt x="561" y="432"/>
                    <a:pt x="561" y="432"/>
                  </a:cubicBezTo>
                  <a:cubicBezTo>
                    <a:pt x="561" y="427"/>
                    <a:pt x="561" y="426"/>
                    <a:pt x="562" y="426"/>
                  </a:cubicBezTo>
                  <a:cubicBezTo>
                    <a:pt x="564" y="426"/>
                    <a:pt x="567" y="433"/>
                    <a:pt x="570" y="433"/>
                  </a:cubicBezTo>
                  <a:cubicBezTo>
                    <a:pt x="571" y="433"/>
                    <a:pt x="571" y="433"/>
                    <a:pt x="572" y="432"/>
                  </a:cubicBezTo>
                  <a:cubicBezTo>
                    <a:pt x="566" y="415"/>
                    <a:pt x="572" y="399"/>
                    <a:pt x="572" y="387"/>
                  </a:cubicBezTo>
                  <a:lnTo>
                    <a:pt x="578" y="393"/>
                  </a:lnTo>
                  <a:cubicBezTo>
                    <a:pt x="578" y="393"/>
                    <a:pt x="583" y="404"/>
                    <a:pt x="578" y="404"/>
                  </a:cubicBezTo>
                  <a:cubicBezTo>
                    <a:pt x="583" y="404"/>
                    <a:pt x="583" y="399"/>
                    <a:pt x="589" y="399"/>
                  </a:cubicBezTo>
                  <a:cubicBezTo>
                    <a:pt x="589" y="393"/>
                    <a:pt x="583" y="393"/>
                    <a:pt x="583" y="387"/>
                  </a:cubicBezTo>
                  <a:lnTo>
                    <a:pt x="583" y="387"/>
                  </a:lnTo>
                  <a:cubicBezTo>
                    <a:pt x="589" y="387"/>
                    <a:pt x="589" y="399"/>
                    <a:pt x="594" y="399"/>
                  </a:cubicBezTo>
                  <a:cubicBezTo>
                    <a:pt x="600" y="404"/>
                    <a:pt x="606" y="404"/>
                    <a:pt x="606" y="410"/>
                  </a:cubicBezTo>
                  <a:cubicBezTo>
                    <a:pt x="606" y="404"/>
                    <a:pt x="611" y="404"/>
                    <a:pt x="611" y="399"/>
                  </a:cubicBezTo>
                  <a:cubicBezTo>
                    <a:pt x="606" y="393"/>
                    <a:pt x="611" y="393"/>
                    <a:pt x="606" y="387"/>
                  </a:cubicBezTo>
                  <a:lnTo>
                    <a:pt x="606" y="387"/>
                  </a:lnTo>
                  <a:cubicBezTo>
                    <a:pt x="611" y="393"/>
                    <a:pt x="600" y="393"/>
                    <a:pt x="606" y="404"/>
                  </a:cubicBezTo>
                  <a:cubicBezTo>
                    <a:pt x="601" y="399"/>
                    <a:pt x="604" y="386"/>
                    <a:pt x="602" y="386"/>
                  </a:cubicBezTo>
                  <a:lnTo>
                    <a:pt x="602" y="386"/>
                  </a:lnTo>
                  <a:cubicBezTo>
                    <a:pt x="601" y="386"/>
                    <a:pt x="601" y="387"/>
                    <a:pt x="600" y="387"/>
                  </a:cubicBezTo>
                  <a:cubicBezTo>
                    <a:pt x="606" y="376"/>
                    <a:pt x="606" y="382"/>
                    <a:pt x="611" y="371"/>
                  </a:cubicBezTo>
                  <a:lnTo>
                    <a:pt x="611" y="371"/>
                  </a:lnTo>
                  <a:cubicBezTo>
                    <a:pt x="610" y="372"/>
                    <a:pt x="609" y="372"/>
                    <a:pt x="608" y="372"/>
                  </a:cubicBezTo>
                  <a:cubicBezTo>
                    <a:pt x="606" y="372"/>
                    <a:pt x="606" y="365"/>
                    <a:pt x="606" y="365"/>
                  </a:cubicBezTo>
                  <a:cubicBezTo>
                    <a:pt x="607" y="363"/>
                    <a:pt x="608" y="363"/>
                    <a:pt x="608" y="363"/>
                  </a:cubicBezTo>
                  <a:lnTo>
                    <a:pt x="608" y="363"/>
                  </a:lnTo>
                  <a:cubicBezTo>
                    <a:pt x="609" y="363"/>
                    <a:pt x="607" y="367"/>
                    <a:pt x="611" y="371"/>
                  </a:cubicBezTo>
                  <a:cubicBezTo>
                    <a:pt x="611" y="371"/>
                    <a:pt x="614" y="373"/>
                    <a:pt x="615" y="373"/>
                  </a:cubicBezTo>
                  <a:cubicBezTo>
                    <a:pt x="616" y="373"/>
                    <a:pt x="617" y="372"/>
                    <a:pt x="617" y="371"/>
                  </a:cubicBezTo>
                  <a:cubicBezTo>
                    <a:pt x="622" y="371"/>
                    <a:pt x="617" y="376"/>
                    <a:pt x="622" y="382"/>
                  </a:cubicBezTo>
                  <a:cubicBezTo>
                    <a:pt x="622" y="384"/>
                    <a:pt x="621" y="384"/>
                    <a:pt x="618" y="384"/>
                  </a:cubicBezTo>
                  <a:lnTo>
                    <a:pt x="618" y="384"/>
                  </a:lnTo>
                  <a:cubicBezTo>
                    <a:pt x="614" y="384"/>
                    <a:pt x="609" y="384"/>
                    <a:pt x="617" y="399"/>
                  </a:cubicBezTo>
                  <a:cubicBezTo>
                    <a:pt x="622" y="399"/>
                    <a:pt x="617" y="387"/>
                    <a:pt x="622" y="387"/>
                  </a:cubicBezTo>
                  <a:cubicBezTo>
                    <a:pt x="622" y="389"/>
                    <a:pt x="622" y="391"/>
                    <a:pt x="623" y="393"/>
                  </a:cubicBezTo>
                  <a:lnTo>
                    <a:pt x="623" y="393"/>
                  </a:lnTo>
                  <a:cubicBezTo>
                    <a:pt x="628" y="387"/>
                    <a:pt x="622" y="382"/>
                    <a:pt x="628" y="376"/>
                  </a:cubicBezTo>
                  <a:cubicBezTo>
                    <a:pt x="622" y="376"/>
                    <a:pt x="622" y="371"/>
                    <a:pt x="617" y="365"/>
                  </a:cubicBezTo>
                  <a:lnTo>
                    <a:pt x="622" y="365"/>
                  </a:lnTo>
                  <a:lnTo>
                    <a:pt x="622" y="359"/>
                  </a:lnTo>
                  <a:cubicBezTo>
                    <a:pt x="628" y="365"/>
                    <a:pt x="622" y="376"/>
                    <a:pt x="628" y="376"/>
                  </a:cubicBezTo>
                  <a:cubicBezTo>
                    <a:pt x="629" y="377"/>
                    <a:pt x="630" y="378"/>
                    <a:pt x="631" y="378"/>
                  </a:cubicBezTo>
                  <a:cubicBezTo>
                    <a:pt x="633" y="378"/>
                    <a:pt x="633" y="375"/>
                    <a:pt x="634" y="375"/>
                  </a:cubicBezTo>
                  <a:cubicBezTo>
                    <a:pt x="634" y="375"/>
                    <a:pt x="634" y="375"/>
                    <a:pt x="634" y="376"/>
                  </a:cubicBezTo>
                  <a:cubicBezTo>
                    <a:pt x="634" y="376"/>
                    <a:pt x="634" y="376"/>
                    <a:pt x="634" y="371"/>
                  </a:cubicBezTo>
                  <a:cubicBezTo>
                    <a:pt x="639" y="371"/>
                    <a:pt x="639" y="371"/>
                    <a:pt x="639" y="365"/>
                  </a:cubicBezTo>
                  <a:cubicBezTo>
                    <a:pt x="639" y="365"/>
                    <a:pt x="639" y="359"/>
                    <a:pt x="639" y="359"/>
                  </a:cubicBezTo>
                  <a:cubicBezTo>
                    <a:pt x="639" y="356"/>
                    <a:pt x="639" y="353"/>
                    <a:pt x="640" y="353"/>
                  </a:cubicBezTo>
                  <a:cubicBezTo>
                    <a:pt x="641" y="353"/>
                    <a:pt x="642" y="355"/>
                    <a:pt x="645" y="359"/>
                  </a:cubicBezTo>
                  <a:cubicBezTo>
                    <a:pt x="650" y="359"/>
                    <a:pt x="650" y="359"/>
                    <a:pt x="650" y="365"/>
                  </a:cubicBezTo>
                  <a:lnTo>
                    <a:pt x="662" y="365"/>
                  </a:lnTo>
                  <a:lnTo>
                    <a:pt x="662" y="376"/>
                  </a:lnTo>
                  <a:cubicBezTo>
                    <a:pt x="667" y="371"/>
                    <a:pt x="662" y="365"/>
                    <a:pt x="662" y="354"/>
                  </a:cubicBezTo>
                  <a:lnTo>
                    <a:pt x="662" y="354"/>
                  </a:lnTo>
                  <a:cubicBezTo>
                    <a:pt x="663" y="355"/>
                    <a:pt x="665" y="356"/>
                    <a:pt x="666" y="356"/>
                  </a:cubicBezTo>
                  <a:cubicBezTo>
                    <a:pt x="670" y="356"/>
                    <a:pt x="673" y="352"/>
                    <a:pt x="673" y="348"/>
                  </a:cubicBezTo>
                  <a:lnTo>
                    <a:pt x="662" y="348"/>
                  </a:lnTo>
                  <a:cubicBezTo>
                    <a:pt x="662" y="348"/>
                    <a:pt x="662" y="354"/>
                    <a:pt x="662" y="354"/>
                  </a:cubicBezTo>
                  <a:cubicBezTo>
                    <a:pt x="662" y="354"/>
                    <a:pt x="662" y="354"/>
                    <a:pt x="656" y="348"/>
                  </a:cubicBezTo>
                  <a:cubicBezTo>
                    <a:pt x="656" y="344"/>
                    <a:pt x="658" y="343"/>
                    <a:pt x="661" y="343"/>
                  </a:cubicBezTo>
                  <a:cubicBezTo>
                    <a:pt x="664" y="343"/>
                    <a:pt x="667" y="344"/>
                    <a:pt x="668" y="344"/>
                  </a:cubicBezTo>
                  <a:cubicBezTo>
                    <a:pt x="669" y="344"/>
                    <a:pt x="668" y="344"/>
                    <a:pt x="667" y="343"/>
                  </a:cubicBezTo>
                  <a:cubicBezTo>
                    <a:pt x="667" y="341"/>
                    <a:pt x="667" y="340"/>
                    <a:pt x="667" y="340"/>
                  </a:cubicBezTo>
                  <a:cubicBezTo>
                    <a:pt x="668" y="340"/>
                    <a:pt x="669" y="344"/>
                    <a:pt x="673" y="348"/>
                  </a:cubicBezTo>
                  <a:cubicBezTo>
                    <a:pt x="673" y="343"/>
                    <a:pt x="673" y="343"/>
                    <a:pt x="673" y="337"/>
                  </a:cubicBezTo>
                  <a:lnTo>
                    <a:pt x="678" y="337"/>
                  </a:lnTo>
                  <a:cubicBezTo>
                    <a:pt x="678" y="343"/>
                    <a:pt x="678" y="343"/>
                    <a:pt x="678" y="343"/>
                  </a:cubicBezTo>
                  <a:cubicBezTo>
                    <a:pt x="680" y="345"/>
                    <a:pt x="681" y="346"/>
                    <a:pt x="681" y="346"/>
                  </a:cubicBezTo>
                  <a:cubicBezTo>
                    <a:pt x="682" y="346"/>
                    <a:pt x="680" y="337"/>
                    <a:pt x="684" y="337"/>
                  </a:cubicBezTo>
                  <a:cubicBezTo>
                    <a:pt x="684" y="341"/>
                    <a:pt x="687" y="347"/>
                    <a:pt x="688" y="347"/>
                  </a:cubicBezTo>
                  <a:cubicBezTo>
                    <a:pt x="689" y="347"/>
                    <a:pt x="690" y="346"/>
                    <a:pt x="690" y="343"/>
                  </a:cubicBezTo>
                  <a:cubicBezTo>
                    <a:pt x="690" y="337"/>
                    <a:pt x="690" y="337"/>
                    <a:pt x="690" y="337"/>
                  </a:cubicBezTo>
                  <a:lnTo>
                    <a:pt x="695" y="337"/>
                  </a:lnTo>
                  <a:cubicBezTo>
                    <a:pt x="698" y="334"/>
                    <a:pt x="699" y="333"/>
                    <a:pt x="700" y="333"/>
                  </a:cubicBezTo>
                  <a:cubicBezTo>
                    <a:pt x="701" y="333"/>
                    <a:pt x="701" y="334"/>
                    <a:pt x="701" y="337"/>
                  </a:cubicBezTo>
                  <a:cubicBezTo>
                    <a:pt x="701" y="337"/>
                    <a:pt x="701" y="343"/>
                    <a:pt x="701" y="343"/>
                  </a:cubicBezTo>
                  <a:cubicBezTo>
                    <a:pt x="703" y="345"/>
                    <a:pt x="705" y="346"/>
                    <a:pt x="706" y="346"/>
                  </a:cubicBezTo>
                  <a:cubicBezTo>
                    <a:pt x="709" y="346"/>
                    <a:pt x="709" y="339"/>
                    <a:pt x="712" y="339"/>
                  </a:cubicBezTo>
                  <a:cubicBezTo>
                    <a:pt x="714" y="339"/>
                    <a:pt x="715" y="340"/>
                    <a:pt x="718" y="343"/>
                  </a:cubicBezTo>
                  <a:cubicBezTo>
                    <a:pt x="718" y="337"/>
                    <a:pt x="712" y="331"/>
                    <a:pt x="712" y="331"/>
                  </a:cubicBezTo>
                  <a:cubicBezTo>
                    <a:pt x="712" y="326"/>
                    <a:pt x="712" y="320"/>
                    <a:pt x="712" y="315"/>
                  </a:cubicBezTo>
                  <a:cubicBezTo>
                    <a:pt x="718" y="320"/>
                    <a:pt x="729" y="326"/>
                    <a:pt x="729" y="343"/>
                  </a:cubicBezTo>
                  <a:cubicBezTo>
                    <a:pt x="734" y="337"/>
                    <a:pt x="729" y="331"/>
                    <a:pt x="729" y="326"/>
                  </a:cubicBezTo>
                  <a:cubicBezTo>
                    <a:pt x="729" y="326"/>
                    <a:pt x="723" y="326"/>
                    <a:pt x="723" y="320"/>
                  </a:cubicBezTo>
                  <a:cubicBezTo>
                    <a:pt x="718" y="315"/>
                    <a:pt x="723" y="309"/>
                    <a:pt x="723" y="309"/>
                  </a:cubicBezTo>
                  <a:lnTo>
                    <a:pt x="729" y="320"/>
                  </a:lnTo>
                  <a:cubicBezTo>
                    <a:pt x="729" y="315"/>
                    <a:pt x="723" y="303"/>
                    <a:pt x="723" y="292"/>
                  </a:cubicBezTo>
                  <a:lnTo>
                    <a:pt x="723" y="292"/>
                  </a:lnTo>
                  <a:cubicBezTo>
                    <a:pt x="729" y="292"/>
                    <a:pt x="729" y="303"/>
                    <a:pt x="734" y="309"/>
                  </a:cubicBezTo>
                  <a:lnTo>
                    <a:pt x="740" y="315"/>
                  </a:lnTo>
                  <a:cubicBezTo>
                    <a:pt x="740" y="315"/>
                    <a:pt x="740" y="311"/>
                    <a:pt x="740" y="309"/>
                  </a:cubicBezTo>
                  <a:cubicBezTo>
                    <a:pt x="740" y="312"/>
                    <a:pt x="743" y="312"/>
                    <a:pt x="746" y="312"/>
                  </a:cubicBezTo>
                  <a:lnTo>
                    <a:pt x="746" y="312"/>
                  </a:lnTo>
                  <a:cubicBezTo>
                    <a:pt x="746" y="304"/>
                    <a:pt x="751" y="309"/>
                    <a:pt x="751" y="303"/>
                  </a:cubicBezTo>
                  <a:cubicBezTo>
                    <a:pt x="746" y="298"/>
                    <a:pt x="751" y="287"/>
                    <a:pt x="746" y="275"/>
                  </a:cubicBezTo>
                  <a:lnTo>
                    <a:pt x="750" y="275"/>
                  </a:lnTo>
                  <a:cubicBezTo>
                    <a:pt x="749" y="282"/>
                    <a:pt x="748" y="288"/>
                    <a:pt x="751" y="292"/>
                  </a:cubicBezTo>
                  <a:lnTo>
                    <a:pt x="751" y="303"/>
                  </a:lnTo>
                  <a:cubicBezTo>
                    <a:pt x="751" y="309"/>
                    <a:pt x="751" y="309"/>
                    <a:pt x="757" y="315"/>
                  </a:cubicBezTo>
                  <a:cubicBezTo>
                    <a:pt x="757" y="313"/>
                    <a:pt x="757" y="310"/>
                    <a:pt x="757" y="309"/>
                  </a:cubicBezTo>
                  <a:cubicBezTo>
                    <a:pt x="757" y="307"/>
                    <a:pt x="757" y="306"/>
                    <a:pt x="758" y="306"/>
                  </a:cubicBezTo>
                  <a:cubicBezTo>
                    <a:pt x="760" y="306"/>
                    <a:pt x="762" y="309"/>
                    <a:pt x="762" y="309"/>
                  </a:cubicBezTo>
                  <a:cubicBezTo>
                    <a:pt x="762" y="309"/>
                    <a:pt x="757" y="303"/>
                    <a:pt x="757" y="298"/>
                  </a:cubicBezTo>
                  <a:cubicBezTo>
                    <a:pt x="757" y="292"/>
                    <a:pt x="757" y="292"/>
                    <a:pt x="757" y="292"/>
                  </a:cubicBezTo>
                  <a:lnTo>
                    <a:pt x="757" y="287"/>
                  </a:lnTo>
                  <a:cubicBezTo>
                    <a:pt x="757" y="284"/>
                    <a:pt x="757" y="283"/>
                    <a:pt x="758" y="283"/>
                  </a:cubicBezTo>
                  <a:cubicBezTo>
                    <a:pt x="759" y="283"/>
                    <a:pt x="761" y="288"/>
                    <a:pt x="762" y="288"/>
                  </a:cubicBezTo>
                  <a:cubicBezTo>
                    <a:pt x="762" y="288"/>
                    <a:pt x="762" y="287"/>
                    <a:pt x="762" y="287"/>
                  </a:cubicBezTo>
                  <a:cubicBezTo>
                    <a:pt x="762" y="292"/>
                    <a:pt x="762" y="292"/>
                    <a:pt x="762" y="298"/>
                  </a:cubicBezTo>
                  <a:cubicBezTo>
                    <a:pt x="762" y="298"/>
                    <a:pt x="768" y="292"/>
                    <a:pt x="768" y="287"/>
                  </a:cubicBezTo>
                  <a:cubicBezTo>
                    <a:pt x="766" y="278"/>
                    <a:pt x="767" y="276"/>
                    <a:pt x="769" y="276"/>
                  </a:cubicBezTo>
                  <a:cubicBezTo>
                    <a:pt x="771" y="276"/>
                    <a:pt x="772" y="277"/>
                    <a:pt x="773" y="277"/>
                  </a:cubicBezTo>
                  <a:cubicBezTo>
                    <a:pt x="775" y="277"/>
                    <a:pt x="775" y="275"/>
                    <a:pt x="774" y="270"/>
                  </a:cubicBezTo>
                  <a:cubicBezTo>
                    <a:pt x="774" y="270"/>
                    <a:pt x="774" y="264"/>
                    <a:pt x="774" y="259"/>
                  </a:cubicBezTo>
                  <a:lnTo>
                    <a:pt x="768" y="270"/>
                  </a:lnTo>
                  <a:cubicBezTo>
                    <a:pt x="768" y="266"/>
                    <a:pt x="765" y="259"/>
                    <a:pt x="764" y="259"/>
                  </a:cubicBezTo>
                  <a:cubicBezTo>
                    <a:pt x="763" y="259"/>
                    <a:pt x="762" y="261"/>
                    <a:pt x="762" y="264"/>
                  </a:cubicBezTo>
                  <a:cubicBezTo>
                    <a:pt x="762" y="270"/>
                    <a:pt x="768" y="275"/>
                    <a:pt x="762" y="275"/>
                  </a:cubicBezTo>
                  <a:cubicBezTo>
                    <a:pt x="762" y="270"/>
                    <a:pt x="762" y="270"/>
                    <a:pt x="762" y="264"/>
                  </a:cubicBezTo>
                  <a:cubicBezTo>
                    <a:pt x="757" y="264"/>
                    <a:pt x="762" y="270"/>
                    <a:pt x="757" y="275"/>
                  </a:cubicBezTo>
                  <a:cubicBezTo>
                    <a:pt x="757" y="275"/>
                    <a:pt x="757" y="264"/>
                    <a:pt x="757" y="264"/>
                  </a:cubicBezTo>
                  <a:cubicBezTo>
                    <a:pt x="757" y="268"/>
                    <a:pt x="756" y="269"/>
                    <a:pt x="755" y="269"/>
                  </a:cubicBezTo>
                  <a:cubicBezTo>
                    <a:pt x="754" y="269"/>
                    <a:pt x="751" y="264"/>
                    <a:pt x="751" y="264"/>
                  </a:cubicBezTo>
                  <a:cubicBezTo>
                    <a:pt x="751" y="267"/>
                    <a:pt x="751" y="270"/>
                    <a:pt x="750" y="273"/>
                  </a:cubicBezTo>
                  <a:lnTo>
                    <a:pt x="750" y="273"/>
                  </a:lnTo>
                  <a:cubicBezTo>
                    <a:pt x="749" y="271"/>
                    <a:pt x="749" y="270"/>
                    <a:pt x="748" y="270"/>
                  </a:cubicBezTo>
                  <a:cubicBezTo>
                    <a:pt x="746" y="270"/>
                    <a:pt x="744" y="275"/>
                    <a:pt x="741" y="275"/>
                  </a:cubicBezTo>
                  <a:cubicBezTo>
                    <a:pt x="739" y="275"/>
                    <a:pt x="737" y="274"/>
                    <a:pt x="734" y="270"/>
                  </a:cubicBezTo>
                  <a:cubicBezTo>
                    <a:pt x="734" y="270"/>
                    <a:pt x="734" y="272"/>
                    <a:pt x="733" y="272"/>
                  </a:cubicBezTo>
                  <a:cubicBezTo>
                    <a:pt x="732" y="272"/>
                    <a:pt x="731" y="272"/>
                    <a:pt x="729" y="270"/>
                  </a:cubicBezTo>
                  <a:lnTo>
                    <a:pt x="729" y="270"/>
                  </a:lnTo>
                  <a:lnTo>
                    <a:pt x="734" y="281"/>
                  </a:lnTo>
                  <a:cubicBezTo>
                    <a:pt x="729" y="281"/>
                    <a:pt x="723" y="270"/>
                    <a:pt x="723" y="270"/>
                  </a:cubicBezTo>
                  <a:cubicBezTo>
                    <a:pt x="723" y="270"/>
                    <a:pt x="723" y="264"/>
                    <a:pt x="723" y="264"/>
                  </a:cubicBezTo>
                  <a:cubicBezTo>
                    <a:pt x="720" y="261"/>
                    <a:pt x="719" y="260"/>
                    <a:pt x="718" y="260"/>
                  </a:cubicBezTo>
                  <a:cubicBezTo>
                    <a:pt x="718" y="260"/>
                    <a:pt x="718" y="261"/>
                    <a:pt x="718" y="264"/>
                  </a:cubicBezTo>
                  <a:cubicBezTo>
                    <a:pt x="718" y="264"/>
                    <a:pt x="712" y="270"/>
                    <a:pt x="718" y="270"/>
                  </a:cubicBezTo>
                  <a:lnTo>
                    <a:pt x="712" y="270"/>
                  </a:lnTo>
                  <a:cubicBezTo>
                    <a:pt x="718" y="275"/>
                    <a:pt x="718" y="281"/>
                    <a:pt x="723" y="281"/>
                  </a:cubicBezTo>
                  <a:cubicBezTo>
                    <a:pt x="720" y="281"/>
                    <a:pt x="718" y="282"/>
                    <a:pt x="715" y="282"/>
                  </a:cubicBezTo>
                  <a:cubicBezTo>
                    <a:pt x="712" y="282"/>
                    <a:pt x="709" y="281"/>
                    <a:pt x="706" y="275"/>
                  </a:cubicBezTo>
                  <a:cubicBezTo>
                    <a:pt x="701" y="270"/>
                    <a:pt x="701" y="264"/>
                    <a:pt x="701" y="264"/>
                  </a:cubicBezTo>
                  <a:cubicBezTo>
                    <a:pt x="701" y="264"/>
                    <a:pt x="701" y="270"/>
                    <a:pt x="701" y="275"/>
                  </a:cubicBezTo>
                  <a:cubicBezTo>
                    <a:pt x="701" y="281"/>
                    <a:pt x="701" y="281"/>
                    <a:pt x="701" y="281"/>
                  </a:cubicBezTo>
                  <a:cubicBezTo>
                    <a:pt x="701" y="275"/>
                    <a:pt x="695" y="270"/>
                    <a:pt x="695" y="270"/>
                  </a:cubicBezTo>
                  <a:cubicBezTo>
                    <a:pt x="695" y="281"/>
                    <a:pt x="690" y="275"/>
                    <a:pt x="690" y="281"/>
                  </a:cubicBezTo>
                  <a:lnTo>
                    <a:pt x="695" y="281"/>
                  </a:lnTo>
                  <a:cubicBezTo>
                    <a:pt x="695" y="284"/>
                    <a:pt x="695" y="290"/>
                    <a:pt x="695" y="292"/>
                  </a:cubicBezTo>
                  <a:cubicBezTo>
                    <a:pt x="695" y="287"/>
                    <a:pt x="684" y="281"/>
                    <a:pt x="690" y="275"/>
                  </a:cubicBezTo>
                  <a:cubicBezTo>
                    <a:pt x="688" y="273"/>
                    <a:pt x="688" y="272"/>
                    <a:pt x="687" y="272"/>
                  </a:cubicBezTo>
                  <a:lnTo>
                    <a:pt x="687" y="272"/>
                  </a:lnTo>
                  <a:cubicBezTo>
                    <a:pt x="686" y="272"/>
                    <a:pt x="688" y="287"/>
                    <a:pt x="684" y="287"/>
                  </a:cubicBezTo>
                  <a:lnTo>
                    <a:pt x="684" y="281"/>
                  </a:lnTo>
                  <a:cubicBezTo>
                    <a:pt x="678" y="275"/>
                    <a:pt x="684" y="275"/>
                    <a:pt x="684" y="275"/>
                  </a:cubicBezTo>
                  <a:cubicBezTo>
                    <a:pt x="684" y="270"/>
                    <a:pt x="690" y="270"/>
                    <a:pt x="690" y="259"/>
                  </a:cubicBezTo>
                  <a:lnTo>
                    <a:pt x="684" y="259"/>
                  </a:lnTo>
                  <a:cubicBezTo>
                    <a:pt x="673" y="270"/>
                    <a:pt x="662" y="264"/>
                    <a:pt x="656" y="287"/>
                  </a:cubicBezTo>
                  <a:lnTo>
                    <a:pt x="656" y="292"/>
                  </a:lnTo>
                  <a:cubicBezTo>
                    <a:pt x="656" y="287"/>
                    <a:pt x="650" y="287"/>
                    <a:pt x="645" y="281"/>
                  </a:cubicBezTo>
                  <a:lnTo>
                    <a:pt x="645" y="281"/>
                  </a:lnTo>
                  <a:cubicBezTo>
                    <a:pt x="650" y="287"/>
                    <a:pt x="650" y="287"/>
                    <a:pt x="650" y="292"/>
                  </a:cubicBezTo>
                  <a:cubicBezTo>
                    <a:pt x="650" y="298"/>
                    <a:pt x="656" y="303"/>
                    <a:pt x="650" y="303"/>
                  </a:cubicBezTo>
                  <a:cubicBezTo>
                    <a:pt x="650" y="301"/>
                    <a:pt x="650" y="299"/>
                    <a:pt x="650" y="298"/>
                  </a:cubicBezTo>
                  <a:lnTo>
                    <a:pt x="650" y="298"/>
                  </a:lnTo>
                  <a:cubicBezTo>
                    <a:pt x="650" y="298"/>
                    <a:pt x="650" y="298"/>
                    <a:pt x="650" y="298"/>
                  </a:cubicBezTo>
                  <a:cubicBezTo>
                    <a:pt x="650" y="298"/>
                    <a:pt x="650" y="292"/>
                    <a:pt x="645" y="292"/>
                  </a:cubicBezTo>
                  <a:lnTo>
                    <a:pt x="645" y="292"/>
                  </a:lnTo>
                  <a:cubicBezTo>
                    <a:pt x="648" y="295"/>
                    <a:pt x="649" y="296"/>
                    <a:pt x="650" y="298"/>
                  </a:cubicBezTo>
                  <a:lnTo>
                    <a:pt x="650" y="298"/>
                  </a:lnTo>
                  <a:cubicBezTo>
                    <a:pt x="645" y="298"/>
                    <a:pt x="645" y="298"/>
                    <a:pt x="639" y="292"/>
                  </a:cubicBezTo>
                  <a:cubicBezTo>
                    <a:pt x="639" y="290"/>
                    <a:pt x="639" y="290"/>
                    <a:pt x="639" y="290"/>
                  </a:cubicBezTo>
                  <a:cubicBezTo>
                    <a:pt x="640" y="290"/>
                    <a:pt x="641" y="292"/>
                    <a:pt x="645" y="292"/>
                  </a:cubicBezTo>
                  <a:cubicBezTo>
                    <a:pt x="645" y="292"/>
                    <a:pt x="639" y="287"/>
                    <a:pt x="639" y="281"/>
                  </a:cubicBezTo>
                  <a:lnTo>
                    <a:pt x="639" y="287"/>
                  </a:lnTo>
                  <a:cubicBezTo>
                    <a:pt x="634" y="281"/>
                    <a:pt x="634" y="275"/>
                    <a:pt x="634" y="275"/>
                  </a:cubicBezTo>
                  <a:cubicBezTo>
                    <a:pt x="628" y="281"/>
                    <a:pt x="634" y="292"/>
                    <a:pt x="628" y="298"/>
                  </a:cubicBezTo>
                  <a:cubicBezTo>
                    <a:pt x="628" y="298"/>
                    <a:pt x="626" y="292"/>
                    <a:pt x="626" y="288"/>
                  </a:cubicBezTo>
                  <a:lnTo>
                    <a:pt x="626" y="288"/>
                  </a:lnTo>
                  <a:cubicBezTo>
                    <a:pt x="622" y="292"/>
                    <a:pt x="622" y="303"/>
                    <a:pt x="622" y="303"/>
                  </a:cubicBezTo>
                  <a:cubicBezTo>
                    <a:pt x="617" y="303"/>
                    <a:pt x="622" y="303"/>
                    <a:pt x="622" y="298"/>
                  </a:cubicBezTo>
                  <a:cubicBezTo>
                    <a:pt x="617" y="298"/>
                    <a:pt x="611" y="299"/>
                    <a:pt x="605" y="299"/>
                  </a:cubicBezTo>
                  <a:cubicBezTo>
                    <a:pt x="599" y="299"/>
                    <a:pt x="592" y="298"/>
                    <a:pt x="583" y="292"/>
                  </a:cubicBezTo>
                  <a:lnTo>
                    <a:pt x="583" y="292"/>
                  </a:lnTo>
                  <a:lnTo>
                    <a:pt x="589" y="309"/>
                  </a:lnTo>
                  <a:lnTo>
                    <a:pt x="583" y="303"/>
                  </a:lnTo>
                  <a:cubicBezTo>
                    <a:pt x="580" y="302"/>
                    <a:pt x="577" y="302"/>
                    <a:pt x="575" y="302"/>
                  </a:cubicBezTo>
                  <a:cubicBezTo>
                    <a:pt x="564" y="302"/>
                    <a:pt x="560" y="310"/>
                    <a:pt x="555" y="315"/>
                  </a:cubicBezTo>
                  <a:cubicBezTo>
                    <a:pt x="550" y="315"/>
                    <a:pt x="550" y="309"/>
                    <a:pt x="544" y="303"/>
                  </a:cubicBezTo>
                  <a:cubicBezTo>
                    <a:pt x="538" y="303"/>
                    <a:pt x="538" y="320"/>
                    <a:pt x="533" y="326"/>
                  </a:cubicBezTo>
                  <a:cubicBezTo>
                    <a:pt x="533" y="320"/>
                    <a:pt x="533" y="309"/>
                    <a:pt x="527" y="309"/>
                  </a:cubicBezTo>
                  <a:lnTo>
                    <a:pt x="527" y="309"/>
                  </a:lnTo>
                  <a:cubicBezTo>
                    <a:pt x="533" y="315"/>
                    <a:pt x="533" y="320"/>
                    <a:pt x="527" y="320"/>
                  </a:cubicBezTo>
                  <a:lnTo>
                    <a:pt x="527" y="315"/>
                  </a:lnTo>
                  <a:cubicBezTo>
                    <a:pt x="527" y="313"/>
                    <a:pt x="527" y="312"/>
                    <a:pt x="527" y="312"/>
                  </a:cubicBezTo>
                  <a:cubicBezTo>
                    <a:pt x="527" y="312"/>
                    <a:pt x="525" y="315"/>
                    <a:pt x="522" y="315"/>
                  </a:cubicBezTo>
                  <a:cubicBezTo>
                    <a:pt x="516" y="315"/>
                    <a:pt x="510" y="326"/>
                    <a:pt x="510" y="343"/>
                  </a:cubicBezTo>
                  <a:cubicBezTo>
                    <a:pt x="505" y="343"/>
                    <a:pt x="510" y="331"/>
                    <a:pt x="505" y="326"/>
                  </a:cubicBezTo>
                  <a:lnTo>
                    <a:pt x="505" y="326"/>
                  </a:lnTo>
                  <a:cubicBezTo>
                    <a:pt x="506" y="327"/>
                    <a:pt x="508" y="328"/>
                    <a:pt x="508" y="328"/>
                  </a:cubicBezTo>
                  <a:cubicBezTo>
                    <a:pt x="510" y="328"/>
                    <a:pt x="509" y="324"/>
                    <a:pt x="505" y="320"/>
                  </a:cubicBezTo>
                  <a:cubicBezTo>
                    <a:pt x="505" y="323"/>
                    <a:pt x="505" y="324"/>
                    <a:pt x="504" y="324"/>
                  </a:cubicBezTo>
                  <a:cubicBezTo>
                    <a:pt x="503" y="324"/>
                    <a:pt x="502" y="323"/>
                    <a:pt x="499" y="320"/>
                  </a:cubicBezTo>
                  <a:cubicBezTo>
                    <a:pt x="499" y="320"/>
                    <a:pt x="499" y="320"/>
                    <a:pt x="494" y="326"/>
                  </a:cubicBezTo>
                  <a:cubicBezTo>
                    <a:pt x="494" y="326"/>
                    <a:pt x="499" y="326"/>
                    <a:pt x="499" y="331"/>
                  </a:cubicBezTo>
                  <a:cubicBezTo>
                    <a:pt x="496" y="331"/>
                    <a:pt x="495" y="333"/>
                    <a:pt x="494" y="333"/>
                  </a:cubicBezTo>
                  <a:cubicBezTo>
                    <a:pt x="492" y="333"/>
                    <a:pt x="491" y="331"/>
                    <a:pt x="488" y="326"/>
                  </a:cubicBezTo>
                  <a:cubicBezTo>
                    <a:pt x="477" y="331"/>
                    <a:pt x="460" y="337"/>
                    <a:pt x="443" y="343"/>
                  </a:cubicBezTo>
                  <a:cubicBezTo>
                    <a:pt x="443" y="343"/>
                    <a:pt x="449" y="343"/>
                    <a:pt x="449" y="348"/>
                  </a:cubicBezTo>
                  <a:cubicBezTo>
                    <a:pt x="443" y="348"/>
                    <a:pt x="438" y="348"/>
                    <a:pt x="443" y="343"/>
                  </a:cubicBezTo>
                  <a:lnTo>
                    <a:pt x="443" y="343"/>
                  </a:lnTo>
                  <a:cubicBezTo>
                    <a:pt x="438" y="348"/>
                    <a:pt x="432" y="348"/>
                    <a:pt x="426" y="348"/>
                  </a:cubicBezTo>
                  <a:lnTo>
                    <a:pt x="432" y="348"/>
                  </a:lnTo>
                  <a:cubicBezTo>
                    <a:pt x="432" y="350"/>
                    <a:pt x="433" y="351"/>
                    <a:pt x="433" y="351"/>
                  </a:cubicBezTo>
                  <a:cubicBezTo>
                    <a:pt x="435" y="351"/>
                    <a:pt x="438" y="348"/>
                    <a:pt x="438" y="348"/>
                  </a:cubicBezTo>
                  <a:cubicBezTo>
                    <a:pt x="438" y="348"/>
                    <a:pt x="438" y="348"/>
                    <a:pt x="438" y="354"/>
                  </a:cubicBezTo>
                  <a:lnTo>
                    <a:pt x="432" y="354"/>
                  </a:lnTo>
                  <a:cubicBezTo>
                    <a:pt x="432" y="354"/>
                    <a:pt x="426" y="354"/>
                    <a:pt x="426" y="348"/>
                  </a:cubicBezTo>
                  <a:lnTo>
                    <a:pt x="426" y="343"/>
                  </a:lnTo>
                  <a:lnTo>
                    <a:pt x="432" y="343"/>
                  </a:lnTo>
                  <a:cubicBezTo>
                    <a:pt x="432" y="337"/>
                    <a:pt x="426" y="337"/>
                    <a:pt x="421" y="337"/>
                  </a:cubicBezTo>
                  <a:lnTo>
                    <a:pt x="415" y="337"/>
                  </a:lnTo>
                  <a:cubicBezTo>
                    <a:pt x="415" y="337"/>
                    <a:pt x="415" y="331"/>
                    <a:pt x="415" y="331"/>
                  </a:cubicBezTo>
                  <a:cubicBezTo>
                    <a:pt x="404" y="331"/>
                    <a:pt x="404" y="320"/>
                    <a:pt x="393" y="320"/>
                  </a:cubicBezTo>
                  <a:cubicBezTo>
                    <a:pt x="398" y="320"/>
                    <a:pt x="404" y="320"/>
                    <a:pt x="410" y="315"/>
                  </a:cubicBezTo>
                  <a:cubicBezTo>
                    <a:pt x="410" y="316"/>
                    <a:pt x="411" y="317"/>
                    <a:pt x="413" y="317"/>
                  </a:cubicBezTo>
                  <a:cubicBezTo>
                    <a:pt x="417" y="317"/>
                    <a:pt x="425" y="315"/>
                    <a:pt x="432" y="315"/>
                  </a:cubicBezTo>
                  <a:lnTo>
                    <a:pt x="415" y="315"/>
                  </a:lnTo>
                  <a:cubicBezTo>
                    <a:pt x="415" y="312"/>
                    <a:pt x="412" y="312"/>
                    <a:pt x="410" y="312"/>
                  </a:cubicBezTo>
                  <a:cubicBezTo>
                    <a:pt x="408" y="312"/>
                    <a:pt x="407" y="312"/>
                    <a:pt x="410" y="309"/>
                  </a:cubicBezTo>
                  <a:lnTo>
                    <a:pt x="426" y="309"/>
                  </a:lnTo>
                  <a:cubicBezTo>
                    <a:pt x="426" y="306"/>
                    <a:pt x="424" y="306"/>
                    <a:pt x="421" y="306"/>
                  </a:cubicBezTo>
                  <a:cubicBezTo>
                    <a:pt x="418" y="306"/>
                    <a:pt x="415" y="306"/>
                    <a:pt x="415" y="303"/>
                  </a:cubicBezTo>
                  <a:lnTo>
                    <a:pt x="421" y="303"/>
                  </a:lnTo>
                  <a:cubicBezTo>
                    <a:pt x="421" y="298"/>
                    <a:pt x="415" y="298"/>
                    <a:pt x="410" y="298"/>
                  </a:cubicBezTo>
                  <a:cubicBezTo>
                    <a:pt x="426" y="292"/>
                    <a:pt x="410" y="292"/>
                    <a:pt x="421" y="292"/>
                  </a:cubicBezTo>
                  <a:cubicBezTo>
                    <a:pt x="419" y="290"/>
                    <a:pt x="418" y="290"/>
                    <a:pt x="417" y="290"/>
                  </a:cubicBezTo>
                  <a:cubicBezTo>
                    <a:pt x="415" y="290"/>
                    <a:pt x="413" y="292"/>
                    <a:pt x="410" y="292"/>
                  </a:cubicBezTo>
                  <a:cubicBezTo>
                    <a:pt x="404" y="292"/>
                    <a:pt x="404" y="287"/>
                    <a:pt x="410" y="287"/>
                  </a:cubicBezTo>
                  <a:lnTo>
                    <a:pt x="421" y="287"/>
                  </a:lnTo>
                  <a:cubicBezTo>
                    <a:pt x="424" y="281"/>
                    <a:pt x="418" y="281"/>
                    <a:pt x="412" y="281"/>
                  </a:cubicBezTo>
                  <a:cubicBezTo>
                    <a:pt x="407" y="281"/>
                    <a:pt x="401" y="281"/>
                    <a:pt x="404" y="275"/>
                  </a:cubicBezTo>
                  <a:lnTo>
                    <a:pt x="404" y="275"/>
                  </a:lnTo>
                  <a:cubicBezTo>
                    <a:pt x="406" y="277"/>
                    <a:pt x="408" y="278"/>
                    <a:pt x="410" y="278"/>
                  </a:cubicBezTo>
                  <a:cubicBezTo>
                    <a:pt x="413" y="278"/>
                    <a:pt x="417" y="275"/>
                    <a:pt x="421" y="275"/>
                  </a:cubicBezTo>
                  <a:cubicBezTo>
                    <a:pt x="417" y="275"/>
                    <a:pt x="418" y="273"/>
                    <a:pt x="416" y="273"/>
                  </a:cubicBezTo>
                  <a:cubicBezTo>
                    <a:pt x="415" y="273"/>
                    <a:pt x="413" y="274"/>
                    <a:pt x="410" y="275"/>
                  </a:cubicBezTo>
                  <a:cubicBezTo>
                    <a:pt x="410" y="270"/>
                    <a:pt x="415" y="270"/>
                    <a:pt x="415" y="270"/>
                  </a:cubicBezTo>
                  <a:cubicBezTo>
                    <a:pt x="410" y="264"/>
                    <a:pt x="410" y="264"/>
                    <a:pt x="404" y="264"/>
                  </a:cubicBezTo>
                  <a:cubicBezTo>
                    <a:pt x="404" y="259"/>
                    <a:pt x="410" y="259"/>
                    <a:pt x="410" y="253"/>
                  </a:cubicBezTo>
                  <a:cubicBezTo>
                    <a:pt x="404" y="247"/>
                    <a:pt x="415" y="242"/>
                    <a:pt x="404" y="231"/>
                  </a:cubicBezTo>
                  <a:cubicBezTo>
                    <a:pt x="404" y="229"/>
                    <a:pt x="403" y="229"/>
                    <a:pt x="403" y="229"/>
                  </a:cubicBezTo>
                  <a:cubicBezTo>
                    <a:pt x="401" y="229"/>
                    <a:pt x="396" y="232"/>
                    <a:pt x="394" y="232"/>
                  </a:cubicBezTo>
                  <a:cubicBezTo>
                    <a:pt x="393" y="232"/>
                    <a:pt x="393" y="232"/>
                    <a:pt x="393" y="231"/>
                  </a:cubicBezTo>
                  <a:cubicBezTo>
                    <a:pt x="404" y="231"/>
                    <a:pt x="398" y="225"/>
                    <a:pt x="404" y="225"/>
                  </a:cubicBezTo>
                  <a:cubicBezTo>
                    <a:pt x="410" y="214"/>
                    <a:pt x="393" y="214"/>
                    <a:pt x="398" y="203"/>
                  </a:cubicBezTo>
                  <a:lnTo>
                    <a:pt x="404" y="203"/>
                  </a:lnTo>
                  <a:cubicBezTo>
                    <a:pt x="410" y="197"/>
                    <a:pt x="404" y="191"/>
                    <a:pt x="404" y="191"/>
                  </a:cubicBezTo>
                  <a:lnTo>
                    <a:pt x="410" y="191"/>
                  </a:lnTo>
                  <a:cubicBezTo>
                    <a:pt x="415" y="180"/>
                    <a:pt x="404" y="175"/>
                    <a:pt x="398" y="169"/>
                  </a:cubicBezTo>
                  <a:cubicBezTo>
                    <a:pt x="398" y="169"/>
                    <a:pt x="401" y="166"/>
                    <a:pt x="403" y="166"/>
                  </a:cubicBezTo>
                  <a:cubicBezTo>
                    <a:pt x="403" y="166"/>
                    <a:pt x="404" y="167"/>
                    <a:pt x="404" y="169"/>
                  </a:cubicBezTo>
                  <a:cubicBezTo>
                    <a:pt x="410" y="163"/>
                    <a:pt x="410" y="152"/>
                    <a:pt x="398" y="152"/>
                  </a:cubicBezTo>
                  <a:cubicBezTo>
                    <a:pt x="410" y="147"/>
                    <a:pt x="393" y="152"/>
                    <a:pt x="404" y="141"/>
                  </a:cubicBezTo>
                  <a:cubicBezTo>
                    <a:pt x="410" y="141"/>
                    <a:pt x="404" y="135"/>
                    <a:pt x="410" y="135"/>
                  </a:cubicBezTo>
                  <a:cubicBezTo>
                    <a:pt x="398" y="130"/>
                    <a:pt x="382" y="130"/>
                    <a:pt x="387" y="119"/>
                  </a:cubicBezTo>
                  <a:cubicBezTo>
                    <a:pt x="404" y="119"/>
                    <a:pt x="393" y="124"/>
                    <a:pt x="404" y="124"/>
                  </a:cubicBezTo>
                  <a:cubicBezTo>
                    <a:pt x="398" y="124"/>
                    <a:pt x="398" y="119"/>
                    <a:pt x="398" y="119"/>
                  </a:cubicBezTo>
                  <a:lnTo>
                    <a:pt x="410" y="119"/>
                  </a:lnTo>
                  <a:cubicBezTo>
                    <a:pt x="415" y="113"/>
                    <a:pt x="393" y="113"/>
                    <a:pt x="393" y="113"/>
                  </a:cubicBezTo>
                  <a:cubicBezTo>
                    <a:pt x="393" y="113"/>
                    <a:pt x="387" y="113"/>
                    <a:pt x="393" y="119"/>
                  </a:cubicBezTo>
                  <a:cubicBezTo>
                    <a:pt x="382" y="119"/>
                    <a:pt x="387" y="107"/>
                    <a:pt x="382" y="107"/>
                  </a:cubicBezTo>
                  <a:cubicBezTo>
                    <a:pt x="382" y="107"/>
                    <a:pt x="382" y="113"/>
                    <a:pt x="370" y="113"/>
                  </a:cubicBezTo>
                  <a:cubicBezTo>
                    <a:pt x="376" y="107"/>
                    <a:pt x="359" y="107"/>
                    <a:pt x="354" y="102"/>
                  </a:cubicBezTo>
                  <a:cubicBezTo>
                    <a:pt x="355" y="100"/>
                    <a:pt x="357" y="99"/>
                    <a:pt x="359" y="99"/>
                  </a:cubicBezTo>
                  <a:cubicBezTo>
                    <a:pt x="364" y="99"/>
                    <a:pt x="369" y="102"/>
                    <a:pt x="376" y="102"/>
                  </a:cubicBezTo>
                  <a:cubicBezTo>
                    <a:pt x="382" y="102"/>
                    <a:pt x="393" y="96"/>
                    <a:pt x="393" y="96"/>
                  </a:cubicBezTo>
                  <a:cubicBezTo>
                    <a:pt x="398" y="96"/>
                    <a:pt x="387" y="91"/>
                    <a:pt x="382" y="91"/>
                  </a:cubicBezTo>
                  <a:lnTo>
                    <a:pt x="387" y="91"/>
                  </a:lnTo>
                  <a:cubicBezTo>
                    <a:pt x="382" y="85"/>
                    <a:pt x="370" y="79"/>
                    <a:pt x="376" y="74"/>
                  </a:cubicBezTo>
                  <a:lnTo>
                    <a:pt x="376" y="74"/>
                  </a:lnTo>
                  <a:lnTo>
                    <a:pt x="370" y="79"/>
                  </a:lnTo>
                  <a:cubicBezTo>
                    <a:pt x="370" y="74"/>
                    <a:pt x="370" y="74"/>
                    <a:pt x="365" y="74"/>
                  </a:cubicBezTo>
                  <a:cubicBezTo>
                    <a:pt x="370" y="74"/>
                    <a:pt x="370" y="68"/>
                    <a:pt x="376" y="68"/>
                  </a:cubicBezTo>
                  <a:cubicBezTo>
                    <a:pt x="359" y="68"/>
                    <a:pt x="365" y="57"/>
                    <a:pt x="348" y="57"/>
                  </a:cubicBezTo>
                  <a:lnTo>
                    <a:pt x="365" y="57"/>
                  </a:lnTo>
                  <a:cubicBezTo>
                    <a:pt x="365" y="57"/>
                    <a:pt x="359" y="63"/>
                    <a:pt x="365" y="63"/>
                  </a:cubicBezTo>
                  <a:cubicBezTo>
                    <a:pt x="365" y="57"/>
                    <a:pt x="370" y="57"/>
                    <a:pt x="376" y="57"/>
                  </a:cubicBezTo>
                  <a:cubicBezTo>
                    <a:pt x="365" y="57"/>
                    <a:pt x="359" y="51"/>
                    <a:pt x="348" y="51"/>
                  </a:cubicBezTo>
                  <a:cubicBezTo>
                    <a:pt x="354" y="46"/>
                    <a:pt x="354" y="46"/>
                    <a:pt x="365" y="40"/>
                  </a:cubicBezTo>
                  <a:cubicBezTo>
                    <a:pt x="363" y="39"/>
                    <a:pt x="361" y="39"/>
                    <a:pt x="359" y="39"/>
                  </a:cubicBezTo>
                  <a:cubicBezTo>
                    <a:pt x="352" y="39"/>
                    <a:pt x="344" y="44"/>
                    <a:pt x="340" y="44"/>
                  </a:cubicBezTo>
                  <a:cubicBezTo>
                    <a:pt x="338" y="44"/>
                    <a:pt x="337" y="43"/>
                    <a:pt x="337" y="40"/>
                  </a:cubicBezTo>
                  <a:cubicBezTo>
                    <a:pt x="338" y="39"/>
                    <a:pt x="339" y="39"/>
                    <a:pt x="340" y="39"/>
                  </a:cubicBezTo>
                  <a:cubicBezTo>
                    <a:pt x="343" y="39"/>
                    <a:pt x="346" y="42"/>
                    <a:pt x="347" y="42"/>
                  </a:cubicBezTo>
                  <a:cubicBezTo>
                    <a:pt x="348" y="42"/>
                    <a:pt x="348" y="41"/>
                    <a:pt x="348" y="40"/>
                  </a:cubicBezTo>
                  <a:cubicBezTo>
                    <a:pt x="356" y="36"/>
                    <a:pt x="356" y="35"/>
                    <a:pt x="353" y="35"/>
                  </a:cubicBezTo>
                  <a:cubicBezTo>
                    <a:pt x="349" y="35"/>
                    <a:pt x="341" y="36"/>
                    <a:pt x="336" y="36"/>
                  </a:cubicBezTo>
                  <a:cubicBezTo>
                    <a:pt x="333" y="36"/>
                    <a:pt x="331" y="36"/>
                    <a:pt x="331" y="35"/>
                  </a:cubicBezTo>
                  <a:cubicBezTo>
                    <a:pt x="340" y="32"/>
                    <a:pt x="342" y="32"/>
                    <a:pt x="344" y="32"/>
                  </a:cubicBezTo>
                  <a:cubicBezTo>
                    <a:pt x="345" y="32"/>
                    <a:pt x="345" y="32"/>
                    <a:pt x="348" y="29"/>
                  </a:cubicBezTo>
                  <a:cubicBezTo>
                    <a:pt x="348" y="26"/>
                    <a:pt x="342" y="26"/>
                    <a:pt x="337" y="26"/>
                  </a:cubicBezTo>
                  <a:cubicBezTo>
                    <a:pt x="333" y="26"/>
                    <a:pt x="328" y="26"/>
                    <a:pt x="331" y="23"/>
                  </a:cubicBezTo>
                  <a:lnTo>
                    <a:pt x="337" y="23"/>
                  </a:lnTo>
                  <a:cubicBezTo>
                    <a:pt x="337" y="18"/>
                    <a:pt x="337" y="12"/>
                    <a:pt x="337" y="12"/>
                  </a:cubicBezTo>
                  <a:cubicBezTo>
                    <a:pt x="342" y="7"/>
                    <a:pt x="331" y="7"/>
                    <a:pt x="337" y="1"/>
                  </a:cubicBezTo>
                  <a:close/>
                  <a:moveTo>
                    <a:pt x="488" y="847"/>
                  </a:moveTo>
                  <a:lnTo>
                    <a:pt x="488" y="852"/>
                  </a:lnTo>
                  <a:cubicBezTo>
                    <a:pt x="488" y="852"/>
                    <a:pt x="499" y="847"/>
                    <a:pt x="488" y="847"/>
                  </a:cubicBezTo>
                  <a:close/>
                  <a:moveTo>
                    <a:pt x="471" y="852"/>
                  </a:moveTo>
                  <a:lnTo>
                    <a:pt x="460" y="858"/>
                  </a:lnTo>
                  <a:lnTo>
                    <a:pt x="466" y="858"/>
                  </a:lnTo>
                  <a:cubicBezTo>
                    <a:pt x="477" y="858"/>
                    <a:pt x="466" y="858"/>
                    <a:pt x="471" y="852"/>
                  </a:cubicBezTo>
                  <a:close/>
                  <a:moveTo>
                    <a:pt x="454" y="830"/>
                  </a:moveTo>
                  <a:cubicBezTo>
                    <a:pt x="449" y="830"/>
                    <a:pt x="449" y="830"/>
                    <a:pt x="443" y="835"/>
                  </a:cubicBezTo>
                  <a:lnTo>
                    <a:pt x="449" y="835"/>
                  </a:lnTo>
                  <a:cubicBezTo>
                    <a:pt x="454" y="835"/>
                    <a:pt x="449" y="841"/>
                    <a:pt x="449" y="841"/>
                  </a:cubicBezTo>
                  <a:cubicBezTo>
                    <a:pt x="449" y="841"/>
                    <a:pt x="454" y="835"/>
                    <a:pt x="460" y="835"/>
                  </a:cubicBezTo>
                  <a:cubicBezTo>
                    <a:pt x="466" y="835"/>
                    <a:pt x="466" y="835"/>
                    <a:pt x="466" y="841"/>
                  </a:cubicBezTo>
                  <a:lnTo>
                    <a:pt x="466" y="835"/>
                  </a:lnTo>
                  <a:lnTo>
                    <a:pt x="466" y="835"/>
                  </a:lnTo>
                  <a:cubicBezTo>
                    <a:pt x="477" y="841"/>
                    <a:pt x="460" y="847"/>
                    <a:pt x="466" y="847"/>
                  </a:cubicBezTo>
                  <a:lnTo>
                    <a:pt x="454" y="847"/>
                  </a:lnTo>
                  <a:cubicBezTo>
                    <a:pt x="460" y="847"/>
                    <a:pt x="466" y="847"/>
                    <a:pt x="471" y="852"/>
                  </a:cubicBezTo>
                  <a:cubicBezTo>
                    <a:pt x="475" y="851"/>
                    <a:pt x="477" y="851"/>
                    <a:pt x="478" y="851"/>
                  </a:cubicBezTo>
                  <a:cubicBezTo>
                    <a:pt x="482" y="851"/>
                    <a:pt x="473" y="858"/>
                    <a:pt x="482" y="858"/>
                  </a:cubicBezTo>
                  <a:lnTo>
                    <a:pt x="494" y="858"/>
                  </a:lnTo>
                  <a:lnTo>
                    <a:pt x="488" y="852"/>
                  </a:lnTo>
                  <a:cubicBezTo>
                    <a:pt x="488" y="849"/>
                    <a:pt x="485" y="849"/>
                    <a:pt x="483" y="849"/>
                  </a:cubicBezTo>
                  <a:cubicBezTo>
                    <a:pt x="481" y="849"/>
                    <a:pt x="480" y="849"/>
                    <a:pt x="482" y="847"/>
                  </a:cubicBezTo>
                  <a:lnTo>
                    <a:pt x="488" y="847"/>
                  </a:lnTo>
                  <a:cubicBezTo>
                    <a:pt x="488" y="844"/>
                    <a:pt x="487" y="844"/>
                    <a:pt x="485" y="844"/>
                  </a:cubicBezTo>
                  <a:cubicBezTo>
                    <a:pt x="484" y="844"/>
                    <a:pt x="482" y="844"/>
                    <a:pt x="482" y="841"/>
                  </a:cubicBezTo>
                  <a:lnTo>
                    <a:pt x="494" y="841"/>
                  </a:lnTo>
                  <a:cubicBezTo>
                    <a:pt x="482" y="841"/>
                    <a:pt x="494" y="835"/>
                    <a:pt x="494" y="835"/>
                  </a:cubicBezTo>
                  <a:cubicBezTo>
                    <a:pt x="486" y="835"/>
                    <a:pt x="479" y="833"/>
                    <a:pt x="473" y="833"/>
                  </a:cubicBezTo>
                  <a:cubicBezTo>
                    <a:pt x="470" y="833"/>
                    <a:pt x="467" y="834"/>
                    <a:pt x="466" y="835"/>
                  </a:cubicBezTo>
                  <a:lnTo>
                    <a:pt x="454" y="830"/>
                  </a:lnTo>
                  <a:close/>
                  <a:moveTo>
                    <a:pt x="466" y="858"/>
                  </a:moveTo>
                  <a:cubicBezTo>
                    <a:pt x="464" y="860"/>
                    <a:pt x="462" y="860"/>
                    <a:pt x="460" y="860"/>
                  </a:cubicBezTo>
                  <a:cubicBezTo>
                    <a:pt x="456" y="860"/>
                    <a:pt x="453" y="858"/>
                    <a:pt x="449" y="858"/>
                  </a:cubicBezTo>
                  <a:lnTo>
                    <a:pt x="449" y="858"/>
                  </a:lnTo>
                  <a:cubicBezTo>
                    <a:pt x="449" y="863"/>
                    <a:pt x="466" y="858"/>
                    <a:pt x="454" y="869"/>
                  </a:cubicBezTo>
                  <a:lnTo>
                    <a:pt x="449" y="869"/>
                  </a:lnTo>
                  <a:cubicBezTo>
                    <a:pt x="460" y="869"/>
                    <a:pt x="461" y="872"/>
                    <a:pt x="466" y="872"/>
                  </a:cubicBezTo>
                  <a:cubicBezTo>
                    <a:pt x="468" y="872"/>
                    <a:pt x="471" y="871"/>
                    <a:pt x="477" y="869"/>
                  </a:cubicBezTo>
                  <a:cubicBezTo>
                    <a:pt x="482" y="869"/>
                    <a:pt x="488" y="869"/>
                    <a:pt x="488" y="875"/>
                  </a:cubicBezTo>
                  <a:cubicBezTo>
                    <a:pt x="486" y="876"/>
                    <a:pt x="484" y="877"/>
                    <a:pt x="482" y="877"/>
                  </a:cubicBezTo>
                  <a:cubicBezTo>
                    <a:pt x="479" y="877"/>
                    <a:pt x="475" y="875"/>
                    <a:pt x="471" y="875"/>
                  </a:cubicBezTo>
                  <a:lnTo>
                    <a:pt x="471" y="875"/>
                  </a:lnTo>
                  <a:cubicBezTo>
                    <a:pt x="471" y="877"/>
                    <a:pt x="475" y="877"/>
                    <a:pt x="480" y="877"/>
                  </a:cubicBezTo>
                  <a:cubicBezTo>
                    <a:pt x="484" y="877"/>
                    <a:pt x="488" y="877"/>
                    <a:pt x="488" y="880"/>
                  </a:cubicBezTo>
                  <a:cubicBezTo>
                    <a:pt x="488" y="875"/>
                    <a:pt x="494" y="875"/>
                    <a:pt x="499" y="875"/>
                  </a:cubicBezTo>
                  <a:cubicBezTo>
                    <a:pt x="499" y="875"/>
                    <a:pt x="499" y="869"/>
                    <a:pt x="494" y="869"/>
                  </a:cubicBezTo>
                  <a:cubicBezTo>
                    <a:pt x="496" y="866"/>
                    <a:pt x="494" y="866"/>
                    <a:pt x="490" y="866"/>
                  </a:cubicBezTo>
                  <a:cubicBezTo>
                    <a:pt x="487" y="866"/>
                    <a:pt x="482" y="866"/>
                    <a:pt x="482" y="863"/>
                  </a:cubicBezTo>
                  <a:cubicBezTo>
                    <a:pt x="477" y="863"/>
                    <a:pt x="477" y="858"/>
                    <a:pt x="466" y="858"/>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 name="Google Shape;121;p17"/>
            <p:cNvSpPr/>
            <p:nvPr/>
          </p:nvSpPr>
          <p:spPr>
            <a:xfrm>
              <a:off x="669721" y="4429204"/>
              <a:ext cx="118852" cy="193047"/>
            </a:xfrm>
            <a:custGeom>
              <a:rect b="b" l="l" r="r" t="t"/>
              <a:pathLst>
                <a:path extrusionOk="0" h="1374" w="846">
                  <a:moveTo>
                    <a:pt x="476" y="100"/>
                  </a:moveTo>
                  <a:lnTo>
                    <a:pt x="473" y="104"/>
                  </a:lnTo>
                  <a:lnTo>
                    <a:pt x="473" y="104"/>
                  </a:lnTo>
                  <a:cubicBezTo>
                    <a:pt x="477" y="104"/>
                    <a:pt x="478" y="106"/>
                    <a:pt x="482" y="106"/>
                  </a:cubicBezTo>
                  <a:cubicBezTo>
                    <a:pt x="479" y="103"/>
                    <a:pt x="477" y="103"/>
                    <a:pt x="477" y="103"/>
                  </a:cubicBezTo>
                  <a:cubicBezTo>
                    <a:pt x="476" y="103"/>
                    <a:pt x="476" y="103"/>
                    <a:pt x="476" y="100"/>
                  </a:cubicBezTo>
                  <a:close/>
                  <a:moveTo>
                    <a:pt x="90" y="179"/>
                  </a:moveTo>
                  <a:cubicBezTo>
                    <a:pt x="90" y="180"/>
                    <a:pt x="90" y="180"/>
                    <a:pt x="90" y="180"/>
                  </a:cubicBezTo>
                  <a:lnTo>
                    <a:pt x="90" y="180"/>
                  </a:lnTo>
                  <a:cubicBezTo>
                    <a:pt x="90" y="180"/>
                    <a:pt x="90" y="179"/>
                    <a:pt x="90" y="179"/>
                  </a:cubicBezTo>
                  <a:close/>
                  <a:moveTo>
                    <a:pt x="700" y="339"/>
                  </a:moveTo>
                  <a:cubicBezTo>
                    <a:pt x="698" y="339"/>
                    <a:pt x="697" y="340"/>
                    <a:pt x="695" y="341"/>
                  </a:cubicBezTo>
                  <a:lnTo>
                    <a:pt x="695" y="341"/>
                  </a:lnTo>
                  <a:cubicBezTo>
                    <a:pt x="695" y="341"/>
                    <a:pt x="695" y="341"/>
                    <a:pt x="695" y="341"/>
                  </a:cubicBezTo>
                  <a:lnTo>
                    <a:pt x="695" y="341"/>
                  </a:lnTo>
                  <a:cubicBezTo>
                    <a:pt x="695" y="341"/>
                    <a:pt x="695" y="341"/>
                    <a:pt x="695" y="341"/>
                  </a:cubicBezTo>
                  <a:cubicBezTo>
                    <a:pt x="695" y="341"/>
                    <a:pt x="695" y="341"/>
                    <a:pt x="695" y="341"/>
                  </a:cubicBezTo>
                  <a:lnTo>
                    <a:pt x="695" y="341"/>
                  </a:lnTo>
                  <a:cubicBezTo>
                    <a:pt x="698" y="349"/>
                    <a:pt x="707" y="353"/>
                    <a:pt x="711" y="353"/>
                  </a:cubicBezTo>
                  <a:cubicBezTo>
                    <a:pt x="711" y="344"/>
                    <a:pt x="705" y="339"/>
                    <a:pt x="700" y="339"/>
                  </a:cubicBezTo>
                  <a:close/>
                  <a:moveTo>
                    <a:pt x="622" y="610"/>
                  </a:moveTo>
                  <a:cubicBezTo>
                    <a:pt x="618" y="614"/>
                    <a:pt x="617" y="617"/>
                    <a:pt x="618" y="620"/>
                  </a:cubicBezTo>
                  <a:lnTo>
                    <a:pt x="618" y="620"/>
                  </a:lnTo>
                  <a:cubicBezTo>
                    <a:pt x="619" y="617"/>
                    <a:pt x="620" y="614"/>
                    <a:pt x="622" y="610"/>
                  </a:cubicBezTo>
                  <a:close/>
                  <a:moveTo>
                    <a:pt x="618" y="620"/>
                  </a:moveTo>
                  <a:lnTo>
                    <a:pt x="618" y="620"/>
                  </a:lnTo>
                  <a:cubicBezTo>
                    <a:pt x="617" y="627"/>
                    <a:pt x="620" y="633"/>
                    <a:pt x="627" y="633"/>
                  </a:cubicBezTo>
                  <a:cubicBezTo>
                    <a:pt x="627" y="629"/>
                    <a:pt x="620" y="625"/>
                    <a:pt x="618" y="620"/>
                  </a:cubicBezTo>
                  <a:close/>
                  <a:moveTo>
                    <a:pt x="793" y="1057"/>
                  </a:moveTo>
                  <a:cubicBezTo>
                    <a:pt x="791" y="1060"/>
                    <a:pt x="790" y="1064"/>
                    <a:pt x="790" y="1069"/>
                  </a:cubicBezTo>
                  <a:cubicBezTo>
                    <a:pt x="787" y="1068"/>
                    <a:pt x="785" y="1068"/>
                    <a:pt x="784" y="1068"/>
                  </a:cubicBezTo>
                  <a:cubicBezTo>
                    <a:pt x="776" y="1068"/>
                    <a:pt x="772" y="1075"/>
                    <a:pt x="767" y="1075"/>
                  </a:cubicBezTo>
                  <a:cubicBezTo>
                    <a:pt x="757" y="1055"/>
                    <a:pt x="783" y="1066"/>
                    <a:pt x="793" y="1057"/>
                  </a:cubicBezTo>
                  <a:close/>
                  <a:moveTo>
                    <a:pt x="207" y="1086"/>
                  </a:moveTo>
                  <a:cubicBezTo>
                    <a:pt x="207" y="1086"/>
                    <a:pt x="207" y="1086"/>
                    <a:pt x="207" y="1086"/>
                  </a:cubicBezTo>
                  <a:cubicBezTo>
                    <a:pt x="207" y="1086"/>
                    <a:pt x="207" y="1086"/>
                    <a:pt x="207" y="1086"/>
                  </a:cubicBezTo>
                  <a:close/>
                  <a:moveTo>
                    <a:pt x="616" y="1086"/>
                  </a:moveTo>
                  <a:lnTo>
                    <a:pt x="616" y="1086"/>
                  </a:lnTo>
                  <a:cubicBezTo>
                    <a:pt x="611" y="1086"/>
                    <a:pt x="611" y="1092"/>
                    <a:pt x="611" y="1092"/>
                  </a:cubicBezTo>
                  <a:lnTo>
                    <a:pt x="616" y="1086"/>
                  </a:lnTo>
                  <a:close/>
                  <a:moveTo>
                    <a:pt x="353" y="1158"/>
                  </a:moveTo>
                  <a:cubicBezTo>
                    <a:pt x="352" y="1158"/>
                    <a:pt x="352" y="1158"/>
                    <a:pt x="352" y="1158"/>
                  </a:cubicBezTo>
                  <a:lnTo>
                    <a:pt x="352" y="1158"/>
                  </a:lnTo>
                  <a:cubicBezTo>
                    <a:pt x="352" y="1158"/>
                    <a:pt x="352" y="1158"/>
                    <a:pt x="352" y="1158"/>
                  </a:cubicBezTo>
                  <a:cubicBezTo>
                    <a:pt x="353" y="1158"/>
                    <a:pt x="353" y="1158"/>
                    <a:pt x="353" y="1159"/>
                  </a:cubicBezTo>
                  <a:cubicBezTo>
                    <a:pt x="353" y="1158"/>
                    <a:pt x="353" y="1158"/>
                    <a:pt x="353" y="1158"/>
                  </a:cubicBezTo>
                  <a:close/>
                  <a:moveTo>
                    <a:pt x="336" y="1176"/>
                  </a:moveTo>
                  <a:cubicBezTo>
                    <a:pt x="335" y="1176"/>
                    <a:pt x="334" y="1176"/>
                    <a:pt x="333" y="1176"/>
                  </a:cubicBezTo>
                  <a:lnTo>
                    <a:pt x="333" y="1176"/>
                  </a:lnTo>
                  <a:cubicBezTo>
                    <a:pt x="334" y="1176"/>
                    <a:pt x="335" y="1176"/>
                    <a:pt x="336" y="1176"/>
                  </a:cubicBezTo>
                  <a:close/>
                  <a:moveTo>
                    <a:pt x="333" y="1176"/>
                  </a:moveTo>
                  <a:lnTo>
                    <a:pt x="333" y="1176"/>
                  </a:lnTo>
                  <a:cubicBezTo>
                    <a:pt x="330" y="1178"/>
                    <a:pt x="327" y="1180"/>
                    <a:pt x="325" y="1181"/>
                  </a:cubicBezTo>
                  <a:cubicBezTo>
                    <a:pt x="329" y="1177"/>
                    <a:pt x="330" y="1176"/>
                    <a:pt x="333" y="1176"/>
                  </a:cubicBezTo>
                  <a:close/>
                  <a:moveTo>
                    <a:pt x="409" y="1215"/>
                  </a:moveTo>
                  <a:cubicBezTo>
                    <a:pt x="409" y="1215"/>
                    <a:pt x="409" y="1215"/>
                    <a:pt x="409" y="1215"/>
                  </a:cubicBezTo>
                  <a:cubicBezTo>
                    <a:pt x="410" y="1215"/>
                    <a:pt x="410" y="1215"/>
                    <a:pt x="409" y="1215"/>
                  </a:cubicBezTo>
                  <a:close/>
                  <a:moveTo>
                    <a:pt x="192" y="1276"/>
                  </a:moveTo>
                  <a:lnTo>
                    <a:pt x="190" y="1277"/>
                  </a:lnTo>
                  <a:lnTo>
                    <a:pt x="196" y="1277"/>
                  </a:lnTo>
                  <a:cubicBezTo>
                    <a:pt x="194" y="1277"/>
                    <a:pt x="193" y="1276"/>
                    <a:pt x="192" y="1276"/>
                  </a:cubicBezTo>
                  <a:close/>
                  <a:moveTo>
                    <a:pt x="446" y="1"/>
                  </a:moveTo>
                  <a:cubicBezTo>
                    <a:pt x="426" y="1"/>
                    <a:pt x="406" y="9"/>
                    <a:pt x="386" y="16"/>
                  </a:cubicBezTo>
                  <a:cubicBezTo>
                    <a:pt x="392" y="11"/>
                    <a:pt x="392" y="5"/>
                    <a:pt x="392" y="5"/>
                  </a:cubicBezTo>
                  <a:cubicBezTo>
                    <a:pt x="375" y="5"/>
                    <a:pt x="353" y="5"/>
                    <a:pt x="347" y="22"/>
                  </a:cubicBezTo>
                  <a:cubicBezTo>
                    <a:pt x="341" y="19"/>
                    <a:pt x="338" y="18"/>
                    <a:pt x="335" y="18"/>
                  </a:cubicBezTo>
                  <a:cubicBezTo>
                    <a:pt x="330" y="18"/>
                    <a:pt x="330" y="23"/>
                    <a:pt x="322" y="23"/>
                  </a:cubicBezTo>
                  <a:cubicBezTo>
                    <a:pt x="320" y="23"/>
                    <a:pt x="317" y="23"/>
                    <a:pt x="314" y="22"/>
                  </a:cubicBezTo>
                  <a:cubicBezTo>
                    <a:pt x="308" y="16"/>
                    <a:pt x="314" y="16"/>
                    <a:pt x="314" y="16"/>
                  </a:cubicBezTo>
                  <a:cubicBezTo>
                    <a:pt x="302" y="16"/>
                    <a:pt x="297" y="22"/>
                    <a:pt x="286" y="22"/>
                  </a:cubicBezTo>
                  <a:cubicBezTo>
                    <a:pt x="263" y="39"/>
                    <a:pt x="263" y="56"/>
                    <a:pt x="235" y="61"/>
                  </a:cubicBezTo>
                  <a:cubicBezTo>
                    <a:pt x="224" y="44"/>
                    <a:pt x="246" y="50"/>
                    <a:pt x="246" y="39"/>
                  </a:cubicBezTo>
                  <a:lnTo>
                    <a:pt x="246" y="39"/>
                  </a:lnTo>
                  <a:cubicBezTo>
                    <a:pt x="241" y="44"/>
                    <a:pt x="235" y="50"/>
                    <a:pt x="230" y="50"/>
                  </a:cubicBezTo>
                  <a:cubicBezTo>
                    <a:pt x="230" y="39"/>
                    <a:pt x="230" y="44"/>
                    <a:pt x="230" y="39"/>
                  </a:cubicBezTo>
                  <a:cubicBezTo>
                    <a:pt x="218" y="39"/>
                    <a:pt x="213" y="61"/>
                    <a:pt x="213" y="61"/>
                  </a:cubicBezTo>
                  <a:cubicBezTo>
                    <a:pt x="213" y="64"/>
                    <a:pt x="213" y="65"/>
                    <a:pt x="214" y="65"/>
                  </a:cubicBezTo>
                  <a:cubicBezTo>
                    <a:pt x="214" y="65"/>
                    <a:pt x="216" y="64"/>
                    <a:pt x="218" y="61"/>
                  </a:cubicBezTo>
                  <a:lnTo>
                    <a:pt x="218" y="61"/>
                  </a:lnTo>
                  <a:cubicBezTo>
                    <a:pt x="218" y="72"/>
                    <a:pt x="196" y="78"/>
                    <a:pt x="185" y="89"/>
                  </a:cubicBezTo>
                  <a:cubicBezTo>
                    <a:pt x="188" y="86"/>
                    <a:pt x="192" y="85"/>
                    <a:pt x="195" y="85"/>
                  </a:cubicBezTo>
                  <a:cubicBezTo>
                    <a:pt x="199" y="85"/>
                    <a:pt x="202" y="86"/>
                    <a:pt x="202" y="89"/>
                  </a:cubicBezTo>
                  <a:cubicBezTo>
                    <a:pt x="185" y="95"/>
                    <a:pt x="190" y="112"/>
                    <a:pt x="185" y="128"/>
                  </a:cubicBezTo>
                  <a:cubicBezTo>
                    <a:pt x="162" y="128"/>
                    <a:pt x="185" y="106"/>
                    <a:pt x="174" y="100"/>
                  </a:cubicBezTo>
                  <a:cubicBezTo>
                    <a:pt x="174" y="100"/>
                    <a:pt x="162" y="95"/>
                    <a:pt x="162" y="89"/>
                  </a:cubicBezTo>
                  <a:cubicBezTo>
                    <a:pt x="151" y="95"/>
                    <a:pt x="146" y="112"/>
                    <a:pt x="134" y="123"/>
                  </a:cubicBezTo>
                  <a:lnTo>
                    <a:pt x="134" y="117"/>
                  </a:lnTo>
                  <a:cubicBezTo>
                    <a:pt x="120" y="132"/>
                    <a:pt x="118" y="151"/>
                    <a:pt x="106" y="163"/>
                  </a:cubicBezTo>
                  <a:lnTo>
                    <a:pt x="106" y="163"/>
                  </a:lnTo>
                  <a:cubicBezTo>
                    <a:pt x="106" y="163"/>
                    <a:pt x="106" y="162"/>
                    <a:pt x="106" y="162"/>
                  </a:cubicBezTo>
                  <a:lnTo>
                    <a:pt x="106" y="162"/>
                  </a:lnTo>
                  <a:lnTo>
                    <a:pt x="101" y="168"/>
                  </a:lnTo>
                  <a:cubicBezTo>
                    <a:pt x="103" y="166"/>
                    <a:pt x="105" y="165"/>
                    <a:pt x="106" y="163"/>
                  </a:cubicBezTo>
                  <a:lnTo>
                    <a:pt x="106" y="163"/>
                  </a:lnTo>
                  <a:cubicBezTo>
                    <a:pt x="106" y="168"/>
                    <a:pt x="101" y="174"/>
                    <a:pt x="101" y="184"/>
                  </a:cubicBezTo>
                  <a:cubicBezTo>
                    <a:pt x="101" y="182"/>
                    <a:pt x="98" y="182"/>
                    <a:pt x="95" y="182"/>
                  </a:cubicBezTo>
                  <a:cubicBezTo>
                    <a:pt x="93" y="182"/>
                    <a:pt x="91" y="182"/>
                    <a:pt x="90" y="180"/>
                  </a:cubicBezTo>
                  <a:lnTo>
                    <a:pt x="90" y="180"/>
                  </a:lnTo>
                  <a:cubicBezTo>
                    <a:pt x="94" y="197"/>
                    <a:pt x="73" y="224"/>
                    <a:pt x="84" y="240"/>
                  </a:cubicBezTo>
                  <a:cubicBezTo>
                    <a:pt x="73" y="240"/>
                    <a:pt x="73" y="235"/>
                    <a:pt x="67" y="229"/>
                  </a:cubicBezTo>
                  <a:cubicBezTo>
                    <a:pt x="73" y="224"/>
                    <a:pt x="78" y="218"/>
                    <a:pt x="78" y="212"/>
                  </a:cubicBezTo>
                  <a:lnTo>
                    <a:pt x="78" y="212"/>
                  </a:lnTo>
                  <a:cubicBezTo>
                    <a:pt x="74" y="216"/>
                    <a:pt x="71" y="220"/>
                    <a:pt x="67" y="220"/>
                  </a:cubicBezTo>
                  <a:cubicBezTo>
                    <a:pt x="65" y="220"/>
                    <a:pt x="63" y="220"/>
                    <a:pt x="62" y="218"/>
                  </a:cubicBezTo>
                  <a:lnTo>
                    <a:pt x="62" y="218"/>
                  </a:lnTo>
                  <a:cubicBezTo>
                    <a:pt x="67" y="235"/>
                    <a:pt x="62" y="257"/>
                    <a:pt x="67" y="268"/>
                  </a:cubicBezTo>
                  <a:cubicBezTo>
                    <a:pt x="63" y="272"/>
                    <a:pt x="59" y="276"/>
                    <a:pt x="55" y="276"/>
                  </a:cubicBezTo>
                  <a:cubicBezTo>
                    <a:pt x="54" y="276"/>
                    <a:pt x="52" y="276"/>
                    <a:pt x="50" y="274"/>
                  </a:cubicBezTo>
                  <a:lnTo>
                    <a:pt x="50" y="274"/>
                  </a:lnTo>
                  <a:cubicBezTo>
                    <a:pt x="48" y="284"/>
                    <a:pt x="51" y="286"/>
                    <a:pt x="55" y="286"/>
                  </a:cubicBezTo>
                  <a:cubicBezTo>
                    <a:pt x="59" y="286"/>
                    <a:pt x="63" y="284"/>
                    <a:pt x="66" y="284"/>
                  </a:cubicBezTo>
                  <a:cubicBezTo>
                    <a:pt x="70" y="284"/>
                    <a:pt x="71" y="287"/>
                    <a:pt x="67" y="296"/>
                  </a:cubicBezTo>
                  <a:cubicBezTo>
                    <a:pt x="65" y="300"/>
                    <a:pt x="63" y="301"/>
                    <a:pt x="62" y="301"/>
                  </a:cubicBezTo>
                  <a:cubicBezTo>
                    <a:pt x="59" y="301"/>
                    <a:pt x="59" y="294"/>
                    <a:pt x="56" y="294"/>
                  </a:cubicBezTo>
                  <a:cubicBezTo>
                    <a:pt x="55" y="294"/>
                    <a:pt x="53" y="296"/>
                    <a:pt x="50" y="302"/>
                  </a:cubicBezTo>
                  <a:lnTo>
                    <a:pt x="50" y="296"/>
                  </a:lnTo>
                  <a:lnTo>
                    <a:pt x="50" y="296"/>
                  </a:lnTo>
                  <a:cubicBezTo>
                    <a:pt x="28" y="308"/>
                    <a:pt x="67" y="313"/>
                    <a:pt x="62" y="330"/>
                  </a:cubicBezTo>
                  <a:cubicBezTo>
                    <a:pt x="53" y="330"/>
                    <a:pt x="54" y="321"/>
                    <a:pt x="51" y="321"/>
                  </a:cubicBezTo>
                  <a:cubicBezTo>
                    <a:pt x="49" y="321"/>
                    <a:pt x="48" y="322"/>
                    <a:pt x="45" y="325"/>
                  </a:cubicBezTo>
                  <a:cubicBezTo>
                    <a:pt x="45" y="341"/>
                    <a:pt x="62" y="353"/>
                    <a:pt x="56" y="364"/>
                  </a:cubicBezTo>
                  <a:lnTo>
                    <a:pt x="50" y="364"/>
                  </a:lnTo>
                  <a:cubicBezTo>
                    <a:pt x="50" y="375"/>
                    <a:pt x="50" y="392"/>
                    <a:pt x="50" y="403"/>
                  </a:cubicBezTo>
                  <a:cubicBezTo>
                    <a:pt x="50" y="420"/>
                    <a:pt x="56" y="409"/>
                    <a:pt x="50" y="425"/>
                  </a:cubicBezTo>
                  <a:lnTo>
                    <a:pt x="56" y="425"/>
                  </a:lnTo>
                  <a:cubicBezTo>
                    <a:pt x="62" y="420"/>
                    <a:pt x="62" y="403"/>
                    <a:pt x="56" y="397"/>
                  </a:cubicBezTo>
                  <a:lnTo>
                    <a:pt x="56" y="397"/>
                  </a:lnTo>
                  <a:cubicBezTo>
                    <a:pt x="57" y="398"/>
                    <a:pt x="59" y="398"/>
                    <a:pt x="60" y="398"/>
                  </a:cubicBezTo>
                  <a:cubicBezTo>
                    <a:pt x="67" y="398"/>
                    <a:pt x="73" y="385"/>
                    <a:pt x="80" y="385"/>
                  </a:cubicBezTo>
                  <a:cubicBezTo>
                    <a:pt x="82" y="385"/>
                    <a:pt x="83" y="385"/>
                    <a:pt x="84" y="386"/>
                  </a:cubicBezTo>
                  <a:lnTo>
                    <a:pt x="78" y="381"/>
                  </a:lnTo>
                  <a:cubicBezTo>
                    <a:pt x="95" y="358"/>
                    <a:pt x="101" y="330"/>
                    <a:pt x="112" y="308"/>
                  </a:cubicBezTo>
                  <a:cubicBezTo>
                    <a:pt x="106" y="291"/>
                    <a:pt x="129" y="285"/>
                    <a:pt x="129" y="263"/>
                  </a:cubicBezTo>
                  <a:cubicBezTo>
                    <a:pt x="119" y="258"/>
                    <a:pt x="127" y="257"/>
                    <a:pt x="133" y="249"/>
                  </a:cubicBezTo>
                  <a:lnTo>
                    <a:pt x="133" y="249"/>
                  </a:lnTo>
                  <a:cubicBezTo>
                    <a:pt x="133" y="250"/>
                    <a:pt x="134" y="250"/>
                    <a:pt x="136" y="250"/>
                  </a:cubicBezTo>
                  <a:cubicBezTo>
                    <a:pt x="139" y="250"/>
                    <a:pt x="143" y="249"/>
                    <a:pt x="146" y="246"/>
                  </a:cubicBezTo>
                  <a:cubicBezTo>
                    <a:pt x="146" y="240"/>
                    <a:pt x="146" y="240"/>
                    <a:pt x="146" y="235"/>
                  </a:cubicBezTo>
                  <a:cubicBezTo>
                    <a:pt x="151" y="235"/>
                    <a:pt x="174" y="229"/>
                    <a:pt x="168" y="218"/>
                  </a:cubicBezTo>
                  <a:cubicBezTo>
                    <a:pt x="171" y="216"/>
                    <a:pt x="173" y="216"/>
                    <a:pt x="174" y="216"/>
                  </a:cubicBezTo>
                  <a:lnTo>
                    <a:pt x="174" y="216"/>
                  </a:lnTo>
                  <a:cubicBezTo>
                    <a:pt x="176" y="216"/>
                    <a:pt x="174" y="220"/>
                    <a:pt x="174" y="224"/>
                  </a:cubicBezTo>
                  <a:cubicBezTo>
                    <a:pt x="178" y="224"/>
                    <a:pt x="175" y="217"/>
                    <a:pt x="177" y="217"/>
                  </a:cubicBezTo>
                  <a:lnTo>
                    <a:pt x="177" y="217"/>
                  </a:lnTo>
                  <a:cubicBezTo>
                    <a:pt x="177" y="217"/>
                    <a:pt x="178" y="217"/>
                    <a:pt x="179" y="218"/>
                  </a:cubicBezTo>
                  <a:cubicBezTo>
                    <a:pt x="190" y="207"/>
                    <a:pt x="196" y="201"/>
                    <a:pt x="207" y="196"/>
                  </a:cubicBezTo>
                  <a:cubicBezTo>
                    <a:pt x="202" y="184"/>
                    <a:pt x="218" y="184"/>
                    <a:pt x="218" y="173"/>
                  </a:cubicBezTo>
                  <a:cubicBezTo>
                    <a:pt x="218" y="175"/>
                    <a:pt x="220" y="176"/>
                    <a:pt x="222" y="176"/>
                  </a:cubicBezTo>
                  <a:cubicBezTo>
                    <a:pt x="225" y="176"/>
                    <a:pt x="232" y="173"/>
                    <a:pt x="235" y="173"/>
                  </a:cubicBezTo>
                  <a:lnTo>
                    <a:pt x="235" y="162"/>
                  </a:lnTo>
                  <a:cubicBezTo>
                    <a:pt x="235" y="156"/>
                    <a:pt x="238" y="156"/>
                    <a:pt x="242" y="156"/>
                  </a:cubicBezTo>
                  <a:cubicBezTo>
                    <a:pt x="245" y="156"/>
                    <a:pt x="249" y="156"/>
                    <a:pt x="252" y="151"/>
                  </a:cubicBezTo>
                  <a:cubicBezTo>
                    <a:pt x="256" y="147"/>
                    <a:pt x="268" y="143"/>
                    <a:pt x="277" y="143"/>
                  </a:cubicBezTo>
                  <a:cubicBezTo>
                    <a:pt x="281" y="143"/>
                    <a:pt x="284" y="144"/>
                    <a:pt x="286" y="145"/>
                  </a:cubicBezTo>
                  <a:cubicBezTo>
                    <a:pt x="312" y="122"/>
                    <a:pt x="338" y="117"/>
                    <a:pt x="365" y="117"/>
                  </a:cubicBezTo>
                  <a:cubicBezTo>
                    <a:pt x="387" y="117"/>
                    <a:pt x="409" y="120"/>
                    <a:pt x="433" y="120"/>
                  </a:cubicBezTo>
                  <a:cubicBezTo>
                    <a:pt x="443" y="120"/>
                    <a:pt x="454" y="119"/>
                    <a:pt x="465" y="117"/>
                  </a:cubicBezTo>
                  <a:cubicBezTo>
                    <a:pt x="470" y="112"/>
                    <a:pt x="465" y="112"/>
                    <a:pt x="465" y="106"/>
                  </a:cubicBezTo>
                  <a:cubicBezTo>
                    <a:pt x="466" y="106"/>
                    <a:pt x="467" y="105"/>
                    <a:pt x="468" y="105"/>
                  </a:cubicBezTo>
                  <a:lnTo>
                    <a:pt x="468" y="105"/>
                  </a:lnTo>
                  <a:cubicBezTo>
                    <a:pt x="468" y="106"/>
                    <a:pt x="469" y="106"/>
                    <a:pt x="470" y="106"/>
                  </a:cubicBezTo>
                  <a:lnTo>
                    <a:pt x="473" y="104"/>
                  </a:lnTo>
                  <a:lnTo>
                    <a:pt x="473" y="104"/>
                  </a:lnTo>
                  <a:cubicBezTo>
                    <a:pt x="472" y="104"/>
                    <a:pt x="470" y="104"/>
                    <a:pt x="468" y="105"/>
                  </a:cubicBezTo>
                  <a:lnTo>
                    <a:pt x="468" y="105"/>
                  </a:lnTo>
                  <a:cubicBezTo>
                    <a:pt x="467" y="103"/>
                    <a:pt x="469" y="100"/>
                    <a:pt x="465" y="100"/>
                  </a:cubicBezTo>
                  <a:cubicBezTo>
                    <a:pt x="465" y="100"/>
                    <a:pt x="459" y="106"/>
                    <a:pt x="454" y="106"/>
                  </a:cubicBezTo>
                  <a:cubicBezTo>
                    <a:pt x="458" y="102"/>
                    <a:pt x="463" y="93"/>
                    <a:pt x="467" y="93"/>
                  </a:cubicBezTo>
                  <a:cubicBezTo>
                    <a:pt x="468" y="93"/>
                    <a:pt x="469" y="94"/>
                    <a:pt x="470" y="95"/>
                  </a:cubicBezTo>
                  <a:cubicBezTo>
                    <a:pt x="472" y="97"/>
                    <a:pt x="474" y="97"/>
                    <a:pt x="475" y="97"/>
                  </a:cubicBezTo>
                  <a:cubicBezTo>
                    <a:pt x="477" y="97"/>
                    <a:pt x="478" y="95"/>
                    <a:pt x="482" y="95"/>
                  </a:cubicBezTo>
                  <a:cubicBezTo>
                    <a:pt x="484" y="98"/>
                    <a:pt x="486" y="98"/>
                    <a:pt x="487" y="98"/>
                  </a:cubicBezTo>
                  <a:cubicBezTo>
                    <a:pt x="487" y="98"/>
                    <a:pt x="487" y="98"/>
                    <a:pt x="487" y="100"/>
                  </a:cubicBezTo>
                  <a:lnTo>
                    <a:pt x="510" y="106"/>
                  </a:lnTo>
                  <a:cubicBezTo>
                    <a:pt x="513" y="103"/>
                    <a:pt x="517" y="101"/>
                    <a:pt x="520" y="101"/>
                  </a:cubicBezTo>
                  <a:cubicBezTo>
                    <a:pt x="527" y="101"/>
                    <a:pt x="532" y="108"/>
                    <a:pt x="532" y="112"/>
                  </a:cubicBezTo>
                  <a:cubicBezTo>
                    <a:pt x="532" y="114"/>
                    <a:pt x="529" y="114"/>
                    <a:pt x="526" y="114"/>
                  </a:cubicBezTo>
                  <a:cubicBezTo>
                    <a:pt x="522" y="114"/>
                    <a:pt x="518" y="114"/>
                    <a:pt x="515" y="117"/>
                  </a:cubicBezTo>
                  <a:lnTo>
                    <a:pt x="521" y="128"/>
                  </a:lnTo>
                  <a:lnTo>
                    <a:pt x="521" y="117"/>
                  </a:lnTo>
                  <a:lnTo>
                    <a:pt x="532" y="123"/>
                  </a:lnTo>
                  <a:lnTo>
                    <a:pt x="543" y="123"/>
                  </a:lnTo>
                  <a:cubicBezTo>
                    <a:pt x="538" y="128"/>
                    <a:pt x="543" y="128"/>
                    <a:pt x="543" y="134"/>
                  </a:cubicBezTo>
                  <a:cubicBezTo>
                    <a:pt x="549" y="140"/>
                    <a:pt x="554" y="140"/>
                    <a:pt x="559" y="140"/>
                  </a:cubicBezTo>
                  <a:cubicBezTo>
                    <a:pt x="563" y="140"/>
                    <a:pt x="566" y="140"/>
                    <a:pt x="566" y="145"/>
                  </a:cubicBezTo>
                  <a:cubicBezTo>
                    <a:pt x="566" y="145"/>
                    <a:pt x="571" y="143"/>
                    <a:pt x="574" y="143"/>
                  </a:cubicBezTo>
                  <a:cubicBezTo>
                    <a:pt x="576" y="143"/>
                    <a:pt x="577" y="143"/>
                    <a:pt x="577" y="145"/>
                  </a:cubicBezTo>
                  <a:cubicBezTo>
                    <a:pt x="577" y="151"/>
                    <a:pt x="577" y="151"/>
                    <a:pt x="571" y="151"/>
                  </a:cubicBezTo>
                  <a:lnTo>
                    <a:pt x="583" y="151"/>
                  </a:lnTo>
                  <a:cubicBezTo>
                    <a:pt x="571" y="168"/>
                    <a:pt x="583" y="168"/>
                    <a:pt x="583" y="184"/>
                  </a:cubicBezTo>
                  <a:lnTo>
                    <a:pt x="577" y="184"/>
                  </a:lnTo>
                  <a:cubicBezTo>
                    <a:pt x="583" y="184"/>
                    <a:pt x="588" y="190"/>
                    <a:pt x="588" y="201"/>
                  </a:cubicBezTo>
                  <a:lnTo>
                    <a:pt x="583" y="201"/>
                  </a:lnTo>
                  <a:cubicBezTo>
                    <a:pt x="580" y="207"/>
                    <a:pt x="584" y="207"/>
                    <a:pt x="589" y="207"/>
                  </a:cubicBezTo>
                  <a:cubicBezTo>
                    <a:pt x="594" y="207"/>
                    <a:pt x="599" y="207"/>
                    <a:pt x="599" y="212"/>
                  </a:cubicBezTo>
                  <a:cubicBezTo>
                    <a:pt x="605" y="212"/>
                    <a:pt x="610" y="207"/>
                    <a:pt x="616" y="201"/>
                  </a:cubicBezTo>
                  <a:lnTo>
                    <a:pt x="616" y="201"/>
                  </a:lnTo>
                  <a:cubicBezTo>
                    <a:pt x="611" y="207"/>
                    <a:pt x="611" y="218"/>
                    <a:pt x="616" y="218"/>
                  </a:cubicBezTo>
                  <a:cubicBezTo>
                    <a:pt x="619" y="224"/>
                    <a:pt x="619" y="225"/>
                    <a:pt x="618" y="225"/>
                  </a:cubicBezTo>
                  <a:cubicBezTo>
                    <a:pt x="618" y="225"/>
                    <a:pt x="616" y="224"/>
                    <a:pt x="616" y="224"/>
                  </a:cubicBezTo>
                  <a:lnTo>
                    <a:pt x="616" y="224"/>
                  </a:lnTo>
                  <a:lnTo>
                    <a:pt x="622" y="229"/>
                  </a:lnTo>
                  <a:cubicBezTo>
                    <a:pt x="622" y="235"/>
                    <a:pt x="619" y="236"/>
                    <a:pt x="615" y="236"/>
                  </a:cubicBezTo>
                  <a:cubicBezTo>
                    <a:pt x="612" y="236"/>
                    <a:pt x="608" y="235"/>
                    <a:pt x="605" y="235"/>
                  </a:cubicBezTo>
                  <a:lnTo>
                    <a:pt x="605" y="235"/>
                  </a:lnTo>
                  <a:cubicBezTo>
                    <a:pt x="616" y="240"/>
                    <a:pt x="611" y="246"/>
                    <a:pt x="605" y="257"/>
                  </a:cubicBezTo>
                  <a:lnTo>
                    <a:pt x="605" y="252"/>
                  </a:lnTo>
                  <a:lnTo>
                    <a:pt x="599" y="263"/>
                  </a:lnTo>
                  <a:cubicBezTo>
                    <a:pt x="605" y="274"/>
                    <a:pt x="611" y="285"/>
                    <a:pt x="605" y="291"/>
                  </a:cubicBezTo>
                  <a:lnTo>
                    <a:pt x="594" y="285"/>
                  </a:lnTo>
                  <a:lnTo>
                    <a:pt x="594" y="285"/>
                  </a:lnTo>
                  <a:cubicBezTo>
                    <a:pt x="588" y="291"/>
                    <a:pt x="599" y="291"/>
                    <a:pt x="599" y="291"/>
                  </a:cubicBezTo>
                  <a:cubicBezTo>
                    <a:pt x="605" y="302"/>
                    <a:pt x="594" y="302"/>
                    <a:pt x="588" y="308"/>
                  </a:cubicBezTo>
                  <a:cubicBezTo>
                    <a:pt x="599" y="325"/>
                    <a:pt x="566" y="336"/>
                    <a:pt x="577" y="358"/>
                  </a:cubicBezTo>
                  <a:lnTo>
                    <a:pt x="571" y="358"/>
                  </a:lnTo>
                  <a:cubicBezTo>
                    <a:pt x="583" y="381"/>
                    <a:pt x="554" y="397"/>
                    <a:pt x="566" y="420"/>
                  </a:cubicBezTo>
                  <a:cubicBezTo>
                    <a:pt x="538" y="437"/>
                    <a:pt x="583" y="442"/>
                    <a:pt x="554" y="459"/>
                  </a:cubicBezTo>
                  <a:cubicBezTo>
                    <a:pt x="526" y="532"/>
                    <a:pt x="476" y="610"/>
                    <a:pt x="454" y="683"/>
                  </a:cubicBezTo>
                  <a:cubicBezTo>
                    <a:pt x="392" y="789"/>
                    <a:pt x="336" y="901"/>
                    <a:pt x="269" y="1002"/>
                  </a:cubicBezTo>
                  <a:cubicBezTo>
                    <a:pt x="263" y="1013"/>
                    <a:pt x="280" y="1013"/>
                    <a:pt x="274" y="1025"/>
                  </a:cubicBezTo>
                  <a:cubicBezTo>
                    <a:pt x="274" y="1029"/>
                    <a:pt x="272" y="1032"/>
                    <a:pt x="268" y="1032"/>
                  </a:cubicBezTo>
                  <a:cubicBezTo>
                    <a:pt x="267" y="1032"/>
                    <a:pt x="265" y="1032"/>
                    <a:pt x="263" y="1030"/>
                  </a:cubicBezTo>
                  <a:cubicBezTo>
                    <a:pt x="263" y="1025"/>
                    <a:pt x="258" y="1025"/>
                    <a:pt x="258" y="1019"/>
                  </a:cubicBezTo>
                  <a:cubicBezTo>
                    <a:pt x="252" y="1030"/>
                    <a:pt x="252" y="1030"/>
                    <a:pt x="241" y="1041"/>
                  </a:cubicBezTo>
                  <a:cubicBezTo>
                    <a:pt x="235" y="1053"/>
                    <a:pt x="224" y="1064"/>
                    <a:pt x="218" y="1075"/>
                  </a:cubicBezTo>
                  <a:lnTo>
                    <a:pt x="241" y="1064"/>
                  </a:lnTo>
                  <a:lnTo>
                    <a:pt x="241" y="1064"/>
                  </a:lnTo>
                  <a:cubicBezTo>
                    <a:pt x="235" y="1069"/>
                    <a:pt x="230" y="1081"/>
                    <a:pt x="224" y="1086"/>
                  </a:cubicBezTo>
                  <a:cubicBezTo>
                    <a:pt x="220" y="1086"/>
                    <a:pt x="214" y="1089"/>
                    <a:pt x="210" y="1089"/>
                  </a:cubicBezTo>
                  <a:cubicBezTo>
                    <a:pt x="209" y="1089"/>
                    <a:pt x="207" y="1088"/>
                    <a:pt x="207" y="1086"/>
                  </a:cubicBezTo>
                  <a:cubicBezTo>
                    <a:pt x="196" y="1131"/>
                    <a:pt x="174" y="1120"/>
                    <a:pt x="157" y="1159"/>
                  </a:cubicBezTo>
                  <a:cubicBezTo>
                    <a:pt x="168" y="1159"/>
                    <a:pt x="162" y="1198"/>
                    <a:pt x="168" y="1209"/>
                  </a:cubicBezTo>
                  <a:lnTo>
                    <a:pt x="151" y="1221"/>
                  </a:lnTo>
                  <a:cubicBezTo>
                    <a:pt x="154" y="1216"/>
                    <a:pt x="154" y="1215"/>
                    <a:pt x="152" y="1215"/>
                  </a:cubicBezTo>
                  <a:cubicBezTo>
                    <a:pt x="149" y="1215"/>
                    <a:pt x="142" y="1219"/>
                    <a:pt x="139" y="1219"/>
                  </a:cubicBezTo>
                  <a:cubicBezTo>
                    <a:pt x="138" y="1219"/>
                    <a:pt x="139" y="1217"/>
                    <a:pt x="145" y="1210"/>
                  </a:cubicBezTo>
                  <a:lnTo>
                    <a:pt x="145" y="1210"/>
                  </a:lnTo>
                  <a:cubicBezTo>
                    <a:pt x="123" y="1232"/>
                    <a:pt x="123" y="1243"/>
                    <a:pt x="101" y="1265"/>
                  </a:cubicBezTo>
                  <a:cubicBezTo>
                    <a:pt x="109" y="1257"/>
                    <a:pt x="117" y="1252"/>
                    <a:pt x="121" y="1252"/>
                  </a:cubicBezTo>
                  <a:cubicBezTo>
                    <a:pt x="122" y="1252"/>
                    <a:pt x="123" y="1253"/>
                    <a:pt x="123" y="1254"/>
                  </a:cubicBezTo>
                  <a:cubicBezTo>
                    <a:pt x="112" y="1265"/>
                    <a:pt x="90" y="1277"/>
                    <a:pt x="78" y="1293"/>
                  </a:cubicBezTo>
                  <a:cubicBezTo>
                    <a:pt x="78" y="1288"/>
                    <a:pt x="78" y="1288"/>
                    <a:pt x="78" y="1288"/>
                  </a:cubicBezTo>
                  <a:cubicBezTo>
                    <a:pt x="56" y="1305"/>
                    <a:pt x="73" y="1299"/>
                    <a:pt x="67" y="1305"/>
                  </a:cubicBezTo>
                  <a:cubicBezTo>
                    <a:pt x="50" y="1316"/>
                    <a:pt x="28" y="1338"/>
                    <a:pt x="17" y="1349"/>
                  </a:cubicBezTo>
                  <a:cubicBezTo>
                    <a:pt x="17" y="1349"/>
                    <a:pt x="17" y="1355"/>
                    <a:pt x="11" y="1361"/>
                  </a:cubicBezTo>
                  <a:cubicBezTo>
                    <a:pt x="17" y="1361"/>
                    <a:pt x="22" y="1361"/>
                    <a:pt x="39" y="1349"/>
                  </a:cubicBezTo>
                  <a:cubicBezTo>
                    <a:pt x="34" y="1344"/>
                    <a:pt x="67" y="1333"/>
                    <a:pt x="78" y="1327"/>
                  </a:cubicBezTo>
                  <a:lnTo>
                    <a:pt x="78" y="1327"/>
                  </a:lnTo>
                  <a:cubicBezTo>
                    <a:pt x="67" y="1333"/>
                    <a:pt x="56" y="1333"/>
                    <a:pt x="50" y="1333"/>
                  </a:cubicBezTo>
                  <a:cubicBezTo>
                    <a:pt x="56" y="1338"/>
                    <a:pt x="50" y="1338"/>
                    <a:pt x="39" y="1344"/>
                  </a:cubicBezTo>
                  <a:cubicBezTo>
                    <a:pt x="39" y="1342"/>
                    <a:pt x="39" y="1341"/>
                    <a:pt x="38" y="1341"/>
                  </a:cubicBezTo>
                  <a:cubicBezTo>
                    <a:pt x="35" y="1341"/>
                    <a:pt x="30" y="1345"/>
                    <a:pt x="22" y="1349"/>
                  </a:cubicBezTo>
                  <a:cubicBezTo>
                    <a:pt x="50" y="1327"/>
                    <a:pt x="62" y="1333"/>
                    <a:pt x="73" y="1316"/>
                  </a:cubicBezTo>
                  <a:cubicBezTo>
                    <a:pt x="73" y="1316"/>
                    <a:pt x="73" y="1321"/>
                    <a:pt x="73" y="1321"/>
                  </a:cubicBezTo>
                  <a:lnTo>
                    <a:pt x="78" y="1321"/>
                  </a:lnTo>
                  <a:cubicBezTo>
                    <a:pt x="84" y="1316"/>
                    <a:pt x="90" y="1316"/>
                    <a:pt x="90" y="1316"/>
                  </a:cubicBezTo>
                  <a:cubicBezTo>
                    <a:pt x="101" y="1310"/>
                    <a:pt x="112" y="1310"/>
                    <a:pt x="134" y="1299"/>
                  </a:cubicBezTo>
                  <a:lnTo>
                    <a:pt x="134" y="1299"/>
                  </a:lnTo>
                  <a:cubicBezTo>
                    <a:pt x="131" y="1300"/>
                    <a:pt x="129" y="1300"/>
                    <a:pt x="128" y="1300"/>
                  </a:cubicBezTo>
                  <a:cubicBezTo>
                    <a:pt x="122" y="1300"/>
                    <a:pt x="151" y="1287"/>
                    <a:pt x="151" y="1282"/>
                  </a:cubicBezTo>
                  <a:cubicBezTo>
                    <a:pt x="154" y="1281"/>
                    <a:pt x="156" y="1281"/>
                    <a:pt x="157" y="1281"/>
                  </a:cubicBezTo>
                  <a:lnTo>
                    <a:pt x="157" y="1281"/>
                  </a:lnTo>
                  <a:cubicBezTo>
                    <a:pt x="160" y="1281"/>
                    <a:pt x="145" y="1290"/>
                    <a:pt x="140" y="1299"/>
                  </a:cubicBezTo>
                  <a:cubicBezTo>
                    <a:pt x="143" y="1298"/>
                    <a:pt x="144" y="1297"/>
                    <a:pt x="145" y="1297"/>
                  </a:cubicBezTo>
                  <a:cubicBezTo>
                    <a:pt x="146" y="1297"/>
                    <a:pt x="147" y="1298"/>
                    <a:pt x="148" y="1298"/>
                  </a:cubicBezTo>
                  <a:cubicBezTo>
                    <a:pt x="150" y="1298"/>
                    <a:pt x="154" y="1296"/>
                    <a:pt x="168" y="1288"/>
                  </a:cubicBezTo>
                  <a:cubicBezTo>
                    <a:pt x="179" y="1288"/>
                    <a:pt x="151" y="1299"/>
                    <a:pt x="151" y="1305"/>
                  </a:cubicBezTo>
                  <a:cubicBezTo>
                    <a:pt x="129" y="1321"/>
                    <a:pt x="118" y="1305"/>
                    <a:pt x="67" y="1344"/>
                  </a:cubicBezTo>
                  <a:cubicBezTo>
                    <a:pt x="56" y="1349"/>
                    <a:pt x="17" y="1366"/>
                    <a:pt x="0" y="1372"/>
                  </a:cubicBezTo>
                  <a:cubicBezTo>
                    <a:pt x="3" y="1372"/>
                    <a:pt x="6" y="1373"/>
                    <a:pt x="12" y="1373"/>
                  </a:cubicBezTo>
                  <a:cubicBezTo>
                    <a:pt x="18" y="1373"/>
                    <a:pt x="28" y="1372"/>
                    <a:pt x="45" y="1366"/>
                  </a:cubicBezTo>
                  <a:lnTo>
                    <a:pt x="78" y="1344"/>
                  </a:lnTo>
                  <a:cubicBezTo>
                    <a:pt x="90" y="1338"/>
                    <a:pt x="112" y="1321"/>
                    <a:pt x="123" y="1321"/>
                  </a:cubicBezTo>
                  <a:lnTo>
                    <a:pt x="123" y="1321"/>
                  </a:lnTo>
                  <a:cubicBezTo>
                    <a:pt x="106" y="1327"/>
                    <a:pt x="106" y="1333"/>
                    <a:pt x="118" y="1333"/>
                  </a:cubicBezTo>
                  <a:cubicBezTo>
                    <a:pt x="118" y="1330"/>
                    <a:pt x="116" y="1330"/>
                    <a:pt x="116" y="1330"/>
                  </a:cubicBezTo>
                  <a:cubicBezTo>
                    <a:pt x="115" y="1330"/>
                    <a:pt x="115" y="1330"/>
                    <a:pt x="118" y="1327"/>
                  </a:cubicBezTo>
                  <a:cubicBezTo>
                    <a:pt x="140" y="1321"/>
                    <a:pt x="162" y="1305"/>
                    <a:pt x="185" y="1293"/>
                  </a:cubicBezTo>
                  <a:cubicBezTo>
                    <a:pt x="174" y="1293"/>
                    <a:pt x="179" y="1288"/>
                    <a:pt x="174" y="1282"/>
                  </a:cubicBezTo>
                  <a:cubicBezTo>
                    <a:pt x="183" y="1275"/>
                    <a:pt x="187" y="1273"/>
                    <a:pt x="188" y="1273"/>
                  </a:cubicBezTo>
                  <a:cubicBezTo>
                    <a:pt x="190" y="1273"/>
                    <a:pt x="190" y="1275"/>
                    <a:pt x="192" y="1276"/>
                  </a:cubicBezTo>
                  <a:lnTo>
                    <a:pt x="192" y="1276"/>
                  </a:lnTo>
                  <a:lnTo>
                    <a:pt x="207" y="1271"/>
                  </a:lnTo>
                  <a:cubicBezTo>
                    <a:pt x="224" y="1271"/>
                    <a:pt x="185" y="1293"/>
                    <a:pt x="196" y="1293"/>
                  </a:cubicBezTo>
                  <a:cubicBezTo>
                    <a:pt x="196" y="1294"/>
                    <a:pt x="197" y="1295"/>
                    <a:pt x="197" y="1295"/>
                  </a:cubicBezTo>
                  <a:cubicBezTo>
                    <a:pt x="201" y="1295"/>
                    <a:pt x="214" y="1287"/>
                    <a:pt x="221" y="1287"/>
                  </a:cubicBezTo>
                  <a:cubicBezTo>
                    <a:pt x="222" y="1287"/>
                    <a:pt x="223" y="1287"/>
                    <a:pt x="224" y="1288"/>
                  </a:cubicBezTo>
                  <a:cubicBezTo>
                    <a:pt x="224" y="1282"/>
                    <a:pt x="224" y="1282"/>
                    <a:pt x="224" y="1282"/>
                  </a:cubicBezTo>
                  <a:lnTo>
                    <a:pt x="230" y="1282"/>
                  </a:lnTo>
                  <a:cubicBezTo>
                    <a:pt x="241" y="1277"/>
                    <a:pt x="252" y="1271"/>
                    <a:pt x="263" y="1265"/>
                  </a:cubicBezTo>
                  <a:cubicBezTo>
                    <a:pt x="263" y="1265"/>
                    <a:pt x="274" y="1260"/>
                    <a:pt x="280" y="1254"/>
                  </a:cubicBezTo>
                  <a:cubicBezTo>
                    <a:pt x="288" y="1250"/>
                    <a:pt x="298" y="1244"/>
                    <a:pt x="304" y="1244"/>
                  </a:cubicBezTo>
                  <a:cubicBezTo>
                    <a:pt x="306" y="1244"/>
                    <a:pt x="308" y="1245"/>
                    <a:pt x="308" y="1249"/>
                  </a:cubicBezTo>
                  <a:cubicBezTo>
                    <a:pt x="312" y="1247"/>
                    <a:pt x="316" y="1246"/>
                    <a:pt x="319" y="1246"/>
                  </a:cubicBezTo>
                  <a:cubicBezTo>
                    <a:pt x="325" y="1246"/>
                    <a:pt x="329" y="1249"/>
                    <a:pt x="325" y="1249"/>
                  </a:cubicBezTo>
                  <a:lnTo>
                    <a:pt x="347" y="1249"/>
                  </a:lnTo>
                  <a:lnTo>
                    <a:pt x="347" y="1260"/>
                  </a:lnTo>
                  <a:cubicBezTo>
                    <a:pt x="370" y="1249"/>
                    <a:pt x="370" y="1243"/>
                    <a:pt x="381" y="1232"/>
                  </a:cubicBezTo>
                  <a:cubicBezTo>
                    <a:pt x="398" y="1232"/>
                    <a:pt x="414" y="1221"/>
                    <a:pt x="420" y="1215"/>
                  </a:cubicBezTo>
                  <a:cubicBezTo>
                    <a:pt x="403" y="1215"/>
                    <a:pt x="403" y="1221"/>
                    <a:pt x="386" y="1221"/>
                  </a:cubicBezTo>
                  <a:cubicBezTo>
                    <a:pt x="386" y="1221"/>
                    <a:pt x="386" y="1226"/>
                    <a:pt x="392" y="1226"/>
                  </a:cubicBezTo>
                  <a:cubicBezTo>
                    <a:pt x="381" y="1226"/>
                    <a:pt x="375" y="1226"/>
                    <a:pt x="375" y="1221"/>
                  </a:cubicBezTo>
                  <a:cubicBezTo>
                    <a:pt x="378" y="1215"/>
                    <a:pt x="388" y="1214"/>
                    <a:pt x="396" y="1214"/>
                  </a:cubicBezTo>
                  <a:cubicBezTo>
                    <a:pt x="402" y="1214"/>
                    <a:pt x="408" y="1214"/>
                    <a:pt x="409" y="1215"/>
                  </a:cubicBezTo>
                  <a:lnTo>
                    <a:pt x="409" y="1215"/>
                  </a:lnTo>
                  <a:cubicBezTo>
                    <a:pt x="414" y="1210"/>
                    <a:pt x="415" y="1209"/>
                    <a:pt x="416" y="1209"/>
                  </a:cubicBezTo>
                  <a:cubicBezTo>
                    <a:pt x="417" y="1209"/>
                    <a:pt x="417" y="1212"/>
                    <a:pt x="420" y="1215"/>
                  </a:cubicBezTo>
                  <a:lnTo>
                    <a:pt x="426" y="1215"/>
                  </a:lnTo>
                  <a:lnTo>
                    <a:pt x="420" y="1209"/>
                  </a:lnTo>
                  <a:cubicBezTo>
                    <a:pt x="431" y="1209"/>
                    <a:pt x="426" y="1204"/>
                    <a:pt x="437" y="1204"/>
                  </a:cubicBezTo>
                  <a:cubicBezTo>
                    <a:pt x="433" y="1204"/>
                    <a:pt x="432" y="1201"/>
                    <a:pt x="433" y="1201"/>
                  </a:cubicBezTo>
                  <a:lnTo>
                    <a:pt x="433" y="1201"/>
                  </a:lnTo>
                  <a:cubicBezTo>
                    <a:pt x="434" y="1201"/>
                    <a:pt x="435" y="1202"/>
                    <a:pt x="437" y="1204"/>
                  </a:cubicBezTo>
                  <a:cubicBezTo>
                    <a:pt x="437" y="1198"/>
                    <a:pt x="442" y="1198"/>
                    <a:pt x="442" y="1198"/>
                  </a:cubicBezTo>
                  <a:lnTo>
                    <a:pt x="442" y="1198"/>
                  </a:lnTo>
                  <a:cubicBezTo>
                    <a:pt x="442" y="1204"/>
                    <a:pt x="442" y="1204"/>
                    <a:pt x="437" y="1204"/>
                  </a:cubicBezTo>
                  <a:lnTo>
                    <a:pt x="442" y="1204"/>
                  </a:lnTo>
                  <a:cubicBezTo>
                    <a:pt x="444" y="1205"/>
                    <a:pt x="445" y="1205"/>
                    <a:pt x="447" y="1205"/>
                  </a:cubicBezTo>
                  <a:cubicBezTo>
                    <a:pt x="454" y="1205"/>
                    <a:pt x="455" y="1193"/>
                    <a:pt x="465" y="1193"/>
                  </a:cubicBezTo>
                  <a:lnTo>
                    <a:pt x="465" y="1193"/>
                  </a:lnTo>
                  <a:cubicBezTo>
                    <a:pt x="465" y="1198"/>
                    <a:pt x="459" y="1198"/>
                    <a:pt x="459" y="1198"/>
                  </a:cubicBezTo>
                  <a:cubicBezTo>
                    <a:pt x="463" y="1198"/>
                    <a:pt x="469" y="1203"/>
                    <a:pt x="473" y="1203"/>
                  </a:cubicBezTo>
                  <a:cubicBezTo>
                    <a:pt x="475" y="1203"/>
                    <a:pt x="476" y="1202"/>
                    <a:pt x="476" y="1198"/>
                  </a:cubicBezTo>
                  <a:lnTo>
                    <a:pt x="482" y="1198"/>
                  </a:lnTo>
                  <a:cubicBezTo>
                    <a:pt x="482" y="1194"/>
                    <a:pt x="484" y="1190"/>
                    <a:pt x="486" y="1190"/>
                  </a:cubicBezTo>
                  <a:cubicBezTo>
                    <a:pt x="487" y="1190"/>
                    <a:pt x="487" y="1191"/>
                    <a:pt x="487" y="1193"/>
                  </a:cubicBezTo>
                  <a:lnTo>
                    <a:pt x="498" y="1187"/>
                  </a:lnTo>
                  <a:cubicBezTo>
                    <a:pt x="504" y="1187"/>
                    <a:pt x="510" y="1187"/>
                    <a:pt x="510" y="1181"/>
                  </a:cubicBezTo>
                  <a:cubicBezTo>
                    <a:pt x="513" y="1181"/>
                    <a:pt x="515" y="1179"/>
                    <a:pt x="515" y="1179"/>
                  </a:cubicBezTo>
                  <a:cubicBezTo>
                    <a:pt x="515" y="1179"/>
                    <a:pt x="515" y="1180"/>
                    <a:pt x="515" y="1181"/>
                  </a:cubicBezTo>
                  <a:lnTo>
                    <a:pt x="510" y="1181"/>
                  </a:lnTo>
                  <a:lnTo>
                    <a:pt x="515" y="1187"/>
                  </a:lnTo>
                  <a:lnTo>
                    <a:pt x="521" y="1187"/>
                  </a:lnTo>
                  <a:cubicBezTo>
                    <a:pt x="523" y="1188"/>
                    <a:pt x="525" y="1188"/>
                    <a:pt x="526" y="1188"/>
                  </a:cubicBezTo>
                  <a:cubicBezTo>
                    <a:pt x="538" y="1188"/>
                    <a:pt x="544" y="1175"/>
                    <a:pt x="559" y="1175"/>
                  </a:cubicBezTo>
                  <a:cubicBezTo>
                    <a:pt x="561" y="1175"/>
                    <a:pt x="563" y="1175"/>
                    <a:pt x="566" y="1176"/>
                  </a:cubicBezTo>
                  <a:cubicBezTo>
                    <a:pt x="566" y="1170"/>
                    <a:pt x="560" y="1170"/>
                    <a:pt x="560" y="1165"/>
                  </a:cubicBezTo>
                  <a:cubicBezTo>
                    <a:pt x="560" y="1159"/>
                    <a:pt x="566" y="1153"/>
                    <a:pt x="571" y="1148"/>
                  </a:cubicBezTo>
                  <a:cubicBezTo>
                    <a:pt x="583" y="1153"/>
                    <a:pt x="611" y="1153"/>
                    <a:pt x="611" y="1165"/>
                  </a:cubicBezTo>
                  <a:cubicBezTo>
                    <a:pt x="627" y="1165"/>
                    <a:pt x="605" y="1159"/>
                    <a:pt x="611" y="1153"/>
                  </a:cubicBezTo>
                  <a:cubicBezTo>
                    <a:pt x="605" y="1153"/>
                    <a:pt x="599" y="1153"/>
                    <a:pt x="599" y="1148"/>
                  </a:cubicBezTo>
                  <a:cubicBezTo>
                    <a:pt x="594" y="1142"/>
                    <a:pt x="605" y="1137"/>
                    <a:pt x="611" y="1137"/>
                  </a:cubicBezTo>
                  <a:lnTo>
                    <a:pt x="611" y="1148"/>
                  </a:lnTo>
                  <a:cubicBezTo>
                    <a:pt x="627" y="1137"/>
                    <a:pt x="616" y="1125"/>
                    <a:pt x="622" y="1114"/>
                  </a:cubicBezTo>
                  <a:cubicBezTo>
                    <a:pt x="639" y="1114"/>
                    <a:pt x="633" y="1125"/>
                    <a:pt x="639" y="1131"/>
                  </a:cubicBezTo>
                  <a:lnTo>
                    <a:pt x="650" y="1125"/>
                  </a:lnTo>
                  <a:lnTo>
                    <a:pt x="650" y="1131"/>
                  </a:lnTo>
                  <a:cubicBezTo>
                    <a:pt x="655" y="1125"/>
                    <a:pt x="655" y="1120"/>
                    <a:pt x="667" y="1120"/>
                  </a:cubicBezTo>
                  <a:cubicBezTo>
                    <a:pt x="664" y="1125"/>
                    <a:pt x="669" y="1125"/>
                    <a:pt x="674" y="1125"/>
                  </a:cubicBezTo>
                  <a:cubicBezTo>
                    <a:pt x="679" y="1125"/>
                    <a:pt x="683" y="1125"/>
                    <a:pt x="678" y="1131"/>
                  </a:cubicBezTo>
                  <a:cubicBezTo>
                    <a:pt x="687" y="1131"/>
                    <a:pt x="685" y="1124"/>
                    <a:pt x="687" y="1124"/>
                  </a:cubicBezTo>
                  <a:cubicBezTo>
                    <a:pt x="687" y="1124"/>
                    <a:pt x="688" y="1124"/>
                    <a:pt x="689" y="1125"/>
                  </a:cubicBezTo>
                  <a:cubicBezTo>
                    <a:pt x="689" y="1124"/>
                    <a:pt x="688" y="1123"/>
                    <a:pt x="687" y="1123"/>
                  </a:cubicBezTo>
                  <a:cubicBezTo>
                    <a:pt x="685" y="1123"/>
                    <a:pt x="681" y="1125"/>
                    <a:pt x="678" y="1125"/>
                  </a:cubicBezTo>
                  <a:cubicBezTo>
                    <a:pt x="672" y="1114"/>
                    <a:pt x="689" y="1114"/>
                    <a:pt x="695" y="1109"/>
                  </a:cubicBezTo>
                  <a:cubicBezTo>
                    <a:pt x="700" y="1114"/>
                    <a:pt x="695" y="1120"/>
                    <a:pt x="706" y="1120"/>
                  </a:cubicBezTo>
                  <a:cubicBezTo>
                    <a:pt x="706" y="1116"/>
                    <a:pt x="709" y="1112"/>
                    <a:pt x="712" y="1112"/>
                  </a:cubicBezTo>
                  <a:cubicBezTo>
                    <a:pt x="714" y="1112"/>
                    <a:pt x="715" y="1113"/>
                    <a:pt x="717" y="1114"/>
                  </a:cubicBezTo>
                  <a:cubicBezTo>
                    <a:pt x="714" y="1109"/>
                    <a:pt x="716" y="1107"/>
                    <a:pt x="718" y="1107"/>
                  </a:cubicBezTo>
                  <a:cubicBezTo>
                    <a:pt x="721" y="1107"/>
                    <a:pt x="725" y="1109"/>
                    <a:pt x="728" y="1109"/>
                  </a:cubicBezTo>
                  <a:lnTo>
                    <a:pt x="728" y="1109"/>
                  </a:lnTo>
                  <a:cubicBezTo>
                    <a:pt x="722" y="1109"/>
                    <a:pt x="711" y="1103"/>
                    <a:pt x="717" y="1097"/>
                  </a:cubicBezTo>
                  <a:cubicBezTo>
                    <a:pt x="717" y="1092"/>
                    <a:pt x="723" y="1092"/>
                    <a:pt x="734" y="1086"/>
                  </a:cubicBezTo>
                  <a:lnTo>
                    <a:pt x="723" y="1086"/>
                  </a:lnTo>
                  <a:cubicBezTo>
                    <a:pt x="724" y="1083"/>
                    <a:pt x="726" y="1082"/>
                    <a:pt x="728" y="1082"/>
                  </a:cubicBezTo>
                  <a:cubicBezTo>
                    <a:pt x="732" y="1082"/>
                    <a:pt x="737" y="1085"/>
                    <a:pt x="741" y="1085"/>
                  </a:cubicBezTo>
                  <a:cubicBezTo>
                    <a:pt x="744" y="1085"/>
                    <a:pt x="747" y="1084"/>
                    <a:pt x="751" y="1081"/>
                  </a:cubicBezTo>
                  <a:lnTo>
                    <a:pt x="751" y="1081"/>
                  </a:lnTo>
                  <a:cubicBezTo>
                    <a:pt x="745" y="1086"/>
                    <a:pt x="745" y="1086"/>
                    <a:pt x="739" y="1097"/>
                  </a:cubicBezTo>
                  <a:cubicBezTo>
                    <a:pt x="745" y="1092"/>
                    <a:pt x="756" y="1081"/>
                    <a:pt x="762" y="1075"/>
                  </a:cubicBezTo>
                  <a:lnTo>
                    <a:pt x="773" y="1081"/>
                  </a:lnTo>
                  <a:cubicBezTo>
                    <a:pt x="773" y="1075"/>
                    <a:pt x="784" y="1081"/>
                    <a:pt x="784" y="1069"/>
                  </a:cubicBezTo>
                  <a:lnTo>
                    <a:pt x="784" y="1069"/>
                  </a:lnTo>
                  <a:cubicBezTo>
                    <a:pt x="795" y="1075"/>
                    <a:pt x="779" y="1086"/>
                    <a:pt x="779" y="1092"/>
                  </a:cubicBezTo>
                  <a:cubicBezTo>
                    <a:pt x="793" y="1092"/>
                    <a:pt x="787" y="1079"/>
                    <a:pt x="795" y="1079"/>
                  </a:cubicBezTo>
                  <a:cubicBezTo>
                    <a:pt x="797" y="1079"/>
                    <a:pt x="799" y="1080"/>
                    <a:pt x="801" y="1081"/>
                  </a:cubicBezTo>
                  <a:lnTo>
                    <a:pt x="801" y="1086"/>
                  </a:lnTo>
                  <a:cubicBezTo>
                    <a:pt x="807" y="1086"/>
                    <a:pt x="812" y="1081"/>
                    <a:pt x="818" y="1081"/>
                  </a:cubicBezTo>
                  <a:lnTo>
                    <a:pt x="812" y="1081"/>
                  </a:lnTo>
                  <a:cubicBezTo>
                    <a:pt x="807" y="1069"/>
                    <a:pt x="829" y="1064"/>
                    <a:pt x="823" y="1053"/>
                  </a:cubicBezTo>
                  <a:lnTo>
                    <a:pt x="812" y="1053"/>
                  </a:lnTo>
                  <a:cubicBezTo>
                    <a:pt x="823" y="1047"/>
                    <a:pt x="829" y="1036"/>
                    <a:pt x="835" y="1036"/>
                  </a:cubicBezTo>
                  <a:cubicBezTo>
                    <a:pt x="846" y="1041"/>
                    <a:pt x="835" y="1047"/>
                    <a:pt x="835" y="1053"/>
                  </a:cubicBezTo>
                  <a:cubicBezTo>
                    <a:pt x="846" y="1053"/>
                    <a:pt x="835" y="1036"/>
                    <a:pt x="846" y="1030"/>
                  </a:cubicBezTo>
                  <a:cubicBezTo>
                    <a:pt x="840" y="1030"/>
                    <a:pt x="840" y="1025"/>
                    <a:pt x="840" y="1019"/>
                  </a:cubicBezTo>
                  <a:cubicBezTo>
                    <a:pt x="835" y="1019"/>
                    <a:pt x="823" y="1025"/>
                    <a:pt x="823" y="1030"/>
                  </a:cubicBezTo>
                  <a:lnTo>
                    <a:pt x="829" y="1030"/>
                  </a:lnTo>
                  <a:cubicBezTo>
                    <a:pt x="829" y="1036"/>
                    <a:pt x="823" y="1036"/>
                    <a:pt x="823" y="1041"/>
                  </a:cubicBezTo>
                  <a:cubicBezTo>
                    <a:pt x="818" y="1041"/>
                    <a:pt x="818" y="1036"/>
                    <a:pt x="818" y="1030"/>
                  </a:cubicBezTo>
                  <a:cubicBezTo>
                    <a:pt x="801" y="1036"/>
                    <a:pt x="818" y="1047"/>
                    <a:pt x="807" y="1053"/>
                  </a:cubicBezTo>
                  <a:lnTo>
                    <a:pt x="801" y="1047"/>
                  </a:lnTo>
                  <a:cubicBezTo>
                    <a:pt x="799" y="1049"/>
                    <a:pt x="797" y="1051"/>
                    <a:pt x="795" y="1053"/>
                  </a:cubicBezTo>
                  <a:lnTo>
                    <a:pt x="795" y="1053"/>
                  </a:lnTo>
                  <a:cubicBezTo>
                    <a:pt x="795" y="1053"/>
                    <a:pt x="795" y="1053"/>
                    <a:pt x="795" y="1053"/>
                  </a:cubicBezTo>
                  <a:cubicBezTo>
                    <a:pt x="784" y="1053"/>
                    <a:pt x="795" y="1041"/>
                    <a:pt x="795" y="1036"/>
                  </a:cubicBezTo>
                  <a:lnTo>
                    <a:pt x="795" y="1036"/>
                  </a:lnTo>
                  <a:lnTo>
                    <a:pt x="779" y="1053"/>
                  </a:lnTo>
                  <a:cubicBezTo>
                    <a:pt x="775" y="1053"/>
                    <a:pt x="769" y="1048"/>
                    <a:pt x="765" y="1048"/>
                  </a:cubicBezTo>
                  <a:cubicBezTo>
                    <a:pt x="763" y="1048"/>
                    <a:pt x="762" y="1049"/>
                    <a:pt x="762" y="1053"/>
                  </a:cubicBezTo>
                  <a:cubicBezTo>
                    <a:pt x="756" y="1058"/>
                    <a:pt x="762" y="1064"/>
                    <a:pt x="751" y="1064"/>
                  </a:cubicBezTo>
                  <a:cubicBezTo>
                    <a:pt x="751" y="1064"/>
                    <a:pt x="751" y="1058"/>
                    <a:pt x="751" y="1058"/>
                  </a:cubicBezTo>
                  <a:cubicBezTo>
                    <a:pt x="745" y="1058"/>
                    <a:pt x="745" y="1064"/>
                    <a:pt x="745" y="1069"/>
                  </a:cubicBezTo>
                  <a:cubicBezTo>
                    <a:pt x="734" y="1069"/>
                    <a:pt x="745" y="1058"/>
                    <a:pt x="739" y="1058"/>
                  </a:cubicBezTo>
                  <a:lnTo>
                    <a:pt x="739" y="1058"/>
                  </a:lnTo>
                  <a:cubicBezTo>
                    <a:pt x="737" y="1062"/>
                    <a:pt x="734" y="1063"/>
                    <a:pt x="731" y="1063"/>
                  </a:cubicBezTo>
                  <a:cubicBezTo>
                    <a:pt x="728" y="1063"/>
                    <a:pt x="725" y="1062"/>
                    <a:pt x="721" y="1062"/>
                  </a:cubicBezTo>
                  <a:cubicBezTo>
                    <a:pt x="720" y="1062"/>
                    <a:pt x="718" y="1063"/>
                    <a:pt x="717" y="1064"/>
                  </a:cubicBezTo>
                  <a:cubicBezTo>
                    <a:pt x="723" y="1075"/>
                    <a:pt x="695" y="1092"/>
                    <a:pt x="711" y="1092"/>
                  </a:cubicBezTo>
                  <a:lnTo>
                    <a:pt x="700" y="1109"/>
                  </a:lnTo>
                  <a:cubicBezTo>
                    <a:pt x="689" y="1103"/>
                    <a:pt x="706" y="1086"/>
                    <a:pt x="695" y="1081"/>
                  </a:cubicBezTo>
                  <a:lnTo>
                    <a:pt x="711" y="1075"/>
                  </a:lnTo>
                  <a:cubicBezTo>
                    <a:pt x="709" y="1073"/>
                    <a:pt x="707" y="1072"/>
                    <a:pt x="705" y="1072"/>
                  </a:cubicBezTo>
                  <a:cubicBezTo>
                    <a:pt x="697" y="1072"/>
                    <a:pt x="687" y="1083"/>
                    <a:pt x="678" y="1083"/>
                  </a:cubicBezTo>
                  <a:cubicBezTo>
                    <a:pt x="676" y="1083"/>
                    <a:pt x="674" y="1083"/>
                    <a:pt x="672" y="1081"/>
                  </a:cubicBezTo>
                  <a:cubicBezTo>
                    <a:pt x="665" y="1081"/>
                    <a:pt x="665" y="1083"/>
                    <a:pt x="660" y="1083"/>
                  </a:cubicBezTo>
                  <a:cubicBezTo>
                    <a:pt x="658" y="1083"/>
                    <a:pt x="655" y="1082"/>
                    <a:pt x="650" y="1081"/>
                  </a:cubicBezTo>
                  <a:lnTo>
                    <a:pt x="650" y="1081"/>
                  </a:lnTo>
                  <a:lnTo>
                    <a:pt x="655" y="1092"/>
                  </a:lnTo>
                  <a:cubicBezTo>
                    <a:pt x="650" y="1092"/>
                    <a:pt x="644" y="1086"/>
                    <a:pt x="644" y="1086"/>
                  </a:cubicBezTo>
                  <a:lnTo>
                    <a:pt x="627" y="1086"/>
                  </a:lnTo>
                  <a:cubicBezTo>
                    <a:pt x="627" y="1086"/>
                    <a:pt x="633" y="1086"/>
                    <a:pt x="633" y="1081"/>
                  </a:cubicBezTo>
                  <a:cubicBezTo>
                    <a:pt x="631" y="1079"/>
                    <a:pt x="630" y="1078"/>
                    <a:pt x="629" y="1078"/>
                  </a:cubicBezTo>
                  <a:cubicBezTo>
                    <a:pt x="627" y="1078"/>
                    <a:pt x="626" y="1082"/>
                    <a:pt x="622" y="1086"/>
                  </a:cubicBezTo>
                  <a:cubicBezTo>
                    <a:pt x="622" y="1086"/>
                    <a:pt x="616" y="1092"/>
                    <a:pt x="611" y="1092"/>
                  </a:cubicBezTo>
                  <a:cubicBezTo>
                    <a:pt x="611" y="1092"/>
                    <a:pt x="605" y="1092"/>
                    <a:pt x="605" y="1097"/>
                  </a:cubicBezTo>
                  <a:cubicBezTo>
                    <a:pt x="605" y="1097"/>
                    <a:pt x="611" y="1103"/>
                    <a:pt x="622" y="1103"/>
                  </a:cubicBezTo>
                  <a:cubicBezTo>
                    <a:pt x="608" y="1103"/>
                    <a:pt x="595" y="1110"/>
                    <a:pt x="581" y="1110"/>
                  </a:cubicBezTo>
                  <a:cubicBezTo>
                    <a:pt x="578" y="1110"/>
                    <a:pt x="575" y="1110"/>
                    <a:pt x="571" y="1109"/>
                  </a:cubicBezTo>
                  <a:cubicBezTo>
                    <a:pt x="571" y="1103"/>
                    <a:pt x="577" y="1097"/>
                    <a:pt x="571" y="1097"/>
                  </a:cubicBezTo>
                  <a:cubicBezTo>
                    <a:pt x="566" y="1097"/>
                    <a:pt x="560" y="1103"/>
                    <a:pt x="566" y="1109"/>
                  </a:cubicBezTo>
                  <a:cubicBezTo>
                    <a:pt x="560" y="1114"/>
                    <a:pt x="560" y="1114"/>
                    <a:pt x="560" y="1114"/>
                  </a:cubicBezTo>
                  <a:cubicBezTo>
                    <a:pt x="554" y="1109"/>
                    <a:pt x="554" y="1109"/>
                    <a:pt x="549" y="1109"/>
                  </a:cubicBezTo>
                  <a:cubicBezTo>
                    <a:pt x="549" y="1109"/>
                    <a:pt x="549" y="1106"/>
                    <a:pt x="547" y="1106"/>
                  </a:cubicBezTo>
                  <a:cubicBezTo>
                    <a:pt x="546" y="1106"/>
                    <a:pt x="545" y="1107"/>
                    <a:pt x="543" y="1109"/>
                  </a:cubicBezTo>
                  <a:cubicBezTo>
                    <a:pt x="543" y="1120"/>
                    <a:pt x="532" y="1114"/>
                    <a:pt x="526" y="1120"/>
                  </a:cubicBezTo>
                  <a:lnTo>
                    <a:pt x="543" y="1120"/>
                  </a:lnTo>
                  <a:cubicBezTo>
                    <a:pt x="539" y="1124"/>
                    <a:pt x="534" y="1133"/>
                    <a:pt x="530" y="1133"/>
                  </a:cubicBezTo>
                  <a:cubicBezTo>
                    <a:pt x="529" y="1133"/>
                    <a:pt x="528" y="1132"/>
                    <a:pt x="526" y="1131"/>
                  </a:cubicBezTo>
                  <a:cubicBezTo>
                    <a:pt x="538" y="1125"/>
                    <a:pt x="515" y="1125"/>
                    <a:pt x="526" y="1120"/>
                  </a:cubicBezTo>
                  <a:cubicBezTo>
                    <a:pt x="524" y="1118"/>
                    <a:pt x="523" y="1117"/>
                    <a:pt x="522" y="1117"/>
                  </a:cubicBezTo>
                  <a:lnTo>
                    <a:pt x="522" y="1117"/>
                  </a:lnTo>
                  <a:cubicBezTo>
                    <a:pt x="519" y="1117"/>
                    <a:pt x="523" y="1131"/>
                    <a:pt x="510" y="1131"/>
                  </a:cubicBezTo>
                  <a:lnTo>
                    <a:pt x="504" y="1125"/>
                  </a:lnTo>
                  <a:cubicBezTo>
                    <a:pt x="504" y="1120"/>
                    <a:pt x="515" y="1120"/>
                    <a:pt x="510" y="1114"/>
                  </a:cubicBezTo>
                  <a:lnTo>
                    <a:pt x="510" y="1114"/>
                  </a:lnTo>
                  <a:lnTo>
                    <a:pt x="504" y="1120"/>
                  </a:lnTo>
                  <a:cubicBezTo>
                    <a:pt x="510" y="1109"/>
                    <a:pt x="532" y="1109"/>
                    <a:pt x="543" y="1097"/>
                  </a:cubicBezTo>
                  <a:lnTo>
                    <a:pt x="515" y="1097"/>
                  </a:lnTo>
                  <a:cubicBezTo>
                    <a:pt x="487" y="1120"/>
                    <a:pt x="442" y="1120"/>
                    <a:pt x="420" y="1148"/>
                  </a:cubicBezTo>
                  <a:lnTo>
                    <a:pt x="420" y="1153"/>
                  </a:lnTo>
                  <a:cubicBezTo>
                    <a:pt x="409" y="1153"/>
                    <a:pt x="398" y="1153"/>
                    <a:pt x="386" y="1148"/>
                  </a:cubicBezTo>
                  <a:lnTo>
                    <a:pt x="386" y="1148"/>
                  </a:lnTo>
                  <a:cubicBezTo>
                    <a:pt x="392" y="1153"/>
                    <a:pt x="392" y="1153"/>
                    <a:pt x="398" y="1159"/>
                  </a:cubicBezTo>
                  <a:cubicBezTo>
                    <a:pt x="398" y="1165"/>
                    <a:pt x="398" y="1170"/>
                    <a:pt x="386" y="1170"/>
                  </a:cubicBezTo>
                  <a:cubicBezTo>
                    <a:pt x="386" y="1165"/>
                    <a:pt x="392" y="1165"/>
                    <a:pt x="381" y="1159"/>
                  </a:cubicBezTo>
                  <a:lnTo>
                    <a:pt x="381" y="1159"/>
                  </a:lnTo>
                  <a:cubicBezTo>
                    <a:pt x="386" y="1165"/>
                    <a:pt x="386" y="1165"/>
                    <a:pt x="381" y="1170"/>
                  </a:cubicBezTo>
                  <a:cubicBezTo>
                    <a:pt x="375" y="1165"/>
                    <a:pt x="370" y="1165"/>
                    <a:pt x="370" y="1159"/>
                  </a:cubicBezTo>
                  <a:lnTo>
                    <a:pt x="375" y="1159"/>
                  </a:lnTo>
                  <a:cubicBezTo>
                    <a:pt x="375" y="1159"/>
                    <a:pt x="370" y="1159"/>
                    <a:pt x="370" y="1153"/>
                  </a:cubicBezTo>
                  <a:cubicBezTo>
                    <a:pt x="364" y="1153"/>
                    <a:pt x="370" y="1148"/>
                    <a:pt x="370" y="1142"/>
                  </a:cubicBezTo>
                  <a:lnTo>
                    <a:pt x="370" y="1142"/>
                  </a:lnTo>
                  <a:cubicBezTo>
                    <a:pt x="364" y="1148"/>
                    <a:pt x="358" y="1165"/>
                    <a:pt x="347" y="1170"/>
                  </a:cubicBezTo>
                  <a:cubicBezTo>
                    <a:pt x="347" y="1170"/>
                    <a:pt x="351" y="1160"/>
                    <a:pt x="352" y="1158"/>
                  </a:cubicBezTo>
                  <a:lnTo>
                    <a:pt x="352" y="1158"/>
                  </a:lnTo>
                  <a:cubicBezTo>
                    <a:pt x="350" y="1158"/>
                    <a:pt x="341" y="1169"/>
                    <a:pt x="333" y="1176"/>
                  </a:cubicBezTo>
                  <a:lnTo>
                    <a:pt x="333" y="1176"/>
                  </a:lnTo>
                  <a:cubicBezTo>
                    <a:pt x="327" y="1176"/>
                    <a:pt x="322" y="1177"/>
                    <a:pt x="318" y="1177"/>
                  </a:cubicBezTo>
                  <a:cubicBezTo>
                    <a:pt x="310" y="1177"/>
                    <a:pt x="307" y="1175"/>
                    <a:pt x="314" y="1165"/>
                  </a:cubicBezTo>
                  <a:lnTo>
                    <a:pt x="314" y="1165"/>
                  </a:lnTo>
                  <a:lnTo>
                    <a:pt x="280" y="1187"/>
                  </a:lnTo>
                  <a:lnTo>
                    <a:pt x="297" y="1170"/>
                  </a:lnTo>
                  <a:cubicBezTo>
                    <a:pt x="297" y="1170"/>
                    <a:pt x="297" y="1170"/>
                    <a:pt x="302" y="1165"/>
                  </a:cubicBezTo>
                  <a:cubicBezTo>
                    <a:pt x="308" y="1159"/>
                    <a:pt x="302" y="1159"/>
                    <a:pt x="302" y="1153"/>
                  </a:cubicBezTo>
                  <a:cubicBezTo>
                    <a:pt x="302" y="1148"/>
                    <a:pt x="319" y="1142"/>
                    <a:pt x="330" y="1137"/>
                  </a:cubicBezTo>
                  <a:cubicBezTo>
                    <a:pt x="336" y="1131"/>
                    <a:pt x="314" y="1137"/>
                    <a:pt x="314" y="1125"/>
                  </a:cubicBezTo>
                  <a:lnTo>
                    <a:pt x="336" y="1125"/>
                  </a:lnTo>
                  <a:cubicBezTo>
                    <a:pt x="330" y="1125"/>
                    <a:pt x="325" y="1125"/>
                    <a:pt x="330" y="1120"/>
                  </a:cubicBezTo>
                  <a:lnTo>
                    <a:pt x="330" y="1120"/>
                  </a:lnTo>
                  <a:lnTo>
                    <a:pt x="336" y="1125"/>
                  </a:lnTo>
                  <a:cubicBezTo>
                    <a:pt x="342" y="1120"/>
                    <a:pt x="336" y="1120"/>
                    <a:pt x="342" y="1114"/>
                  </a:cubicBezTo>
                  <a:cubicBezTo>
                    <a:pt x="347" y="1114"/>
                    <a:pt x="336" y="1103"/>
                    <a:pt x="342" y="1075"/>
                  </a:cubicBezTo>
                  <a:cubicBezTo>
                    <a:pt x="344" y="1073"/>
                    <a:pt x="345" y="1072"/>
                    <a:pt x="347" y="1072"/>
                  </a:cubicBezTo>
                  <a:cubicBezTo>
                    <a:pt x="351" y="1072"/>
                    <a:pt x="348" y="1086"/>
                    <a:pt x="353" y="1086"/>
                  </a:cubicBezTo>
                  <a:cubicBezTo>
                    <a:pt x="342" y="1092"/>
                    <a:pt x="353" y="1097"/>
                    <a:pt x="353" y="1097"/>
                  </a:cubicBezTo>
                  <a:cubicBezTo>
                    <a:pt x="353" y="1093"/>
                    <a:pt x="357" y="1085"/>
                    <a:pt x="364" y="1085"/>
                  </a:cubicBezTo>
                  <a:cubicBezTo>
                    <a:pt x="366" y="1085"/>
                    <a:pt x="368" y="1085"/>
                    <a:pt x="370" y="1086"/>
                  </a:cubicBezTo>
                  <a:cubicBezTo>
                    <a:pt x="370" y="1075"/>
                    <a:pt x="375" y="1075"/>
                    <a:pt x="375" y="1064"/>
                  </a:cubicBezTo>
                  <a:lnTo>
                    <a:pt x="375" y="1064"/>
                  </a:lnTo>
                  <a:cubicBezTo>
                    <a:pt x="375" y="1067"/>
                    <a:pt x="374" y="1068"/>
                    <a:pt x="372" y="1068"/>
                  </a:cubicBezTo>
                  <a:cubicBezTo>
                    <a:pt x="371" y="1068"/>
                    <a:pt x="370" y="1067"/>
                    <a:pt x="370" y="1064"/>
                  </a:cubicBezTo>
                  <a:cubicBezTo>
                    <a:pt x="374" y="1059"/>
                    <a:pt x="379" y="1044"/>
                    <a:pt x="386" y="1044"/>
                  </a:cubicBezTo>
                  <a:cubicBezTo>
                    <a:pt x="388" y="1044"/>
                    <a:pt x="390" y="1045"/>
                    <a:pt x="392" y="1047"/>
                  </a:cubicBezTo>
                  <a:cubicBezTo>
                    <a:pt x="414" y="1002"/>
                    <a:pt x="448" y="957"/>
                    <a:pt x="470" y="913"/>
                  </a:cubicBezTo>
                  <a:cubicBezTo>
                    <a:pt x="470" y="910"/>
                    <a:pt x="470" y="909"/>
                    <a:pt x="470" y="909"/>
                  </a:cubicBezTo>
                  <a:cubicBezTo>
                    <a:pt x="468" y="909"/>
                    <a:pt x="466" y="914"/>
                    <a:pt x="465" y="914"/>
                  </a:cubicBezTo>
                  <a:cubicBezTo>
                    <a:pt x="465" y="914"/>
                    <a:pt x="465" y="913"/>
                    <a:pt x="465" y="913"/>
                  </a:cubicBezTo>
                  <a:cubicBezTo>
                    <a:pt x="465" y="896"/>
                    <a:pt x="470" y="907"/>
                    <a:pt x="470" y="896"/>
                  </a:cubicBezTo>
                  <a:lnTo>
                    <a:pt x="476" y="901"/>
                  </a:lnTo>
                  <a:cubicBezTo>
                    <a:pt x="482" y="890"/>
                    <a:pt x="482" y="868"/>
                    <a:pt x="482" y="851"/>
                  </a:cubicBezTo>
                  <a:cubicBezTo>
                    <a:pt x="483" y="852"/>
                    <a:pt x="484" y="853"/>
                    <a:pt x="485" y="853"/>
                  </a:cubicBezTo>
                  <a:cubicBezTo>
                    <a:pt x="488" y="853"/>
                    <a:pt x="490" y="851"/>
                    <a:pt x="491" y="851"/>
                  </a:cubicBezTo>
                  <a:cubicBezTo>
                    <a:pt x="492" y="851"/>
                    <a:pt x="493" y="852"/>
                    <a:pt x="493" y="857"/>
                  </a:cubicBezTo>
                  <a:cubicBezTo>
                    <a:pt x="493" y="854"/>
                    <a:pt x="501" y="854"/>
                    <a:pt x="510" y="854"/>
                  </a:cubicBezTo>
                  <a:cubicBezTo>
                    <a:pt x="518" y="854"/>
                    <a:pt x="526" y="854"/>
                    <a:pt x="526" y="851"/>
                  </a:cubicBezTo>
                  <a:lnTo>
                    <a:pt x="493" y="845"/>
                  </a:lnTo>
                  <a:cubicBezTo>
                    <a:pt x="493" y="840"/>
                    <a:pt x="498" y="834"/>
                    <a:pt x="493" y="834"/>
                  </a:cubicBezTo>
                  <a:cubicBezTo>
                    <a:pt x="504" y="834"/>
                    <a:pt x="515" y="829"/>
                    <a:pt x="515" y="823"/>
                  </a:cubicBezTo>
                  <a:cubicBezTo>
                    <a:pt x="521" y="829"/>
                    <a:pt x="515" y="834"/>
                    <a:pt x="515" y="840"/>
                  </a:cubicBezTo>
                  <a:cubicBezTo>
                    <a:pt x="517" y="841"/>
                    <a:pt x="519" y="841"/>
                    <a:pt x="520" y="841"/>
                  </a:cubicBezTo>
                  <a:cubicBezTo>
                    <a:pt x="526" y="841"/>
                    <a:pt x="530" y="836"/>
                    <a:pt x="533" y="836"/>
                  </a:cubicBezTo>
                  <a:cubicBezTo>
                    <a:pt x="535" y="836"/>
                    <a:pt x="536" y="837"/>
                    <a:pt x="538" y="840"/>
                  </a:cubicBezTo>
                  <a:cubicBezTo>
                    <a:pt x="538" y="834"/>
                    <a:pt x="536" y="834"/>
                    <a:pt x="534" y="834"/>
                  </a:cubicBezTo>
                  <a:cubicBezTo>
                    <a:pt x="532" y="834"/>
                    <a:pt x="529" y="834"/>
                    <a:pt x="526" y="829"/>
                  </a:cubicBezTo>
                  <a:lnTo>
                    <a:pt x="538" y="817"/>
                  </a:lnTo>
                  <a:lnTo>
                    <a:pt x="526" y="823"/>
                  </a:lnTo>
                  <a:cubicBezTo>
                    <a:pt x="532" y="817"/>
                    <a:pt x="521" y="806"/>
                    <a:pt x="532" y="801"/>
                  </a:cubicBezTo>
                  <a:lnTo>
                    <a:pt x="532" y="784"/>
                  </a:lnTo>
                  <a:cubicBezTo>
                    <a:pt x="533" y="785"/>
                    <a:pt x="534" y="785"/>
                    <a:pt x="535" y="785"/>
                  </a:cubicBezTo>
                  <a:cubicBezTo>
                    <a:pt x="538" y="785"/>
                    <a:pt x="538" y="777"/>
                    <a:pt x="538" y="773"/>
                  </a:cubicBezTo>
                  <a:lnTo>
                    <a:pt x="543" y="778"/>
                  </a:lnTo>
                  <a:cubicBezTo>
                    <a:pt x="549" y="773"/>
                    <a:pt x="549" y="767"/>
                    <a:pt x="554" y="767"/>
                  </a:cubicBezTo>
                  <a:lnTo>
                    <a:pt x="554" y="767"/>
                  </a:lnTo>
                  <a:cubicBezTo>
                    <a:pt x="560" y="773"/>
                    <a:pt x="549" y="773"/>
                    <a:pt x="560" y="778"/>
                  </a:cubicBezTo>
                  <a:lnTo>
                    <a:pt x="566" y="767"/>
                  </a:lnTo>
                  <a:cubicBezTo>
                    <a:pt x="560" y="767"/>
                    <a:pt x="560" y="761"/>
                    <a:pt x="554" y="761"/>
                  </a:cubicBezTo>
                  <a:cubicBezTo>
                    <a:pt x="549" y="750"/>
                    <a:pt x="543" y="745"/>
                    <a:pt x="549" y="722"/>
                  </a:cubicBezTo>
                  <a:cubicBezTo>
                    <a:pt x="551" y="722"/>
                    <a:pt x="552" y="721"/>
                    <a:pt x="554" y="721"/>
                  </a:cubicBezTo>
                  <a:cubicBezTo>
                    <a:pt x="563" y="721"/>
                    <a:pt x="556" y="739"/>
                    <a:pt x="566" y="739"/>
                  </a:cubicBezTo>
                  <a:cubicBezTo>
                    <a:pt x="577" y="717"/>
                    <a:pt x="554" y="700"/>
                    <a:pt x="560" y="689"/>
                  </a:cubicBezTo>
                  <a:cubicBezTo>
                    <a:pt x="571" y="677"/>
                    <a:pt x="560" y="672"/>
                    <a:pt x="571" y="655"/>
                  </a:cubicBezTo>
                  <a:cubicBezTo>
                    <a:pt x="571" y="658"/>
                    <a:pt x="572" y="659"/>
                    <a:pt x="573" y="659"/>
                  </a:cubicBezTo>
                  <a:cubicBezTo>
                    <a:pt x="577" y="659"/>
                    <a:pt x="584" y="649"/>
                    <a:pt x="588" y="649"/>
                  </a:cubicBezTo>
                  <a:lnTo>
                    <a:pt x="594" y="655"/>
                  </a:lnTo>
                  <a:cubicBezTo>
                    <a:pt x="594" y="649"/>
                    <a:pt x="594" y="649"/>
                    <a:pt x="599" y="649"/>
                  </a:cubicBezTo>
                  <a:cubicBezTo>
                    <a:pt x="594" y="649"/>
                    <a:pt x="599" y="627"/>
                    <a:pt x="605" y="616"/>
                  </a:cubicBezTo>
                  <a:lnTo>
                    <a:pt x="594" y="616"/>
                  </a:lnTo>
                  <a:cubicBezTo>
                    <a:pt x="594" y="605"/>
                    <a:pt x="594" y="588"/>
                    <a:pt x="599" y="582"/>
                  </a:cubicBezTo>
                  <a:cubicBezTo>
                    <a:pt x="605" y="565"/>
                    <a:pt x="599" y="565"/>
                    <a:pt x="594" y="554"/>
                  </a:cubicBezTo>
                  <a:cubicBezTo>
                    <a:pt x="597" y="552"/>
                    <a:pt x="600" y="552"/>
                    <a:pt x="602" y="552"/>
                  </a:cubicBezTo>
                  <a:cubicBezTo>
                    <a:pt x="608" y="552"/>
                    <a:pt x="612" y="556"/>
                    <a:pt x="616" y="560"/>
                  </a:cubicBezTo>
                  <a:cubicBezTo>
                    <a:pt x="611" y="560"/>
                    <a:pt x="611" y="571"/>
                    <a:pt x="605" y="577"/>
                  </a:cubicBezTo>
                  <a:cubicBezTo>
                    <a:pt x="605" y="593"/>
                    <a:pt x="616" y="616"/>
                    <a:pt x="605" y="627"/>
                  </a:cubicBezTo>
                  <a:cubicBezTo>
                    <a:pt x="607" y="631"/>
                    <a:pt x="609" y="632"/>
                    <a:pt x="610" y="632"/>
                  </a:cubicBezTo>
                  <a:cubicBezTo>
                    <a:pt x="612" y="632"/>
                    <a:pt x="607" y="614"/>
                    <a:pt x="616" y="610"/>
                  </a:cubicBezTo>
                  <a:cubicBezTo>
                    <a:pt x="616" y="610"/>
                    <a:pt x="616" y="610"/>
                    <a:pt x="616" y="616"/>
                  </a:cubicBezTo>
                  <a:cubicBezTo>
                    <a:pt x="616" y="610"/>
                    <a:pt x="616" y="610"/>
                    <a:pt x="622" y="610"/>
                  </a:cubicBezTo>
                  <a:cubicBezTo>
                    <a:pt x="622" y="599"/>
                    <a:pt x="639" y="599"/>
                    <a:pt x="644" y="593"/>
                  </a:cubicBezTo>
                  <a:cubicBezTo>
                    <a:pt x="639" y="582"/>
                    <a:pt x="627" y="577"/>
                    <a:pt x="633" y="560"/>
                  </a:cubicBezTo>
                  <a:lnTo>
                    <a:pt x="633" y="560"/>
                  </a:lnTo>
                  <a:lnTo>
                    <a:pt x="644" y="571"/>
                  </a:lnTo>
                  <a:cubicBezTo>
                    <a:pt x="650" y="554"/>
                    <a:pt x="633" y="560"/>
                    <a:pt x="639" y="543"/>
                  </a:cubicBezTo>
                  <a:lnTo>
                    <a:pt x="639" y="543"/>
                  </a:lnTo>
                  <a:cubicBezTo>
                    <a:pt x="638" y="544"/>
                    <a:pt x="637" y="544"/>
                    <a:pt x="636" y="544"/>
                  </a:cubicBezTo>
                  <a:cubicBezTo>
                    <a:pt x="634" y="544"/>
                    <a:pt x="633" y="539"/>
                    <a:pt x="631" y="539"/>
                  </a:cubicBezTo>
                  <a:cubicBezTo>
                    <a:pt x="630" y="539"/>
                    <a:pt x="629" y="540"/>
                    <a:pt x="627" y="543"/>
                  </a:cubicBezTo>
                  <a:cubicBezTo>
                    <a:pt x="622" y="537"/>
                    <a:pt x="627" y="526"/>
                    <a:pt x="633" y="515"/>
                  </a:cubicBezTo>
                  <a:lnTo>
                    <a:pt x="627" y="515"/>
                  </a:lnTo>
                  <a:cubicBezTo>
                    <a:pt x="616" y="521"/>
                    <a:pt x="627" y="532"/>
                    <a:pt x="616" y="537"/>
                  </a:cubicBezTo>
                  <a:lnTo>
                    <a:pt x="622" y="549"/>
                  </a:lnTo>
                  <a:cubicBezTo>
                    <a:pt x="619" y="551"/>
                    <a:pt x="616" y="552"/>
                    <a:pt x="613" y="552"/>
                  </a:cubicBezTo>
                  <a:cubicBezTo>
                    <a:pt x="609" y="552"/>
                    <a:pt x="605" y="549"/>
                    <a:pt x="605" y="543"/>
                  </a:cubicBezTo>
                  <a:cubicBezTo>
                    <a:pt x="605" y="549"/>
                    <a:pt x="605" y="549"/>
                    <a:pt x="599" y="549"/>
                  </a:cubicBezTo>
                  <a:cubicBezTo>
                    <a:pt x="588" y="549"/>
                    <a:pt x="611" y="543"/>
                    <a:pt x="599" y="532"/>
                  </a:cubicBezTo>
                  <a:lnTo>
                    <a:pt x="599" y="532"/>
                  </a:lnTo>
                  <a:lnTo>
                    <a:pt x="599" y="543"/>
                  </a:lnTo>
                  <a:cubicBezTo>
                    <a:pt x="588" y="537"/>
                    <a:pt x="594" y="521"/>
                    <a:pt x="599" y="515"/>
                  </a:cubicBezTo>
                  <a:cubicBezTo>
                    <a:pt x="608" y="510"/>
                    <a:pt x="610" y="502"/>
                    <a:pt x="616" y="502"/>
                  </a:cubicBezTo>
                  <a:cubicBezTo>
                    <a:pt x="618" y="502"/>
                    <a:pt x="620" y="503"/>
                    <a:pt x="622" y="504"/>
                  </a:cubicBezTo>
                  <a:lnTo>
                    <a:pt x="616" y="515"/>
                  </a:lnTo>
                  <a:cubicBezTo>
                    <a:pt x="627" y="509"/>
                    <a:pt x="622" y="498"/>
                    <a:pt x="627" y="493"/>
                  </a:cubicBezTo>
                  <a:cubicBezTo>
                    <a:pt x="627" y="493"/>
                    <a:pt x="627" y="487"/>
                    <a:pt x="627" y="487"/>
                  </a:cubicBezTo>
                  <a:cubicBezTo>
                    <a:pt x="633" y="481"/>
                    <a:pt x="633" y="470"/>
                    <a:pt x="639" y="465"/>
                  </a:cubicBezTo>
                  <a:lnTo>
                    <a:pt x="627" y="459"/>
                  </a:lnTo>
                  <a:lnTo>
                    <a:pt x="633" y="465"/>
                  </a:lnTo>
                  <a:cubicBezTo>
                    <a:pt x="633" y="468"/>
                    <a:pt x="627" y="472"/>
                    <a:pt x="624" y="472"/>
                  </a:cubicBezTo>
                  <a:cubicBezTo>
                    <a:pt x="623" y="472"/>
                    <a:pt x="622" y="472"/>
                    <a:pt x="622" y="470"/>
                  </a:cubicBezTo>
                  <a:cubicBezTo>
                    <a:pt x="622" y="453"/>
                    <a:pt x="633" y="459"/>
                    <a:pt x="639" y="453"/>
                  </a:cubicBezTo>
                  <a:cubicBezTo>
                    <a:pt x="650" y="465"/>
                    <a:pt x="639" y="470"/>
                    <a:pt x="639" y="476"/>
                  </a:cubicBezTo>
                  <a:cubicBezTo>
                    <a:pt x="650" y="476"/>
                    <a:pt x="644" y="465"/>
                    <a:pt x="655" y="453"/>
                  </a:cubicBezTo>
                  <a:lnTo>
                    <a:pt x="655" y="453"/>
                  </a:lnTo>
                  <a:cubicBezTo>
                    <a:pt x="667" y="459"/>
                    <a:pt x="650" y="470"/>
                    <a:pt x="661" y="476"/>
                  </a:cubicBezTo>
                  <a:cubicBezTo>
                    <a:pt x="667" y="465"/>
                    <a:pt x="655" y="459"/>
                    <a:pt x="667" y="448"/>
                  </a:cubicBezTo>
                  <a:cubicBezTo>
                    <a:pt x="667" y="448"/>
                    <a:pt x="667" y="465"/>
                    <a:pt x="672" y="465"/>
                  </a:cubicBezTo>
                  <a:lnTo>
                    <a:pt x="678" y="459"/>
                  </a:lnTo>
                  <a:lnTo>
                    <a:pt x="678" y="459"/>
                  </a:lnTo>
                  <a:cubicBezTo>
                    <a:pt x="675" y="467"/>
                    <a:pt x="679" y="467"/>
                    <a:pt x="683" y="467"/>
                  </a:cubicBezTo>
                  <a:cubicBezTo>
                    <a:pt x="688" y="467"/>
                    <a:pt x="692" y="467"/>
                    <a:pt x="689" y="476"/>
                  </a:cubicBezTo>
                  <a:cubicBezTo>
                    <a:pt x="700" y="470"/>
                    <a:pt x="683" y="459"/>
                    <a:pt x="695" y="453"/>
                  </a:cubicBezTo>
                  <a:lnTo>
                    <a:pt x="695" y="453"/>
                  </a:lnTo>
                  <a:cubicBezTo>
                    <a:pt x="692" y="453"/>
                    <a:pt x="688" y="455"/>
                    <a:pt x="684" y="455"/>
                  </a:cubicBezTo>
                  <a:cubicBezTo>
                    <a:pt x="681" y="455"/>
                    <a:pt x="678" y="453"/>
                    <a:pt x="678" y="448"/>
                  </a:cubicBezTo>
                  <a:lnTo>
                    <a:pt x="683" y="437"/>
                  </a:lnTo>
                  <a:cubicBezTo>
                    <a:pt x="688" y="437"/>
                    <a:pt x="693" y="449"/>
                    <a:pt x="698" y="449"/>
                  </a:cubicBezTo>
                  <a:cubicBezTo>
                    <a:pt x="699" y="449"/>
                    <a:pt x="699" y="449"/>
                    <a:pt x="700" y="448"/>
                  </a:cubicBezTo>
                  <a:lnTo>
                    <a:pt x="700" y="437"/>
                  </a:lnTo>
                  <a:cubicBezTo>
                    <a:pt x="698" y="435"/>
                    <a:pt x="696" y="434"/>
                    <a:pt x="695" y="434"/>
                  </a:cubicBezTo>
                  <a:cubicBezTo>
                    <a:pt x="691" y="434"/>
                    <a:pt x="689" y="437"/>
                    <a:pt x="689" y="437"/>
                  </a:cubicBezTo>
                  <a:cubicBezTo>
                    <a:pt x="695" y="425"/>
                    <a:pt x="678" y="420"/>
                    <a:pt x="678" y="409"/>
                  </a:cubicBezTo>
                  <a:cubicBezTo>
                    <a:pt x="678" y="403"/>
                    <a:pt x="678" y="397"/>
                    <a:pt x="683" y="397"/>
                  </a:cubicBezTo>
                  <a:cubicBezTo>
                    <a:pt x="678" y="381"/>
                    <a:pt x="683" y="358"/>
                    <a:pt x="678" y="341"/>
                  </a:cubicBezTo>
                  <a:lnTo>
                    <a:pt x="678" y="341"/>
                  </a:lnTo>
                  <a:cubicBezTo>
                    <a:pt x="679" y="345"/>
                    <a:pt x="681" y="346"/>
                    <a:pt x="683" y="346"/>
                  </a:cubicBezTo>
                  <a:cubicBezTo>
                    <a:pt x="687" y="346"/>
                    <a:pt x="691" y="340"/>
                    <a:pt x="695" y="336"/>
                  </a:cubicBezTo>
                  <a:cubicBezTo>
                    <a:pt x="695" y="337"/>
                    <a:pt x="695" y="339"/>
                    <a:pt x="695" y="341"/>
                  </a:cubicBezTo>
                  <a:lnTo>
                    <a:pt x="695" y="341"/>
                  </a:lnTo>
                  <a:cubicBezTo>
                    <a:pt x="705" y="330"/>
                    <a:pt x="689" y="330"/>
                    <a:pt x="700" y="319"/>
                  </a:cubicBezTo>
                  <a:cubicBezTo>
                    <a:pt x="701" y="318"/>
                    <a:pt x="702" y="317"/>
                    <a:pt x="703" y="317"/>
                  </a:cubicBezTo>
                  <a:cubicBezTo>
                    <a:pt x="708" y="317"/>
                    <a:pt x="711" y="325"/>
                    <a:pt x="711" y="325"/>
                  </a:cubicBezTo>
                  <a:cubicBezTo>
                    <a:pt x="717" y="308"/>
                    <a:pt x="700" y="319"/>
                    <a:pt x="706" y="302"/>
                  </a:cubicBezTo>
                  <a:lnTo>
                    <a:pt x="706" y="302"/>
                  </a:lnTo>
                  <a:cubicBezTo>
                    <a:pt x="706" y="302"/>
                    <a:pt x="706" y="305"/>
                    <a:pt x="707" y="305"/>
                  </a:cubicBezTo>
                  <a:cubicBezTo>
                    <a:pt x="708" y="305"/>
                    <a:pt x="709" y="304"/>
                    <a:pt x="711" y="302"/>
                  </a:cubicBezTo>
                  <a:cubicBezTo>
                    <a:pt x="711" y="296"/>
                    <a:pt x="706" y="285"/>
                    <a:pt x="700" y="285"/>
                  </a:cubicBezTo>
                  <a:cubicBezTo>
                    <a:pt x="717" y="280"/>
                    <a:pt x="700" y="263"/>
                    <a:pt x="717" y="263"/>
                  </a:cubicBezTo>
                  <a:cubicBezTo>
                    <a:pt x="715" y="256"/>
                    <a:pt x="714" y="254"/>
                    <a:pt x="712" y="254"/>
                  </a:cubicBezTo>
                  <a:cubicBezTo>
                    <a:pt x="709" y="254"/>
                    <a:pt x="705" y="264"/>
                    <a:pt x="702" y="264"/>
                  </a:cubicBezTo>
                  <a:cubicBezTo>
                    <a:pt x="701" y="264"/>
                    <a:pt x="701" y="263"/>
                    <a:pt x="700" y="263"/>
                  </a:cubicBezTo>
                  <a:cubicBezTo>
                    <a:pt x="695" y="252"/>
                    <a:pt x="700" y="240"/>
                    <a:pt x="700" y="235"/>
                  </a:cubicBezTo>
                  <a:cubicBezTo>
                    <a:pt x="706" y="240"/>
                    <a:pt x="706" y="240"/>
                    <a:pt x="706" y="246"/>
                  </a:cubicBezTo>
                  <a:lnTo>
                    <a:pt x="717" y="240"/>
                  </a:lnTo>
                  <a:cubicBezTo>
                    <a:pt x="717" y="218"/>
                    <a:pt x="695" y="229"/>
                    <a:pt x="700" y="207"/>
                  </a:cubicBezTo>
                  <a:lnTo>
                    <a:pt x="700" y="207"/>
                  </a:lnTo>
                  <a:cubicBezTo>
                    <a:pt x="702" y="211"/>
                    <a:pt x="703" y="212"/>
                    <a:pt x="705" y="212"/>
                  </a:cubicBezTo>
                  <a:cubicBezTo>
                    <a:pt x="706" y="212"/>
                    <a:pt x="707" y="211"/>
                    <a:pt x="708" y="211"/>
                  </a:cubicBezTo>
                  <a:cubicBezTo>
                    <a:pt x="709" y="211"/>
                    <a:pt x="710" y="211"/>
                    <a:pt x="711" y="212"/>
                  </a:cubicBezTo>
                  <a:cubicBezTo>
                    <a:pt x="711" y="208"/>
                    <a:pt x="711" y="198"/>
                    <a:pt x="709" y="198"/>
                  </a:cubicBezTo>
                  <a:cubicBezTo>
                    <a:pt x="708" y="198"/>
                    <a:pt x="707" y="199"/>
                    <a:pt x="706" y="201"/>
                  </a:cubicBezTo>
                  <a:cubicBezTo>
                    <a:pt x="706" y="196"/>
                    <a:pt x="706" y="184"/>
                    <a:pt x="706" y="179"/>
                  </a:cubicBezTo>
                  <a:cubicBezTo>
                    <a:pt x="700" y="173"/>
                    <a:pt x="695" y="162"/>
                    <a:pt x="689" y="162"/>
                  </a:cubicBezTo>
                  <a:cubicBezTo>
                    <a:pt x="683" y="151"/>
                    <a:pt x="689" y="134"/>
                    <a:pt x="689" y="128"/>
                  </a:cubicBezTo>
                  <a:cubicBezTo>
                    <a:pt x="672" y="106"/>
                    <a:pt x="667" y="72"/>
                    <a:pt x="627" y="50"/>
                  </a:cubicBezTo>
                  <a:lnTo>
                    <a:pt x="627" y="50"/>
                  </a:lnTo>
                  <a:lnTo>
                    <a:pt x="633" y="56"/>
                  </a:lnTo>
                  <a:cubicBezTo>
                    <a:pt x="628" y="52"/>
                    <a:pt x="625" y="51"/>
                    <a:pt x="624" y="51"/>
                  </a:cubicBezTo>
                  <a:cubicBezTo>
                    <a:pt x="620" y="51"/>
                    <a:pt x="624" y="61"/>
                    <a:pt x="620" y="61"/>
                  </a:cubicBezTo>
                  <a:cubicBezTo>
                    <a:pt x="618" y="61"/>
                    <a:pt x="615" y="59"/>
                    <a:pt x="611" y="56"/>
                  </a:cubicBezTo>
                  <a:cubicBezTo>
                    <a:pt x="622" y="44"/>
                    <a:pt x="599" y="39"/>
                    <a:pt x="594" y="33"/>
                  </a:cubicBezTo>
                  <a:cubicBezTo>
                    <a:pt x="566" y="11"/>
                    <a:pt x="538" y="22"/>
                    <a:pt x="515" y="16"/>
                  </a:cubicBezTo>
                  <a:cubicBezTo>
                    <a:pt x="515" y="11"/>
                    <a:pt x="515" y="11"/>
                    <a:pt x="521" y="11"/>
                  </a:cubicBezTo>
                  <a:cubicBezTo>
                    <a:pt x="498" y="5"/>
                    <a:pt x="487" y="5"/>
                    <a:pt x="470" y="5"/>
                  </a:cubicBezTo>
                  <a:cubicBezTo>
                    <a:pt x="462" y="2"/>
                    <a:pt x="454" y="1"/>
                    <a:pt x="44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2" name="Google Shape;122;p17"/>
          <p:cNvSpPr/>
          <p:nvPr/>
        </p:nvSpPr>
        <p:spPr>
          <a:xfrm>
            <a:off x="4645900" y="6400635"/>
            <a:ext cx="158696" cy="211069"/>
          </a:xfrm>
          <a:custGeom>
            <a:rect b="b" l="l" r="r" t="t"/>
            <a:pathLst>
              <a:path extrusionOk="0" h="1447" w="1088">
                <a:moveTo>
                  <a:pt x="841" y="354"/>
                </a:moveTo>
                <a:lnTo>
                  <a:pt x="841" y="354"/>
                </a:lnTo>
                <a:cubicBezTo>
                  <a:pt x="842" y="355"/>
                  <a:pt x="843" y="356"/>
                  <a:pt x="843" y="356"/>
                </a:cubicBezTo>
                <a:lnTo>
                  <a:pt x="843" y="356"/>
                </a:lnTo>
                <a:cubicBezTo>
                  <a:pt x="843" y="355"/>
                  <a:pt x="842" y="355"/>
                  <a:pt x="841" y="354"/>
                </a:cubicBezTo>
                <a:close/>
                <a:moveTo>
                  <a:pt x="958" y="500"/>
                </a:moveTo>
                <a:cubicBezTo>
                  <a:pt x="958" y="501"/>
                  <a:pt x="959" y="502"/>
                  <a:pt x="960" y="502"/>
                </a:cubicBezTo>
                <a:lnTo>
                  <a:pt x="960" y="502"/>
                </a:lnTo>
                <a:cubicBezTo>
                  <a:pt x="959" y="501"/>
                  <a:pt x="959" y="500"/>
                  <a:pt x="958" y="500"/>
                </a:cubicBezTo>
                <a:close/>
                <a:moveTo>
                  <a:pt x="1003" y="920"/>
                </a:moveTo>
                <a:lnTo>
                  <a:pt x="1003" y="920"/>
                </a:lnTo>
                <a:cubicBezTo>
                  <a:pt x="1013" y="924"/>
                  <a:pt x="1002" y="950"/>
                  <a:pt x="1002" y="950"/>
                </a:cubicBezTo>
                <a:cubicBezTo>
                  <a:pt x="1002" y="950"/>
                  <a:pt x="1002" y="949"/>
                  <a:pt x="1003" y="948"/>
                </a:cubicBezTo>
                <a:cubicBezTo>
                  <a:pt x="1007" y="958"/>
                  <a:pt x="1006" y="960"/>
                  <a:pt x="1004" y="960"/>
                </a:cubicBezTo>
                <a:cubicBezTo>
                  <a:pt x="1002" y="960"/>
                  <a:pt x="1000" y="959"/>
                  <a:pt x="998" y="959"/>
                </a:cubicBezTo>
                <a:cubicBezTo>
                  <a:pt x="1003" y="948"/>
                  <a:pt x="998" y="942"/>
                  <a:pt x="1003" y="931"/>
                </a:cubicBezTo>
                <a:lnTo>
                  <a:pt x="998" y="931"/>
                </a:lnTo>
                <a:cubicBezTo>
                  <a:pt x="998" y="925"/>
                  <a:pt x="998" y="920"/>
                  <a:pt x="1003" y="920"/>
                </a:cubicBezTo>
                <a:close/>
                <a:moveTo>
                  <a:pt x="471" y="981"/>
                </a:moveTo>
                <a:lnTo>
                  <a:pt x="471" y="981"/>
                </a:lnTo>
                <a:cubicBezTo>
                  <a:pt x="466" y="987"/>
                  <a:pt x="471" y="987"/>
                  <a:pt x="466" y="987"/>
                </a:cubicBezTo>
                <a:lnTo>
                  <a:pt x="466" y="998"/>
                </a:lnTo>
                <a:cubicBezTo>
                  <a:pt x="466" y="992"/>
                  <a:pt x="471" y="987"/>
                  <a:pt x="471" y="981"/>
                </a:cubicBezTo>
                <a:close/>
                <a:moveTo>
                  <a:pt x="292" y="1037"/>
                </a:moveTo>
                <a:lnTo>
                  <a:pt x="292" y="1037"/>
                </a:lnTo>
                <a:cubicBezTo>
                  <a:pt x="290" y="1037"/>
                  <a:pt x="288" y="1038"/>
                  <a:pt x="288" y="1039"/>
                </a:cubicBezTo>
                <a:lnTo>
                  <a:pt x="288" y="1039"/>
                </a:lnTo>
                <a:cubicBezTo>
                  <a:pt x="289" y="1039"/>
                  <a:pt x="291" y="1038"/>
                  <a:pt x="292" y="1037"/>
                </a:cubicBezTo>
                <a:close/>
                <a:moveTo>
                  <a:pt x="135" y="1239"/>
                </a:moveTo>
                <a:cubicBezTo>
                  <a:pt x="135" y="1240"/>
                  <a:pt x="135" y="1240"/>
                  <a:pt x="136" y="1240"/>
                </a:cubicBezTo>
                <a:lnTo>
                  <a:pt x="136" y="1240"/>
                </a:lnTo>
                <a:cubicBezTo>
                  <a:pt x="135" y="1240"/>
                  <a:pt x="135" y="1239"/>
                  <a:pt x="135" y="1239"/>
                </a:cubicBezTo>
                <a:close/>
                <a:moveTo>
                  <a:pt x="1031" y="1350"/>
                </a:moveTo>
                <a:cubicBezTo>
                  <a:pt x="1041" y="1350"/>
                  <a:pt x="1029" y="1366"/>
                  <a:pt x="1029" y="1377"/>
                </a:cubicBezTo>
                <a:lnTo>
                  <a:pt x="1029" y="1377"/>
                </a:lnTo>
                <a:cubicBezTo>
                  <a:pt x="1027" y="1375"/>
                  <a:pt x="1024" y="1373"/>
                  <a:pt x="1020" y="1373"/>
                </a:cubicBezTo>
                <a:cubicBezTo>
                  <a:pt x="1031" y="1368"/>
                  <a:pt x="1020" y="1356"/>
                  <a:pt x="1026" y="1351"/>
                </a:cubicBezTo>
                <a:cubicBezTo>
                  <a:pt x="1028" y="1350"/>
                  <a:pt x="1029" y="1350"/>
                  <a:pt x="1031" y="1350"/>
                </a:cubicBezTo>
                <a:close/>
                <a:moveTo>
                  <a:pt x="51" y="1417"/>
                </a:moveTo>
                <a:cubicBezTo>
                  <a:pt x="49" y="1417"/>
                  <a:pt x="47" y="1418"/>
                  <a:pt x="46" y="1418"/>
                </a:cubicBezTo>
                <a:lnTo>
                  <a:pt x="51" y="1418"/>
                </a:lnTo>
                <a:cubicBezTo>
                  <a:pt x="51" y="1418"/>
                  <a:pt x="51" y="1417"/>
                  <a:pt x="51" y="1417"/>
                </a:cubicBezTo>
                <a:close/>
                <a:moveTo>
                  <a:pt x="1070" y="1"/>
                </a:moveTo>
                <a:cubicBezTo>
                  <a:pt x="1069" y="1"/>
                  <a:pt x="1067" y="2"/>
                  <a:pt x="1065" y="7"/>
                </a:cubicBezTo>
                <a:lnTo>
                  <a:pt x="1048" y="80"/>
                </a:lnTo>
                <a:cubicBezTo>
                  <a:pt x="1048" y="91"/>
                  <a:pt x="1042" y="96"/>
                  <a:pt x="1042" y="102"/>
                </a:cubicBezTo>
                <a:cubicBezTo>
                  <a:pt x="1038" y="94"/>
                  <a:pt x="1037" y="89"/>
                  <a:pt x="1035" y="89"/>
                </a:cubicBezTo>
                <a:cubicBezTo>
                  <a:pt x="1034" y="89"/>
                  <a:pt x="1033" y="89"/>
                  <a:pt x="1031" y="91"/>
                </a:cubicBezTo>
                <a:cubicBezTo>
                  <a:pt x="1037" y="74"/>
                  <a:pt x="1042" y="63"/>
                  <a:pt x="1048" y="57"/>
                </a:cubicBezTo>
                <a:cubicBezTo>
                  <a:pt x="1052" y="42"/>
                  <a:pt x="1052" y="39"/>
                  <a:pt x="1050" y="39"/>
                </a:cubicBezTo>
                <a:lnTo>
                  <a:pt x="1050" y="39"/>
                </a:lnTo>
                <a:cubicBezTo>
                  <a:pt x="1049" y="39"/>
                  <a:pt x="1049" y="40"/>
                  <a:pt x="1048" y="40"/>
                </a:cubicBezTo>
                <a:cubicBezTo>
                  <a:pt x="1046" y="40"/>
                  <a:pt x="1047" y="37"/>
                  <a:pt x="1054" y="18"/>
                </a:cubicBezTo>
                <a:lnTo>
                  <a:pt x="1054" y="18"/>
                </a:lnTo>
                <a:cubicBezTo>
                  <a:pt x="1037" y="46"/>
                  <a:pt x="1048" y="35"/>
                  <a:pt x="1037" y="57"/>
                </a:cubicBezTo>
                <a:lnTo>
                  <a:pt x="1026" y="68"/>
                </a:lnTo>
                <a:lnTo>
                  <a:pt x="1037" y="63"/>
                </a:lnTo>
                <a:lnTo>
                  <a:pt x="1037" y="63"/>
                </a:lnTo>
                <a:cubicBezTo>
                  <a:pt x="1020" y="91"/>
                  <a:pt x="1014" y="119"/>
                  <a:pt x="1003" y="119"/>
                </a:cubicBezTo>
                <a:lnTo>
                  <a:pt x="986" y="164"/>
                </a:lnTo>
                <a:cubicBezTo>
                  <a:pt x="988" y="158"/>
                  <a:pt x="988" y="156"/>
                  <a:pt x="988" y="156"/>
                </a:cubicBezTo>
                <a:lnTo>
                  <a:pt x="988" y="156"/>
                </a:lnTo>
                <a:cubicBezTo>
                  <a:pt x="987" y="156"/>
                  <a:pt x="979" y="175"/>
                  <a:pt x="975" y="175"/>
                </a:cubicBezTo>
                <a:lnTo>
                  <a:pt x="981" y="158"/>
                </a:lnTo>
                <a:lnTo>
                  <a:pt x="981" y="158"/>
                </a:lnTo>
                <a:cubicBezTo>
                  <a:pt x="970" y="169"/>
                  <a:pt x="970" y="175"/>
                  <a:pt x="964" y="175"/>
                </a:cubicBezTo>
                <a:cubicBezTo>
                  <a:pt x="970" y="152"/>
                  <a:pt x="970" y="164"/>
                  <a:pt x="975" y="147"/>
                </a:cubicBezTo>
                <a:lnTo>
                  <a:pt x="975" y="147"/>
                </a:lnTo>
                <a:lnTo>
                  <a:pt x="964" y="158"/>
                </a:lnTo>
                <a:cubicBezTo>
                  <a:pt x="964" y="168"/>
                  <a:pt x="960" y="181"/>
                  <a:pt x="962" y="181"/>
                </a:cubicBezTo>
                <a:cubicBezTo>
                  <a:pt x="963" y="181"/>
                  <a:pt x="963" y="181"/>
                  <a:pt x="964" y="180"/>
                </a:cubicBezTo>
                <a:lnTo>
                  <a:pt x="964" y="180"/>
                </a:lnTo>
                <a:cubicBezTo>
                  <a:pt x="953" y="214"/>
                  <a:pt x="947" y="236"/>
                  <a:pt x="930" y="259"/>
                </a:cubicBezTo>
                <a:cubicBezTo>
                  <a:pt x="919" y="259"/>
                  <a:pt x="936" y="231"/>
                  <a:pt x="930" y="225"/>
                </a:cubicBezTo>
                <a:lnTo>
                  <a:pt x="930" y="225"/>
                </a:lnTo>
                <a:cubicBezTo>
                  <a:pt x="908" y="253"/>
                  <a:pt x="914" y="298"/>
                  <a:pt x="902" y="309"/>
                </a:cubicBezTo>
                <a:cubicBezTo>
                  <a:pt x="886" y="326"/>
                  <a:pt x="891" y="332"/>
                  <a:pt x="874" y="354"/>
                </a:cubicBezTo>
                <a:cubicBezTo>
                  <a:pt x="874" y="352"/>
                  <a:pt x="874" y="351"/>
                  <a:pt x="873" y="351"/>
                </a:cubicBezTo>
                <a:cubicBezTo>
                  <a:pt x="869" y="351"/>
                  <a:pt x="860" y="361"/>
                  <a:pt x="854" y="361"/>
                </a:cubicBezTo>
                <a:cubicBezTo>
                  <a:pt x="853" y="361"/>
                  <a:pt x="853" y="360"/>
                  <a:pt x="852" y="360"/>
                </a:cubicBezTo>
                <a:cubicBezTo>
                  <a:pt x="852" y="360"/>
                  <a:pt x="852" y="354"/>
                  <a:pt x="852" y="348"/>
                </a:cubicBezTo>
                <a:cubicBezTo>
                  <a:pt x="852" y="355"/>
                  <a:pt x="850" y="358"/>
                  <a:pt x="847" y="358"/>
                </a:cubicBezTo>
                <a:cubicBezTo>
                  <a:pt x="846" y="358"/>
                  <a:pt x="845" y="357"/>
                  <a:pt x="843" y="356"/>
                </a:cubicBezTo>
                <a:lnTo>
                  <a:pt x="843" y="356"/>
                </a:lnTo>
                <a:cubicBezTo>
                  <a:pt x="849" y="364"/>
                  <a:pt x="835" y="383"/>
                  <a:pt x="830" y="393"/>
                </a:cubicBezTo>
                <a:lnTo>
                  <a:pt x="841" y="393"/>
                </a:lnTo>
                <a:cubicBezTo>
                  <a:pt x="835" y="404"/>
                  <a:pt x="830" y="416"/>
                  <a:pt x="824" y="427"/>
                </a:cubicBezTo>
                <a:cubicBezTo>
                  <a:pt x="818" y="438"/>
                  <a:pt x="824" y="438"/>
                  <a:pt x="824" y="455"/>
                </a:cubicBezTo>
                <a:cubicBezTo>
                  <a:pt x="813" y="455"/>
                  <a:pt x="807" y="449"/>
                  <a:pt x="802" y="444"/>
                </a:cubicBezTo>
                <a:cubicBezTo>
                  <a:pt x="807" y="444"/>
                  <a:pt x="813" y="432"/>
                  <a:pt x="818" y="432"/>
                </a:cubicBezTo>
                <a:cubicBezTo>
                  <a:pt x="824" y="410"/>
                  <a:pt x="818" y="388"/>
                  <a:pt x="835" y="376"/>
                </a:cubicBezTo>
                <a:cubicBezTo>
                  <a:pt x="833" y="373"/>
                  <a:pt x="831" y="371"/>
                  <a:pt x="830" y="371"/>
                </a:cubicBezTo>
                <a:cubicBezTo>
                  <a:pt x="826" y="371"/>
                  <a:pt x="827" y="389"/>
                  <a:pt x="818" y="393"/>
                </a:cubicBezTo>
                <a:cubicBezTo>
                  <a:pt x="818" y="393"/>
                  <a:pt x="818" y="393"/>
                  <a:pt x="818" y="388"/>
                </a:cubicBezTo>
                <a:cubicBezTo>
                  <a:pt x="818" y="393"/>
                  <a:pt x="813" y="393"/>
                  <a:pt x="813" y="393"/>
                </a:cubicBezTo>
                <a:cubicBezTo>
                  <a:pt x="818" y="382"/>
                  <a:pt x="818" y="376"/>
                  <a:pt x="813" y="365"/>
                </a:cubicBezTo>
                <a:lnTo>
                  <a:pt x="813" y="365"/>
                </a:lnTo>
                <a:cubicBezTo>
                  <a:pt x="807" y="376"/>
                  <a:pt x="824" y="382"/>
                  <a:pt x="807" y="393"/>
                </a:cubicBezTo>
                <a:cubicBezTo>
                  <a:pt x="807" y="404"/>
                  <a:pt x="790" y="399"/>
                  <a:pt x="785" y="404"/>
                </a:cubicBezTo>
                <a:cubicBezTo>
                  <a:pt x="790" y="416"/>
                  <a:pt x="802" y="427"/>
                  <a:pt x="785" y="438"/>
                </a:cubicBezTo>
                <a:lnTo>
                  <a:pt x="785" y="421"/>
                </a:lnTo>
                <a:lnTo>
                  <a:pt x="785" y="421"/>
                </a:lnTo>
                <a:cubicBezTo>
                  <a:pt x="774" y="438"/>
                  <a:pt x="790" y="438"/>
                  <a:pt x="779" y="455"/>
                </a:cubicBezTo>
                <a:cubicBezTo>
                  <a:pt x="780" y="454"/>
                  <a:pt x="781" y="454"/>
                  <a:pt x="781" y="454"/>
                </a:cubicBezTo>
                <a:cubicBezTo>
                  <a:pt x="784" y="454"/>
                  <a:pt x="785" y="459"/>
                  <a:pt x="787" y="459"/>
                </a:cubicBezTo>
                <a:cubicBezTo>
                  <a:pt x="788" y="459"/>
                  <a:pt x="789" y="458"/>
                  <a:pt x="790" y="455"/>
                </a:cubicBezTo>
                <a:lnTo>
                  <a:pt x="790" y="455"/>
                </a:lnTo>
                <a:cubicBezTo>
                  <a:pt x="790" y="466"/>
                  <a:pt x="785" y="477"/>
                  <a:pt x="774" y="483"/>
                </a:cubicBezTo>
                <a:cubicBezTo>
                  <a:pt x="774" y="483"/>
                  <a:pt x="779" y="483"/>
                  <a:pt x="779" y="488"/>
                </a:cubicBezTo>
                <a:cubicBezTo>
                  <a:pt x="796" y="483"/>
                  <a:pt x="785" y="466"/>
                  <a:pt x="802" y="466"/>
                </a:cubicBezTo>
                <a:lnTo>
                  <a:pt x="796" y="455"/>
                </a:lnTo>
                <a:cubicBezTo>
                  <a:pt x="798" y="453"/>
                  <a:pt x="800" y="452"/>
                  <a:pt x="802" y="452"/>
                </a:cubicBezTo>
                <a:cubicBezTo>
                  <a:pt x="807" y="452"/>
                  <a:pt x="813" y="456"/>
                  <a:pt x="813" y="460"/>
                </a:cubicBezTo>
                <a:cubicBezTo>
                  <a:pt x="813" y="460"/>
                  <a:pt x="813" y="455"/>
                  <a:pt x="818" y="455"/>
                </a:cubicBezTo>
                <a:lnTo>
                  <a:pt x="818" y="455"/>
                </a:lnTo>
                <a:cubicBezTo>
                  <a:pt x="830" y="466"/>
                  <a:pt x="802" y="460"/>
                  <a:pt x="813" y="472"/>
                </a:cubicBezTo>
                <a:lnTo>
                  <a:pt x="818" y="466"/>
                </a:lnTo>
                <a:lnTo>
                  <a:pt x="818" y="466"/>
                </a:lnTo>
                <a:cubicBezTo>
                  <a:pt x="830" y="472"/>
                  <a:pt x="813" y="483"/>
                  <a:pt x="807" y="494"/>
                </a:cubicBezTo>
                <a:cubicBezTo>
                  <a:pt x="799" y="498"/>
                  <a:pt x="794" y="502"/>
                  <a:pt x="790" y="502"/>
                </a:cubicBezTo>
                <a:cubicBezTo>
                  <a:pt x="788" y="502"/>
                  <a:pt x="786" y="501"/>
                  <a:pt x="785" y="500"/>
                </a:cubicBezTo>
                <a:lnTo>
                  <a:pt x="790" y="488"/>
                </a:lnTo>
                <a:lnTo>
                  <a:pt x="790" y="488"/>
                </a:lnTo>
                <a:cubicBezTo>
                  <a:pt x="779" y="488"/>
                  <a:pt x="785" y="505"/>
                  <a:pt x="779" y="511"/>
                </a:cubicBezTo>
                <a:lnTo>
                  <a:pt x="768" y="511"/>
                </a:lnTo>
                <a:cubicBezTo>
                  <a:pt x="768" y="516"/>
                  <a:pt x="762" y="528"/>
                  <a:pt x="757" y="533"/>
                </a:cubicBezTo>
                <a:lnTo>
                  <a:pt x="762" y="539"/>
                </a:lnTo>
                <a:lnTo>
                  <a:pt x="762" y="533"/>
                </a:lnTo>
                <a:cubicBezTo>
                  <a:pt x="766" y="530"/>
                  <a:pt x="769" y="527"/>
                  <a:pt x="771" y="527"/>
                </a:cubicBezTo>
                <a:cubicBezTo>
                  <a:pt x="773" y="527"/>
                  <a:pt x="774" y="528"/>
                  <a:pt x="774" y="533"/>
                </a:cubicBezTo>
                <a:cubicBezTo>
                  <a:pt x="771" y="539"/>
                  <a:pt x="767" y="540"/>
                  <a:pt x="762" y="540"/>
                </a:cubicBezTo>
                <a:cubicBezTo>
                  <a:pt x="758" y="540"/>
                  <a:pt x="754" y="539"/>
                  <a:pt x="751" y="539"/>
                </a:cubicBezTo>
                <a:cubicBezTo>
                  <a:pt x="746" y="528"/>
                  <a:pt x="757" y="528"/>
                  <a:pt x="762" y="522"/>
                </a:cubicBezTo>
                <a:cubicBezTo>
                  <a:pt x="761" y="521"/>
                  <a:pt x="760" y="521"/>
                  <a:pt x="758" y="521"/>
                </a:cubicBezTo>
                <a:cubicBezTo>
                  <a:pt x="751" y="521"/>
                  <a:pt x="749" y="534"/>
                  <a:pt x="734" y="539"/>
                </a:cubicBezTo>
                <a:cubicBezTo>
                  <a:pt x="729" y="528"/>
                  <a:pt x="746" y="522"/>
                  <a:pt x="740" y="516"/>
                </a:cubicBezTo>
                <a:lnTo>
                  <a:pt x="740" y="516"/>
                </a:lnTo>
                <a:cubicBezTo>
                  <a:pt x="729" y="522"/>
                  <a:pt x="734" y="533"/>
                  <a:pt x="723" y="539"/>
                </a:cubicBezTo>
                <a:cubicBezTo>
                  <a:pt x="723" y="533"/>
                  <a:pt x="729" y="528"/>
                  <a:pt x="723" y="522"/>
                </a:cubicBezTo>
                <a:lnTo>
                  <a:pt x="718" y="528"/>
                </a:lnTo>
                <a:cubicBezTo>
                  <a:pt x="729" y="511"/>
                  <a:pt x="701" y="522"/>
                  <a:pt x="712" y="505"/>
                </a:cubicBezTo>
                <a:lnTo>
                  <a:pt x="712" y="505"/>
                </a:lnTo>
                <a:cubicBezTo>
                  <a:pt x="701" y="511"/>
                  <a:pt x="712" y="522"/>
                  <a:pt x="701" y="522"/>
                </a:cubicBezTo>
                <a:cubicBezTo>
                  <a:pt x="706" y="522"/>
                  <a:pt x="718" y="522"/>
                  <a:pt x="712" y="533"/>
                </a:cubicBezTo>
                <a:lnTo>
                  <a:pt x="706" y="539"/>
                </a:lnTo>
                <a:cubicBezTo>
                  <a:pt x="705" y="539"/>
                  <a:pt x="704" y="540"/>
                  <a:pt x="703" y="540"/>
                </a:cubicBezTo>
                <a:cubicBezTo>
                  <a:pt x="697" y="540"/>
                  <a:pt x="699" y="527"/>
                  <a:pt x="697" y="527"/>
                </a:cubicBezTo>
                <a:cubicBezTo>
                  <a:pt x="696" y="527"/>
                  <a:pt x="696" y="527"/>
                  <a:pt x="695" y="528"/>
                </a:cubicBezTo>
                <a:lnTo>
                  <a:pt x="690" y="539"/>
                </a:lnTo>
                <a:cubicBezTo>
                  <a:pt x="695" y="539"/>
                  <a:pt x="695" y="539"/>
                  <a:pt x="701" y="544"/>
                </a:cubicBezTo>
                <a:cubicBezTo>
                  <a:pt x="690" y="544"/>
                  <a:pt x="701" y="561"/>
                  <a:pt x="701" y="572"/>
                </a:cubicBezTo>
                <a:cubicBezTo>
                  <a:pt x="701" y="578"/>
                  <a:pt x="695" y="578"/>
                  <a:pt x="690" y="578"/>
                </a:cubicBezTo>
                <a:cubicBezTo>
                  <a:pt x="690" y="600"/>
                  <a:pt x="673" y="612"/>
                  <a:pt x="673" y="634"/>
                </a:cubicBezTo>
                <a:cubicBezTo>
                  <a:pt x="673" y="626"/>
                  <a:pt x="670" y="623"/>
                  <a:pt x="667" y="623"/>
                </a:cubicBezTo>
                <a:cubicBezTo>
                  <a:pt x="663" y="623"/>
                  <a:pt x="659" y="626"/>
                  <a:pt x="656" y="628"/>
                </a:cubicBezTo>
                <a:cubicBezTo>
                  <a:pt x="662" y="617"/>
                  <a:pt x="650" y="612"/>
                  <a:pt x="645" y="606"/>
                </a:cubicBezTo>
                <a:lnTo>
                  <a:pt x="645" y="606"/>
                </a:lnTo>
                <a:cubicBezTo>
                  <a:pt x="645" y="612"/>
                  <a:pt x="650" y="623"/>
                  <a:pt x="656" y="623"/>
                </a:cubicBezTo>
                <a:cubicBezTo>
                  <a:pt x="645" y="628"/>
                  <a:pt x="656" y="634"/>
                  <a:pt x="645" y="640"/>
                </a:cubicBezTo>
                <a:cubicBezTo>
                  <a:pt x="634" y="640"/>
                  <a:pt x="639" y="628"/>
                  <a:pt x="634" y="628"/>
                </a:cubicBezTo>
                <a:lnTo>
                  <a:pt x="634" y="628"/>
                </a:lnTo>
                <a:cubicBezTo>
                  <a:pt x="622" y="640"/>
                  <a:pt x="639" y="640"/>
                  <a:pt x="628" y="651"/>
                </a:cubicBezTo>
                <a:cubicBezTo>
                  <a:pt x="628" y="645"/>
                  <a:pt x="628" y="645"/>
                  <a:pt x="628" y="645"/>
                </a:cubicBezTo>
                <a:cubicBezTo>
                  <a:pt x="622" y="651"/>
                  <a:pt x="622" y="656"/>
                  <a:pt x="622" y="662"/>
                </a:cubicBezTo>
                <a:cubicBezTo>
                  <a:pt x="609" y="662"/>
                  <a:pt x="610" y="676"/>
                  <a:pt x="605" y="676"/>
                </a:cubicBezTo>
                <a:cubicBezTo>
                  <a:pt x="604" y="676"/>
                  <a:pt x="602" y="675"/>
                  <a:pt x="600" y="673"/>
                </a:cubicBezTo>
                <a:cubicBezTo>
                  <a:pt x="598" y="679"/>
                  <a:pt x="598" y="681"/>
                  <a:pt x="599" y="681"/>
                </a:cubicBezTo>
                <a:cubicBezTo>
                  <a:pt x="601" y="681"/>
                  <a:pt x="605" y="678"/>
                  <a:pt x="608" y="678"/>
                </a:cubicBezTo>
                <a:cubicBezTo>
                  <a:pt x="609" y="678"/>
                  <a:pt x="610" y="678"/>
                  <a:pt x="611" y="679"/>
                </a:cubicBezTo>
                <a:cubicBezTo>
                  <a:pt x="611" y="690"/>
                  <a:pt x="594" y="701"/>
                  <a:pt x="594" y="701"/>
                </a:cubicBezTo>
                <a:cubicBezTo>
                  <a:pt x="594" y="696"/>
                  <a:pt x="594" y="690"/>
                  <a:pt x="600" y="690"/>
                </a:cubicBezTo>
                <a:lnTo>
                  <a:pt x="589" y="684"/>
                </a:lnTo>
                <a:lnTo>
                  <a:pt x="589" y="684"/>
                </a:lnTo>
                <a:cubicBezTo>
                  <a:pt x="572" y="701"/>
                  <a:pt x="600" y="712"/>
                  <a:pt x="578" y="724"/>
                </a:cubicBezTo>
                <a:cubicBezTo>
                  <a:pt x="578" y="712"/>
                  <a:pt x="572" y="718"/>
                  <a:pt x="572" y="707"/>
                </a:cubicBezTo>
                <a:cubicBezTo>
                  <a:pt x="572" y="711"/>
                  <a:pt x="565" y="720"/>
                  <a:pt x="568" y="720"/>
                </a:cubicBezTo>
                <a:cubicBezTo>
                  <a:pt x="569" y="720"/>
                  <a:pt x="570" y="719"/>
                  <a:pt x="572" y="718"/>
                </a:cubicBezTo>
                <a:lnTo>
                  <a:pt x="572" y="718"/>
                </a:lnTo>
                <a:cubicBezTo>
                  <a:pt x="566" y="724"/>
                  <a:pt x="561" y="729"/>
                  <a:pt x="555" y="735"/>
                </a:cubicBezTo>
                <a:cubicBezTo>
                  <a:pt x="555" y="740"/>
                  <a:pt x="550" y="752"/>
                  <a:pt x="555" y="757"/>
                </a:cubicBezTo>
                <a:cubicBezTo>
                  <a:pt x="544" y="763"/>
                  <a:pt x="533" y="768"/>
                  <a:pt x="527" y="768"/>
                </a:cubicBezTo>
                <a:cubicBezTo>
                  <a:pt x="516" y="791"/>
                  <a:pt x="494" y="802"/>
                  <a:pt x="482" y="830"/>
                </a:cubicBezTo>
                <a:lnTo>
                  <a:pt x="482" y="824"/>
                </a:lnTo>
                <a:lnTo>
                  <a:pt x="482" y="824"/>
                </a:lnTo>
                <a:cubicBezTo>
                  <a:pt x="471" y="841"/>
                  <a:pt x="499" y="830"/>
                  <a:pt x="488" y="847"/>
                </a:cubicBezTo>
                <a:cubicBezTo>
                  <a:pt x="486" y="843"/>
                  <a:pt x="484" y="842"/>
                  <a:pt x="482" y="842"/>
                </a:cubicBezTo>
                <a:cubicBezTo>
                  <a:pt x="476" y="842"/>
                  <a:pt x="469" y="849"/>
                  <a:pt x="466" y="852"/>
                </a:cubicBezTo>
                <a:cubicBezTo>
                  <a:pt x="443" y="864"/>
                  <a:pt x="443" y="892"/>
                  <a:pt x="421" y="903"/>
                </a:cubicBezTo>
                <a:cubicBezTo>
                  <a:pt x="421" y="903"/>
                  <a:pt x="421" y="897"/>
                  <a:pt x="421" y="897"/>
                </a:cubicBezTo>
                <a:cubicBezTo>
                  <a:pt x="404" y="908"/>
                  <a:pt x="398" y="920"/>
                  <a:pt x="387" y="931"/>
                </a:cubicBezTo>
                <a:cubicBezTo>
                  <a:pt x="365" y="942"/>
                  <a:pt x="359" y="970"/>
                  <a:pt x="342" y="992"/>
                </a:cubicBezTo>
                <a:cubicBezTo>
                  <a:pt x="342" y="987"/>
                  <a:pt x="337" y="987"/>
                  <a:pt x="337" y="981"/>
                </a:cubicBezTo>
                <a:cubicBezTo>
                  <a:pt x="331" y="992"/>
                  <a:pt x="314" y="1009"/>
                  <a:pt x="314" y="1020"/>
                </a:cubicBezTo>
                <a:cubicBezTo>
                  <a:pt x="298" y="1026"/>
                  <a:pt x="309" y="1032"/>
                  <a:pt x="292" y="1043"/>
                </a:cubicBezTo>
                <a:cubicBezTo>
                  <a:pt x="289" y="1043"/>
                  <a:pt x="287" y="1041"/>
                  <a:pt x="288" y="1039"/>
                </a:cubicBezTo>
                <a:lnTo>
                  <a:pt x="288" y="1039"/>
                </a:lnTo>
                <a:cubicBezTo>
                  <a:pt x="279" y="1044"/>
                  <a:pt x="274" y="1049"/>
                  <a:pt x="270" y="1054"/>
                </a:cubicBezTo>
                <a:cubicBezTo>
                  <a:pt x="258" y="1076"/>
                  <a:pt x="270" y="1093"/>
                  <a:pt x="247" y="1110"/>
                </a:cubicBezTo>
                <a:cubicBezTo>
                  <a:pt x="236" y="1099"/>
                  <a:pt x="253" y="1093"/>
                  <a:pt x="247" y="1082"/>
                </a:cubicBezTo>
                <a:lnTo>
                  <a:pt x="247" y="1082"/>
                </a:lnTo>
                <a:cubicBezTo>
                  <a:pt x="242" y="1093"/>
                  <a:pt x="242" y="1093"/>
                  <a:pt x="236" y="1099"/>
                </a:cubicBezTo>
                <a:cubicBezTo>
                  <a:pt x="236" y="1093"/>
                  <a:pt x="230" y="1093"/>
                  <a:pt x="230" y="1088"/>
                </a:cubicBezTo>
                <a:cubicBezTo>
                  <a:pt x="225" y="1093"/>
                  <a:pt x="230" y="1116"/>
                  <a:pt x="230" y="1116"/>
                </a:cubicBezTo>
                <a:cubicBezTo>
                  <a:pt x="230" y="1118"/>
                  <a:pt x="230" y="1120"/>
                  <a:pt x="231" y="1120"/>
                </a:cubicBezTo>
                <a:cubicBezTo>
                  <a:pt x="232" y="1120"/>
                  <a:pt x="233" y="1118"/>
                  <a:pt x="236" y="1116"/>
                </a:cubicBezTo>
                <a:lnTo>
                  <a:pt x="236" y="1116"/>
                </a:lnTo>
                <a:cubicBezTo>
                  <a:pt x="242" y="1127"/>
                  <a:pt x="219" y="1132"/>
                  <a:pt x="214" y="1149"/>
                </a:cubicBezTo>
                <a:cubicBezTo>
                  <a:pt x="218" y="1145"/>
                  <a:pt x="222" y="1141"/>
                  <a:pt x="225" y="1141"/>
                </a:cubicBezTo>
                <a:cubicBezTo>
                  <a:pt x="227" y="1141"/>
                  <a:pt x="229" y="1142"/>
                  <a:pt x="230" y="1144"/>
                </a:cubicBezTo>
                <a:cubicBezTo>
                  <a:pt x="214" y="1155"/>
                  <a:pt x="225" y="1172"/>
                  <a:pt x="219" y="1183"/>
                </a:cubicBezTo>
                <a:cubicBezTo>
                  <a:pt x="218" y="1183"/>
                  <a:pt x="217" y="1184"/>
                  <a:pt x="216" y="1184"/>
                </a:cubicBezTo>
                <a:cubicBezTo>
                  <a:pt x="210" y="1184"/>
                  <a:pt x="218" y="1165"/>
                  <a:pt x="208" y="1160"/>
                </a:cubicBezTo>
                <a:cubicBezTo>
                  <a:pt x="202" y="1160"/>
                  <a:pt x="191" y="1160"/>
                  <a:pt x="191" y="1149"/>
                </a:cubicBezTo>
                <a:cubicBezTo>
                  <a:pt x="180" y="1160"/>
                  <a:pt x="180" y="1172"/>
                  <a:pt x="174" y="1183"/>
                </a:cubicBezTo>
                <a:cubicBezTo>
                  <a:pt x="164" y="1193"/>
                  <a:pt x="163" y="1216"/>
                  <a:pt x="152" y="1225"/>
                </a:cubicBezTo>
                <a:lnTo>
                  <a:pt x="152" y="1225"/>
                </a:lnTo>
                <a:cubicBezTo>
                  <a:pt x="152" y="1224"/>
                  <a:pt x="152" y="1223"/>
                  <a:pt x="152" y="1222"/>
                </a:cubicBezTo>
                <a:lnTo>
                  <a:pt x="152" y="1222"/>
                </a:lnTo>
                <a:lnTo>
                  <a:pt x="146" y="1228"/>
                </a:lnTo>
                <a:cubicBezTo>
                  <a:pt x="148" y="1227"/>
                  <a:pt x="150" y="1226"/>
                  <a:pt x="152" y="1225"/>
                </a:cubicBezTo>
                <a:lnTo>
                  <a:pt x="152" y="1225"/>
                </a:lnTo>
                <a:cubicBezTo>
                  <a:pt x="150" y="1230"/>
                  <a:pt x="146" y="1234"/>
                  <a:pt x="146" y="1239"/>
                </a:cubicBezTo>
                <a:cubicBezTo>
                  <a:pt x="146" y="1239"/>
                  <a:pt x="141" y="1241"/>
                  <a:pt x="138" y="1241"/>
                </a:cubicBezTo>
                <a:cubicBezTo>
                  <a:pt x="137" y="1241"/>
                  <a:pt x="136" y="1241"/>
                  <a:pt x="136" y="1240"/>
                </a:cubicBezTo>
                <a:lnTo>
                  <a:pt x="136" y="1240"/>
                </a:lnTo>
                <a:cubicBezTo>
                  <a:pt x="139" y="1257"/>
                  <a:pt x="113" y="1273"/>
                  <a:pt x="118" y="1289"/>
                </a:cubicBezTo>
                <a:cubicBezTo>
                  <a:pt x="113" y="1289"/>
                  <a:pt x="113" y="1284"/>
                  <a:pt x="113" y="1278"/>
                </a:cubicBezTo>
                <a:cubicBezTo>
                  <a:pt x="118" y="1272"/>
                  <a:pt x="124" y="1272"/>
                  <a:pt x="124" y="1261"/>
                </a:cubicBezTo>
                <a:lnTo>
                  <a:pt x="124" y="1261"/>
                </a:lnTo>
                <a:cubicBezTo>
                  <a:pt x="121" y="1268"/>
                  <a:pt x="115" y="1271"/>
                  <a:pt x="112" y="1271"/>
                </a:cubicBezTo>
                <a:cubicBezTo>
                  <a:pt x="109" y="1271"/>
                  <a:pt x="107" y="1269"/>
                  <a:pt x="107" y="1267"/>
                </a:cubicBezTo>
                <a:cubicBezTo>
                  <a:pt x="107" y="1284"/>
                  <a:pt x="96" y="1300"/>
                  <a:pt x="102" y="1312"/>
                </a:cubicBezTo>
                <a:cubicBezTo>
                  <a:pt x="94" y="1312"/>
                  <a:pt x="89" y="1314"/>
                  <a:pt x="85" y="1314"/>
                </a:cubicBezTo>
                <a:cubicBezTo>
                  <a:pt x="83" y="1314"/>
                  <a:pt x="81" y="1314"/>
                  <a:pt x="79" y="1312"/>
                </a:cubicBezTo>
                <a:lnTo>
                  <a:pt x="79" y="1312"/>
                </a:lnTo>
                <a:cubicBezTo>
                  <a:pt x="68" y="1334"/>
                  <a:pt x="113" y="1317"/>
                  <a:pt x="90" y="1340"/>
                </a:cubicBezTo>
                <a:cubicBezTo>
                  <a:pt x="88" y="1340"/>
                  <a:pt x="87" y="1341"/>
                  <a:pt x="86" y="1341"/>
                </a:cubicBezTo>
                <a:cubicBezTo>
                  <a:pt x="79" y="1341"/>
                  <a:pt x="84" y="1331"/>
                  <a:pt x="80" y="1331"/>
                </a:cubicBezTo>
                <a:lnTo>
                  <a:pt x="80" y="1331"/>
                </a:lnTo>
                <a:cubicBezTo>
                  <a:pt x="79" y="1331"/>
                  <a:pt x="77" y="1332"/>
                  <a:pt x="74" y="1334"/>
                </a:cubicBezTo>
                <a:cubicBezTo>
                  <a:pt x="71" y="1333"/>
                  <a:pt x="69" y="1333"/>
                  <a:pt x="68" y="1333"/>
                </a:cubicBezTo>
                <a:cubicBezTo>
                  <a:pt x="57" y="1333"/>
                  <a:pt x="78" y="1352"/>
                  <a:pt x="68" y="1362"/>
                </a:cubicBezTo>
                <a:cubicBezTo>
                  <a:pt x="59" y="1358"/>
                  <a:pt x="68" y="1349"/>
                  <a:pt x="63" y="1349"/>
                </a:cubicBezTo>
                <a:cubicBezTo>
                  <a:pt x="62" y="1349"/>
                  <a:pt x="60" y="1350"/>
                  <a:pt x="57" y="1351"/>
                </a:cubicBezTo>
                <a:cubicBezTo>
                  <a:pt x="51" y="1362"/>
                  <a:pt x="57" y="1379"/>
                  <a:pt x="46" y="1390"/>
                </a:cubicBezTo>
                <a:lnTo>
                  <a:pt x="40" y="1384"/>
                </a:lnTo>
                <a:cubicBezTo>
                  <a:pt x="34" y="1390"/>
                  <a:pt x="23" y="1407"/>
                  <a:pt x="18" y="1412"/>
                </a:cubicBezTo>
                <a:cubicBezTo>
                  <a:pt x="12" y="1412"/>
                  <a:pt x="18" y="1412"/>
                  <a:pt x="18" y="1407"/>
                </a:cubicBezTo>
                <a:lnTo>
                  <a:pt x="18" y="1407"/>
                </a:lnTo>
                <a:cubicBezTo>
                  <a:pt x="1" y="1418"/>
                  <a:pt x="18" y="1418"/>
                  <a:pt x="1" y="1424"/>
                </a:cubicBezTo>
                <a:lnTo>
                  <a:pt x="1" y="1429"/>
                </a:lnTo>
                <a:cubicBezTo>
                  <a:pt x="6" y="1429"/>
                  <a:pt x="23" y="1424"/>
                  <a:pt x="23" y="1412"/>
                </a:cubicBezTo>
                <a:cubicBezTo>
                  <a:pt x="23" y="1416"/>
                  <a:pt x="25" y="1417"/>
                  <a:pt x="27" y="1417"/>
                </a:cubicBezTo>
                <a:cubicBezTo>
                  <a:pt x="32" y="1417"/>
                  <a:pt x="38" y="1414"/>
                  <a:pt x="44" y="1414"/>
                </a:cubicBezTo>
                <a:cubicBezTo>
                  <a:pt x="46" y="1414"/>
                  <a:pt x="49" y="1415"/>
                  <a:pt x="51" y="1417"/>
                </a:cubicBezTo>
                <a:lnTo>
                  <a:pt x="51" y="1417"/>
                </a:lnTo>
                <a:cubicBezTo>
                  <a:pt x="81" y="1410"/>
                  <a:pt x="103" y="1389"/>
                  <a:pt x="130" y="1368"/>
                </a:cubicBezTo>
                <a:cubicBezTo>
                  <a:pt x="130" y="1345"/>
                  <a:pt x="152" y="1351"/>
                  <a:pt x="163" y="1328"/>
                </a:cubicBezTo>
                <a:cubicBezTo>
                  <a:pt x="152" y="1317"/>
                  <a:pt x="163" y="1323"/>
                  <a:pt x="169" y="1306"/>
                </a:cubicBezTo>
                <a:cubicBezTo>
                  <a:pt x="169" y="1313"/>
                  <a:pt x="173" y="1315"/>
                  <a:pt x="177" y="1315"/>
                </a:cubicBezTo>
                <a:cubicBezTo>
                  <a:pt x="180" y="1315"/>
                  <a:pt x="183" y="1314"/>
                  <a:pt x="186" y="1312"/>
                </a:cubicBezTo>
                <a:cubicBezTo>
                  <a:pt x="186" y="1306"/>
                  <a:pt x="186" y="1300"/>
                  <a:pt x="186" y="1300"/>
                </a:cubicBezTo>
                <a:cubicBezTo>
                  <a:pt x="191" y="1300"/>
                  <a:pt x="219" y="1289"/>
                  <a:pt x="214" y="1278"/>
                </a:cubicBezTo>
                <a:cubicBezTo>
                  <a:pt x="216" y="1277"/>
                  <a:pt x="217" y="1277"/>
                  <a:pt x="218" y="1277"/>
                </a:cubicBezTo>
                <a:cubicBezTo>
                  <a:pt x="223" y="1277"/>
                  <a:pt x="219" y="1284"/>
                  <a:pt x="219" y="1284"/>
                </a:cubicBezTo>
                <a:cubicBezTo>
                  <a:pt x="220" y="1285"/>
                  <a:pt x="221" y="1285"/>
                  <a:pt x="221" y="1285"/>
                </a:cubicBezTo>
                <a:cubicBezTo>
                  <a:pt x="223" y="1285"/>
                  <a:pt x="221" y="1277"/>
                  <a:pt x="223" y="1277"/>
                </a:cubicBezTo>
                <a:cubicBezTo>
                  <a:pt x="223" y="1277"/>
                  <a:pt x="224" y="1277"/>
                  <a:pt x="225" y="1278"/>
                </a:cubicBezTo>
                <a:cubicBezTo>
                  <a:pt x="236" y="1267"/>
                  <a:pt x="247" y="1261"/>
                  <a:pt x="258" y="1250"/>
                </a:cubicBezTo>
                <a:cubicBezTo>
                  <a:pt x="247" y="1239"/>
                  <a:pt x="264" y="1233"/>
                  <a:pt x="270" y="1222"/>
                </a:cubicBezTo>
                <a:cubicBezTo>
                  <a:pt x="270" y="1223"/>
                  <a:pt x="270" y="1224"/>
                  <a:pt x="271" y="1224"/>
                </a:cubicBezTo>
                <a:cubicBezTo>
                  <a:pt x="274" y="1224"/>
                  <a:pt x="282" y="1216"/>
                  <a:pt x="286" y="1216"/>
                </a:cubicBezTo>
                <a:lnTo>
                  <a:pt x="281" y="1205"/>
                </a:lnTo>
                <a:cubicBezTo>
                  <a:pt x="281" y="1188"/>
                  <a:pt x="298" y="1200"/>
                  <a:pt x="298" y="1183"/>
                </a:cubicBezTo>
                <a:cubicBezTo>
                  <a:pt x="298" y="1177"/>
                  <a:pt x="320" y="1166"/>
                  <a:pt x="331" y="1160"/>
                </a:cubicBezTo>
                <a:cubicBezTo>
                  <a:pt x="365" y="1082"/>
                  <a:pt x="426" y="1076"/>
                  <a:pt x="471" y="1009"/>
                </a:cubicBezTo>
                <a:cubicBezTo>
                  <a:pt x="471" y="998"/>
                  <a:pt x="466" y="1004"/>
                  <a:pt x="466" y="998"/>
                </a:cubicBezTo>
                <a:cubicBezTo>
                  <a:pt x="460" y="998"/>
                  <a:pt x="466" y="992"/>
                  <a:pt x="460" y="992"/>
                </a:cubicBezTo>
                <a:cubicBezTo>
                  <a:pt x="460" y="998"/>
                  <a:pt x="460" y="1004"/>
                  <a:pt x="454" y="1009"/>
                </a:cubicBezTo>
                <a:cubicBezTo>
                  <a:pt x="454" y="998"/>
                  <a:pt x="449" y="992"/>
                  <a:pt x="460" y="987"/>
                </a:cubicBezTo>
                <a:cubicBezTo>
                  <a:pt x="460" y="987"/>
                  <a:pt x="460" y="987"/>
                  <a:pt x="460" y="992"/>
                </a:cubicBezTo>
                <a:cubicBezTo>
                  <a:pt x="466" y="987"/>
                  <a:pt x="460" y="981"/>
                  <a:pt x="466" y="981"/>
                </a:cubicBezTo>
                <a:cubicBezTo>
                  <a:pt x="471" y="976"/>
                  <a:pt x="471" y="976"/>
                  <a:pt x="471" y="976"/>
                </a:cubicBezTo>
                <a:lnTo>
                  <a:pt x="494" y="959"/>
                </a:lnTo>
                <a:cubicBezTo>
                  <a:pt x="494" y="942"/>
                  <a:pt x="510" y="942"/>
                  <a:pt x="516" y="936"/>
                </a:cubicBezTo>
                <a:lnTo>
                  <a:pt x="516" y="936"/>
                </a:lnTo>
                <a:cubicBezTo>
                  <a:pt x="522" y="948"/>
                  <a:pt x="505" y="953"/>
                  <a:pt x="510" y="964"/>
                </a:cubicBezTo>
                <a:lnTo>
                  <a:pt x="522" y="959"/>
                </a:lnTo>
                <a:lnTo>
                  <a:pt x="516" y="953"/>
                </a:lnTo>
                <a:lnTo>
                  <a:pt x="522" y="948"/>
                </a:lnTo>
                <a:lnTo>
                  <a:pt x="527" y="948"/>
                </a:lnTo>
                <a:cubicBezTo>
                  <a:pt x="522" y="942"/>
                  <a:pt x="522" y="942"/>
                  <a:pt x="527" y="942"/>
                </a:cubicBezTo>
                <a:lnTo>
                  <a:pt x="533" y="931"/>
                </a:lnTo>
                <a:cubicBezTo>
                  <a:pt x="533" y="935"/>
                  <a:pt x="534" y="936"/>
                  <a:pt x="535" y="936"/>
                </a:cubicBezTo>
                <a:cubicBezTo>
                  <a:pt x="536" y="936"/>
                  <a:pt x="538" y="935"/>
                  <a:pt x="540" y="935"/>
                </a:cubicBezTo>
                <a:cubicBezTo>
                  <a:pt x="541" y="935"/>
                  <a:pt x="543" y="935"/>
                  <a:pt x="544" y="936"/>
                </a:cubicBezTo>
                <a:cubicBezTo>
                  <a:pt x="566" y="914"/>
                  <a:pt x="555" y="897"/>
                  <a:pt x="583" y="886"/>
                </a:cubicBezTo>
                <a:cubicBezTo>
                  <a:pt x="578" y="886"/>
                  <a:pt x="578" y="875"/>
                  <a:pt x="583" y="869"/>
                </a:cubicBezTo>
                <a:cubicBezTo>
                  <a:pt x="586" y="866"/>
                  <a:pt x="587" y="865"/>
                  <a:pt x="588" y="865"/>
                </a:cubicBezTo>
                <a:cubicBezTo>
                  <a:pt x="589" y="865"/>
                  <a:pt x="589" y="866"/>
                  <a:pt x="589" y="869"/>
                </a:cubicBezTo>
                <a:lnTo>
                  <a:pt x="594" y="858"/>
                </a:lnTo>
                <a:cubicBezTo>
                  <a:pt x="611" y="858"/>
                  <a:pt x="611" y="841"/>
                  <a:pt x="628" y="830"/>
                </a:cubicBezTo>
                <a:lnTo>
                  <a:pt x="634" y="836"/>
                </a:lnTo>
                <a:cubicBezTo>
                  <a:pt x="634" y="824"/>
                  <a:pt x="634" y="819"/>
                  <a:pt x="639" y="808"/>
                </a:cubicBezTo>
                <a:lnTo>
                  <a:pt x="645" y="819"/>
                </a:lnTo>
                <a:cubicBezTo>
                  <a:pt x="662" y="808"/>
                  <a:pt x="639" y="796"/>
                  <a:pt x="650" y="791"/>
                </a:cubicBezTo>
                <a:cubicBezTo>
                  <a:pt x="648" y="788"/>
                  <a:pt x="645" y="788"/>
                  <a:pt x="641" y="788"/>
                </a:cubicBezTo>
                <a:cubicBezTo>
                  <a:pt x="638" y="788"/>
                  <a:pt x="634" y="788"/>
                  <a:pt x="628" y="785"/>
                </a:cubicBezTo>
                <a:lnTo>
                  <a:pt x="628" y="785"/>
                </a:lnTo>
                <a:cubicBezTo>
                  <a:pt x="630" y="786"/>
                  <a:pt x="632" y="787"/>
                  <a:pt x="634" y="787"/>
                </a:cubicBezTo>
                <a:cubicBezTo>
                  <a:pt x="643" y="787"/>
                  <a:pt x="649" y="779"/>
                  <a:pt x="645" y="774"/>
                </a:cubicBezTo>
                <a:cubicBezTo>
                  <a:pt x="648" y="768"/>
                  <a:pt x="649" y="767"/>
                  <a:pt x="650" y="767"/>
                </a:cubicBezTo>
                <a:cubicBezTo>
                  <a:pt x="650" y="767"/>
                  <a:pt x="650" y="768"/>
                  <a:pt x="650" y="768"/>
                </a:cubicBezTo>
                <a:lnTo>
                  <a:pt x="650" y="757"/>
                </a:lnTo>
                <a:cubicBezTo>
                  <a:pt x="651" y="756"/>
                  <a:pt x="653" y="756"/>
                  <a:pt x="654" y="756"/>
                </a:cubicBezTo>
                <a:cubicBezTo>
                  <a:pt x="658" y="756"/>
                  <a:pt x="662" y="764"/>
                  <a:pt x="662" y="768"/>
                </a:cubicBezTo>
                <a:cubicBezTo>
                  <a:pt x="662" y="757"/>
                  <a:pt x="673" y="752"/>
                  <a:pt x="678" y="746"/>
                </a:cubicBezTo>
                <a:lnTo>
                  <a:pt x="684" y="752"/>
                </a:lnTo>
                <a:lnTo>
                  <a:pt x="690" y="740"/>
                </a:lnTo>
                <a:cubicBezTo>
                  <a:pt x="690" y="729"/>
                  <a:pt x="701" y="718"/>
                  <a:pt x="706" y="712"/>
                </a:cubicBezTo>
                <a:lnTo>
                  <a:pt x="712" y="724"/>
                </a:lnTo>
                <a:cubicBezTo>
                  <a:pt x="723" y="724"/>
                  <a:pt x="712" y="718"/>
                  <a:pt x="712" y="718"/>
                </a:cubicBezTo>
                <a:cubicBezTo>
                  <a:pt x="715" y="708"/>
                  <a:pt x="719" y="706"/>
                  <a:pt x="723" y="706"/>
                </a:cubicBezTo>
                <a:cubicBezTo>
                  <a:pt x="726" y="706"/>
                  <a:pt x="730" y="707"/>
                  <a:pt x="734" y="707"/>
                </a:cubicBezTo>
                <a:cubicBezTo>
                  <a:pt x="734" y="679"/>
                  <a:pt x="774" y="684"/>
                  <a:pt x="768" y="662"/>
                </a:cubicBezTo>
                <a:lnTo>
                  <a:pt x="774" y="662"/>
                </a:lnTo>
                <a:cubicBezTo>
                  <a:pt x="779" y="634"/>
                  <a:pt x="813" y="623"/>
                  <a:pt x="807" y="595"/>
                </a:cubicBezTo>
                <a:cubicBezTo>
                  <a:pt x="846" y="589"/>
                  <a:pt x="802" y="567"/>
                  <a:pt x="835" y="561"/>
                </a:cubicBezTo>
                <a:cubicBezTo>
                  <a:pt x="863" y="528"/>
                  <a:pt x="891" y="488"/>
                  <a:pt x="919" y="455"/>
                </a:cubicBezTo>
                <a:cubicBezTo>
                  <a:pt x="958" y="404"/>
                  <a:pt x="942" y="427"/>
                  <a:pt x="947" y="410"/>
                </a:cubicBezTo>
                <a:lnTo>
                  <a:pt x="947" y="410"/>
                </a:lnTo>
                <a:lnTo>
                  <a:pt x="953" y="416"/>
                </a:lnTo>
                <a:lnTo>
                  <a:pt x="958" y="416"/>
                </a:lnTo>
                <a:cubicBezTo>
                  <a:pt x="958" y="416"/>
                  <a:pt x="958" y="421"/>
                  <a:pt x="958" y="427"/>
                </a:cubicBezTo>
                <a:cubicBezTo>
                  <a:pt x="964" y="432"/>
                  <a:pt x="970" y="427"/>
                  <a:pt x="975" y="438"/>
                </a:cubicBezTo>
                <a:cubicBezTo>
                  <a:pt x="975" y="444"/>
                  <a:pt x="975" y="455"/>
                  <a:pt x="970" y="455"/>
                </a:cubicBezTo>
                <a:cubicBezTo>
                  <a:pt x="970" y="444"/>
                  <a:pt x="964" y="449"/>
                  <a:pt x="958" y="444"/>
                </a:cubicBezTo>
                <a:lnTo>
                  <a:pt x="958" y="444"/>
                </a:lnTo>
                <a:cubicBezTo>
                  <a:pt x="964" y="460"/>
                  <a:pt x="953" y="477"/>
                  <a:pt x="964" y="494"/>
                </a:cubicBezTo>
                <a:lnTo>
                  <a:pt x="970" y="483"/>
                </a:lnTo>
                <a:cubicBezTo>
                  <a:pt x="970" y="488"/>
                  <a:pt x="970" y="494"/>
                  <a:pt x="970" y="500"/>
                </a:cubicBezTo>
                <a:cubicBezTo>
                  <a:pt x="966" y="500"/>
                  <a:pt x="962" y="502"/>
                  <a:pt x="960" y="502"/>
                </a:cubicBezTo>
                <a:cubicBezTo>
                  <a:pt x="960" y="502"/>
                  <a:pt x="960" y="502"/>
                  <a:pt x="960" y="502"/>
                </a:cubicBezTo>
                <a:lnTo>
                  <a:pt x="960" y="502"/>
                </a:lnTo>
                <a:cubicBezTo>
                  <a:pt x="974" y="527"/>
                  <a:pt x="947" y="523"/>
                  <a:pt x="953" y="544"/>
                </a:cubicBezTo>
                <a:cubicBezTo>
                  <a:pt x="970" y="550"/>
                  <a:pt x="981" y="578"/>
                  <a:pt x="992" y="600"/>
                </a:cubicBezTo>
                <a:lnTo>
                  <a:pt x="992" y="612"/>
                </a:lnTo>
                <a:cubicBezTo>
                  <a:pt x="992" y="603"/>
                  <a:pt x="989" y="603"/>
                  <a:pt x="986" y="603"/>
                </a:cubicBezTo>
                <a:cubicBezTo>
                  <a:pt x="984" y="603"/>
                  <a:pt x="981" y="603"/>
                  <a:pt x="981" y="595"/>
                </a:cubicBezTo>
                <a:cubicBezTo>
                  <a:pt x="975" y="606"/>
                  <a:pt x="981" y="617"/>
                  <a:pt x="981" y="634"/>
                </a:cubicBezTo>
                <a:cubicBezTo>
                  <a:pt x="981" y="631"/>
                  <a:pt x="982" y="630"/>
                  <a:pt x="984" y="630"/>
                </a:cubicBezTo>
                <a:cubicBezTo>
                  <a:pt x="986" y="630"/>
                  <a:pt x="989" y="631"/>
                  <a:pt x="992" y="634"/>
                </a:cubicBezTo>
                <a:cubicBezTo>
                  <a:pt x="986" y="645"/>
                  <a:pt x="981" y="645"/>
                  <a:pt x="981" y="656"/>
                </a:cubicBezTo>
                <a:lnTo>
                  <a:pt x="975" y="645"/>
                </a:lnTo>
                <a:cubicBezTo>
                  <a:pt x="970" y="651"/>
                  <a:pt x="975" y="656"/>
                  <a:pt x="975" y="662"/>
                </a:cubicBezTo>
                <a:cubicBezTo>
                  <a:pt x="970" y="662"/>
                  <a:pt x="970" y="674"/>
                  <a:pt x="966" y="674"/>
                </a:cubicBezTo>
                <a:cubicBezTo>
                  <a:pt x="966" y="674"/>
                  <a:pt x="965" y="674"/>
                  <a:pt x="964" y="673"/>
                </a:cubicBezTo>
                <a:lnTo>
                  <a:pt x="964" y="673"/>
                </a:lnTo>
                <a:cubicBezTo>
                  <a:pt x="970" y="690"/>
                  <a:pt x="964" y="690"/>
                  <a:pt x="970" y="707"/>
                </a:cubicBezTo>
                <a:cubicBezTo>
                  <a:pt x="973" y="701"/>
                  <a:pt x="976" y="699"/>
                  <a:pt x="978" y="699"/>
                </a:cubicBezTo>
                <a:cubicBezTo>
                  <a:pt x="981" y="699"/>
                  <a:pt x="983" y="707"/>
                  <a:pt x="986" y="707"/>
                </a:cubicBezTo>
                <a:lnTo>
                  <a:pt x="981" y="690"/>
                </a:lnTo>
                <a:cubicBezTo>
                  <a:pt x="981" y="696"/>
                  <a:pt x="981" y="699"/>
                  <a:pt x="981" y="699"/>
                </a:cubicBezTo>
                <a:cubicBezTo>
                  <a:pt x="980" y="699"/>
                  <a:pt x="978" y="684"/>
                  <a:pt x="970" y="684"/>
                </a:cubicBezTo>
                <a:cubicBezTo>
                  <a:pt x="970" y="684"/>
                  <a:pt x="971" y="684"/>
                  <a:pt x="972" y="684"/>
                </a:cubicBezTo>
                <a:cubicBezTo>
                  <a:pt x="977" y="684"/>
                  <a:pt x="984" y="691"/>
                  <a:pt x="987" y="691"/>
                </a:cubicBezTo>
                <a:cubicBezTo>
                  <a:pt x="987" y="691"/>
                  <a:pt x="988" y="690"/>
                  <a:pt x="988" y="689"/>
                </a:cubicBezTo>
                <a:lnTo>
                  <a:pt x="988" y="689"/>
                </a:lnTo>
                <a:cubicBezTo>
                  <a:pt x="991" y="707"/>
                  <a:pt x="987" y="709"/>
                  <a:pt x="998" y="729"/>
                </a:cubicBezTo>
                <a:cubicBezTo>
                  <a:pt x="998" y="726"/>
                  <a:pt x="998" y="725"/>
                  <a:pt x="999" y="725"/>
                </a:cubicBezTo>
                <a:cubicBezTo>
                  <a:pt x="1000" y="725"/>
                  <a:pt x="1002" y="728"/>
                  <a:pt x="1004" y="728"/>
                </a:cubicBezTo>
                <a:cubicBezTo>
                  <a:pt x="1006" y="728"/>
                  <a:pt x="1007" y="727"/>
                  <a:pt x="1009" y="724"/>
                </a:cubicBezTo>
                <a:lnTo>
                  <a:pt x="1009" y="724"/>
                </a:lnTo>
                <a:cubicBezTo>
                  <a:pt x="1009" y="732"/>
                  <a:pt x="1007" y="733"/>
                  <a:pt x="1005" y="733"/>
                </a:cubicBezTo>
                <a:cubicBezTo>
                  <a:pt x="1004" y="733"/>
                  <a:pt x="1003" y="733"/>
                  <a:pt x="1002" y="733"/>
                </a:cubicBezTo>
                <a:cubicBezTo>
                  <a:pt x="1000" y="733"/>
                  <a:pt x="999" y="733"/>
                  <a:pt x="998" y="735"/>
                </a:cubicBezTo>
                <a:cubicBezTo>
                  <a:pt x="998" y="746"/>
                  <a:pt x="992" y="746"/>
                  <a:pt x="998" y="757"/>
                </a:cubicBezTo>
                <a:cubicBezTo>
                  <a:pt x="998" y="760"/>
                  <a:pt x="997" y="761"/>
                  <a:pt x="996" y="761"/>
                </a:cubicBezTo>
                <a:cubicBezTo>
                  <a:pt x="995" y="761"/>
                  <a:pt x="993" y="759"/>
                  <a:pt x="991" y="759"/>
                </a:cubicBezTo>
                <a:cubicBezTo>
                  <a:pt x="990" y="759"/>
                  <a:pt x="988" y="760"/>
                  <a:pt x="986" y="763"/>
                </a:cubicBezTo>
                <a:cubicBezTo>
                  <a:pt x="981" y="758"/>
                  <a:pt x="996" y="723"/>
                  <a:pt x="975" y="723"/>
                </a:cubicBezTo>
                <a:cubicBezTo>
                  <a:pt x="973" y="723"/>
                  <a:pt x="972" y="723"/>
                  <a:pt x="970" y="724"/>
                </a:cubicBezTo>
                <a:cubicBezTo>
                  <a:pt x="970" y="718"/>
                  <a:pt x="964" y="707"/>
                  <a:pt x="964" y="696"/>
                </a:cubicBezTo>
                <a:cubicBezTo>
                  <a:pt x="958" y="707"/>
                  <a:pt x="953" y="718"/>
                  <a:pt x="958" y="729"/>
                </a:cubicBezTo>
                <a:lnTo>
                  <a:pt x="970" y="729"/>
                </a:lnTo>
                <a:cubicBezTo>
                  <a:pt x="970" y="740"/>
                  <a:pt x="981" y="740"/>
                  <a:pt x="981" y="746"/>
                </a:cubicBezTo>
                <a:cubicBezTo>
                  <a:pt x="975" y="746"/>
                  <a:pt x="970" y="752"/>
                  <a:pt x="970" y="757"/>
                </a:cubicBezTo>
                <a:lnTo>
                  <a:pt x="970" y="757"/>
                </a:lnTo>
                <a:cubicBezTo>
                  <a:pt x="970" y="757"/>
                  <a:pt x="970" y="755"/>
                  <a:pt x="971" y="755"/>
                </a:cubicBezTo>
                <a:cubicBezTo>
                  <a:pt x="972" y="755"/>
                  <a:pt x="973" y="755"/>
                  <a:pt x="975" y="757"/>
                </a:cubicBezTo>
                <a:cubicBezTo>
                  <a:pt x="975" y="768"/>
                  <a:pt x="986" y="768"/>
                  <a:pt x="986" y="785"/>
                </a:cubicBezTo>
                <a:cubicBezTo>
                  <a:pt x="992" y="774"/>
                  <a:pt x="998" y="768"/>
                  <a:pt x="1003" y="757"/>
                </a:cubicBezTo>
                <a:cubicBezTo>
                  <a:pt x="1009" y="763"/>
                  <a:pt x="1003" y="768"/>
                  <a:pt x="1003" y="774"/>
                </a:cubicBezTo>
                <a:cubicBezTo>
                  <a:pt x="1003" y="774"/>
                  <a:pt x="1003" y="772"/>
                  <a:pt x="1002" y="772"/>
                </a:cubicBezTo>
                <a:cubicBezTo>
                  <a:pt x="1001" y="772"/>
                  <a:pt x="1000" y="772"/>
                  <a:pt x="998" y="774"/>
                </a:cubicBezTo>
                <a:lnTo>
                  <a:pt x="1003" y="780"/>
                </a:lnTo>
                <a:cubicBezTo>
                  <a:pt x="1001" y="786"/>
                  <a:pt x="999" y="788"/>
                  <a:pt x="997" y="788"/>
                </a:cubicBezTo>
                <a:cubicBezTo>
                  <a:pt x="995" y="788"/>
                  <a:pt x="993" y="787"/>
                  <a:pt x="991" y="787"/>
                </a:cubicBezTo>
                <a:cubicBezTo>
                  <a:pt x="990" y="787"/>
                  <a:pt x="988" y="788"/>
                  <a:pt x="986" y="791"/>
                </a:cubicBezTo>
                <a:cubicBezTo>
                  <a:pt x="975" y="802"/>
                  <a:pt x="992" y="802"/>
                  <a:pt x="986" y="813"/>
                </a:cubicBezTo>
                <a:cubicBezTo>
                  <a:pt x="992" y="824"/>
                  <a:pt x="986" y="830"/>
                  <a:pt x="998" y="836"/>
                </a:cubicBezTo>
                <a:cubicBezTo>
                  <a:pt x="992" y="836"/>
                  <a:pt x="998" y="841"/>
                  <a:pt x="998" y="841"/>
                </a:cubicBezTo>
                <a:cubicBezTo>
                  <a:pt x="1003" y="847"/>
                  <a:pt x="1009" y="858"/>
                  <a:pt x="998" y="869"/>
                </a:cubicBezTo>
                <a:cubicBezTo>
                  <a:pt x="998" y="875"/>
                  <a:pt x="992" y="886"/>
                  <a:pt x="992" y="886"/>
                </a:cubicBezTo>
                <a:lnTo>
                  <a:pt x="986" y="903"/>
                </a:lnTo>
                <a:lnTo>
                  <a:pt x="975" y="897"/>
                </a:lnTo>
                <a:lnTo>
                  <a:pt x="975" y="897"/>
                </a:lnTo>
                <a:cubicBezTo>
                  <a:pt x="981" y="914"/>
                  <a:pt x="986" y="914"/>
                  <a:pt x="998" y="925"/>
                </a:cubicBezTo>
                <a:cubicBezTo>
                  <a:pt x="992" y="936"/>
                  <a:pt x="992" y="953"/>
                  <a:pt x="998" y="964"/>
                </a:cubicBezTo>
                <a:cubicBezTo>
                  <a:pt x="998" y="964"/>
                  <a:pt x="998" y="964"/>
                  <a:pt x="998" y="970"/>
                </a:cubicBezTo>
                <a:lnTo>
                  <a:pt x="1003" y="964"/>
                </a:lnTo>
                <a:cubicBezTo>
                  <a:pt x="1003" y="976"/>
                  <a:pt x="1003" y="976"/>
                  <a:pt x="1003" y="981"/>
                </a:cubicBezTo>
                <a:cubicBezTo>
                  <a:pt x="1003" y="981"/>
                  <a:pt x="1003" y="981"/>
                  <a:pt x="1003" y="987"/>
                </a:cubicBezTo>
                <a:cubicBezTo>
                  <a:pt x="992" y="998"/>
                  <a:pt x="1009" y="998"/>
                  <a:pt x="1003" y="1009"/>
                </a:cubicBezTo>
                <a:cubicBezTo>
                  <a:pt x="998" y="1015"/>
                  <a:pt x="986" y="1020"/>
                  <a:pt x="998" y="1026"/>
                </a:cubicBezTo>
                <a:cubicBezTo>
                  <a:pt x="992" y="1026"/>
                  <a:pt x="998" y="1026"/>
                  <a:pt x="998" y="1032"/>
                </a:cubicBezTo>
                <a:cubicBezTo>
                  <a:pt x="998" y="1032"/>
                  <a:pt x="1003" y="1037"/>
                  <a:pt x="1003" y="1037"/>
                </a:cubicBezTo>
                <a:lnTo>
                  <a:pt x="998" y="1048"/>
                </a:lnTo>
                <a:cubicBezTo>
                  <a:pt x="998" y="1054"/>
                  <a:pt x="998" y="1060"/>
                  <a:pt x="1003" y="1060"/>
                </a:cubicBezTo>
                <a:lnTo>
                  <a:pt x="1003" y="1060"/>
                </a:lnTo>
                <a:lnTo>
                  <a:pt x="1003" y="1060"/>
                </a:lnTo>
                <a:cubicBezTo>
                  <a:pt x="1003" y="1065"/>
                  <a:pt x="1003" y="1065"/>
                  <a:pt x="998" y="1065"/>
                </a:cubicBezTo>
                <a:cubicBezTo>
                  <a:pt x="998" y="1068"/>
                  <a:pt x="998" y="1069"/>
                  <a:pt x="997" y="1069"/>
                </a:cubicBezTo>
                <a:cubicBezTo>
                  <a:pt x="996" y="1069"/>
                  <a:pt x="995" y="1068"/>
                  <a:pt x="992" y="1065"/>
                </a:cubicBezTo>
                <a:lnTo>
                  <a:pt x="992" y="1065"/>
                </a:lnTo>
                <a:cubicBezTo>
                  <a:pt x="981" y="1088"/>
                  <a:pt x="1003" y="1099"/>
                  <a:pt x="992" y="1116"/>
                </a:cubicBezTo>
                <a:cubicBezTo>
                  <a:pt x="994" y="1117"/>
                  <a:pt x="995" y="1118"/>
                  <a:pt x="996" y="1118"/>
                </a:cubicBezTo>
                <a:cubicBezTo>
                  <a:pt x="998" y="1118"/>
                  <a:pt x="999" y="1114"/>
                  <a:pt x="1003" y="1110"/>
                </a:cubicBezTo>
                <a:cubicBezTo>
                  <a:pt x="1009" y="1116"/>
                  <a:pt x="1014" y="1127"/>
                  <a:pt x="1014" y="1132"/>
                </a:cubicBezTo>
                <a:cubicBezTo>
                  <a:pt x="1009" y="1143"/>
                  <a:pt x="1000" y="1167"/>
                  <a:pt x="989" y="1167"/>
                </a:cubicBezTo>
                <a:cubicBezTo>
                  <a:pt x="988" y="1167"/>
                  <a:pt x="987" y="1167"/>
                  <a:pt x="986" y="1166"/>
                </a:cubicBezTo>
                <a:lnTo>
                  <a:pt x="986" y="1166"/>
                </a:lnTo>
                <a:cubicBezTo>
                  <a:pt x="986" y="1171"/>
                  <a:pt x="987" y="1173"/>
                  <a:pt x="988" y="1173"/>
                </a:cubicBezTo>
                <a:cubicBezTo>
                  <a:pt x="989" y="1173"/>
                  <a:pt x="991" y="1168"/>
                  <a:pt x="994" y="1168"/>
                </a:cubicBezTo>
                <a:cubicBezTo>
                  <a:pt x="995" y="1168"/>
                  <a:pt x="996" y="1169"/>
                  <a:pt x="998" y="1172"/>
                </a:cubicBezTo>
                <a:cubicBezTo>
                  <a:pt x="998" y="1166"/>
                  <a:pt x="1003" y="1160"/>
                  <a:pt x="1009" y="1160"/>
                </a:cubicBezTo>
                <a:cubicBezTo>
                  <a:pt x="1010" y="1160"/>
                  <a:pt x="1010" y="1159"/>
                  <a:pt x="1011" y="1159"/>
                </a:cubicBezTo>
                <a:cubicBezTo>
                  <a:pt x="1016" y="1159"/>
                  <a:pt x="1019" y="1172"/>
                  <a:pt x="1014" y="1177"/>
                </a:cubicBezTo>
                <a:lnTo>
                  <a:pt x="1003" y="1172"/>
                </a:lnTo>
                <a:lnTo>
                  <a:pt x="1003" y="1172"/>
                </a:lnTo>
                <a:cubicBezTo>
                  <a:pt x="1009" y="1188"/>
                  <a:pt x="1026" y="1183"/>
                  <a:pt x="1031" y="1194"/>
                </a:cubicBezTo>
                <a:cubicBezTo>
                  <a:pt x="1031" y="1205"/>
                  <a:pt x="1020" y="1200"/>
                  <a:pt x="1014" y="1205"/>
                </a:cubicBezTo>
                <a:lnTo>
                  <a:pt x="1014" y="1216"/>
                </a:lnTo>
                <a:lnTo>
                  <a:pt x="1009" y="1216"/>
                </a:lnTo>
                <a:cubicBezTo>
                  <a:pt x="1009" y="1222"/>
                  <a:pt x="1014" y="1228"/>
                  <a:pt x="1014" y="1239"/>
                </a:cubicBezTo>
                <a:cubicBezTo>
                  <a:pt x="1013" y="1237"/>
                  <a:pt x="1011" y="1236"/>
                  <a:pt x="1010" y="1236"/>
                </a:cubicBezTo>
                <a:cubicBezTo>
                  <a:pt x="1004" y="1236"/>
                  <a:pt x="1003" y="1247"/>
                  <a:pt x="1000" y="1247"/>
                </a:cubicBezTo>
                <a:cubicBezTo>
                  <a:pt x="999" y="1247"/>
                  <a:pt x="999" y="1246"/>
                  <a:pt x="998" y="1244"/>
                </a:cubicBezTo>
                <a:lnTo>
                  <a:pt x="998" y="1244"/>
                </a:lnTo>
                <a:cubicBezTo>
                  <a:pt x="992" y="1250"/>
                  <a:pt x="1009" y="1250"/>
                  <a:pt x="998" y="1256"/>
                </a:cubicBezTo>
                <a:cubicBezTo>
                  <a:pt x="1000" y="1257"/>
                  <a:pt x="1001" y="1257"/>
                  <a:pt x="1002" y="1257"/>
                </a:cubicBezTo>
                <a:cubicBezTo>
                  <a:pt x="1007" y="1257"/>
                  <a:pt x="1003" y="1249"/>
                  <a:pt x="1003" y="1244"/>
                </a:cubicBezTo>
                <a:lnTo>
                  <a:pt x="1003" y="1244"/>
                </a:lnTo>
                <a:cubicBezTo>
                  <a:pt x="1014" y="1244"/>
                  <a:pt x="1009" y="1261"/>
                  <a:pt x="1014" y="1267"/>
                </a:cubicBezTo>
                <a:cubicBezTo>
                  <a:pt x="1013" y="1268"/>
                  <a:pt x="1012" y="1269"/>
                  <a:pt x="1011" y="1269"/>
                </a:cubicBezTo>
                <a:cubicBezTo>
                  <a:pt x="1010" y="1269"/>
                  <a:pt x="1009" y="1267"/>
                  <a:pt x="1008" y="1267"/>
                </a:cubicBezTo>
                <a:cubicBezTo>
                  <a:pt x="1007" y="1267"/>
                  <a:pt x="1005" y="1268"/>
                  <a:pt x="1003" y="1272"/>
                </a:cubicBezTo>
                <a:cubicBezTo>
                  <a:pt x="1009" y="1272"/>
                  <a:pt x="1009" y="1284"/>
                  <a:pt x="1003" y="1284"/>
                </a:cubicBezTo>
                <a:cubicBezTo>
                  <a:pt x="1014" y="1284"/>
                  <a:pt x="1003" y="1295"/>
                  <a:pt x="1003" y="1300"/>
                </a:cubicBezTo>
                <a:cubicBezTo>
                  <a:pt x="1009" y="1295"/>
                  <a:pt x="1014" y="1289"/>
                  <a:pt x="1020" y="1289"/>
                </a:cubicBezTo>
                <a:lnTo>
                  <a:pt x="1014" y="1272"/>
                </a:lnTo>
                <a:cubicBezTo>
                  <a:pt x="1015" y="1272"/>
                  <a:pt x="1016" y="1271"/>
                  <a:pt x="1017" y="1271"/>
                </a:cubicBezTo>
                <a:cubicBezTo>
                  <a:pt x="1022" y="1271"/>
                  <a:pt x="1030" y="1279"/>
                  <a:pt x="1038" y="1279"/>
                </a:cubicBezTo>
                <a:cubicBezTo>
                  <a:pt x="1039" y="1279"/>
                  <a:pt x="1041" y="1279"/>
                  <a:pt x="1042" y="1278"/>
                </a:cubicBezTo>
                <a:lnTo>
                  <a:pt x="1042" y="1295"/>
                </a:lnTo>
                <a:cubicBezTo>
                  <a:pt x="1059" y="1289"/>
                  <a:pt x="1031" y="1261"/>
                  <a:pt x="1048" y="1250"/>
                </a:cubicBezTo>
                <a:cubicBezTo>
                  <a:pt x="1048" y="1244"/>
                  <a:pt x="1048" y="1244"/>
                  <a:pt x="1054" y="1233"/>
                </a:cubicBezTo>
                <a:lnTo>
                  <a:pt x="1042" y="1233"/>
                </a:lnTo>
                <a:cubicBezTo>
                  <a:pt x="1042" y="1228"/>
                  <a:pt x="1054" y="1222"/>
                  <a:pt x="1054" y="1222"/>
                </a:cubicBezTo>
                <a:cubicBezTo>
                  <a:pt x="1054" y="1216"/>
                  <a:pt x="1054" y="1211"/>
                  <a:pt x="1054" y="1211"/>
                </a:cubicBezTo>
                <a:cubicBezTo>
                  <a:pt x="1054" y="1211"/>
                  <a:pt x="1059" y="1211"/>
                  <a:pt x="1059" y="1216"/>
                </a:cubicBezTo>
                <a:cubicBezTo>
                  <a:pt x="1065" y="1211"/>
                  <a:pt x="1065" y="1205"/>
                  <a:pt x="1059" y="1205"/>
                </a:cubicBezTo>
                <a:cubicBezTo>
                  <a:pt x="1054" y="1200"/>
                  <a:pt x="1059" y="1200"/>
                  <a:pt x="1059" y="1194"/>
                </a:cubicBezTo>
                <a:cubicBezTo>
                  <a:pt x="1059" y="1194"/>
                  <a:pt x="1059" y="1188"/>
                  <a:pt x="1059" y="1188"/>
                </a:cubicBezTo>
                <a:cubicBezTo>
                  <a:pt x="1059" y="1188"/>
                  <a:pt x="1054" y="1183"/>
                  <a:pt x="1054" y="1183"/>
                </a:cubicBezTo>
                <a:cubicBezTo>
                  <a:pt x="1054" y="1183"/>
                  <a:pt x="1046" y="1187"/>
                  <a:pt x="1043" y="1191"/>
                </a:cubicBezTo>
                <a:lnTo>
                  <a:pt x="1043" y="1191"/>
                </a:lnTo>
                <a:cubicBezTo>
                  <a:pt x="1048" y="1175"/>
                  <a:pt x="1043" y="1160"/>
                  <a:pt x="1054" y="1149"/>
                </a:cubicBezTo>
                <a:cubicBezTo>
                  <a:pt x="1057" y="1149"/>
                  <a:pt x="1061" y="1152"/>
                  <a:pt x="1063" y="1152"/>
                </a:cubicBezTo>
                <a:cubicBezTo>
                  <a:pt x="1064" y="1152"/>
                  <a:pt x="1065" y="1151"/>
                  <a:pt x="1065" y="1149"/>
                </a:cubicBezTo>
                <a:cubicBezTo>
                  <a:pt x="1065" y="1144"/>
                  <a:pt x="1059" y="1138"/>
                  <a:pt x="1054" y="1138"/>
                </a:cubicBezTo>
                <a:cubicBezTo>
                  <a:pt x="1054" y="1132"/>
                  <a:pt x="1054" y="1132"/>
                  <a:pt x="1054" y="1132"/>
                </a:cubicBezTo>
                <a:cubicBezTo>
                  <a:pt x="1059" y="1132"/>
                  <a:pt x="1059" y="1127"/>
                  <a:pt x="1059" y="1127"/>
                </a:cubicBezTo>
                <a:cubicBezTo>
                  <a:pt x="1065" y="1121"/>
                  <a:pt x="1065" y="1121"/>
                  <a:pt x="1065" y="1121"/>
                </a:cubicBezTo>
                <a:cubicBezTo>
                  <a:pt x="1054" y="1116"/>
                  <a:pt x="1059" y="1104"/>
                  <a:pt x="1054" y="1099"/>
                </a:cubicBezTo>
                <a:cubicBezTo>
                  <a:pt x="1054" y="1104"/>
                  <a:pt x="1054" y="1104"/>
                  <a:pt x="1054" y="1110"/>
                </a:cubicBezTo>
                <a:cubicBezTo>
                  <a:pt x="1048" y="1104"/>
                  <a:pt x="1037" y="1099"/>
                  <a:pt x="1042" y="1093"/>
                </a:cubicBezTo>
                <a:lnTo>
                  <a:pt x="1042" y="1093"/>
                </a:lnTo>
                <a:cubicBezTo>
                  <a:pt x="1044" y="1096"/>
                  <a:pt x="1045" y="1097"/>
                  <a:pt x="1046" y="1097"/>
                </a:cubicBezTo>
                <a:cubicBezTo>
                  <a:pt x="1049" y="1097"/>
                  <a:pt x="1052" y="1092"/>
                  <a:pt x="1054" y="1092"/>
                </a:cubicBezTo>
                <a:cubicBezTo>
                  <a:pt x="1056" y="1092"/>
                  <a:pt x="1058" y="1094"/>
                  <a:pt x="1059" y="1099"/>
                </a:cubicBezTo>
                <a:cubicBezTo>
                  <a:pt x="1070" y="1088"/>
                  <a:pt x="1048" y="1093"/>
                  <a:pt x="1054" y="1082"/>
                </a:cubicBezTo>
                <a:lnTo>
                  <a:pt x="1059" y="1071"/>
                </a:lnTo>
                <a:cubicBezTo>
                  <a:pt x="1064" y="1071"/>
                  <a:pt x="1065" y="1083"/>
                  <a:pt x="1065" y="1083"/>
                </a:cubicBezTo>
                <a:cubicBezTo>
                  <a:pt x="1065" y="1083"/>
                  <a:pt x="1065" y="1083"/>
                  <a:pt x="1065" y="1082"/>
                </a:cubicBezTo>
                <a:lnTo>
                  <a:pt x="1065" y="1076"/>
                </a:lnTo>
                <a:cubicBezTo>
                  <a:pt x="1070" y="1082"/>
                  <a:pt x="1065" y="1104"/>
                  <a:pt x="1076" y="1121"/>
                </a:cubicBezTo>
                <a:lnTo>
                  <a:pt x="1082" y="1093"/>
                </a:lnTo>
                <a:cubicBezTo>
                  <a:pt x="1070" y="1060"/>
                  <a:pt x="1082" y="1015"/>
                  <a:pt x="1065" y="987"/>
                </a:cubicBezTo>
                <a:lnTo>
                  <a:pt x="1059" y="987"/>
                </a:lnTo>
                <a:lnTo>
                  <a:pt x="1059" y="981"/>
                </a:lnTo>
                <a:lnTo>
                  <a:pt x="1054" y="976"/>
                </a:lnTo>
                <a:cubicBezTo>
                  <a:pt x="1065" y="970"/>
                  <a:pt x="1065" y="959"/>
                  <a:pt x="1070" y="948"/>
                </a:cubicBezTo>
                <a:lnTo>
                  <a:pt x="1070" y="948"/>
                </a:lnTo>
                <a:cubicBezTo>
                  <a:pt x="1065" y="953"/>
                  <a:pt x="1065" y="953"/>
                  <a:pt x="1059" y="953"/>
                </a:cubicBezTo>
                <a:cubicBezTo>
                  <a:pt x="1048" y="953"/>
                  <a:pt x="1048" y="953"/>
                  <a:pt x="1048" y="942"/>
                </a:cubicBezTo>
                <a:lnTo>
                  <a:pt x="1048" y="942"/>
                </a:lnTo>
                <a:cubicBezTo>
                  <a:pt x="1052" y="942"/>
                  <a:pt x="1053" y="945"/>
                  <a:pt x="1055" y="945"/>
                </a:cubicBezTo>
                <a:cubicBezTo>
                  <a:pt x="1056" y="945"/>
                  <a:pt x="1056" y="944"/>
                  <a:pt x="1057" y="944"/>
                </a:cubicBezTo>
                <a:lnTo>
                  <a:pt x="1057" y="944"/>
                </a:lnTo>
                <a:cubicBezTo>
                  <a:pt x="1057" y="944"/>
                  <a:pt x="1058" y="944"/>
                  <a:pt x="1058" y="944"/>
                </a:cubicBezTo>
                <a:cubicBezTo>
                  <a:pt x="1059" y="944"/>
                  <a:pt x="1059" y="944"/>
                  <a:pt x="1059" y="942"/>
                </a:cubicBezTo>
                <a:lnTo>
                  <a:pt x="1059" y="942"/>
                </a:lnTo>
                <a:cubicBezTo>
                  <a:pt x="1058" y="943"/>
                  <a:pt x="1058" y="944"/>
                  <a:pt x="1057" y="944"/>
                </a:cubicBezTo>
                <a:lnTo>
                  <a:pt x="1057" y="944"/>
                </a:lnTo>
                <a:cubicBezTo>
                  <a:pt x="1055" y="943"/>
                  <a:pt x="1054" y="940"/>
                  <a:pt x="1054" y="936"/>
                </a:cubicBezTo>
                <a:cubicBezTo>
                  <a:pt x="1059" y="931"/>
                  <a:pt x="1059" y="925"/>
                  <a:pt x="1065" y="925"/>
                </a:cubicBezTo>
                <a:lnTo>
                  <a:pt x="1065" y="925"/>
                </a:lnTo>
                <a:cubicBezTo>
                  <a:pt x="1065" y="925"/>
                  <a:pt x="1065" y="925"/>
                  <a:pt x="1059" y="931"/>
                </a:cubicBezTo>
                <a:cubicBezTo>
                  <a:pt x="1064" y="931"/>
                  <a:pt x="1065" y="924"/>
                  <a:pt x="1068" y="924"/>
                </a:cubicBezTo>
                <a:cubicBezTo>
                  <a:pt x="1068" y="924"/>
                  <a:pt x="1069" y="924"/>
                  <a:pt x="1070" y="925"/>
                </a:cubicBezTo>
                <a:lnTo>
                  <a:pt x="1070" y="914"/>
                </a:lnTo>
                <a:cubicBezTo>
                  <a:pt x="1072" y="913"/>
                  <a:pt x="1072" y="912"/>
                  <a:pt x="1073" y="912"/>
                </a:cubicBezTo>
                <a:cubicBezTo>
                  <a:pt x="1076" y="912"/>
                  <a:pt x="1077" y="920"/>
                  <a:pt x="1082" y="920"/>
                </a:cubicBezTo>
                <a:cubicBezTo>
                  <a:pt x="1076" y="903"/>
                  <a:pt x="1065" y="892"/>
                  <a:pt x="1059" y="880"/>
                </a:cubicBezTo>
                <a:lnTo>
                  <a:pt x="1070" y="880"/>
                </a:lnTo>
                <a:cubicBezTo>
                  <a:pt x="1075" y="871"/>
                  <a:pt x="1063" y="857"/>
                  <a:pt x="1060" y="846"/>
                </a:cubicBezTo>
                <a:lnTo>
                  <a:pt x="1060" y="846"/>
                </a:lnTo>
                <a:cubicBezTo>
                  <a:pt x="1065" y="810"/>
                  <a:pt x="1065" y="778"/>
                  <a:pt x="1076" y="740"/>
                </a:cubicBezTo>
                <a:lnTo>
                  <a:pt x="1065" y="729"/>
                </a:lnTo>
                <a:lnTo>
                  <a:pt x="1076" y="718"/>
                </a:lnTo>
                <a:cubicBezTo>
                  <a:pt x="1082" y="679"/>
                  <a:pt x="1076" y="651"/>
                  <a:pt x="1070" y="612"/>
                </a:cubicBezTo>
                <a:cubicBezTo>
                  <a:pt x="1070" y="600"/>
                  <a:pt x="1082" y="606"/>
                  <a:pt x="1082" y="600"/>
                </a:cubicBezTo>
                <a:cubicBezTo>
                  <a:pt x="1087" y="572"/>
                  <a:pt x="1070" y="567"/>
                  <a:pt x="1065" y="544"/>
                </a:cubicBezTo>
                <a:lnTo>
                  <a:pt x="1065" y="544"/>
                </a:lnTo>
                <a:cubicBezTo>
                  <a:pt x="1068" y="544"/>
                  <a:pt x="1072" y="546"/>
                  <a:pt x="1075" y="546"/>
                </a:cubicBezTo>
                <a:cubicBezTo>
                  <a:pt x="1079" y="546"/>
                  <a:pt x="1082" y="544"/>
                  <a:pt x="1082" y="539"/>
                </a:cubicBezTo>
                <a:cubicBezTo>
                  <a:pt x="1082" y="539"/>
                  <a:pt x="1076" y="539"/>
                  <a:pt x="1076" y="533"/>
                </a:cubicBezTo>
                <a:lnTo>
                  <a:pt x="1082" y="533"/>
                </a:lnTo>
                <a:cubicBezTo>
                  <a:pt x="1087" y="528"/>
                  <a:pt x="1082" y="522"/>
                  <a:pt x="1082" y="511"/>
                </a:cubicBezTo>
                <a:cubicBezTo>
                  <a:pt x="1082" y="488"/>
                  <a:pt x="1076" y="466"/>
                  <a:pt x="1059" y="449"/>
                </a:cubicBezTo>
                <a:cubicBezTo>
                  <a:pt x="1059" y="441"/>
                  <a:pt x="1061" y="439"/>
                  <a:pt x="1063" y="439"/>
                </a:cubicBezTo>
                <a:cubicBezTo>
                  <a:pt x="1066" y="439"/>
                  <a:pt x="1070" y="445"/>
                  <a:pt x="1074" y="445"/>
                </a:cubicBezTo>
                <a:cubicBezTo>
                  <a:pt x="1075" y="445"/>
                  <a:pt x="1075" y="444"/>
                  <a:pt x="1076" y="444"/>
                </a:cubicBezTo>
                <a:lnTo>
                  <a:pt x="1076" y="444"/>
                </a:lnTo>
                <a:cubicBezTo>
                  <a:pt x="1070" y="460"/>
                  <a:pt x="1076" y="455"/>
                  <a:pt x="1082" y="460"/>
                </a:cubicBezTo>
                <a:cubicBezTo>
                  <a:pt x="1082" y="449"/>
                  <a:pt x="1076" y="444"/>
                  <a:pt x="1087" y="438"/>
                </a:cubicBezTo>
                <a:cubicBezTo>
                  <a:pt x="1087" y="432"/>
                  <a:pt x="1087" y="432"/>
                  <a:pt x="1087" y="427"/>
                </a:cubicBezTo>
                <a:cubicBezTo>
                  <a:pt x="1082" y="421"/>
                  <a:pt x="1082" y="416"/>
                  <a:pt x="1082" y="404"/>
                </a:cubicBezTo>
                <a:cubicBezTo>
                  <a:pt x="1082" y="413"/>
                  <a:pt x="1079" y="418"/>
                  <a:pt x="1077" y="418"/>
                </a:cubicBezTo>
                <a:cubicBezTo>
                  <a:pt x="1076" y="418"/>
                  <a:pt x="1076" y="417"/>
                  <a:pt x="1076" y="416"/>
                </a:cubicBezTo>
                <a:cubicBezTo>
                  <a:pt x="1076" y="399"/>
                  <a:pt x="1076" y="365"/>
                  <a:pt x="1087" y="365"/>
                </a:cubicBezTo>
                <a:cubicBezTo>
                  <a:pt x="1082" y="281"/>
                  <a:pt x="1087" y="186"/>
                  <a:pt x="1087" y="96"/>
                </a:cubicBezTo>
                <a:lnTo>
                  <a:pt x="1087" y="96"/>
                </a:lnTo>
                <a:cubicBezTo>
                  <a:pt x="1082" y="96"/>
                  <a:pt x="1082" y="113"/>
                  <a:pt x="1082" y="113"/>
                </a:cubicBezTo>
                <a:cubicBezTo>
                  <a:pt x="1070" y="113"/>
                  <a:pt x="1082" y="85"/>
                  <a:pt x="1076" y="85"/>
                </a:cubicBezTo>
                <a:lnTo>
                  <a:pt x="1082" y="74"/>
                </a:lnTo>
                <a:cubicBezTo>
                  <a:pt x="1082" y="52"/>
                  <a:pt x="1076" y="52"/>
                  <a:pt x="1070" y="52"/>
                </a:cubicBezTo>
                <a:cubicBezTo>
                  <a:pt x="1066" y="60"/>
                  <a:pt x="1062" y="68"/>
                  <a:pt x="1060" y="75"/>
                </a:cubicBezTo>
                <a:lnTo>
                  <a:pt x="1060" y="75"/>
                </a:lnTo>
                <a:cubicBezTo>
                  <a:pt x="1063" y="54"/>
                  <a:pt x="1055" y="72"/>
                  <a:pt x="1070" y="46"/>
                </a:cubicBezTo>
                <a:lnTo>
                  <a:pt x="1070" y="46"/>
                </a:lnTo>
                <a:cubicBezTo>
                  <a:pt x="1070" y="47"/>
                  <a:pt x="1069" y="47"/>
                  <a:pt x="1069" y="47"/>
                </a:cubicBezTo>
                <a:cubicBezTo>
                  <a:pt x="1063" y="47"/>
                  <a:pt x="1075" y="1"/>
                  <a:pt x="1070" y="1"/>
                </a:cubicBezTo>
                <a:close/>
                <a:moveTo>
                  <a:pt x="1026" y="1285"/>
                </a:moveTo>
                <a:cubicBezTo>
                  <a:pt x="1024" y="1285"/>
                  <a:pt x="1022" y="1286"/>
                  <a:pt x="1020" y="1289"/>
                </a:cubicBezTo>
                <a:cubicBezTo>
                  <a:pt x="1020" y="1295"/>
                  <a:pt x="1026" y="1300"/>
                  <a:pt x="1020" y="1312"/>
                </a:cubicBezTo>
                <a:lnTo>
                  <a:pt x="1026" y="1300"/>
                </a:lnTo>
                <a:lnTo>
                  <a:pt x="1026" y="1300"/>
                </a:lnTo>
                <a:cubicBezTo>
                  <a:pt x="1037" y="1312"/>
                  <a:pt x="1020" y="1317"/>
                  <a:pt x="1020" y="1328"/>
                </a:cubicBezTo>
                <a:cubicBezTo>
                  <a:pt x="1014" y="1323"/>
                  <a:pt x="1014" y="1323"/>
                  <a:pt x="1009" y="1317"/>
                </a:cubicBezTo>
                <a:lnTo>
                  <a:pt x="1009" y="1317"/>
                </a:lnTo>
                <a:cubicBezTo>
                  <a:pt x="1014" y="1323"/>
                  <a:pt x="1020" y="1334"/>
                  <a:pt x="1026" y="1345"/>
                </a:cubicBezTo>
                <a:lnTo>
                  <a:pt x="1014" y="1356"/>
                </a:lnTo>
                <a:cubicBezTo>
                  <a:pt x="1020" y="1356"/>
                  <a:pt x="1014" y="1368"/>
                  <a:pt x="1020" y="1368"/>
                </a:cubicBezTo>
                <a:cubicBezTo>
                  <a:pt x="1019" y="1370"/>
                  <a:pt x="1018" y="1371"/>
                  <a:pt x="1017" y="1371"/>
                </a:cubicBezTo>
                <a:cubicBezTo>
                  <a:pt x="1012" y="1371"/>
                  <a:pt x="1008" y="1356"/>
                  <a:pt x="1003" y="1356"/>
                </a:cubicBezTo>
                <a:lnTo>
                  <a:pt x="1003" y="1356"/>
                </a:lnTo>
                <a:cubicBezTo>
                  <a:pt x="998" y="1373"/>
                  <a:pt x="1020" y="1368"/>
                  <a:pt x="1009" y="1384"/>
                </a:cubicBezTo>
                <a:lnTo>
                  <a:pt x="998" y="1379"/>
                </a:lnTo>
                <a:lnTo>
                  <a:pt x="998" y="1379"/>
                </a:lnTo>
                <a:cubicBezTo>
                  <a:pt x="998" y="1384"/>
                  <a:pt x="1003" y="1396"/>
                  <a:pt x="998" y="1396"/>
                </a:cubicBezTo>
                <a:cubicBezTo>
                  <a:pt x="1003" y="1396"/>
                  <a:pt x="1003" y="1390"/>
                  <a:pt x="1003" y="1390"/>
                </a:cubicBezTo>
                <a:cubicBezTo>
                  <a:pt x="1014" y="1390"/>
                  <a:pt x="1009" y="1412"/>
                  <a:pt x="1026" y="1412"/>
                </a:cubicBezTo>
                <a:lnTo>
                  <a:pt x="1026" y="1401"/>
                </a:lnTo>
                <a:cubicBezTo>
                  <a:pt x="1031" y="1412"/>
                  <a:pt x="1042" y="1424"/>
                  <a:pt x="1037" y="1429"/>
                </a:cubicBezTo>
                <a:cubicBezTo>
                  <a:pt x="1036" y="1430"/>
                  <a:pt x="1035" y="1431"/>
                  <a:pt x="1034" y="1431"/>
                </a:cubicBezTo>
                <a:cubicBezTo>
                  <a:pt x="1029" y="1431"/>
                  <a:pt x="1025" y="1424"/>
                  <a:pt x="1020" y="1424"/>
                </a:cubicBezTo>
                <a:lnTo>
                  <a:pt x="1020" y="1424"/>
                </a:lnTo>
                <a:cubicBezTo>
                  <a:pt x="1020" y="1435"/>
                  <a:pt x="1037" y="1429"/>
                  <a:pt x="1037" y="1446"/>
                </a:cubicBezTo>
                <a:cubicBezTo>
                  <a:pt x="1037" y="1440"/>
                  <a:pt x="1038" y="1439"/>
                  <a:pt x="1040" y="1439"/>
                </a:cubicBezTo>
                <a:cubicBezTo>
                  <a:pt x="1042" y="1439"/>
                  <a:pt x="1045" y="1440"/>
                  <a:pt x="1048" y="1440"/>
                </a:cubicBezTo>
                <a:cubicBezTo>
                  <a:pt x="1048" y="1436"/>
                  <a:pt x="1052" y="1423"/>
                  <a:pt x="1050" y="1423"/>
                </a:cubicBezTo>
                <a:lnTo>
                  <a:pt x="1050" y="1423"/>
                </a:lnTo>
                <a:cubicBezTo>
                  <a:pt x="1049" y="1423"/>
                  <a:pt x="1049" y="1423"/>
                  <a:pt x="1048" y="1424"/>
                </a:cubicBezTo>
                <a:lnTo>
                  <a:pt x="1042" y="1424"/>
                </a:lnTo>
                <a:cubicBezTo>
                  <a:pt x="1042" y="1424"/>
                  <a:pt x="1037" y="1418"/>
                  <a:pt x="1037" y="1418"/>
                </a:cubicBezTo>
                <a:cubicBezTo>
                  <a:pt x="1037" y="1412"/>
                  <a:pt x="1038" y="1411"/>
                  <a:pt x="1040" y="1411"/>
                </a:cubicBezTo>
                <a:cubicBezTo>
                  <a:pt x="1042" y="1411"/>
                  <a:pt x="1045" y="1412"/>
                  <a:pt x="1048" y="1412"/>
                </a:cubicBezTo>
                <a:cubicBezTo>
                  <a:pt x="1048" y="1404"/>
                  <a:pt x="1044" y="1404"/>
                  <a:pt x="1040" y="1404"/>
                </a:cubicBezTo>
                <a:cubicBezTo>
                  <a:pt x="1035" y="1404"/>
                  <a:pt x="1031" y="1404"/>
                  <a:pt x="1031" y="1396"/>
                </a:cubicBezTo>
                <a:lnTo>
                  <a:pt x="1037" y="1396"/>
                </a:lnTo>
                <a:cubicBezTo>
                  <a:pt x="1035" y="1391"/>
                  <a:pt x="1033" y="1387"/>
                  <a:pt x="1032" y="1383"/>
                </a:cubicBezTo>
                <a:lnTo>
                  <a:pt x="1032" y="1383"/>
                </a:lnTo>
                <a:cubicBezTo>
                  <a:pt x="1033" y="1381"/>
                  <a:pt x="1034" y="1381"/>
                  <a:pt x="1035" y="1381"/>
                </a:cubicBezTo>
                <a:cubicBezTo>
                  <a:pt x="1040" y="1381"/>
                  <a:pt x="1044" y="1390"/>
                  <a:pt x="1048" y="1390"/>
                </a:cubicBezTo>
                <a:lnTo>
                  <a:pt x="1042" y="1368"/>
                </a:lnTo>
                <a:cubicBezTo>
                  <a:pt x="1042" y="1362"/>
                  <a:pt x="1054" y="1356"/>
                  <a:pt x="1048" y="1351"/>
                </a:cubicBezTo>
                <a:lnTo>
                  <a:pt x="1048" y="1351"/>
                </a:lnTo>
                <a:lnTo>
                  <a:pt x="1048" y="1356"/>
                </a:lnTo>
                <a:cubicBezTo>
                  <a:pt x="1042" y="1345"/>
                  <a:pt x="1031" y="1345"/>
                  <a:pt x="1037" y="1340"/>
                </a:cubicBezTo>
                <a:lnTo>
                  <a:pt x="1042" y="1340"/>
                </a:lnTo>
                <a:cubicBezTo>
                  <a:pt x="1048" y="1334"/>
                  <a:pt x="1037" y="1334"/>
                  <a:pt x="1037" y="1328"/>
                </a:cubicBezTo>
                <a:cubicBezTo>
                  <a:pt x="1037" y="1327"/>
                  <a:pt x="1037" y="1327"/>
                  <a:pt x="1038" y="1327"/>
                </a:cubicBezTo>
                <a:cubicBezTo>
                  <a:pt x="1040" y="1327"/>
                  <a:pt x="1045" y="1330"/>
                  <a:pt x="1047" y="1330"/>
                </a:cubicBezTo>
                <a:cubicBezTo>
                  <a:pt x="1048" y="1330"/>
                  <a:pt x="1048" y="1330"/>
                  <a:pt x="1048" y="1328"/>
                </a:cubicBezTo>
                <a:cubicBezTo>
                  <a:pt x="1042" y="1317"/>
                  <a:pt x="1048" y="1312"/>
                  <a:pt x="1048" y="1306"/>
                </a:cubicBezTo>
                <a:cubicBezTo>
                  <a:pt x="1039" y="1306"/>
                  <a:pt x="1034" y="1285"/>
                  <a:pt x="1026" y="1285"/>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17"/>
          <p:cNvSpPr/>
          <p:nvPr/>
        </p:nvSpPr>
        <p:spPr>
          <a:xfrm>
            <a:off x="3988635" y="6334097"/>
            <a:ext cx="162019" cy="153179"/>
          </a:xfrm>
          <a:custGeom>
            <a:rect b="b" l="l" r="r" t="t"/>
            <a:pathLst>
              <a:path extrusionOk="0" h="953" w="1008">
                <a:moveTo>
                  <a:pt x="504" y="1"/>
                </a:moveTo>
                <a:lnTo>
                  <a:pt x="348" y="313"/>
                </a:lnTo>
                <a:lnTo>
                  <a:pt x="1" y="363"/>
                </a:lnTo>
                <a:lnTo>
                  <a:pt x="253" y="610"/>
                </a:lnTo>
                <a:lnTo>
                  <a:pt x="197" y="953"/>
                </a:lnTo>
                <a:lnTo>
                  <a:pt x="504" y="791"/>
                </a:lnTo>
                <a:lnTo>
                  <a:pt x="817" y="953"/>
                </a:lnTo>
                <a:lnTo>
                  <a:pt x="756" y="610"/>
                </a:lnTo>
                <a:lnTo>
                  <a:pt x="1008" y="363"/>
                </a:lnTo>
                <a:lnTo>
                  <a:pt x="660" y="313"/>
                </a:lnTo>
                <a:lnTo>
                  <a:pt x="5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 name="Google Shape;124;p17"/>
          <p:cNvSpPr/>
          <p:nvPr/>
        </p:nvSpPr>
        <p:spPr>
          <a:xfrm>
            <a:off x="11241200" y="4186733"/>
            <a:ext cx="856467" cy="2388733"/>
          </a:xfrm>
          <a:custGeom>
            <a:rect b="b" l="l" r="r" t="t"/>
            <a:pathLst>
              <a:path extrusionOk="0" h="71662" w="25694">
                <a:moveTo>
                  <a:pt x="19534" y="0"/>
                </a:moveTo>
                <a:cubicBezTo>
                  <a:pt x="20497" y="5651"/>
                  <a:pt x="27368" y="25364"/>
                  <a:pt x="25313" y="33904"/>
                </a:cubicBezTo>
                <a:cubicBezTo>
                  <a:pt x="23258" y="42444"/>
                  <a:pt x="11424" y="44949"/>
                  <a:pt x="7205" y="51242"/>
                </a:cubicBezTo>
                <a:cubicBezTo>
                  <a:pt x="2986" y="57535"/>
                  <a:pt x="1201" y="68259"/>
                  <a:pt x="0" y="71662"/>
                </a:cubicBezTo>
              </a:path>
            </a:pathLst>
          </a:custGeom>
          <a:noFill/>
          <a:ln cap="flat" cmpd="sng" w="28575">
            <a:solidFill>
              <a:schemeClr val="lt1"/>
            </a:solidFill>
            <a:prstDash val="dash"/>
            <a:round/>
            <a:headEnd len="med" w="med" type="none"/>
            <a:tailEnd len="med" w="med" type="none"/>
          </a:ln>
        </p:spPr>
      </p:sp>
      <p:sp>
        <p:nvSpPr>
          <p:cNvPr id="125" name="Google Shape;125;p17"/>
          <p:cNvSpPr/>
          <p:nvPr/>
        </p:nvSpPr>
        <p:spPr>
          <a:xfrm>
            <a:off x="-77067" y="5479820"/>
            <a:ext cx="3416167" cy="1095633"/>
          </a:xfrm>
          <a:custGeom>
            <a:rect b="b" l="l" r="r" t="t"/>
            <a:pathLst>
              <a:path extrusionOk="0" h="32869" w="102485">
                <a:moveTo>
                  <a:pt x="0" y="18228"/>
                </a:moveTo>
                <a:cubicBezTo>
                  <a:pt x="4624" y="15210"/>
                  <a:pt x="18237" y="1083"/>
                  <a:pt x="27741" y="120"/>
                </a:cubicBezTo>
                <a:cubicBezTo>
                  <a:pt x="37245" y="-843"/>
                  <a:pt x="45977" y="9688"/>
                  <a:pt x="57022" y="12449"/>
                </a:cubicBezTo>
                <a:cubicBezTo>
                  <a:pt x="68067" y="15210"/>
                  <a:pt x="86432" y="13284"/>
                  <a:pt x="94009" y="16687"/>
                </a:cubicBezTo>
                <a:cubicBezTo>
                  <a:pt x="101586" y="20090"/>
                  <a:pt x="101072" y="30172"/>
                  <a:pt x="102485" y="32869"/>
                </a:cubicBezTo>
              </a:path>
            </a:pathLst>
          </a:custGeom>
          <a:noFill/>
          <a:ln cap="flat" cmpd="sng" w="28575">
            <a:solidFill>
              <a:schemeClr val="lt1"/>
            </a:solidFill>
            <a:prstDash val="dash"/>
            <a:round/>
            <a:headEnd len="med" w="med" type="none"/>
            <a:tailEnd len="med" w="med" type="none"/>
          </a:ln>
        </p:spPr>
      </p:sp>
      <p:grpSp>
        <p:nvGrpSpPr>
          <p:cNvPr id="126" name="Google Shape;126;p17"/>
          <p:cNvGrpSpPr/>
          <p:nvPr/>
        </p:nvGrpSpPr>
        <p:grpSpPr>
          <a:xfrm>
            <a:off x="11860" y="4905041"/>
            <a:ext cx="743178" cy="750168"/>
            <a:chOff x="7068250" y="2399988"/>
            <a:chExt cx="148850" cy="150250"/>
          </a:xfrm>
        </p:grpSpPr>
        <p:sp>
          <p:nvSpPr>
            <p:cNvPr id="127" name="Google Shape;127;p17"/>
            <p:cNvSpPr/>
            <p:nvPr/>
          </p:nvSpPr>
          <p:spPr>
            <a:xfrm>
              <a:off x="7068250" y="2399988"/>
              <a:ext cx="148850" cy="150250"/>
            </a:xfrm>
            <a:custGeom>
              <a:rect b="b" l="l" r="r" t="t"/>
              <a:pathLst>
                <a:path extrusionOk="0" h="6010" w="5954">
                  <a:moveTo>
                    <a:pt x="5954" y="1"/>
                  </a:moveTo>
                  <a:lnTo>
                    <a:pt x="5954" y="1"/>
                  </a:lnTo>
                  <a:cubicBezTo>
                    <a:pt x="5791" y="146"/>
                    <a:pt x="5612" y="264"/>
                    <a:pt x="5416" y="353"/>
                  </a:cubicBezTo>
                  <a:cubicBezTo>
                    <a:pt x="4917" y="594"/>
                    <a:pt x="4364" y="656"/>
                    <a:pt x="3804" y="656"/>
                  </a:cubicBezTo>
                  <a:cubicBezTo>
                    <a:pt x="3516" y="656"/>
                    <a:pt x="3226" y="639"/>
                    <a:pt x="2941" y="622"/>
                  </a:cubicBezTo>
                  <a:lnTo>
                    <a:pt x="2941" y="622"/>
                  </a:lnTo>
                  <a:cubicBezTo>
                    <a:pt x="3153" y="997"/>
                    <a:pt x="3008" y="1473"/>
                    <a:pt x="2840" y="1871"/>
                  </a:cubicBezTo>
                  <a:cubicBezTo>
                    <a:pt x="2694" y="2218"/>
                    <a:pt x="2526" y="2560"/>
                    <a:pt x="2274" y="2846"/>
                  </a:cubicBezTo>
                  <a:cubicBezTo>
                    <a:pt x="2000" y="3164"/>
                    <a:pt x="1682" y="3359"/>
                    <a:pt x="1285" y="3359"/>
                  </a:cubicBezTo>
                  <a:cubicBezTo>
                    <a:pt x="1235" y="3359"/>
                    <a:pt x="1184" y="3356"/>
                    <a:pt x="1132" y="3350"/>
                  </a:cubicBezTo>
                  <a:cubicBezTo>
                    <a:pt x="913" y="3327"/>
                    <a:pt x="700" y="3260"/>
                    <a:pt x="504" y="3165"/>
                  </a:cubicBezTo>
                  <a:cubicBezTo>
                    <a:pt x="426" y="3120"/>
                    <a:pt x="23" y="2913"/>
                    <a:pt x="28" y="2812"/>
                  </a:cubicBezTo>
                  <a:lnTo>
                    <a:pt x="28" y="2812"/>
                  </a:lnTo>
                  <a:cubicBezTo>
                    <a:pt x="0" y="3249"/>
                    <a:pt x="112" y="3691"/>
                    <a:pt x="325" y="4078"/>
                  </a:cubicBezTo>
                  <a:cubicBezTo>
                    <a:pt x="555" y="4503"/>
                    <a:pt x="885" y="4795"/>
                    <a:pt x="1227" y="5119"/>
                  </a:cubicBezTo>
                  <a:cubicBezTo>
                    <a:pt x="1255" y="5147"/>
                    <a:pt x="1288" y="5175"/>
                    <a:pt x="1316" y="5209"/>
                  </a:cubicBezTo>
                  <a:cubicBezTo>
                    <a:pt x="1585" y="5467"/>
                    <a:pt x="1837" y="5735"/>
                    <a:pt x="2084" y="6010"/>
                  </a:cubicBezTo>
                  <a:cubicBezTo>
                    <a:pt x="1932" y="5836"/>
                    <a:pt x="2532" y="5321"/>
                    <a:pt x="2638" y="5231"/>
                  </a:cubicBezTo>
                  <a:cubicBezTo>
                    <a:pt x="3137" y="4800"/>
                    <a:pt x="3663" y="4397"/>
                    <a:pt x="4117" y="3915"/>
                  </a:cubicBezTo>
                  <a:cubicBezTo>
                    <a:pt x="4822" y="3170"/>
                    <a:pt x="5332" y="2241"/>
                    <a:pt x="5595" y="1249"/>
                  </a:cubicBezTo>
                  <a:cubicBezTo>
                    <a:pt x="5702" y="829"/>
                    <a:pt x="5769" y="393"/>
                    <a:pt x="595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 name="Google Shape;128;p17"/>
            <p:cNvSpPr/>
            <p:nvPr/>
          </p:nvSpPr>
          <p:spPr>
            <a:xfrm>
              <a:off x="7141750" y="2415538"/>
              <a:ext cx="29850" cy="18500"/>
            </a:xfrm>
            <a:custGeom>
              <a:rect b="b" l="l" r="r" t="t"/>
              <a:pathLst>
                <a:path extrusionOk="0" h="740" w="1194">
                  <a:moveTo>
                    <a:pt x="1" y="0"/>
                  </a:moveTo>
                  <a:cubicBezTo>
                    <a:pt x="146" y="11"/>
                    <a:pt x="90" y="655"/>
                    <a:pt x="90" y="739"/>
                  </a:cubicBezTo>
                  <a:cubicBezTo>
                    <a:pt x="124" y="583"/>
                    <a:pt x="253" y="465"/>
                    <a:pt x="387" y="375"/>
                  </a:cubicBezTo>
                  <a:cubicBezTo>
                    <a:pt x="628" y="207"/>
                    <a:pt x="902" y="95"/>
                    <a:pt x="1193" y="34"/>
                  </a:cubicBezTo>
                  <a:lnTo>
                    <a:pt x="1193" y="34"/>
                  </a:lnTo>
                  <a:cubicBezTo>
                    <a:pt x="1088" y="48"/>
                    <a:pt x="979" y="53"/>
                    <a:pt x="869" y="53"/>
                  </a:cubicBezTo>
                  <a:cubicBezTo>
                    <a:pt x="580" y="53"/>
                    <a:pt x="280" y="16"/>
                    <a:pt x="1" y="0"/>
                  </a:cubicBezTo>
                  <a:close/>
                </a:path>
              </a:pathLst>
            </a:custGeom>
            <a:solidFill>
              <a:srgbClr val="FFD9A6">
                <a:alpha val="5843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 name="Google Shape;129;p17"/>
            <p:cNvSpPr/>
            <p:nvPr/>
          </p:nvSpPr>
          <p:spPr>
            <a:xfrm>
              <a:off x="7068250" y="2448713"/>
              <a:ext cx="71150" cy="98600"/>
            </a:xfrm>
            <a:custGeom>
              <a:rect b="b" l="l" r="r" t="t"/>
              <a:pathLst>
                <a:path extrusionOk="0" h="3944" w="2846">
                  <a:moveTo>
                    <a:pt x="2845" y="0"/>
                  </a:moveTo>
                  <a:lnTo>
                    <a:pt x="2845" y="0"/>
                  </a:lnTo>
                  <a:cubicBezTo>
                    <a:pt x="2649" y="297"/>
                    <a:pt x="2515" y="628"/>
                    <a:pt x="2274" y="897"/>
                  </a:cubicBezTo>
                  <a:cubicBezTo>
                    <a:pt x="2000" y="1215"/>
                    <a:pt x="1682" y="1410"/>
                    <a:pt x="1285" y="1410"/>
                  </a:cubicBezTo>
                  <a:cubicBezTo>
                    <a:pt x="1235" y="1410"/>
                    <a:pt x="1184" y="1407"/>
                    <a:pt x="1132" y="1401"/>
                  </a:cubicBezTo>
                  <a:cubicBezTo>
                    <a:pt x="913" y="1378"/>
                    <a:pt x="700" y="1311"/>
                    <a:pt x="504" y="1216"/>
                  </a:cubicBezTo>
                  <a:cubicBezTo>
                    <a:pt x="426" y="1171"/>
                    <a:pt x="23" y="964"/>
                    <a:pt x="28" y="863"/>
                  </a:cubicBezTo>
                  <a:lnTo>
                    <a:pt x="28" y="863"/>
                  </a:lnTo>
                  <a:cubicBezTo>
                    <a:pt x="0" y="1300"/>
                    <a:pt x="112" y="1742"/>
                    <a:pt x="325" y="2129"/>
                  </a:cubicBezTo>
                  <a:cubicBezTo>
                    <a:pt x="555" y="2554"/>
                    <a:pt x="885" y="2846"/>
                    <a:pt x="1227" y="3170"/>
                  </a:cubicBezTo>
                  <a:cubicBezTo>
                    <a:pt x="1255" y="3198"/>
                    <a:pt x="1288" y="3226"/>
                    <a:pt x="1316" y="3260"/>
                  </a:cubicBezTo>
                  <a:cubicBezTo>
                    <a:pt x="1546" y="3484"/>
                    <a:pt x="1764" y="3730"/>
                    <a:pt x="2005" y="3943"/>
                  </a:cubicBezTo>
                  <a:cubicBezTo>
                    <a:pt x="1815" y="3652"/>
                    <a:pt x="1781" y="3277"/>
                    <a:pt x="1804" y="2930"/>
                  </a:cubicBezTo>
                  <a:cubicBezTo>
                    <a:pt x="1876" y="1888"/>
                    <a:pt x="2397" y="941"/>
                    <a:pt x="2845" y="0"/>
                  </a:cubicBezTo>
                  <a:close/>
                </a:path>
              </a:pathLst>
            </a:custGeom>
            <a:solidFill>
              <a:srgbClr val="FFD9A6">
                <a:alpha val="5843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0" name="Google Shape;130;p17"/>
          <p:cNvGrpSpPr/>
          <p:nvPr/>
        </p:nvGrpSpPr>
        <p:grpSpPr>
          <a:xfrm rot="-1834796">
            <a:off x="152380" y="4286223"/>
            <a:ext cx="366331" cy="1002003"/>
            <a:chOff x="7253475" y="2446013"/>
            <a:chExt cx="34475" cy="94300"/>
          </a:xfrm>
        </p:grpSpPr>
        <p:sp>
          <p:nvSpPr>
            <p:cNvPr id="131" name="Google Shape;131;p17"/>
            <p:cNvSpPr/>
            <p:nvPr/>
          </p:nvSpPr>
          <p:spPr>
            <a:xfrm>
              <a:off x="7253475" y="2449213"/>
              <a:ext cx="33500" cy="78350"/>
            </a:xfrm>
            <a:custGeom>
              <a:rect b="b" l="l" r="r" t="t"/>
              <a:pathLst>
                <a:path extrusionOk="0" h="3134" w="1340">
                  <a:moveTo>
                    <a:pt x="1066" y="1"/>
                  </a:moveTo>
                  <a:cubicBezTo>
                    <a:pt x="1030" y="1"/>
                    <a:pt x="992" y="5"/>
                    <a:pt x="953" y="14"/>
                  </a:cubicBezTo>
                  <a:lnTo>
                    <a:pt x="1" y="2999"/>
                  </a:lnTo>
                  <a:lnTo>
                    <a:pt x="169" y="3134"/>
                  </a:lnTo>
                  <a:lnTo>
                    <a:pt x="387" y="3122"/>
                  </a:lnTo>
                  <a:lnTo>
                    <a:pt x="1339" y="126"/>
                  </a:lnTo>
                  <a:cubicBezTo>
                    <a:pt x="1264" y="39"/>
                    <a:pt x="1171" y="1"/>
                    <a:pt x="1066" y="1"/>
                  </a:cubicBezTo>
                  <a:close/>
                </a:path>
              </a:pathLst>
            </a:custGeom>
            <a:solidFill>
              <a:srgbClr val="FFBD08"/>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 name="Google Shape;132;p17"/>
            <p:cNvSpPr/>
            <p:nvPr/>
          </p:nvSpPr>
          <p:spPr>
            <a:xfrm>
              <a:off x="7253475" y="2523838"/>
              <a:ext cx="9700" cy="16475"/>
            </a:xfrm>
            <a:custGeom>
              <a:rect b="b" l="l" r="r" t="t"/>
              <a:pathLst>
                <a:path extrusionOk="0" h="659" w="388">
                  <a:moveTo>
                    <a:pt x="107" y="0"/>
                  </a:moveTo>
                  <a:cubicBezTo>
                    <a:pt x="73" y="0"/>
                    <a:pt x="38" y="5"/>
                    <a:pt x="1" y="14"/>
                  </a:cubicBezTo>
                  <a:lnTo>
                    <a:pt x="6" y="658"/>
                  </a:lnTo>
                  <a:lnTo>
                    <a:pt x="387" y="137"/>
                  </a:lnTo>
                  <a:cubicBezTo>
                    <a:pt x="306" y="48"/>
                    <a:pt x="215" y="0"/>
                    <a:pt x="107" y="0"/>
                  </a:cubicBezTo>
                  <a:close/>
                </a:path>
              </a:pathLst>
            </a:custGeom>
            <a:solidFill>
              <a:srgbClr val="D19A5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 name="Google Shape;133;p17"/>
            <p:cNvSpPr/>
            <p:nvPr/>
          </p:nvSpPr>
          <p:spPr>
            <a:xfrm>
              <a:off x="7253625" y="2531663"/>
              <a:ext cx="4925" cy="8650"/>
            </a:xfrm>
            <a:custGeom>
              <a:rect b="b" l="l" r="r" t="t"/>
              <a:pathLst>
                <a:path extrusionOk="0" h="346" w="197">
                  <a:moveTo>
                    <a:pt x="57" y="1"/>
                  </a:moveTo>
                  <a:cubicBezTo>
                    <a:pt x="39" y="1"/>
                    <a:pt x="20" y="4"/>
                    <a:pt x="0" y="9"/>
                  </a:cubicBezTo>
                  <a:lnTo>
                    <a:pt x="0" y="345"/>
                  </a:lnTo>
                  <a:lnTo>
                    <a:pt x="196" y="76"/>
                  </a:lnTo>
                  <a:cubicBezTo>
                    <a:pt x="159" y="26"/>
                    <a:pt x="111" y="1"/>
                    <a:pt x="57" y="1"/>
                  </a:cubicBezTo>
                  <a:close/>
                </a:path>
              </a:pathLst>
            </a:custGeom>
            <a:solidFill>
              <a:srgbClr val="00000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 name="Google Shape;134;p17"/>
            <p:cNvSpPr/>
            <p:nvPr/>
          </p:nvSpPr>
          <p:spPr>
            <a:xfrm>
              <a:off x="7276875" y="2446013"/>
              <a:ext cx="11075" cy="8175"/>
            </a:xfrm>
            <a:custGeom>
              <a:rect b="b" l="l" r="r" t="t"/>
              <a:pathLst>
                <a:path extrusionOk="0" h="327" w="443">
                  <a:moveTo>
                    <a:pt x="159" y="1"/>
                  </a:moveTo>
                  <a:cubicBezTo>
                    <a:pt x="127" y="1"/>
                    <a:pt x="95" y="5"/>
                    <a:pt x="62" y="13"/>
                  </a:cubicBezTo>
                  <a:lnTo>
                    <a:pt x="0" y="204"/>
                  </a:lnTo>
                  <a:cubicBezTo>
                    <a:pt x="7" y="203"/>
                    <a:pt x="14" y="203"/>
                    <a:pt x="22" y="203"/>
                  </a:cubicBezTo>
                  <a:cubicBezTo>
                    <a:pt x="143" y="203"/>
                    <a:pt x="265" y="248"/>
                    <a:pt x="381" y="327"/>
                  </a:cubicBezTo>
                  <a:lnTo>
                    <a:pt x="443" y="131"/>
                  </a:lnTo>
                  <a:cubicBezTo>
                    <a:pt x="377" y="52"/>
                    <a:pt x="274" y="1"/>
                    <a:pt x="159" y="1"/>
                  </a:cubicBezTo>
                  <a:close/>
                </a:path>
              </a:pathLst>
            </a:custGeom>
            <a:solidFill>
              <a:srgbClr val="913DA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 name="Google Shape;135;p17"/>
            <p:cNvSpPr/>
            <p:nvPr/>
          </p:nvSpPr>
          <p:spPr>
            <a:xfrm>
              <a:off x="7261175" y="2453763"/>
              <a:ext cx="22850" cy="71700"/>
            </a:xfrm>
            <a:custGeom>
              <a:rect b="b" l="l" r="r" t="t"/>
              <a:pathLst>
                <a:path extrusionOk="0" h="2868" w="914">
                  <a:moveTo>
                    <a:pt x="914" y="0"/>
                  </a:moveTo>
                  <a:lnTo>
                    <a:pt x="914" y="0"/>
                  </a:lnTo>
                  <a:cubicBezTo>
                    <a:pt x="830" y="235"/>
                    <a:pt x="746" y="471"/>
                    <a:pt x="667" y="711"/>
                  </a:cubicBezTo>
                  <a:lnTo>
                    <a:pt x="432" y="1423"/>
                  </a:lnTo>
                  <a:lnTo>
                    <a:pt x="208" y="2145"/>
                  </a:lnTo>
                  <a:cubicBezTo>
                    <a:pt x="135" y="2386"/>
                    <a:pt x="68" y="2627"/>
                    <a:pt x="1" y="2868"/>
                  </a:cubicBezTo>
                  <a:cubicBezTo>
                    <a:pt x="85" y="2632"/>
                    <a:pt x="163" y="2392"/>
                    <a:pt x="247" y="2156"/>
                  </a:cubicBezTo>
                  <a:lnTo>
                    <a:pt x="477" y="1439"/>
                  </a:lnTo>
                  <a:lnTo>
                    <a:pt x="701" y="723"/>
                  </a:lnTo>
                  <a:cubicBezTo>
                    <a:pt x="774" y="482"/>
                    <a:pt x="846" y="241"/>
                    <a:pt x="914" y="0"/>
                  </a:cubicBezTo>
                  <a:close/>
                </a:path>
              </a:pathLst>
            </a:custGeom>
            <a:solidFill>
              <a:srgbClr val="00000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 name="Google Shape;136;p17"/>
            <p:cNvSpPr/>
            <p:nvPr/>
          </p:nvSpPr>
          <p:spPr>
            <a:xfrm>
              <a:off x="7256150" y="2452913"/>
              <a:ext cx="23125" cy="71000"/>
            </a:xfrm>
            <a:custGeom>
              <a:rect b="b" l="l" r="r" t="t"/>
              <a:pathLst>
                <a:path extrusionOk="0" h="2840" w="925">
                  <a:moveTo>
                    <a:pt x="924" y="1"/>
                  </a:moveTo>
                  <a:lnTo>
                    <a:pt x="924" y="1"/>
                  </a:lnTo>
                  <a:cubicBezTo>
                    <a:pt x="840" y="236"/>
                    <a:pt x="756" y="471"/>
                    <a:pt x="678" y="706"/>
                  </a:cubicBezTo>
                  <a:lnTo>
                    <a:pt x="443" y="1412"/>
                  </a:lnTo>
                  <a:lnTo>
                    <a:pt x="213" y="2123"/>
                  </a:lnTo>
                  <a:cubicBezTo>
                    <a:pt x="140" y="2358"/>
                    <a:pt x="73" y="2599"/>
                    <a:pt x="0" y="2840"/>
                  </a:cubicBezTo>
                  <a:cubicBezTo>
                    <a:pt x="84" y="2605"/>
                    <a:pt x="168" y="2370"/>
                    <a:pt x="252" y="2134"/>
                  </a:cubicBezTo>
                  <a:lnTo>
                    <a:pt x="487" y="1429"/>
                  </a:lnTo>
                  <a:lnTo>
                    <a:pt x="711" y="717"/>
                  </a:lnTo>
                  <a:cubicBezTo>
                    <a:pt x="784" y="477"/>
                    <a:pt x="857" y="241"/>
                    <a:pt x="924" y="1"/>
                  </a:cubicBezTo>
                  <a:close/>
                </a:path>
              </a:pathLst>
            </a:custGeom>
            <a:solidFill>
              <a:srgbClr val="000000"/>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 name="Google Shape;137;p17"/>
            <p:cNvSpPr/>
            <p:nvPr/>
          </p:nvSpPr>
          <p:spPr>
            <a:xfrm>
              <a:off x="7253625" y="2446038"/>
              <a:ext cx="30125" cy="94275"/>
            </a:xfrm>
            <a:custGeom>
              <a:rect b="b" l="l" r="r" t="t"/>
              <a:pathLst>
                <a:path extrusionOk="0" h="3771" w="1205">
                  <a:moveTo>
                    <a:pt x="1095" y="0"/>
                  </a:moveTo>
                  <a:cubicBezTo>
                    <a:pt x="1062" y="0"/>
                    <a:pt x="1028" y="4"/>
                    <a:pt x="992" y="12"/>
                  </a:cubicBezTo>
                  <a:lnTo>
                    <a:pt x="0" y="3126"/>
                  </a:lnTo>
                  <a:lnTo>
                    <a:pt x="6" y="3770"/>
                  </a:lnTo>
                  <a:lnTo>
                    <a:pt x="1204" y="18"/>
                  </a:lnTo>
                  <a:cubicBezTo>
                    <a:pt x="1168" y="6"/>
                    <a:pt x="1132" y="0"/>
                    <a:pt x="1095" y="0"/>
                  </a:cubicBezTo>
                  <a:close/>
                </a:path>
              </a:pathLst>
            </a:custGeom>
            <a:solidFill>
              <a:srgbClr val="E2B9FF">
                <a:alpha val="2978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8" name="Google Shape;138;p17"/>
          <p:cNvSpPr/>
          <p:nvPr/>
        </p:nvSpPr>
        <p:spPr>
          <a:xfrm rot="2700000">
            <a:off x="240725" y="1364555"/>
            <a:ext cx="285460" cy="604343"/>
          </a:xfrm>
          <a:custGeom>
            <a:rect b="b" l="l" r="r" t="t"/>
            <a:pathLst>
              <a:path extrusionOk="0" h="4177" w="1973">
                <a:moveTo>
                  <a:pt x="916" y="124"/>
                </a:moveTo>
                <a:lnTo>
                  <a:pt x="916" y="124"/>
                </a:lnTo>
                <a:cubicBezTo>
                  <a:pt x="913" y="125"/>
                  <a:pt x="911" y="126"/>
                  <a:pt x="908" y="129"/>
                </a:cubicBezTo>
                <a:cubicBezTo>
                  <a:pt x="910" y="127"/>
                  <a:pt x="913" y="125"/>
                  <a:pt x="916" y="124"/>
                </a:cubicBezTo>
                <a:close/>
                <a:moveTo>
                  <a:pt x="1748" y="196"/>
                </a:moveTo>
                <a:cubicBezTo>
                  <a:pt x="1749" y="197"/>
                  <a:pt x="1749" y="197"/>
                  <a:pt x="1750" y="198"/>
                </a:cubicBezTo>
                <a:lnTo>
                  <a:pt x="1750" y="198"/>
                </a:lnTo>
                <a:cubicBezTo>
                  <a:pt x="1750" y="198"/>
                  <a:pt x="1749" y="197"/>
                  <a:pt x="1748" y="196"/>
                </a:cubicBezTo>
                <a:close/>
                <a:moveTo>
                  <a:pt x="1829" y="242"/>
                </a:moveTo>
                <a:cubicBezTo>
                  <a:pt x="1832" y="245"/>
                  <a:pt x="1835" y="249"/>
                  <a:pt x="1838" y="252"/>
                </a:cubicBezTo>
                <a:cubicBezTo>
                  <a:pt x="1836" y="248"/>
                  <a:pt x="1833" y="245"/>
                  <a:pt x="1829" y="242"/>
                </a:cubicBezTo>
                <a:close/>
                <a:moveTo>
                  <a:pt x="1031" y="437"/>
                </a:moveTo>
                <a:cubicBezTo>
                  <a:pt x="1030" y="437"/>
                  <a:pt x="1030" y="438"/>
                  <a:pt x="1029" y="438"/>
                </a:cubicBezTo>
                <a:lnTo>
                  <a:pt x="1029" y="438"/>
                </a:lnTo>
                <a:cubicBezTo>
                  <a:pt x="1030" y="438"/>
                  <a:pt x="1031" y="437"/>
                  <a:pt x="1031" y="437"/>
                </a:cubicBezTo>
                <a:close/>
                <a:moveTo>
                  <a:pt x="1373" y="442"/>
                </a:moveTo>
                <a:cubicBezTo>
                  <a:pt x="1390" y="448"/>
                  <a:pt x="1406" y="454"/>
                  <a:pt x="1423" y="465"/>
                </a:cubicBezTo>
                <a:cubicBezTo>
                  <a:pt x="1423" y="468"/>
                  <a:pt x="1422" y="469"/>
                  <a:pt x="1419" y="469"/>
                </a:cubicBezTo>
                <a:cubicBezTo>
                  <a:pt x="1416" y="469"/>
                  <a:pt x="1412" y="468"/>
                  <a:pt x="1406" y="465"/>
                </a:cubicBezTo>
                <a:cubicBezTo>
                  <a:pt x="1418" y="465"/>
                  <a:pt x="1390" y="454"/>
                  <a:pt x="1373" y="442"/>
                </a:cubicBezTo>
                <a:close/>
                <a:moveTo>
                  <a:pt x="1306" y="498"/>
                </a:moveTo>
                <a:cubicBezTo>
                  <a:pt x="1305" y="498"/>
                  <a:pt x="1305" y="499"/>
                  <a:pt x="1305" y="499"/>
                </a:cubicBezTo>
                <a:lnTo>
                  <a:pt x="1305" y="499"/>
                </a:lnTo>
                <a:cubicBezTo>
                  <a:pt x="1305" y="499"/>
                  <a:pt x="1306" y="499"/>
                  <a:pt x="1306" y="498"/>
                </a:cubicBezTo>
                <a:close/>
                <a:moveTo>
                  <a:pt x="1485" y="498"/>
                </a:moveTo>
                <a:cubicBezTo>
                  <a:pt x="1496" y="504"/>
                  <a:pt x="1507" y="510"/>
                  <a:pt x="1507" y="515"/>
                </a:cubicBezTo>
                <a:lnTo>
                  <a:pt x="1507" y="515"/>
                </a:lnTo>
                <a:cubicBezTo>
                  <a:pt x="1507" y="510"/>
                  <a:pt x="1496" y="510"/>
                  <a:pt x="1485" y="498"/>
                </a:cubicBezTo>
                <a:close/>
                <a:moveTo>
                  <a:pt x="1489" y="633"/>
                </a:moveTo>
                <a:cubicBezTo>
                  <a:pt x="1490" y="635"/>
                  <a:pt x="1490" y="637"/>
                  <a:pt x="1492" y="640"/>
                </a:cubicBezTo>
                <a:lnTo>
                  <a:pt x="1492" y="640"/>
                </a:lnTo>
                <a:cubicBezTo>
                  <a:pt x="1491" y="637"/>
                  <a:pt x="1490" y="635"/>
                  <a:pt x="1489" y="633"/>
                </a:cubicBezTo>
                <a:close/>
                <a:moveTo>
                  <a:pt x="540" y="770"/>
                </a:moveTo>
                <a:cubicBezTo>
                  <a:pt x="538" y="776"/>
                  <a:pt x="538" y="781"/>
                  <a:pt x="538" y="784"/>
                </a:cubicBezTo>
                <a:cubicBezTo>
                  <a:pt x="540" y="778"/>
                  <a:pt x="540" y="774"/>
                  <a:pt x="540" y="770"/>
                </a:cubicBezTo>
                <a:close/>
                <a:moveTo>
                  <a:pt x="1838" y="773"/>
                </a:moveTo>
                <a:lnTo>
                  <a:pt x="1838" y="773"/>
                </a:lnTo>
                <a:cubicBezTo>
                  <a:pt x="1835" y="784"/>
                  <a:pt x="1834" y="791"/>
                  <a:pt x="1834" y="794"/>
                </a:cubicBezTo>
                <a:lnTo>
                  <a:pt x="1834" y="794"/>
                </a:lnTo>
                <a:cubicBezTo>
                  <a:pt x="1836" y="786"/>
                  <a:pt x="1838" y="779"/>
                  <a:pt x="1838" y="773"/>
                </a:cubicBezTo>
                <a:close/>
                <a:moveTo>
                  <a:pt x="1826" y="806"/>
                </a:moveTo>
                <a:cubicBezTo>
                  <a:pt x="1824" y="809"/>
                  <a:pt x="1822" y="812"/>
                  <a:pt x="1822" y="814"/>
                </a:cubicBezTo>
                <a:lnTo>
                  <a:pt x="1822" y="814"/>
                </a:lnTo>
                <a:cubicBezTo>
                  <a:pt x="1824" y="812"/>
                  <a:pt x="1825" y="809"/>
                  <a:pt x="1826" y="806"/>
                </a:cubicBezTo>
                <a:close/>
                <a:moveTo>
                  <a:pt x="1788" y="935"/>
                </a:moveTo>
                <a:cubicBezTo>
                  <a:pt x="1786" y="937"/>
                  <a:pt x="1784" y="941"/>
                  <a:pt x="1782" y="947"/>
                </a:cubicBezTo>
                <a:cubicBezTo>
                  <a:pt x="1783" y="944"/>
                  <a:pt x="1785" y="939"/>
                  <a:pt x="1788" y="935"/>
                </a:cubicBezTo>
                <a:close/>
                <a:moveTo>
                  <a:pt x="325" y="1339"/>
                </a:moveTo>
                <a:lnTo>
                  <a:pt x="320" y="1355"/>
                </a:lnTo>
                <a:lnTo>
                  <a:pt x="326" y="1341"/>
                </a:lnTo>
                <a:lnTo>
                  <a:pt x="326" y="1341"/>
                </a:lnTo>
                <a:cubicBezTo>
                  <a:pt x="326" y="1340"/>
                  <a:pt x="326" y="1339"/>
                  <a:pt x="325" y="1339"/>
                </a:cubicBezTo>
                <a:close/>
                <a:moveTo>
                  <a:pt x="1406" y="1428"/>
                </a:moveTo>
                <a:cubicBezTo>
                  <a:pt x="1402" y="1428"/>
                  <a:pt x="1401" y="1428"/>
                  <a:pt x="1401" y="1430"/>
                </a:cubicBezTo>
                <a:lnTo>
                  <a:pt x="1401" y="1430"/>
                </a:lnTo>
                <a:cubicBezTo>
                  <a:pt x="1403" y="1430"/>
                  <a:pt x="1405" y="1429"/>
                  <a:pt x="1406" y="1428"/>
                </a:cubicBezTo>
                <a:close/>
                <a:moveTo>
                  <a:pt x="1265" y="1611"/>
                </a:moveTo>
                <a:lnTo>
                  <a:pt x="1265" y="1611"/>
                </a:lnTo>
                <a:cubicBezTo>
                  <a:pt x="1264" y="1613"/>
                  <a:pt x="1262" y="1616"/>
                  <a:pt x="1261" y="1619"/>
                </a:cubicBezTo>
                <a:cubicBezTo>
                  <a:pt x="1262" y="1616"/>
                  <a:pt x="1264" y="1614"/>
                  <a:pt x="1265" y="1611"/>
                </a:cubicBezTo>
                <a:close/>
                <a:moveTo>
                  <a:pt x="289" y="1627"/>
                </a:moveTo>
                <a:cubicBezTo>
                  <a:pt x="287" y="1627"/>
                  <a:pt x="283" y="1633"/>
                  <a:pt x="280" y="1638"/>
                </a:cubicBezTo>
                <a:lnTo>
                  <a:pt x="280" y="1638"/>
                </a:lnTo>
                <a:cubicBezTo>
                  <a:pt x="283" y="1634"/>
                  <a:pt x="287" y="1631"/>
                  <a:pt x="292" y="1630"/>
                </a:cubicBezTo>
                <a:cubicBezTo>
                  <a:pt x="291" y="1628"/>
                  <a:pt x="290" y="1627"/>
                  <a:pt x="289" y="1627"/>
                </a:cubicBezTo>
                <a:close/>
                <a:moveTo>
                  <a:pt x="280" y="1638"/>
                </a:moveTo>
                <a:cubicBezTo>
                  <a:pt x="279" y="1640"/>
                  <a:pt x="278" y="1642"/>
                  <a:pt x="277" y="1643"/>
                </a:cubicBezTo>
                <a:lnTo>
                  <a:pt x="277" y="1643"/>
                </a:lnTo>
                <a:cubicBezTo>
                  <a:pt x="278" y="1642"/>
                  <a:pt x="279" y="1640"/>
                  <a:pt x="280" y="1638"/>
                </a:cubicBezTo>
                <a:close/>
                <a:moveTo>
                  <a:pt x="1451" y="2139"/>
                </a:moveTo>
                <a:lnTo>
                  <a:pt x="1451" y="2139"/>
                </a:lnTo>
                <a:cubicBezTo>
                  <a:pt x="1451" y="2139"/>
                  <a:pt x="1452" y="2140"/>
                  <a:pt x="1452" y="2140"/>
                </a:cubicBezTo>
                <a:lnTo>
                  <a:pt x="1452" y="2140"/>
                </a:lnTo>
                <a:cubicBezTo>
                  <a:pt x="1452" y="2140"/>
                  <a:pt x="1452" y="2139"/>
                  <a:pt x="1451" y="2139"/>
                </a:cubicBezTo>
                <a:close/>
                <a:moveTo>
                  <a:pt x="1170" y="2159"/>
                </a:moveTo>
                <a:cubicBezTo>
                  <a:pt x="1168" y="2162"/>
                  <a:pt x="1167" y="2164"/>
                  <a:pt x="1166" y="2167"/>
                </a:cubicBezTo>
                <a:cubicBezTo>
                  <a:pt x="1168" y="2165"/>
                  <a:pt x="1170" y="2162"/>
                  <a:pt x="1170" y="2159"/>
                </a:cubicBezTo>
                <a:close/>
                <a:moveTo>
                  <a:pt x="40" y="2369"/>
                </a:moveTo>
                <a:lnTo>
                  <a:pt x="37" y="2372"/>
                </a:lnTo>
                <a:lnTo>
                  <a:pt x="37" y="2372"/>
                </a:lnTo>
                <a:cubicBezTo>
                  <a:pt x="38" y="2372"/>
                  <a:pt x="39" y="2371"/>
                  <a:pt x="40" y="2369"/>
                </a:cubicBezTo>
                <a:close/>
                <a:moveTo>
                  <a:pt x="321" y="2455"/>
                </a:moveTo>
                <a:lnTo>
                  <a:pt x="309" y="2459"/>
                </a:lnTo>
                <a:cubicBezTo>
                  <a:pt x="310" y="2463"/>
                  <a:pt x="311" y="2465"/>
                  <a:pt x="312" y="2465"/>
                </a:cubicBezTo>
                <a:cubicBezTo>
                  <a:pt x="316" y="2465"/>
                  <a:pt x="319" y="2456"/>
                  <a:pt x="321" y="2455"/>
                </a:cubicBezTo>
                <a:close/>
                <a:moveTo>
                  <a:pt x="1311" y="2593"/>
                </a:moveTo>
                <a:cubicBezTo>
                  <a:pt x="1309" y="2596"/>
                  <a:pt x="1308" y="2597"/>
                  <a:pt x="1309" y="2598"/>
                </a:cubicBezTo>
                <a:lnTo>
                  <a:pt x="1309" y="2598"/>
                </a:lnTo>
                <a:cubicBezTo>
                  <a:pt x="1310" y="2597"/>
                  <a:pt x="1310" y="2595"/>
                  <a:pt x="1311" y="2593"/>
                </a:cubicBezTo>
                <a:close/>
                <a:moveTo>
                  <a:pt x="994" y="2693"/>
                </a:moveTo>
                <a:lnTo>
                  <a:pt x="994" y="2693"/>
                </a:lnTo>
                <a:cubicBezTo>
                  <a:pt x="993" y="2697"/>
                  <a:pt x="993" y="2701"/>
                  <a:pt x="992" y="2705"/>
                </a:cubicBezTo>
                <a:cubicBezTo>
                  <a:pt x="994" y="2700"/>
                  <a:pt x="994" y="2696"/>
                  <a:pt x="994" y="2693"/>
                </a:cubicBezTo>
                <a:close/>
                <a:moveTo>
                  <a:pt x="936" y="2868"/>
                </a:moveTo>
                <a:lnTo>
                  <a:pt x="919" y="2918"/>
                </a:lnTo>
                <a:cubicBezTo>
                  <a:pt x="932" y="2901"/>
                  <a:pt x="935" y="2885"/>
                  <a:pt x="936" y="2868"/>
                </a:cubicBezTo>
                <a:close/>
                <a:moveTo>
                  <a:pt x="123" y="3732"/>
                </a:moveTo>
                <a:cubicBezTo>
                  <a:pt x="123" y="3735"/>
                  <a:pt x="124" y="3738"/>
                  <a:pt x="124" y="3741"/>
                </a:cubicBezTo>
                <a:cubicBezTo>
                  <a:pt x="124" y="3737"/>
                  <a:pt x="123" y="3734"/>
                  <a:pt x="123" y="3732"/>
                </a:cubicBezTo>
                <a:close/>
                <a:moveTo>
                  <a:pt x="1216" y="0"/>
                </a:moveTo>
                <a:cubicBezTo>
                  <a:pt x="1107" y="11"/>
                  <a:pt x="1004" y="64"/>
                  <a:pt x="916" y="124"/>
                </a:cubicBezTo>
                <a:lnTo>
                  <a:pt x="916" y="124"/>
                </a:lnTo>
                <a:cubicBezTo>
                  <a:pt x="919" y="122"/>
                  <a:pt x="922" y="121"/>
                  <a:pt x="925" y="118"/>
                </a:cubicBezTo>
                <a:lnTo>
                  <a:pt x="925" y="118"/>
                </a:lnTo>
                <a:cubicBezTo>
                  <a:pt x="925" y="134"/>
                  <a:pt x="908" y="140"/>
                  <a:pt x="886" y="151"/>
                </a:cubicBezTo>
                <a:cubicBezTo>
                  <a:pt x="863" y="162"/>
                  <a:pt x="835" y="179"/>
                  <a:pt x="824" y="202"/>
                </a:cubicBezTo>
                <a:cubicBezTo>
                  <a:pt x="829" y="192"/>
                  <a:pt x="826" y="183"/>
                  <a:pt x="824" y="183"/>
                </a:cubicBezTo>
                <a:lnTo>
                  <a:pt x="824" y="183"/>
                </a:lnTo>
                <a:cubicBezTo>
                  <a:pt x="824" y="183"/>
                  <a:pt x="824" y="184"/>
                  <a:pt x="824" y="185"/>
                </a:cubicBezTo>
                <a:cubicBezTo>
                  <a:pt x="768" y="230"/>
                  <a:pt x="729" y="297"/>
                  <a:pt x="678" y="392"/>
                </a:cubicBezTo>
                <a:lnTo>
                  <a:pt x="678" y="381"/>
                </a:lnTo>
                <a:cubicBezTo>
                  <a:pt x="650" y="414"/>
                  <a:pt x="622" y="476"/>
                  <a:pt x="600" y="515"/>
                </a:cubicBezTo>
                <a:cubicBezTo>
                  <a:pt x="600" y="529"/>
                  <a:pt x="593" y="546"/>
                  <a:pt x="596" y="546"/>
                </a:cubicBezTo>
                <a:cubicBezTo>
                  <a:pt x="597" y="546"/>
                  <a:pt x="598" y="545"/>
                  <a:pt x="600" y="543"/>
                </a:cubicBezTo>
                <a:lnTo>
                  <a:pt x="600" y="543"/>
                </a:lnTo>
                <a:cubicBezTo>
                  <a:pt x="510" y="655"/>
                  <a:pt x="527" y="795"/>
                  <a:pt x="460" y="902"/>
                </a:cubicBezTo>
                <a:cubicBezTo>
                  <a:pt x="464" y="893"/>
                  <a:pt x="465" y="876"/>
                  <a:pt x="463" y="876"/>
                </a:cubicBezTo>
                <a:lnTo>
                  <a:pt x="463" y="876"/>
                </a:lnTo>
                <a:cubicBezTo>
                  <a:pt x="462" y="876"/>
                  <a:pt x="461" y="877"/>
                  <a:pt x="460" y="879"/>
                </a:cubicBezTo>
                <a:lnTo>
                  <a:pt x="438" y="980"/>
                </a:lnTo>
                <a:cubicBezTo>
                  <a:pt x="449" y="975"/>
                  <a:pt x="449" y="969"/>
                  <a:pt x="460" y="952"/>
                </a:cubicBezTo>
                <a:lnTo>
                  <a:pt x="460" y="952"/>
                </a:lnTo>
                <a:cubicBezTo>
                  <a:pt x="466" y="969"/>
                  <a:pt x="460" y="997"/>
                  <a:pt x="454" y="1019"/>
                </a:cubicBezTo>
                <a:cubicBezTo>
                  <a:pt x="456" y="1005"/>
                  <a:pt x="455" y="1000"/>
                  <a:pt x="452" y="1000"/>
                </a:cubicBezTo>
                <a:cubicBezTo>
                  <a:pt x="447" y="1000"/>
                  <a:pt x="434" y="1025"/>
                  <a:pt x="426" y="1036"/>
                </a:cubicBezTo>
                <a:cubicBezTo>
                  <a:pt x="427" y="1035"/>
                  <a:pt x="428" y="1034"/>
                  <a:pt x="429" y="1034"/>
                </a:cubicBezTo>
                <a:cubicBezTo>
                  <a:pt x="430" y="1034"/>
                  <a:pt x="431" y="1036"/>
                  <a:pt x="431" y="1037"/>
                </a:cubicBezTo>
                <a:lnTo>
                  <a:pt x="431" y="1037"/>
                </a:lnTo>
                <a:cubicBezTo>
                  <a:pt x="399" y="1086"/>
                  <a:pt x="454" y="1053"/>
                  <a:pt x="421" y="1120"/>
                </a:cubicBezTo>
                <a:lnTo>
                  <a:pt x="415" y="1115"/>
                </a:lnTo>
                <a:cubicBezTo>
                  <a:pt x="410" y="1143"/>
                  <a:pt x="410" y="1171"/>
                  <a:pt x="398" y="1199"/>
                </a:cubicBezTo>
                <a:cubicBezTo>
                  <a:pt x="397" y="1199"/>
                  <a:pt x="396" y="1199"/>
                  <a:pt x="395" y="1199"/>
                </a:cubicBezTo>
                <a:cubicBezTo>
                  <a:pt x="385" y="1199"/>
                  <a:pt x="403" y="1170"/>
                  <a:pt x="393" y="1165"/>
                </a:cubicBezTo>
                <a:lnTo>
                  <a:pt x="393" y="1165"/>
                </a:lnTo>
                <a:cubicBezTo>
                  <a:pt x="381" y="1204"/>
                  <a:pt x="393" y="1249"/>
                  <a:pt x="370" y="1283"/>
                </a:cubicBezTo>
                <a:cubicBezTo>
                  <a:pt x="370" y="1266"/>
                  <a:pt x="376" y="1238"/>
                  <a:pt x="381" y="1221"/>
                </a:cubicBezTo>
                <a:lnTo>
                  <a:pt x="381" y="1221"/>
                </a:lnTo>
                <a:cubicBezTo>
                  <a:pt x="353" y="1260"/>
                  <a:pt x="353" y="1266"/>
                  <a:pt x="342" y="1294"/>
                </a:cubicBezTo>
                <a:lnTo>
                  <a:pt x="348" y="1288"/>
                </a:lnTo>
                <a:lnTo>
                  <a:pt x="326" y="1341"/>
                </a:lnTo>
                <a:lnTo>
                  <a:pt x="326" y="1341"/>
                </a:lnTo>
                <a:cubicBezTo>
                  <a:pt x="341" y="1401"/>
                  <a:pt x="303" y="1446"/>
                  <a:pt x="303" y="1518"/>
                </a:cubicBezTo>
                <a:cubicBezTo>
                  <a:pt x="303" y="1490"/>
                  <a:pt x="302" y="1482"/>
                  <a:pt x="300" y="1482"/>
                </a:cubicBezTo>
                <a:cubicBezTo>
                  <a:pt x="298" y="1482"/>
                  <a:pt x="293" y="1497"/>
                  <a:pt x="285" y="1497"/>
                </a:cubicBezTo>
                <a:cubicBezTo>
                  <a:pt x="284" y="1497"/>
                  <a:pt x="282" y="1496"/>
                  <a:pt x="281" y="1495"/>
                </a:cubicBezTo>
                <a:cubicBezTo>
                  <a:pt x="276" y="1510"/>
                  <a:pt x="266" y="1530"/>
                  <a:pt x="260" y="1530"/>
                </a:cubicBezTo>
                <a:cubicBezTo>
                  <a:pt x="260" y="1530"/>
                  <a:pt x="259" y="1530"/>
                  <a:pt x="258" y="1529"/>
                </a:cubicBezTo>
                <a:lnTo>
                  <a:pt x="258" y="1529"/>
                </a:lnTo>
                <a:cubicBezTo>
                  <a:pt x="264" y="1563"/>
                  <a:pt x="236" y="1579"/>
                  <a:pt x="236" y="1630"/>
                </a:cubicBezTo>
                <a:cubicBezTo>
                  <a:pt x="231" y="1630"/>
                  <a:pt x="226" y="1654"/>
                  <a:pt x="221" y="1654"/>
                </a:cubicBezTo>
                <a:cubicBezTo>
                  <a:pt x="221" y="1654"/>
                  <a:pt x="220" y="1654"/>
                  <a:pt x="219" y="1652"/>
                </a:cubicBezTo>
                <a:cubicBezTo>
                  <a:pt x="216" y="1666"/>
                  <a:pt x="215" y="1671"/>
                  <a:pt x="217" y="1671"/>
                </a:cubicBezTo>
                <a:cubicBezTo>
                  <a:pt x="219" y="1671"/>
                  <a:pt x="229" y="1652"/>
                  <a:pt x="230" y="1652"/>
                </a:cubicBezTo>
                <a:cubicBezTo>
                  <a:pt x="230" y="1652"/>
                  <a:pt x="230" y="1652"/>
                  <a:pt x="230" y="1652"/>
                </a:cubicBezTo>
                <a:cubicBezTo>
                  <a:pt x="230" y="1719"/>
                  <a:pt x="169" y="1798"/>
                  <a:pt x="163" y="1893"/>
                </a:cubicBezTo>
                <a:cubicBezTo>
                  <a:pt x="146" y="1977"/>
                  <a:pt x="157" y="1994"/>
                  <a:pt x="141" y="2072"/>
                </a:cubicBezTo>
                <a:cubicBezTo>
                  <a:pt x="137" y="2077"/>
                  <a:pt x="135" y="2078"/>
                  <a:pt x="133" y="2078"/>
                </a:cubicBezTo>
                <a:cubicBezTo>
                  <a:pt x="126" y="2078"/>
                  <a:pt x="129" y="2050"/>
                  <a:pt x="129" y="2050"/>
                </a:cubicBezTo>
                <a:lnTo>
                  <a:pt x="129" y="2050"/>
                </a:lnTo>
                <a:cubicBezTo>
                  <a:pt x="113" y="2083"/>
                  <a:pt x="107" y="2117"/>
                  <a:pt x="96" y="2156"/>
                </a:cubicBezTo>
                <a:cubicBezTo>
                  <a:pt x="96" y="2153"/>
                  <a:pt x="95" y="2151"/>
                  <a:pt x="94" y="2151"/>
                </a:cubicBezTo>
                <a:cubicBezTo>
                  <a:pt x="92" y="2151"/>
                  <a:pt x="89" y="2158"/>
                  <a:pt x="85" y="2162"/>
                </a:cubicBezTo>
                <a:cubicBezTo>
                  <a:pt x="73" y="2195"/>
                  <a:pt x="90" y="2190"/>
                  <a:pt x="73" y="2229"/>
                </a:cubicBezTo>
                <a:cubicBezTo>
                  <a:pt x="73" y="2218"/>
                  <a:pt x="68" y="2207"/>
                  <a:pt x="68" y="2190"/>
                </a:cubicBezTo>
                <a:cubicBezTo>
                  <a:pt x="57" y="2229"/>
                  <a:pt x="57" y="2268"/>
                  <a:pt x="51" y="2307"/>
                </a:cubicBezTo>
                <a:cubicBezTo>
                  <a:pt x="50" y="2307"/>
                  <a:pt x="49" y="2308"/>
                  <a:pt x="48" y="2308"/>
                </a:cubicBezTo>
                <a:lnTo>
                  <a:pt x="48" y="2308"/>
                </a:lnTo>
                <a:cubicBezTo>
                  <a:pt x="41" y="2307"/>
                  <a:pt x="45" y="2278"/>
                  <a:pt x="45" y="2263"/>
                </a:cubicBezTo>
                <a:lnTo>
                  <a:pt x="45" y="2263"/>
                </a:lnTo>
                <a:cubicBezTo>
                  <a:pt x="34" y="2307"/>
                  <a:pt x="17" y="2375"/>
                  <a:pt x="23" y="2391"/>
                </a:cubicBezTo>
                <a:lnTo>
                  <a:pt x="37" y="2372"/>
                </a:lnTo>
                <a:lnTo>
                  <a:pt x="37" y="2372"/>
                </a:lnTo>
                <a:cubicBezTo>
                  <a:pt x="36" y="2373"/>
                  <a:pt x="35" y="2374"/>
                  <a:pt x="34" y="2374"/>
                </a:cubicBezTo>
                <a:cubicBezTo>
                  <a:pt x="29" y="2374"/>
                  <a:pt x="25" y="2366"/>
                  <a:pt x="29" y="2358"/>
                </a:cubicBezTo>
                <a:cubicBezTo>
                  <a:pt x="29" y="2324"/>
                  <a:pt x="41" y="2311"/>
                  <a:pt x="48" y="2308"/>
                </a:cubicBezTo>
                <a:lnTo>
                  <a:pt x="48" y="2308"/>
                </a:lnTo>
                <a:cubicBezTo>
                  <a:pt x="49" y="2308"/>
                  <a:pt x="49" y="2308"/>
                  <a:pt x="49" y="2308"/>
                </a:cubicBezTo>
                <a:cubicBezTo>
                  <a:pt x="49" y="2308"/>
                  <a:pt x="50" y="2308"/>
                  <a:pt x="51" y="2307"/>
                </a:cubicBezTo>
                <a:lnTo>
                  <a:pt x="51" y="2307"/>
                </a:lnTo>
                <a:lnTo>
                  <a:pt x="45" y="2335"/>
                </a:lnTo>
                <a:cubicBezTo>
                  <a:pt x="79" y="2319"/>
                  <a:pt x="73" y="2229"/>
                  <a:pt x="90" y="2173"/>
                </a:cubicBezTo>
                <a:lnTo>
                  <a:pt x="101" y="2201"/>
                </a:lnTo>
                <a:lnTo>
                  <a:pt x="107" y="2145"/>
                </a:lnTo>
                <a:cubicBezTo>
                  <a:pt x="110" y="2140"/>
                  <a:pt x="113" y="2136"/>
                  <a:pt x="116" y="2136"/>
                </a:cubicBezTo>
                <a:cubicBezTo>
                  <a:pt x="119" y="2136"/>
                  <a:pt x="121" y="2141"/>
                  <a:pt x="118" y="2156"/>
                </a:cubicBezTo>
                <a:cubicBezTo>
                  <a:pt x="141" y="2123"/>
                  <a:pt x="124" y="2117"/>
                  <a:pt x="146" y="2089"/>
                </a:cubicBezTo>
                <a:cubicBezTo>
                  <a:pt x="146" y="2089"/>
                  <a:pt x="146" y="2089"/>
                  <a:pt x="146" y="2095"/>
                </a:cubicBezTo>
                <a:lnTo>
                  <a:pt x="152" y="2055"/>
                </a:lnTo>
                <a:cubicBezTo>
                  <a:pt x="152" y="2057"/>
                  <a:pt x="154" y="2057"/>
                  <a:pt x="156" y="2057"/>
                </a:cubicBezTo>
                <a:lnTo>
                  <a:pt x="156" y="2057"/>
                </a:lnTo>
                <a:cubicBezTo>
                  <a:pt x="160" y="2057"/>
                  <a:pt x="165" y="2057"/>
                  <a:pt x="157" y="2072"/>
                </a:cubicBezTo>
                <a:cubicBezTo>
                  <a:pt x="191" y="2011"/>
                  <a:pt x="174" y="1960"/>
                  <a:pt x="197" y="1938"/>
                </a:cubicBezTo>
                <a:lnTo>
                  <a:pt x="197" y="1943"/>
                </a:lnTo>
                <a:cubicBezTo>
                  <a:pt x="208" y="1896"/>
                  <a:pt x="205" y="1893"/>
                  <a:pt x="200" y="1893"/>
                </a:cubicBezTo>
                <a:cubicBezTo>
                  <a:pt x="200" y="1893"/>
                  <a:pt x="199" y="1893"/>
                  <a:pt x="198" y="1893"/>
                </a:cubicBezTo>
                <a:cubicBezTo>
                  <a:pt x="194" y="1893"/>
                  <a:pt x="189" y="1891"/>
                  <a:pt x="191" y="1859"/>
                </a:cubicBezTo>
                <a:lnTo>
                  <a:pt x="241" y="1820"/>
                </a:lnTo>
                <a:lnTo>
                  <a:pt x="230" y="1809"/>
                </a:lnTo>
                <a:cubicBezTo>
                  <a:pt x="230" y="1799"/>
                  <a:pt x="239" y="1785"/>
                  <a:pt x="241" y="1785"/>
                </a:cubicBezTo>
                <a:cubicBezTo>
                  <a:pt x="241" y="1785"/>
                  <a:pt x="241" y="1786"/>
                  <a:pt x="241" y="1787"/>
                </a:cubicBezTo>
                <a:cubicBezTo>
                  <a:pt x="244" y="1772"/>
                  <a:pt x="243" y="1768"/>
                  <a:pt x="242" y="1768"/>
                </a:cubicBezTo>
                <a:lnTo>
                  <a:pt x="242" y="1768"/>
                </a:lnTo>
                <a:cubicBezTo>
                  <a:pt x="241" y="1768"/>
                  <a:pt x="239" y="1772"/>
                  <a:pt x="238" y="1772"/>
                </a:cubicBezTo>
                <a:cubicBezTo>
                  <a:pt x="237" y="1772"/>
                  <a:pt x="236" y="1770"/>
                  <a:pt x="236" y="1764"/>
                </a:cubicBezTo>
                <a:cubicBezTo>
                  <a:pt x="254" y="1733"/>
                  <a:pt x="261" y="1671"/>
                  <a:pt x="277" y="1643"/>
                </a:cubicBezTo>
                <a:lnTo>
                  <a:pt x="277" y="1643"/>
                </a:lnTo>
                <a:cubicBezTo>
                  <a:pt x="276" y="1644"/>
                  <a:pt x="276" y="1644"/>
                  <a:pt x="275" y="1644"/>
                </a:cubicBezTo>
                <a:cubicBezTo>
                  <a:pt x="274" y="1644"/>
                  <a:pt x="273" y="1639"/>
                  <a:pt x="275" y="1624"/>
                </a:cubicBezTo>
                <a:cubicBezTo>
                  <a:pt x="303" y="1613"/>
                  <a:pt x="292" y="1563"/>
                  <a:pt x="314" y="1523"/>
                </a:cubicBezTo>
                <a:lnTo>
                  <a:pt x="314" y="1523"/>
                </a:lnTo>
                <a:cubicBezTo>
                  <a:pt x="318" y="1535"/>
                  <a:pt x="311" y="1557"/>
                  <a:pt x="314" y="1557"/>
                </a:cubicBezTo>
                <a:cubicBezTo>
                  <a:pt x="315" y="1557"/>
                  <a:pt x="318" y="1552"/>
                  <a:pt x="325" y="1540"/>
                </a:cubicBezTo>
                <a:cubicBezTo>
                  <a:pt x="314" y="1507"/>
                  <a:pt x="359" y="1462"/>
                  <a:pt x="365" y="1423"/>
                </a:cubicBezTo>
                <a:cubicBezTo>
                  <a:pt x="348" y="1417"/>
                  <a:pt x="381" y="1344"/>
                  <a:pt x="393" y="1283"/>
                </a:cubicBezTo>
                <a:cubicBezTo>
                  <a:pt x="393" y="1283"/>
                  <a:pt x="393" y="1283"/>
                  <a:pt x="393" y="1283"/>
                </a:cubicBezTo>
                <a:cubicBezTo>
                  <a:pt x="400" y="1283"/>
                  <a:pt x="438" y="1169"/>
                  <a:pt x="460" y="1120"/>
                </a:cubicBezTo>
                <a:cubicBezTo>
                  <a:pt x="449" y="1103"/>
                  <a:pt x="466" y="1047"/>
                  <a:pt x="477" y="1008"/>
                </a:cubicBezTo>
                <a:cubicBezTo>
                  <a:pt x="488" y="1008"/>
                  <a:pt x="488" y="1019"/>
                  <a:pt x="482" y="1042"/>
                </a:cubicBezTo>
                <a:lnTo>
                  <a:pt x="499" y="1003"/>
                </a:lnTo>
                <a:cubicBezTo>
                  <a:pt x="494" y="991"/>
                  <a:pt x="494" y="980"/>
                  <a:pt x="499" y="952"/>
                </a:cubicBezTo>
                <a:lnTo>
                  <a:pt x="510" y="969"/>
                </a:lnTo>
                <a:cubicBezTo>
                  <a:pt x="527" y="913"/>
                  <a:pt x="527" y="857"/>
                  <a:pt x="555" y="795"/>
                </a:cubicBezTo>
                <a:cubicBezTo>
                  <a:pt x="555" y="794"/>
                  <a:pt x="554" y="794"/>
                  <a:pt x="552" y="794"/>
                </a:cubicBezTo>
                <a:cubicBezTo>
                  <a:pt x="547" y="794"/>
                  <a:pt x="537" y="802"/>
                  <a:pt x="529" y="802"/>
                </a:cubicBezTo>
                <a:cubicBezTo>
                  <a:pt x="521" y="802"/>
                  <a:pt x="517" y="794"/>
                  <a:pt x="522" y="762"/>
                </a:cubicBezTo>
                <a:cubicBezTo>
                  <a:pt x="530" y="762"/>
                  <a:pt x="538" y="762"/>
                  <a:pt x="540" y="770"/>
                </a:cubicBezTo>
                <a:lnTo>
                  <a:pt x="540" y="770"/>
                </a:lnTo>
                <a:cubicBezTo>
                  <a:pt x="541" y="764"/>
                  <a:pt x="544" y="756"/>
                  <a:pt x="550" y="750"/>
                </a:cubicBezTo>
                <a:lnTo>
                  <a:pt x="550" y="778"/>
                </a:lnTo>
                <a:cubicBezTo>
                  <a:pt x="561" y="750"/>
                  <a:pt x="544" y="762"/>
                  <a:pt x="555" y="739"/>
                </a:cubicBezTo>
                <a:cubicBezTo>
                  <a:pt x="560" y="739"/>
                  <a:pt x="565" y="727"/>
                  <a:pt x="570" y="727"/>
                </a:cubicBezTo>
                <a:cubicBezTo>
                  <a:pt x="570" y="727"/>
                  <a:pt x="571" y="727"/>
                  <a:pt x="572" y="728"/>
                </a:cubicBezTo>
                <a:cubicBezTo>
                  <a:pt x="572" y="734"/>
                  <a:pt x="561" y="745"/>
                  <a:pt x="561" y="756"/>
                </a:cubicBezTo>
                <a:cubicBezTo>
                  <a:pt x="572" y="734"/>
                  <a:pt x="589" y="700"/>
                  <a:pt x="600" y="694"/>
                </a:cubicBezTo>
                <a:cubicBezTo>
                  <a:pt x="594" y="694"/>
                  <a:pt x="589" y="689"/>
                  <a:pt x="594" y="666"/>
                </a:cubicBezTo>
                <a:cubicBezTo>
                  <a:pt x="603" y="641"/>
                  <a:pt x="607" y="638"/>
                  <a:pt x="611" y="638"/>
                </a:cubicBezTo>
                <a:cubicBezTo>
                  <a:pt x="612" y="638"/>
                  <a:pt x="614" y="639"/>
                  <a:pt x="615" y="639"/>
                </a:cubicBezTo>
                <a:cubicBezTo>
                  <a:pt x="618" y="639"/>
                  <a:pt x="622" y="637"/>
                  <a:pt x="628" y="627"/>
                </a:cubicBezTo>
                <a:cubicBezTo>
                  <a:pt x="628" y="610"/>
                  <a:pt x="645" y="582"/>
                  <a:pt x="634" y="577"/>
                </a:cubicBezTo>
                <a:cubicBezTo>
                  <a:pt x="639" y="566"/>
                  <a:pt x="645" y="566"/>
                  <a:pt x="656" y="560"/>
                </a:cubicBezTo>
                <a:cubicBezTo>
                  <a:pt x="656" y="535"/>
                  <a:pt x="700" y="461"/>
                  <a:pt x="690" y="461"/>
                </a:cubicBezTo>
                <a:lnTo>
                  <a:pt x="690" y="461"/>
                </a:lnTo>
                <a:cubicBezTo>
                  <a:pt x="689" y="461"/>
                  <a:pt x="687" y="462"/>
                  <a:pt x="684" y="465"/>
                </a:cubicBezTo>
                <a:lnTo>
                  <a:pt x="678" y="470"/>
                </a:lnTo>
                <a:cubicBezTo>
                  <a:pt x="678" y="470"/>
                  <a:pt x="678" y="465"/>
                  <a:pt x="678" y="465"/>
                </a:cubicBezTo>
                <a:cubicBezTo>
                  <a:pt x="712" y="381"/>
                  <a:pt x="785" y="308"/>
                  <a:pt x="841" y="241"/>
                </a:cubicBezTo>
                <a:lnTo>
                  <a:pt x="846" y="246"/>
                </a:lnTo>
                <a:cubicBezTo>
                  <a:pt x="863" y="224"/>
                  <a:pt x="886" y="202"/>
                  <a:pt x="908" y="185"/>
                </a:cubicBezTo>
                <a:cubicBezTo>
                  <a:pt x="925" y="168"/>
                  <a:pt x="947" y="151"/>
                  <a:pt x="958" y="134"/>
                </a:cubicBezTo>
                <a:cubicBezTo>
                  <a:pt x="968" y="131"/>
                  <a:pt x="980" y="128"/>
                  <a:pt x="987" y="128"/>
                </a:cubicBezTo>
                <a:cubicBezTo>
                  <a:pt x="992" y="128"/>
                  <a:pt x="994" y="130"/>
                  <a:pt x="992" y="134"/>
                </a:cubicBezTo>
                <a:cubicBezTo>
                  <a:pt x="1026" y="112"/>
                  <a:pt x="1031" y="106"/>
                  <a:pt x="1087" y="90"/>
                </a:cubicBezTo>
                <a:lnTo>
                  <a:pt x="1087" y="90"/>
                </a:lnTo>
                <a:cubicBezTo>
                  <a:pt x="1070" y="101"/>
                  <a:pt x="1075" y="101"/>
                  <a:pt x="1076" y="101"/>
                </a:cubicBezTo>
                <a:cubicBezTo>
                  <a:pt x="1077" y="101"/>
                  <a:pt x="1076" y="101"/>
                  <a:pt x="1048" y="112"/>
                </a:cubicBezTo>
                <a:cubicBezTo>
                  <a:pt x="1098" y="95"/>
                  <a:pt x="1115" y="101"/>
                  <a:pt x="1166" y="78"/>
                </a:cubicBezTo>
                <a:lnTo>
                  <a:pt x="1166" y="78"/>
                </a:lnTo>
                <a:cubicBezTo>
                  <a:pt x="1158" y="83"/>
                  <a:pt x="1164" y="85"/>
                  <a:pt x="1175" y="85"/>
                </a:cubicBezTo>
                <a:cubicBezTo>
                  <a:pt x="1190" y="85"/>
                  <a:pt x="1214" y="82"/>
                  <a:pt x="1227" y="78"/>
                </a:cubicBezTo>
                <a:cubicBezTo>
                  <a:pt x="1216" y="78"/>
                  <a:pt x="1205" y="73"/>
                  <a:pt x="1194" y="73"/>
                </a:cubicBezTo>
                <a:cubicBezTo>
                  <a:pt x="1222" y="67"/>
                  <a:pt x="1244" y="67"/>
                  <a:pt x="1266" y="67"/>
                </a:cubicBezTo>
                <a:lnTo>
                  <a:pt x="1255" y="84"/>
                </a:lnTo>
                <a:cubicBezTo>
                  <a:pt x="1280" y="87"/>
                  <a:pt x="1306" y="87"/>
                  <a:pt x="1330" y="87"/>
                </a:cubicBezTo>
                <a:cubicBezTo>
                  <a:pt x="1355" y="87"/>
                  <a:pt x="1378" y="87"/>
                  <a:pt x="1401" y="90"/>
                </a:cubicBezTo>
                <a:cubicBezTo>
                  <a:pt x="1446" y="90"/>
                  <a:pt x="1485" y="95"/>
                  <a:pt x="1518" y="123"/>
                </a:cubicBezTo>
                <a:cubicBezTo>
                  <a:pt x="1546" y="123"/>
                  <a:pt x="1468" y="95"/>
                  <a:pt x="1496" y="95"/>
                </a:cubicBezTo>
                <a:cubicBezTo>
                  <a:pt x="1541" y="112"/>
                  <a:pt x="1574" y="151"/>
                  <a:pt x="1591" y="162"/>
                </a:cubicBezTo>
                <a:cubicBezTo>
                  <a:pt x="1642" y="202"/>
                  <a:pt x="1653" y="174"/>
                  <a:pt x="1709" y="218"/>
                </a:cubicBezTo>
                <a:cubicBezTo>
                  <a:pt x="1706" y="212"/>
                  <a:pt x="1704" y="204"/>
                  <a:pt x="1712" y="204"/>
                </a:cubicBezTo>
                <a:cubicBezTo>
                  <a:pt x="1717" y="204"/>
                  <a:pt x="1728" y="209"/>
                  <a:pt x="1748" y="224"/>
                </a:cubicBezTo>
                <a:cubicBezTo>
                  <a:pt x="1778" y="250"/>
                  <a:pt x="1779" y="269"/>
                  <a:pt x="1767" y="269"/>
                </a:cubicBezTo>
                <a:cubicBezTo>
                  <a:pt x="1763" y="269"/>
                  <a:pt x="1759" y="267"/>
                  <a:pt x="1754" y="263"/>
                </a:cubicBezTo>
                <a:cubicBezTo>
                  <a:pt x="1742" y="252"/>
                  <a:pt x="1742" y="252"/>
                  <a:pt x="1742" y="246"/>
                </a:cubicBezTo>
                <a:cubicBezTo>
                  <a:pt x="1736" y="243"/>
                  <a:pt x="1727" y="238"/>
                  <a:pt x="1723" y="238"/>
                </a:cubicBezTo>
                <a:lnTo>
                  <a:pt x="1723" y="238"/>
                </a:lnTo>
                <a:cubicBezTo>
                  <a:pt x="1721" y="238"/>
                  <a:pt x="1721" y="240"/>
                  <a:pt x="1726" y="246"/>
                </a:cubicBezTo>
                <a:lnTo>
                  <a:pt x="1731" y="246"/>
                </a:lnTo>
                <a:cubicBezTo>
                  <a:pt x="1747" y="262"/>
                  <a:pt x="1783" y="308"/>
                  <a:pt x="1773" y="308"/>
                </a:cubicBezTo>
                <a:cubicBezTo>
                  <a:pt x="1772" y="308"/>
                  <a:pt x="1771" y="308"/>
                  <a:pt x="1770" y="308"/>
                </a:cubicBezTo>
                <a:lnTo>
                  <a:pt x="1770" y="308"/>
                </a:lnTo>
                <a:cubicBezTo>
                  <a:pt x="1780" y="316"/>
                  <a:pt x="1785" y="319"/>
                  <a:pt x="1787" y="319"/>
                </a:cubicBezTo>
                <a:cubicBezTo>
                  <a:pt x="1791" y="319"/>
                  <a:pt x="1784" y="306"/>
                  <a:pt x="1776" y="291"/>
                </a:cubicBezTo>
                <a:lnTo>
                  <a:pt x="1776" y="291"/>
                </a:lnTo>
                <a:cubicBezTo>
                  <a:pt x="1804" y="342"/>
                  <a:pt x="1832" y="370"/>
                  <a:pt x="1849" y="426"/>
                </a:cubicBezTo>
                <a:cubicBezTo>
                  <a:pt x="1849" y="421"/>
                  <a:pt x="1853" y="413"/>
                  <a:pt x="1854" y="413"/>
                </a:cubicBezTo>
                <a:cubicBezTo>
                  <a:pt x="1854" y="413"/>
                  <a:pt x="1854" y="413"/>
                  <a:pt x="1854" y="414"/>
                </a:cubicBezTo>
                <a:cubicBezTo>
                  <a:pt x="1882" y="504"/>
                  <a:pt x="1882" y="448"/>
                  <a:pt x="1899" y="510"/>
                </a:cubicBezTo>
                <a:cubicBezTo>
                  <a:pt x="1897" y="525"/>
                  <a:pt x="1893" y="527"/>
                  <a:pt x="1890" y="527"/>
                </a:cubicBezTo>
                <a:cubicBezTo>
                  <a:pt x="1889" y="527"/>
                  <a:pt x="1889" y="526"/>
                  <a:pt x="1888" y="526"/>
                </a:cubicBezTo>
                <a:lnTo>
                  <a:pt x="1888" y="526"/>
                </a:lnTo>
                <a:cubicBezTo>
                  <a:pt x="1885" y="526"/>
                  <a:pt x="1885" y="529"/>
                  <a:pt x="1894" y="560"/>
                </a:cubicBezTo>
                <a:cubicBezTo>
                  <a:pt x="1892" y="575"/>
                  <a:pt x="1889" y="580"/>
                  <a:pt x="1886" y="580"/>
                </a:cubicBezTo>
                <a:cubicBezTo>
                  <a:pt x="1880" y="580"/>
                  <a:pt x="1875" y="565"/>
                  <a:pt x="1871" y="554"/>
                </a:cubicBezTo>
                <a:lnTo>
                  <a:pt x="1871" y="554"/>
                </a:lnTo>
                <a:cubicBezTo>
                  <a:pt x="1888" y="610"/>
                  <a:pt x="1860" y="661"/>
                  <a:pt x="1854" y="689"/>
                </a:cubicBezTo>
                <a:lnTo>
                  <a:pt x="1854" y="661"/>
                </a:lnTo>
                <a:cubicBezTo>
                  <a:pt x="1854" y="678"/>
                  <a:pt x="1849" y="694"/>
                  <a:pt x="1849" y="706"/>
                </a:cubicBezTo>
                <a:lnTo>
                  <a:pt x="1860" y="694"/>
                </a:lnTo>
                <a:lnTo>
                  <a:pt x="1860" y="694"/>
                </a:lnTo>
                <a:cubicBezTo>
                  <a:pt x="1854" y="711"/>
                  <a:pt x="1854" y="722"/>
                  <a:pt x="1849" y="722"/>
                </a:cubicBezTo>
                <a:cubicBezTo>
                  <a:pt x="1849" y="729"/>
                  <a:pt x="1851" y="731"/>
                  <a:pt x="1854" y="731"/>
                </a:cubicBezTo>
                <a:cubicBezTo>
                  <a:pt x="1856" y="731"/>
                  <a:pt x="1859" y="730"/>
                  <a:pt x="1862" y="730"/>
                </a:cubicBezTo>
                <a:cubicBezTo>
                  <a:pt x="1867" y="730"/>
                  <a:pt x="1871" y="733"/>
                  <a:pt x="1871" y="750"/>
                </a:cubicBezTo>
                <a:cubicBezTo>
                  <a:pt x="1860" y="773"/>
                  <a:pt x="1854" y="829"/>
                  <a:pt x="1838" y="829"/>
                </a:cubicBezTo>
                <a:cubicBezTo>
                  <a:pt x="1848" y="801"/>
                  <a:pt x="1848" y="795"/>
                  <a:pt x="1845" y="795"/>
                </a:cubicBezTo>
                <a:lnTo>
                  <a:pt x="1845" y="795"/>
                </a:lnTo>
                <a:cubicBezTo>
                  <a:pt x="1843" y="795"/>
                  <a:pt x="1839" y="799"/>
                  <a:pt x="1837" y="799"/>
                </a:cubicBezTo>
                <a:cubicBezTo>
                  <a:pt x="1835" y="799"/>
                  <a:pt x="1834" y="798"/>
                  <a:pt x="1834" y="794"/>
                </a:cubicBezTo>
                <a:lnTo>
                  <a:pt x="1834" y="794"/>
                </a:lnTo>
                <a:cubicBezTo>
                  <a:pt x="1832" y="802"/>
                  <a:pt x="1829" y="810"/>
                  <a:pt x="1826" y="818"/>
                </a:cubicBezTo>
                <a:cubicBezTo>
                  <a:pt x="1824" y="818"/>
                  <a:pt x="1822" y="816"/>
                  <a:pt x="1822" y="814"/>
                </a:cubicBezTo>
                <a:lnTo>
                  <a:pt x="1822" y="814"/>
                </a:lnTo>
                <a:cubicBezTo>
                  <a:pt x="1791" y="872"/>
                  <a:pt x="1831" y="849"/>
                  <a:pt x="1804" y="924"/>
                </a:cubicBezTo>
                <a:cubicBezTo>
                  <a:pt x="1804" y="920"/>
                  <a:pt x="1803" y="919"/>
                  <a:pt x="1802" y="919"/>
                </a:cubicBezTo>
                <a:cubicBezTo>
                  <a:pt x="1799" y="919"/>
                  <a:pt x="1793" y="927"/>
                  <a:pt x="1788" y="935"/>
                </a:cubicBezTo>
                <a:lnTo>
                  <a:pt x="1788" y="935"/>
                </a:lnTo>
                <a:cubicBezTo>
                  <a:pt x="1790" y="933"/>
                  <a:pt x="1791" y="932"/>
                  <a:pt x="1793" y="932"/>
                </a:cubicBezTo>
                <a:cubicBezTo>
                  <a:pt x="1799" y="932"/>
                  <a:pt x="1802" y="947"/>
                  <a:pt x="1798" y="969"/>
                </a:cubicBezTo>
                <a:cubicBezTo>
                  <a:pt x="1776" y="1014"/>
                  <a:pt x="1787" y="1019"/>
                  <a:pt x="1776" y="1047"/>
                </a:cubicBezTo>
                <a:lnTo>
                  <a:pt x="1793" y="1019"/>
                </a:lnTo>
                <a:lnTo>
                  <a:pt x="1793" y="1019"/>
                </a:lnTo>
                <a:cubicBezTo>
                  <a:pt x="1793" y="1031"/>
                  <a:pt x="1787" y="1053"/>
                  <a:pt x="1782" y="1087"/>
                </a:cubicBezTo>
                <a:cubicBezTo>
                  <a:pt x="1781" y="1087"/>
                  <a:pt x="1780" y="1087"/>
                  <a:pt x="1779" y="1087"/>
                </a:cubicBezTo>
                <a:cubicBezTo>
                  <a:pt x="1773" y="1087"/>
                  <a:pt x="1779" y="1067"/>
                  <a:pt x="1778" y="1067"/>
                </a:cubicBezTo>
                <a:lnTo>
                  <a:pt x="1778" y="1067"/>
                </a:lnTo>
                <a:cubicBezTo>
                  <a:pt x="1777" y="1067"/>
                  <a:pt x="1777" y="1068"/>
                  <a:pt x="1776" y="1070"/>
                </a:cubicBezTo>
                <a:cubicBezTo>
                  <a:pt x="1782" y="1109"/>
                  <a:pt x="1737" y="1148"/>
                  <a:pt x="1731" y="1204"/>
                </a:cubicBezTo>
                <a:cubicBezTo>
                  <a:pt x="1727" y="1213"/>
                  <a:pt x="1723" y="1215"/>
                  <a:pt x="1720" y="1215"/>
                </a:cubicBezTo>
                <a:cubicBezTo>
                  <a:pt x="1717" y="1215"/>
                  <a:pt x="1715" y="1214"/>
                  <a:pt x="1713" y="1214"/>
                </a:cubicBezTo>
                <a:cubicBezTo>
                  <a:pt x="1710" y="1214"/>
                  <a:pt x="1707" y="1215"/>
                  <a:pt x="1703" y="1221"/>
                </a:cubicBezTo>
                <a:cubicBezTo>
                  <a:pt x="1698" y="1283"/>
                  <a:pt x="1675" y="1283"/>
                  <a:pt x="1664" y="1350"/>
                </a:cubicBezTo>
                <a:cubicBezTo>
                  <a:pt x="1671" y="1343"/>
                  <a:pt x="1675" y="1338"/>
                  <a:pt x="1677" y="1338"/>
                </a:cubicBezTo>
                <a:lnTo>
                  <a:pt x="1677" y="1338"/>
                </a:lnTo>
                <a:cubicBezTo>
                  <a:pt x="1680" y="1338"/>
                  <a:pt x="1679" y="1348"/>
                  <a:pt x="1675" y="1378"/>
                </a:cubicBezTo>
                <a:lnTo>
                  <a:pt x="1698" y="1271"/>
                </a:lnTo>
                <a:lnTo>
                  <a:pt x="1692" y="1344"/>
                </a:lnTo>
                <a:cubicBezTo>
                  <a:pt x="1703" y="1311"/>
                  <a:pt x="1709" y="1277"/>
                  <a:pt x="1714" y="1255"/>
                </a:cubicBezTo>
                <a:cubicBezTo>
                  <a:pt x="1714" y="1276"/>
                  <a:pt x="1714" y="1284"/>
                  <a:pt x="1717" y="1284"/>
                </a:cubicBezTo>
                <a:cubicBezTo>
                  <a:pt x="1719" y="1284"/>
                  <a:pt x="1722" y="1281"/>
                  <a:pt x="1726" y="1277"/>
                </a:cubicBezTo>
                <a:lnTo>
                  <a:pt x="1726" y="1277"/>
                </a:lnTo>
                <a:cubicBezTo>
                  <a:pt x="1698" y="1311"/>
                  <a:pt x="1709" y="1361"/>
                  <a:pt x="1686" y="1406"/>
                </a:cubicBezTo>
                <a:lnTo>
                  <a:pt x="1658" y="1395"/>
                </a:lnTo>
                <a:cubicBezTo>
                  <a:pt x="1625" y="1467"/>
                  <a:pt x="1630" y="1529"/>
                  <a:pt x="1597" y="1624"/>
                </a:cubicBezTo>
                <a:lnTo>
                  <a:pt x="1608" y="1596"/>
                </a:lnTo>
                <a:lnTo>
                  <a:pt x="1608" y="1596"/>
                </a:lnTo>
                <a:cubicBezTo>
                  <a:pt x="1614" y="1613"/>
                  <a:pt x="1591" y="1652"/>
                  <a:pt x="1586" y="1686"/>
                </a:cubicBezTo>
                <a:cubicBezTo>
                  <a:pt x="1585" y="1685"/>
                  <a:pt x="1584" y="1685"/>
                  <a:pt x="1583" y="1685"/>
                </a:cubicBezTo>
                <a:cubicBezTo>
                  <a:pt x="1577" y="1685"/>
                  <a:pt x="1568" y="1699"/>
                  <a:pt x="1563" y="1708"/>
                </a:cubicBezTo>
                <a:cubicBezTo>
                  <a:pt x="1569" y="1708"/>
                  <a:pt x="1541" y="1781"/>
                  <a:pt x="1552" y="1792"/>
                </a:cubicBezTo>
                <a:lnTo>
                  <a:pt x="1530" y="1831"/>
                </a:lnTo>
                <a:cubicBezTo>
                  <a:pt x="1502" y="1904"/>
                  <a:pt x="1530" y="1927"/>
                  <a:pt x="1502" y="1999"/>
                </a:cubicBezTo>
                <a:cubicBezTo>
                  <a:pt x="1502" y="1977"/>
                  <a:pt x="1485" y="2005"/>
                  <a:pt x="1490" y="1955"/>
                </a:cubicBezTo>
                <a:lnTo>
                  <a:pt x="1490" y="1955"/>
                </a:lnTo>
                <a:cubicBezTo>
                  <a:pt x="1485" y="1977"/>
                  <a:pt x="1474" y="1999"/>
                  <a:pt x="1479" y="2005"/>
                </a:cubicBezTo>
                <a:cubicBezTo>
                  <a:pt x="1474" y="2016"/>
                  <a:pt x="1474" y="2072"/>
                  <a:pt x="1457" y="2095"/>
                </a:cubicBezTo>
                <a:cubicBezTo>
                  <a:pt x="1457" y="2106"/>
                  <a:pt x="1468" y="2111"/>
                  <a:pt x="1457" y="2139"/>
                </a:cubicBezTo>
                <a:cubicBezTo>
                  <a:pt x="1457" y="2141"/>
                  <a:pt x="1456" y="2142"/>
                  <a:pt x="1455" y="2142"/>
                </a:cubicBezTo>
                <a:cubicBezTo>
                  <a:pt x="1454" y="2142"/>
                  <a:pt x="1453" y="2141"/>
                  <a:pt x="1452" y="2140"/>
                </a:cubicBezTo>
                <a:lnTo>
                  <a:pt x="1452" y="2140"/>
                </a:lnTo>
                <a:cubicBezTo>
                  <a:pt x="1454" y="2145"/>
                  <a:pt x="1450" y="2168"/>
                  <a:pt x="1455" y="2168"/>
                </a:cubicBezTo>
                <a:cubicBezTo>
                  <a:pt x="1457" y="2168"/>
                  <a:pt x="1459" y="2166"/>
                  <a:pt x="1462" y="2162"/>
                </a:cubicBezTo>
                <a:lnTo>
                  <a:pt x="1462" y="2162"/>
                </a:lnTo>
                <a:cubicBezTo>
                  <a:pt x="1412" y="2229"/>
                  <a:pt x="1401" y="2375"/>
                  <a:pt x="1356" y="2431"/>
                </a:cubicBezTo>
                <a:cubicBezTo>
                  <a:pt x="1345" y="2487"/>
                  <a:pt x="1328" y="2554"/>
                  <a:pt x="1311" y="2604"/>
                </a:cubicBezTo>
                <a:cubicBezTo>
                  <a:pt x="1311" y="2601"/>
                  <a:pt x="1310" y="2600"/>
                  <a:pt x="1309" y="2598"/>
                </a:cubicBezTo>
                <a:lnTo>
                  <a:pt x="1309" y="2598"/>
                </a:lnTo>
                <a:cubicBezTo>
                  <a:pt x="1285" y="2654"/>
                  <a:pt x="1321" y="2646"/>
                  <a:pt x="1289" y="2716"/>
                </a:cubicBezTo>
                <a:cubicBezTo>
                  <a:pt x="1285" y="2722"/>
                  <a:pt x="1282" y="2725"/>
                  <a:pt x="1281" y="2725"/>
                </a:cubicBezTo>
                <a:cubicBezTo>
                  <a:pt x="1276" y="2725"/>
                  <a:pt x="1288" y="2690"/>
                  <a:pt x="1286" y="2690"/>
                </a:cubicBezTo>
                <a:lnTo>
                  <a:pt x="1286" y="2690"/>
                </a:lnTo>
                <a:cubicBezTo>
                  <a:pt x="1285" y="2690"/>
                  <a:pt x="1285" y="2691"/>
                  <a:pt x="1283" y="2694"/>
                </a:cubicBezTo>
                <a:cubicBezTo>
                  <a:pt x="1250" y="2694"/>
                  <a:pt x="1255" y="2789"/>
                  <a:pt x="1227" y="2834"/>
                </a:cubicBezTo>
                <a:lnTo>
                  <a:pt x="1227" y="2823"/>
                </a:lnTo>
                <a:cubicBezTo>
                  <a:pt x="1205" y="2856"/>
                  <a:pt x="1210" y="2918"/>
                  <a:pt x="1188" y="2985"/>
                </a:cubicBezTo>
                <a:cubicBezTo>
                  <a:pt x="1188" y="2985"/>
                  <a:pt x="1188" y="2980"/>
                  <a:pt x="1182" y="2980"/>
                </a:cubicBezTo>
                <a:cubicBezTo>
                  <a:pt x="1182" y="3030"/>
                  <a:pt x="1166" y="3114"/>
                  <a:pt x="1149" y="3181"/>
                </a:cubicBezTo>
                <a:cubicBezTo>
                  <a:pt x="1145" y="3162"/>
                  <a:pt x="1146" y="3153"/>
                  <a:pt x="1144" y="3153"/>
                </a:cubicBezTo>
                <a:cubicBezTo>
                  <a:pt x="1143" y="3153"/>
                  <a:pt x="1141" y="3155"/>
                  <a:pt x="1138" y="3159"/>
                </a:cubicBezTo>
                <a:cubicBezTo>
                  <a:pt x="1132" y="3187"/>
                  <a:pt x="1154" y="3153"/>
                  <a:pt x="1143" y="3209"/>
                </a:cubicBezTo>
                <a:cubicBezTo>
                  <a:pt x="1132" y="3226"/>
                  <a:pt x="1115" y="3265"/>
                  <a:pt x="1098" y="3265"/>
                </a:cubicBezTo>
                <a:lnTo>
                  <a:pt x="1115" y="3215"/>
                </a:lnTo>
                <a:lnTo>
                  <a:pt x="1115" y="3215"/>
                </a:lnTo>
                <a:cubicBezTo>
                  <a:pt x="1093" y="3237"/>
                  <a:pt x="1093" y="3282"/>
                  <a:pt x="1082" y="3310"/>
                </a:cubicBezTo>
                <a:lnTo>
                  <a:pt x="1076" y="3304"/>
                </a:lnTo>
                <a:cubicBezTo>
                  <a:pt x="1054" y="3383"/>
                  <a:pt x="1076" y="3388"/>
                  <a:pt x="1042" y="3472"/>
                </a:cubicBezTo>
                <a:lnTo>
                  <a:pt x="1054" y="3467"/>
                </a:lnTo>
                <a:lnTo>
                  <a:pt x="1054" y="3467"/>
                </a:lnTo>
                <a:cubicBezTo>
                  <a:pt x="1054" y="3523"/>
                  <a:pt x="1031" y="3506"/>
                  <a:pt x="1026" y="3556"/>
                </a:cubicBezTo>
                <a:lnTo>
                  <a:pt x="1003" y="3562"/>
                </a:lnTo>
                <a:cubicBezTo>
                  <a:pt x="998" y="3596"/>
                  <a:pt x="986" y="3674"/>
                  <a:pt x="964" y="3724"/>
                </a:cubicBezTo>
                <a:cubicBezTo>
                  <a:pt x="964" y="3691"/>
                  <a:pt x="981" y="3629"/>
                  <a:pt x="992" y="3584"/>
                </a:cubicBezTo>
                <a:lnTo>
                  <a:pt x="992" y="3584"/>
                </a:lnTo>
                <a:cubicBezTo>
                  <a:pt x="981" y="3618"/>
                  <a:pt x="953" y="3685"/>
                  <a:pt x="953" y="3702"/>
                </a:cubicBezTo>
                <a:cubicBezTo>
                  <a:pt x="958" y="3691"/>
                  <a:pt x="958" y="3674"/>
                  <a:pt x="964" y="3663"/>
                </a:cubicBezTo>
                <a:lnTo>
                  <a:pt x="964" y="3663"/>
                </a:lnTo>
                <a:cubicBezTo>
                  <a:pt x="964" y="3708"/>
                  <a:pt x="947" y="3758"/>
                  <a:pt x="914" y="3808"/>
                </a:cubicBezTo>
                <a:cubicBezTo>
                  <a:pt x="912" y="3807"/>
                  <a:pt x="910" y="3806"/>
                  <a:pt x="908" y="3806"/>
                </a:cubicBezTo>
                <a:cubicBezTo>
                  <a:pt x="896" y="3806"/>
                  <a:pt x="876" y="3835"/>
                  <a:pt x="852" y="3864"/>
                </a:cubicBezTo>
                <a:cubicBezTo>
                  <a:pt x="824" y="3904"/>
                  <a:pt x="785" y="3943"/>
                  <a:pt x="762" y="3943"/>
                </a:cubicBezTo>
                <a:cubicBezTo>
                  <a:pt x="690" y="4021"/>
                  <a:pt x="583" y="4055"/>
                  <a:pt x="471" y="4060"/>
                </a:cubicBezTo>
                <a:cubicBezTo>
                  <a:pt x="494" y="4074"/>
                  <a:pt x="485" y="4074"/>
                  <a:pt x="472" y="4074"/>
                </a:cubicBezTo>
                <a:cubicBezTo>
                  <a:pt x="459" y="4074"/>
                  <a:pt x="440" y="4074"/>
                  <a:pt x="443" y="4088"/>
                </a:cubicBezTo>
                <a:cubicBezTo>
                  <a:pt x="415" y="4083"/>
                  <a:pt x="404" y="4083"/>
                  <a:pt x="404" y="4083"/>
                </a:cubicBezTo>
                <a:cubicBezTo>
                  <a:pt x="376" y="4066"/>
                  <a:pt x="348" y="4055"/>
                  <a:pt x="325" y="4038"/>
                </a:cubicBezTo>
                <a:cubicBezTo>
                  <a:pt x="322" y="4033"/>
                  <a:pt x="323" y="4032"/>
                  <a:pt x="326" y="4032"/>
                </a:cubicBezTo>
                <a:cubicBezTo>
                  <a:pt x="332" y="4032"/>
                  <a:pt x="343" y="4036"/>
                  <a:pt x="349" y="4036"/>
                </a:cubicBezTo>
                <a:cubicBezTo>
                  <a:pt x="352" y="4036"/>
                  <a:pt x="353" y="4035"/>
                  <a:pt x="353" y="4032"/>
                </a:cubicBezTo>
                <a:cubicBezTo>
                  <a:pt x="303" y="4010"/>
                  <a:pt x="337" y="4016"/>
                  <a:pt x="309" y="3993"/>
                </a:cubicBezTo>
                <a:lnTo>
                  <a:pt x="309" y="3993"/>
                </a:lnTo>
                <a:cubicBezTo>
                  <a:pt x="309" y="3996"/>
                  <a:pt x="307" y="3998"/>
                  <a:pt x="303" y="3998"/>
                </a:cubicBezTo>
                <a:cubicBezTo>
                  <a:pt x="294" y="3998"/>
                  <a:pt x="275" y="3987"/>
                  <a:pt x="258" y="3971"/>
                </a:cubicBezTo>
                <a:lnTo>
                  <a:pt x="258" y="3971"/>
                </a:lnTo>
                <a:cubicBezTo>
                  <a:pt x="270" y="3982"/>
                  <a:pt x="281" y="3993"/>
                  <a:pt x="292" y="4010"/>
                </a:cubicBezTo>
                <a:cubicBezTo>
                  <a:pt x="253" y="3993"/>
                  <a:pt x="241" y="3971"/>
                  <a:pt x="230" y="3960"/>
                </a:cubicBezTo>
                <a:cubicBezTo>
                  <a:pt x="225" y="3943"/>
                  <a:pt x="219" y="3926"/>
                  <a:pt x="185" y="3898"/>
                </a:cubicBezTo>
                <a:lnTo>
                  <a:pt x="185" y="3898"/>
                </a:lnTo>
                <a:lnTo>
                  <a:pt x="208" y="3909"/>
                </a:lnTo>
                <a:cubicBezTo>
                  <a:pt x="197" y="3898"/>
                  <a:pt x="174" y="3864"/>
                  <a:pt x="157" y="3831"/>
                </a:cubicBezTo>
                <a:cubicBezTo>
                  <a:pt x="141" y="3797"/>
                  <a:pt x="129" y="3758"/>
                  <a:pt x="113" y="3741"/>
                </a:cubicBezTo>
                <a:cubicBezTo>
                  <a:pt x="113" y="3735"/>
                  <a:pt x="116" y="3728"/>
                  <a:pt x="120" y="3728"/>
                </a:cubicBezTo>
                <a:cubicBezTo>
                  <a:pt x="121" y="3728"/>
                  <a:pt x="122" y="3729"/>
                  <a:pt x="123" y="3732"/>
                </a:cubicBezTo>
                <a:lnTo>
                  <a:pt x="123" y="3732"/>
                </a:lnTo>
                <a:cubicBezTo>
                  <a:pt x="112" y="3632"/>
                  <a:pt x="103" y="3492"/>
                  <a:pt x="141" y="3416"/>
                </a:cubicBezTo>
                <a:lnTo>
                  <a:pt x="146" y="3422"/>
                </a:lnTo>
                <a:cubicBezTo>
                  <a:pt x="146" y="3405"/>
                  <a:pt x="141" y="3383"/>
                  <a:pt x="152" y="3360"/>
                </a:cubicBezTo>
                <a:cubicBezTo>
                  <a:pt x="155" y="3364"/>
                  <a:pt x="156" y="3367"/>
                  <a:pt x="158" y="3367"/>
                </a:cubicBezTo>
                <a:cubicBezTo>
                  <a:pt x="159" y="3367"/>
                  <a:pt x="161" y="3365"/>
                  <a:pt x="163" y="3360"/>
                </a:cubicBezTo>
                <a:cubicBezTo>
                  <a:pt x="163" y="3349"/>
                  <a:pt x="163" y="3304"/>
                  <a:pt x="174" y="3276"/>
                </a:cubicBezTo>
                <a:lnTo>
                  <a:pt x="174" y="3304"/>
                </a:lnTo>
                <a:cubicBezTo>
                  <a:pt x="219" y="3198"/>
                  <a:pt x="213" y="3136"/>
                  <a:pt x="236" y="3041"/>
                </a:cubicBezTo>
                <a:cubicBezTo>
                  <a:pt x="236" y="3041"/>
                  <a:pt x="237" y="3041"/>
                  <a:pt x="238" y="3041"/>
                </a:cubicBezTo>
                <a:cubicBezTo>
                  <a:pt x="255" y="3041"/>
                  <a:pt x="287" y="2961"/>
                  <a:pt x="303" y="2918"/>
                </a:cubicBezTo>
                <a:lnTo>
                  <a:pt x="303" y="2923"/>
                </a:lnTo>
                <a:cubicBezTo>
                  <a:pt x="342" y="2795"/>
                  <a:pt x="348" y="2699"/>
                  <a:pt x="370" y="2582"/>
                </a:cubicBezTo>
                <a:cubicBezTo>
                  <a:pt x="415" y="2515"/>
                  <a:pt x="454" y="2335"/>
                  <a:pt x="499" y="2223"/>
                </a:cubicBezTo>
                <a:lnTo>
                  <a:pt x="499" y="2223"/>
                </a:lnTo>
                <a:cubicBezTo>
                  <a:pt x="496" y="2228"/>
                  <a:pt x="494" y="2229"/>
                  <a:pt x="492" y="2229"/>
                </a:cubicBezTo>
                <a:cubicBezTo>
                  <a:pt x="486" y="2229"/>
                  <a:pt x="484" y="2212"/>
                  <a:pt x="488" y="2195"/>
                </a:cubicBezTo>
                <a:cubicBezTo>
                  <a:pt x="498" y="2170"/>
                  <a:pt x="499" y="2127"/>
                  <a:pt x="511" y="2127"/>
                </a:cubicBezTo>
                <a:cubicBezTo>
                  <a:pt x="513" y="2127"/>
                  <a:pt x="514" y="2127"/>
                  <a:pt x="516" y="2128"/>
                </a:cubicBezTo>
                <a:lnTo>
                  <a:pt x="510" y="2134"/>
                </a:lnTo>
                <a:cubicBezTo>
                  <a:pt x="538" y="2123"/>
                  <a:pt x="550" y="2061"/>
                  <a:pt x="561" y="2016"/>
                </a:cubicBezTo>
                <a:lnTo>
                  <a:pt x="538" y="2005"/>
                </a:lnTo>
                <a:cubicBezTo>
                  <a:pt x="611" y="1899"/>
                  <a:pt x="622" y="1703"/>
                  <a:pt x="673" y="1647"/>
                </a:cubicBezTo>
                <a:cubicBezTo>
                  <a:pt x="673" y="1619"/>
                  <a:pt x="684" y="1585"/>
                  <a:pt x="690" y="1557"/>
                </a:cubicBezTo>
                <a:lnTo>
                  <a:pt x="701" y="1563"/>
                </a:lnTo>
                <a:cubicBezTo>
                  <a:pt x="729" y="1484"/>
                  <a:pt x="740" y="1445"/>
                  <a:pt x="774" y="1350"/>
                </a:cubicBezTo>
                <a:lnTo>
                  <a:pt x="774" y="1372"/>
                </a:lnTo>
                <a:cubicBezTo>
                  <a:pt x="790" y="1322"/>
                  <a:pt x="757" y="1294"/>
                  <a:pt x="774" y="1249"/>
                </a:cubicBezTo>
                <a:lnTo>
                  <a:pt x="796" y="1238"/>
                </a:lnTo>
                <a:cubicBezTo>
                  <a:pt x="830" y="1143"/>
                  <a:pt x="880" y="1059"/>
                  <a:pt x="891" y="958"/>
                </a:cubicBezTo>
                <a:cubicBezTo>
                  <a:pt x="891" y="963"/>
                  <a:pt x="897" y="969"/>
                  <a:pt x="897" y="980"/>
                </a:cubicBezTo>
                <a:cubicBezTo>
                  <a:pt x="907" y="943"/>
                  <a:pt x="959" y="828"/>
                  <a:pt x="939" y="828"/>
                </a:cubicBezTo>
                <a:lnTo>
                  <a:pt x="939" y="828"/>
                </a:lnTo>
                <a:cubicBezTo>
                  <a:pt x="939" y="828"/>
                  <a:pt x="939" y="828"/>
                  <a:pt x="938" y="828"/>
                </a:cubicBezTo>
                <a:lnTo>
                  <a:pt x="938" y="828"/>
                </a:lnTo>
                <a:cubicBezTo>
                  <a:pt x="954" y="820"/>
                  <a:pt x="970" y="731"/>
                  <a:pt x="981" y="678"/>
                </a:cubicBezTo>
                <a:lnTo>
                  <a:pt x="986" y="694"/>
                </a:lnTo>
                <a:cubicBezTo>
                  <a:pt x="986" y="644"/>
                  <a:pt x="981" y="644"/>
                  <a:pt x="1009" y="588"/>
                </a:cubicBezTo>
                <a:cubicBezTo>
                  <a:pt x="1011" y="584"/>
                  <a:pt x="1013" y="582"/>
                  <a:pt x="1014" y="582"/>
                </a:cubicBezTo>
                <a:lnTo>
                  <a:pt x="1014" y="582"/>
                </a:lnTo>
                <a:cubicBezTo>
                  <a:pt x="1016" y="582"/>
                  <a:pt x="1016" y="588"/>
                  <a:pt x="1009" y="599"/>
                </a:cubicBezTo>
                <a:cubicBezTo>
                  <a:pt x="1037" y="566"/>
                  <a:pt x="1014" y="560"/>
                  <a:pt x="1059" y="526"/>
                </a:cubicBezTo>
                <a:lnTo>
                  <a:pt x="1059" y="526"/>
                </a:lnTo>
                <a:cubicBezTo>
                  <a:pt x="1054" y="532"/>
                  <a:pt x="1054" y="538"/>
                  <a:pt x="1048" y="543"/>
                </a:cubicBezTo>
                <a:cubicBezTo>
                  <a:pt x="1082" y="521"/>
                  <a:pt x="1076" y="521"/>
                  <a:pt x="1093" y="498"/>
                </a:cubicBezTo>
                <a:cubicBezTo>
                  <a:pt x="1106" y="489"/>
                  <a:pt x="1132" y="483"/>
                  <a:pt x="1154" y="483"/>
                </a:cubicBezTo>
                <a:cubicBezTo>
                  <a:pt x="1170" y="483"/>
                  <a:pt x="1183" y="486"/>
                  <a:pt x="1188" y="493"/>
                </a:cubicBezTo>
                <a:cubicBezTo>
                  <a:pt x="1188" y="484"/>
                  <a:pt x="1207" y="475"/>
                  <a:pt x="1229" y="475"/>
                </a:cubicBezTo>
                <a:cubicBezTo>
                  <a:pt x="1234" y="475"/>
                  <a:pt x="1239" y="475"/>
                  <a:pt x="1244" y="476"/>
                </a:cubicBezTo>
                <a:cubicBezTo>
                  <a:pt x="1250" y="482"/>
                  <a:pt x="1238" y="487"/>
                  <a:pt x="1233" y="487"/>
                </a:cubicBezTo>
                <a:cubicBezTo>
                  <a:pt x="1306" y="498"/>
                  <a:pt x="1350" y="493"/>
                  <a:pt x="1395" y="526"/>
                </a:cubicBezTo>
                <a:cubicBezTo>
                  <a:pt x="1395" y="532"/>
                  <a:pt x="1401" y="532"/>
                  <a:pt x="1401" y="538"/>
                </a:cubicBezTo>
                <a:cubicBezTo>
                  <a:pt x="1351" y="513"/>
                  <a:pt x="1309" y="501"/>
                  <a:pt x="1305" y="499"/>
                </a:cubicBezTo>
                <a:lnTo>
                  <a:pt x="1305" y="499"/>
                </a:lnTo>
                <a:cubicBezTo>
                  <a:pt x="1301" y="510"/>
                  <a:pt x="1344" y="527"/>
                  <a:pt x="1306" y="532"/>
                </a:cubicBezTo>
                <a:cubicBezTo>
                  <a:pt x="1345" y="532"/>
                  <a:pt x="1418" y="538"/>
                  <a:pt x="1446" y="571"/>
                </a:cubicBezTo>
                <a:cubicBezTo>
                  <a:pt x="1451" y="571"/>
                  <a:pt x="1451" y="577"/>
                  <a:pt x="1451" y="577"/>
                </a:cubicBezTo>
                <a:lnTo>
                  <a:pt x="1446" y="577"/>
                </a:lnTo>
                <a:cubicBezTo>
                  <a:pt x="1451" y="582"/>
                  <a:pt x="1457" y="588"/>
                  <a:pt x="1468" y="594"/>
                </a:cubicBezTo>
                <a:cubicBezTo>
                  <a:pt x="1474" y="605"/>
                  <a:pt x="1479" y="610"/>
                  <a:pt x="1485" y="622"/>
                </a:cubicBezTo>
                <a:cubicBezTo>
                  <a:pt x="1485" y="625"/>
                  <a:pt x="1487" y="628"/>
                  <a:pt x="1489" y="633"/>
                </a:cubicBezTo>
                <a:lnTo>
                  <a:pt x="1489" y="633"/>
                </a:lnTo>
                <a:cubicBezTo>
                  <a:pt x="1488" y="629"/>
                  <a:pt x="1490" y="627"/>
                  <a:pt x="1490" y="627"/>
                </a:cubicBezTo>
                <a:lnTo>
                  <a:pt x="1490" y="627"/>
                </a:lnTo>
                <a:cubicBezTo>
                  <a:pt x="1490" y="633"/>
                  <a:pt x="1496" y="638"/>
                  <a:pt x="1502" y="644"/>
                </a:cubicBezTo>
                <a:lnTo>
                  <a:pt x="1496" y="644"/>
                </a:lnTo>
                <a:cubicBezTo>
                  <a:pt x="1494" y="642"/>
                  <a:pt x="1493" y="641"/>
                  <a:pt x="1492" y="640"/>
                </a:cubicBezTo>
                <a:lnTo>
                  <a:pt x="1492" y="640"/>
                </a:lnTo>
                <a:cubicBezTo>
                  <a:pt x="1493" y="642"/>
                  <a:pt x="1495" y="646"/>
                  <a:pt x="1496" y="650"/>
                </a:cubicBezTo>
                <a:cubicBezTo>
                  <a:pt x="1496" y="661"/>
                  <a:pt x="1502" y="672"/>
                  <a:pt x="1507" y="683"/>
                </a:cubicBezTo>
                <a:cubicBezTo>
                  <a:pt x="1508" y="683"/>
                  <a:pt x="1509" y="683"/>
                  <a:pt x="1510" y="683"/>
                </a:cubicBezTo>
                <a:cubicBezTo>
                  <a:pt x="1516" y="683"/>
                  <a:pt x="1518" y="695"/>
                  <a:pt x="1520" y="695"/>
                </a:cubicBezTo>
                <a:cubicBezTo>
                  <a:pt x="1521" y="695"/>
                  <a:pt x="1522" y="692"/>
                  <a:pt x="1524" y="683"/>
                </a:cubicBezTo>
                <a:cubicBezTo>
                  <a:pt x="1524" y="683"/>
                  <a:pt x="1524" y="678"/>
                  <a:pt x="1518" y="661"/>
                </a:cubicBezTo>
                <a:cubicBezTo>
                  <a:pt x="1518" y="661"/>
                  <a:pt x="1518" y="655"/>
                  <a:pt x="1518" y="655"/>
                </a:cubicBezTo>
                <a:cubicBezTo>
                  <a:pt x="1513" y="638"/>
                  <a:pt x="1507" y="622"/>
                  <a:pt x="1490" y="605"/>
                </a:cubicBezTo>
                <a:lnTo>
                  <a:pt x="1490" y="605"/>
                </a:lnTo>
                <a:cubicBezTo>
                  <a:pt x="1507" y="616"/>
                  <a:pt x="1524" y="633"/>
                  <a:pt x="1524" y="661"/>
                </a:cubicBezTo>
                <a:cubicBezTo>
                  <a:pt x="1535" y="666"/>
                  <a:pt x="1546" y="678"/>
                  <a:pt x="1552" y="689"/>
                </a:cubicBezTo>
                <a:cubicBezTo>
                  <a:pt x="1541" y="722"/>
                  <a:pt x="1518" y="784"/>
                  <a:pt x="1507" y="795"/>
                </a:cubicBezTo>
                <a:cubicBezTo>
                  <a:pt x="1502" y="868"/>
                  <a:pt x="1457" y="975"/>
                  <a:pt x="1462" y="1031"/>
                </a:cubicBezTo>
                <a:cubicBezTo>
                  <a:pt x="1462" y="1053"/>
                  <a:pt x="1451" y="1053"/>
                  <a:pt x="1446" y="1064"/>
                </a:cubicBezTo>
                <a:cubicBezTo>
                  <a:pt x="1446" y="1047"/>
                  <a:pt x="1451" y="1031"/>
                  <a:pt x="1451" y="1025"/>
                </a:cubicBezTo>
                <a:lnTo>
                  <a:pt x="1451" y="1025"/>
                </a:lnTo>
                <a:cubicBezTo>
                  <a:pt x="1440" y="1070"/>
                  <a:pt x="1406" y="1159"/>
                  <a:pt x="1423" y="1176"/>
                </a:cubicBezTo>
                <a:cubicBezTo>
                  <a:pt x="1416" y="1189"/>
                  <a:pt x="1412" y="1192"/>
                  <a:pt x="1410" y="1192"/>
                </a:cubicBezTo>
                <a:cubicBezTo>
                  <a:pt x="1407" y="1192"/>
                  <a:pt x="1407" y="1182"/>
                  <a:pt x="1406" y="1182"/>
                </a:cubicBezTo>
                <a:cubicBezTo>
                  <a:pt x="1405" y="1182"/>
                  <a:pt x="1403" y="1189"/>
                  <a:pt x="1395" y="1215"/>
                </a:cubicBezTo>
                <a:lnTo>
                  <a:pt x="1390" y="1204"/>
                </a:lnTo>
                <a:cubicBezTo>
                  <a:pt x="1318" y="1342"/>
                  <a:pt x="1349" y="1458"/>
                  <a:pt x="1265" y="1611"/>
                </a:cubicBezTo>
                <a:lnTo>
                  <a:pt x="1265" y="1611"/>
                </a:lnTo>
                <a:cubicBezTo>
                  <a:pt x="1269" y="1605"/>
                  <a:pt x="1272" y="1602"/>
                  <a:pt x="1272" y="1602"/>
                </a:cubicBezTo>
                <a:lnTo>
                  <a:pt x="1272" y="1602"/>
                </a:lnTo>
                <a:cubicBezTo>
                  <a:pt x="1194" y="1792"/>
                  <a:pt x="1154" y="2005"/>
                  <a:pt x="1070" y="2184"/>
                </a:cubicBezTo>
                <a:cubicBezTo>
                  <a:pt x="1048" y="2235"/>
                  <a:pt x="1059" y="2246"/>
                  <a:pt x="1054" y="2279"/>
                </a:cubicBezTo>
                <a:lnTo>
                  <a:pt x="1037" y="2291"/>
                </a:lnTo>
                <a:lnTo>
                  <a:pt x="1031" y="2347"/>
                </a:lnTo>
                <a:cubicBezTo>
                  <a:pt x="1020" y="2431"/>
                  <a:pt x="953" y="2475"/>
                  <a:pt x="942" y="2582"/>
                </a:cubicBezTo>
                <a:lnTo>
                  <a:pt x="953" y="2576"/>
                </a:lnTo>
                <a:lnTo>
                  <a:pt x="953" y="2576"/>
                </a:lnTo>
                <a:cubicBezTo>
                  <a:pt x="942" y="2609"/>
                  <a:pt x="926" y="2683"/>
                  <a:pt x="915" y="2683"/>
                </a:cubicBezTo>
                <a:cubicBezTo>
                  <a:pt x="914" y="2683"/>
                  <a:pt x="914" y="2683"/>
                  <a:pt x="914" y="2683"/>
                </a:cubicBezTo>
                <a:lnTo>
                  <a:pt x="914" y="2683"/>
                </a:lnTo>
                <a:cubicBezTo>
                  <a:pt x="914" y="2683"/>
                  <a:pt x="919" y="2694"/>
                  <a:pt x="908" y="2711"/>
                </a:cubicBezTo>
                <a:lnTo>
                  <a:pt x="902" y="2705"/>
                </a:lnTo>
                <a:lnTo>
                  <a:pt x="886" y="2800"/>
                </a:lnTo>
                <a:cubicBezTo>
                  <a:pt x="876" y="2824"/>
                  <a:pt x="870" y="2828"/>
                  <a:pt x="865" y="2828"/>
                </a:cubicBezTo>
                <a:cubicBezTo>
                  <a:pt x="862" y="2828"/>
                  <a:pt x="860" y="2827"/>
                  <a:pt x="857" y="2827"/>
                </a:cubicBezTo>
                <a:cubicBezTo>
                  <a:pt x="850" y="2827"/>
                  <a:pt x="841" y="2834"/>
                  <a:pt x="824" y="2879"/>
                </a:cubicBezTo>
                <a:cubicBezTo>
                  <a:pt x="819" y="2914"/>
                  <a:pt x="814" y="2982"/>
                  <a:pt x="817" y="2982"/>
                </a:cubicBezTo>
                <a:cubicBezTo>
                  <a:pt x="817" y="2982"/>
                  <a:pt x="818" y="2981"/>
                  <a:pt x="818" y="2980"/>
                </a:cubicBezTo>
                <a:cubicBezTo>
                  <a:pt x="824" y="2968"/>
                  <a:pt x="841" y="2946"/>
                  <a:pt x="846" y="2946"/>
                </a:cubicBezTo>
                <a:lnTo>
                  <a:pt x="846" y="2946"/>
                </a:lnTo>
                <a:lnTo>
                  <a:pt x="835" y="2980"/>
                </a:lnTo>
                <a:cubicBezTo>
                  <a:pt x="846" y="2988"/>
                  <a:pt x="854" y="2998"/>
                  <a:pt x="865" y="2998"/>
                </a:cubicBezTo>
                <a:cubicBezTo>
                  <a:pt x="876" y="2998"/>
                  <a:pt x="890" y="2986"/>
                  <a:pt x="914" y="2946"/>
                </a:cubicBezTo>
                <a:lnTo>
                  <a:pt x="919" y="2884"/>
                </a:lnTo>
                <a:lnTo>
                  <a:pt x="936" y="2868"/>
                </a:lnTo>
                <a:lnTo>
                  <a:pt x="936" y="2868"/>
                </a:lnTo>
                <a:cubicBezTo>
                  <a:pt x="936" y="2868"/>
                  <a:pt x="936" y="2868"/>
                  <a:pt x="936" y="2868"/>
                </a:cubicBezTo>
                <a:lnTo>
                  <a:pt x="936" y="2868"/>
                </a:lnTo>
                <a:lnTo>
                  <a:pt x="936" y="2867"/>
                </a:lnTo>
                <a:lnTo>
                  <a:pt x="936" y="2868"/>
                </a:lnTo>
                <a:lnTo>
                  <a:pt x="936" y="2868"/>
                </a:lnTo>
                <a:cubicBezTo>
                  <a:pt x="936" y="2862"/>
                  <a:pt x="936" y="2856"/>
                  <a:pt x="936" y="2851"/>
                </a:cubicBezTo>
                <a:cubicBezTo>
                  <a:pt x="942" y="2851"/>
                  <a:pt x="947" y="2839"/>
                  <a:pt x="953" y="2834"/>
                </a:cubicBezTo>
                <a:lnTo>
                  <a:pt x="953" y="2767"/>
                </a:lnTo>
                <a:cubicBezTo>
                  <a:pt x="954" y="2766"/>
                  <a:pt x="954" y="2766"/>
                  <a:pt x="955" y="2766"/>
                </a:cubicBezTo>
                <a:cubicBezTo>
                  <a:pt x="961" y="2766"/>
                  <a:pt x="963" y="2779"/>
                  <a:pt x="968" y="2779"/>
                </a:cubicBezTo>
                <a:cubicBezTo>
                  <a:pt x="971" y="2779"/>
                  <a:pt x="975" y="2774"/>
                  <a:pt x="981" y="2761"/>
                </a:cubicBezTo>
                <a:cubicBezTo>
                  <a:pt x="981" y="2754"/>
                  <a:pt x="979" y="2752"/>
                  <a:pt x="976" y="2752"/>
                </a:cubicBezTo>
                <a:cubicBezTo>
                  <a:pt x="973" y="2752"/>
                  <a:pt x="967" y="2757"/>
                  <a:pt x="963" y="2757"/>
                </a:cubicBezTo>
                <a:cubicBezTo>
                  <a:pt x="959" y="2757"/>
                  <a:pt x="956" y="2752"/>
                  <a:pt x="958" y="2733"/>
                </a:cubicBezTo>
                <a:cubicBezTo>
                  <a:pt x="981" y="2711"/>
                  <a:pt x="986" y="2722"/>
                  <a:pt x="986" y="2683"/>
                </a:cubicBezTo>
                <a:cubicBezTo>
                  <a:pt x="990" y="2683"/>
                  <a:pt x="994" y="2685"/>
                  <a:pt x="994" y="2693"/>
                </a:cubicBezTo>
                <a:lnTo>
                  <a:pt x="994" y="2693"/>
                </a:lnTo>
                <a:cubicBezTo>
                  <a:pt x="1001" y="2661"/>
                  <a:pt x="1014" y="2624"/>
                  <a:pt x="1009" y="2604"/>
                </a:cubicBezTo>
                <a:cubicBezTo>
                  <a:pt x="1030" y="2583"/>
                  <a:pt x="1042" y="2514"/>
                  <a:pt x="1057" y="2514"/>
                </a:cubicBezTo>
                <a:cubicBezTo>
                  <a:pt x="1058" y="2514"/>
                  <a:pt x="1059" y="2514"/>
                  <a:pt x="1059" y="2515"/>
                </a:cubicBezTo>
                <a:cubicBezTo>
                  <a:pt x="1059" y="2503"/>
                  <a:pt x="1059" y="2459"/>
                  <a:pt x="1070" y="2431"/>
                </a:cubicBezTo>
                <a:cubicBezTo>
                  <a:pt x="1071" y="2441"/>
                  <a:pt x="1073" y="2445"/>
                  <a:pt x="1075" y="2445"/>
                </a:cubicBezTo>
                <a:cubicBezTo>
                  <a:pt x="1084" y="2445"/>
                  <a:pt x="1105" y="2351"/>
                  <a:pt x="1123" y="2351"/>
                </a:cubicBezTo>
                <a:cubicBezTo>
                  <a:pt x="1124" y="2351"/>
                  <a:pt x="1125" y="2351"/>
                  <a:pt x="1126" y="2352"/>
                </a:cubicBezTo>
                <a:cubicBezTo>
                  <a:pt x="1115" y="2313"/>
                  <a:pt x="1160" y="2218"/>
                  <a:pt x="1166" y="2151"/>
                </a:cubicBezTo>
                <a:cubicBezTo>
                  <a:pt x="1168" y="2153"/>
                  <a:pt x="1170" y="2156"/>
                  <a:pt x="1170" y="2159"/>
                </a:cubicBezTo>
                <a:lnTo>
                  <a:pt x="1170" y="2159"/>
                </a:lnTo>
                <a:cubicBezTo>
                  <a:pt x="1183" y="2132"/>
                  <a:pt x="1189" y="2121"/>
                  <a:pt x="1199" y="2106"/>
                </a:cubicBezTo>
                <a:cubicBezTo>
                  <a:pt x="1188" y="2095"/>
                  <a:pt x="1199" y="2033"/>
                  <a:pt x="1199" y="1999"/>
                </a:cubicBezTo>
                <a:cubicBezTo>
                  <a:pt x="1206" y="1991"/>
                  <a:pt x="1211" y="1988"/>
                  <a:pt x="1214" y="1988"/>
                </a:cubicBezTo>
                <a:cubicBezTo>
                  <a:pt x="1225" y="1988"/>
                  <a:pt x="1216" y="2028"/>
                  <a:pt x="1230" y="2028"/>
                </a:cubicBezTo>
                <a:cubicBezTo>
                  <a:pt x="1231" y="2028"/>
                  <a:pt x="1232" y="2028"/>
                  <a:pt x="1233" y="2027"/>
                </a:cubicBezTo>
                <a:cubicBezTo>
                  <a:pt x="1217" y="2022"/>
                  <a:pt x="1240" y="1954"/>
                  <a:pt x="1230" y="1954"/>
                </a:cubicBezTo>
                <a:lnTo>
                  <a:pt x="1230" y="1954"/>
                </a:lnTo>
                <a:cubicBezTo>
                  <a:pt x="1229" y="1954"/>
                  <a:pt x="1228" y="1954"/>
                  <a:pt x="1227" y="1955"/>
                </a:cubicBezTo>
                <a:cubicBezTo>
                  <a:pt x="1250" y="1927"/>
                  <a:pt x="1244" y="1927"/>
                  <a:pt x="1261" y="1915"/>
                </a:cubicBezTo>
                <a:cubicBezTo>
                  <a:pt x="1244" y="1904"/>
                  <a:pt x="1266" y="1882"/>
                  <a:pt x="1266" y="1848"/>
                </a:cubicBezTo>
                <a:cubicBezTo>
                  <a:pt x="1294" y="1803"/>
                  <a:pt x="1289" y="1843"/>
                  <a:pt x="1300" y="1787"/>
                </a:cubicBezTo>
                <a:cubicBezTo>
                  <a:pt x="1303" y="1783"/>
                  <a:pt x="1305" y="1781"/>
                  <a:pt x="1307" y="1781"/>
                </a:cubicBezTo>
                <a:lnTo>
                  <a:pt x="1307" y="1781"/>
                </a:lnTo>
                <a:cubicBezTo>
                  <a:pt x="1313" y="1781"/>
                  <a:pt x="1306" y="1815"/>
                  <a:pt x="1306" y="1815"/>
                </a:cubicBezTo>
                <a:cubicBezTo>
                  <a:pt x="1328" y="1759"/>
                  <a:pt x="1300" y="1787"/>
                  <a:pt x="1294" y="1770"/>
                </a:cubicBezTo>
                <a:cubicBezTo>
                  <a:pt x="1303" y="1734"/>
                  <a:pt x="1309" y="1728"/>
                  <a:pt x="1315" y="1728"/>
                </a:cubicBezTo>
                <a:cubicBezTo>
                  <a:pt x="1318" y="1728"/>
                  <a:pt x="1321" y="1730"/>
                  <a:pt x="1324" y="1730"/>
                </a:cubicBezTo>
                <a:cubicBezTo>
                  <a:pt x="1327" y="1730"/>
                  <a:pt x="1330" y="1729"/>
                  <a:pt x="1334" y="1725"/>
                </a:cubicBezTo>
                <a:cubicBezTo>
                  <a:pt x="1339" y="1680"/>
                  <a:pt x="1339" y="1647"/>
                  <a:pt x="1350" y="1613"/>
                </a:cubicBezTo>
                <a:cubicBezTo>
                  <a:pt x="1350" y="1613"/>
                  <a:pt x="1353" y="1610"/>
                  <a:pt x="1355" y="1610"/>
                </a:cubicBezTo>
                <a:cubicBezTo>
                  <a:pt x="1355" y="1610"/>
                  <a:pt x="1356" y="1611"/>
                  <a:pt x="1356" y="1613"/>
                </a:cubicBezTo>
                <a:cubicBezTo>
                  <a:pt x="1356" y="1568"/>
                  <a:pt x="1395" y="1484"/>
                  <a:pt x="1401" y="1434"/>
                </a:cubicBezTo>
                <a:cubicBezTo>
                  <a:pt x="1401" y="1432"/>
                  <a:pt x="1401" y="1431"/>
                  <a:pt x="1401" y="1430"/>
                </a:cubicBezTo>
                <a:lnTo>
                  <a:pt x="1401" y="1430"/>
                </a:lnTo>
                <a:cubicBezTo>
                  <a:pt x="1399" y="1430"/>
                  <a:pt x="1397" y="1431"/>
                  <a:pt x="1395" y="1431"/>
                </a:cubicBezTo>
                <a:cubicBezTo>
                  <a:pt x="1388" y="1431"/>
                  <a:pt x="1382" y="1428"/>
                  <a:pt x="1378" y="1428"/>
                </a:cubicBezTo>
                <a:cubicBezTo>
                  <a:pt x="1390" y="1400"/>
                  <a:pt x="1384" y="1378"/>
                  <a:pt x="1395" y="1372"/>
                </a:cubicBezTo>
                <a:cubicBezTo>
                  <a:pt x="1395" y="1389"/>
                  <a:pt x="1395" y="1389"/>
                  <a:pt x="1395" y="1395"/>
                </a:cubicBezTo>
                <a:lnTo>
                  <a:pt x="1401" y="1372"/>
                </a:lnTo>
                <a:cubicBezTo>
                  <a:pt x="1404" y="1368"/>
                  <a:pt x="1407" y="1367"/>
                  <a:pt x="1408" y="1367"/>
                </a:cubicBezTo>
                <a:lnTo>
                  <a:pt x="1408" y="1367"/>
                </a:lnTo>
                <a:cubicBezTo>
                  <a:pt x="1415" y="1367"/>
                  <a:pt x="1397" y="1407"/>
                  <a:pt x="1406" y="1411"/>
                </a:cubicBezTo>
                <a:cubicBezTo>
                  <a:pt x="1418" y="1361"/>
                  <a:pt x="1423" y="1294"/>
                  <a:pt x="1440" y="1260"/>
                </a:cubicBezTo>
                <a:cubicBezTo>
                  <a:pt x="1441" y="1260"/>
                  <a:pt x="1441" y="1260"/>
                  <a:pt x="1442" y="1260"/>
                </a:cubicBezTo>
                <a:lnTo>
                  <a:pt x="1442" y="1260"/>
                </a:lnTo>
                <a:cubicBezTo>
                  <a:pt x="1456" y="1260"/>
                  <a:pt x="1432" y="1317"/>
                  <a:pt x="1437" y="1317"/>
                </a:cubicBezTo>
                <a:cubicBezTo>
                  <a:pt x="1438" y="1317"/>
                  <a:pt x="1440" y="1314"/>
                  <a:pt x="1446" y="1305"/>
                </a:cubicBezTo>
                <a:lnTo>
                  <a:pt x="1446" y="1305"/>
                </a:lnTo>
                <a:lnTo>
                  <a:pt x="1423" y="1361"/>
                </a:lnTo>
                <a:cubicBezTo>
                  <a:pt x="1432" y="1352"/>
                  <a:pt x="1436" y="1349"/>
                  <a:pt x="1437" y="1349"/>
                </a:cubicBezTo>
                <a:lnTo>
                  <a:pt x="1437" y="1349"/>
                </a:lnTo>
                <a:cubicBezTo>
                  <a:pt x="1441" y="1349"/>
                  <a:pt x="1427" y="1370"/>
                  <a:pt x="1432" y="1370"/>
                </a:cubicBezTo>
                <a:cubicBezTo>
                  <a:pt x="1434" y="1370"/>
                  <a:pt x="1438" y="1368"/>
                  <a:pt x="1446" y="1361"/>
                </a:cubicBezTo>
                <a:cubicBezTo>
                  <a:pt x="1479" y="1288"/>
                  <a:pt x="1468" y="1271"/>
                  <a:pt x="1502" y="1199"/>
                </a:cubicBezTo>
                <a:cubicBezTo>
                  <a:pt x="1499" y="1187"/>
                  <a:pt x="1495" y="1187"/>
                  <a:pt x="1491" y="1187"/>
                </a:cubicBezTo>
                <a:cubicBezTo>
                  <a:pt x="1488" y="1187"/>
                  <a:pt x="1485" y="1187"/>
                  <a:pt x="1485" y="1176"/>
                </a:cubicBezTo>
                <a:cubicBezTo>
                  <a:pt x="1507" y="1059"/>
                  <a:pt x="1552" y="1103"/>
                  <a:pt x="1558" y="1014"/>
                </a:cubicBezTo>
                <a:cubicBezTo>
                  <a:pt x="1552" y="991"/>
                  <a:pt x="1535" y="975"/>
                  <a:pt x="1569" y="919"/>
                </a:cubicBezTo>
                <a:lnTo>
                  <a:pt x="1580" y="947"/>
                </a:lnTo>
                <a:cubicBezTo>
                  <a:pt x="1602" y="868"/>
                  <a:pt x="1569" y="896"/>
                  <a:pt x="1602" y="812"/>
                </a:cubicBezTo>
                <a:lnTo>
                  <a:pt x="1602" y="812"/>
                </a:lnTo>
                <a:cubicBezTo>
                  <a:pt x="1602" y="827"/>
                  <a:pt x="1593" y="870"/>
                  <a:pt x="1596" y="870"/>
                </a:cubicBezTo>
                <a:cubicBezTo>
                  <a:pt x="1596" y="870"/>
                  <a:pt x="1596" y="869"/>
                  <a:pt x="1597" y="868"/>
                </a:cubicBezTo>
                <a:cubicBezTo>
                  <a:pt x="1625" y="812"/>
                  <a:pt x="1597" y="823"/>
                  <a:pt x="1602" y="778"/>
                </a:cubicBezTo>
                <a:lnTo>
                  <a:pt x="1619" y="773"/>
                </a:lnTo>
                <a:cubicBezTo>
                  <a:pt x="1625" y="722"/>
                  <a:pt x="1619" y="666"/>
                  <a:pt x="1597" y="616"/>
                </a:cubicBezTo>
                <a:cubicBezTo>
                  <a:pt x="1574" y="566"/>
                  <a:pt x="1530" y="521"/>
                  <a:pt x="1485" y="493"/>
                </a:cubicBezTo>
                <a:lnTo>
                  <a:pt x="1485" y="493"/>
                </a:lnTo>
                <a:cubicBezTo>
                  <a:pt x="1490" y="493"/>
                  <a:pt x="1497" y="496"/>
                  <a:pt x="1501" y="496"/>
                </a:cubicBezTo>
                <a:cubicBezTo>
                  <a:pt x="1504" y="496"/>
                  <a:pt x="1504" y="493"/>
                  <a:pt x="1496" y="482"/>
                </a:cubicBezTo>
                <a:cubicBezTo>
                  <a:pt x="1434" y="448"/>
                  <a:pt x="1373" y="420"/>
                  <a:pt x="1300" y="409"/>
                </a:cubicBezTo>
                <a:cubicBezTo>
                  <a:pt x="1261" y="399"/>
                  <a:pt x="1220" y="393"/>
                  <a:pt x="1179" y="393"/>
                </a:cubicBezTo>
                <a:cubicBezTo>
                  <a:pt x="1150" y="393"/>
                  <a:pt x="1121" y="396"/>
                  <a:pt x="1093" y="403"/>
                </a:cubicBezTo>
                <a:cubicBezTo>
                  <a:pt x="1076" y="414"/>
                  <a:pt x="1059" y="426"/>
                  <a:pt x="1048" y="437"/>
                </a:cubicBezTo>
                <a:cubicBezTo>
                  <a:pt x="1042" y="440"/>
                  <a:pt x="1035" y="441"/>
                  <a:pt x="1031" y="441"/>
                </a:cubicBezTo>
                <a:cubicBezTo>
                  <a:pt x="1028" y="441"/>
                  <a:pt x="1026" y="440"/>
                  <a:pt x="1029" y="438"/>
                </a:cubicBezTo>
                <a:lnTo>
                  <a:pt x="1029" y="438"/>
                </a:lnTo>
                <a:cubicBezTo>
                  <a:pt x="982" y="464"/>
                  <a:pt x="1036" y="443"/>
                  <a:pt x="1014" y="465"/>
                </a:cubicBezTo>
                <a:cubicBezTo>
                  <a:pt x="1001" y="475"/>
                  <a:pt x="992" y="481"/>
                  <a:pt x="989" y="481"/>
                </a:cubicBezTo>
                <a:cubicBezTo>
                  <a:pt x="987" y="481"/>
                  <a:pt x="987" y="477"/>
                  <a:pt x="992" y="470"/>
                </a:cubicBezTo>
                <a:lnTo>
                  <a:pt x="992" y="470"/>
                </a:lnTo>
                <a:cubicBezTo>
                  <a:pt x="958" y="510"/>
                  <a:pt x="930" y="566"/>
                  <a:pt x="914" y="622"/>
                </a:cubicBezTo>
                <a:cubicBezTo>
                  <a:pt x="891" y="678"/>
                  <a:pt x="874" y="734"/>
                  <a:pt x="852" y="773"/>
                </a:cubicBezTo>
                <a:lnTo>
                  <a:pt x="858" y="756"/>
                </a:lnTo>
                <a:lnTo>
                  <a:pt x="858" y="756"/>
                </a:lnTo>
                <a:cubicBezTo>
                  <a:pt x="830" y="811"/>
                  <a:pt x="856" y="833"/>
                  <a:pt x="826" y="881"/>
                </a:cubicBezTo>
                <a:lnTo>
                  <a:pt x="826" y="881"/>
                </a:lnTo>
                <a:cubicBezTo>
                  <a:pt x="827" y="879"/>
                  <a:pt x="828" y="876"/>
                  <a:pt x="830" y="874"/>
                </a:cubicBezTo>
                <a:lnTo>
                  <a:pt x="830" y="874"/>
                </a:lnTo>
                <a:lnTo>
                  <a:pt x="824" y="885"/>
                </a:lnTo>
                <a:cubicBezTo>
                  <a:pt x="825" y="884"/>
                  <a:pt x="826" y="882"/>
                  <a:pt x="826" y="881"/>
                </a:cubicBezTo>
                <a:lnTo>
                  <a:pt x="826" y="881"/>
                </a:lnTo>
                <a:cubicBezTo>
                  <a:pt x="772" y="1008"/>
                  <a:pt x="739" y="1156"/>
                  <a:pt x="684" y="1249"/>
                </a:cubicBezTo>
                <a:cubicBezTo>
                  <a:pt x="695" y="1277"/>
                  <a:pt x="634" y="1383"/>
                  <a:pt x="656" y="1400"/>
                </a:cubicBezTo>
                <a:cubicBezTo>
                  <a:pt x="617" y="1473"/>
                  <a:pt x="622" y="1445"/>
                  <a:pt x="578" y="1551"/>
                </a:cubicBezTo>
                <a:cubicBezTo>
                  <a:pt x="566" y="1579"/>
                  <a:pt x="578" y="1602"/>
                  <a:pt x="572" y="1635"/>
                </a:cubicBezTo>
                <a:lnTo>
                  <a:pt x="555" y="1635"/>
                </a:lnTo>
                <a:lnTo>
                  <a:pt x="555" y="1686"/>
                </a:lnTo>
                <a:lnTo>
                  <a:pt x="533" y="1708"/>
                </a:lnTo>
                <a:lnTo>
                  <a:pt x="522" y="1742"/>
                </a:lnTo>
                <a:cubicBezTo>
                  <a:pt x="526" y="1732"/>
                  <a:pt x="535" y="1718"/>
                  <a:pt x="541" y="1718"/>
                </a:cubicBezTo>
                <a:cubicBezTo>
                  <a:pt x="542" y="1718"/>
                  <a:pt x="543" y="1719"/>
                  <a:pt x="544" y="1719"/>
                </a:cubicBezTo>
                <a:cubicBezTo>
                  <a:pt x="533" y="1770"/>
                  <a:pt x="494" y="1843"/>
                  <a:pt x="482" y="1843"/>
                </a:cubicBezTo>
                <a:lnTo>
                  <a:pt x="460" y="1971"/>
                </a:lnTo>
                <a:cubicBezTo>
                  <a:pt x="454" y="1966"/>
                  <a:pt x="460" y="1943"/>
                  <a:pt x="460" y="1927"/>
                </a:cubicBezTo>
                <a:lnTo>
                  <a:pt x="460" y="1927"/>
                </a:lnTo>
                <a:cubicBezTo>
                  <a:pt x="454" y="1994"/>
                  <a:pt x="443" y="1932"/>
                  <a:pt x="438" y="1999"/>
                </a:cubicBezTo>
                <a:cubicBezTo>
                  <a:pt x="439" y="1997"/>
                  <a:pt x="440" y="1996"/>
                  <a:pt x="441" y="1996"/>
                </a:cubicBezTo>
                <a:cubicBezTo>
                  <a:pt x="443" y="1996"/>
                  <a:pt x="443" y="2005"/>
                  <a:pt x="443" y="2005"/>
                </a:cubicBezTo>
                <a:cubicBezTo>
                  <a:pt x="426" y="2033"/>
                  <a:pt x="404" y="2106"/>
                  <a:pt x="393" y="2156"/>
                </a:cubicBezTo>
                <a:lnTo>
                  <a:pt x="387" y="2145"/>
                </a:lnTo>
                <a:cubicBezTo>
                  <a:pt x="359" y="2235"/>
                  <a:pt x="337" y="2341"/>
                  <a:pt x="303" y="2442"/>
                </a:cubicBezTo>
                <a:cubicBezTo>
                  <a:pt x="310" y="2428"/>
                  <a:pt x="316" y="2422"/>
                  <a:pt x="320" y="2422"/>
                </a:cubicBezTo>
                <a:cubicBezTo>
                  <a:pt x="326" y="2422"/>
                  <a:pt x="329" y="2434"/>
                  <a:pt x="325" y="2453"/>
                </a:cubicBezTo>
                <a:lnTo>
                  <a:pt x="321" y="2454"/>
                </a:lnTo>
                <a:lnTo>
                  <a:pt x="321" y="2454"/>
                </a:lnTo>
                <a:cubicBezTo>
                  <a:pt x="321" y="2454"/>
                  <a:pt x="321" y="2454"/>
                  <a:pt x="321" y="2454"/>
                </a:cubicBezTo>
                <a:lnTo>
                  <a:pt x="321" y="2454"/>
                </a:lnTo>
                <a:cubicBezTo>
                  <a:pt x="321" y="2454"/>
                  <a:pt x="321" y="2454"/>
                  <a:pt x="321" y="2455"/>
                </a:cubicBezTo>
                <a:lnTo>
                  <a:pt x="321" y="2455"/>
                </a:lnTo>
                <a:lnTo>
                  <a:pt x="321" y="2454"/>
                </a:lnTo>
                <a:lnTo>
                  <a:pt x="321" y="2454"/>
                </a:lnTo>
                <a:cubicBezTo>
                  <a:pt x="322" y="2455"/>
                  <a:pt x="321" y="2459"/>
                  <a:pt x="320" y="2470"/>
                </a:cubicBezTo>
                <a:cubicBezTo>
                  <a:pt x="315" y="2487"/>
                  <a:pt x="310" y="2493"/>
                  <a:pt x="306" y="2493"/>
                </a:cubicBezTo>
                <a:cubicBezTo>
                  <a:pt x="301" y="2493"/>
                  <a:pt x="297" y="2483"/>
                  <a:pt x="297" y="2470"/>
                </a:cubicBezTo>
                <a:lnTo>
                  <a:pt x="292" y="2520"/>
                </a:lnTo>
                <a:cubicBezTo>
                  <a:pt x="286" y="2520"/>
                  <a:pt x="286" y="2509"/>
                  <a:pt x="281" y="2503"/>
                </a:cubicBezTo>
                <a:lnTo>
                  <a:pt x="281" y="2503"/>
                </a:lnTo>
                <a:cubicBezTo>
                  <a:pt x="286" y="2526"/>
                  <a:pt x="247" y="2582"/>
                  <a:pt x="253" y="2615"/>
                </a:cubicBezTo>
                <a:lnTo>
                  <a:pt x="247" y="2615"/>
                </a:lnTo>
                <a:cubicBezTo>
                  <a:pt x="219" y="2716"/>
                  <a:pt x="208" y="2767"/>
                  <a:pt x="185" y="2851"/>
                </a:cubicBezTo>
                <a:cubicBezTo>
                  <a:pt x="197" y="2856"/>
                  <a:pt x="185" y="2890"/>
                  <a:pt x="191" y="2918"/>
                </a:cubicBezTo>
                <a:cubicBezTo>
                  <a:pt x="169" y="2980"/>
                  <a:pt x="141" y="3041"/>
                  <a:pt x="118" y="3114"/>
                </a:cubicBezTo>
                <a:cubicBezTo>
                  <a:pt x="107" y="3170"/>
                  <a:pt x="124" y="3136"/>
                  <a:pt x="124" y="3159"/>
                </a:cubicBezTo>
                <a:cubicBezTo>
                  <a:pt x="111" y="3159"/>
                  <a:pt x="94" y="3206"/>
                  <a:pt x="90" y="3206"/>
                </a:cubicBezTo>
                <a:cubicBezTo>
                  <a:pt x="89" y="3206"/>
                  <a:pt x="89" y="3202"/>
                  <a:pt x="90" y="3192"/>
                </a:cubicBezTo>
                <a:lnTo>
                  <a:pt x="90" y="3192"/>
                </a:lnTo>
                <a:cubicBezTo>
                  <a:pt x="68" y="3288"/>
                  <a:pt x="57" y="3310"/>
                  <a:pt x="40" y="3433"/>
                </a:cubicBezTo>
                <a:cubicBezTo>
                  <a:pt x="44" y="3425"/>
                  <a:pt x="48" y="3413"/>
                  <a:pt x="53" y="3413"/>
                </a:cubicBezTo>
                <a:cubicBezTo>
                  <a:pt x="54" y="3413"/>
                  <a:pt x="55" y="3414"/>
                  <a:pt x="57" y="3416"/>
                </a:cubicBezTo>
                <a:cubicBezTo>
                  <a:pt x="52" y="3432"/>
                  <a:pt x="42" y="3456"/>
                  <a:pt x="36" y="3456"/>
                </a:cubicBezTo>
                <a:cubicBezTo>
                  <a:pt x="35" y="3456"/>
                  <a:pt x="35" y="3456"/>
                  <a:pt x="34" y="3456"/>
                </a:cubicBezTo>
                <a:lnTo>
                  <a:pt x="34" y="3450"/>
                </a:lnTo>
                <a:cubicBezTo>
                  <a:pt x="29" y="3523"/>
                  <a:pt x="12" y="3596"/>
                  <a:pt x="6" y="3674"/>
                </a:cubicBezTo>
                <a:cubicBezTo>
                  <a:pt x="1" y="3752"/>
                  <a:pt x="12" y="3836"/>
                  <a:pt x="51" y="3887"/>
                </a:cubicBezTo>
                <a:cubicBezTo>
                  <a:pt x="68" y="3920"/>
                  <a:pt x="90" y="3954"/>
                  <a:pt x="118" y="3976"/>
                </a:cubicBezTo>
                <a:cubicBezTo>
                  <a:pt x="128" y="3991"/>
                  <a:pt x="130" y="3996"/>
                  <a:pt x="128" y="3996"/>
                </a:cubicBezTo>
                <a:cubicBezTo>
                  <a:pt x="124" y="3996"/>
                  <a:pt x="111" y="3983"/>
                  <a:pt x="108" y="3983"/>
                </a:cubicBezTo>
                <a:lnTo>
                  <a:pt x="108" y="3983"/>
                </a:lnTo>
                <a:cubicBezTo>
                  <a:pt x="107" y="3983"/>
                  <a:pt x="108" y="3986"/>
                  <a:pt x="113" y="3993"/>
                </a:cubicBezTo>
                <a:cubicBezTo>
                  <a:pt x="208" y="4083"/>
                  <a:pt x="275" y="4139"/>
                  <a:pt x="381" y="4156"/>
                </a:cubicBezTo>
                <a:cubicBezTo>
                  <a:pt x="405" y="4169"/>
                  <a:pt x="445" y="4177"/>
                  <a:pt x="490" y="4177"/>
                </a:cubicBezTo>
                <a:cubicBezTo>
                  <a:pt x="518" y="4177"/>
                  <a:pt x="549" y="4173"/>
                  <a:pt x="578" y="4167"/>
                </a:cubicBezTo>
                <a:cubicBezTo>
                  <a:pt x="662" y="4150"/>
                  <a:pt x="729" y="4105"/>
                  <a:pt x="785" y="4083"/>
                </a:cubicBezTo>
                <a:lnTo>
                  <a:pt x="774" y="4077"/>
                </a:lnTo>
                <a:cubicBezTo>
                  <a:pt x="790" y="4055"/>
                  <a:pt x="802" y="4060"/>
                  <a:pt x="824" y="4049"/>
                </a:cubicBezTo>
                <a:cubicBezTo>
                  <a:pt x="823" y="4049"/>
                  <a:pt x="821" y="4048"/>
                  <a:pt x="820" y="4048"/>
                </a:cubicBezTo>
                <a:cubicBezTo>
                  <a:pt x="812" y="4048"/>
                  <a:pt x="802" y="4056"/>
                  <a:pt x="799" y="4056"/>
                </a:cubicBezTo>
                <a:cubicBezTo>
                  <a:pt x="798" y="4056"/>
                  <a:pt x="798" y="4054"/>
                  <a:pt x="802" y="4049"/>
                </a:cubicBezTo>
                <a:cubicBezTo>
                  <a:pt x="992" y="3887"/>
                  <a:pt x="1087" y="3646"/>
                  <a:pt x="1166" y="3433"/>
                </a:cubicBezTo>
                <a:cubicBezTo>
                  <a:pt x="1194" y="3355"/>
                  <a:pt x="1138" y="3377"/>
                  <a:pt x="1188" y="3282"/>
                </a:cubicBezTo>
                <a:lnTo>
                  <a:pt x="1188" y="3282"/>
                </a:lnTo>
                <a:lnTo>
                  <a:pt x="1194" y="3316"/>
                </a:lnTo>
                <a:cubicBezTo>
                  <a:pt x="1227" y="3148"/>
                  <a:pt x="1294" y="2985"/>
                  <a:pt x="1328" y="2823"/>
                </a:cubicBezTo>
                <a:cubicBezTo>
                  <a:pt x="1328" y="2834"/>
                  <a:pt x="1334" y="2834"/>
                  <a:pt x="1328" y="2851"/>
                </a:cubicBezTo>
                <a:cubicBezTo>
                  <a:pt x="1350" y="2823"/>
                  <a:pt x="1367" y="2727"/>
                  <a:pt x="1356" y="2727"/>
                </a:cubicBezTo>
                <a:cubicBezTo>
                  <a:pt x="1361" y="2715"/>
                  <a:pt x="1364" y="2713"/>
                  <a:pt x="1366" y="2713"/>
                </a:cubicBezTo>
                <a:cubicBezTo>
                  <a:pt x="1368" y="2713"/>
                  <a:pt x="1370" y="2714"/>
                  <a:pt x="1372" y="2714"/>
                </a:cubicBezTo>
                <a:cubicBezTo>
                  <a:pt x="1374" y="2714"/>
                  <a:pt x="1376" y="2713"/>
                  <a:pt x="1378" y="2711"/>
                </a:cubicBezTo>
                <a:cubicBezTo>
                  <a:pt x="1395" y="2677"/>
                  <a:pt x="1390" y="2621"/>
                  <a:pt x="1406" y="2604"/>
                </a:cubicBezTo>
                <a:cubicBezTo>
                  <a:pt x="1406" y="2604"/>
                  <a:pt x="1406" y="2615"/>
                  <a:pt x="1406" y="2621"/>
                </a:cubicBezTo>
                <a:cubicBezTo>
                  <a:pt x="1406" y="2601"/>
                  <a:pt x="1429" y="2535"/>
                  <a:pt x="1421" y="2535"/>
                </a:cubicBezTo>
                <a:lnTo>
                  <a:pt x="1421" y="2535"/>
                </a:lnTo>
                <a:cubicBezTo>
                  <a:pt x="1420" y="2535"/>
                  <a:pt x="1419" y="2535"/>
                  <a:pt x="1418" y="2537"/>
                </a:cubicBezTo>
                <a:cubicBezTo>
                  <a:pt x="1440" y="2481"/>
                  <a:pt x="1446" y="2425"/>
                  <a:pt x="1468" y="2380"/>
                </a:cubicBezTo>
                <a:cubicBezTo>
                  <a:pt x="1462" y="2347"/>
                  <a:pt x="1507" y="2279"/>
                  <a:pt x="1490" y="2263"/>
                </a:cubicBezTo>
                <a:lnTo>
                  <a:pt x="1490" y="2263"/>
                </a:lnTo>
                <a:cubicBezTo>
                  <a:pt x="1491" y="2263"/>
                  <a:pt x="1492" y="2263"/>
                  <a:pt x="1493" y="2263"/>
                </a:cubicBezTo>
                <a:cubicBezTo>
                  <a:pt x="1510" y="2263"/>
                  <a:pt x="1535" y="2165"/>
                  <a:pt x="1541" y="2128"/>
                </a:cubicBezTo>
                <a:cubicBezTo>
                  <a:pt x="1541" y="2129"/>
                  <a:pt x="1541" y="2130"/>
                  <a:pt x="1541" y="2130"/>
                </a:cubicBezTo>
                <a:cubicBezTo>
                  <a:pt x="1544" y="2130"/>
                  <a:pt x="1553" y="2108"/>
                  <a:pt x="1556" y="2108"/>
                </a:cubicBezTo>
                <a:cubicBezTo>
                  <a:pt x="1557" y="2108"/>
                  <a:pt x="1558" y="2109"/>
                  <a:pt x="1558" y="2111"/>
                </a:cubicBezTo>
                <a:cubicBezTo>
                  <a:pt x="1573" y="2074"/>
                  <a:pt x="1579" y="2033"/>
                  <a:pt x="1571" y="2033"/>
                </a:cubicBezTo>
                <a:lnTo>
                  <a:pt x="1571" y="2033"/>
                </a:lnTo>
                <a:cubicBezTo>
                  <a:pt x="1570" y="2033"/>
                  <a:pt x="1569" y="2033"/>
                  <a:pt x="1569" y="2033"/>
                </a:cubicBezTo>
                <a:cubicBezTo>
                  <a:pt x="1614" y="1960"/>
                  <a:pt x="1597" y="1871"/>
                  <a:pt x="1642" y="1837"/>
                </a:cubicBezTo>
                <a:cubicBezTo>
                  <a:pt x="1670" y="1708"/>
                  <a:pt x="1698" y="1585"/>
                  <a:pt x="1726" y="1473"/>
                </a:cubicBezTo>
                <a:lnTo>
                  <a:pt x="1726" y="1473"/>
                </a:lnTo>
                <a:cubicBezTo>
                  <a:pt x="1748" y="1479"/>
                  <a:pt x="1692" y="1596"/>
                  <a:pt x="1714" y="1596"/>
                </a:cubicBezTo>
                <a:cubicBezTo>
                  <a:pt x="1737" y="1490"/>
                  <a:pt x="1742" y="1423"/>
                  <a:pt x="1776" y="1316"/>
                </a:cubicBezTo>
                <a:cubicBezTo>
                  <a:pt x="1780" y="1310"/>
                  <a:pt x="1782" y="1307"/>
                  <a:pt x="1784" y="1307"/>
                </a:cubicBezTo>
                <a:lnTo>
                  <a:pt x="1784" y="1307"/>
                </a:lnTo>
                <a:cubicBezTo>
                  <a:pt x="1788" y="1307"/>
                  <a:pt x="1782" y="1336"/>
                  <a:pt x="1782" y="1344"/>
                </a:cubicBezTo>
                <a:cubicBezTo>
                  <a:pt x="1809" y="1233"/>
                  <a:pt x="1848" y="1139"/>
                  <a:pt x="1865" y="1039"/>
                </a:cubicBezTo>
                <a:lnTo>
                  <a:pt x="1865" y="1039"/>
                </a:lnTo>
                <a:cubicBezTo>
                  <a:pt x="1865" y="1039"/>
                  <a:pt x="1866" y="1039"/>
                  <a:pt x="1866" y="1039"/>
                </a:cubicBezTo>
                <a:cubicBezTo>
                  <a:pt x="1867" y="1039"/>
                  <a:pt x="1867" y="1039"/>
                  <a:pt x="1868" y="1039"/>
                </a:cubicBezTo>
                <a:lnTo>
                  <a:pt x="1868" y="1039"/>
                </a:lnTo>
                <a:cubicBezTo>
                  <a:pt x="1869" y="1042"/>
                  <a:pt x="1866" y="1051"/>
                  <a:pt x="1866" y="1059"/>
                </a:cubicBezTo>
                <a:cubicBezTo>
                  <a:pt x="1871" y="1042"/>
                  <a:pt x="1882" y="1014"/>
                  <a:pt x="1871" y="1014"/>
                </a:cubicBezTo>
                <a:lnTo>
                  <a:pt x="1871" y="1014"/>
                </a:lnTo>
                <a:lnTo>
                  <a:pt x="1871" y="1036"/>
                </a:lnTo>
                <a:cubicBezTo>
                  <a:pt x="1870" y="1037"/>
                  <a:pt x="1869" y="1038"/>
                  <a:pt x="1868" y="1039"/>
                </a:cubicBezTo>
                <a:lnTo>
                  <a:pt x="1868" y="1039"/>
                </a:lnTo>
                <a:cubicBezTo>
                  <a:pt x="1868" y="1037"/>
                  <a:pt x="1867" y="1036"/>
                  <a:pt x="1866" y="1036"/>
                </a:cubicBezTo>
                <a:cubicBezTo>
                  <a:pt x="1865" y="1037"/>
                  <a:pt x="1865" y="1038"/>
                  <a:pt x="1865" y="1039"/>
                </a:cubicBezTo>
                <a:lnTo>
                  <a:pt x="1865" y="1039"/>
                </a:lnTo>
                <a:cubicBezTo>
                  <a:pt x="1853" y="1036"/>
                  <a:pt x="1864" y="960"/>
                  <a:pt x="1861" y="948"/>
                </a:cubicBezTo>
                <a:lnTo>
                  <a:pt x="1861" y="948"/>
                </a:lnTo>
                <a:cubicBezTo>
                  <a:pt x="1863" y="952"/>
                  <a:pt x="1865" y="954"/>
                  <a:pt x="1867" y="954"/>
                </a:cubicBezTo>
                <a:cubicBezTo>
                  <a:pt x="1878" y="954"/>
                  <a:pt x="1889" y="896"/>
                  <a:pt x="1901" y="896"/>
                </a:cubicBezTo>
                <a:cubicBezTo>
                  <a:pt x="1904" y="896"/>
                  <a:pt x="1907" y="901"/>
                  <a:pt x="1910" y="913"/>
                </a:cubicBezTo>
                <a:cubicBezTo>
                  <a:pt x="1916" y="902"/>
                  <a:pt x="1916" y="885"/>
                  <a:pt x="1910" y="885"/>
                </a:cubicBezTo>
                <a:cubicBezTo>
                  <a:pt x="1913" y="876"/>
                  <a:pt x="1916" y="870"/>
                  <a:pt x="1919" y="870"/>
                </a:cubicBezTo>
                <a:cubicBezTo>
                  <a:pt x="1920" y="870"/>
                  <a:pt x="1922" y="874"/>
                  <a:pt x="1922" y="885"/>
                </a:cubicBezTo>
                <a:cubicBezTo>
                  <a:pt x="1938" y="812"/>
                  <a:pt x="1922" y="834"/>
                  <a:pt x="1938" y="773"/>
                </a:cubicBezTo>
                <a:cubicBezTo>
                  <a:pt x="1944" y="773"/>
                  <a:pt x="1944" y="784"/>
                  <a:pt x="1944" y="795"/>
                </a:cubicBezTo>
                <a:cubicBezTo>
                  <a:pt x="1944" y="756"/>
                  <a:pt x="1944" y="722"/>
                  <a:pt x="1955" y="666"/>
                </a:cubicBezTo>
                <a:cubicBezTo>
                  <a:pt x="1961" y="672"/>
                  <a:pt x="1961" y="672"/>
                  <a:pt x="1961" y="672"/>
                </a:cubicBezTo>
                <a:cubicBezTo>
                  <a:pt x="1972" y="582"/>
                  <a:pt x="1950" y="510"/>
                  <a:pt x="1922" y="409"/>
                </a:cubicBezTo>
                <a:lnTo>
                  <a:pt x="1922" y="409"/>
                </a:lnTo>
                <a:cubicBezTo>
                  <a:pt x="1926" y="412"/>
                  <a:pt x="1929" y="414"/>
                  <a:pt x="1931" y="414"/>
                </a:cubicBezTo>
                <a:cubicBezTo>
                  <a:pt x="1940" y="414"/>
                  <a:pt x="1918" y="373"/>
                  <a:pt x="1927" y="358"/>
                </a:cubicBezTo>
                <a:cubicBezTo>
                  <a:pt x="1916" y="342"/>
                  <a:pt x="1905" y="325"/>
                  <a:pt x="1894" y="314"/>
                </a:cubicBezTo>
                <a:lnTo>
                  <a:pt x="1894" y="314"/>
                </a:lnTo>
                <a:lnTo>
                  <a:pt x="1899" y="336"/>
                </a:lnTo>
                <a:cubicBezTo>
                  <a:pt x="1871" y="291"/>
                  <a:pt x="1832" y="263"/>
                  <a:pt x="1810" y="230"/>
                </a:cubicBezTo>
                <a:lnTo>
                  <a:pt x="1810" y="230"/>
                </a:lnTo>
                <a:cubicBezTo>
                  <a:pt x="1817" y="233"/>
                  <a:pt x="1824" y="237"/>
                  <a:pt x="1829" y="242"/>
                </a:cubicBezTo>
                <a:lnTo>
                  <a:pt x="1829" y="242"/>
                </a:lnTo>
                <a:cubicBezTo>
                  <a:pt x="1814" y="223"/>
                  <a:pt x="1794" y="204"/>
                  <a:pt x="1770" y="185"/>
                </a:cubicBezTo>
                <a:lnTo>
                  <a:pt x="1770" y="185"/>
                </a:lnTo>
                <a:cubicBezTo>
                  <a:pt x="1782" y="196"/>
                  <a:pt x="1793" y="213"/>
                  <a:pt x="1804" y="230"/>
                </a:cubicBezTo>
                <a:cubicBezTo>
                  <a:pt x="1792" y="220"/>
                  <a:pt x="1787" y="217"/>
                  <a:pt x="1783" y="217"/>
                </a:cubicBezTo>
                <a:cubicBezTo>
                  <a:pt x="1780" y="217"/>
                  <a:pt x="1778" y="220"/>
                  <a:pt x="1775" y="220"/>
                </a:cubicBezTo>
                <a:cubicBezTo>
                  <a:pt x="1772" y="220"/>
                  <a:pt x="1766" y="216"/>
                  <a:pt x="1750" y="198"/>
                </a:cubicBezTo>
                <a:lnTo>
                  <a:pt x="1750" y="198"/>
                </a:lnTo>
                <a:cubicBezTo>
                  <a:pt x="1750" y="198"/>
                  <a:pt x="1750" y="198"/>
                  <a:pt x="1750" y="198"/>
                </a:cubicBezTo>
                <a:cubicBezTo>
                  <a:pt x="1749" y="198"/>
                  <a:pt x="1712" y="165"/>
                  <a:pt x="1698" y="146"/>
                </a:cubicBezTo>
                <a:cubicBezTo>
                  <a:pt x="1675" y="134"/>
                  <a:pt x="1653" y="123"/>
                  <a:pt x="1619" y="106"/>
                </a:cubicBezTo>
                <a:cubicBezTo>
                  <a:pt x="1614" y="95"/>
                  <a:pt x="1636" y="90"/>
                  <a:pt x="1630" y="84"/>
                </a:cubicBezTo>
                <a:cubicBezTo>
                  <a:pt x="1606" y="84"/>
                  <a:pt x="1541" y="49"/>
                  <a:pt x="1503" y="49"/>
                </a:cubicBezTo>
                <a:cubicBezTo>
                  <a:pt x="1498" y="49"/>
                  <a:pt x="1494" y="49"/>
                  <a:pt x="1490" y="50"/>
                </a:cubicBezTo>
                <a:cubicBezTo>
                  <a:pt x="1496" y="45"/>
                  <a:pt x="1502" y="39"/>
                  <a:pt x="1502" y="34"/>
                </a:cubicBezTo>
                <a:lnTo>
                  <a:pt x="1502" y="34"/>
                </a:lnTo>
                <a:cubicBezTo>
                  <a:pt x="1490" y="39"/>
                  <a:pt x="1485" y="39"/>
                  <a:pt x="1474" y="39"/>
                </a:cubicBezTo>
                <a:cubicBezTo>
                  <a:pt x="1457" y="34"/>
                  <a:pt x="1451" y="28"/>
                  <a:pt x="1457" y="22"/>
                </a:cubicBezTo>
                <a:cubicBezTo>
                  <a:pt x="1446" y="20"/>
                  <a:pt x="1439" y="19"/>
                  <a:pt x="1434" y="19"/>
                </a:cubicBezTo>
                <a:cubicBezTo>
                  <a:pt x="1419" y="19"/>
                  <a:pt x="1438" y="32"/>
                  <a:pt x="1428" y="32"/>
                </a:cubicBezTo>
                <a:cubicBezTo>
                  <a:pt x="1424" y="32"/>
                  <a:pt x="1415" y="29"/>
                  <a:pt x="1395" y="22"/>
                </a:cubicBezTo>
                <a:lnTo>
                  <a:pt x="1412" y="22"/>
                </a:lnTo>
                <a:cubicBezTo>
                  <a:pt x="1381" y="16"/>
                  <a:pt x="1350" y="14"/>
                  <a:pt x="1320" y="14"/>
                </a:cubicBezTo>
                <a:cubicBezTo>
                  <a:pt x="1272" y="14"/>
                  <a:pt x="1224" y="19"/>
                  <a:pt x="1177" y="22"/>
                </a:cubicBezTo>
                <a:cubicBezTo>
                  <a:pt x="1154" y="6"/>
                  <a:pt x="1244" y="11"/>
                  <a:pt x="1216" y="0"/>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 name="Google Shape;139;p17"/>
          <p:cNvSpPr/>
          <p:nvPr/>
        </p:nvSpPr>
        <p:spPr>
          <a:xfrm rot="-3993775">
            <a:off x="11602292" y="798835"/>
            <a:ext cx="285460" cy="604343"/>
          </a:xfrm>
          <a:custGeom>
            <a:rect b="b" l="l" r="r" t="t"/>
            <a:pathLst>
              <a:path extrusionOk="0" h="4177" w="1973">
                <a:moveTo>
                  <a:pt x="916" y="124"/>
                </a:moveTo>
                <a:lnTo>
                  <a:pt x="916" y="124"/>
                </a:lnTo>
                <a:cubicBezTo>
                  <a:pt x="913" y="125"/>
                  <a:pt x="911" y="126"/>
                  <a:pt x="908" y="129"/>
                </a:cubicBezTo>
                <a:cubicBezTo>
                  <a:pt x="910" y="127"/>
                  <a:pt x="913" y="125"/>
                  <a:pt x="916" y="124"/>
                </a:cubicBezTo>
                <a:close/>
                <a:moveTo>
                  <a:pt x="1748" y="196"/>
                </a:moveTo>
                <a:cubicBezTo>
                  <a:pt x="1749" y="197"/>
                  <a:pt x="1749" y="197"/>
                  <a:pt x="1750" y="198"/>
                </a:cubicBezTo>
                <a:lnTo>
                  <a:pt x="1750" y="198"/>
                </a:lnTo>
                <a:cubicBezTo>
                  <a:pt x="1750" y="198"/>
                  <a:pt x="1749" y="197"/>
                  <a:pt x="1748" y="196"/>
                </a:cubicBezTo>
                <a:close/>
                <a:moveTo>
                  <a:pt x="1829" y="242"/>
                </a:moveTo>
                <a:cubicBezTo>
                  <a:pt x="1832" y="245"/>
                  <a:pt x="1835" y="249"/>
                  <a:pt x="1838" y="252"/>
                </a:cubicBezTo>
                <a:cubicBezTo>
                  <a:pt x="1836" y="248"/>
                  <a:pt x="1833" y="245"/>
                  <a:pt x="1829" y="242"/>
                </a:cubicBezTo>
                <a:close/>
                <a:moveTo>
                  <a:pt x="1031" y="437"/>
                </a:moveTo>
                <a:cubicBezTo>
                  <a:pt x="1030" y="437"/>
                  <a:pt x="1030" y="438"/>
                  <a:pt x="1029" y="438"/>
                </a:cubicBezTo>
                <a:lnTo>
                  <a:pt x="1029" y="438"/>
                </a:lnTo>
                <a:cubicBezTo>
                  <a:pt x="1030" y="438"/>
                  <a:pt x="1031" y="437"/>
                  <a:pt x="1031" y="437"/>
                </a:cubicBezTo>
                <a:close/>
                <a:moveTo>
                  <a:pt x="1373" y="442"/>
                </a:moveTo>
                <a:cubicBezTo>
                  <a:pt x="1390" y="448"/>
                  <a:pt x="1406" y="454"/>
                  <a:pt x="1423" y="465"/>
                </a:cubicBezTo>
                <a:cubicBezTo>
                  <a:pt x="1423" y="468"/>
                  <a:pt x="1422" y="469"/>
                  <a:pt x="1419" y="469"/>
                </a:cubicBezTo>
                <a:cubicBezTo>
                  <a:pt x="1416" y="469"/>
                  <a:pt x="1412" y="468"/>
                  <a:pt x="1406" y="465"/>
                </a:cubicBezTo>
                <a:cubicBezTo>
                  <a:pt x="1418" y="465"/>
                  <a:pt x="1390" y="454"/>
                  <a:pt x="1373" y="442"/>
                </a:cubicBezTo>
                <a:close/>
                <a:moveTo>
                  <a:pt x="1306" y="498"/>
                </a:moveTo>
                <a:cubicBezTo>
                  <a:pt x="1305" y="498"/>
                  <a:pt x="1305" y="499"/>
                  <a:pt x="1305" y="499"/>
                </a:cubicBezTo>
                <a:lnTo>
                  <a:pt x="1305" y="499"/>
                </a:lnTo>
                <a:cubicBezTo>
                  <a:pt x="1305" y="499"/>
                  <a:pt x="1306" y="499"/>
                  <a:pt x="1306" y="498"/>
                </a:cubicBezTo>
                <a:close/>
                <a:moveTo>
                  <a:pt x="1485" y="498"/>
                </a:moveTo>
                <a:cubicBezTo>
                  <a:pt x="1496" y="504"/>
                  <a:pt x="1507" y="510"/>
                  <a:pt x="1507" y="515"/>
                </a:cubicBezTo>
                <a:lnTo>
                  <a:pt x="1507" y="515"/>
                </a:lnTo>
                <a:cubicBezTo>
                  <a:pt x="1507" y="510"/>
                  <a:pt x="1496" y="510"/>
                  <a:pt x="1485" y="498"/>
                </a:cubicBezTo>
                <a:close/>
                <a:moveTo>
                  <a:pt x="1489" y="633"/>
                </a:moveTo>
                <a:cubicBezTo>
                  <a:pt x="1490" y="635"/>
                  <a:pt x="1490" y="637"/>
                  <a:pt x="1492" y="640"/>
                </a:cubicBezTo>
                <a:lnTo>
                  <a:pt x="1492" y="640"/>
                </a:lnTo>
                <a:cubicBezTo>
                  <a:pt x="1491" y="637"/>
                  <a:pt x="1490" y="635"/>
                  <a:pt x="1489" y="633"/>
                </a:cubicBezTo>
                <a:close/>
                <a:moveTo>
                  <a:pt x="540" y="770"/>
                </a:moveTo>
                <a:cubicBezTo>
                  <a:pt x="538" y="776"/>
                  <a:pt x="538" y="781"/>
                  <a:pt x="538" y="784"/>
                </a:cubicBezTo>
                <a:cubicBezTo>
                  <a:pt x="540" y="778"/>
                  <a:pt x="540" y="774"/>
                  <a:pt x="540" y="770"/>
                </a:cubicBezTo>
                <a:close/>
                <a:moveTo>
                  <a:pt x="1838" y="773"/>
                </a:moveTo>
                <a:lnTo>
                  <a:pt x="1838" y="773"/>
                </a:lnTo>
                <a:cubicBezTo>
                  <a:pt x="1835" y="784"/>
                  <a:pt x="1834" y="791"/>
                  <a:pt x="1834" y="794"/>
                </a:cubicBezTo>
                <a:lnTo>
                  <a:pt x="1834" y="794"/>
                </a:lnTo>
                <a:cubicBezTo>
                  <a:pt x="1836" y="786"/>
                  <a:pt x="1838" y="779"/>
                  <a:pt x="1838" y="773"/>
                </a:cubicBezTo>
                <a:close/>
                <a:moveTo>
                  <a:pt x="1826" y="806"/>
                </a:moveTo>
                <a:cubicBezTo>
                  <a:pt x="1824" y="809"/>
                  <a:pt x="1822" y="812"/>
                  <a:pt x="1822" y="814"/>
                </a:cubicBezTo>
                <a:lnTo>
                  <a:pt x="1822" y="814"/>
                </a:lnTo>
                <a:cubicBezTo>
                  <a:pt x="1824" y="812"/>
                  <a:pt x="1825" y="809"/>
                  <a:pt x="1826" y="806"/>
                </a:cubicBezTo>
                <a:close/>
                <a:moveTo>
                  <a:pt x="1788" y="935"/>
                </a:moveTo>
                <a:cubicBezTo>
                  <a:pt x="1786" y="937"/>
                  <a:pt x="1784" y="941"/>
                  <a:pt x="1782" y="947"/>
                </a:cubicBezTo>
                <a:cubicBezTo>
                  <a:pt x="1783" y="944"/>
                  <a:pt x="1785" y="939"/>
                  <a:pt x="1788" y="935"/>
                </a:cubicBezTo>
                <a:close/>
                <a:moveTo>
                  <a:pt x="325" y="1339"/>
                </a:moveTo>
                <a:lnTo>
                  <a:pt x="320" y="1355"/>
                </a:lnTo>
                <a:lnTo>
                  <a:pt x="326" y="1341"/>
                </a:lnTo>
                <a:lnTo>
                  <a:pt x="326" y="1341"/>
                </a:lnTo>
                <a:cubicBezTo>
                  <a:pt x="326" y="1340"/>
                  <a:pt x="326" y="1339"/>
                  <a:pt x="325" y="1339"/>
                </a:cubicBezTo>
                <a:close/>
                <a:moveTo>
                  <a:pt x="1406" y="1428"/>
                </a:moveTo>
                <a:cubicBezTo>
                  <a:pt x="1402" y="1428"/>
                  <a:pt x="1401" y="1428"/>
                  <a:pt x="1401" y="1430"/>
                </a:cubicBezTo>
                <a:lnTo>
                  <a:pt x="1401" y="1430"/>
                </a:lnTo>
                <a:cubicBezTo>
                  <a:pt x="1403" y="1430"/>
                  <a:pt x="1405" y="1429"/>
                  <a:pt x="1406" y="1428"/>
                </a:cubicBezTo>
                <a:close/>
                <a:moveTo>
                  <a:pt x="1265" y="1611"/>
                </a:moveTo>
                <a:lnTo>
                  <a:pt x="1265" y="1611"/>
                </a:lnTo>
                <a:cubicBezTo>
                  <a:pt x="1264" y="1613"/>
                  <a:pt x="1262" y="1616"/>
                  <a:pt x="1261" y="1619"/>
                </a:cubicBezTo>
                <a:cubicBezTo>
                  <a:pt x="1262" y="1616"/>
                  <a:pt x="1264" y="1614"/>
                  <a:pt x="1265" y="1611"/>
                </a:cubicBezTo>
                <a:close/>
                <a:moveTo>
                  <a:pt x="289" y="1627"/>
                </a:moveTo>
                <a:cubicBezTo>
                  <a:pt x="287" y="1627"/>
                  <a:pt x="283" y="1633"/>
                  <a:pt x="280" y="1638"/>
                </a:cubicBezTo>
                <a:lnTo>
                  <a:pt x="280" y="1638"/>
                </a:lnTo>
                <a:cubicBezTo>
                  <a:pt x="283" y="1634"/>
                  <a:pt x="287" y="1631"/>
                  <a:pt x="292" y="1630"/>
                </a:cubicBezTo>
                <a:cubicBezTo>
                  <a:pt x="291" y="1628"/>
                  <a:pt x="290" y="1627"/>
                  <a:pt x="289" y="1627"/>
                </a:cubicBezTo>
                <a:close/>
                <a:moveTo>
                  <a:pt x="280" y="1638"/>
                </a:moveTo>
                <a:cubicBezTo>
                  <a:pt x="279" y="1640"/>
                  <a:pt x="278" y="1642"/>
                  <a:pt x="277" y="1643"/>
                </a:cubicBezTo>
                <a:lnTo>
                  <a:pt x="277" y="1643"/>
                </a:lnTo>
                <a:cubicBezTo>
                  <a:pt x="278" y="1642"/>
                  <a:pt x="279" y="1640"/>
                  <a:pt x="280" y="1638"/>
                </a:cubicBezTo>
                <a:close/>
                <a:moveTo>
                  <a:pt x="1451" y="2139"/>
                </a:moveTo>
                <a:lnTo>
                  <a:pt x="1451" y="2139"/>
                </a:lnTo>
                <a:cubicBezTo>
                  <a:pt x="1451" y="2139"/>
                  <a:pt x="1452" y="2140"/>
                  <a:pt x="1452" y="2140"/>
                </a:cubicBezTo>
                <a:lnTo>
                  <a:pt x="1452" y="2140"/>
                </a:lnTo>
                <a:cubicBezTo>
                  <a:pt x="1452" y="2140"/>
                  <a:pt x="1452" y="2139"/>
                  <a:pt x="1451" y="2139"/>
                </a:cubicBezTo>
                <a:close/>
                <a:moveTo>
                  <a:pt x="1170" y="2159"/>
                </a:moveTo>
                <a:cubicBezTo>
                  <a:pt x="1168" y="2162"/>
                  <a:pt x="1167" y="2164"/>
                  <a:pt x="1166" y="2167"/>
                </a:cubicBezTo>
                <a:cubicBezTo>
                  <a:pt x="1168" y="2165"/>
                  <a:pt x="1170" y="2162"/>
                  <a:pt x="1170" y="2159"/>
                </a:cubicBezTo>
                <a:close/>
                <a:moveTo>
                  <a:pt x="40" y="2369"/>
                </a:moveTo>
                <a:lnTo>
                  <a:pt x="37" y="2372"/>
                </a:lnTo>
                <a:lnTo>
                  <a:pt x="37" y="2372"/>
                </a:lnTo>
                <a:cubicBezTo>
                  <a:pt x="38" y="2372"/>
                  <a:pt x="39" y="2371"/>
                  <a:pt x="40" y="2369"/>
                </a:cubicBezTo>
                <a:close/>
                <a:moveTo>
                  <a:pt x="321" y="2455"/>
                </a:moveTo>
                <a:lnTo>
                  <a:pt x="309" y="2459"/>
                </a:lnTo>
                <a:cubicBezTo>
                  <a:pt x="310" y="2463"/>
                  <a:pt x="311" y="2465"/>
                  <a:pt x="312" y="2465"/>
                </a:cubicBezTo>
                <a:cubicBezTo>
                  <a:pt x="316" y="2465"/>
                  <a:pt x="319" y="2456"/>
                  <a:pt x="321" y="2455"/>
                </a:cubicBezTo>
                <a:close/>
                <a:moveTo>
                  <a:pt x="1311" y="2593"/>
                </a:moveTo>
                <a:cubicBezTo>
                  <a:pt x="1309" y="2596"/>
                  <a:pt x="1308" y="2597"/>
                  <a:pt x="1309" y="2598"/>
                </a:cubicBezTo>
                <a:lnTo>
                  <a:pt x="1309" y="2598"/>
                </a:lnTo>
                <a:cubicBezTo>
                  <a:pt x="1310" y="2597"/>
                  <a:pt x="1310" y="2595"/>
                  <a:pt x="1311" y="2593"/>
                </a:cubicBezTo>
                <a:close/>
                <a:moveTo>
                  <a:pt x="994" y="2693"/>
                </a:moveTo>
                <a:lnTo>
                  <a:pt x="994" y="2693"/>
                </a:lnTo>
                <a:cubicBezTo>
                  <a:pt x="993" y="2697"/>
                  <a:pt x="993" y="2701"/>
                  <a:pt x="992" y="2705"/>
                </a:cubicBezTo>
                <a:cubicBezTo>
                  <a:pt x="994" y="2700"/>
                  <a:pt x="994" y="2696"/>
                  <a:pt x="994" y="2693"/>
                </a:cubicBezTo>
                <a:close/>
                <a:moveTo>
                  <a:pt x="936" y="2868"/>
                </a:moveTo>
                <a:lnTo>
                  <a:pt x="919" y="2918"/>
                </a:lnTo>
                <a:cubicBezTo>
                  <a:pt x="932" y="2901"/>
                  <a:pt x="935" y="2885"/>
                  <a:pt x="936" y="2868"/>
                </a:cubicBezTo>
                <a:close/>
                <a:moveTo>
                  <a:pt x="123" y="3732"/>
                </a:moveTo>
                <a:cubicBezTo>
                  <a:pt x="123" y="3735"/>
                  <a:pt x="124" y="3738"/>
                  <a:pt x="124" y="3741"/>
                </a:cubicBezTo>
                <a:cubicBezTo>
                  <a:pt x="124" y="3737"/>
                  <a:pt x="123" y="3734"/>
                  <a:pt x="123" y="3732"/>
                </a:cubicBezTo>
                <a:close/>
                <a:moveTo>
                  <a:pt x="1216" y="0"/>
                </a:moveTo>
                <a:cubicBezTo>
                  <a:pt x="1107" y="11"/>
                  <a:pt x="1004" y="64"/>
                  <a:pt x="916" y="124"/>
                </a:cubicBezTo>
                <a:lnTo>
                  <a:pt x="916" y="124"/>
                </a:lnTo>
                <a:cubicBezTo>
                  <a:pt x="919" y="122"/>
                  <a:pt x="922" y="121"/>
                  <a:pt x="925" y="118"/>
                </a:cubicBezTo>
                <a:lnTo>
                  <a:pt x="925" y="118"/>
                </a:lnTo>
                <a:cubicBezTo>
                  <a:pt x="925" y="134"/>
                  <a:pt x="908" y="140"/>
                  <a:pt x="886" y="151"/>
                </a:cubicBezTo>
                <a:cubicBezTo>
                  <a:pt x="863" y="162"/>
                  <a:pt x="835" y="179"/>
                  <a:pt x="824" y="202"/>
                </a:cubicBezTo>
                <a:cubicBezTo>
                  <a:pt x="829" y="192"/>
                  <a:pt x="826" y="183"/>
                  <a:pt x="824" y="183"/>
                </a:cubicBezTo>
                <a:lnTo>
                  <a:pt x="824" y="183"/>
                </a:lnTo>
                <a:cubicBezTo>
                  <a:pt x="824" y="183"/>
                  <a:pt x="824" y="184"/>
                  <a:pt x="824" y="185"/>
                </a:cubicBezTo>
                <a:cubicBezTo>
                  <a:pt x="768" y="230"/>
                  <a:pt x="729" y="297"/>
                  <a:pt x="678" y="392"/>
                </a:cubicBezTo>
                <a:lnTo>
                  <a:pt x="678" y="381"/>
                </a:lnTo>
                <a:cubicBezTo>
                  <a:pt x="650" y="414"/>
                  <a:pt x="622" y="476"/>
                  <a:pt x="600" y="515"/>
                </a:cubicBezTo>
                <a:cubicBezTo>
                  <a:pt x="600" y="529"/>
                  <a:pt x="593" y="546"/>
                  <a:pt x="596" y="546"/>
                </a:cubicBezTo>
                <a:cubicBezTo>
                  <a:pt x="597" y="546"/>
                  <a:pt x="598" y="545"/>
                  <a:pt x="600" y="543"/>
                </a:cubicBezTo>
                <a:lnTo>
                  <a:pt x="600" y="543"/>
                </a:lnTo>
                <a:cubicBezTo>
                  <a:pt x="510" y="655"/>
                  <a:pt x="527" y="795"/>
                  <a:pt x="460" y="902"/>
                </a:cubicBezTo>
                <a:cubicBezTo>
                  <a:pt x="464" y="893"/>
                  <a:pt x="465" y="876"/>
                  <a:pt x="463" y="876"/>
                </a:cubicBezTo>
                <a:lnTo>
                  <a:pt x="463" y="876"/>
                </a:lnTo>
                <a:cubicBezTo>
                  <a:pt x="462" y="876"/>
                  <a:pt x="461" y="877"/>
                  <a:pt x="460" y="879"/>
                </a:cubicBezTo>
                <a:lnTo>
                  <a:pt x="438" y="980"/>
                </a:lnTo>
                <a:cubicBezTo>
                  <a:pt x="449" y="975"/>
                  <a:pt x="449" y="969"/>
                  <a:pt x="460" y="952"/>
                </a:cubicBezTo>
                <a:lnTo>
                  <a:pt x="460" y="952"/>
                </a:lnTo>
                <a:cubicBezTo>
                  <a:pt x="466" y="969"/>
                  <a:pt x="460" y="997"/>
                  <a:pt x="454" y="1019"/>
                </a:cubicBezTo>
                <a:cubicBezTo>
                  <a:pt x="456" y="1005"/>
                  <a:pt x="455" y="1000"/>
                  <a:pt x="452" y="1000"/>
                </a:cubicBezTo>
                <a:cubicBezTo>
                  <a:pt x="447" y="1000"/>
                  <a:pt x="434" y="1025"/>
                  <a:pt x="426" y="1036"/>
                </a:cubicBezTo>
                <a:cubicBezTo>
                  <a:pt x="427" y="1035"/>
                  <a:pt x="428" y="1034"/>
                  <a:pt x="429" y="1034"/>
                </a:cubicBezTo>
                <a:cubicBezTo>
                  <a:pt x="430" y="1034"/>
                  <a:pt x="431" y="1036"/>
                  <a:pt x="431" y="1037"/>
                </a:cubicBezTo>
                <a:lnTo>
                  <a:pt x="431" y="1037"/>
                </a:lnTo>
                <a:cubicBezTo>
                  <a:pt x="399" y="1086"/>
                  <a:pt x="454" y="1053"/>
                  <a:pt x="421" y="1120"/>
                </a:cubicBezTo>
                <a:lnTo>
                  <a:pt x="415" y="1115"/>
                </a:lnTo>
                <a:cubicBezTo>
                  <a:pt x="410" y="1143"/>
                  <a:pt x="410" y="1171"/>
                  <a:pt x="398" y="1199"/>
                </a:cubicBezTo>
                <a:cubicBezTo>
                  <a:pt x="397" y="1199"/>
                  <a:pt x="396" y="1199"/>
                  <a:pt x="395" y="1199"/>
                </a:cubicBezTo>
                <a:cubicBezTo>
                  <a:pt x="385" y="1199"/>
                  <a:pt x="403" y="1170"/>
                  <a:pt x="393" y="1165"/>
                </a:cubicBezTo>
                <a:lnTo>
                  <a:pt x="393" y="1165"/>
                </a:lnTo>
                <a:cubicBezTo>
                  <a:pt x="381" y="1204"/>
                  <a:pt x="393" y="1249"/>
                  <a:pt x="370" y="1283"/>
                </a:cubicBezTo>
                <a:cubicBezTo>
                  <a:pt x="370" y="1266"/>
                  <a:pt x="376" y="1238"/>
                  <a:pt x="381" y="1221"/>
                </a:cubicBezTo>
                <a:lnTo>
                  <a:pt x="381" y="1221"/>
                </a:lnTo>
                <a:cubicBezTo>
                  <a:pt x="353" y="1260"/>
                  <a:pt x="353" y="1266"/>
                  <a:pt x="342" y="1294"/>
                </a:cubicBezTo>
                <a:lnTo>
                  <a:pt x="348" y="1288"/>
                </a:lnTo>
                <a:lnTo>
                  <a:pt x="326" y="1341"/>
                </a:lnTo>
                <a:lnTo>
                  <a:pt x="326" y="1341"/>
                </a:lnTo>
                <a:cubicBezTo>
                  <a:pt x="341" y="1401"/>
                  <a:pt x="303" y="1446"/>
                  <a:pt x="303" y="1518"/>
                </a:cubicBezTo>
                <a:cubicBezTo>
                  <a:pt x="303" y="1490"/>
                  <a:pt x="302" y="1482"/>
                  <a:pt x="300" y="1482"/>
                </a:cubicBezTo>
                <a:cubicBezTo>
                  <a:pt x="298" y="1482"/>
                  <a:pt x="293" y="1497"/>
                  <a:pt x="285" y="1497"/>
                </a:cubicBezTo>
                <a:cubicBezTo>
                  <a:pt x="284" y="1497"/>
                  <a:pt x="282" y="1496"/>
                  <a:pt x="281" y="1495"/>
                </a:cubicBezTo>
                <a:cubicBezTo>
                  <a:pt x="276" y="1510"/>
                  <a:pt x="266" y="1530"/>
                  <a:pt x="260" y="1530"/>
                </a:cubicBezTo>
                <a:cubicBezTo>
                  <a:pt x="260" y="1530"/>
                  <a:pt x="259" y="1530"/>
                  <a:pt x="258" y="1529"/>
                </a:cubicBezTo>
                <a:lnTo>
                  <a:pt x="258" y="1529"/>
                </a:lnTo>
                <a:cubicBezTo>
                  <a:pt x="264" y="1563"/>
                  <a:pt x="236" y="1579"/>
                  <a:pt x="236" y="1630"/>
                </a:cubicBezTo>
                <a:cubicBezTo>
                  <a:pt x="231" y="1630"/>
                  <a:pt x="226" y="1654"/>
                  <a:pt x="221" y="1654"/>
                </a:cubicBezTo>
                <a:cubicBezTo>
                  <a:pt x="221" y="1654"/>
                  <a:pt x="220" y="1654"/>
                  <a:pt x="219" y="1652"/>
                </a:cubicBezTo>
                <a:cubicBezTo>
                  <a:pt x="216" y="1666"/>
                  <a:pt x="215" y="1671"/>
                  <a:pt x="217" y="1671"/>
                </a:cubicBezTo>
                <a:cubicBezTo>
                  <a:pt x="219" y="1671"/>
                  <a:pt x="229" y="1652"/>
                  <a:pt x="230" y="1652"/>
                </a:cubicBezTo>
                <a:cubicBezTo>
                  <a:pt x="230" y="1652"/>
                  <a:pt x="230" y="1652"/>
                  <a:pt x="230" y="1652"/>
                </a:cubicBezTo>
                <a:cubicBezTo>
                  <a:pt x="230" y="1719"/>
                  <a:pt x="169" y="1798"/>
                  <a:pt x="163" y="1893"/>
                </a:cubicBezTo>
                <a:cubicBezTo>
                  <a:pt x="146" y="1977"/>
                  <a:pt x="157" y="1994"/>
                  <a:pt x="141" y="2072"/>
                </a:cubicBezTo>
                <a:cubicBezTo>
                  <a:pt x="137" y="2077"/>
                  <a:pt x="135" y="2078"/>
                  <a:pt x="133" y="2078"/>
                </a:cubicBezTo>
                <a:cubicBezTo>
                  <a:pt x="126" y="2078"/>
                  <a:pt x="129" y="2050"/>
                  <a:pt x="129" y="2050"/>
                </a:cubicBezTo>
                <a:lnTo>
                  <a:pt x="129" y="2050"/>
                </a:lnTo>
                <a:cubicBezTo>
                  <a:pt x="113" y="2083"/>
                  <a:pt x="107" y="2117"/>
                  <a:pt x="96" y="2156"/>
                </a:cubicBezTo>
                <a:cubicBezTo>
                  <a:pt x="96" y="2153"/>
                  <a:pt x="95" y="2151"/>
                  <a:pt x="94" y="2151"/>
                </a:cubicBezTo>
                <a:cubicBezTo>
                  <a:pt x="92" y="2151"/>
                  <a:pt x="89" y="2158"/>
                  <a:pt x="85" y="2162"/>
                </a:cubicBezTo>
                <a:cubicBezTo>
                  <a:pt x="73" y="2195"/>
                  <a:pt x="90" y="2190"/>
                  <a:pt x="73" y="2229"/>
                </a:cubicBezTo>
                <a:cubicBezTo>
                  <a:pt x="73" y="2218"/>
                  <a:pt x="68" y="2207"/>
                  <a:pt x="68" y="2190"/>
                </a:cubicBezTo>
                <a:cubicBezTo>
                  <a:pt x="57" y="2229"/>
                  <a:pt x="57" y="2268"/>
                  <a:pt x="51" y="2307"/>
                </a:cubicBezTo>
                <a:cubicBezTo>
                  <a:pt x="50" y="2307"/>
                  <a:pt x="49" y="2308"/>
                  <a:pt x="48" y="2308"/>
                </a:cubicBezTo>
                <a:lnTo>
                  <a:pt x="48" y="2308"/>
                </a:lnTo>
                <a:cubicBezTo>
                  <a:pt x="41" y="2307"/>
                  <a:pt x="45" y="2278"/>
                  <a:pt x="45" y="2263"/>
                </a:cubicBezTo>
                <a:lnTo>
                  <a:pt x="45" y="2263"/>
                </a:lnTo>
                <a:cubicBezTo>
                  <a:pt x="34" y="2307"/>
                  <a:pt x="17" y="2375"/>
                  <a:pt x="23" y="2391"/>
                </a:cubicBezTo>
                <a:lnTo>
                  <a:pt x="37" y="2372"/>
                </a:lnTo>
                <a:lnTo>
                  <a:pt x="37" y="2372"/>
                </a:lnTo>
                <a:cubicBezTo>
                  <a:pt x="36" y="2373"/>
                  <a:pt x="35" y="2374"/>
                  <a:pt x="34" y="2374"/>
                </a:cubicBezTo>
                <a:cubicBezTo>
                  <a:pt x="29" y="2374"/>
                  <a:pt x="25" y="2366"/>
                  <a:pt x="29" y="2358"/>
                </a:cubicBezTo>
                <a:cubicBezTo>
                  <a:pt x="29" y="2324"/>
                  <a:pt x="41" y="2311"/>
                  <a:pt x="48" y="2308"/>
                </a:cubicBezTo>
                <a:lnTo>
                  <a:pt x="48" y="2308"/>
                </a:lnTo>
                <a:cubicBezTo>
                  <a:pt x="49" y="2308"/>
                  <a:pt x="49" y="2308"/>
                  <a:pt x="49" y="2308"/>
                </a:cubicBezTo>
                <a:cubicBezTo>
                  <a:pt x="49" y="2308"/>
                  <a:pt x="50" y="2308"/>
                  <a:pt x="51" y="2307"/>
                </a:cubicBezTo>
                <a:lnTo>
                  <a:pt x="51" y="2307"/>
                </a:lnTo>
                <a:lnTo>
                  <a:pt x="45" y="2335"/>
                </a:lnTo>
                <a:cubicBezTo>
                  <a:pt x="79" y="2319"/>
                  <a:pt x="73" y="2229"/>
                  <a:pt x="90" y="2173"/>
                </a:cubicBezTo>
                <a:lnTo>
                  <a:pt x="101" y="2201"/>
                </a:lnTo>
                <a:lnTo>
                  <a:pt x="107" y="2145"/>
                </a:lnTo>
                <a:cubicBezTo>
                  <a:pt x="110" y="2140"/>
                  <a:pt x="113" y="2136"/>
                  <a:pt x="116" y="2136"/>
                </a:cubicBezTo>
                <a:cubicBezTo>
                  <a:pt x="119" y="2136"/>
                  <a:pt x="121" y="2141"/>
                  <a:pt x="118" y="2156"/>
                </a:cubicBezTo>
                <a:cubicBezTo>
                  <a:pt x="141" y="2123"/>
                  <a:pt x="124" y="2117"/>
                  <a:pt x="146" y="2089"/>
                </a:cubicBezTo>
                <a:cubicBezTo>
                  <a:pt x="146" y="2089"/>
                  <a:pt x="146" y="2089"/>
                  <a:pt x="146" y="2095"/>
                </a:cubicBezTo>
                <a:lnTo>
                  <a:pt x="152" y="2055"/>
                </a:lnTo>
                <a:cubicBezTo>
                  <a:pt x="152" y="2057"/>
                  <a:pt x="154" y="2057"/>
                  <a:pt x="156" y="2057"/>
                </a:cubicBezTo>
                <a:lnTo>
                  <a:pt x="156" y="2057"/>
                </a:lnTo>
                <a:cubicBezTo>
                  <a:pt x="160" y="2057"/>
                  <a:pt x="165" y="2057"/>
                  <a:pt x="157" y="2072"/>
                </a:cubicBezTo>
                <a:cubicBezTo>
                  <a:pt x="191" y="2011"/>
                  <a:pt x="174" y="1960"/>
                  <a:pt x="197" y="1938"/>
                </a:cubicBezTo>
                <a:lnTo>
                  <a:pt x="197" y="1943"/>
                </a:lnTo>
                <a:cubicBezTo>
                  <a:pt x="208" y="1896"/>
                  <a:pt x="205" y="1893"/>
                  <a:pt x="200" y="1893"/>
                </a:cubicBezTo>
                <a:cubicBezTo>
                  <a:pt x="200" y="1893"/>
                  <a:pt x="199" y="1893"/>
                  <a:pt x="198" y="1893"/>
                </a:cubicBezTo>
                <a:cubicBezTo>
                  <a:pt x="194" y="1893"/>
                  <a:pt x="189" y="1891"/>
                  <a:pt x="191" y="1859"/>
                </a:cubicBezTo>
                <a:lnTo>
                  <a:pt x="241" y="1820"/>
                </a:lnTo>
                <a:lnTo>
                  <a:pt x="230" y="1809"/>
                </a:lnTo>
                <a:cubicBezTo>
                  <a:pt x="230" y="1799"/>
                  <a:pt x="239" y="1785"/>
                  <a:pt x="241" y="1785"/>
                </a:cubicBezTo>
                <a:cubicBezTo>
                  <a:pt x="241" y="1785"/>
                  <a:pt x="241" y="1786"/>
                  <a:pt x="241" y="1787"/>
                </a:cubicBezTo>
                <a:cubicBezTo>
                  <a:pt x="244" y="1772"/>
                  <a:pt x="243" y="1768"/>
                  <a:pt x="242" y="1768"/>
                </a:cubicBezTo>
                <a:lnTo>
                  <a:pt x="242" y="1768"/>
                </a:lnTo>
                <a:cubicBezTo>
                  <a:pt x="241" y="1768"/>
                  <a:pt x="239" y="1772"/>
                  <a:pt x="238" y="1772"/>
                </a:cubicBezTo>
                <a:cubicBezTo>
                  <a:pt x="237" y="1772"/>
                  <a:pt x="236" y="1770"/>
                  <a:pt x="236" y="1764"/>
                </a:cubicBezTo>
                <a:cubicBezTo>
                  <a:pt x="254" y="1733"/>
                  <a:pt x="261" y="1671"/>
                  <a:pt x="277" y="1643"/>
                </a:cubicBezTo>
                <a:lnTo>
                  <a:pt x="277" y="1643"/>
                </a:lnTo>
                <a:cubicBezTo>
                  <a:pt x="276" y="1644"/>
                  <a:pt x="276" y="1644"/>
                  <a:pt x="275" y="1644"/>
                </a:cubicBezTo>
                <a:cubicBezTo>
                  <a:pt x="274" y="1644"/>
                  <a:pt x="273" y="1639"/>
                  <a:pt x="275" y="1624"/>
                </a:cubicBezTo>
                <a:cubicBezTo>
                  <a:pt x="303" y="1613"/>
                  <a:pt x="292" y="1563"/>
                  <a:pt x="314" y="1523"/>
                </a:cubicBezTo>
                <a:lnTo>
                  <a:pt x="314" y="1523"/>
                </a:lnTo>
                <a:cubicBezTo>
                  <a:pt x="318" y="1535"/>
                  <a:pt x="311" y="1557"/>
                  <a:pt x="314" y="1557"/>
                </a:cubicBezTo>
                <a:cubicBezTo>
                  <a:pt x="315" y="1557"/>
                  <a:pt x="318" y="1552"/>
                  <a:pt x="325" y="1540"/>
                </a:cubicBezTo>
                <a:cubicBezTo>
                  <a:pt x="314" y="1507"/>
                  <a:pt x="359" y="1462"/>
                  <a:pt x="365" y="1423"/>
                </a:cubicBezTo>
                <a:cubicBezTo>
                  <a:pt x="348" y="1417"/>
                  <a:pt x="381" y="1344"/>
                  <a:pt x="393" y="1283"/>
                </a:cubicBezTo>
                <a:cubicBezTo>
                  <a:pt x="393" y="1283"/>
                  <a:pt x="393" y="1283"/>
                  <a:pt x="393" y="1283"/>
                </a:cubicBezTo>
                <a:cubicBezTo>
                  <a:pt x="400" y="1283"/>
                  <a:pt x="438" y="1169"/>
                  <a:pt x="460" y="1120"/>
                </a:cubicBezTo>
                <a:cubicBezTo>
                  <a:pt x="449" y="1103"/>
                  <a:pt x="466" y="1047"/>
                  <a:pt x="477" y="1008"/>
                </a:cubicBezTo>
                <a:cubicBezTo>
                  <a:pt x="488" y="1008"/>
                  <a:pt x="488" y="1019"/>
                  <a:pt x="482" y="1042"/>
                </a:cubicBezTo>
                <a:lnTo>
                  <a:pt x="499" y="1003"/>
                </a:lnTo>
                <a:cubicBezTo>
                  <a:pt x="494" y="991"/>
                  <a:pt x="494" y="980"/>
                  <a:pt x="499" y="952"/>
                </a:cubicBezTo>
                <a:lnTo>
                  <a:pt x="510" y="969"/>
                </a:lnTo>
                <a:cubicBezTo>
                  <a:pt x="527" y="913"/>
                  <a:pt x="527" y="857"/>
                  <a:pt x="555" y="795"/>
                </a:cubicBezTo>
                <a:cubicBezTo>
                  <a:pt x="555" y="794"/>
                  <a:pt x="554" y="794"/>
                  <a:pt x="552" y="794"/>
                </a:cubicBezTo>
                <a:cubicBezTo>
                  <a:pt x="547" y="794"/>
                  <a:pt x="537" y="802"/>
                  <a:pt x="529" y="802"/>
                </a:cubicBezTo>
                <a:cubicBezTo>
                  <a:pt x="521" y="802"/>
                  <a:pt x="517" y="794"/>
                  <a:pt x="522" y="762"/>
                </a:cubicBezTo>
                <a:cubicBezTo>
                  <a:pt x="530" y="762"/>
                  <a:pt x="538" y="762"/>
                  <a:pt x="540" y="770"/>
                </a:cubicBezTo>
                <a:lnTo>
                  <a:pt x="540" y="770"/>
                </a:lnTo>
                <a:cubicBezTo>
                  <a:pt x="541" y="764"/>
                  <a:pt x="544" y="756"/>
                  <a:pt x="550" y="750"/>
                </a:cubicBezTo>
                <a:lnTo>
                  <a:pt x="550" y="778"/>
                </a:lnTo>
                <a:cubicBezTo>
                  <a:pt x="561" y="750"/>
                  <a:pt x="544" y="762"/>
                  <a:pt x="555" y="739"/>
                </a:cubicBezTo>
                <a:cubicBezTo>
                  <a:pt x="560" y="739"/>
                  <a:pt x="565" y="727"/>
                  <a:pt x="570" y="727"/>
                </a:cubicBezTo>
                <a:cubicBezTo>
                  <a:pt x="570" y="727"/>
                  <a:pt x="571" y="727"/>
                  <a:pt x="572" y="728"/>
                </a:cubicBezTo>
                <a:cubicBezTo>
                  <a:pt x="572" y="734"/>
                  <a:pt x="561" y="745"/>
                  <a:pt x="561" y="756"/>
                </a:cubicBezTo>
                <a:cubicBezTo>
                  <a:pt x="572" y="734"/>
                  <a:pt x="589" y="700"/>
                  <a:pt x="600" y="694"/>
                </a:cubicBezTo>
                <a:cubicBezTo>
                  <a:pt x="594" y="694"/>
                  <a:pt x="589" y="689"/>
                  <a:pt x="594" y="666"/>
                </a:cubicBezTo>
                <a:cubicBezTo>
                  <a:pt x="603" y="641"/>
                  <a:pt x="607" y="638"/>
                  <a:pt x="611" y="638"/>
                </a:cubicBezTo>
                <a:cubicBezTo>
                  <a:pt x="612" y="638"/>
                  <a:pt x="614" y="639"/>
                  <a:pt x="615" y="639"/>
                </a:cubicBezTo>
                <a:cubicBezTo>
                  <a:pt x="618" y="639"/>
                  <a:pt x="622" y="637"/>
                  <a:pt x="628" y="627"/>
                </a:cubicBezTo>
                <a:cubicBezTo>
                  <a:pt x="628" y="610"/>
                  <a:pt x="645" y="582"/>
                  <a:pt x="634" y="577"/>
                </a:cubicBezTo>
                <a:cubicBezTo>
                  <a:pt x="639" y="566"/>
                  <a:pt x="645" y="566"/>
                  <a:pt x="656" y="560"/>
                </a:cubicBezTo>
                <a:cubicBezTo>
                  <a:pt x="656" y="535"/>
                  <a:pt x="700" y="461"/>
                  <a:pt x="690" y="461"/>
                </a:cubicBezTo>
                <a:lnTo>
                  <a:pt x="690" y="461"/>
                </a:lnTo>
                <a:cubicBezTo>
                  <a:pt x="689" y="461"/>
                  <a:pt x="687" y="462"/>
                  <a:pt x="684" y="465"/>
                </a:cubicBezTo>
                <a:lnTo>
                  <a:pt x="678" y="470"/>
                </a:lnTo>
                <a:cubicBezTo>
                  <a:pt x="678" y="470"/>
                  <a:pt x="678" y="465"/>
                  <a:pt x="678" y="465"/>
                </a:cubicBezTo>
                <a:cubicBezTo>
                  <a:pt x="712" y="381"/>
                  <a:pt x="785" y="308"/>
                  <a:pt x="841" y="241"/>
                </a:cubicBezTo>
                <a:lnTo>
                  <a:pt x="846" y="246"/>
                </a:lnTo>
                <a:cubicBezTo>
                  <a:pt x="863" y="224"/>
                  <a:pt x="886" y="202"/>
                  <a:pt x="908" y="185"/>
                </a:cubicBezTo>
                <a:cubicBezTo>
                  <a:pt x="925" y="168"/>
                  <a:pt x="947" y="151"/>
                  <a:pt x="958" y="134"/>
                </a:cubicBezTo>
                <a:cubicBezTo>
                  <a:pt x="968" y="131"/>
                  <a:pt x="980" y="128"/>
                  <a:pt x="987" y="128"/>
                </a:cubicBezTo>
                <a:cubicBezTo>
                  <a:pt x="992" y="128"/>
                  <a:pt x="994" y="130"/>
                  <a:pt x="992" y="134"/>
                </a:cubicBezTo>
                <a:cubicBezTo>
                  <a:pt x="1026" y="112"/>
                  <a:pt x="1031" y="106"/>
                  <a:pt x="1087" y="90"/>
                </a:cubicBezTo>
                <a:lnTo>
                  <a:pt x="1087" y="90"/>
                </a:lnTo>
                <a:cubicBezTo>
                  <a:pt x="1070" y="101"/>
                  <a:pt x="1075" y="101"/>
                  <a:pt x="1076" y="101"/>
                </a:cubicBezTo>
                <a:cubicBezTo>
                  <a:pt x="1077" y="101"/>
                  <a:pt x="1076" y="101"/>
                  <a:pt x="1048" y="112"/>
                </a:cubicBezTo>
                <a:cubicBezTo>
                  <a:pt x="1098" y="95"/>
                  <a:pt x="1115" y="101"/>
                  <a:pt x="1166" y="78"/>
                </a:cubicBezTo>
                <a:lnTo>
                  <a:pt x="1166" y="78"/>
                </a:lnTo>
                <a:cubicBezTo>
                  <a:pt x="1158" y="83"/>
                  <a:pt x="1164" y="85"/>
                  <a:pt x="1175" y="85"/>
                </a:cubicBezTo>
                <a:cubicBezTo>
                  <a:pt x="1190" y="85"/>
                  <a:pt x="1214" y="82"/>
                  <a:pt x="1227" y="78"/>
                </a:cubicBezTo>
                <a:cubicBezTo>
                  <a:pt x="1216" y="78"/>
                  <a:pt x="1205" y="73"/>
                  <a:pt x="1194" y="73"/>
                </a:cubicBezTo>
                <a:cubicBezTo>
                  <a:pt x="1222" y="67"/>
                  <a:pt x="1244" y="67"/>
                  <a:pt x="1266" y="67"/>
                </a:cubicBezTo>
                <a:lnTo>
                  <a:pt x="1255" y="84"/>
                </a:lnTo>
                <a:cubicBezTo>
                  <a:pt x="1280" y="87"/>
                  <a:pt x="1306" y="87"/>
                  <a:pt x="1330" y="87"/>
                </a:cubicBezTo>
                <a:cubicBezTo>
                  <a:pt x="1355" y="87"/>
                  <a:pt x="1378" y="87"/>
                  <a:pt x="1401" y="90"/>
                </a:cubicBezTo>
                <a:cubicBezTo>
                  <a:pt x="1446" y="90"/>
                  <a:pt x="1485" y="95"/>
                  <a:pt x="1518" y="123"/>
                </a:cubicBezTo>
                <a:cubicBezTo>
                  <a:pt x="1546" y="123"/>
                  <a:pt x="1468" y="95"/>
                  <a:pt x="1496" y="95"/>
                </a:cubicBezTo>
                <a:cubicBezTo>
                  <a:pt x="1541" y="112"/>
                  <a:pt x="1574" y="151"/>
                  <a:pt x="1591" y="162"/>
                </a:cubicBezTo>
                <a:cubicBezTo>
                  <a:pt x="1642" y="202"/>
                  <a:pt x="1653" y="174"/>
                  <a:pt x="1709" y="218"/>
                </a:cubicBezTo>
                <a:cubicBezTo>
                  <a:pt x="1706" y="212"/>
                  <a:pt x="1704" y="204"/>
                  <a:pt x="1712" y="204"/>
                </a:cubicBezTo>
                <a:cubicBezTo>
                  <a:pt x="1717" y="204"/>
                  <a:pt x="1728" y="209"/>
                  <a:pt x="1748" y="224"/>
                </a:cubicBezTo>
                <a:cubicBezTo>
                  <a:pt x="1778" y="250"/>
                  <a:pt x="1779" y="269"/>
                  <a:pt x="1767" y="269"/>
                </a:cubicBezTo>
                <a:cubicBezTo>
                  <a:pt x="1763" y="269"/>
                  <a:pt x="1759" y="267"/>
                  <a:pt x="1754" y="263"/>
                </a:cubicBezTo>
                <a:cubicBezTo>
                  <a:pt x="1742" y="252"/>
                  <a:pt x="1742" y="252"/>
                  <a:pt x="1742" y="246"/>
                </a:cubicBezTo>
                <a:cubicBezTo>
                  <a:pt x="1736" y="243"/>
                  <a:pt x="1727" y="238"/>
                  <a:pt x="1723" y="238"/>
                </a:cubicBezTo>
                <a:lnTo>
                  <a:pt x="1723" y="238"/>
                </a:lnTo>
                <a:cubicBezTo>
                  <a:pt x="1721" y="238"/>
                  <a:pt x="1721" y="240"/>
                  <a:pt x="1726" y="246"/>
                </a:cubicBezTo>
                <a:lnTo>
                  <a:pt x="1731" y="246"/>
                </a:lnTo>
                <a:cubicBezTo>
                  <a:pt x="1747" y="262"/>
                  <a:pt x="1783" y="308"/>
                  <a:pt x="1773" y="308"/>
                </a:cubicBezTo>
                <a:cubicBezTo>
                  <a:pt x="1772" y="308"/>
                  <a:pt x="1771" y="308"/>
                  <a:pt x="1770" y="308"/>
                </a:cubicBezTo>
                <a:lnTo>
                  <a:pt x="1770" y="308"/>
                </a:lnTo>
                <a:cubicBezTo>
                  <a:pt x="1780" y="316"/>
                  <a:pt x="1785" y="319"/>
                  <a:pt x="1787" y="319"/>
                </a:cubicBezTo>
                <a:cubicBezTo>
                  <a:pt x="1791" y="319"/>
                  <a:pt x="1784" y="306"/>
                  <a:pt x="1776" y="291"/>
                </a:cubicBezTo>
                <a:lnTo>
                  <a:pt x="1776" y="291"/>
                </a:lnTo>
                <a:cubicBezTo>
                  <a:pt x="1804" y="342"/>
                  <a:pt x="1832" y="370"/>
                  <a:pt x="1849" y="426"/>
                </a:cubicBezTo>
                <a:cubicBezTo>
                  <a:pt x="1849" y="421"/>
                  <a:pt x="1853" y="413"/>
                  <a:pt x="1854" y="413"/>
                </a:cubicBezTo>
                <a:cubicBezTo>
                  <a:pt x="1854" y="413"/>
                  <a:pt x="1854" y="413"/>
                  <a:pt x="1854" y="414"/>
                </a:cubicBezTo>
                <a:cubicBezTo>
                  <a:pt x="1882" y="504"/>
                  <a:pt x="1882" y="448"/>
                  <a:pt x="1899" y="510"/>
                </a:cubicBezTo>
                <a:cubicBezTo>
                  <a:pt x="1897" y="525"/>
                  <a:pt x="1893" y="527"/>
                  <a:pt x="1890" y="527"/>
                </a:cubicBezTo>
                <a:cubicBezTo>
                  <a:pt x="1889" y="527"/>
                  <a:pt x="1889" y="526"/>
                  <a:pt x="1888" y="526"/>
                </a:cubicBezTo>
                <a:lnTo>
                  <a:pt x="1888" y="526"/>
                </a:lnTo>
                <a:cubicBezTo>
                  <a:pt x="1885" y="526"/>
                  <a:pt x="1885" y="529"/>
                  <a:pt x="1894" y="560"/>
                </a:cubicBezTo>
                <a:cubicBezTo>
                  <a:pt x="1892" y="575"/>
                  <a:pt x="1889" y="580"/>
                  <a:pt x="1886" y="580"/>
                </a:cubicBezTo>
                <a:cubicBezTo>
                  <a:pt x="1880" y="580"/>
                  <a:pt x="1875" y="565"/>
                  <a:pt x="1871" y="554"/>
                </a:cubicBezTo>
                <a:lnTo>
                  <a:pt x="1871" y="554"/>
                </a:lnTo>
                <a:cubicBezTo>
                  <a:pt x="1888" y="610"/>
                  <a:pt x="1860" y="661"/>
                  <a:pt x="1854" y="689"/>
                </a:cubicBezTo>
                <a:lnTo>
                  <a:pt x="1854" y="661"/>
                </a:lnTo>
                <a:cubicBezTo>
                  <a:pt x="1854" y="678"/>
                  <a:pt x="1849" y="694"/>
                  <a:pt x="1849" y="706"/>
                </a:cubicBezTo>
                <a:lnTo>
                  <a:pt x="1860" y="694"/>
                </a:lnTo>
                <a:lnTo>
                  <a:pt x="1860" y="694"/>
                </a:lnTo>
                <a:cubicBezTo>
                  <a:pt x="1854" y="711"/>
                  <a:pt x="1854" y="722"/>
                  <a:pt x="1849" y="722"/>
                </a:cubicBezTo>
                <a:cubicBezTo>
                  <a:pt x="1849" y="729"/>
                  <a:pt x="1851" y="731"/>
                  <a:pt x="1854" y="731"/>
                </a:cubicBezTo>
                <a:cubicBezTo>
                  <a:pt x="1856" y="731"/>
                  <a:pt x="1859" y="730"/>
                  <a:pt x="1862" y="730"/>
                </a:cubicBezTo>
                <a:cubicBezTo>
                  <a:pt x="1867" y="730"/>
                  <a:pt x="1871" y="733"/>
                  <a:pt x="1871" y="750"/>
                </a:cubicBezTo>
                <a:cubicBezTo>
                  <a:pt x="1860" y="773"/>
                  <a:pt x="1854" y="829"/>
                  <a:pt x="1838" y="829"/>
                </a:cubicBezTo>
                <a:cubicBezTo>
                  <a:pt x="1848" y="801"/>
                  <a:pt x="1848" y="795"/>
                  <a:pt x="1845" y="795"/>
                </a:cubicBezTo>
                <a:lnTo>
                  <a:pt x="1845" y="795"/>
                </a:lnTo>
                <a:cubicBezTo>
                  <a:pt x="1843" y="795"/>
                  <a:pt x="1839" y="799"/>
                  <a:pt x="1837" y="799"/>
                </a:cubicBezTo>
                <a:cubicBezTo>
                  <a:pt x="1835" y="799"/>
                  <a:pt x="1834" y="798"/>
                  <a:pt x="1834" y="794"/>
                </a:cubicBezTo>
                <a:lnTo>
                  <a:pt x="1834" y="794"/>
                </a:lnTo>
                <a:cubicBezTo>
                  <a:pt x="1832" y="802"/>
                  <a:pt x="1829" y="810"/>
                  <a:pt x="1826" y="818"/>
                </a:cubicBezTo>
                <a:cubicBezTo>
                  <a:pt x="1824" y="818"/>
                  <a:pt x="1822" y="816"/>
                  <a:pt x="1822" y="814"/>
                </a:cubicBezTo>
                <a:lnTo>
                  <a:pt x="1822" y="814"/>
                </a:lnTo>
                <a:cubicBezTo>
                  <a:pt x="1791" y="872"/>
                  <a:pt x="1831" y="849"/>
                  <a:pt x="1804" y="924"/>
                </a:cubicBezTo>
                <a:cubicBezTo>
                  <a:pt x="1804" y="920"/>
                  <a:pt x="1803" y="919"/>
                  <a:pt x="1802" y="919"/>
                </a:cubicBezTo>
                <a:cubicBezTo>
                  <a:pt x="1799" y="919"/>
                  <a:pt x="1793" y="927"/>
                  <a:pt x="1788" y="935"/>
                </a:cubicBezTo>
                <a:lnTo>
                  <a:pt x="1788" y="935"/>
                </a:lnTo>
                <a:cubicBezTo>
                  <a:pt x="1790" y="933"/>
                  <a:pt x="1791" y="932"/>
                  <a:pt x="1793" y="932"/>
                </a:cubicBezTo>
                <a:cubicBezTo>
                  <a:pt x="1799" y="932"/>
                  <a:pt x="1802" y="947"/>
                  <a:pt x="1798" y="969"/>
                </a:cubicBezTo>
                <a:cubicBezTo>
                  <a:pt x="1776" y="1014"/>
                  <a:pt x="1787" y="1019"/>
                  <a:pt x="1776" y="1047"/>
                </a:cubicBezTo>
                <a:lnTo>
                  <a:pt x="1793" y="1019"/>
                </a:lnTo>
                <a:lnTo>
                  <a:pt x="1793" y="1019"/>
                </a:lnTo>
                <a:cubicBezTo>
                  <a:pt x="1793" y="1031"/>
                  <a:pt x="1787" y="1053"/>
                  <a:pt x="1782" y="1087"/>
                </a:cubicBezTo>
                <a:cubicBezTo>
                  <a:pt x="1781" y="1087"/>
                  <a:pt x="1780" y="1087"/>
                  <a:pt x="1779" y="1087"/>
                </a:cubicBezTo>
                <a:cubicBezTo>
                  <a:pt x="1773" y="1087"/>
                  <a:pt x="1779" y="1067"/>
                  <a:pt x="1778" y="1067"/>
                </a:cubicBezTo>
                <a:lnTo>
                  <a:pt x="1778" y="1067"/>
                </a:lnTo>
                <a:cubicBezTo>
                  <a:pt x="1777" y="1067"/>
                  <a:pt x="1777" y="1068"/>
                  <a:pt x="1776" y="1070"/>
                </a:cubicBezTo>
                <a:cubicBezTo>
                  <a:pt x="1782" y="1109"/>
                  <a:pt x="1737" y="1148"/>
                  <a:pt x="1731" y="1204"/>
                </a:cubicBezTo>
                <a:cubicBezTo>
                  <a:pt x="1727" y="1213"/>
                  <a:pt x="1723" y="1215"/>
                  <a:pt x="1720" y="1215"/>
                </a:cubicBezTo>
                <a:cubicBezTo>
                  <a:pt x="1717" y="1215"/>
                  <a:pt x="1715" y="1214"/>
                  <a:pt x="1713" y="1214"/>
                </a:cubicBezTo>
                <a:cubicBezTo>
                  <a:pt x="1710" y="1214"/>
                  <a:pt x="1707" y="1215"/>
                  <a:pt x="1703" y="1221"/>
                </a:cubicBezTo>
                <a:cubicBezTo>
                  <a:pt x="1698" y="1283"/>
                  <a:pt x="1675" y="1283"/>
                  <a:pt x="1664" y="1350"/>
                </a:cubicBezTo>
                <a:cubicBezTo>
                  <a:pt x="1671" y="1343"/>
                  <a:pt x="1675" y="1338"/>
                  <a:pt x="1677" y="1338"/>
                </a:cubicBezTo>
                <a:lnTo>
                  <a:pt x="1677" y="1338"/>
                </a:lnTo>
                <a:cubicBezTo>
                  <a:pt x="1680" y="1338"/>
                  <a:pt x="1679" y="1348"/>
                  <a:pt x="1675" y="1378"/>
                </a:cubicBezTo>
                <a:lnTo>
                  <a:pt x="1698" y="1271"/>
                </a:lnTo>
                <a:lnTo>
                  <a:pt x="1692" y="1344"/>
                </a:lnTo>
                <a:cubicBezTo>
                  <a:pt x="1703" y="1311"/>
                  <a:pt x="1709" y="1277"/>
                  <a:pt x="1714" y="1255"/>
                </a:cubicBezTo>
                <a:cubicBezTo>
                  <a:pt x="1714" y="1276"/>
                  <a:pt x="1714" y="1284"/>
                  <a:pt x="1717" y="1284"/>
                </a:cubicBezTo>
                <a:cubicBezTo>
                  <a:pt x="1719" y="1284"/>
                  <a:pt x="1722" y="1281"/>
                  <a:pt x="1726" y="1277"/>
                </a:cubicBezTo>
                <a:lnTo>
                  <a:pt x="1726" y="1277"/>
                </a:lnTo>
                <a:cubicBezTo>
                  <a:pt x="1698" y="1311"/>
                  <a:pt x="1709" y="1361"/>
                  <a:pt x="1686" y="1406"/>
                </a:cubicBezTo>
                <a:lnTo>
                  <a:pt x="1658" y="1395"/>
                </a:lnTo>
                <a:cubicBezTo>
                  <a:pt x="1625" y="1467"/>
                  <a:pt x="1630" y="1529"/>
                  <a:pt x="1597" y="1624"/>
                </a:cubicBezTo>
                <a:lnTo>
                  <a:pt x="1608" y="1596"/>
                </a:lnTo>
                <a:lnTo>
                  <a:pt x="1608" y="1596"/>
                </a:lnTo>
                <a:cubicBezTo>
                  <a:pt x="1614" y="1613"/>
                  <a:pt x="1591" y="1652"/>
                  <a:pt x="1586" y="1686"/>
                </a:cubicBezTo>
                <a:cubicBezTo>
                  <a:pt x="1585" y="1685"/>
                  <a:pt x="1584" y="1685"/>
                  <a:pt x="1583" y="1685"/>
                </a:cubicBezTo>
                <a:cubicBezTo>
                  <a:pt x="1577" y="1685"/>
                  <a:pt x="1568" y="1699"/>
                  <a:pt x="1563" y="1708"/>
                </a:cubicBezTo>
                <a:cubicBezTo>
                  <a:pt x="1569" y="1708"/>
                  <a:pt x="1541" y="1781"/>
                  <a:pt x="1552" y="1792"/>
                </a:cubicBezTo>
                <a:lnTo>
                  <a:pt x="1530" y="1831"/>
                </a:lnTo>
                <a:cubicBezTo>
                  <a:pt x="1502" y="1904"/>
                  <a:pt x="1530" y="1927"/>
                  <a:pt x="1502" y="1999"/>
                </a:cubicBezTo>
                <a:cubicBezTo>
                  <a:pt x="1502" y="1977"/>
                  <a:pt x="1485" y="2005"/>
                  <a:pt x="1490" y="1955"/>
                </a:cubicBezTo>
                <a:lnTo>
                  <a:pt x="1490" y="1955"/>
                </a:lnTo>
                <a:cubicBezTo>
                  <a:pt x="1485" y="1977"/>
                  <a:pt x="1474" y="1999"/>
                  <a:pt x="1479" y="2005"/>
                </a:cubicBezTo>
                <a:cubicBezTo>
                  <a:pt x="1474" y="2016"/>
                  <a:pt x="1474" y="2072"/>
                  <a:pt x="1457" y="2095"/>
                </a:cubicBezTo>
                <a:cubicBezTo>
                  <a:pt x="1457" y="2106"/>
                  <a:pt x="1468" y="2111"/>
                  <a:pt x="1457" y="2139"/>
                </a:cubicBezTo>
                <a:cubicBezTo>
                  <a:pt x="1457" y="2141"/>
                  <a:pt x="1456" y="2142"/>
                  <a:pt x="1455" y="2142"/>
                </a:cubicBezTo>
                <a:cubicBezTo>
                  <a:pt x="1454" y="2142"/>
                  <a:pt x="1453" y="2141"/>
                  <a:pt x="1452" y="2140"/>
                </a:cubicBezTo>
                <a:lnTo>
                  <a:pt x="1452" y="2140"/>
                </a:lnTo>
                <a:cubicBezTo>
                  <a:pt x="1454" y="2145"/>
                  <a:pt x="1450" y="2168"/>
                  <a:pt x="1455" y="2168"/>
                </a:cubicBezTo>
                <a:cubicBezTo>
                  <a:pt x="1457" y="2168"/>
                  <a:pt x="1459" y="2166"/>
                  <a:pt x="1462" y="2162"/>
                </a:cubicBezTo>
                <a:lnTo>
                  <a:pt x="1462" y="2162"/>
                </a:lnTo>
                <a:cubicBezTo>
                  <a:pt x="1412" y="2229"/>
                  <a:pt x="1401" y="2375"/>
                  <a:pt x="1356" y="2431"/>
                </a:cubicBezTo>
                <a:cubicBezTo>
                  <a:pt x="1345" y="2487"/>
                  <a:pt x="1328" y="2554"/>
                  <a:pt x="1311" y="2604"/>
                </a:cubicBezTo>
                <a:cubicBezTo>
                  <a:pt x="1311" y="2601"/>
                  <a:pt x="1310" y="2600"/>
                  <a:pt x="1309" y="2598"/>
                </a:cubicBezTo>
                <a:lnTo>
                  <a:pt x="1309" y="2598"/>
                </a:lnTo>
                <a:cubicBezTo>
                  <a:pt x="1285" y="2654"/>
                  <a:pt x="1321" y="2646"/>
                  <a:pt x="1289" y="2716"/>
                </a:cubicBezTo>
                <a:cubicBezTo>
                  <a:pt x="1285" y="2722"/>
                  <a:pt x="1282" y="2725"/>
                  <a:pt x="1281" y="2725"/>
                </a:cubicBezTo>
                <a:cubicBezTo>
                  <a:pt x="1276" y="2725"/>
                  <a:pt x="1288" y="2690"/>
                  <a:pt x="1286" y="2690"/>
                </a:cubicBezTo>
                <a:lnTo>
                  <a:pt x="1286" y="2690"/>
                </a:lnTo>
                <a:cubicBezTo>
                  <a:pt x="1285" y="2690"/>
                  <a:pt x="1285" y="2691"/>
                  <a:pt x="1283" y="2694"/>
                </a:cubicBezTo>
                <a:cubicBezTo>
                  <a:pt x="1250" y="2694"/>
                  <a:pt x="1255" y="2789"/>
                  <a:pt x="1227" y="2834"/>
                </a:cubicBezTo>
                <a:lnTo>
                  <a:pt x="1227" y="2823"/>
                </a:lnTo>
                <a:cubicBezTo>
                  <a:pt x="1205" y="2856"/>
                  <a:pt x="1210" y="2918"/>
                  <a:pt x="1188" y="2985"/>
                </a:cubicBezTo>
                <a:cubicBezTo>
                  <a:pt x="1188" y="2985"/>
                  <a:pt x="1188" y="2980"/>
                  <a:pt x="1182" y="2980"/>
                </a:cubicBezTo>
                <a:cubicBezTo>
                  <a:pt x="1182" y="3030"/>
                  <a:pt x="1166" y="3114"/>
                  <a:pt x="1149" y="3181"/>
                </a:cubicBezTo>
                <a:cubicBezTo>
                  <a:pt x="1145" y="3162"/>
                  <a:pt x="1146" y="3153"/>
                  <a:pt x="1144" y="3153"/>
                </a:cubicBezTo>
                <a:cubicBezTo>
                  <a:pt x="1143" y="3153"/>
                  <a:pt x="1141" y="3155"/>
                  <a:pt x="1138" y="3159"/>
                </a:cubicBezTo>
                <a:cubicBezTo>
                  <a:pt x="1132" y="3187"/>
                  <a:pt x="1154" y="3153"/>
                  <a:pt x="1143" y="3209"/>
                </a:cubicBezTo>
                <a:cubicBezTo>
                  <a:pt x="1132" y="3226"/>
                  <a:pt x="1115" y="3265"/>
                  <a:pt x="1098" y="3265"/>
                </a:cubicBezTo>
                <a:lnTo>
                  <a:pt x="1115" y="3215"/>
                </a:lnTo>
                <a:lnTo>
                  <a:pt x="1115" y="3215"/>
                </a:lnTo>
                <a:cubicBezTo>
                  <a:pt x="1093" y="3237"/>
                  <a:pt x="1093" y="3282"/>
                  <a:pt x="1082" y="3310"/>
                </a:cubicBezTo>
                <a:lnTo>
                  <a:pt x="1076" y="3304"/>
                </a:lnTo>
                <a:cubicBezTo>
                  <a:pt x="1054" y="3383"/>
                  <a:pt x="1076" y="3388"/>
                  <a:pt x="1042" y="3472"/>
                </a:cubicBezTo>
                <a:lnTo>
                  <a:pt x="1054" y="3467"/>
                </a:lnTo>
                <a:lnTo>
                  <a:pt x="1054" y="3467"/>
                </a:lnTo>
                <a:cubicBezTo>
                  <a:pt x="1054" y="3523"/>
                  <a:pt x="1031" y="3506"/>
                  <a:pt x="1026" y="3556"/>
                </a:cubicBezTo>
                <a:lnTo>
                  <a:pt x="1003" y="3562"/>
                </a:lnTo>
                <a:cubicBezTo>
                  <a:pt x="998" y="3596"/>
                  <a:pt x="986" y="3674"/>
                  <a:pt x="964" y="3724"/>
                </a:cubicBezTo>
                <a:cubicBezTo>
                  <a:pt x="964" y="3691"/>
                  <a:pt x="981" y="3629"/>
                  <a:pt x="992" y="3584"/>
                </a:cubicBezTo>
                <a:lnTo>
                  <a:pt x="992" y="3584"/>
                </a:lnTo>
                <a:cubicBezTo>
                  <a:pt x="981" y="3618"/>
                  <a:pt x="953" y="3685"/>
                  <a:pt x="953" y="3702"/>
                </a:cubicBezTo>
                <a:cubicBezTo>
                  <a:pt x="958" y="3691"/>
                  <a:pt x="958" y="3674"/>
                  <a:pt x="964" y="3663"/>
                </a:cubicBezTo>
                <a:lnTo>
                  <a:pt x="964" y="3663"/>
                </a:lnTo>
                <a:cubicBezTo>
                  <a:pt x="964" y="3708"/>
                  <a:pt x="947" y="3758"/>
                  <a:pt x="914" y="3808"/>
                </a:cubicBezTo>
                <a:cubicBezTo>
                  <a:pt x="912" y="3807"/>
                  <a:pt x="910" y="3806"/>
                  <a:pt x="908" y="3806"/>
                </a:cubicBezTo>
                <a:cubicBezTo>
                  <a:pt x="896" y="3806"/>
                  <a:pt x="876" y="3835"/>
                  <a:pt x="852" y="3864"/>
                </a:cubicBezTo>
                <a:cubicBezTo>
                  <a:pt x="824" y="3904"/>
                  <a:pt x="785" y="3943"/>
                  <a:pt x="762" y="3943"/>
                </a:cubicBezTo>
                <a:cubicBezTo>
                  <a:pt x="690" y="4021"/>
                  <a:pt x="583" y="4055"/>
                  <a:pt x="471" y="4060"/>
                </a:cubicBezTo>
                <a:cubicBezTo>
                  <a:pt x="494" y="4074"/>
                  <a:pt x="485" y="4074"/>
                  <a:pt x="472" y="4074"/>
                </a:cubicBezTo>
                <a:cubicBezTo>
                  <a:pt x="459" y="4074"/>
                  <a:pt x="440" y="4074"/>
                  <a:pt x="443" y="4088"/>
                </a:cubicBezTo>
                <a:cubicBezTo>
                  <a:pt x="415" y="4083"/>
                  <a:pt x="404" y="4083"/>
                  <a:pt x="404" y="4083"/>
                </a:cubicBezTo>
                <a:cubicBezTo>
                  <a:pt x="376" y="4066"/>
                  <a:pt x="348" y="4055"/>
                  <a:pt x="325" y="4038"/>
                </a:cubicBezTo>
                <a:cubicBezTo>
                  <a:pt x="322" y="4033"/>
                  <a:pt x="323" y="4032"/>
                  <a:pt x="326" y="4032"/>
                </a:cubicBezTo>
                <a:cubicBezTo>
                  <a:pt x="332" y="4032"/>
                  <a:pt x="343" y="4036"/>
                  <a:pt x="349" y="4036"/>
                </a:cubicBezTo>
                <a:cubicBezTo>
                  <a:pt x="352" y="4036"/>
                  <a:pt x="353" y="4035"/>
                  <a:pt x="353" y="4032"/>
                </a:cubicBezTo>
                <a:cubicBezTo>
                  <a:pt x="303" y="4010"/>
                  <a:pt x="337" y="4016"/>
                  <a:pt x="309" y="3993"/>
                </a:cubicBezTo>
                <a:lnTo>
                  <a:pt x="309" y="3993"/>
                </a:lnTo>
                <a:cubicBezTo>
                  <a:pt x="309" y="3996"/>
                  <a:pt x="307" y="3998"/>
                  <a:pt x="303" y="3998"/>
                </a:cubicBezTo>
                <a:cubicBezTo>
                  <a:pt x="294" y="3998"/>
                  <a:pt x="275" y="3987"/>
                  <a:pt x="258" y="3971"/>
                </a:cubicBezTo>
                <a:lnTo>
                  <a:pt x="258" y="3971"/>
                </a:lnTo>
                <a:cubicBezTo>
                  <a:pt x="270" y="3982"/>
                  <a:pt x="281" y="3993"/>
                  <a:pt x="292" y="4010"/>
                </a:cubicBezTo>
                <a:cubicBezTo>
                  <a:pt x="253" y="3993"/>
                  <a:pt x="241" y="3971"/>
                  <a:pt x="230" y="3960"/>
                </a:cubicBezTo>
                <a:cubicBezTo>
                  <a:pt x="225" y="3943"/>
                  <a:pt x="219" y="3926"/>
                  <a:pt x="185" y="3898"/>
                </a:cubicBezTo>
                <a:lnTo>
                  <a:pt x="185" y="3898"/>
                </a:lnTo>
                <a:lnTo>
                  <a:pt x="208" y="3909"/>
                </a:lnTo>
                <a:cubicBezTo>
                  <a:pt x="197" y="3898"/>
                  <a:pt x="174" y="3864"/>
                  <a:pt x="157" y="3831"/>
                </a:cubicBezTo>
                <a:cubicBezTo>
                  <a:pt x="141" y="3797"/>
                  <a:pt x="129" y="3758"/>
                  <a:pt x="113" y="3741"/>
                </a:cubicBezTo>
                <a:cubicBezTo>
                  <a:pt x="113" y="3735"/>
                  <a:pt x="116" y="3728"/>
                  <a:pt x="120" y="3728"/>
                </a:cubicBezTo>
                <a:cubicBezTo>
                  <a:pt x="121" y="3728"/>
                  <a:pt x="122" y="3729"/>
                  <a:pt x="123" y="3732"/>
                </a:cubicBezTo>
                <a:lnTo>
                  <a:pt x="123" y="3732"/>
                </a:lnTo>
                <a:cubicBezTo>
                  <a:pt x="112" y="3632"/>
                  <a:pt x="103" y="3492"/>
                  <a:pt x="141" y="3416"/>
                </a:cubicBezTo>
                <a:lnTo>
                  <a:pt x="146" y="3422"/>
                </a:lnTo>
                <a:cubicBezTo>
                  <a:pt x="146" y="3405"/>
                  <a:pt x="141" y="3383"/>
                  <a:pt x="152" y="3360"/>
                </a:cubicBezTo>
                <a:cubicBezTo>
                  <a:pt x="155" y="3364"/>
                  <a:pt x="156" y="3367"/>
                  <a:pt x="158" y="3367"/>
                </a:cubicBezTo>
                <a:cubicBezTo>
                  <a:pt x="159" y="3367"/>
                  <a:pt x="161" y="3365"/>
                  <a:pt x="163" y="3360"/>
                </a:cubicBezTo>
                <a:cubicBezTo>
                  <a:pt x="163" y="3349"/>
                  <a:pt x="163" y="3304"/>
                  <a:pt x="174" y="3276"/>
                </a:cubicBezTo>
                <a:lnTo>
                  <a:pt x="174" y="3304"/>
                </a:lnTo>
                <a:cubicBezTo>
                  <a:pt x="219" y="3198"/>
                  <a:pt x="213" y="3136"/>
                  <a:pt x="236" y="3041"/>
                </a:cubicBezTo>
                <a:cubicBezTo>
                  <a:pt x="236" y="3041"/>
                  <a:pt x="237" y="3041"/>
                  <a:pt x="238" y="3041"/>
                </a:cubicBezTo>
                <a:cubicBezTo>
                  <a:pt x="255" y="3041"/>
                  <a:pt x="287" y="2961"/>
                  <a:pt x="303" y="2918"/>
                </a:cubicBezTo>
                <a:lnTo>
                  <a:pt x="303" y="2923"/>
                </a:lnTo>
                <a:cubicBezTo>
                  <a:pt x="342" y="2795"/>
                  <a:pt x="348" y="2699"/>
                  <a:pt x="370" y="2582"/>
                </a:cubicBezTo>
                <a:cubicBezTo>
                  <a:pt x="415" y="2515"/>
                  <a:pt x="454" y="2335"/>
                  <a:pt x="499" y="2223"/>
                </a:cubicBezTo>
                <a:lnTo>
                  <a:pt x="499" y="2223"/>
                </a:lnTo>
                <a:cubicBezTo>
                  <a:pt x="496" y="2228"/>
                  <a:pt x="494" y="2229"/>
                  <a:pt x="492" y="2229"/>
                </a:cubicBezTo>
                <a:cubicBezTo>
                  <a:pt x="486" y="2229"/>
                  <a:pt x="484" y="2212"/>
                  <a:pt x="488" y="2195"/>
                </a:cubicBezTo>
                <a:cubicBezTo>
                  <a:pt x="498" y="2170"/>
                  <a:pt x="499" y="2127"/>
                  <a:pt x="511" y="2127"/>
                </a:cubicBezTo>
                <a:cubicBezTo>
                  <a:pt x="513" y="2127"/>
                  <a:pt x="514" y="2127"/>
                  <a:pt x="516" y="2128"/>
                </a:cubicBezTo>
                <a:lnTo>
                  <a:pt x="510" y="2134"/>
                </a:lnTo>
                <a:cubicBezTo>
                  <a:pt x="538" y="2123"/>
                  <a:pt x="550" y="2061"/>
                  <a:pt x="561" y="2016"/>
                </a:cubicBezTo>
                <a:lnTo>
                  <a:pt x="538" y="2005"/>
                </a:lnTo>
                <a:cubicBezTo>
                  <a:pt x="611" y="1899"/>
                  <a:pt x="622" y="1703"/>
                  <a:pt x="673" y="1647"/>
                </a:cubicBezTo>
                <a:cubicBezTo>
                  <a:pt x="673" y="1619"/>
                  <a:pt x="684" y="1585"/>
                  <a:pt x="690" y="1557"/>
                </a:cubicBezTo>
                <a:lnTo>
                  <a:pt x="701" y="1563"/>
                </a:lnTo>
                <a:cubicBezTo>
                  <a:pt x="729" y="1484"/>
                  <a:pt x="740" y="1445"/>
                  <a:pt x="774" y="1350"/>
                </a:cubicBezTo>
                <a:lnTo>
                  <a:pt x="774" y="1372"/>
                </a:lnTo>
                <a:cubicBezTo>
                  <a:pt x="790" y="1322"/>
                  <a:pt x="757" y="1294"/>
                  <a:pt x="774" y="1249"/>
                </a:cubicBezTo>
                <a:lnTo>
                  <a:pt x="796" y="1238"/>
                </a:lnTo>
                <a:cubicBezTo>
                  <a:pt x="830" y="1143"/>
                  <a:pt x="880" y="1059"/>
                  <a:pt x="891" y="958"/>
                </a:cubicBezTo>
                <a:cubicBezTo>
                  <a:pt x="891" y="963"/>
                  <a:pt x="897" y="969"/>
                  <a:pt x="897" y="980"/>
                </a:cubicBezTo>
                <a:cubicBezTo>
                  <a:pt x="907" y="943"/>
                  <a:pt x="959" y="828"/>
                  <a:pt x="939" y="828"/>
                </a:cubicBezTo>
                <a:lnTo>
                  <a:pt x="939" y="828"/>
                </a:lnTo>
                <a:cubicBezTo>
                  <a:pt x="939" y="828"/>
                  <a:pt x="939" y="828"/>
                  <a:pt x="938" y="828"/>
                </a:cubicBezTo>
                <a:lnTo>
                  <a:pt x="938" y="828"/>
                </a:lnTo>
                <a:cubicBezTo>
                  <a:pt x="954" y="820"/>
                  <a:pt x="970" y="731"/>
                  <a:pt x="981" y="678"/>
                </a:cubicBezTo>
                <a:lnTo>
                  <a:pt x="986" y="694"/>
                </a:lnTo>
                <a:cubicBezTo>
                  <a:pt x="986" y="644"/>
                  <a:pt x="981" y="644"/>
                  <a:pt x="1009" y="588"/>
                </a:cubicBezTo>
                <a:cubicBezTo>
                  <a:pt x="1011" y="584"/>
                  <a:pt x="1013" y="582"/>
                  <a:pt x="1014" y="582"/>
                </a:cubicBezTo>
                <a:lnTo>
                  <a:pt x="1014" y="582"/>
                </a:lnTo>
                <a:cubicBezTo>
                  <a:pt x="1016" y="582"/>
                  <a:pt x="1016" y="588"/>
                  <a:pt x="1009" y="599"/>
                </a:cubicBezTo>
                <a:cubicBezTo>
                  <a:pt x="1037" y="566"/>
                  <a:pt x="1014" y="560"/>
                  <a:pt x="1059" y="526"/>
                </a:cubicBezTo>
                <a:lnTo>
                  <a:pt x="1059" y="526"/>
                </a:lnTo>
                <a:cubicBezTo>
                  <a:pt x="1054" y="532"/>
                  <a:pt x="1054" y="538"/>
                  <a:pt x="1048" y="543"/>
                </a:cubicBezTo>
                <a:cubicBezTo>
                  <a:pt x="1082" y="521"/>
                  <a:pt x="1076" y="521"/>
                  <a:pt x="1093" y="498"/>
                </a:cubicBezTo>
                <a:cubicBezTo>
                  <a:pt x="1106" y="489"/>
                  <a:pt x="1132" y="483"/>
                  <a:pt x="1154" y="483"/>
                </a:cubicBezTo>
                <a:cubicBezTo>
                  <a:pt x="1170" y="483"/>
                  <a:pt x="1183" y="486"/>
                  <a:pt x="1188" y="493"/>
                </a:cubicBezTo>
                <a:cubicBezTo>
                  <a:pt x="1188" y="484"/>
                  <a:pt x="1207" y="475"/>
                  <a:pt x="1229" y="475"/>
                </a:cubicBezTo>
                <a:cubicBezTo>
                  <a:pt x="1234" y="475"/>
                  <a:pt x="1239" y="475"/>
                  <a:pt x="1244" y="476"/>
                </a:cubicBezTo>
                <a:cubicBezTo>
                  <a:pt x="1250" y="482"/>
                  <a:pt x="1238" y="487"/>
                  <a:pt x="1233" y="487"/>
                </a:cubicBezTo>
                <a:cubicBezTo>
                  <a:pt x="1306" y="498"/>
                  <a:pt x="1350" y="493"/>
                  <a:pt x="1395" y="526"/>
                </a:cubicBezTo>
                <a:cubicBezTo>
                  <a:pt x="1395" y="532"/>
                  <a:pt x="1401" y="532"/>
                  <a:pt x="1401" y="538"/>
                </a:cubicBezTo>
                <a:cubicBezTo>
                  <a:pt x="1351" y="513"/>
                  <a:pt x="1309" y="501"/>
                  <a:pt x="1305" y="499"/>
                </a:cubicBezTo>
                <a:lnTo>
                  <a:pt x="1305" y="499"/>
                </a:lnTo>
                <a:cubicBezTo>
                  <a:pt x="1301" y="510"/>
                  <a:pt x="1344" y="527"/>
                  <a:pt x="1306" y="532"/>
                </a:cubicBezTo>
                <a:cubicBezTo>
                  <a:pt x="1345" y="532"/>
                  <a:pt x="1418" y="538"/>
                  <a:pt x="1446" y="571"/>
                </a:cubicBezTo>
                <a:cubicBezTo>
                  <a:pt x="1451" y="571"/>
                  <a:pt x="1451" y="577"/>
                  <a:pt x="1451" y="577"/>
                </a:cubicBezTo>
                <a:lnTo>
                  <a:pt x="1446" y="577"/>
                </a:lnTo>
                <a:cubicBezTo>
                  <a:pt x="1451" y="582"/>
                  <a:pt x="1457" y="588"/>
                  <a:pt x="1468" y="594"/>
                </a:cubicBezTo>
                <a:cubicBezTo>
                  <a:pt x="1474" y="605"/>
                  <a:pt x="1479" y="610"/>
                  <a:pt x="1485" y="622"/>
                </a:cubicBezTo>
                <a:cubicBezTo>
                  <a:pt x="1485" y="625"/>
                  <a:pt x="1487" y="628"/>
                  <a:pt x="1489" y="633"/>
                </a:cubicBezTo>
                <a:lnTo>
                  <a:pt x="1489" y="633"/>
                </a:lnTo>
                <a:cubicBezTo>
                  <a:pt x="1488" y="629"/>
                  <a:pt x="1490" y="627"/>
                  <a:pt x="1490" y="627"/>
                </a:cubicBezTo>
                <a:lnTo>
                  <a:pt x="1490" y="627"/>
                </a:lnTo>
                <a:cubicBezTo>
                  <a:pt x="1490" y="633"/>
                  <a:pt x="1496" y="638"/>
                  <a:pt x="1502" y="644"/>
                </a:cubicBezTo>
                <a:lnTo>
                  <a:pt x="1496" y="644"/>
                </a:lnTo>
                <a:cubicBezTo>
                  <a:pt x="1494" y="642"/>
                  <a:pt x="1493" y="641"/>
                  <a:pt x="1492" y="640"/>
                </a:cubicBezTo>
                <a:lnTo>
                  <a:pt x="1492" y="640"/>
                </a:lnTo>
                <a:cubicBezTo>
                  <a:pt x="1493" y="642"/>
                  <a:pt x="1495" y="646"/>
                  <a:pt x="1496" y="650"/>
                </a:cubicBezTo>
                <a:cubicBezTo>
                  <a:pt x="1496" y="661"/>
                  <a:pt x="1502" y="672"/>
                  <a:pt x="1507" y="683"/>
                </a:cubicBezTo>
                <a:cubicBezTo>
                  <a:pt x="1508" y="683"/>
                  <a:pt x="1509" y="683"/>
                  <a:pt x="1510" y="683"/>
                </a:cubicBezTo>
                <a:cubicBezTo>
                  <a:pt x="1516" y="683"/>
                  <a:pt x="1518" y="695"/>
                  <a:pt x="1520" y="695"/>
                </a:cubicBezTo>
                <a:cubicBezTo>
                  <a:pt x="1521" y="695"/>
                  <a:pt x="1522" y="692"/>
                  <a:pt x="1524" y="683"/>
                </a:cubicBezTo>
                <a:cubicBezTo>
                  <a:pt x="1524" y="683"/>
                  <a:pt x="1524" y="678"/>
                  <a:pt x="1518" y="661"/>
                </a:cubicBezTo>
                <a:cubicBezTo>
                  <a:pt x="1518" y="661"/>
                  <a:pt x="1518" y="655"/>
                  <a:pt x="1518" y="655"/>
                </a:cubicBezTo>
                <a:cubicBezTo>
                  <a:pt x="1513" y="638"/>
                  <a:pt x="1507" y="622"/>
                  <a:pt x="1490" y="605"/>
                </a:cubicBezTo>
                <a:lnTo>
                  <a:pt x="1490" y="605"/>
                </a:lnTo>
                <a:cubicBezTo>
                  <a:pt x="1507" y="616"/>
                  <a:pt x="1524" y="633"/>
                  <a:pt x="1524" y="661"/>
                </a:cubicBezTo>
                <a:cubicBezTo>
                  <a:pt x="1535" y="666"/>
                  <a:pt x="1546" y="678"/>
                  <a:pt x="1552" y="689"/>
                </a:cubicBezTo>
                <a:cubicBezTo>
                  <a:pt x="1541" y="722"/>
                  <a:pt x="1518" y="784"/>
                  <a:pt x="1507" y="795"/>
                </a:cubicBezTo>
                <a:cubicBezTo>
                  <a:pt x="1502" y="868"/>
                  <a:pt x="1457" y="975"/>
                  <a:pt x="1462" y="1031"/>
                </a:cubicBezTo>
                <a:cubicBezTo>
                  <a:pt x="1462" y="1053"/>
                  <a:pt x="1451" y="1053"/>
                  <a:pt x="1446" y="1064"/>
                </a:cubicBezTo>
                <a:cubicBezTo>
                  <a:pt x="1446" y="1047"/>
                  <a:pt x="1451" y="1031"/>
                  <a:pt x="1451" y="1025"/>
                </a:cubicBezTo>
                <a:lnTo>
                  <a:pt x="1451" y="1025"/>
                </a:lnTo>
                <a:cubicBezTo>
                  <a:pt x="1440" y="1070"/>
                  <a:pt x="1406" y="1159"/>
                  <a:pt x="1423" y="1176"/>
                </a:cubicBezTo>
                <a:cubicBezTo>
                  <a:pt x="1416" y="1189"/>
                  <a:pt x="1412" y="1192"/>
                  <a:pt x="1410" y="1192"/>
                </a:cubicBezTo>
                <a:cubicBezTo>
                  <a:pt x="1407" y="1192"/>
                  <a:pt x="1407" y="1182"/>
                  <a:pt x="1406" y="1182"/>
                </a:cubicBezTo>
                <a:cubicBezTo>
                  <a:pt x="1405" y="1182"/>
                  <a:pt x="1403" y="1189"/>
                  <a:pt x="1395" y="1215"/>
                </a:cubicBezTo>
                <a:lnTo>
                  <a:pt x="1390" y="1204"/>
                </a:lnTo>
                <a:cubicBezTo>
                  <a:pt x="1318" y="1342"/>
                  <a:pt x="1349" y="1458"/>
                  <a:pt x="1265" y="1611"/>
                </a:cubicBezTo>
                <a:lnTo>
                  <a:pt x="1265" y="1611"/>
                </a:lnTo>
                <a:cubicBezTo>
                  <a:pt x="1269" y="1605"/>
                  <a:pt x="1272" y="1602"/>
                  <a:pt x="1272" y="1602"/>
                </a:cubicBezTo>
                <a:lnTo>
                  <a:pt x="1272" y="1602"/>
                </a:lnTo>
                <a:cubicBezTo>
                  <a:pt x="1194" y="1792"/>
                  <a:pt x="1154" y="2005"/>
                  <a:pt x="1070" y="2184"/>
                </a:cubicBezTo>
                <a:cubicBezTo>
                  <a:pt x="1048" y="2235"/>
                  <a:pt x="1059" y="2246"/>
                  <a:pt x="1054" y="2279"/>
                </a:cubicBezTo>
                <a:lnTo>
                  <a:pt x="1037" y="2291"/>
                </a:lnTo>
                <a:lnTo>
                  <a:pt x="1031" y="2347"/>
                </a:lnTo>
                <a:cubicBezTo>
                  <a:pt x="1020" y="2431"/>
                  <a:pt x="953" y="2475"/>
                  <a:pt x="942" y="2582"/>
                </a:cubicBezTo>
                <a:lnTo>
                  <a:pt x="953" y="2576"/>
                </a:lnTo>
                <a:lnTo>
                  <a:pt x="953" y="2576"/>
                </a:lnTo>
                <a:cubicBezTo>
                  <a:pt x="942" y="2609"/>
                  <a:pt x="926" y="2683"/>
                  <a:pt x="915" y="2683"/>
                </a:cubicBezTo>
                <a:cubicBezTo>
                  <a:pt x="914" y="2683"/>
                  <a:pt x="914" y="2683"/>
                  <a:pt x="914" y="2683"/>
                </a:cubicBezTo>
                <a:lnTo>
                  <a:pt x="914" y="2683"/>
                </a:lnTo>
                <a:cubicBezTo>
                  <a:pt x="914" y="2683"/>
                  <a:pt x="919" y="2694"/>
                  <a:pt x="908" y="2711"/>
                </a:cubicBezTo>
                <a:lnTo>
                  <a:pt x="902" y="2705"/>
                </a:lnTo>
                <a:lnTo>
                  <a:pt x="886" y="2800"/>
                </a:lnTo>
                <a:cubicBezTo>
                  <a:pt x="876" y="2824"/>
                  <a:pt x="870" y="2828"/>
                  <a:pt x="865" y="2828"/>
                </a:cubicBezTo>
                <a:cubicBezTo>
                  <a:pt x="862" y="2828"/>
                  <a:pt x="860" y="2827"/>
                  <a:pt x="857" y="2827"/>
                </a:cubicBezTo>
                <a:cubicBezTo>
                  <a:pt x="850" y="2827"/>
                  <a:pt x="841" y="2834"/>
                  <a:pt x="824" y="2879"/>
                </a:cubicBezTo>
                <a:cubicBezTo>
                  <a:pt x="819" y="2914"/>
                  <a:pt x="814" y="2982"/>
                  <a:pt x="817" y="2982"/>
                </a:cubicBezTo>
                <a:cubicBezTo>
                  <a:pt x="817" y="2982"/>
                  <a:pt x="818" y="2981"/>
                  <a:pt x="818" y="2980"/>
                </a:cubicBezTo>
                <a:cubicBezTo>
                  <a:pt x="824" y="2968"/>
                  <a:pt x="841" y="2946"/>
                  <a:pt x="846" y="2946"/>
                </a:cubicBezTo>
                <a:lnTo>
                  <a:pt x="846" y="2946"/>
                </a:lnTo>
                <a:lnTo>
                  <a:pt x="835" y="2980"/>
                </a:lnTo>
                <a:cubicBezTo>
                  <a:pt x="846" y="2988"/>
                  <a:pt x="854" y="2998"/>
                  <a:pt x="865" y="2998"/>
                </a:cubicBezTo>
                <a:cubicBezTo>
                  <a:pt x="876" y="2998"/>
                  <a:pt x="890" y="2986"/>
                  <a:pt x="914" y="2946"/>
                </a:cubicBezTo>
                <a:lnTo>
                  <a:pt x="919" y="2884"/>
                </a:lnTo>
                <a:lnTo>
                  <a:pt x="936" y="2868"/>
                </a:lnTo>
                <a:lnTo>
                  <a:pt x="936" y="2868"/>
                </a:lnTo>
                <a:cubicBezTo>
                  <a:pt x="936" y="2868"/>
                  <a:pt x="936" y="2868"/>
                  <a:pt x="936" y="2868"/>
                </a:cubicBezTo>
                <a:lnTo>
                  <a:pt x="936" y="2868"/>
                </a:lnTo>
                <a:lnTo>
                  <a:pt x="936" y="2867"/>
                </a:lnTo>
                <a:lnTo>
                  <a:pt x="936" y="2868"/>
                </a:lnTo>
                <a:lnTo>
                  <a:pt x="936" y="2868"/>
                </a:lnTo>
                <a:cubicBezTo>
                  <a:pt x="936" y="2862"/>
                  <a:pt x="936" y="2856"/>
                  <a:pt x="936" y="2851"/>
                </a:cubicBezTo>
                <a:cubicBezTo>
                  <a:pt x="942" y="2851"/>
                  <a:pt x="947" y="2839"/>
                  <a:pt x="953" y="2834"/>
                </a:cubicBezTo>
                <a:lnTo>
                  <a:pt x="953" y="2767"/>
                </a:lnTo>
                <a:cubicBezTo>
                  <a:pt x="954" y="2766"/>
                  <a:pt x="954" y="2766"/>
                  <a:pt x="955" y="2766"/>
                </a:cubicBezTo>
                <a:cubicBezTo>
                  <a:pt x="961" y="2766"/>
                  <a:pt x="963" y="2779"/>
                  <a:pt x="968" y="2779"/>
                </a:cubicBezTo>
                <a:cubicBezTo>
                  <a:pt x="971" y="2779"/>
                  <a:pt x="975" y="2774"/>
                  <a:pt x="981" y="2761"/>
                </a:cubicBezTo>
                <a:cubicBezTo>
                  <a:pt x="981" y="2754"/>
                  <a:pt x="979" y="2752"/>
                  <a:pt x="976" y="2752"/>
                </a:cubicBezTo>
                <a:cubicBezTo>
                  <a:pt x="973" y="2752"/>
                  <a:pt x="967" y="2757"/>
                  <a:pt x="963" y="2757"/>
                </a:cubicBezTo>
                <a:cubicBezTo>
                  <a:pt x="959" y="2757"/>
                  <a:pt x="956" y="2752"/>
                  <a:pt x="958" y="2733"/>
                </a:cubicBezTo>
                <a:cubicBezTo>
                  <a:pt x="981" y="2711"/>
                  <a:pt x="986" y="2722"/>
                  <a:pt x="986" y="2683"/>
                </a:cubicBezTo>
                <a:cubicBezTo>
                  <a:pt x="990" y="2683"/>
                  <a:pt x="994" y="2685"/>
                  <a:pt x="994" y="2693"/>
                </a:cubicBezTo>
                <a:lnTo>
                  <a:pt x="994" y="2693"/>
                </a:lnTo>
                <a:cubicBezTo>
                  <a:pt x="1001" y="2661"/>
                  <a:pt x="1014" y="2624"/>
                  <a:pt x="1009" y="2604"/>
                </a:cubicBezTo>
                <a:cubicBezTo>
                  <a:pt x="1030" y="2583"/>
                  <a:pt x="1042" y="2514"/>
                  <a:pt x="1057" y="2514"/>
                </a:cubicBezTo>
                <a:cubicBezTo>
                  <a:pt x="1058" y="2514"/>
                  <a:pt x="1059" y="2514"/>
                  <a:pt x="1059" y="2515"/>
                </a:cubicBezTo>
                <a:cubicBezTo>
                  <a:pt x="1059" y="2503"/>
                  <a:pt x="1059" y="2459"/>
                  <a:pt x="1070" y="2431"/>
                </a:cubicBezTo>
                <a:cubicBezTo>
                  <a:pt x="1071" y="2441"/>
                  <a:pt x="1073" y="2445"/>
                  <a:pt x="1075" y="2445"/>
                </a:cubicBezTo>
                <a:cubicBezTo>
                  <a:pt x="1084" y="2445"/>
                  <a:pt x="1105" y="2351"/>
                  <a:pt x="1123" y="2351"/>
                </a:cubicBezTo>
                <a:cubicBezTo>
                  <a:pt x="1124" y="2351"/>
                  <a:pt x="1125" y="2351"/>
                  <a:pt x="1126" y="2352"/>
                </a:cubicBezTo>
                <a:cubicBezTo>
                  <a:pt x="1115" y="2313"/>
                  <a:pt x="1160" y="2218"/>
                  <a:pt x="1166" y="2151"/>
                </a:cubicBezTo>
                <a:cubicBezTo>
                  <a:pt x="1168" y="2153"/>
                  <a:pt x="1170" y="2156"/>
                  <a:pt x="1170" y="2159"/>
                </a:cubicBezTo>
                <a:lnTo>
                  <a:pt x="1170" y="2159"/>
                </a:lnTo>
                <a:cubicBezTo>
                  <a:pt x="1183" y="2132"/>
                  <a:pt x="1189" y="2121"/>
                  <a:pt x="1199" y="2106"/>
                </a:cubicBezTo>
                <a:cubicBezTo>
                  <a:pt x="1188" y="2095"/>
                  <a:pt x="1199" y="2033"/>
                  <a:pt x="1199" y="1999"/>
                </a:cubicBezTo>
                <a:cubicBezTo>
                  <a:pt x="1206" y="1991"/>
                  <a:pt x="1211" y="1988"/>
                  <a:pt x="1214" y="1988"/>
                </a:cubicBezTo>
                <a:cubicBezTo>
                  <a:pt x="1225" y="1988"/>
                  <a:pt x="1216" y="2028"/>
                  <a:pt x="1230" y="2028"/>
                </a:cubicBezTo>
                <a:cubicBezTo>
                  <a:pt x="1231" y="2028"/>
                  <a:pt x="1232" y="2028"/>
                  <a:pt x="1233" y="2027"/>
                </a:cubicBezTo>
                <a:cubicBezTo>
                  <a:pt x="1217" y="2022"/>
                  <a:pt x="1240" y="1954"/>
                  <a:pt x="1230" y="1954"/>
                </a:cubicBezTo>
                <a:lnTo>
                  <a:pt x="1230" y="1954"/>
                </a:lnTo>
                <a:cubicBezTo>
                  <a:pt x="1229" y="1954"/>
                  <a:pt x="1228" y="1954"/>
                  <a:pt x="1227" y="1955"/>
                </a:cubicBezTo>
                <a:cubicBezTo>
                  <a:pt x="1250" y="1927"/>
                  <a:pt x="1244" y="1927"/>
                  <a:pt x="1261" y="1915"/>
                </a:cubicBezTo>
                <a:cubicBezTo>
                  <a:pt x="1244" y="1904"/>
                  <a:pt x="1266" y="1882"/>
                  <a:pt x="1266" y="1848"/>
                </a:cubicBezTo>
                <a:cubicBezTo>
                  <a:pt x="1294" y="1803"/>
                  <a:pt x="1289" y="1843"/>
                  <a:pt x="1300" y="1787"/>
                </a:cubicBezTo>
                <a:cubicBezTo>
                  <a:pt x="1303" y="1783"/>
                  <a:pt x="1305" y="1781"/>
                  <a:pt x="1307" y="1781"/>
                </a:cubicBezTo>
                <a:lnTo>
                  <a:pt x="1307" y="1781"/>
                </a:lnTo>
                <a:cubicBezTo>
                  <a:pt x="1313" y="1781"/>
                  <a:pt x="1306" y="1815"/>
                  <a:pt x="1306" y="1815"/>
                </a:cubicBezTo>
                <a:cubicBezTo>
                  <a:pt x="1328" y="1759"/>
                  <a:pt x="1300" y="1787"/>
                  <a:pt x="1294" y="1770"/>
                </a:cubicBezTo>
                <a:cubicBezTo>
                  <a:pt x="1303" y="1734"/>
                  <a:pt x="1309" y="1728"/>
                  <a:pt x="1315" y="1728"/>
                </a:cubicBezTo>
                <a:cubicBezTo>
                  <a:pt x="1318" y="1728"/>
                  <a:pt x="1321" y="1730"/>
                  <a:pt x="1324" y="1730"/>
                </a:cubicBezTo>
                <a:cubicBezTo>
                  <a:pt x="1327" y="1730"/>
                  <a:pt x="1330" y="1729"/>
                  <a:pt x="1334" y="1725"/>
                </a:cubicBezTo>
                <a:cubicBezTo>
                  <a:pt x="1339" y="1680"/>
                  <a:pt x="1339" y="1647"/>
                  <a:pt x="1350" y="1613"/>
                </a:cubicBezTo>
                <a:cubicBezTo>
                  <a:pt x="1350" y="1613"/>
                  <a:pt x="1353" y="1610"/>
                  <a:pt x="1355" y="1610"/>
                </a:cubicBezTo>
                <a:cubicBezTo>
                  <a:pt x="1355" y="1610"/>
                  <a:pt x="1356" y="1611"/>
                  <a:pt x="1356" y="1613"/>
                </a:cubicBezTo>
                <a:cubicBezTo>
                  <a:pt x="1356" y="1568"/>
                  <a:pt x="1395" y="1484"/>
                  <a:pt x="1401" y="1434"/>
                </a:cubicBezTo>
                <a:cubicBezTo>
                  <a:pt x="1401" y="1432"/>
                  <a:pt x="1401" y="1431"/>
                  <a:pt x="1401" y="1430"/>
                </a:cubicBezTo>
                <a:lnTo>
                  <a:pt x="1401" y="1430"/>
                </a:lnTo>
                <a:cubicBezTo>
                  <a:pt x="1399" y="1430"/>
                  <a:pt x="1397" y="1431"/>
                  <a:pt x="1395" y="1431"/>
                </a:cubicBezTo>
                <a:cubicBezTo>
                  <a:pt x="1388" y="1431"/>
                  <a:pt x="1382" y="1428"/>
                  <a:pt x="1378" y="1428"/>
                </a:cubicBezTo>
                <a:cubicBezTo>
                  <a:pt x="1390" y="1400"/>
                  <a:pt x="1384" y="1378"/>
                  <a:pt x="1395" y="1372"/>
                </a:cubicBezTo>
                <a:cubicBezTo>
                  <a:pt x="1395" y="1389"/>
                  <a:pt x="1395" y="1389"/>
                  <a:pt x="1395" y="1395"/>
                </a:cubicBezTo>
                <a:lnTo>
                  <a:pt x="1401" y="1372"/>
                </a:lnTo>
                <a:cubicBezTo>
                  <a:pt x="1404" y="1368"/>
                  <a:pt x="1407" y="1367"/>
                  <a:pt x="1408" y="1367"/>
                </a:cubicBezTo>
                <a:lnTo>
                  <a:pt x="1408" y="1367"/>
                </a:lnTo>
                <a:cubicBezTo>
                  <a:pt x="1415" y="1367"/>
                  <a:pt x="1397" y="1407"/>
                  <a:pt x="1406" y="1411"/>
                </a:cubicBezTo>
                <a:cubicBezTo>
                  <a:pt x="1418" y="1361"/>
                  <a:pt x="1423" y="1294"/>
                  <a:pt x="1440" y="1260"/>
                </a:cubicBezTo>
                <a:cubicBezTo>
                  <a:pt x="1441" y="1260"/>
                  <a:pt x="1441" y="1260"/>
                  <a:pt x="1442" y="1260"/>
                </a:cubicBezTo>
                <a:lnTo>
                  <a:pt x="1442" y="1260"/>
                </a:lnTo>
                <a:cubicBezTo>
                  <a:pt x="1456" y="1260"/>
                  <a:pt x="1432" y="1317"/>
                  <a:pt x="1437" y="1317"/>
                </a:cubicBezTo>
                <a:cubicBezTo>
                  <a:pt x="1438" y="1317"/>
                  <a:pt x="1440" y="1314"/>
                  <a:pt x="1446" y="1305"/>
                </a:cubicBezTo>
                <a:lnTo>
                  <a:pt x="1446" y="1305"/>
                </a:lnTo>
                <a:lnTo>
                  <a:pt x="1423" y="1361"/>
                </a:lnTo>
                <a:cubicBezTo>
                  <a:pt x="1432" y="1352"/>
                  <a:pt x="1436" y="1349"/>
                  <a:pt x="1437" y="1349"/>
                </a:cubicBezTo>
                <a:lnTo>
                  <a:pt x="1437" y="1349"/>
                </a:lnTo>
                <a:cubicBezTo>
                  <a:pt x="1441" y="1349"/>
                  <a:pt x="1427" y="1370"/>
                  <a:pt x="1432" y="1370"/>
                </a:cubicBezTo>
                <a:cubicBezTo>
                  <a:pt x="1434" y="1370"/>
                  <a:pt x="1438" y="1368"/>
                  <a:pt x="1446" y="1361"/>
                </a:cubicBezTo>
                <a:cubicBezTo>
                  <a:pt x="1479" y="1288"/>
                  <a:pt x="1468" y="1271"/>
                  <a:pt x="1502" y="1199"/>
                </a:cubicBezTo>
                <a:cubicBezTo>
                  <a:pt x="1499" y="1187"/>
                  <a:pt x="1495" y="1187"/>
                  <a:pt x="1491" y="1187"/>
                </a:cubicBezTo>
                <a:cubicBezTo>
                  <a:pt x="1488" y="1187"/>
                  <a:pt x="1485" y="1187"/>
                  <a:pt x="1485" y="1176"/>
                </a:cubicBezTo>
                <a:cubicBezTo>
                  <a:pt x="1507" y="1059"/>
                  <a:pt x="1552" y="1103"/>
                  <a:pt x="1558" y="1014"/>
                </a:cubicBezTo>
                <a:cubicBezTo>
                  <a:pt x="1552" y="991"/>
                  <a:pt x="1535" y="975"/>
                  <a:pt x="1569" y="919"/>
                </a:cubicBezTo>
                <a:lnTo>
                  <a:pt x="1580" y="947"/>
                </a:lnTo>
                <a:cubicBezTo>
                  <a:pt x="1602" y="868"/>
                  <a:pt x="1569" y="896"/>
                  <a:pt x="1602" y="812"/>
                </a:cubicBezTo>
                <a:lnTo>
                  <a:pt x="1602" y="812"/>
                </a:lnTo>
                <a:cubicBezTo>
                  <a:pt x="1602" y="827"/>
                  <a:pt x="1593" y="870"/>
                  <a:pt x="1596" y="870"/>
                </a:cubicBezTo>
                <a:cubicBezTo>
                  <a:pt x="1596" y="870"/>
                  <a:pt x="1596" y="869"/>
                  <a:pt x="1597" y="868"/>
                </a:cubicBezTo>
                <a:cubicBezTo>
                  <a:pt x="1625" y="812"/>
                  <a:pt x="1597" y="823"/>
                  <a:pt x="1602" y="778"/>
                </a:cubicBezTo>
                <a:lnTo>
                  <a:pt x="1619" y="773"/>
                </a:lnTo>
                <a:cubicBezTo>
                  <a:pt x="1625" y="722"/>
                  <a:pt x="1619" y="666"/>
                  <a:pt x="1597" y="616"/>
                </a:cubicBezTo>
                <a:cubicBezTo>
                  <a:pt x="1574" y="566"/>
                  <a:pt x="1530" y="521"/>
                  <a:pt x="1485" y="493"/>
                </a:cubicBezTo>
                <a:lnTo>
                  <a:pt x="1485" y="493"/>
                </a:lnTo>
                <a:cubicBezTo>
                  <a:pt x="1490" y="493"/>
                  <a:pt x="1497" y="496"/>
                  <a:pt x="1501" y="496"/>
                </a:cubicBezTo>
                <a:cubicBezTo>
                  <a:pt x="1504" y="496"/>
                  <a:pt x="1504" y="493"/>
                  <a:pt x="1496" y="482"/>
                </a:cubicBezTo>
                <a:cubicBezTo>
                  <a:pt x="1434" y="448"/>
                  <a:pt x="1373" y="420"/>
                  <a:pt x="1300" y="409"/>
                </a:cubicBezTo>
                <a:cubicBezTo>
                  <a:pt x="1261" y="399"/>
                  <a:pt x="1220" y="393"/>
                  <a:pt x="1179" y="393"/>
                </a:cubicBezTo>
                <a:cubicBezTo>
                  <a:pt x="1150" y="393"/>
                  <a:pt x="1121" y="396"/>
                  <a:pt x="1093" y="403"/>
                </a:cubicBezTo>
                <a:cubicBezTo>
                  <a:pt x="1076" y="414"/>
                  <a:pt x="1059" y="426"/>
                  <a:pt x="1048" y="437"/>
                </a:cubicBezTo>
                <a:cubicBezTo>
                  <a:pt x="1042" y="440"/>
                  <a:pt x="1035" y="441"/>
                  <a:pt x="1031" y="441"/>
                </a:cubicBezTo>
                <a:cubicBezTo>
                  <a:pt x="1028" y="441"/>
                  <a:pt x="1026" y="440"/>
                  <a:pt x="1029" y="438"/>
                </a:cubicBezTo>
                <a:lnTo>
                  <a:pt x="1029" y="438"/>
                </a:lnTo>
                <a:cubicBezTo>
                  <a:pt x="982" y="464"/>
                  <a:pt x="1036" y="443"/>
                  <a:pt x="1014" y="465"/>
                </a:cubicBezTo>
                <a:cubicBezTo>
                  <a:pt x="1001" y="475"/>
                  <a:pt x="992" y="481"/>
                  <a:pt x="989" y="481"/>
                </a:cubicBezTo>
                <a:cubicBezTo>
                  <a:pt x="987" y="481"/>
                  <a:pt x="987" y="477"/>
                  <a:pt x="992" y="470"/>
                </a:cubicBezTo>
                <a:lnTo>
                  <a:pt x="992" y="470"/>
                </a:lnTo>
                <a:cubicBezTo>
                  <a:pt x="958" y="510"/>
                  <a:pt x="930" y="566"/>
                  <a:pt x="914" y="622"/>
                </a:cubicBezTo>
                <a:cubicBezTo>
                  <a:pt x="891" y="678"/>
                  <a:pt x="874" y="734"/>
                  <a:pt x="852" y="773"/>
                </a:cubicBezTo>
                <a:lnTo>
                  <a:pt x="858" y="756"/>
                </a:lnTo>
                <a:lnTo>
                  <a:pt x="858" y="756"/>
                </a:lnTo>
                <a:cubicBezTo>
                  <a:pt x="830" y="811"/>
                  <a:pt x="856" y="833"/>
                  <a:pt x="826" y="881"/>
                </a:cubicBezTo>
                <a:lnTo>
                  <a:pt x="826" y="881"/>
                </a:lnTo>
                <a:cubicBezTo>
                  <a:pt x="827" y="879"/>
                  <a:pt x="828" y="876"/>
                  <a:pt x="830" y="874"/>
                </a:cubicBezTo>
                <a:lnTo>
                  <a:pt x="830" y="874"/>
                </a:lnTo>
                <a:lnTo>
                  <a:pt x="824" y="885"/>
                </a:lnTo>
                <a:cubicBezTo>
                  <a:pt x="825" y="884"/>
                  <a:pt x="826" y="882"/>
                  <a:pt x="826" y="881"/>
                </a:cubicBezTo>
                <a:lnTo>
                  <a:pt x="826" y="881"/>
                </a:lnTo>
                <a:cubicBezTo>
                  <a:pt x="772" y="1008"/>
                  <a:pt x="739" y="1156"/>
                  <a:pt x="684" y="1249"/>
                </a:cubicBezTo>
                <a:cubicBezTo>
                  <a:pt x="695" y="1277"/>
                  <a:pt x="634" y="1383"/>
                  <a:pt x="656" y="1400"/>
                </a:cubicBezTo>
                <a:cubicBezTo>
                  <a:pt x="617" y="1473"/>
                  <a:pt x="622" y="1445"/>
                  <a:pt x="578" y="1551"/>
                </a:cubicBezTo>
                <a:cubicBezTo>
                  <a:pt x="566" y="1579"/>
                  <a:pt x="578" y="1602"/>
                  <a:pt x="572" y="1635"/>
                </a:cubicBezTo>
                <a:lnTo>
                  <a:pt x="555" y="1635"/>
                </a:lnTo>
                <a:lnTo>
                  <a:pt x="555" y="1686"/>
                </a:lnTo>
                <a:lnTo>
                  <a:pt x="533" y="1708"/>
                </a:lnTo>
                <a:lnTo>
                  <a:pt x="522" y="1742"/>
                </a:lnTo>
                <a:cubicBezTo>
                  <a:pt x="526" y="1732"/>
                  <a:pt x="535" y="1718"/>
                  <a:pt x="541" y="1718"/>
                </a:cubicBezTo>
                <a:cubicBezTo>
                  <a:pt x="542" y="1718"/>
                  <a:pt x="543" y="1719"/>
                  <a:pt x="544" y="1719"/>
                </a:cubicBezTo>
                <a:cubicBezTo>
                  <a:pt x="533" y="1770"/>
                  <a:pt x="494" y="1843"/>
                  <a:pt x="482" y="1843"/>
                </a:cubicBezTo>
                <a:lnTo>
                  <a:pt x="460" y="1971"/>
                </a:lnTo>
                <a:cubicBezTo>
                  <a:pt x="454" y="1966"/>
                  <a:pt x="460" y="1943"/>
                  <a:pt x="460" y="1927"/>
                </a:cubicBezTo>
                <a:lnTo>
                  <a:pt x="460" y="1927"/>
                </a:lnTo>
                <a:cubicBezTo>
                  <a:pt x="454" y="1994"/>
                  <a:pt x="443" y="1932"/>
                  <a:pt x="438" y="1999"/>
                </a:cubicBezTo>
                <a:cubicBezTo>
                  <a:pt x="439" y="1997"/>
                  <a:pt x="440" y="1996"/>
                  <a:pt x="441" y="1996"/>
                </a:cubicBezTo>
                <a:cubicBezTo>
                  <a:pt x="443" y="1996"/>
                  <a:pt x="443" y="2005"/>
                  <a:pt x="443" y="2005"/>
                </a:cubicBezTo>
                <a:cubicBezTo>
                  <a:pt x="426" y="2033"/>
                  <a:pt x="404" y="2106"/>
                  <a:pt x="393" y="2156"/>
                </a:cubicBezTo>
                <a:lnTo>
                  <a:pt x="387" y="2145"/>
                </a:lnTo>
                <a:cubicBezTo>
                  <a:pt x="359" y="2235"/>
                  <a:pt x="337" y="2341"/>
                  <a:pt x="303" y="2442"/>
                </a:cubicBezTo>
                <a:cubicBezTo>
                  <a:pt x="310" y="2428"/>
                  <a:pt x="316" y="2422"/>
                  <a:pt x="320" y="2422"/>
                </a:cubicBezTo>
                <a:cubicBezTo>
                  <a:pt x="326" y="2422"/>
                  <a:pt x="329" y="2434"/>
                  <a:pt x="325" y="2453"/>
                </a:cubicBezTo>
                <a:lnTo>
                  <a:pt x="321" y="2454"/>
                </a:lnTo>
                <a:lnTo>
                  <a:pt x="321" y="2454"/>
                </a:lnTo>
                <a:cubicBezTo>
                  <a:pt x="321" y="2454"/>
                  <a:pt x="321" y="2454"/>
                  <a:pt x="321" y="2454"/>
                </a:cubicBezTo>
                <a:lnTo>
                  <a:pt x="321" y="2454"/>
                </a:lnTo>
                <a:cubicBezTo>
                  <a:pt x="321" y="2454"/>
                  <a:pt x="321" y="2454"/>
                  <a:pt x="321" y="2455"/>
                </a:cubicBezTo>
                <a:lnTo>
                  <a:pt x="321" y="2455"/>
                </a:lnTo>
                <a:lnTo>
                  <a:pt x="321" y="2454"/>
                </a:lnTo>
                <a:lnTo>
                  <a:pt x="321" y="2454"/>
                </a:lnTo>
                <a:cubicBezTo>
                  <a:pt x="322" y="2455"/>
                  <a:pt x="321" y="2459"/>
                  <a:pt x="320" y="2470"/>
                </a:cubicBezTo>
                <a:cubicBezTo>
                  <a:pt x="315" y="2487"/>
                  <a:pt x="310" y="2493"/>
                  <a:pt x="306" y="2493"/>
                </a:cubicBezTo>
                <a:cubicBezTo>
                  <a:pt x="301" y="2493"/>
                  <a:pt x="297" y="2483"/>
                  <a:pt x="297" y="2470"/>
                </a:cubicBezTo>
                <a:lnTo>
                  <a:pt x="292" y="2520"/>
                </a:lnTo>
                <a:cubicBezTo>
                  <a:pt x="286" y="2520"/>
                  <a:pt x="286" y="2509"/>
                  <a:pt x="281" y="2503"/>
                </a:cubicBezTo>
                <a:lnTo>
                  <a:pt x="281" y="2503"/>
                </a:lnTo>
                <a:cubicBezTo>
                  <a:pt x="286" y="2526"/>
                  <a:pt x="247" y="2582"/>
                  <a:pt x="253" y="2615"/>
                </a:cubicBezTo>
                <a:lnTo>
                  <a:pt x="247" y="2615"/>
                </a:lnTo>
                <a:cubicBezTo>
                  <a:pt x="219" y="2716"/>
                  <a:pt x="208" y="2767"/>
                  <a:pt x="185" y="2851"/>
                </a:cubicBezTo>
                <a:cubicBezTo>
                  <a:pt x="197" y="2856"/>
                  <a:pt x="185" y="2890"/>
                  <a:pt x="191" y="2918"/>
                </a:cubicBezTo>
                <a:cubicBezTo>
                  <a:pt x="169" y="2980"/>
                  <a:pt x="141" y="3041"/>
                  <a:pt x="118" y="3114"/>
                </a:cubicBezTo>
                <a:cubicBezTo>
                  <a:pt x="107" y="3170"/>
                  <a:pt x="124" y="3136"/>
                  <a:pt x="124" y="3159"/>
                </a:cubicBezTo>
                <a:cubicBezTo>
                  <a:pt x="111" y="3159"/>
                  <a:pt x="94" y="3206"/>
                  <a:pt x="90" y="3206"/>
                </a:cubicBezTo>
                <a:cubicBezTo>
                  <a:pt x="89" y="3206"/>
                  <a:pt x="89" y="3202"/>
                  <a:pt x="90" y="3192"/>
                </a:cubicBezTo>
                <a:lnTo>
                  <a:pt x="90" y="3192"/>
                </a:lnTo>
                <a:cubicBezTo>
                  <a:pt x="68" y="3288"/>
                  <a:pt x="57" y="3310"/>
                  <a:pt x="40" y="3433"/>
                </a:cubicBezTo>
                <a:cubicBezTo>
                  <a:pt x="44" y="3425"/>
                  <a:pt x="48" y="3413"/>
                  <a:pt x="53" y="3413"/>
                </a:cubicBezTo>
                <a:cubicBezTo>
                  <a:pt x="54" y="3413"/>
                  <a:pt x="55" y="3414"/>
                  <a:pt x="57" y="3416"/>
                </a:cubicBezTo>
                <a:cubicBezTo>
                  <a:pt x="52" y="3432"/>
                  <a:pt x="42" y="3456"/>
                  <a:pt x="36" y="3456"/>
                </a:cubicBezTo>
                <a:cubicBezTo>
                  <a:pt x="35" y="3456"/>
                  <a:pt x="35" y="3456"/>
                  <a:pt x="34" y="3456"/>
                </a:cubicBezTo>
                <a:lnTo>
                  <a:pt x="34" y="3450"/>
                </a:lnTo>
                <a:cubicBezTo>
                  <a:pt x="29" y="3523"/>
                  <a:pt x="12" y="3596"/>
                  <a:pt x="6" y="3674"/>
                </a:cubicBezTo>
                <a:cubicBezTo>
                  <a:pt x="1" y="3752"/>
                  <a:pt x="12" y="3836"/>
                  <a:pt x="51" y="3887"/>
                </a:cubicBezTo>
                <a:cubicBezTo>
                  <a:pt x="68" y="3920"/>
                  <a:pt x="90" y="3954"/>
                  <a:pt x="118" y="3976"/>
                </a:cubicBezTo>
                <a:cubicBezTo>
                  <a:pt x="128" y="3991"/>
                  <a:pt x="130" y="3996"/>
                  <a:pt x="128" y="3996"/>
                </a:cubicBezTo>
                <a:cubicBezTo>
                  <a:pt x="124" y="3996"/>
                  <a:pt x="111" y="3983"/>
                  <a:pt x="108" y="3983"/>
                </a:cubicBezTo>
                <a:lnTo>
                  <a:pt x="108" y="3983"/>
                </a:lnTo>
                <a:cubicBezTo>
                  <a:pt x="107" y="3983"/>
                  <a:pt x="108" y="3986"/>
                  <a:pt x="113" y="3993"/>
                </a:cubicBezTo>
                <a:cubicBezTo>
                  <a:pt x="208" y="4083"/>
                  <a:pt x="275" y="4139"/>
                  <a:pt x="381" y="4156"/>
                </a:cubicBezTo>
                <a:cubicBezTo>
                  <a:pt x="405" y="4169"/>
                  <a:pt x="445" y="4177"/>
                  <a:pt x="490" y="4177"/>
                </a:cubicBezTo>
                <a:cubicBezTo>
                  <a:pt x="518" y="4177"/>
                  <a:pt x="549" y="4173"/>
                  <a:pt x="578" y="4167"/>
                </a:cubicBezTo>
                <a:cubicBezTo>
                  <a:pt x="662" y="4150"/>
                  <a:pt x="729" y="4105"/>
                  <a:pt x="785" y="4083"/>
                </a:cubicBezTo>
                <a:lnTo>
                  <a:pt x="774" y="4077"/>
                </a:lnTo>
                <a:cubicBezTo>
                  <a:pt x="790" y="4055"/>
                  <a:pt x="802" y="4060"/>
                  <a:pt x="824" y="4049"/>
                </a:cubicBezTo>
                <a:cubicBezTo>
                  <a:pt x="823" y="4049"/>
                  <a:pt x="821" y="4048"/>
                  <a:pt x="820" y="4048"/>
                </a:cubicBezTo>
                <a:cubicBezTo>
                  <a:pt x="812" y="4048"/>
                  <a:pt x="802" y="4056"/>
                  <a:pt x="799" y="4056"/>
                </a:cubicBezTo>
                <a:cubicBezTo>
                  <a:pt x="798" y="4056"/>
                  <a:pt x="798" y="4054"/>
                  <a:pt x="802" y="4049"/>
                </a:cubicBezTo>
                <a:cubicBezTo>
                  <a:pt x="992" y="3887"/>
                  <a:pt x="1087" y="3646"/>
                  <a:pt x="1166" y="3433"/>
                </a:cubicBezTo>
                <a:cubicBezTo>
                  <a:pt x="1194" y="3355"/>
                  <a:pt x="1138" y="3377"/>
                  <a:pt x="1188" y="3282"/>
                </a:cubicBezTo>
                <a:lnTo>
                  <a:pt x="1188" y="3282"/>
                </a:lnTo>
                <a:lnTo>
                  <a:pt x="1194" y="3316"/>
                </a:lnTo>
                <a:cubicBezTo>
                  <a:pt x="1227" y="3148"/>
                  <a:pt x="1294" y="2985"/>
                  <a:pt x="1328" y="2823"/>
                </a:cubicBezTo>
                <a:cubicBezTo>
                  <a:pt x="1328" y="2834"/>
                  <a:pt x="1334" y="2834"/>
                  <a:pt x="1328" y="2851"/>
                </a:cubicBezTo>
                <a:cubicBezTo>
                  <a:pt x="1350" y="2823"/>
                  <a:pt x="1367" y="2727"/>
                  <a:pt x="1356" y="2727"/>
                </a:cubicBezTo>
                <a:cubicBezTo>
                  <a:pt x="1361" y="2715"/>
                  <a:pt x="1364" y="2713"/>
                  <a:pt x="1366" y="2713"/>
                </a:cubicBezTo>
                <a:cubicBezTo>
                  <a:pt x="1368" y="2713"/>
                  <a:pt x="1370" y="2714"/>
                  <a:pt x="1372" y="2714"/>
                </a:cubicBezTo>
                <a:cubicBezTo>
                  <a:pt x="1374" y="2714"/>
                  <a:pt x="1376" y="2713"/>
                  <a:pt x="1378" y="2711"/>
                </a:cubicBezTo>
                <a:cubicBezTo>
                  <a:pt x="1395" y="2677"/>
                  <a:pt x="1390" y="2621"/>
                  <a:pt x="1406" y="2604"/>
                </a:cubicBezTo>
                <a:cubicBezTo>
                  <a:pt x="1406" y="2604"/>
                  <a:pt x="1406" y="2615"/>
                  <a:pt x="1406" y="2621"/>
                </a:cubicBezTo>
                <a:cubicBezTo>
                  <a:pt x="1406" y="2601"/>
                  <a:pt x="1429" y="2535"/>
                  <a:pt x="1421" y="2535"/>
                </a:cubicBezTo>
                <a:lnTo>
                  <a:pt x="1421" y="2535"/>
                </a:lnTo>
                <a:cubicBezTo>
                  <a:pt x="1420" y="2535"/>
                  <a:pt x="1419" y="2535"/>
                  <a:pt x="1418" y="2537"/>
                </a:cubicBezTo>
                <a:cubicBezTo>
                  <a:pt x="1440" y="2481"/>
                  <a:pt x="1446" y="2425"/>
                  <a:pt x="1468" y="2380"/>
                </a:cubicBezTo>
                <a:cubicBezTo>
                  <a:pt x="1462" y="2347"/>
                  <a:pt x="1507" y="2279"/>
                  <a:pt x="1490" y="2263"/>
                </a:cubicBezTo>
                <a:lnTo>
                  <a:pt x="1490" y="2263"/>
                </a:lnTo>
                <a:cubicBezTo>
                  <a:pt x="1491" y="2263"/>
                  <a:pt x="1492" y="2263"/>
                  <a:pt x="1493" y="2263"/>
                </a:cubicBezTo>
                <a:cubicBezTo>
                  <a:pt x="1510" y="2263"/>
                  <a:pt x="1535" y="2165"/>
                  <a:pt x="1541" y="2128"/>
                </a:cubicBezTo>
                <a:cubicBezTo>
                  <a:pt x="1541" y="2129"/>
                  <a:pt x="1541" y="2130"/>
                  <a:pt x="1541" y="2130"/>
                </a:cubicBezTo>
                <a:cubicBezTo>
                  <a:pt x="1544" y="2130"/>
                  <a:pt x="1553" y="2108"/>
                  <a:pt x="1556" y="2108"/>
                </a:cubicBezTo>
                <a:cubicBezTo>
                  <a:pt x="1557" y="2108"/>
                  <a:pt x="1558" y="2109"/>
                  <a:pt x="1558" y="2111"/>
                </a:cubicBezTo>
                <a:cubicBezTo>
                  <a:pt x="1573" y="2074"/>
                  <a:pt x="1579" y="2033"/>
                  <a:pt x="1571" y="2033"/>
                </a:cubicBezTo>
                <a:lnTo>
                  <a:pt x="1571" y="2033"/>
                </a:lnTo>
                <a:cubicBezTo>
                  <a:pt x="1570" y="2033"/>
                  <a:pt x="1569" y="2033"/>
                  <a:pt x="1569" y="2033"/>
                </a:cubicBezTo>
                <a:cubicBezTo>
                  <a:pt x="1614" y="1960"/>
                  <a:pt x="1597" y="1871"/>
                  <a:pt x="1642" y="1837"/>
                </a:cubicBezTo>
                <a:cubicBezTo>
                  <a:pt x="1670" y="1708"/>
                  <a:pt x="1698" y="1585"/>
                  <a:pt x="1726" y="1473"/>
                </a:cubicBezTo>
                <a:lnTo>
                  <a:pt x="1726" y="1473"/>
                </a:lnTo>
                <a:cubicBezTo>
                  <a:pt x="1748" y="1479"/>
                  <a:pt x="1692" y="1596"/>
                  <a:pt x="1714" y="1596"/>
                </a:cubicBezTo>
                <a:cubicBezTo>
                  <a:pt x="1737" y="1490"/>
                  <a:pt x="1742" y="1423"/>
                  <a:pt x="1776" y="1316"/>
                </a:cubicBezTo>
                <a:cubicBezTo>
                  <a:pt x="1780" y="1310"/>
                  <a:pt x="1782" y="1307"/>
                  <a:pt x="1784" y="1307"/>
                </a:cubicBezTo>
                <a:lnTo>
                  <a:pt x="1784" y="1307"/>
                </a:lnTo>
                <a:cubicBezTo>
                  <a:pt x="1788" y="1307"/>
                  <a:pt x="1782" y="1336"/>
                  <a:pt x="1782" y="1344"/>
                </a:cubicBezTo>
                <a:cubicBezTo>
                  <a:pt x="1809" y="1233"/>
                  <a:pt x="1848" y="1139"/>
                  <a:pt x="1865" y="1039"/>
                </a:cubicBezTo>
                <a:lnTo>
                  <a:pt x="1865" y="1039"/>
                </a:lnTo>
                <a:cubicBezTo>
                  <a:pt x="1865" y="1039"/>
                  <a:pt x="1866" y="1039"/>
                  <a:pt x="1866" y="1039"/>
                </a:cubicBezTo>
                <a:cubicBezTo>
                  <a:pt x="1867" y="1039"/>
                  <a:pt x="1867" y="1039"/>
                  <a:pt x="1868" y="1039"/>
                </a:cubicBezTo>
                <a:lnTo>
                  <a:pt x="1868" y="1039"/>
                </a:lnTo>
                <a:cubicBezTo>
                  <a:pt x="1869" y="1042"/>
                  <a:pt x="1866" y="1051"/>
                  <a:pt x="1866" y="1059"/>
                </a:cubicBezTo>
                <a:cubicBezTo>
                  <a:pt x="1871" y="1042"/>
                  <a:pt x="1882" y="1014"/>
                  <a:pt x="1871" y="1014"/>
                </a:cubicBezTo>
                <a:lnTo>
                  <a:pt x="1871" y="1014"/>
                </a:lnTo>
                <a:lnTo>
                  <a:pt x="1871" y="1036"/>
                </a:lnTo>
                <a:cubicBezTo>
                  <a:pt x="1870" y="1037"/>
                  <a:pt x="1869" y="1038"/>
                  <a:pt x="1868" y="1039"/>
                </a:cubicBezTo>
                <a:lnTo>
                  <a:pt x="1868" y="1039"/>
                </a:lnTo>
                <a:cubicBezTo>
                  <a:pt x="1868" y="1037"/>
                  <a:pt x="1867" y="1036"/>
                  <a:pt x="1866" y="1036"/>
                </a:cubicBezTo>
                <a:cubicBezTo>
                  <a:pt x="1865" y="1037"/>
                  <a:pt x="1865" y="1038"/>
                  <a:pt x="1865" y="1039"/>
                </a:cubicBezTo>
                <a:lnTo>
                  <a:pt x="1865" y="1039"/>
                </a:lnTo>
                <a:cubicBezTo>
                  <a:pt x="1853" y="1036"/>
                  <a:pt x="1864" y="960"/>
                  <a:pt x="1861" y="948"/>
                </a:cubicBezTo>
                <a:lnTo>
                  <a:pt x="1861" y="948"/>
                </a:lnTo>
                <a:cubicBezTo>
                  <a:pt x="1863" y="952"/>
                  <a:pt x="1865" y="954"/>
                  <a:pt x="1867" y="954"/>
                </a:cubicBezTo>
                <a:cubicBezTo>
                  <a:pt x="1878" y="954"/>
                  <a:pt x="1889" y="896"/>
                  <a:pt x="1901" y="896"/>
                </a:cubicBezTo>
                <a:cubicBezTo>
                  <a:pt x="1904" y="896"/>
                  <a:pt x="1907" y="901"/>
                  <a:pt x="1910" y="913"/>
                </a:cubicBezTo>
                <a:cubicBezTo>
                  <a:pt x="1916" y="902"/>
                  <a:pt x="1916" y="885"/>
                  <a:pt x="1910" y="885"/>
                </a:cubicBezTo>
                <a:cubicBezTo>
                  <a:pt x="1913" y="876"/>
                  <a:pt x="1916" y="870"/>
                  <a:pt x="1919" y="870"/>
                </a:cubicBezTo>
                <a:cubicBezTo>
                  <a:pt x="1920" y="870"/>
                  <a:pt x="1922" y="874"/>
                  <a:pt x="1922" y="885"/>
                </a:cubicBezTo>
                <a:cubicBezTo>
                  <a:pt x="1938" y="812"/>
                  <a:pt x="1922" y="834"/>
                  <a:pt x="1938" y="773"/>
                </a:cubicBezTo>
                <a:cubicBezTo>
                  <a:pt x="1944" y="773"/>
                  <a:pt x="1944" y="784"/>
                  <a:pt x="1944" y="795"/>
                </a:cubicBezTo>
                <a:cubicBezTo>
                  <a:pt x="1944" y="756"/>
                  <a:pt x="1944" y="722"/>
                  <a:pt x="1955" y="666"/>
                </a:cubicBezTo>
                <a:cubicBezTo>
                  <a:pt x="1961" y="672"/>
                  <a:pt x="1961" y="672"/>
                  <a:pt x="1961" y="672"/>
                </a:cubicBezTo>
                <a:cubicBezTo>
                  <a:pt x="1972" y="582"/>
                  <a:pt x="1950" y="510"/>
                  <a:pt x="1922" y="409"/>
                </a:cubicBezTo>
                <a:lnTo>
                  <a:pt x="1922" y="409"/>
                </a:lnTo>
                <a:cubicBezTo>
                  <a:pt x="1926" y="412"/>
                  <a:pt x="1929" y="414"/>
                  <a:pt x="1931" y="414"/>
                </a:cubicBezTo>
                <a:cubicBezTo>
                  <a:pt x="1940" y="414"/>
                  <a:pt x="1918" y="373"/>
                  <a:pt x="1927" y="358"/>
                </a:cubicBezTo>
                <a:cubicBezTo>
                  <a:pt x="1916" y="342"/>
                  <a:pt x="1905" y="325"/>
                  <a:pt x="1894" y="314"/>
                </a:cubicBezTo>
                <a:lnTo>
                  <a:pt x="1894" y="314"/>
                </a:lnTo>
                <a:lnTo>
                  <a:pt x="1899" y="336"/>
                </a:lnTo>
                <a:cubicBezTo>
                  <a:pt x="1871" y="291"/>
                  <a:pt x="1832" y="263"/>
                  <a:pt x="1810" y="230"/>
                </a:cubicBezTo>
                <a:lnTo>
                  <a:pt x="1810" y="230"/>
                </a:lnTo>
                <a:cubicBezTo>
                  <a:pt x="1817" y="233"/>
                  <a:pt x="1824" y="237"/>
                  <a:pt x="1829" y="242"/>
                </a:cubicBezTo>
                <a:lnTo>
                  <a:pt x="1829" y="242"/>
                </a:lnTo>
                <a:cubicBezTo>
                  <a:pt x="1814" y="223"/>
                  <a:pt x="1794" y="204"/>
                  <a:pt x="1770" y="185"/>
                </a:cubicBezTo>
                <a:lnTo>
                  <a:pt x="1770" y="185"/>
                </a:lnTo>
                <a:cubicBezTo>
                  <a:pt x="1782" y="196"/>
                  <a:pt x="1793" y="213"/>
                  <a:pt x="1804" y="230"/>
                </a:cubicBezTo>
                <a:cubicBezTo>
                  <a:pt x="1792" y="220"/>
                  <a:pt x="1787" y="217"/>
                  <a:pt x="1783" y="217"/>
                </a:cubicBezTo>
                <a:cubicBezTo>
                  <a:pt x="1780" y="217"/>
                  <a:pt x="1778" y="220"/>
                  <a:pt x="1775" y="220"/>
                </a:cubicBezTo>
                <a:cubicBezTo>
                  <a:pt x="1772" y="220"/>
                  <a:pt x="1766" y="216"/>
                  <a:pt x="1750" y="198"/>
                </a:cubicBezTo>
                <a:lnTo>
                  <a:pt x="1750" y="198"/>
                </a:lnTo>
                <a:cubicBezTo>
                  <a:pt x="1750" y="198"/>
                  <a:pt x="1750" y="198"/>
                  <a:pt x="1750" y="198"/>
                </a:cubicBezTo>
                <a:cubicBezTo>
                  <a:pt x="1749" y="198"/>
                  <a:pt x="1712" y="165"/>
                  <a:pt x="1698" y="146"/>
                </a:cubicBezTo>
                <a:cubicBezTo>
                  <a:pt x="1675" y="134"/>
                  <a:pt x="1653" y="123"/>
                  <a:pt x="1619" y="106"/>
                </a:cubicBezTo>
                <a:cubicBezTo>
                  <a:pt x="1614" y="95"/>
                  <a:pt x="1636" y="90"/>
                  <a:pt x="1630" y="84"/>
                </a:cubicBezTo>
                <a:cubicBezTo>
                  <a:pt x="1606" y="84"/>
                  <a:pt x="1541" y="49"/>
                  <a:pt x="1503" y="49"/>
                </a:cubicBezTo>
                <a:cubicBezTo>
                  <a:pt x="1498" y="49"/>
                  <a:pt x="1494" y="49"/>
                  <a:pt x="1490" y="50"/>
                </a:cubicBezTo>
                <a:cubicBezTo>
                  <a:pt x="1496" y="45"/>
                  <a:pt x="1502" y="39"/>
                  <a:pt x="1502" y="34"/>
                </a:cubicBezTo>
                <a:lnTo>
                  <a:pt x="1502" y="34"/>
                </a:lnTo>
                <a:cubicBezTo>
                  <a:pt x="1490" y="39"/>
                  <a:pt x="1485" y="39"/>
                  <a:pt x="1474" y="39"/>
                </a:cubicBezTo>
                <a:cubicBezTo>
                  <a:pt x="1457" y="34"/>
                  <a:pt x="1451" y="28"/>
                  <a:pt x="1457" y="22"/>
                </a:cubicBezTo>
                <a:cubicBezTo>
                  <a:pt x="1446" y="20"/>
                  <a:pt x="1439" y="19"/>
                  <a:pt x="1434" y="19"/>
                </a:cubicBezTo>
                <a:cubicBezTo>
                  <a:pt x="1419" y="19"/>
                  <a:pt x="1438" y="32"/>
                  <a:pt x="1428" y="32"/>
                </a:cubicBezTo>
                <a:cubicBezTo>
                  <a:pt x="1424" y="32"/>
                  <a:pt x="1415" y="29"/>
                  <a:pt x="1395" y="22"/>
                </a:cubicBezTo>
                <a:lnTo>
                  <a:pt x="1412" y="22"/>
                </a:lnTo>
                <a:cubicBezTo>
                  <a:pt x="1381" y="16"/>
                  <a:pt x="1350" y="14"/>
                  <a:pt x="1320" y="14"/>
                </a:cubicBezTo>
                <a:cubicBezTo>
                  <a:pt x="1272" y="14"/>
                  <a:pt x="1224" y="19"/>
                  <a:pt x="1177" y="22"/>
                </a:cubicBezTo>
                <a:cubicBezTo>
                  <a:pt x="1154" y="6"/>
                  <a:pt x="1244" y="11"/>
                  <a:pt x="1216" y="0"/>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40" name="Google Shape;140;p17"/>
          <p:cNvGrpSpPr/>
          <p:nvPr/>
        </p:nvGrpSpPr>
        <p:grpSpPr>
          <a:xfrm>
            <a:off x="10194648" y="972159"/>
            <a:ext cx="1216353" cy="257681"/>
            <a:chOff x="8098475" y="1445263"/>
            <a:chExt cx="210175" cy="44525"/>
          </a:xfrm>
        </p:grpSpPr>
        <p:sp>
          <p:nvSpPr>
            <p:cNvPr id="141" name="Google Shape;141;p17"/>
            <p:cNvSpPr/>
            <p:nvPr/>
          </p:nvSpPr>
          <p:spPr>
            <a:xfrm>
              <a:off x="8098475" y="1445263"/>
              <a:ext cx="210175" cy="44525"/>
            </a:xfrm>
            <a:custGeom>
              <a:rect b="b" l="l" r="r" t="t"/>
              <a:pathLst>
                <a:path extrusionOk="0" h="1781" w="8407">
                  <a:moveTo>
                    <a:pt x="381" y="109"/>
                  </a:moveTo>
                  <a:lnTo>
                    <a:pt x="381" y="109"/>
                  </a:lnTo>
                  <a:cubicBezTo>
                    <a:pt x="379" y="110"/>
                    <a:pt x="377" y="111"/>
                    <a:pt x="375" y="111"/>
                  </a:cubicBezTo>
                  <a:lnTo>
                    <a:pt x="381" y="111"/>
                  </a:lnTo>
                  <a:cubicBezTo>
                    <a:pt x="382" y="111"/>
                    <a:pt x="382" y="110"/>
                    <a:pt x="381" y="109"/>
                  </a:cubicBezTo>
                  <a:close/>
                  <a:moveTo>
                    <a:pt x="1036" y="145"/>
                  </a:moveTo>
                  <a:cubicBezTo>
                    <a:pt x="1042" y="151"/>
                    <a:pt x="1047" y="156"/>
                    <a:pt x="1053" y="162"/>
                  </a:cubicBezTo>
                  <a:cubicBezTo>
                    <a:pt x="1053" y="162"/>
                    <a:pt x="1057" y="169"/>
                    <a:pt x="1052" y="169"/>
                  </a:cubicBezTo>
                  <a:cubicBezTo>
                    <a:pt x="1051" y="169"/>
                    <a:pt x="1050" y="169"/>
                    <a:pt x="1047" y="167"/>
                  </a:cubicBezTo>
                  <a:cubicBezTo>
                    <a:pt x="1047" y="162"/>
                    <a:pt x="1047" y="162"/>
                    <a:pt x="1042" y="156"/>
                  </a:cubicBezTo>
                  <a:lnTo>
                    <a:pt x="1042" y="156"/>
                  </a:lnTo>
                  <a:cubicBezTo>
                    <a:pt x="1038" y="153"/>
                    <a:pt x="1040" y="155"/>
                    <a:pt x="1036" y="151"/>
                  </a:cubicBezTo>
                  <a:lnTo>
                    <a:pt x="1036" y="151"/>
                  </a:lnTo>
                  <a:cubicBezTo>
                    <a:pt x="1036" y="155"/>
                    <a:pt x="1043" y="163"/>
                    <a:pt x="1043" y="163"/>
                  </a:cubicBezTo>
                  <a:cubicBezTo>
                    <a:pt x="1043" y="163"/>
                    <a:pt x="1043" y="163"/>
                    <a:pt x="1042" y="162"/>
                  </a:cubicBezTo>
                  <a:cubicBezTo>
                    <a:pt x="1031" y="151"/>
                    <a:pt x="1042" y="156"/>
                    <a:pt x="1031" y="151"/>
                  </a:cubicBezTo>
                  <a:lnTo>
                    <a:pt x="1036" y="151"/>
                  </a:lnTo>
                  <a:cubicBezTo>
                    <a:pt x="1031" y="145"/>
                    <a:pt x="1031" y="145"/>
                    <a:pt x="1025" y="145"/>
                  </a:cubicBezTo>
                  <a:close/>
                  <a:moveTo>
                    <a:pt x="975" y="179"/>
                  </a:moveTo>
                  <a:lnTo>
                    <a:pt x="986" y="184"/>
                  </a:lnTo>
                  <a:cubicBezTo>
                    <a:pt x="986" y="186"/>
                    <a:pt x="985" y="187"/>
                    <a:pt x="984" y="187"/>
                  </a:cubicBezTo>
                  <a:cubicBezTo>
                    <a:pt x="982" y="187"/>
                    <a:pt x="979" y="183"/>
                    <a:pt x="975" y="179"/>
                  </a:cubicBezTo>
                  <a:close/>
                  <a:moveTo>
                    <a:pt x="1008" y="184"/>
                  </a:moveTo>
                  <a:cubicBezTo>
                    <a:pt x="1008" y="186"/>
                    <a:pt x="1009" y="189"/>
                    <a:pt x="1010" y="190"/>
                  </a:cubicBezTo>
                  <a:lnTo>
                    <a:pt x="1010" y="190"/>
                  </a:lnTo>
                  <a:cubicBezTo>
                    <a:pt x="1008" y="190"/>
                    <a:pt x="1005" y="190"/>
                    <a:pt x="1003" y="190"/>
                  </a:cubicBezTo>
                  <a:cubicBezTo>
                    <a:pt x="1008" y="190"/>
                    <a:pt x="1008" y="184"/>
                    <a:pt x="1008" y="184"/>
                  </a:cubicBezTo>
                  <a:close/>
                  <a:moveTo>
                    <a:pt x="1075" y="212"/>
                  </a:moveTo>
                  <a:cubicBezTo>
                    <a:pt x="1075" y="212"/>
                    <a:pt x="1075" y="212"/>
                    <a:pt x="1075" y="212"/>
                  </a:cubicBezTo>
                  <a:cubicBezTo>
                    <a:pt x="1078" y="214"/>
                    <a:pt x="1078" y="216"/>
                    <a:pt x="1078" y="217"/>
                  </a:cubicBezTo>
                  <a:lnTo>
                    <a:pt x="1078" y="217"/>
                  </a:lnTo>
                  <a:cubicBezTo>
                    <a:pt x="1077" y="215"/>
                    <a:pt x="1076" y="214"/>
                    <a:pt x="1075" y="212"/>
                  </a:cubicBezTo>
                  <a:close/>
                  <a:moveTo>
                    <a:pt x="1064" y="229"/>
                  </a:moveTo>
                  <a:cubicBezTo>
                    <a:pt x="1064" y="229"/>
                    <a:pt x="1065" y="229"/>
                    <a:pt x="1065" y="229"/>
                  </a:cubicBezTo>
                  <a:lnTo>
                    <a:pt x="1065" y="229"/>
                  </a:lnTo>
                  <a:cubicBezTo>
                    <a:pt x="1066" y="229"/>
                    <a:pt x="1067" y="229"/>
                    <a:pt x="1070" y="229"/>
                  </a:cubicBezTo>
                  <a:close/>
                  <a:moveTo>
                    <a:pt x="1428" y="218"/>
                  </a:moveTo>
                  <a:lnTo>
                    <a:pt x="1428" y="218"/>
                  </a:lnTo>
                  <a:cubicBezTo>
                    <a:pt x="1434" y="223"/>
                    <a:pt x="1439" y="229"/>
                    <a:pt x="1445" y="229"/>
                  </a:cubicBezTo>
                  <a:cubicBezTo>
                    <a:pt x="1445" y="233"/>
                    <a:pt x="1448" y="237"/>
                    <a:pt x="1447" y="237"/>
                  </a:cubicBezTo>
                  <a:cubicBezTo>
                    <a:pt x="1447" y="237"/>
                    <a:pt x="1447" y="236"/>
                    <a:pt x="1445" y="235"/>
                  </a:cubicBezTo>
                  <a:cubicBezTo>
                    <a:pt x="1445" y="235"/>
                    <a:pt x="1439" y="229"/>
                    <a:pt x="1439" y="229"/>
                  </a:cubicBezTo>
                  <a:lnTo>
                    <a:pt x="1439" y="235"/>
                  </a:lnTo>
                  <a:cubicBezTo>
                    <a:pt x="1428" y="223"/>
                    <a:pt x="1439" y="229"/>
                    <a:pt x="1428" y="218"/>
                  </a:cubicBezTo>
                  <a:close/>
                  <a:moveTo>
                    <a:pt x="935" y="235"/>
                  </a:moveTo>
                  <a:lnTo>
                    <a:pt x="944" y="237"/>
                  </a:lnTo>
                  <a:cubicBezTo>
                    <a:pt x="942" y="236"/>
                    <a:pt x="941" y="235"/>
                    <a:pt x="941" y="235"/>
                  </a:cubicBezTo>
                  <a:close/>
                  <a:moveTo>
                    <a:pt x="1075" y="240"/>
                  </a:moveTo>
                  <a:cubicBezTo>
                    <a:pt x="1078" y="243"/>
                    <a:pt x="1080" y="244"/>
                    <a:pt x="1080" y="244"/>
                  </a:cubicBezTo>
                  <a:cubicBezTo>
                    <a:pt x="1081" y="244"/>
                    <a:pt x="1081" y="243"/>
                    <a:pt x="1081" y="240"/>
                  </a:cubicBezTo>
                  <a:lnTo>
                    <a:pt x="1081" y="240"/>
                  </a:lnTo>
                  <a:cubicBezTo>
                    <a:pt x="1081" y="242"/>
                    <a:pt x="1080" y="243"/>
                    <a:pt x="1080" y="243"/>
                  </a:cubicBezTo>
                  <a:cubicBezTo>
                    <a:pt x="1078" y="243"/>
                    <a:pt x="1075" y="240"/>
                    <a:pt x="1075" y="240"/>
                  </a:cubicBezTo>
                  <a:close/>
                  <a:moveTo>
                    <a:pt x="1048" y="239"/>
                  </a:moveTo>
                  <a:cubicBezTo>
                    <a:pt x="1049" y="241"/>
                    <a:pt x="1051" y="244"/>
                    <a:pt x="1053" y="246"/>
                  </a:cubicBezTo>
                  <a:cubicBezTo>
                    <a:pt x="1051" y="243"/>
                    <a:pt x="1050" y="241"/>
                    <a:pt x="1048" y="239"/>
                  </a:cubicBezTo>
                  <a:close/>
                  <a:moveTo>
                    <a:pt x="1492" y="250"/>
                  </a:moveTo>
                  <a:cubicBezTo>
                    <a:pt x="1494" y="251"/>
                    <a:pt x="1495" y="251"/>
                    <a:pt x="1495" y="251"/>
                  </a:cubicBezTo>
                  <a:cubicBezTo>
                    <a:pt x="1494" y="251"/>
                    <a:pt x="1493" y="251"/>
                    <a:pt x="1492" y="250"/>
                  </a:cubicBezTo>
                  <a:close/>
                  <a:moveTo>
                    <a:pt x="1065" y="229"/>
                  </a:moveTo>
                  <a:cubicBezTo>
                    <a:pt x="1064" y="230"/>
                    <a:pt x="1064" y="231"/>
                    <a:pt x="1064" y="235"/>
                  </a:cubicBezTo>
                  <a:cubicBezTo>
                    <a:pt x="1059" y="240"/>
                    <a:pt x="1059" y="240"/>
                    <a:pt x="1059" y="240"/>
                  </a:cubicBezTo>
                  <a:cubicBezTo>
                    <a:pt x="1064" y="246"/>
                    <a:pt x="1070" y="246"/>
                    <a:pt x="1081" y="257"/>
                  </a:cubicBezTo>
                  <a:cubicBezTo>
                    <a:pt x="1076" y="252"/>
                    <a:pt x="1067" y="239"/>
                    <a:pt x="1068" y="239"/>
                  </a:cubicBezTo>
                  <a:lnTo>
                    <a:pt x="1068" y="239"/>
                  </a:lnTo>
                  <a:cubicBezTo>
                    <a:pt x="1069" y="239"/>
                    <a:pt x="1069" y="239"/>
                    <a:pt x="1070" y="240"/>
                  </a:cubicBezTo>
                  <a:lnTo>
                    <a:pt x="1081" y="240"/>
                  </a:lnTo>
                  <a:cubicBezTo>
                    <a:pt x="1076" y="235"/>
                    <a:pt x="1075" y="235"/>
                    <a:pt x="1065" y="229"/>
                  </a:cubicBezTo>
                  <a:close/>
                  <a:moveTo>
                    <a:pt x="902" y="263"/>
                  </a:moveTo>
                  <a:cubicBezTo>
                    <a:pt x="902" y="263"/>
                    <a:pt x="902" y="263"/>
                    <a:pt x="902" y="263"/>
                  </a:cubicBezTo>
                  <a:lnTo>
                    <a:pt x="902" y="263"/>
                  </a:lnTo>
                  <a:close/>
                  <a:moveTo>
                    <a:pt x="1384" y="256"/>
                  </a:moveTo>
                  <a:cubicBezTo>
                    <a:pt x="1380" y="256"/>
                    <a:pt x="1386" y="262"/>
                    <a:pt x="1389" y="266"/>
                  </a:cubicBezTo>
                  <a:lnTo>
                    <a:pt x="1389" y="266"/>
                  </a:lnTo>
                  <a:cubicBezTo>
                    <a:pt x="1389" y="261"/>
                    <a:pt x="1389" y="257"/>
                    <a:pt x="1389" y="257"/>
                  </a:cubicBezTo>
                  <a:cubicBezTo>
                    <a:pt x="1387" y="256"/>
                    <a:pt x="1385" y="256"/>
                    <a:pt x="1384" y="256"/>
                  </a:cubicBezTo>
                  <a:close/>
                  <a:moveTo>
                    <a:pt x="931" y="272"/>
                  </a:moveTo>
                  <a:cubicBezTo>
                    <a:pt x="932" y="273"/>
                    <a:pt x="934" y="274"/>
                    <a:pt x="935" y="274"/>
                  </a:cubicBezTo>
                  <a:lnTo>
                    <a:pt x="931" y="272"/>
                  </a:lnTo>
                  <a:close/>
                  <a:moveTo>
                    <a:pt x="4144" y="291"/>
                  </a:moveTo>
                  <a:lnTo>
                    <a:pt x="4144" y="291"/>
                  </a:lnTo>
                  <a:cubicBezTo>
                    <a:pt x="4144" y="291"/>
                    <a:pt x="4142" y="291"/>
                    <a:pt x="4142" y="292"/>
                  </a:cubicBezTo>
                  <a:lnTo>
                    <a:pt x="4142" y="292"/>
                  </a:lnTo>
                  <a:cubicBezTo>
                    <a:pt x="4144" y="292"/>
                    <a:pt x="4144" y="291"/>
                    <a:pt x="4144" y="291"/>
                  </a:cubicBezTo>
                  <a:close/>
                  <a:moveTo>
                    <a:pt x="1031" y="293"/>
                  </a:moveTo>
                  <a:cubicBezTo>
                    <a:pt x="1032" y="295"/>
                    <a:pt x="1033" y="296"/>
                    <a:pt x="1036" y="296"/>
                  </a:cubicBezTo>
                  <a:lnTo>
                    <a:pt x="1031" y="293"/>
                  </a:lnTo>
                  <a:close/>
                  <a:moveTo>
                    <a:pt x="1378" y="302"/>
                  </a:moveTo>
                  <a:lnTo>
                    <a:pt x="1378" y="302"/>
                  </a:lnTo>
                  <a:cubicBezTo>
                    <a:pt x="1381" y="302"/>
                    <a:pt x="1385" y="304"/>
                    <a:pt x="1387" y="306"/>
                  </a:cubicBezTo>
                  <a:lnTo>
                    <a:pt x="1387" y="306"/>
                  </a:lnTo>
                  <a:cubicBezTo>
                    <a:pt x="1385" y="305"/>
                    <a:pt x="1384" y="305"/>
                    <a:pt x="1383" y="305"/>
                  </a:cubicBezTo>
                  <a:cubicBezTo>
                    <a:pt x="1382" y="305"/>
                    <a:pt x="1381" y="305"/>
                    <a:pt x="1378" y="302"/>
                  </a:cubicBezTo>
                  <a:close/>
                  <a:moveTo>
                    <a:pt x="1339" y="319"/>
                  </a:moveTo>
                  <a:cubicBezTo>
                    <a:pt x="1335" y="319"/>
                    <a:pt x="1342" y="321"/>
                    <a:pt x="1349" y="323"/>
                  </a:cubicBezTo>
                  <a:lnTo>
                    <a:pt x="1349" y="323"/>
                  </a:lnTo>
                  <a:cubicBezTo>
                    <a:pt x="1347" y="321"/>
                    <a:pt x="1343" y="319"/>
                    <a:pt x="1339" y="319"/>
                  </a:cubicBezTo>
                  <a:close/>
                  <a:moveTo>
                    <a:pt x="1467" y="330"/>
                  </a:moveTo>
                  <a:cubicBezTo>
                    <a:pt x="1467" y="333"/>
                    <a:pt x="1466" y="334"/>
                    <a:pt x="1465" y="334"/>
                  </a:cubicBezTo>
                  <a:cubicBezTo>
                    <a:pt x="1463" y="334"/>
                    <a:pt x="1462" y="333"/>
                    <a:pt x="1462" y="330"/>
                  </a:cubicBezTo>
                  <a:close/>
                  <a:moveTo>
                    <a:pt x="1429" y="350"/>
                  </a:moveTo>
                  <a:cubicBezTo>
                    <a:pt x="1431" y="351"/>
                    <a:pt x="1432" y="352"/>
                    <a:pt x="1434" y="352"/>
                  </a:cubicBezTo>
                  <a:cubicBezTo>
                    <a:pt x="1432" y="351"/>
                    <a:pt x="1431" y="351"/>
                    <a:pt x="1429" y="350"/>
                  </a:cubicBezTo>
                  <a:close/>
                  <a:moveTo>
                    <a:pt x="3584" y="351"/>
                  </a:moveTo>
                  <a:cubicBezTo>
                    <a:pt x="3582" y="352"/>
                    <a:pt x="3580" y="352"/>
                    <a:pt x="3579" y="352"/>
                  </a:cubicBezTo>
                  <a:cubicBezTo>
                    <a:pt x="3580" y="352"/>
                    <a:pt x="3582" y="352"/>
                    <a:pt x="3584" y="351"/>
                  </a:cubicBezTo>
                  <a:close/>
                  <a:moveTo>
                    <a:pt x="1344" y="364"/>
                  </a:moveTo>
                  <a:lnTo>
                    <a:pt x="1344" y="364"/>
                  </a:lnTo>
                  <a:cubicBezTo>
                    <a:pt x="1347" y="367"/>
                    <a:pt x="1348" y="369"/>
                    <a:pt x="1344" y="369"/>
                  </a:cubicBezTo>
                  <a:lnTo>
                    <a:pt x="1344" y="364"/>
                  </a:lnTo>
                  <a:close/>
                  <a:moveTo>
                    <a:pt x="6093" y="386"/>
                  </a:moveTo>
                  <a:cubicBezTo>
                    <a:pt x="6091" y="386"/>
                    <a:pt x="6089" y="386"/>
                    <a:pt x="6087" y="386"/>
                  </a:cubicBezTo>
                  <a:lnTo>
                    <a:pt x="6087" y="386"/>
                  </a:lnTo>
                  <a:cubicBezTo>
                    <a:pt x="6089" y="386"/>
                    <a:pt x="6091" y="386"/>
                    <a:pt x="6093" y="386"/>
                  </a:cubicBezTo>
                  <a:close/>
                  <a:moveTo>
                    <a:pt x="947" y="380"/>
                  </a:moveTo>
                  <a:cubicBezTo>
                    <a:pt x="952" y="380"/>
                    <a:pt x="963" y="391"/>
                    <a:pt x="975" y="391"/>
                  </a:cubicBezTo>
                  <a:cubicBezTo>
                    <a:pt x="963" y="386"/>
                    <a:pt x="958" y="380"/>
                    <a:pt x="947" y="380"/>
                  </a:cubicBezTo>
                  <a:close/>
                  <a:moveTo>
                    <a:pt x="975" y="386"/>
                  </a:moveTo>
                  <a:cubicBezTo>
                    <a:pt x="980" y="386"/>
                    <a:pt x="986" y="391"/>
                    <a:pt x="991" y="397"/>
                  </a:cubicBezTo>
                  <a:cubicBezTo>
                    <a:pt x="986" y="391"/>
                    <a:pt x="980" y="386"/>
                    <a:pt x="986" y="386"/>
                  </a:cubicBezTo>
                  <a:close/>
                  <a:moveTo>
                    <a:pt x="941" y="414"/>
                  </a:moveTo>
                  <a:cubicBezTo>
                    <a:pt x="943" y="416"/>
                    <a:pt x="945" y="418"/>
                    <a:pt x="947" y="419"/>
                  </a:cubicBezTo>
                  <a:cubicBezTo>
                    <a:pt x="947" y="419"/>
                    <a:pt x="947" y="414"/>
                    <a:pt x="941" y="414"/>
                  </a:cubicBezTo>
                  <a:cubicBezTo>
                    <a:pt x="941" y="414"/>
                    <a:pt x="941" y="414"/>
                    <a:pt x="941" y="414"/>
                  </a:cubicBezTo>
                  <a:close/>
                  <a:moveTo>
                    <a:pt x="6676" y="419"/>
                  </a:moveTo>
                  <a:cubicBezTo>
                    <a:pt x="6676" y="419"/>
                    <a:pt x="6676" y="419"/>
                    <a:pt x="6676" y="419"/>
                  </a:cubicBezTo>
                  <a:cubicBezTo>
                    <a:pt x="6676" y="419"/>
                    <a:pt x="6676" y="419"/>
                    <a:pt x="6676" y="419"/>
                  </a:cubicBezTo>
                  <a:close/>
                  <a:moveTo>
                    <a:pt x="831" y="422"/>
                  </a:moveTo>
                  <a:cubicBezTo>
                    <a:pt x="833" y="423"/>
                    <a:pt x="835" y="425"/>
                    <a:pt x="830" y="425"/>
                  </a:cubicBezTo>
                  <a:lnTo>
                    <a:pt x="830" y="425"/>
                  </a:lnTo>
                  <a:cubicBezTo>
                    <a:pt x="830" y="424"/>
                    <a:pt x="831" y="423"/>
                    <a:pt x="831" y="422"/>
                  </a:cubicBezTo>
                  <a:close/>
                  <a:moveTo>
                    <a:pt x="5519" y="451"/>
                  </a:moveTo>
                  <a:cubicBezTo>
                    <a:pt x="5513" y="453"/>
                    <a:pt x="5502" y="453"/>
                    <a:pt x="5494" y="453"/>
                  </a:cubicBezTo>
                  <a:cubicBezTo>
                    <a:pt x="5509" y="453"/>
                    <a:pt x="5529" y="456"/>
                    <a:pt x="5539" y="456"/>
                  </a:cubicBezTo>
                  <a:cubicBezTo>
                    <a:pt x="5544" y="456"/>
                    <a:pt x="5546" y="455"/>
                    <a:pt x="5545" y="453"/>
                  </a:cubicBezTo>
                  <a:lnTo>
                    <a:pt x="5522" y="453"/>
                  </a:lnTo>
                  <a:cubicBezTo>
                    <a:pt x="5521" y="452"/>
                    <a:pt x="5520" y="452"/>
                    <a:pt x="5519" y="451"/>
                  </a:cubicBezTo>
                  <a:close/>
                  <a:moveTo>
                    <a:pt x="1288" y="453"/>
                  </a:moveTo>
                  <a:lnTo>
                    <a:pt x="1288" y="453"/>
                  </a:lnTo>
                  <a:cubicBezTo>
                    <a:pt x="1288" y="455"/>
                    <a:pt x="1289" y="457"/>
                    <a:pt x="1291" y="458"/>
                  </a:cubicBezTo>
                  <a:lnTo>
                    <a:pt x="1291" y="458"/>
                  </a:lnTo>
                  <a:cubicBezTo>
                    <a:pt x="1291" y="457"/>
                    <a:pt x="1291" y="455"/>
                    <a:pt x="1288" y="453"/>
                  </a:cubicBezTo>
                  <a:close/>
                  <a:moveTo>
                    <a:pt x="5824" y="469"/>
                  </a:moveTo>
                  <a:cubicBezTo>
                    <a:pt x="5823" y="469"/>
                    <a:pt x="5821" y="470"/>
                    <a:pt x="5819" y="470"/>
                  </a:cubicBezTo>
                  <a:cubicBezTo>
                    <a:pt x="5820" y="470"/>
                    <a:pt x="5822" y="470"/>
                    <a:pt x="5824" y="469"/>
                  </a:cubicBezTo>
                  <a:close/>
                  <a:moveTo>
                    <a:pt x="908" y="471"/>
                  </a:moveTo>
                  <a:lnTo>
                    <a:pt x="913" y="475"/>
                  </a:lnTo>
                  <a:cubicBezTo>
                    <a:pt x="910" y="473"/>
                    <a:pt x="909" y="472"/>
                    <a:pt x="907" y="471"/>
                  </a:cubicBezTo>
                  <a:lnTo>
                    <a:pt x="907" y="471"/>
                  </a:lnTo>
                  <a:cubicBezTo>
                    <a:pt x="908" y="471"/>
                    <a:pt x="908" y="471"/>
                    <a:pt x="908" y="471"/>
                  </a:cubicBezTo>
                  <a:close/>
                  <a:moveTo>
                    <a:pt x="818" y="470"/>
                  </a:moveTo>
                  <a:lnTo>
                    <a:pt x="818" y="470"/>
                  </a:lnTo>
                  <a:cubicBezTo>
                    <a:pt x="820" y="474"/>
                    <a:pt x="823" y="477"/>
                    <a:pt x="826" y="480"/>
                  </a:cubicBezTo>
                  <a:lnTo>
                    <a:pt x="826" y="480"/>
                  </a:lnTo>
                  <a:cubicBezTo>
                    <a:pt x="826" y="476"/>
                    <a:pt x="828" y="473"/>
                    <a:pt x="818" y="470"/>
                  </a:cubicBezTo>
                  <a:close/>
                  <a:moveTo>
                    <a:pt x="826" y="480"/>
                  </a:moveTo>
                  <a:cubicBezTo>
                    <a:pt x="826" y="482"/>
                    <a:pt x="828" y="484"/>
                    <a:pt x="834" y="486"/>
                  </a:cubicBezTo>
                  <a:lnTo>
                    <a:pt x="834" y="486"/>
                  </a:lnTo>
                  <a:cubicBezTo>
                    <a:pt x="832" y="484"/>
                    <a:pt x="829" y="482"/>
                    <a:pt x="826" y="480"/>
                  </a:cubicBezTo>
                  <a:close/>
                  <a:moveTo>
                    <a:pt x="6441" y="492"/>
                  </a:moveTo>
                  <a:cubicBezTo>
                    <a:pt x="6441" y="498"/>
                    <a:pt x="6441" y="503"/>
                    <a:pt x="6441" y="503"/>
                  </a:cubicBezTo>
                  <a:cubicBezTo>
                    <a:pt x="6435" y="503"/>
                    <a:pt x="6435" y="498"/>
                    <a:pt x="6435" y="492"/>
                  </a:cubicBezTo>
                  <a:close/>
                  <a:moveTo>
                    <a:pt x="1277" y="503"/>
                  </a:moveTo>
                  <a:lnTo>
                    <a:pt x="1277" y="503"/>
                  </a:lnTo>
                  <a:cubicBezTo>
                    <a:pt x="1277" y="503"/>
                    <a:pt x="1277" y="503"/>
                    <a:pt x="1277" y="503"/>
                  </a:cubicBezTo>
                  <a:close/>
                  <a:moveTo>
                    <a:pt x="1266" y="503"/>
                  </a:moveTo>
                  <a:lnTo>
                    <a:pt x="1266" y="503"/>
                  </a:lnTo>
                  <a:cubicBezTo>
                    <a:pt x="1267" y="504"/>
                    <a:pt x="1268" y="505"/>
                    <a:pt x="1268" y="506"/>
                  </a:cubicBezTo>
                  <a:lnTo>
                    <a:pt x="1268" y="506"/>
                  </a:lnTo>
                  <a:cubicBezTo>
                    <a:pt x="1268" y="505"/>
                    <a:pt x="1268" y="504"/>
                    <a:pt x="1266" y="503"/>
                  </a:cubicBezTo>
                  <a:close/>
                  <a:moveTo>
                    <a:pt x="1501" y="503"/>
                  </a:moveTo>
                  <a:cubicBezTo>
                    <a:pt x="1499" y="503"/>
                    <a:pt x="1498" y="504"/>
                    <a:pt x="1499" y="506"/>
                  </a:cubicBezTo>
                  <a:lnTo>
                    <a:pt x="1499" y="506"/>
                  </a:lnTo>
                  <a:cubicBezTo>
                    <a:pt x="1500" y="506"/>
                    <a:pt x="1500" y="505"/>
                    <a:pt x="1501" y="503"/>
                  </a:cubicBezTo>
                  <a:close/>
                  <a:moveTo>
                    <a:pt x="1283" y="503"/>
                  </a:moveTo>
                  <a:cubicBezTo>
                    <a:pt x="1285" y="506"/>
                    <a:pt x="1286" y="506"/>
                    <a:pt x="1288" y="506"/>
                  </a:cubicBezTo>
                  <a:lnTo>
                    <a:pt x="1288" y="506"/>
                  </a:lnTo>
                  <a:lnTo>
                    <a:pt x="1283" y="503"/>
                  </a:lnTo>
                  <a:close/>
                  <a:moveTo>
                    <a:pt x="1395" y="503"/>
                  </a:moveTo>
                  <a:lnTo>
                    <a:pt x="1395" y="503"/>
                  </a:lnTo>
                  <a:cubicBezTo>
                    <a:pt x="1389" y="503"/>
                    <a:pt x="1389" y="509"/>
                    <a:pt x="1389" y="509"/>
                  </a:cubicBezTo>
                  <a:cubicBezTo>
                    <a:pt x="1389" y="509"/>
                    <a:pt x="1395" y="503"/>
                    <a:pt x="1395" y="503"/>
                  </a:cubicBezTo>
                  <a:close/>
                  <a:moveTo>
                    <a:pt x="818" y="509"/>
                  </a:moveTo>
                  <a:lnTo>
                    <a:pt x="818" y="509"/>
                  </a:lnTo>
                  <a:cubicBezTo>
                    <a:pt x="818" y="509"/>
                    <a:pt x="818" y="509"/>
                    <a:pt x="818" y="509"/>
                  </a:cubicBezTo>
                  <a:lnTo>
                    <a:pt x="818" y="509"/>
                  </a:lnTo>
                  <a:cubicBezTo>
                    <a:pt x="820" y="510"/>
                    <a:pt x="822" y="511"/>
                    <a:pt x="824" y="511"/>
                  </a:cubicBezTo>
                  <a:lnTo>
                    <a:pt x="824" y="511"/>
                  </a:lnTo>
                  <a:cubicBezTo>
                    <a:pt x="821" y="509"/>
                    <a:pt x="818" y="509"/>
                    <a:pt x="818" y="509"/>
                  </a:cubicBezTo>
                  <a:close/>
                  <a:moveTo>
                    <a:pt x="818" y="509"/>
                  </a:moveTo>
                  <a:lnTo>
                    <a:pt x="818" y="509"/>
                  </a:lnTo>
                  <a:cubicBezTo>
                    <a:pt x="821" y="513"/>
                    <a:pt x="825" y="514"/>
                    <a:pt x="827" y="514"/>
                  </a:cubicBezTo>
                  <a:lnTo>
                    <a:pt x="827" y="514"/>
                  </a:lnTo>
                  <a:cubicBezTo>
                    <a:pt x="824" y="513"/>
                    <a:pt x="820" y="512"/>
                    <a:pt x="818" y="509"/>
                  </a:cubicBezTo>
                  <a:close/>
                  <a:moveTo>
                    <a:pt x="898" y="518"/>
                  </a:moveTo>
                  <a:cubicBezTo>
                    <a:pt x="897" y="518"/>
                    <a:pt x="896" y="518"/>
                    <a:pt x="899" y="519"/>
                  </a:cubicBezTo>
                  <a:lnTo>
                    <a:pt x="899" y="519"/>
                  </a:lnTo>
                  <a:cubicBezTo>
                    <a:pt x="899" y="519"/>
                    <a:pt x="899" y="518"/>
                    <a:pt x="898" y="518"/>
                  </a:cubicBezTo>
                  <a:close/>
                  <a:moveTo>
                    <a:pt x="818" y="515"/>
                  </a:moveTo>
                  <a:cubicBezTo>
                    <a:pt x="822" y="517"/>
                    <a:pt x="826" y="518"/>
                    <a:pt x="829" y="520"/>
                  </a:cubicBezTo>
                  <a:lnTo>
                    <a:pt x="829" y="520"/>
                  </a:lnTo>
                  <a:cubicBezTo>
                    <a:pt x="828" y="515"/>
                    <a:pt x="823" y="515"/>
                    <a:pt x="818" y="515"/>
                  </a:cubicBezTo>
                  <a:close/>
                  <a:moveTo>
                    <a:pt x="1977" y="520"/>
                  </a:moveTo>
                  <a:cubicBezTo>
                    <a:pt x="1977" y="520"/>
                    <a:pt x="1977" y="520"/>
                    <a:pt x="1977" y="520"/>
                  </a:cubicBezTo>
                  <a:cubicBezTo>
                    <a:pt x="1977" y="520"/>
                    <a:pt x="1977" y="520"/>
                    <a:pt x="1977" y="520"/>
                  </a:cubicBezTo>
                  <a:close/>
                  <a:moveTo>
                    <a:pt x="1983" y="520"/>
                  </a:moveTo>
                  <a:cubicBezTo>
                    <a:pt x="1983" y="521"/>
                    <a:pt x="1982" y="522"/>
                    <a:pt x="1982" y="523"/>
                  </a:cubicBezTo>
                  <a:lnTo>
                    <a:pt x="1982" y="523"/>
                  </a:lnTo>
                  <a:cubicBezTo>
                    <a:pt x="1983" y="522"/>
                    <a:pt x="1983" y="521"/>
                    <a:pt x="1983" y="520"/>
                  </a:cubicBezTo>
                  <a:close/>
                  <a:moveTo>
                    <a:pt x="2055" y="526"/>
                  </a:moveTo>
                  <a:cubicBezTo>
                    <a:pt x="2054" y="526"/>
                    <a:pt x="2053" y="526"/>
                    <a:pt x="2052" y="527"/>
                  </a:cubicBezTo>
                  <a:lnTo>
                    <a:pt x="2052" y="527"/>
                  </a:lnTo>
                  <a:cubicBezTo>
                    <a:pt x="2053" y="526"/>
                    <a:pt x="2054" y="526"/>
                    <a:pt x="2055" y="526"/>
                  </a:cubicBezTo>
                  <a:close/>
                  <a:moveTo>
                    <a:pt x="2251" y="526"/>
                  </a:moveTo>
                  <a:cubicBezTo>
                    <a:pt x="2252" y="527"/>
                    <a:pt x="2252" y="527"/>
                    <a:pt x="2252" y="528"/>
                  </a:cubicBezTo>
                  <a:lnTo>
                    <a:pt x="2252" y="528"/>
                  </a:lnTo>
                  <a:cubicBezTo>
                    <a:pt x="2254" y="528"/>
                    <a:pt x="2256" y="527"/>
                    <a:pt x="2257" y="526"/>
                  </a:cubicBezTo>
                  <a:close/>
                  <a:moveTo>
                    <a:pt x="2002" y="524"/>
                  </a:moveTo>
                  <a:cubicBezTo>
                    <a:pt x="2001" y="524"/>
                    <a:pt x="1999" y="526"/>
                    <a:pt x="1999" y="531"/>
                  </a:cubicBezTo>
                  <a:lnTo>
                    <a:pt x="2005" y="526"/>
                  </a:lnTo>
                  <a:lnTo>
                    <a:pt x="2005" y="526"/>
                  </a:lnTo>
                  <a:cubicBezTo>
                    <a:pt x="2005" y="526"/>
                    <a:pt x="2005" y="526"/>
                    <a:pt x="2005" y="526"/>
                  </a:cubicBezTo>
                  <a:cubicBezTo>
                    <a:pt x="2005" y="526"/>
                    <a:pt x="2004" y="524"/>
                    <a:pt x="2002" y="524"/>
                  </a:cubicBezTo>
                  <a:close/>
                  <a:moveTo>
                    <a:pt x="1982" y="523"/>
                  </a:moveTo>
                  <a:lnTo>
                    <a:pt x="1982" y="523"/>
                  </a:lnTo>
                  <a:cubicBezTo>
                    <a:pt x="1981" y="526"/>
                    <a:pt x="1978" y="527"/>
                    <a:pt x="1982" y="535"/>
                  </a:cubicBezTo>
                  <a:lnTo>
                    <a:pt x="1982" y="535"/>
                  </a:lnTo>
                  <a:cubicBezTo>
                    <a:pt x="1981" y="532"/>
                    <a:pt x="1982" y="528"/>
                    <a:pt x="1982" y="523"/>
                  </a:cubicBezTo>
                  <a:close/>
                  <a:moveTo>
                    <a:pt x="915" y="546"/>
                  </a:moveTo>
                  <a:cubicBezTo>
                    <a:pt x="916" y="546"/>
                    <a:pt x="916" y="547"/>
                    <a:pt x="919" y="548"/>
                  </a:cubicBezTo>
                  <a:cubicBezTo>
                    <a:pt x="918" y="547"/>
                    <a:pt x="916" y="546"/>
                    <a:pt x="915" y="546"/>
                  </a:cubicBezTo>
                  <a:close/>
                  <a:moveTo>
                    <a:pt x="2610" y="554"/>
                  </a:moveTo>
                  <a:lnTo>
                    <a:pt x="2610" y="554"/>
                  </a:lnTo>
                  <a:lnTo>
                    <a:pt x="2610" y="554"/>
                  </a:lnTo>
                  <a:close/>
                  <a:moveTo>
                    <a:pt x="1479" y="549"/>
                  </a:moveTo>
                  <a:cubicBezTo>
                    <a:pt x="1478" y="552"/>
                    <a:pt x="1484" y="551"/>
                    <a:pt x="1484" y="559"/>
                  </a:cubicBezTo>
                  <a:cubicBezTo>
                    <a:pt x="1484" y="552"/>
                    <a:pt x="1482" y="549"/>
                    <a:pt x="1479" y="549"/>
                  </a:cubicBezTo>
                  <a:close/>
                  <a:moveTo>
                    <a:pt x="2823" y="559"/>
                  </a:moveTo>
                  <a:lnTo>
                    <a:pt x="2823" y="559"/>
                  </a:lnTo>
                  <a:cubicBezTo>
                    <a:pt x="2822" y="560"/>
                    <a:pt x="2821" y="561"/>
                    <a:pt x="2820" y="562"/>
                  </a:cubicBezTo>
                  <a:lnTo>
                    <a:pt x="2820" y="562"/>
                  </a:lnTo>
                  <a:cubicBezTo>
                    <a:pt x="2821" y="562"/>
                    <a:pt x="2822" y="561"/>
                    <a:pt x="2823" y="559"/>
                  </a:cubicBezTo>
                  <a:close/>
                  <a:moveTo>
                    <a:pt x="1624" y="559"/>
                  </a:moveTo>
                  <a:lnTo>
                    <a:pt x="1624" y="559"/>
                  </a:lnTo>
                  <a:cubicBezTo>
                    <a:pt x="1622" y="559"/>
                    <a:pt x="1622" y="562"/>
                    <a:pt x="1621" y="565"/>
                  </a:cubicBezTo>
                  <a:lnTo>
                    <a:pt x="1621" y="565"/>
                  </a:lnTo>
                  <a:lnTo>
                    <a:pt x="1624" y="559"/>
                  </a:lnTo>
                  <a:close/>
                  <a:moveTo>
                    <a:pt x="1621" y="565"/>
                  </a:moveTo>
                  <a:lnTo>
                    <a:pt x="1619" y="571"/>
                  </a:lnTo>
                  <a:cubicBezTo>
                    <a:pt x="1619" y="571"/>
                    <a:pt x="1620" y="572"/>
                    <a:pt x="1620" y="572"/>
                  </a:cubicBezTo>
                  <a:cubicBezTo>
                    <a:pt x="1622" y="572"/>
                    <a:pt x="1621" y="568"/>
                    <a:pt x="1621" y="565"/>
                  </a:cubicBezTo>
                  <a:close/>
                  <a:moveTo>
                    <a:pt x="2672" y="571"/>
                  </a:moveTo>
                  <a:lnTo>
                    <a:pt x="2672" y="571"/>
                  </a:lnTo>
                  <a:cubicBezTo>
                    <a:pt x="2677" y="576"/>
                    <a:pt x="2677" y="582"/>
                    <a:pt x="2677" y="582"/>
                  </a:cubicBezTo>
                  <a:cubicBezTo>
                    <a:pt x="2676" y="583"/>
                    <a:pt x="2675" y="583"/>
                    <a:pt x="2674" y="583"/>
                  </a:cubicBezTo>
                  <a:cubicBezTo>
                    <a:pt x="2672" y="583"/>
                    <a:pt x="2672" y="575"/>
                    <a:pt x="2672" y="571"/>
                  </a:cubicBezTo>
                  <a:close/>
                  <a:moveTo>
                    <a:pt x="3142" y="587"/>
                  </a:moveTo>
                  <a:cubicBezTo>
                    <a:pt x="3142" y="587"/>
                    <a:pt x="3142" y="587"/>
                    <a:pt x="3142" y="587"/>
                  </a:cubicBezTo>
                  <a:cubicBezTo>
                    <a:pt x="3142" y="587"/>
                    <a:pt x="3142" y="587"/>
                    <a:pt x="3142" y="587"/>
                  </a:cubicBezTo>
                  <a:close/>
                  <a:moveTo>
                    <a:pt x="3474" y="613"/>
                  </a:moveTo>
                  <a:cubicBezTo>
                    <a:pt x="3474" y="613"/>
                    <a:pt x="3475" y="613"/>
                    <a:pt x="3475" y="613"/>
                  </a:cubicBezTo>
                  <a:lnTo>
                    <a:pt x="3475" y="613"/>
                  </a:lnTo>
                  <a:cubicBezTo>
                    <a:pt x="3474" y="614"/>
                    <a:pt x="3473" y="615"/>
                    <a:pt x="3472" y="615"/>
                  </a:cubicBezTo>
                  <a:cubicBezTo>
                    <a:pt x="3472" y="615"/>
                    <a:pt x="3472" y="613"/>
                    <a:pt x="3474" y="613"/>
                  </a:cubicBezTo>
                  <a:close/>
                  <a:moveTo>
                    <a:pt x="2179" y="615"/>
                  </a:moveTo>
                  <a:cubicBezTo>
                    <a:pt x="2179" y="615"/>
                    <a:pt x="2179" y="615"/>
                    <a:pt x="2179" y="615"/>
                  </a:cubicBezTo>
                  <a:cubicBezTo>
                    <a:pt x="2179" y="615"/>
                    <a:pt x="2179" y="615"/>
                    <a:pt x="2179" y="615"/>
                  </a:cubicBezTo>
                  <a:close/>
                  <a:moveTo>
                    <a:pt x="3584" y="615"/>
                  </a:moveTo>
                  <a:lnTo>
                    <a:pt x="3584" y="615"/>
                  </a:lnTo>
                  <a:cubicBezTo>
                    <a:pt x="3584" y="615"/>
                    <a:pt x="3584" y="615"/>
                    <a:pt x="3584" y="615"/>
                  </a:cubicBezTo>
                  <a:close/>
                  <a:moveTo>
                    <a:pt x="3562" y="615"/>
                  </a:moveTo>
                  <a:lnTo>
                    <a:pt x="3562" y="615"/>
                  </a:lnTo>
                  <a:cubicBezTo>
                    <a:pt x="3560" y="615"/>
                    <a:pt x="3558" y="616"/>
                    <a:pt x="3557" y="618"/>
                  </a:cubicBezTo>
                  <a:lnTo>
                    <a:pt x="3557" y="618"/>
                  </a:lnTo>
                  <a:cubicBezTo>
                    <a:pt x="3559" y="618"/>
                    <a:pt x="3560" y="617"/>
                    <a:pt x="3562" y="615"/>
                  </a:cubicBezTo>
                  <a:close/>
                  <a:moveTo>
                    <a:pt x="3204" y="615"/>
                  </a:moveTo>
                  <a:cubicBezTo>
                    <a:pt x="3204" y="619"/>
                    <a:pt x="3204" y="623"/>
                    <a:pt x="3202" y="623"/>
                  </a:cubicBezTo>
                  <a:cubicBezTo>
                    <a:pt x="3201" y="623"/>
                    <a:pt x="3200" y="623"/>
                    <a:pt x="3198" y="621"/>
                  </a:cubicBezTo>
                  <a:cubicBezTo>
                    <a:pt x="3198" y="621"/>
                    <a:pt x="3198" y="615"/>
                    <a:pt x="3192" y="615"/>
                  </a:cubicBezTo>
                  <a:close/>
                  <a:moveTo>
                    <a:pt x="857" y="621"/>
                  </a:moveTo>
                  <a:lnTo>
                    <a:pt x="868" y="626"/>
                  </a:lnTo>
                  <a:lnTo>
                    <a:pt x="868" y="626"/>
                  </a:lnTo>
                  <a:cubicBezTo>
                    <a:pt x="865" y="626"/>
                    <a:pt x="862" y="626"/>
                    <a:pt x="860" y="626"/>
                  </a:cubicBezTo>
                  <a:lnTo>
                    <a:pt x="860" y="626"/>
                  </a:lnTo>
                  <a:cubicBezTo>
                    <a:pt x="858" y="625"/>
                    <a:pt x="857" y="624"/>
                    <a:pt x="857" y="621"/>
                  </a:cubicBezTo>
                  <a:close/>
                  <a:moveTo>
                    <a:pt x="874" y="621"/>
                  </a:moveTo>
                  <a:cubicBezTo>
                    <a:pt x="878" y="625"/>
                    <a:pt x="876" y="626"/>
                    <a:pt x="874" y="627"/>
                  </a:cubicBezTo>
                  <a:lnTo>
                    <a:pt x="874" y="627"/>
                  </a:lnTo>
                  <a:cubicBezTo>
                    <a:pt x="873" y="627"/>
                    <a:pt x="871" y="627"/>
                    <a:pt x="869" y="626"/>
                  </a:cubicBezTo>
                  <a:lnTo>
                    <a:pt x="869" y="626"/>
                  </a:lnTo>
                  <a:cubicBezTo>
                    <a:pt x="868" y="626"/>
                    <a:pt x="863" y="625"/>
                    <a:pt x="863" y="621"/>
                  </a:cubicBezTo>
                  <a:close/>
                  <a:moveTo>
                    <a:pt x="818" y="627"/>
                  </a:moveTo>
                  <a:lnTo>
                    <a:pt x="823" y="632"/>
                  </a:lnTo>
                  <a:cubicBezTo>
                    <a:pt x="823" y="627"/>
                    <a:pt x="818" y="627"/>
                    <a:pt x="818" y="627"/>
                  </a:cubicBezTo>
                  <a:close/>
                  <a:moveTo>
                    <a:pt x="6396" y="621"/>
                  </a:moveTo>
                  <a:cubicBezTo>
                    <a:pt x="6401" y="621"/>
                    <a:pt x="6407" y="621"/>
                    <a:pt x="6407" y="627"/>
                  </a:cubicBezTo>
                  <a:cubicBezTo>
                    <a:pt x="6401" y="627"/>
                    <a:pt x="6401" y="627"/>
                    <a:pt x="6396" y="632"/>
                  </a:cubicBezTo>
                  <a:cubicBezTo>
                    <a:pt x="6396" y="627"/>
                    <a:pt x="6396" y="627"/>
                    <a:pt x="6396" y="621"/>
                  </a:cubicBezTo>
                  <a:close/>
                  <a:moveTo>
                    <a:pt x="1986" y="635"/>
                  </a:moveTo>
                  <a:cubicBezTo>
                    <a:pt x="1986" y="637"/>
                    <a:pt x="1987" y="638"/>
                    <a:pt x="1988" y="638"/>
                  </a:cubicBezTo>
                  <a:cubicBezTo>
                    <a:pt x="1988" y="638"/>
                    <a:pt x="1987" y="637"/>
                    <a:pt x="1986" y="635"/>
                  </a:cubicBezTo>
                  <a:close/>
                  <a:moveTo>
                    <a:pt x="1949" y="638"/>
                  </a:moveTo>
                  <a:cubicBezTo>
                    <a:pt x="1949" y="638"/>
                    <a:pt x="1943" y="638"/>
                    <a:pt x="1943" y="643"/>
                  </a:cubicBezTo>
                  <a:lnTo>
                    <a:pt x="1949" y="638"/>
                  </a:lnTo>
                  <a:close/>
                  <a:moveTo>
                    <a:pt x="3954" y="643"/>
                  </a:moveTo>
                  <a:cubicBezTo>
                    <a:pt x="3953" y="644"/>
                    <a:pt x="3953" y="645"/>
                    <a:pt x="3952" y="646"/>
                  </a:cubicBezTo>
                  <a:lnTo>
                    <a:pt x="3952" y="646"/>
                  </a:lnTo>
                  <a:cubicBezTo>
                    <a:pt x="3953" y="645"/>
                    <a:pt x="3953" y="645"/>
                    <a:pt x="3954" y="643"/>
                  </a:cubicBezTo>
                  <a:close/>
                  <a:moveTo>
                    <a:pt x="838" y="644"/>
                  </a:moveTo>
                  <a:cubicBezTo>
                    <a:pt x="844" y="646"/>
                    <a:pt x="854" y="649"/>
                    <a:pt x="846" y="649"/>
                  </a:cubicBezTo>
                  <a:cubicBezTo>
                    <a:pt x="842" y="649"/>
                    <a:pt x="840" y="646"/>
                    <a:pt x="838" y="644"/>
                  </a:cubicBezTo>
                  <a:close/>
                  <a:moveTo>
                    <a:pt x="3988" y="655"/>
                  </a:moveTo>
                  <a:lnTo>
                    <a:pt x="3992" y="657"/>
                  </a:lnTo>
                  <a:lnTo>
                    <a:pt x="3992" y="657"/>
                  </a:lnTo>
                  <a:cubicBezTo>
                    <a:pt x="3992" y="656"/>
                    <a:pt x="3993" y="655"/>
                    <a:pt x="3993" y="655"/>
                  </a:cubicBezTo>
                  <a:close/>
                  <a:moveTo>
                    <a:pt x="3803" y="643"/>
                  </a:moveTo>
                  <a:lnTo>
                    <a:pt x="3803" y="643"/>
                  </a:lnTo>
                  <a:cubicBezTo>
                    <a:pt x="3799" y="643"/>
                    <a:pt x="3795" y="646"/>
                    <a:pt x="3791" y="648"/>
                  </a:cubicBezTo>
                  <a:lnTo>
                    <a:pt x="3791" y="648"/>
                  </a:lnTo>
                  <a:cubicBezTo>
                    <a:pt x="3790" y="648"/>
                    <a:pt x="3790" y="648"/>
                    <a:pt x="3789" y="648"/>
                  </a:cubicBezTo>
                  <a:cubicBezTo>
                    <a:pt x="3788" y="648"/>
                    <a:pt x="3787" y="648"/>
                    <a:pt x="3786" y="649"/>
                  </a:cubicBezTo>
                  <a:cubicBezTo>
                    <a:pt x="3788" y="649"/>
                    <a:pt x="3789" y="649"/>
                    <a:pt x="3791" y="648"/>
                  </a:cubicBezTo>
                  <a:lnTo>
                    <a:pt x="3791" y="648"/>
                  </a:lnTo>
                  <a:cubicBezTo>
                    <a:pt x="3794" y="650"/>
                    <a:pt x="3797" y="656"/>
                    <a:pt x="3797" y="660"/>
                  </a:cubicBezTo>
                  <a:cubicBezTo>
                    <a:pt x="3797" y="649"/>
                    <a:pt x="3803" y="649"/>
                    <a:pt x="3803" y="643"/>
                  </a:cubicBezTo>
                  <a:close/>
                  <a:moveTo>
                    <a:pt x="4049" y="666"/>
                  </a:moveTo>
                  <a:cubicBezTo>
                    <a:pt x="4050" y="667"/>
                    <a:pt x="4051" y="667"/>
                    <a:pt x="4052" y="668"/>
                  </a:cubicBezTo>
                  <a:lnTo>
                    <a:pt x="4052" y="668"/>
                  </a:lnTo>
                  <a:cubicBezTo>
                    <a:pt x="4052" y="667"/>
                    <a:pt x="4052" y="666"/>
                    <a:pt x="4049" y="666"/>
                  </a:cubicBezTo>
                  <a:close/>
                  <a:moveTo>
                    <a:pt x="4424" y="677"/>
                  </a:moveTo>
                  <a:lnTo>
                    <a:pt x="4430" y="683"/>
                  </a:lnTo>
                  <a:lnTo>
                    <a:pt x="4441" y="677"/>
                  </a:lnTo>
                  <a:close/>
                  <a:moveTo>
                    <a:pt x="3227" y="682"/>
                  </a:moveTo>
                  <a:cubicBezTo>
                    <a:pt x="3228" y="682"/>
                    <a:pt x="3229" y="684"/>
                    <a:pt x="3232" y="688"/>
                  </a:cubicBezTo>
                  <a:lnTo>
                    <a:pt x="3220" y="688"/>
                  </a:lnTo>
                  <a:cubicBezTo>
                    <a:pt x="3224" y="685"/>
                    <a:pt x="3225" y="682"/>
                    <a:pt x="3227" y="682"/>
                  </a:cubicBezTo>
                  <a:close/>
                  <a:moveTo>
                    <a:pt x="3383" y="683"/>
                  </a:moveTo>
                  <a:cubicBezTo>
                    <a:pt x="3383" y="688"/>
                    <a:pt x="3383" y="688"/>
                    <a:pt x="3388" y="688"/>
                  </a:cubicBezTo>
                  <a:cubicBezTo>
                    <a:pt x="3386" y="686"/>
                    <a:pt x="3385" y="684"/>
                    <a:pt x="3383" y="683"/>
                  </a:cubicBezTo>
                  <a:close/>
                  <a:moveTo>
                    <a:pt x="6385" y="688"/>
                  </a:moveTo>
                  <a:lnTo>
                    <a:pt x="6385" y="688"/>
                  </a:lnTo>
                  <a:cubicBezTo>
                    <a:pt x="6386" y="689"/>
                    <a:pt x="6387" y="690"/>
                    <a:pt x="6388" y="690"/>
                  </a:cubicBezTo>
                  <a:lnTo>
                    <a:pt x="6388" y="690"/>
                  </a:lnTo>
                  <a:cubicBezTo>
                    <a:pt x="6387" y="690"/>
                    <a:pt x="6386" y="689"/>
                    <a:pt x="6385" y="688"/>
                  </a:cubicBezTo>
                  <a:close/>
                  <a:moveTo>
                    <a:pt x="818" y="694"/>
                  </a:moveTo>
                  <a:cubicBezTo>
                    <a:pt x="818" y="698"/>
                    <a:pt x="821" y="699"/>
                    <a:pt x="825" y="699"/>
                  </a:cubicBezTo>
                  <a:lnTo>
                    <a:pt x="825" y="699"/>
                  </a:lnTo>
                  <a:cubicBezTo>
                    <a:pt x="825" y="699"/>
                    <a:pt x="835" y="698"/>
                    <a:pt x="835" y="694"/>
                  </a:cubicBezTo>
                  <a:lnTo>
                    <a:pt x="835" y="694"/>
                  </a:lnTo>
                  <a:cubicBezTo>
                    <a:pt x="831" y="696"/>
                    <a:pt x="828" y="696"/>
                    <a:pt x="826" y="696"/>
                  </a:cubicBezTo>
                  <a:cubicBezTo>
                    <a:pt x="823" y="696"/>
                    <a:pt x="821" y="694"/>
                    <a:pt x="818" y="694"/>
                  </a:cubicBezTo>
                  <a:close/>
                  <a:moveTo>
                    <a:pt x="825" y="699"/>
                  </a:moveTo>
                  <a:cubicBezTo>
                    <a:pt x="825" y="699"/>
                    <a:pt x="826" y="699"/>
                    <a:pt x="829" y="699"/>
                  </a:cubicBezTo>
                  <a:cubicBezTo>
                    <a:pt x="828" y="699"/>
                    <a:pt x="826" y="699"/>
                    <a:pt x="825" y="699"/>
                  </a:cubicBezTo>
                  <a:close/>
                  <a:moveTo>
                    <a:pt x="823" y="688"/>
                  </a:moveTo>
                  <a:cubicBezTo>
                    <a:pt x="823" y="691"/>
                    <a:pt x="828" y="691"/>
                    <a:pt x="831" y="691"/>
                  </a:cubicBezTo>
                  <a:cubicBezTo>
                    <a:pt x="835" y="691"/>
                    <a:pt x="837" y="691"/>
                    <a:pt x="835" y="694"/>
                  </a:cubicBezTo>
                  <a:lnTo>
                    <a:pt x="840" y="699"/>
                  </a:lnTo>
                  <a:cubicBezTo>
                    <a:pt x="868" y="694"/>
                    <a:pt x="835" y="694"/>
                    <a:pt x="835" y="688"/>
                  </a:cubicBezTo>
                  <a:close/>
                  <a:moveTo>
                    <a:pt x="5741" y="716"/>
                  </a:moveTo>
                  <a:cubicBezTo>
                    <a:pt x="5738" y="719"/>
                    <a:pt x="5735" y="720"/>
                    <a:pt x="5733" y="722"/>
                  </a:cubicBezTo>
                  <a:lnTo>
                    <a:pt x="5733" y="722"/>
                  </a:lnTo>
                  <a:cubicBezTo>
                    <a:pt x="5735" y="721"/>
                    <a:pt x="5737" y="720"/>
                    <a:pt x="5741" y="716"/>
                  </a:cubicBezTo>
                  <a:close/>
                  <a:moveTo>
                    <a:pt x="4034" y="719"/>
                  </a:moveTo>
                  <a:cubicBezTo>
                    <a:pt x="4033" y="720"/>
                    <a:pt x="4033" y="721"/>
                    <a:pt x="4032" y="722"/>
                  </a:cubicBezTo>
                  <a:lnTo>
                    <a:pt x="4038" y="722"/>
                  </a:lnTo>
                  <a:cubicBezTo>
                    <a:pt x="4037" y="721"/>
                    <a:pt x="4035" y="720"/>
                    <a:pt x="4034" y="719"/>
                  </a:cubicBezTo>
                  <a:close/>
                  <a:moveTo>
                    <a:pt x="6032" y="739"/>
                  </a:moveTo>
                  <a:cubicBezTo>
                    <a:pt x="6031" y="739"/>
                    <a:pt x="6030" y="739"/>
                    <a:pt x="6030" y="739"/>
                  </a:cubicBezTo>
                  <a:lnTo>
                    <a:pt x="6030" y="739"/>
                  </a:lnTo>
                  <a:cubicBezTo>
                    <a:pt x="6031" y="739"/>
                    <a:pt x="6031" y="739"/>
                    <a:pt x="6032" y="739"/>
                  </a:cubicBezTo>
                  <a:close/>
                  <a:moveTo>
                    <a:pt x="4603" y="747"/>
                  </a:moveTo>
                  <a:cubicBezTo>
                    <a:pt x="4601" y="747"/>
                    <a:pt x="4600" y="748"/>
                    <a:pt x="4598" y="750"/>
                  </a:cubicBezTo>
                  <a:cubicBezTo>
                    <a:pt x="4598" y="750"/>
                    <a:pt x="4602" y="750"/>
                    <a:pt x="4603" y="747"/>
                  </a:cubicBezTo>
                  <a:close/>
                  <a:moveTo>
                    <a:pt x="6401" y="750"/>
                  </a:moveTo>
                  <a:cubicBezTo>
                    <a:pt x="6401" y="750"/>
                    <a:pt x="6401" y="750"/>
                    <a:pt x="6401" y="750"/>
                  </a:cubicBezTo>
                  <a:cubicBezTo>
                    <a:pt x="6401" y="750"/>
                    <a:pt x="6401" y="750"/>
                    <a:pt x="6401" y="750"/>
                  </a:cubicBezTo>
                  <a:close/>
                  <a:moveTo>
                    <a:pt x="6401" y="750"/>
                  </a:moveTo>
                  <a:cubicBezTo>
                    <a:pt x="6401" y="750"/>
                    <a:pt x="6401" y="750"/>
                    <a:pt x="6401" y="750"/>
                  </a:cubicBezTo>
                  <a:cubicBezTo>
                    <a:pt x="6401" y="750"/>
                    <a:pt x="6401" y="750"/>
                    <a:pt x="6401" y="750"/>
                  </a:cubicBezTo>
                  <a:close/>
                  <a:moveTo>
                    <a:pt x="6401" y="750"/>
                  </a:moveTo>
                  <a:cubicBezTo>
                    <a:pt x="6401" y="750"/>
                    <a:pt x="6401" y="750"/>
                    <a:pt x="6401" y="750"/>
                  </a:cubicBezTo>
                  <a:cubicBezTo>
                    <a:pt x="6401" y="750"/>
                    <a:pt x="6401" y="750"/>
                    <a:pt x="6401" y="750"/>
                  </a:cubicBezTo>
                  <a:close/>
                  <a:moveTo>
                    <a:pt x="6340" y="755"/>
                  </a:moveTo>
                  <a:cubicBezTo>
                    <a:pt x="6340" y="755"/>
                    <a:pt x="6340" y="755"/>
                    <a:pt x="6340" y="755"/>
                  </a:cubicBezTo>
                  <a:cubicBezTo>
                    <a:pt x="6340" y="755"/>
                    <a:pt x="6340" y="755"/>
                    <a:pt x="6340" y="755"/>
                  </a:cubicBezTo>
                  <a:close/>
                  <a:moveTo>
                    <a:pt x="4813" y="757"/>
                  </a:moveTo>
                  <a:cubicBezTo>
                    <a:pt x="4812" y="758"/>
                    <a:pt x="4811" y="759"/>
                    <a:pt x="4811" y="761"/>
                  </a:cubicBezTo>
                  <a:cubicBezTo>
                    <a:pt x="4811" y="761"/>
                    <a:pt x="4813" y="759"/>
                    <a:pt x="4813" y="757"/>
                  </a:cubicBezTo>
                  <a:close/>
                  <a:moveTo>
                    <a:pt x="4464" y="761"/>
                  </a:moveTo>
                  <a:cubicBezTo>
                    <a:pt x="4464" y="761"/>
                    <a:pt x="4464" y="761"/>
                    <a:pt x="4464" y="761"/>
                  </a:cubicBezTo>
                  <a:cubicBezTo>
                    <a:pt x="4464" y="761"/>
                    <a:pt x="4464" y="761"/>
                    <a:pt x="4464" y="761"/>
                  </a:cubicBezTo>
                  <a:close/>
                  <a:moveTo>
                    <a:pt x="6127" y="761"/>
                  </a:moveTo>
                  <a:cubicBezTo>
                    <a:pt x="6121" y="761"/>
                    <a:pt x="6121" y="761"/>
                    <a:pt x="6121" y="767"/>
                  </a:cubicBezTo>
                  <a:lnTo>
                    <a:pt x="6121" y="761"/>
                  </a:lnTo>
                  <a:close/>
                  <a:moveTo>
                    <a:pt x="6099" y="761"/>
                  </a:moveTo>
                  <a:cubicBezTo>
                    <a:pt x="6099" y="761"/>
                    <a:pt x="6105" y="767"/>
                    <a:pt x="6105" y="767"/>
                  </a:cubicBezTo>
                  <a:cubicBezTo>
                    <a:pt x="6110" y="767"/>
                    <a:pt x="6105" y="772"/>
                    <a:pt x="6105" y="772"/>
                  </a:cubicBezTo>
                  <a:cubicBezTo>
                    <a:pt x="6105" y="772"/>
                    <a:pt x="6099" y="767"/>
                    <a:pt x="6099" y="761"/>
                  </a:cubicBezTo>
                  <a:close/>
                  <a:moveTo>
                    <a:pt x="6340" y="835"/>
                  </a:moveTo>
                  <a:cubicBezTo>
                    <a:pt x="6340" y="839"/>
                    <a:pt x="6340" y="839"/>
                    <a:pt x="6345" y="839"/>
                  </a:cubicBezTo>
                  <a:cubicBezTo>
                    <a:pt x="6344" y="838"/>
                    <a:pt x="6342" y="836"/>
                    <a:pt x="6340" y="835"/>
                  </a:cubicBezTo>
                  <a:close/>
                  <a:moveTo>
                    <a:pt x="795" y="901"/>
                  </a:moveTo>
                  <a:cubicBezTo>
                    <a:pt x="787" y="901"/>
                    <a:pt x="791" y="901"/>
                    <a:pt x="795" y="903"/>
                  </a:cubicBezTo>
                  <a:lnTo>
                    <a:pt x="795" y="903"/>
                  </a:lnTo>
                  <a:lnTo>
                    <a:pt x="795" y="901"/>
                  </a:lnTo>
                  <a:close/>
                  <a:moveTo>
                    <a:pt x="795" y="903"/>
                  </a:moveTo>
                  <a:lnTo>
                    <a:pt x="795" y="907"/>
                  </a:lnTo>
                  <a:lnTo>
                    <a:pt x="801" y="907"/>
                  </a:lnTo>
                  <a:cubicBezTo>
                    <a:pt x="799" y="905"/>
                    <a:pt x="797" y="904"/>
                    <a:pt x="795" y="903"/>
                  </a:cubicBezTo>
                  <a:close/>
                  <a:moveTo>
                    <a:pt x="790" y="907"/>
                  </a:moveTo>
                  <a:lnTo>
                    <a:pt x="790" y="907"/>
                  </a:lnTo>
                  <a:cubicBezTo>
                    <a:pt x="801" y="912"/>
                    <a:pt x="795" y="912"/>
                    <a:pt x="807" y="912"/>
                  </a:cubicBezTo>
                  <a:cubicBezTo>
                    <a:pt x="795" y="912"/>
                    <a:pt x="795" y="907"/>
                    <a:pt x="790" y="907"/>
                  </a:cubicBezTo>
                  <a:close/>
                  <a:moveTo>
                    <a:pt x="1327" y="929"/>
                  </a:moveTo>
                  <a:cubicBezTo>
                    <a:pt x="1326" y="931"/>
                    <a:pt x="1326" y="933"/>
                    <a:pt x="1327" y="934"/>
                  </a:cubicBezTo>
                  <a:lnTo>
                    <a:pt x="1327" y="934"/>
                  </a:lnTo>
                  <a:lnTo>
                    <a:pt x="1327" y="929"/>
                  </a:lnTo>
                  <a:close/>
                  <a:moveTo>
                    <a:pt x="807" y="946"/>
                  </a:moveTo>
                  <a:cubicBezTo>
                    <a:pt x="809" y="948"/>
                    <a:pt x="812" y="949"/>
                    <a:pt x="814" y="950"/>
                  </a:cubicBezTo>
                  <a:lnTo>
                    <a:pt x="814" y="950"/>
                  </a:lnTo>
                  <a:cubicBezTo>
                    <a:pt x="811" y="949"/>
                    <a:pt x="814" y="946"/>
                    <a:pt x="807" y="946"/>
                  </a:cubicBezTo>
                  <a:close/>
                  <a:moveTo>
                    <a:pt x="814" y="950"/>
                  </a:moveTo>
                  <a:lnTo>
                    <a:pt x="814" y="950"/>
                  </a:lnTo>
                  <a:cubicBezTo>
                    <a:pt x="815" y="951"/>
                    <a:pt x="816" y="951"/>
                    <a:pt x="819" y="951"/>
                  </a:cubicBezTo>
                  <a:lnTo>
                    <a:pt x="819" y="951"/>
                  </a:lnTo>
                  <a:cubicBezTo>
                    <a:pt x="818" y="951"/>
                    <a:pt x="816" y="951"/>
                    <a:pt x="814" y="950"/>
                  </a:cubicBezTo>
                  <a:close/>
                  <a:moveTo>
                    <a:pt x="784" y="946"/>
                  </a:moveTo>
                  <a:cubicBezTo>
                    <a:pt x="779" y="951"/>
                    <a:pt x="790" y="951"/>
                    <a:pt x="784" y="951"/>
                  </a:cubicBezTo>
                  <a:lnTo>
                    <a:pt x="801" y="951"/>
                  </a:lnTo>
                  <a:lnTo>
                    <a:pt x="807" y="946"/>
                  </a:lnTo>
                  <a:lnTo>
                    <a:pt x="807" y="946"/>
                  </a:lnTo>
                  <a:cubicBezTo>
                    <a:pt x="799" y="948"/>
                    <a:pt x="797" y="948"/>
                    <a:pt x="796" y="948"/>
                  </a:cubicBezTo>
                  <a:cubicBezTo>
                    <a:pt x="794" y="948"/>
                    <a:pt x="799" y="946"/>
                    <a:pt x="784" y="946"/>
                  </a:cubicBezTo>
                  <a:close/>
                  <a:moveTo>
                    <a:pt x="1658" y="979"/>
                  </a:moveTo>
                  <a:cubicBezTo>
                    <a:pt x="1658" y="979"/>
                    <a:pt x="1658" y="979"/>
                    <a:pt x="1658" y="979"/>
                  </a:cubicBezTo>
                  <a:cubicBezTo>
                    <a:pt x="1658" y="979"/>
                    <a:pt x="1658" y="979"/>
                    <a:pt x="1658" y="979"/>
                  </a:cubicBezTo>
                  <a:close/>
                  <a:moveTo>
                    <a:pt x="7663" y="973"/>
                  </a:moveTo>
                  <a:cubicBezTo>
                    <a:pt x="7663" y="973"/>
                    <a:pt x="7662" y="973"/>
                    <a:pt x="7662" y="974"/>
                  </a:cubicBezTo>
                  <a:cubicBezTo>
                    <a:pt x="7662" y="974"/>
                    <a:pt x="7667" y="985"/>
                    <a:pt x="7667" y="985"/>
                  </a:cubicBezTo>
                  <a:lnTo>
                    <a:pt x="7663" y="973"/>
                  </a:lnTo>
                  <a:close/>
                  <a:moveTo>
                    <a:pt x="1367" y="985"/>
                  </a:moveTo>
                  <a:cubicBezTo>
                    <a:pt x="1367" y="985"/>
                    <a:pt x="1367" y="985"/>
                    <a:pt x="1367" y="985"/>
                  </a:cubicBezTo>
                  <a:cubicBezTo>
                    <a:pt x="1367" y="985"/>
                    <a:pt x="1367" y="985"/>
                    <a:pt x="1367" y="985"/>
                  </a:cubicBezTo>
                  <a:close/>
                  <a:moveTo>
                    <a:pt x="1714" y="985"/>
                  </a:moveTo>
                  <a:cubicBezTo>
                    <a:pt x="1714" y="985"/>
                    <a:pt x="1714" y="985"/>
                    <a:pt x="1714" y="985"/>
                  </a:cubicBezTo>
                  <a:cubicBezTo>
                    <a:pt x="1714" y="985"/>
                    <a:pt x="1714" y="985"/>
                    <a:pt x="1714" y="985"/>
                  </a:cubicBezTo>
                  <a:close/>
                  <a:moveTo>
                    <a:pt x="1764" y="985"/>
                  </a:moveTo>
                  <a:cubicBezTo>
                    <a:pt x="1764" y="985"/>
                    <a:pt x="1764" y="985"/>
                    <a:pt x="1764" y="985"/>
                  </a:cubicBezTo>
                  <a:lnTo>
                    <a:pt x="1764" y="985"/>
                  </a:lnTo>
                  <a:close/>
                  <a:moveTo>
                    <a:pt x="1826" y="985"/>
                  </a:moveTo>
                  <a:lnTo>
                    <a:pt x="1826" y="985"/>
                  </a:lnTo>
                  <a:cubicBezTo>
                    <a:pt x="1826" y="985"/>
                    <a:pt x="1826" y="985"/>
                    <a:pt x="1826" y="985"/>
                  </a:cubicBezTo>
                  <a:close/>
                  <a:moveTo>
                    <a:pt x="1350" y="985"/>
                  </a:moveTo>
                  <a:cubicBezTo>
                    <a:pt x="1350" y="991"/>
                    <a:pt x="1350" y="991"/>
                    <a:pt x="1350" y="991"/>
                  </a:cubicBezTo>
                  <a:cubicBezTo>
                    <a:pt x="1350" y="991"/>
                    <a:pt x="1355" y="991"/>
                    <a:pt x="1350" y="985"/>
                  </a:cubicBezTo>
                  <a:close/>
                  <a:moveTo>
                    <a:pt x="1579" y="991"/>
                  </a:moveTo>
                  <a:cubicBezTo>
                    <a:pt x="1579" y="991"/>
                    <a:pt x="1579" y="991"/>
                    <a:pt x="1579" y="991"/>
                  </a:cubicBezTo>
                  <a:cubicBezTo>
                    <a:pt x="1579" y="991"/>
                    <a:pt x="1579" y="991"/>
                    <a:pt x="1579" y="991"/>
                  </a:cubicBezTo>
                  <a:close/>
                  <a:moveTo>
                    <a:pt x="1579" y="991"/>
                  </a:moveTo>
                  <a:cubicBezTo>
                    <a:pt x="1579" y="991"/>
                    <a:pt x="1579" y="991"/>
                    <a:pt x="1579" y="991"/>
                  </a:cubicBezTo>
                  <a:cubicBezTo>
                    <a:pt x="1579" y="991"/>
                    <a:pt x="1579" y="991"/>
                    <a:pt x="1579" y="991"/>
                  </a:cubicBezTo>
                  <a:close/>
                  <a:moveTo>
                    <a:pt x="1238" y="991"/>
                  </a:moveTo>
                  <a:cubicBezTo>
                    <a:pt x="1243" y="991"/>
                    <a:pt x="1238" y="996"/>
                    <a:pt x="1249" y="996"/>
                  </a:cubicBezTo>
                  <a:lnTo>
                    <a:pt x="1243" y="991"/>
                  </a:lnTo>
                  <a:close/>
                  <a:moveTo>
                    <a:pt x="1597" y="989"/>
                  </a:moveTo>
                  <a:cubicBezTo>
                    <a:pt x="1596" y="989"/>
                    <a:pt x="1596" y="991"/>
                    <a:pt x="1596" y="996"/>
                  </a:cubicBezTo>
                  <a:cubicBezTo>
                    <a:pt x="1596" y="996"/>
                    <a:pt x="1596" y="991"/>
                    <a:pt x="1602" y="991"/>
                  </a:cubicBezTo>
                  <a:cubicBezTo>
                    <a:pt x="1599" y="991"/>
                    <a:pt x="1598" y="989"/>
                    <a:pt x="1597" y="989"/>
                  </a:cubicBezTo>
                  <a:close/>
                  <a:moveTo>
                    <a:pt x="1439" y="996"/>
                  </a:moveTo>
                  <a:cubicBezTo>
                    <a:pt x="1439" y="996"/>
                    <a:pt x="1439" y="996"/>
                    <a:pt x="1439" y="996"/>
                  </a:cubicBezTo>
                  <a:cubicBezTo>
                    <a:pt x="1439" y="996"/>
                    <a:pt x="1439" y="996"/>
                    <a:pt x="1439" y="996"/>
                  </a:cubicBezTo>
                  <a:close/>
                  <a:moveTo>
                    <a:pt x="1439" y="996"/>
                  </a:moveTo>
                  <a:cubicBezTo>
                    <a:pt x="1439" y="996"/>
                    <a:pt x="1439" y="996"/>
                    <a:pt x="1439" y="996"/>
                  </a:cubicBezTo>
                  <a:cubicBezTo>
                    <a:pt x="1439" y="996"/>
                    <a:pt x="1439" y="996"/>
                    <a:pt x="1439" y="996"/>
                  </a:cubicBezTo>
                  <a:close/>
                  <a:moveTo>
                    <a:pt x="1523" y="1002"/>
                  </a:moveTo>
                  <a:cubicBezTo>
                    <a:pt x="1523" y="1002"/>
                    <a:pt x="1523" y="1002"/>
                    <a:pt x="1523" y="1002"/>
                  </a:cubicBezTo>
                  <a:cubicBezTo>
                    <a:pt x="1523" y="1002"/>
                    <a:pt x="1523" y="1002"/>
                    <a:pt x="1523" y="1002"/>
                  </a:cubicBezTo>
                  <a:close/>
                  <a:moveTo>
                    <a:pt x="1971" y="1002"/>
                  </a:moveTo>
                  <a:cubicBezTo>
                    <a:pt x="1971" y="1002"/>
                    <a:pt x="1971" y="1002"/>
                    <a:pt x="1971" y="1002"/>
                  </a:cubicBezTo>
                  <a:cubicBezTo>
                    <a:pt x="1971" y="1002"/>
                    <a:pt x="1971" y="1002"/>
                    <a:pt x="1971" y="1002"/>
                  </a:cubicBezTo>
                  <a:close/>
                  <a:moveTo>
                    <a:pt x="1333" y="1002"/>
                  </a:moveTo>
                  <a:cubicBezTo>
                    <a:pt x="1333" y="1002"/>
                    <a:pt x="1333" y="1007"/>
                    <a:pt x="1333" y="1007"/>
                  </a:cubicBezTo>
                  <a:lnTo>
                    <a:pt x="1327" y="1007"/>
                  </a:lnTo>
                  <a:cubicBezTo>
                    <a:pt x="1333" y="1007"/>
                    <a:pt x="1322" y="1002"/>
                    <a:pt x="1333" y="1002"/>
                  </a:cubicBezTo>
                  <a:close/>
                  <a:moveTo>
                    <a:pt x="1535" y="1002"/>
                  </a:moveTo>
                  <a:lnTo>
                    <a:pt x="1540" y="1007"/>
                  </a:lnTo>
                  <a:lnTo>
                    <a:pt x="1540" y="1002"/>
                  </a:lnTo>
                  <a:close/>
                  <a:moveTo>
                    <a:pt x="2016" y="1007"/>
                  </a:moveTo>
                  <a:lnTo>
                    <a:pt x="2016" y="1007"/>
                  </a:lnTo>
                  <a:cubicBezTo>
                    <a:pt x="2016" y="1010"/>
                    <a:pt x="2015" y="1011"/>
                    <a:pt x="2015" y="1012"/>
                  </a:cubicBezTo>
                  <a:lnTo>
                    <a:pt x="2015" y="1012"/>
                  </a:lnTo>
                  <a:cubicBezTo>
                    <a:pt x="2016" y="1011"/>
                    <a:pt x="2016" y="1009"/>
                    <a:pt x="2016" y="1007"/>
                  </a:cubicBezTo>
                  <a:close/>
                  <a:moveTo>
                    <a:pt x="1395" y="1013"/>
                  </a:moveTo>
                  <a:cubicBezTo>
                    <a:pt x="1395" y="1013"/>
                    <a:pt x="1395" y="1013"/>
                    <a:pt x="1395" y="1013"/>
                  </a:cubicBezTo>
                  <a:lnTo>
                    <a:pt x="1395" y="1013"/>
                  </a:lnTo>
                  <a:close/>
                  <a:moveTo>
                    <a:pt x="2033" y="1013"/>
                  </a:moveTo>
                  <a:lnTo>
                    <a:pt x="2033" y="1013"/>
                  </a:lnTo>
                  <a:lnTo>
                    <a:pt x="2033" y="1013"/>
                  </a:lnTo>
                  <a:close/>
                  <a:moveTo>
                    <a:pt x="2128" y="1013"/>
                  </a:moveTo>
                  <a:lnTo>
                    <a:pt x="2128" y="1013"/>
                  </a:lnTo>
                  <a:cubicBezTo>
                    <a:pt x="2128" y="1013"/>
                    <a:pt x="2128" y="1013"/>
                    <a:pt x="2128" y="1013"/>
                  </a:cubicBezTo>
                  <a:close/>
                  <a:moveTo>
                    <a:pt x="1395" y="1013"/>
                  </a:moveTo>
                  <a:cubicBezTo>
                    <a:pt x="1395" y="1013"/>
                    <a:pt x="1395" y="1013"/>
                    <a:pt x="1395" y="1013"/>
                  </a:cubicBezTo>
                  <a:lnTo>
                    <a:pt x="1395" y="1013"/>
                  </a:lnTo>
                  <a:close/>
                  <a:moveTo>
                    <a:pt x="1243" y="1013"/>
                  </a:moveTo>
                  <a:lnTo>
                    <a:pt x="1243" y="1013"/>
                  </a:lnTo>
                  <a:cubicBezTo>
                    <a:pt x="1245" y="1014"/>
                    <a:pt x="1247" y="1015"/>
                    <a:pt x="1249" y="1016"/>
                  </a:cubicBezTo>
                  <a:lnTo>
                    <a:pt x="1249" y="1016"/>
                  </a:lnTo>
                  <a:cubicBezTo>
                    <a:pt x="1247" y="1014"/>
                    <a:pt x="1246" y="1013"/>
                    <a:pt x="1243" y="1013"/>
                  </a:cubicBezTo>
                  <a:close/>
                  <a:moveTo>
                    <a:pt x="1387" y="1013"/>
                  </a:moveTo>
                  <a:cubicBezTo>
                    <a:pt x="1386" y="1017"/>
                    <a:pt x="1385" y="1022"/>
                    <a:pt x="1384" y="1022"/>
                  </a:cubicBezTo>
                  <a:cubicBezTo>
                    <a:pt x="1384" y="1022"/>
                    <a:pt x="1383" y="1021"/>
                    <a:pt x="1383" y="1019"/>
                  </a:cubicBezTo>
                  <a:cubicBezTo>
                    <a:pt x="1383" y="1014"/>
                    <a:pt x="1383" y="1013"/>
                    <a:pt x="1387" y="1013"/>
                  </a:cubicBezTo>
                  <a:close/>
                  <a:moveTo>
                    <a:pt x="2251" y="1013"/>
                  </a:moveTo>
                  <a:lnTo>
                    <a:pt x="2251" y="1013"/>
                  </a:lnTo>
                  <a:cubicBezTo>
                    <a:pt x="2249" y="1013"/>
                    <a:pt x="2247" y="1018"/>
                    <a:pt x="2246" y="1024"/>
                  </a:cubicBezTo>
                  <a:lnTo>
                    <a:pt x="2246" y="1024"/>
                  </a:lnTo>
                  <a:cubicBezTo>
                    <a:pt x="2248" y="1017"/>
                    <a:pt x="2251" y="1013"/>
                    <a:pt x="2251" y="1013"/>
                  </a:cubicBezTo>
                  <a:close/>
                  <a:moveTo>
                    <a:pt x="2257" y="1024"/>
                  </a:moveTo>
                  <a:cubicBezTo>
                    <a:pt x="2257" y="1024"/>
                    <a:pt x="2257" y="1024"/>
                    <a:pt x="2257" y="1024"/>
                  </a:cubicBezTo>
                  <a:cubicBezTo>
                    <a:pt x="2257" y="1024"/>
                    <a:pt x="2257" y="1024"/>
                    <a:pt x="2257" y="1024"/>
                  </a:cubicBezTo>
                  <a:close/>
                  <a:moveTo>
                    <a:pt x="2235" y="1030"/>
                  </a:moveTo>
                  <a:cubicBezTo>
                    <a:pt x="2235" y="1030"/>
                    <a:pt x="2235" y="1030"/>
                    <a:pt x="2235" y="1030"/>
                  </a:cubicBezTo>
                  <a:cubicBezTo>
                    <a:pt x="2235" y="1030"/>
                    <a:pt x="2235" y="1030"/>
                    <a:pt x="2235" y="1030"/>
                  </a:cubicBezTo>
                  <a:close/>
                  <a:moveTo>
                    <a:pt x="2319" y="1030"/>
                  </a:moveTo>
                  <a:cubicBezTo>
                    <a:pt x="2319" y="1030"/>
                    <a:pt x="2319" y="1030"/>
                    <a:pt x="2319" y="1030"/>
                  </a:cubicBezTo>
                  <a:cubicBezTo>
                    <a:pt x="2319" y="1030"/>
                    <a:pt x="2319" y="1030"/>
                    <a:pt x="2319" y="1030"/>
                  </a:cubicBezTo>
                  <a:close/>
                  <a:moveTo>
                    <a:pt x="2319" y="1030"/>
                  </a:moveTo>
                  <a:cubicBezTo>
                    <a:pt x="2319" y="1030"/>
                    <a:pt x="2319" y="1030"/>
                    <a:pt x="2319" y="1030"/>
                  </a:cubicBezTo>
                  <a:cubicBezTo>
                    <a:pt x="2319" y="1030"/>
                    <a:pt x="2319" y="1030"/>
                    <a:pt x="2319" y="1030"/>
                  </a:cubicBezTo>
                  <a:close/>
                  <a:moveTo>
                    <a:pt x="2319" y="1030"/>
                  </a:moveTo>
                  <a:cubicBezTo>
                    <a:pt x="2319" y="1030"/>
                    <a:pt x="2319" y="1030"/>
                    <a:pt x="2319" y="1030"/>
                  </a:cubicBezTo>
                  <a:cubicBezTo>
                    <a:pt x="2319" y="1030"/>
                    <a:pt x="2319" y="1030"/>
                    <a:pt x="2319" y="1030"/>
                  </a:cubicBezTo>
                  <a:close/>
                  <a:moveTo>
                    <a:pt x="1327" y="1030"/>
                  </a:moveTo>
                  <a:cubicBezTo>
                    <a:pt x="1322" y="1030"/>
                    <a:pt x="1322" y="1030"/>
                    <a:pt x="1322" y="1035"/>
                  </a:cubicBezTo>
                  <a:cubicBezTo>
                    <a:pt x="1322" y="1030"/>
                    <a:pt x="1322" y="1030"/>
                    <a:pt x="1316" y="1030"/>
                  </a:cubicBezTo>
                  <a:close/>
                  <a:moveTo>
                    <a:pt x="2313" y="1035"/>
                  </a:moveTo>
                  <a:cubicBezTo>
                    <a:pt x="2313" y="1035"/>
                    <a:pt x="2313" y="1035"/>
                    <a:pt x="2313" y="1035"/>
                  </a:cubicBezTo>
                  <a:cubicBezTo>
                    <a:pt x="2313" y="1035"/>
                    <a:pt x="2313" y="1035"/>
                    <a:pt x="2313" y="1035"/>
                  </a:cubicBezTo>
                  <a:close/>
                  <a:moveTo>
                    <a:pt x="2302" y="1030"/>
                  </a:moveTo>
                  <a:cubicBezTo>
                    <a:pt x="2301" y="1033"/>
                    <a:pt x="2301" y="1035"/>
                    <a:pt x="2301" y="1036"/>
                  </a:cubicBezTo>
                  <a:lnTo>
                    <a:pt x="2301" y="1036"/>
                  </a:lnTo>
                  <a:cubicBezTo>
                    <a:pt x="2301" y="1034"/>
                    <a:pt x="2302" y="1032"/>
                    <a:pt x="2302" y="1030"/>
                  </a:cubicBezTo>
                  <a:close/>
                  <a:moveTo>
                    <a:pt x="1339" y="1024"/>
                  </a:moveTo>
                  <a:lnTo>
                    <a:pt x="1339" y="1035"/>
                  </a:lnTo>
                  <a:cubicBezTo>
                    <a:pt x="1339" y="1041"/>
                    <a:pt x="1333" y="1041"/>
                    <a:pt x="1333" y="1041"/>
                  </a:cubicBezTo>
                  <a:cubicBezTo>
                    <a:pt x="1333" y="1035"/>
                    <a:pt x="1339" y="1030"/>
                    <a:pt x="1339" y="1024"/>
                  </a:cubicBezTo>
                  <a:close/>
                  <a:moveTo>
                    <a:pt x="1353" y="1029"/>
                  </a:moveTo>
                  <a:lnTo>
                    <a:pt x="1353" y="1029"/>
                  </a:lnTo>
                  <a:cubicBezTo>
                    <a:pt x="1352" y="1034"/>
                    <a:pt x="1355" y="1032"/>
                    <a:pt x="1355" y="1041"/>
                  </a:cubicBezTo>
                  <a:cubicBezTo>
                    <a:pt x="1355" y="1033"/>
                    <a:pt x="1355" y="1030"/>
                    <a:pt x="1353" y="1029"/>
                  </a:cubicBezTo>
                  <a:close/>
                  <a:moveTo>
                    <a:pt x="2178" y="1027"/>
                  </a:moveTo>
                  <a:cubicBezTo>
                    <a:pt x="2177" y="1027"/>
                    <a:pt x="2173" y="1041"/>
                    <a:pt x="2173" y="1041"/>
                  </a:cubicBezTo>
                  <a:cubicBezTo>
                    <a:pt x="2179" y="1035"/>
                    <a:pt x="2179" y="1035"/>
                    <a:pt x="2179" y="1030"/>
                  </a:cubicBezTo>
                  <a:cubicBezTo>
                    <a:pt x="2179" y="1028"/>
                    <a:pt x="2178" y="1027"/>
                    <a:pt x="2178" y="1027"/>
                  </a:cubicBezTo>
                  <a:close/>
                  <a:moveTo>
                    <a:pt x="2329" y="1036"/>
                  </a:moveTo>
                  <a:cubicBezTo>
                    <a:pt x="2328" y="1036"/>
                    <a:pt x="2326" y="1038"/>
                    <a:pt x="2325" y="1041"/>
                  </a:cubicBezTo>
                  <a:lnTo>
                    <a:pt x="2330" y="1041"/>
                  </a:lnTo>
                  <a:cubicBezTo>
                    <a:pt x="2330" y="1038"/>
                    <a:pt x="2329" y="1036"/>
                    <a:pt x="2329" y="1036"/>
                  </a:cubicBezTo>
                  <a:close/>
                  <a:moveTo>
                    <a:pt x="1423" y="1035"/>
                  </a:moveTo>
                  <a:cubicBezTo>
                    <a:pt x="1419" y="1035"/>
                    <a:pt x="1418" y="1043"/>
                    <a:pt x="1417" y="1046"/>
                  </a:cubicBezTo>
                  <a:lnTo>
                    <a:pt x="1417" y="1046"/>
                  </a:lnTo>
                  <a:lnTo>
                    <a:pt x="1423" y="1035"/>
                  </a:lnTo>
                  <a:close/>
                  <a:moveTo>
                    <a:pt x="1417" y="1046"/>
                  </a:moveTo>
                  <a:lnTo>
                    <a:pt x="1417" y="1047"/>
                  </a:lnTo>
                  <a:cubicBezTo>
                    <a:pt x="1417" y="1047"/>
                    <a:pt x="1417" y="1048"/>
                    <a:pt x="1417" y="1048"/>
                  </a:cubicBezTo>
                  <a:cubicBezTo>
                    <a:pt x="1417" y="1048"/>
                    <a:pt x="1417" y="1047"/>
                    <a:pt x="1417" y="1046"/>
                  </a:cubicBezTo>
                  <a:close/>
                  <a:moveTo>
                    <a:pt x="2151" y="1047"/>
                  </a:moveTo>
                  <a:cubicBezTo>
                    <a:pt x="2151" y="1052"/>
                    <a:pt x="2145" y="1058"/>
                    <a:pt x="2145" y="1058"/>
                  </a:cubicBezTo>
                  <a:cubicBezTo>
                    <a:pt x="2145" y="1052"/>
                    <a:pt x="2145" y="1047"/>
                    <a:pt x="2145" y="1047"/>
                  </a:cubicBezTo>
                  <a:close/>
                  <a:moveTo>
                    <a:pt x="1372" y="1053"/>
                  </a:moveTo>
                  <a:cubicBezTo>
                    <a:pt x="1370" y="1054"/>
                    <a:pt x="1367" y="1059"/>
                    <a:pt x="1367" y="1063"/>
                  </a:cubicBezTo>
                  <a:cubicBezTo>
                    <a:pt x="1370" y="1063"/>
                    <a:pt x="1371" y="1058"/>
                    <a:pt x="1372" y="1053"/>
                  </a:cubicBezTo>
                  <a:close/>
                  <a:moveTo>
                    <a:pt x="1418" y="1050"/>
                  </a:moveTo>
                  <a:cubicBezTo>
                    <a:pt x="1418" y="1050"/>
                    <a:pt x="1417" y="1050"/>
                    <a:pt x="1417" y="1052"/>
                  </a:cubicBezTo>
                  <a:cubicBezTo>
                    <a:pt x="1423" y="1052"/>
                    <a:pt x="1423" y="1058"/>
                    <a:pt x="1423" y="1063"/>
                  </a:cubicBezTo>
                  <a:cubicBezTo>
                    <a:pt x="1423" y="1058"/>
                    <a:pt x="1423" y="1052"/>
                    <a:pt x="1423" y="1052"/>
                  </a:cubicBezTo>
                  <a:cubicBezTo>
                    <a:pt x="1423" y="1052"/>
                    <a:pt x="1420" y="1050"/>
                    <a:pt x="1418" y="1050"/>
                  </a:cubicBezTo>
                  <a:close/>
                  <a:moveTo>
                    <a:pt x="2218" y="1058"/>
                  </a:moveTo>
                  <a:lnTo>
                    <a:pt x="2212" y="1063"/>
                  </a:lnTo>
                  <a:cubicBezTo>
                    <a:pt x="2218" y="1063"/>
                    <a:pt x="2218" y="1063"/>
                    <a:pt x="2218" y="1058"/>
                  </a:cubicBezTo>
                  <a:close/>
                  <a:moveTo>
                    <a:pt x="1260" y="1063"/>
                  </a:moveTo>
                  <a:lnTo>
                    <a:pt x="1266" y="1069"/>
                  </a:lnTo>
                  <a:lnTo>
                    <a:pt x="1271" y="1063"/>
                  </a:lnTo>
                  <a:close/>
                  <a:moveTo>
                    <a:pt x="1266" y="1069"/>
                  </a:moveTo>
                  <a:lnTo>
                    <a:pt x="1266" y="1069"/>
                  </a:lnTo>
                  <a:lnTo>
                    <a:pt x="1266" y="1069"/>
                  </a:lnTo>
                  <a:close/>
                  <a:moveTo>
                    <a:pt x="1428" y="1069"/>
                  </a:moveTo>
                  <a:cubicBezTo>
                    <a:pt x="1428" y="1069"/>
                    <a:pt x="1428" y="1069"/>
                    <a:pt x="1428" y="1069"/>
                  </a:cubicBezTo>
                  <a:cubicBezTo>
                    <a:pt x="1428" y="1069"/>
                    <a:pt x="1428" y="1069"/>
                    <a:pt x="1428" y="1069"/>
                  </a:cubicBezTo>
                  <a:close/>
                  <a:moveTo>
                    <a:pt x="1529" y="1069"/>
                  </a:moveTo>
                  <a:cubicBezTo>
                    <a:pt x="1529" y="1069"/>
                    <a:pt x="1529" y="1069"/>
                    <a:pt x="1529" y="1069"/>
                  </a:cubicBezTo>
                  <a:cubicBezTo>
                    <a:pt x="1529" y="1069"/>
                    <a:pt x="1529" y="1069"/>
                    <a:pt x="1529" y="1069"/>
                  </a:cubicBezTo>
                  <a:close/>
                  <a:moveTo>
                    <a:pt x="1529" y="1075"/>
                  </a:moveTo>
                  <a:lnTo>
                    <a:pt x="1529" y="1075"/>
                  </a:lnTo>
                  <a:cubicBezTo>
                    <a:pt x="1529" y="1075"/>
                    <a:pt x="1529" y="1075"/>
                    <a:pt x="1529" y="1075"/>
                  </a:cubicBezTo>
                  <a:close/>
                  <a:moveTo>
                    <a:pt x="919" y="1075"/>
                  </a:moveTo>
                  <a:lnTo>
                    <a:pt x="902" y="1080"/>
                  </a:lnTo>
                  <a:lnTo>
                    <a:pt x="907" y="1080"/>
                  </a:lnTo>
                  <a:cubicBezTo>
                    <a:pt x="907" y="1080"/>
                    <a:pt x="912" y="1080"/>
                    <a:pt x="917" y="1079"/>
                  </a:cubicBezTo>
                  <a:lnTo>
                    <a:pt x="917" y="1079"/>
                  </a:lnTo>
                  <a:cubicBezTo>
                    <a:pt x="917" y="1079"/>
                    <a:pt x="917" y="1079"/>
                    <a:pt x="917" y="1079"/>
                  </a:cubicBezTo>
                  <a:cubicBezTo>
                    <a:pt x="919" y="1079"/>
                    <a:pt x="921" y="1077"/>
                    <a:pt x="924" y="1075"/>
                  </a:cubicBezTo>
                  <a:lnTo>
                    <a:pt x="924" y="1075"/>
                  </a:lnTo>
                  <a:cubicBezTo>
                    <a:pt x="922" y="1077"/>
                    <a:pt x="919" y="1078"/>
                    <a:pt x="917" y="1079"/>
                  </a:cubicBezTo>
                  <a:lnTo>
                    <a:pt x="917" y="1079"/>
                  </a:lnTo>
                  <a:cubicBezTo>
                    <a:pt x="916" y="1079"/>
                    <a:pt x="916" y="1077"/>
                    <a:pt x="919" y="1075"/>
                  </a:cubicBezTo>
                  <a:close/>
                  <a:moveTo>
                    <a:pt x="1750" y="1074"/>
                  </a:moveTo>
                  <a:cubicBezTo>
                    <a:pt x="1747" y="1079"/>
                    <a:pt x="1747" y="1077"/>
                    <a:pt x="1747" y="1086"/>
                  </a:cubicBezTo>
                  <a:cubicBezTo>
                    <a:pt x="1750" y="1083"/>
                    <a:pt x="1750" y="1079"/>
                    <a:pt x="1750" y="1074"/>
                  </a:cubicBezTo>
                  <a:close/>
                  <a:moveTo>
                    <a:pt x="213" y="1091"/>
                  </a:moveTo>
                  <a:lnTo>
                    <a:pt x="213" y="1091"/>
                  </a:lnTo>
                  <a:cubicBezTo>
                    <a:pt x="213" y="1091"/>
                    <a:pt x="213" y="1091"/>
                    <a:pt x="213" y="1091"/>
                  </a:cubicBezTo>
                  <a:cubicBezTo>
                    <a:pt x="213" y="1091"/>
                    <a:pt x="213" y="1091"/>
                    <a:pt x="213" y="1091"/>
                  </a:cubicBezTo>
                  <a:close/>
                  <a:moveTo>
                    <a:pt x="1535" y="1091"/>
                  </a:moveTo>
                  <a:cubicBezTo>
                    <a:pt x="1535" y="1091"/>
                    <a:pt x="1535" y="1091"/>
                    <a:pt x="1535" y="1091"/>
                  </a:cubicBezTo>
                  <a:cubicBezTo>
                    <a:pt x="1535" y="1091"/>
                    <a:pt x="1535" y="1091"/>
                    <a:pt x="1535" y="1091"/>
                  </a:cubicBezTo>
                  <a:close/>
                  <a:moveTo>
                    <a:pt x="1736" y="1091"/>
                  </a:moveTo>
                  <a:cubicBezTo>
                    <a:pt x="1736" y="1091"/>
                    <a:pt x="1736" y="1091"/>
                    <a:pt x="1736" y="1091"/>
                  </a:cubicBezTo>
                  <a:cubicBezTo>
                    <a:pt x="1736" y="1091"/>
                    <a:pt x="1736" y="1091"/>
                    <a:pt x="1736" y="1091"/>
                  </a:cubicBezTo>
                  <a:close/>
                  <a:moveTo>
                    <a:pt x="1781" y="1091"/>
                  </a:moveTo>
                  <a:lnTo>
                    <a:pt x="1781" y="1091"/>
                  </a:lnTo>
                  <a:cubicBezTo>
                    <a:pt x="1781" y="1091"/>
                    <a:pt x="1781" y="1091"/>
                    <a:pt x="1781" y="1091"/>
                  </a:cubicBezTo>
                  <a:close/>
                  <a:moveTo>
                    <a:pt x="1619" y="1075"/>
                  </a:moveTo>
                  <a:lnTo>
                    <a:pt x="1619" y="1075"/>
                  </a:lnTo>
                  <a:cubicBezTo>
                    <a:pt x="1613" y="1075"/>
                    <a:pt x="1613" y="1080"/>
                    <a:pt x="1607" y="1080"/>
                  </a:cubicBezTo>
                  <a:cubicBezTo>
                    <a:pt x="1607" y="1086"/>
                    <a:pt x="1607" y="1091"/>
                    <a:pt x="1607" y="1097"/>
                  </a:cubicBezTo>
                  <a:cubicBezTo>
                    <a:pt x="1609" y="1095"/>
                    <a:pt x="1609" y="1094"/>
                    <a:pt x="1610" y="1094"/>
                  </a:cubicBezTo>
                  <a:lnTo>
                    <a:pt x="1610" y="1094"/>
                  </a:lnTo>
                  <a:cubicBezTo>
                    <a:pt x="1611" y="1094"/>
                    <a:pt x="1609" y="1104"/>
                    <a:pt x="1611" y="1104"/>
                  </a:cubicBezTo>
                  <a:cubicBezTo>
                    <a:pt x="1612" y="1104"/>
                    <a:pt x="1612" y="1103"/>
                    <a:pt x="1613" y="1103"/>
                  </a:cubicBezTo>
                  <a:cubicBezTo>
                    <a:pt x="1613" y="1092"/>
                    <a:pt x="1613" y="1091"/>
                    <a:pt x="1618" y="1081"/>
                  </a:cubicBezTo>
                  <a:lnTo>
                    <a:pt x="1618" y="1081"/>
                  </a:lnTo>
                  <a:lnTo>
                    <a:pt x="1613" y="1091"/>
                  </a:lnTo>
                  <a:lnTo>
                    <a:pt x="1619" y="1075"/>
                  </a:lnTo>
                  <a:close/>
                  <a:moveTo>
                    <a:pt x="1568" y="1103"/>
                  </a:moveTo>
                  <a:lnTo>
                    <a:pt x="1563" y="1108"/>
                  </a:lnTo>
                  <a:lnTo>
                    <a:pt x="1568" y="1108"/>
                  </a:lnTo>
                  <a:lnTo>
                    <a:pt x="1568" y="1103"/>
                  </a:lnTo>
                  <a:close/>
                  <a:moveTo>
                    <a:pt x="209" y="1101"/>
                  </a:moveTo>
                  <a:cubicBezTo>
                    <a:pt x="206" y="1101"/>
                    <a:pt x="209" y="1107"/>
                    <a:pt x="211" y="1111"/>
                  </a:cubicBezTo>
                  <a:lnTo>
                    <a:pt x="211" y="1111"/>
                  </a:lnTo>
                  <a:lnTo>
                    <a:pt x="213" y="1103"/>
                  </a:lnTo>
                  <a:cubicBezTo>
                    <a:pt x="211" y="1101"/>
                    <a:pt x="210" y="1101"/>
                    <a:pt x="209" y="1101"/>
                  </a:cubicBezTo>
                  <a:close/>
                  <a:moveTo>
                    <a:pt x="2131" y="1107"/>
                  </a:moveTo>
                  <a:cubicBezTo>
                    <a:pt x="2132" y="1107"/>
                    <a:pt x="2133" y="1107"/>
                    <a:pt x="2134" y="1108"/>
                  </a:cubicBezTo>
                  <a:cubicBezTo>
                    <a:pt x="2134" y="1108"/>
                    <a:pt x="2134" y="1114"/>
                    <a:pt x="2128" y="1114"/>
                  </a:cubicBezTo>
                  <a:lnTo>
                    <a:pt x="2128" y="1114"/>
                  </a:lnTo>
                  <a:cubicBezTo>
                    <a:pt x="2129" y="1110"/>
                    <a:pt x="2129" y="1107"/>
                    <a:pt x="2131" y="1107"/>
                  </a:cubicBezTo>
                  <a:close/>
                  <a:moveTo>
                    <a:pt x="1904" y="1113"/>
                  </a:moveTo>
                  <a:lnTo>
                    <a:pt x="1904" y="1113"/>
                  </a:lnTo>
                  <a:cubicBezTo>
                    <a:pt x="1904" y="1114"/>
                    <a:pt x="1904" y="1114"/>
                    <a:pt x="1904" y="1115"/>
                  </a:cubicBezTo>
                  <a:lnTo>
                    <a:pt x="1904" y="1115"/>
                  </a:lnTo>
                  <a:lnTo>
                    <a:pt x="1904" y="1114"/>
                  </a:lnTo>
                  <a:cubicBezTo>
                    <a:pt x="1904" y="1114"/>
                    <a:pt x="1904" y="1113"/>
                    <a:pt x="1904" y="1113"/>
                  </a:cubicBezTo>
                  <a:close/>
                  <a:moveTo>
                    <a:pt x="891" y="1114"/>
                  </a:moveTo>
                  <a:lnTo>
                    <a:pt x="891" y="1119"/>
                  </a:lnTo>
                  <a:cubicBezTo>
                    <a:pt x="907" y="1114"/>
                    <a:pt x="891" y="1114"/>
                    <a:pt x="896" y="1114"/>
                  </a:cubicBezTo>
                  <a:close/>
                  <a:moveTo>
                    <a:pt x="1904" y="1115"/>
                  </a:moveTo>
                  <a:lnTo>
                    <a:pt x="1899" y="1119"/>
                  </a:lnTo>
                  <a:cubicBezTo>
                    <a:pt x="1901" y="1119"/>
                    <a:pt x="1903" y="1117"/>
                    <a:pt x="1904" y="1115"/>
                  </a:cubicBezTo>
                  <a:close/>
                  <a:moveTo>
                    <a:pt x="6446" y="1125"/>
                  </a:moveTo>
                  <a:lnTo>
                    <a:pt x="6446" y="1125"/>
                  </a:lnTo>
                  <a:cubicBezTo>
                    <a:pt x="6443" y="1127"/>
                    <a:pt x="6441" y="1128"/>
                    <a:pt x="6440" y="1129"/>
                  </a:cubicBezTo>
                  <a:lnTo>
                    <a:pt x="6440" y="1129"/>
                  </a:lnTo>
                  <a:cubicBezTo>
                    <a:pt x="6444" y="1127"/>
                    <a:pt x="6446" y="1125"/>
                    <a:pt x="6446" y="1125"/>
                  </a:cubicBezTo>
                  <a:close/>
                  <a:moveTo>
                    <a:pt x="6440" y="1129"/>
                  </a:moveTo>
                  <a:lnTo>
                    <a:pt x="6440" y="1129"/>
                  </a:lnTo>
                  <a:cubicBezTo>
                    <a:pt x="6439" y="1129"/>
                    <a:pt x="6437" y="1130"/>
                    <a:pt x="6436" y="1131"/>
                  </a:cubicBezTo>
                  <a:lnTo>
                    <a:pt x="6436" y="1131"/>
                  </a:lnTo>
                  <a:cubicBezTo>
                    <a:pt x="6438" y="1130"/>
                    <a:pt x="6438" y="1130"/>
                    <a:pt x="6440" y="1129"/>
                  </a:cubicBezTo>
                  <a:close/>
                  <a:moveTo>
                    <a:pt x="7555" y="1125"/>
                  </a:moveTo>
                  <a:cubicBezTo>
                    <a:pt x="7555" y="1131"/>
                    <a:pt x="7555" y="1131"/>
                    <a:pt x="7555" y="1131"/>
                  </a:cubicBezTo>
                  <a:lnTo>
                    <a:pt x="7544" y="1131"/>
                  </a:lnTo>
                  <a:cubicBezTo>
                    <a:pt x="7550" y="1131"/>
                    <a:pt x="7550" y="1125"/>
                    <a:pt x="7555" y="1125"/>
                  </a:cubicBezTo>
                  <a:close/>
                  <a:moveTo>
                    <a:pt x="6436" y="1131"/>
                  </a:moveTo>
                  <a:cubicBezTo>
                    <a:pt x="6435" y="1131"/>
                    <a:pt x="6433" y="1131"/>
                    <a:pt x="6429" y="1131"/>
                  </a:cubicBezTo>
                  <a:cubicBezTo>
                    <a:pt x="6430" y="1131"/>
                    <a:pt x="6430" y="1132"/>
                    <a:pt x="6431" y="1132"/>
                  </a:cubicBezTo>
                  <a:lnTo>
                    <a:pt x="6431" y="1132"/>
                  </a:lnTo>
                  <a:cubicBezTo>
                    <a:pt x="6432" y="1132"/>
                    <a:pt x="6434" y="1131"/>
                    <a:pt x="6436" y="1131"/>
                  </a:cubicBezTo>
                  <a:close/>
                  <a:moveTo>
                    <a:pt x="6463" y="1142"/>
                  </a:moveTo>
                  <a:lnTo>
                    <a:pt x="6463" y="1142"/>
                  </a:lnTo>
                  <a:cubicBezTo>
                    <a:pt x="6462" y="1142"/>
                    <a:pt x="6461" y="1142"/>
                    <a:pt x="6460" y="1143"/>
                  </a:cubicBezTo>
                  <a:lnTo>
                    <a:pt x="6460" y="1143"/>
                  </a:lnTo>
                  <a:cubicBezTo>
                    <a:pt x="6461" y="1143"/>
                    <a:pt x="6462" y="1142"/>
                    <a:pt x="6463" y="1142"/>
                  </a:cubicBezTo>
                  <a:close/>
                  <a:moveTo>
                    <a:pt x="1288" y="1142"/>
                  </a:moveTo>
                  <a:lnTo>
                    <a:pt x="1288" y="1147"/>
                  </a:lnTo>
                  <a:cubicBezTo>
                    <a:pt x="1289" y="1145"/>
                    <a:pt x="1289" y="1144"/>
                    <a:pt x="1289" y="1142"/>
                  </a:cubicBezTo>
                  <a:lnTo>
                    <a:pt x="1289" y="1142"/>
                  </a:lnTo>
                  <a:cubicBezTo>
                    <a:pt x="1289" y="1142"/>
                    <a:pt x="1288" y="1142"/>
                    <a:pt x="1288" y="1142"/>
                  </a:cubicBezTo>
                  <a:close/>
                  <a:moveTo>
                    <a:pt x="913" y="1164"/>
                  </a:moveTo>
                  <a:lnTo>
                    <a:pt x="896" y="1170"/>
                  </a:lnTo>
                  <a:lnTo>
                    <a:pt x="885" y="1170"/>
                  </a:lnTo>
                  <a:lnTo>
                    <a:pt x="913" y="1164"/>
                  </a:lnTo>
                  <a:close/>
                  <a:moveTo>
                    <a:pt x="930" y="1170"/>
                  </a:moveTo>
                  <a:cubicBezTo>
                    <a:pt x="930" y="1170"/>
                    <a:pt x="913" y="1175"/>
                    <a:pt x="907" y="1175"/>
                  </a:cubicBezTo>
                  <a:cubicBezTo>
                    <a:pt x="907" y="1177"/>
                    <a:pt x="909" y="1178"/>
                    <a:pt x="912" y="1178"/>
                  </a:cubicBezTo>
                  <a:cubicBezTo>
                    <a:pt x="917" y="1178"/>
                    <a:pt x="924" y="1175"/>
                    <a:pt x="924" y="1175"/>
                  </a:cubicBezTo>
                  <a:lnTo>
                    <a:pt x="930" y="1175"/>
                  </a:lnTo>
                  <a:cubicBezTo>
                    <a:pt x="933" y="1174"/>
                    <a:pt x="933" y="1173"/>
                    <a:pt x="930" y="1173"/>
                  </a:cubicBezTo>
                  <a:lnTo>
                    <a:pt x="930" y="1173"/>
                  </a:lnTo>
                  <a:cubicBezTo>
                    <a:pt x="929" y="1173"/>
                    <a:pt x="926" y="1173"/>
                    <a:pt x="923" y="1174"/>
                  </a:cubicBezTo>
                  <a:lnTo>
                    <a:pt x="923" y="1174"/>
                  </a:lnTo>
                  <a:cubicBezTo>
                    <a:pt x="928" y="1172"/>
                    <a:pt x="930" y="1170"/>
                    <a:pt x="930" y="1170"/>
                  </a:cubicBezTo>
                  <a:close/>
                  <a:moveTo>
                    <a:pt x="820" y="1197"/>
                  </a:moveTo>
                  <a:lnTo>
                    <a:pt x="820" y="1197"/>
                  </a:lnTo>
                  <a:cubicBezTo>
                    <a:pt x="820" y="1198"/>
                    <a:pt x="819" y="1198"/>
                    <a:pt x="818" y="1198"/>
                  </a:cubicBezTo>
                  <a:cubicBezTo>
                    <a:pt x="818" y="1198"/>
                    <a:pt x="819" y="1198"/>
                    <a:pt x="820" y="1197"/>
                  </a:cubicBezTo>
                  <a:close/>
                  <a:moveTo>
                    <a:pt x="5063" y="1198"/>
                  </a:moveTo>
                  <a:cubicBezTo>
                    <a:pt x="5063" y="1198"/>
                    <a:pt x="5063" y="1198"/>
                    <a:pt x="5063" y="1198"/>
                  </a:cubicBezTo>
                  <a:cubicBezTo>
                    <a:pt x="5063" y="1198"/>
                    <a:pt x="5063" y="1198"/>
                    <a:pt x="5063" y="1198"/>
                  </a:cubicBezTo>
                  <a:close/>
                  <a:moveTo>
                    <a:pt x="5080" y="1204"/>
                  </a:moveTo>
                  <a:cubicBezTo>
                    <a:pt x="5079" y="1205"/>
                    <a:pt x="5078" y="1206"/>
                    <a:pt x="5078" y="1207"/>
                  </a:cubicBezTo>
                  <a:lnTo>
                    <a:pt x="5078" y="1207"/>
                  </a:lnTo>
                  <a:cubicBezTo>
                    <a:pt x="5078" y="1206"/>
                    <a:pt x="5079" y="1205"/>
                    <a:pt x="5080" y="1204"/>
                  </a:cubicBezTo>
                  <a:close/>
                  <a:moveTo>
                    <a:pt x="857" y="1219"/>
                  </a:moveTo>
                  <a:cubicBezTo>
                    <a:pt x="858" y="1219"/>
                    <a:pt x="858" y="1219"/>
                    <a:pt x="857" y="1220"/>
                  </a:cubicBezTo>
                  <a:lnTo>
                    <a:pt x="851" y="1220"/>
                  </a:lnTo>
                  <a:cubicBezTo>
                    <a:pt x="854" y="1219"/>
                    <a:pt x="856" y="1219"/>
                    <a:pt x="857" y="1219"/>
                  </a:cubicBezTo>
                  <a:close/>
                  <a:moveTo>
                    <a:pt x="5354" y="1220"/>
                  </a:moveTo>
                  <a:lnTo>
                    <a:pt x="5354" y="1220"/>
                  </a:lnTo>
                  <a:cubicBezTo>
                    <a:pt x="5354" y="1220"/>
                    <a:pt x="5354" y="1220"/>
                    <a:pt x="5354"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130" y="1226"/>
                  </a:moveTo>
                  <a:cubicBezTo>
                    <a:pt x="5130" y="1226"/>
                    <a:pt x="5130" y="1226"/>
                    <a:pt x="5130" y="1226"/>
                  </a:cubicBezTo>
                  <a:cubicBezTo>
                    <a:pt x="5130" y="1226"/>
                    <a:pt x="5130" y="1226"/>
                    <a:pt x="5130" y="1226"/>
                  </a:cubicBezTo>
                  <a:close/>
                  <a:moveTo>
                    <a:pt x="5130" y="1226"/>
                  </a:moveTo>
                  <a:cubicBezTo>
                    <a:pt x="5130" y="1226"/>
                    <a:pt x="5130" y="1226"/>
                    <a:pt x="5130" y="1226"/>
                  </a:cubicBezTo>
                  <a:cubicBezTo>
                    <a:pt x="5130" y="1226"/>
                    <a:pt x="5130" y="1226"/>
                    <a:pt x="5130" y="1226"/>
                  </a:cubicBezTo>
                  <a:close/>
                  <a:moveTo>
                    <a:pt x="5113" y="1232"/>
                  </a:moveTo>
                  <a:cubicBezTo>
                    <a:pt x="5113" y="1232"/>
                    <a:pt x="5113" y="1232"/>
                    <a:pt x="5113" y="1232"/>
                  </a:cubicBezTo>
                  <a:cubicBezTo>
                    <a:pt x="5113" y="1232"/>
                    <a:pt x="5113" y="1232"/>
                    <a:pt x="5113" y="1232"/>
                  </a:cubicBezTo>
                  <a:close/>
                  <a:moveTo>
                    <a:pt x="5298" y="1232"/>
                  </a:moveTo>
                  <a:lnTo>
                    <a:pt x="5298" y="1232"/>
                  </a:lnTo>
                  <a:cubicBezTo>
                    <a:pt x="5298" y="1232"/>
                    <a:pt x="5298" y="1232"/>
                    <a:pt x="5298" y="1232"/>
                  </a:cubicBezTo>
                  <a:close/>
                  <a:moveTo>
                    <a:pt x="5752" y="1232"/>
                  </a:moveTo>
                  <a:cubicBezTo>
                    <a:pt x="5752" y="1232"/>
                    <a:pt x="5752" y="1232"/>
                    <a:pt x="5752" y="1232"/>
                  </a:cubicBezTo>
                  <a:cubicBezTo>
                    <a:pt x="5752" y="1232"/>
                    <a:pt x="5752" y="1232"/>
                    <a:pt x="5752" y="1232"/>
                  </a:cubicBezTo>
                  <a:close/>
                  <a:moveTo>
                    <a:pt x="907" y="1237"/>
                  </a:moveTo>
                  <a:cubicBezTo>
                    <a:pt x="907" y="1237"/>
                    <a:pt x="904" y="1240"/>
                    <a:pt x="905" y="1242"/>
                  </a:cubicBezTo>
                  <a:lnTo>
                    <a:pt x="905" y="1242"/>
                  </a:lnTo>
                  <a:cubicBezTo>
                    <a:pt x="902" y="1243"/>
                    <a:pt x="899" y="1243"/>
                    <a:pt x="896" y="1243"/>
                  </a:cubicBezTo>
                  <a:lnTo>
                    <a:pt x="891" y="1243"/>
                  </a:lnTo>
                  <a:cubicBezTo>
                    <a:pt x="902" y="1243"/>
                    <a:pt x="896" y="1243"/>
                    <a:pt x="907" y="1237"/>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1322" y="1248"/>
                  </a:moveTo>
                  <a:cubicBezTo>
                    <a:pt x="1323" y="1248"/>
                    <a:pt x="1344" y="1248"/>
                    <a:pt x="1333" y="1254"/>
                  </a:cubicBezTo>
                  <a:cubicBezTo>
                    <a:pt x="1327" y="1254"/>
                    <a:pt x="1327" y="1248"/>
                    <a:pt x="1322" y="1248"/>
                  </a:cubicBezTo>
                  <a:close/>
                  <a:moveTo>
                    <a:pt x="5875" y="1260"/>
                  </a:moveTo>
                  <a:cubicBezTo>
                    <a:pt x="5875" y="1260"/>
                    <a:pt x="5875" y="1260"/>
                    <a:pt x="5875" y="1260"/>
                  </a:cubicBezTo>
                  <a:lnTo>
                    <a:pt x="5875" y="1260"/>
                  </a:lnTo>
                  <a:close/>
                  <a:moveTo>
                    <a:pt x="5981" y="1260"/>
                  </a:moveTo>
                  <a:lnTo>
                    <a:pt x="5981" y="1260"/>
                  </a:lnTo>
                  <a:cubicBezTo>
                    <a:pt x="5981" y="1260"/>
                    <a:pt x="5981" y="1260"/>
                    <a:pt x="5981" y="1260"/>
                  </a:cubicBezTo>
                  <a:close/>
                  <a:moveTo>
                    <a:pt x="6049" y="1260"/>
                  </a:moveTo>
                  <a:lnTo>
                    <a:pt x="6049" y="1260"/>
                  </a:lnTo>
                  <a:cubicBezTo>
                    <a:pt x="6049" y="1260"/>
                    <a:pt x="6049" y="1260"/>
                    <a:pt x="6049" y="1260"/>
                  </a:cubicBezTo>
                  <a:close/>
                  <a:moveTo>
                    <a:pt x="6065" y="1260"/>
                  </a:moveTo>
                  <a:lnTo>
                    <a:pt x="6065" y="1260"/>
                  </a:lnTo>
                  <a:lnTo>
                    <a:pt x="6065" y="1260"/>
                  </a:lnTo>
                  <a:close/>
                  <a:moveTo>
                    <a:pt x="5061" y="1254"/>
                  </a:moveTo>
                  <a:lnTo>
                    <a:pt x="5061" y="1254"/>
                  </a:lnTo>
                  <a:cubicBezTo>
                    <a:pt x="5061" y="1256"/>
                    <a:pt x="5063" y="1259"/>
                    <a:pt x="5063" y="1265"/>
                  </a:cubicBezTo>
                  <a:cubicBezTo>
                    <a:pt x="5063" y="1259"/>
                    <a:pt x="5062" y="1255"/>
                    <a:pt x="5061" y="1254"/>
                  </a:cubicBezTo>
                  <a:close/>
                  <a:moveTo>
                    <a:pt x="6446" y="1276"/>
                  </a:moveTo>
                  <a:cubicBezTo>
                    <a:pt x="6446" y="1276"/>
                    <a:pt x="6446" y="1276"/>
                    <a:pt x="6446" y="1276"/>
                  </a:cubicBezTo>
                  <a:cubicBezTo>
                    <a:pt x="6446" y="1276"/>
                    <a:pt x="6446" y="1276"/>
                    <a:pt x="6446" y="1276"/>
                  </a:cubicBezTo>
                  <a:close/>
                  <a:moveTo>
                    <a:pt x="1378" y="1288"/>
                  </a:moveTo>
                  <a:lnTo>
                    <a:pt x="1378" y="1288"/>
                  </a:lnTo>
                  <a:lnTo>
                    <a:pt x="1378" y="1288"/>
                  </a:lnTo>
                  <a:close/>
                  <a:moveTo>
                    <a:pt x="6362" y="1288"/>
                  </a:moveTo>
                  <a:cubicBezTo>
                    <a:pt x="6362" y="1288"/>
                    <a:pt x="6362" y="1288"/>
                    <a:pt x="6362" y="1288"/>
                  </a:cubicBezTo>
                  <a:cubicBezTo>
                    <a:pt x="6362" y="1288"/>
                    <a:pt x="6362" y="1288"/>
                    <a:pt x="6362" y="1288"/>
                  </a:cubicBezTo>
                  <a:close/>
                  <a:moveTo>
                    <a:pt x="473" y="98"/>
                  </a:moveTo>
                  <a:cubicBezTo>
                    <a:pt x="521" y="98"/>
                    <a:pt x="573" y="105"/>
                    <a:pt x="622" y="111"/>
                  </a:cubicBezTo>
                  <a:cubicBezTo>
                    <a:pt x="690" y="121"/>
                    <a:pt x="755" y="130"/>
                    <a:pt x="810" y="130"/>
                  </a:cubicBezTo>
                  <a:cubicBezTo>
                    <a:pt x="823" y="130"/>
                    <a:pt x="834" y="129"/>
                    <a:pt x="846" y="128"/>
                  </a:cubicBezTo>
                  <a:lnTo>
                    <a:pt x="969" y="128"/>
                  </a:lnTo>
                  <a:cubicBezTo>
                    <a:pt x="1025" y="134"/>
                    <a:pt x="930" y="134"/>
                    <a:pt x="975" y="145"/>
                  </a:cubicBezTo>
                  <a:lnTo>
                    <a:pt x="1014" y="145"/>
                  </a:lnTo>
                  <a:cubicBezTo>
                    <a:pt x="1019" y="151"/>
                    <a:pt x="1025" y="151"/>
                    <a:pt x="1031" y="156"/>
                  </a:cubicBezTo>
                  <a:cubicBezTo>
                    <a:pt x="1032" y="159"/>
                    <a:pt x="1031" y="160"/>
                    <a:pt x="1030" y="160"/>
                  </a:cubicBezTo>
                  <a:cubicBezTo>
                    <a:pt x="1025" y="160"/>
                    <a:pt x="1009" y="146"/>
                    <a:pt x="1006" y="146"/>
                  </a:cubicBezTo>
                  <a:lnTo>
                    <a:pt x="1006" y="146"/>
                  </a:lnTo>
                  <a:cubicBezTo>
                    <a:pt x="1006" y="146"/>
                    <a:pt x="1006" y="148"/>
                    <a:pt x="1008" y="151"/>
                  </a:cubicBezTo>
                  <a:cubicBezTo>
                    <a:pt x="1013" y="155"/>
                    <a:pt x="1026" y="169"/>
                    <a:pt x="1023" y="169"/>
                  </a:cubicBezTo>
                  <a:cubicBezTo>
                    <a:pt x="1022" y="169"/>
                    <a:pt x="1021" y="168"/>
                    <a:pt x="1019" y="167"/>
                  </a:cubicBezTo>
                  <a:lnTo>
                    <a:pt x="1008" y="156"/>
                  </a:lnTo>
                  <a:lnTo>
                    <a:pt x="1008" y="156"/>
                  </a:lnTo>
                  <a:cubicBezTo>
                    <a:pt x="1003" y="156"/>
                    <a:pt x="1019" y="169"/>
                    <a:pt x="1017" y="169"/>
                  </a:cubicBezTo>
                  <a:cubicBezTo>
                    <a:pt x="1016" y="169"/>
                    <a:pt x="1015" y="168"/>
                    <a:pt x="1014" y="167"/>
                  </a:cubicBezTo>
                  <a:cubicBezTo>
                    <a:pt x="1008" y="162"/>
                    <a:pt x="1014" y="162"/>
                    <a:pt x="1008" y="162"/>
                  </a:cubicBezTo>
                  <a:cubicBezTo>
                    <a:pt x="1005" y="159"/>
                    <a:pt x="1004" y="158"/>
                    <a:pt x="1004" y="158"/>
                  </a:cubicBezTo>
                  <a:lnTo>
                    <a:pt x="1004" y="158"/>
                  </a:lnTo>
                  <a:cubicBezTo>
                    <a:pt x="1004" y="158"/>
                    <a:pt x="1014" y="169"/>
                    <a:pt x="1014" y="173"/>
                  </a:cubicBezTo>
                  <a:lnTo>
                    <a:pt x="1003" y="162"/>
                  </a:lnTo>
                  <a:lnTo>
                    <a:pt x="1003" y="162"/>
                  </a:lnTo>
                  <a:cubicBezTo>
                    <a:pt x="1003" y="162"/>
                    <a:pt x="1008" y="173"/>
                    <a:pt x="1008" y="179"/>
                  </a:cubicBezTo>
                  <a:cubicBezTo>
                    <a:pt x="1003" y="179"/>
                    <a:pt x="997" y="173"/>
                    <a:pt x="997" y="173"/>
                  </a:cubicBezTo>
                  <a:cubicBezTo>
                    <a:pt x="997" y="179"/>
                    <a:pt x="986" y="179"/>
                    <a:pt x="975" y="179"/>
                  </a:cubicBezTo>
                  <a:cubicBezTo>
                    <a:pt x="969" y="179"/>
                    <a:pt x="986" y="190"/>
                    <a:pt x="986" y="190"/>
                  </a:cubicBezTo>
                  <a:cubicBezTo>
                    <a:pt x="986" y="191"/>
                    <a:pt x="985" y="192"/>
                    <a:pt x="984" y="192"/>
                  </a:cubicBezTo>
                  <a:cubicBezTo>
                    <a:pt x="982" y="192"/>
                    <a:pt x="979" y="188"/>
                    <a:pt x="975" y="184"/>
                  </a:cubicBezTo>
                  <a:lnTo>
                    <a:pt x="975" y="184"/>
                  </a:lnTo>
                  <a:cubicBezTo>
                    <a:pt x="984" y="193"/>
                    <a:pt x="989" y="202"/>
                    <a:pt x="982" y="202"/>
                  </a:cubicBezTo>
                  <a:cubicBezTo>
                    <a:pt x="980" y="202"/>
                    <a:pt x="978" y="202"/>
                    <a:pt x="975" y="201"/>
                  </a:cubicBezTo>
                  <a:cubicBezTo>
                    <a:pt x="974" y="200"/>
                    <a:pt x="974" y="200"/>
                    <a:pt x="974" y="200"/>
                  </a:cubicBezTo>
                  <a:lnTo>
                    <a:pt x="974" y="200"/>
                  </a:lnTo>
                  <a:cubicBezTo>
                    <a:pt x="974" y="200"/>
                    <a:pt x="986" y="213"/>
                    <a:pt x="983" y="213"/>
                  </a:cubicBezTo>
                  <a:cubicBezTo>
                    <a:pt x="982" y="213"/>
                    <a:pt x="981" y="213"/>
                    <a:pt x="980" y="212"/>
                  </a:cubicBezTo>
                  <a:cubicBezTo>
                    <a:pt x="971" y="212"/>
                    <a:pt x="973" y="219"/>
                    <a:pt x="965" y="219"/>
                  </a:cubicBezTo>
                  <a:cubicBezTo>
                    <a:pt x="964" y="219"/>
                    <a:pt x="961" y="219"/>
                    <a:pt x="958" y="218"/>
                  </a:cubicBezTo>
                  <a:lnTo>
                    <a:pt x="958" y="218"/>
                  </a:lnTo>
                  <a:cubicBezTo>
                    <a:pt x="969" y="229"/>
                    <a:pt x="947" y="218"/>
                    <a:pt x="963" y="235"/>
                  </a:cubicBezTo>
                  <a:cubicBezTo>
                    <a:pt x="952" y="229"/>
                    <a:pt x="952" y="223"/>
                    <a:pt x="941" y="223"/>
                  </a:cubicBezTo>
                  <a:cubicBezTo>
                    <a:pt x="935" y="223"/>
                    <a:pt x="952" y="235"/>
                    <a:pt x="952" y="240"/>
                  </a:cubicBezTo>
                  <a:lnTo>
                    <a:pt x="952" y="240"/>
                  </a:lnTo>
                  <a:lnTo>
                    <a:pt x="944" y="237"/>
                  </a:lnTo>
                  <a:lnTo>
                    <a:pt x="944" y="237"/>
                  </a:lnTo>
                  <a:cubicBezTo>
                    <a:pt x="945" y="239"/>
                    <a:pt x="947" y="240"/>
                    <a:pt x="947" y="240"/>
                  </a:cubicBezTo>
                  <a:cubicBezTo>
                    <a:pt x="948" y="242"/>
                    <a:pt x="948" y="243"/>
                    <a:pt x="947" y="243"/>
                  </a:cubicBezTo>
                  <a:cubicBezTo>
                    <a:pt x="943" y="243"/>
                    <a:pt x="934" y="239"/>
                    <a:pt x="930" y="235"/>
                  </a:cubicBezTo>
                  <a:lnTo>
                    <a:pt x="930" y="235"/>
                  </a:lnTo>
                  <a:lnTo>
                    <a:pt x="935" y="246"/>
                  </a:lnTo>
                  <a:cubicBezTo>
                    <a:pt x="931" y="246"/>
                    <a:pt x="930" y="242"/>
                    <a:pt x="930" y="241"/>
                  </a:cubicBezTo>
                  <a:lnTo>
                    <a:pt x="930" y="241"/>
                  </a:lnTo>
                  <a:cubicBezTo>
                    <a:pt x="931" y="242"/>
                    <a:pt x="933" y="243"/>
                    <a:pt x="933" y="243"/>
                  </a:cubicBezTo>
                  <a:cubicBezTo>
                    <a:pt x="933" y="243"/>
                    <a:pt x="932" y="243"/>
                    <a:pt x="930" y="240"/>
                  </a:cubicBezTo>
                  <a:lnTo>
                    <a:pt x="930" y="240"/>
                  </a:lnTo>
                  <a:cubicBezTo>
                    <a:pt x="930" y="240"/>
                    <a:pt x="930" y="240"/>
                    <a:pt x="930" y="241"/>
                  </a:cubicBezTo>
                  <a:lnTo>
                    <a:pt x="930" y="241"/>
                  </a:lnTo>
                  <a:cubicBezTo>
                    <a:pt x="928" y="239"/>
                    <a:pt x="925" y="237"/>
                    <a:pt x="924" y="237"/>
                  </a:cubicBezTo>
                  <a:lnTo>
                    <a:pt x="924" y="237"/>
                  </a:lnTo>
                  <a:cubicBezTo>
                    <a:pt x="923" y="237"/>
                    <a:pt x="923" y="238"/>
                    <a:pt x="924" y="240"/>
                  </a:cubicBezTo>
                  <a:cubicBezTo>
                    <a:pt x="930" y="246"/>
                    <a:pt x="930" y="246"/>
                    <a:pt x="935" y="251"/>
                  </a:cubicBezTo>
                  <a:cubicBezTo>
                    <a:pt x="930" y="249"/>
                    <a:pt x="927" y="247"/>
                    <a:pt x="926" y="247"/>
                  </a:cubicBezTo>
                  <a:cubicBezTo>
                    <a:pt x="924" y="247"/>
                    <a:pt x="924" y="249"/>
                    <a:pt x="924" y="251"/>
                  </a:cubicBezTo>
                  <a:lnTo>
                    <a:pt x="919" y="246"/>
                  </a:lnTo>
                  <a:cubicBezTo>
                    <a:pt x="913" y="246"/>
                    <a:pt x="919" y="257"/>
                    <a:pt x="913" y="263"/>
                  </a:cubicBezTo>
                  <a:cubicBezTo>
                    <a:pt x="913" y="263"/>
                    <a:pt x="913" y="263"/>
                    <a:pt x="913" y="263"/>
                  </a:cubicBezTo>
                  <a:lnTo>
                    <a:pt x="913" y="263"/>
                  </a:lnTo>
                  <a:cubicBezTo>
                    <a:pt x="917" y="263"/>
                    <a:pt x="923" y="268"/>
                    <a:pt x="929" y="271"/>
                  </a:cubicBezTo>
                  <a:lnTo>
                    <a:pt x="929" y="271"/>
                  </a:lnTo>
                  <a:cubicBezTo>
                    <a:pt x="928" y="271"/>
                    <a:pt x="927" y="271"/>
                    <a:pt x="927" y="271"/>
                  </a:cubicBezTo>
                  <a:lnTo>
                    <a:pt x="931" y="272"/>
                  </a:lnTo>
                  <a:lnTo>
                    <a:pt x="931" y="272"/>
                  </a:lnTo>
                  <a:cubicBezTo>
                    <a:pt x="930" y="272"/>
                    <a:pt x="929" y="272"/>
                    <a:pt x="929" y="271"/>
                  </a:cubicBezTo>
                  <a:lnTo>
                    <a:pt x="929" y="271"/>
                  </a:lnTo>
                  <a:cubicBezTo>
                    <a:pt x="930" y="271"/>
                    <a:pt x="932" y="272"/>
                    <a:pt x="935" y="274"/>
                  </a:cubicBezTo>
                  <a:cubicBezTo>
                    <a:pt x="934" y="275"/>
                    <a:pt x="933" y="275"/>
                    <a:pt x="932" y="275"/>
                  </a:cubicBezTo>
                  <a:cubicBezTo>
                    <a:pt x="928" y="275"/>
                    <a:pt x="923" y="272"/>
                    <a:pt x="919" y="268"/>
                  </a:cubicBezTo>
                  <a:lnTo>
                    <a:pt x="919" y="268"/>
                  </a:lnTo>
                  <a:cubicBezTo>
                    <a:pt x="924" y="271"/>
                    <a:pt x="926" y="271"/>
                    <a:pt x="927" y="271"/>
                  </a:cubicBezTo>
                  <a:lnTo>
                    <a:pt x="919" y="268"/>
                  </a:lnTo>
                  <a:lnTo>
                    <a:pt x="919" y="268"/>
                  </a:lnTo>
                  <a:cubicBezTo>
                    <a:pt x="917" y="266"/>
                    <a:pt x="915" y="264"/>
                    <a:pt x="913" y="263"/>
                  </a:cubicBezTo>
                  <a:lnTo>
                    <a:pt x="913" y="263"/>
                  </a:lnTo>
                  <a:lnTo>
                    <a:pt x="919" y="268"/>
                  </a:lnTo>
                  <a:cubicBezTo>
                    <a:pt x="913" y="268"/>
                    <a:pt x="913" y="263"/>
                    <a:pt x="907" y="263"/>
                  </a:cubicBezTo>
                  <a:lnTo>
                    <a:pt x="907" y="263"/>
                  </a:lnTo>
                  <a:cubicBezTo>
                    <a:pt x="909" y="264"/>
                    <a:pt x="908" y="264"/>
                    <a:pt x="908" y="264"/>
                  </a:cubicBezTo>
                  <a:cubicBezTo>
                    <a:pt x="906" y="264"/>
                    <a:pt x="904" y="263"/>
                    <a:pt x="902" y="263"/>
                  </a:cubicBezTo>
                  <a:lnTo>
                    <a:pt x="902" y="263"/>
                  </a:lnTo>
                  <a:lnTo>
                    <a:pt x="902" y="263"/>
                  </a:lnTo>
                  <a:cubicBezTo>
                    <a:pt x="902" y="263"/>
                    <a:pt x="902" y="263"/>
                    <a:pt x="902" y="263"/>
                  </a:cubicBezTo>
                  <a:lnTo>
                    <a:pt x="902" y="263"/>
                  </a:lnTo>
                  <a:cubicBezTo>
                    <a:pt x="902" y="263"/>
                    <a:pt x="901" y="263"/>
                    <a:pt x="901" y="263"/>
                  </a:cubicBezTo>
                  <a:lnTo>
                    <a:pt x="901" y="263"/>
                  </a:lnTo>
                  <a:cubicBezTo>
                    <a:pt x="901" y="263"/>
                    <a:pt x="901" y="263"/>
                    <a:pt x="902" y="264"/>
                  </a:cubicBezTo>
                  <a:lnTo>
                    <a:pt x="902" y="264"/>
                  </a:lnTo>
                  <a:cubicBezTo>
                    <a:pt x="902" y="269"/>
                    <a:pt x="902" y="274"/>
                    <a:pt x="902" y="279"/>
                  </a:cubicBezTo>
                  <a:cubicBezTo>
                    <a:pt x="913" y="285"/>
                    <a:pt x="907" y="285"/>
                    <a:pt x="919" y="291"/>
                  </a:cubicBezTo>
                  <a:lnTo>
                    <a:pt x="902" y="291"/>
                  </a:lnTo>
                  <a:cubicBezTo>
                    <a:pt x="907" y="296"/>
                    <a:pt x="907" y="296"/>
                    <a:pt x="913" y="302"/>
                  </a:cubicBezTo>
                  <a:cubicBezTo>
                    <a:pt x="910" y="299"/>
                    <a:pt x="907" y="299"/>
                    <a:pt x="905" y="299"/>
                  </a:cubicBezTo>
                  <a:cubicBezTo>
                    <a:pt x="902" y="299"/>
                    <a:pt x="899" y="299"/>
                    <a:pt x="896" y="296"/>
                  </a:cubicBezTo>
                  <a:lnTo>
                    <a:pt x="896" y="296"/>
                  </a:lnTo>
                  <a:cubicBezTo>
                    <a:pt x="896" y="302"/>
                    <a:pt x="896" y="302"/>
                    <a:pt x="902" y="313"/>
                  </a:cubicBezTo>
                  <a:cubicBezTo>
                    <a:pt x="907" y="313"/>
                    <a:pt x="907" y="313"/>
                    <a:pt x="913" y="319"/>
                  </a:cubicBezTo>
                  <a:cubicBezTo>
                    <a:pt x="913" y="319"/>
                    <a:pt x="907" y="313"/>
                    <a:pt x="902" y="313"/>
                  </a:cubicBezTo>
                  <a:lnTo>
                    <a:pt x="902" y="313"/>
                  </a:lnTo>
                  <a:cubicBezTo>
                    <a:pt x="905" y="316"/>
                    <a:pt x="903" y="317"/>
                    <a:pt x="899" y="317"/>
                  </a:cubicBezTo>
                  <a:cubicBezTo>
                    <a:pt x="895" y="317"/>
                    <a:pt x="888" y="316"/>
                    <a:pt x="884" y="316"/>
                  </a:cubicBezTo>
                  <a:cubicBezTo>
                    <a:pt x="879" y="316"/>
                    <a:pt x="876" y="318"/>
                    <a:pt x="885" y="324"/>
                  </a:cubicBezTo>
                  <a:lnTo>
                    <a:pt x="879" y="324"/>
                  </a:lnTo>
                  <a:cubicBezTo>
                    <a:pt x="891" y="341"/>
                    <a:pt x="868" y="335"/>
                    <a:pt x="879" y="341"/>
                  </a:cubicBezTo>
                  <a:cubicBezTo>
                    <a:pt x="874" y="339"/>
                    <a:pt x="870" y="338"/>
                    <a:pt x="867" y="338"/>
                  </a:cubicBezTo>
                  <a:cubicBezTo>
                    <a:pt x="857" y="338"/>
                    <a:pt x="864" y="349"/>
                    <a:pt x="859" y="352"/>
                  </a:cubicBezTo>
                  <a:lnTo>
                    <a:pt x="863" y="352"/>
                  </a:lnTo>
                  <a:cubicBezTo>
                    <a:pt x="864" y="354"/>
                    <a:pt x="864" y="355"/>
                    <a:pt x="864" y="355"/>
                  </a:cubicBezTo>
                  <a:cubicBezTo>
                    <a:pt x="862" y="355"/>
                    <a:pt x="860" y="354"/>
                    <a:pt x="858" y="353"/>
                  </a:cubicBezTo>
                  <a:lnTo>
                    <a:pt x="858" y="353"/>
                  </a:lnTo>
                  <a:cubicBezTo>
                    <a:pt x="858" y="353"/>
                    <a:pt x="858" y="353"/>
                    <a:pt x="858" y="353"/>
                  </a:cubicBezTo>
                  <a:lnTo>
                    <a:pt x="858" y="353"/>
                  </a:lnTo>
                  <a:cubicBezTo>
                    <a:pt x="857" y="353"/>
                    <a:pt x="857" y="352"/>
                    <a:pt x="857" y="352"/>
                  </a:cubicBezTo>
                  <a:lnTo>
                    <a:pt x="857" y="352"/>
                  </a:lnTo>
                  <a:cubicBezTo>
                    <a:pt x="857" y="352"/>
                    <a:pt x="857" y="352"/>
                    <a:pt x="858" y="353"/>
                  </a:cubicBezTo>
                  <a:lnTo>
                    <a:pt x="858" y="353"/>
                  </a:lnTo>
                  <a:cubicBezTo>
                    <a:pt x="859" y="353"/>
                    <a:pt x="859" y="352"/>
                    <a:pt x="859" y="352"/>
                  </a:cubicBezTo>
                  <a:lnTo>
                    <a:pt x="851" y="352"/>
                  </a:lnTo>
                  <a:cubicBezTo>
                    <a:pt x="853" y="353"/>
                    <a:pt x="855" y="353"/>
                    <a:pt x="856" y="353"/>
                  </a:cubicBezTo>
                  <a:cubicBezTo>
                    <a:pt x="857" y="353"/>
                    <a:pt x="857" y="353"/>
                    <a:pt x="858" y="353"/>
                  </a:cubicBezTo>
                  <a:lnTo>
                    <a:pt x="858" y="353"/>
                  </a:lnTo>
                  <a:cubicBezTo>
                    <a:pt x="863" y="358"/>
                    <a:pt x="863" y="358"/>
                    <a:pt x="868" y="358"/>
                  </a:cubicBezTo>
                  <a:cubicBezTo>
                    <a:pt x="868" y="369"/>
                    <a:pt x="846" y="375"/>
                    <a:pt x="835" y="380"/>
                  </a:cubicBezTo>
                  <a:cubicBezTo>
                    <a:pt x="829" y="386"/>
                    <a:pt x="874" y="397"/>
                    <a:pt x="851" y="397"/>
                  </a:cubicBezTo>
                  <a:lnTo>
                    <a:pt x="840" y="391"/>
                  </a:lnTo>
                  <a:lnTo>
                    <a:pt x="840" y="391"/>
                  </a:lnTo>
                  <a:cubicBezTo>
                    <a:pt x="851" y="403"/>
                    <a:pt x="835" y="403"/>
                    <a:pt x="846" y="419"/>
                  </a:cubicBezTo>
                  <a:cubicBezTo>
                    <a:pt x="840" y="414"/>
                    <a:pt x="835" y="414"/>
                    <a:pt x="835" y="414"/>
                  </a:cubicBezTo>
                  <a:cubicBezTo>
                    <a:pt x="832" y="413"/>
                    <a:pt x="831" y="412"/>
                    <a:pt x="830" y="412"/>
                  </a:cubicBezTo>
                  <a:lnTo>
                    <a:pt x="830" y="412"/>
                  </a:lnTo>
                  <a:cubicBezTo>
                    <a:pt x="828" y="412"/>
                    <a:pt x="836" y="419"/>
                    <a:pt x="840" y="419"/>
                  </a:cubicBezTo>
                  <a:cubicBezTo>
                    <a:pt x="840" y="421"/>
                    <a:pt x="840" y="422"/>
                    <a:pt x="838" y="422"/>
                  </a:cubicBezTo>
                  <a:cubicBezTo>
                    <a:pt x="836" y="422"/>
                    <a:pt x="833" y="419"/>
                    <a:pt x="829" y="419"/>
                  </a:cubicBezTo>
                  <a:lnTo>
                    <a:pt x="829" y="419"/>
                  </a:lnTo>
                  <a:cubicBezTo>
                    <a:pt x="827" y="419"/>
                    <a:pt x="828" y="420"/>
                    <a:pt x="829" y="421"/>
                  </a:cubicBezTo>
                  <a:lnTo>
                    <a:pt x="829" y="421"/>
                  </a:lnTo>
                  <a:cubicBezTo>
                    <a:pt x="829" y="420"/>
                    <a:pt x="829" y="420"/>
                    <a:pt x="829" y="419"/>
                  </a:cubicBezTo>
                  <a:lnTo>
                    <a:pt x="829" y="419"/>
                  </a:lnTo>
                  <a:cubicBezTo>
                    <a:pt x="830" y="420"/>
                    <a:pt x="830" y="421"/>
                    <a:pt x="831" y="422"/>
                  </a:cubicBezTo>
                  <a:lnTo>
                    <a:pt x="831" y="422"/>
                  </a:lnTo>
                  <a:cubicBezTo>
                    <a:pt x="830" y="422"/>
                    <a:pt x="829" y="421"/>
                    <a:pt x="829" y="421"/>
                  </a:cubicBezTo>
                  <a:lnTo>
                    <a:pt x="829" y="421"/>
                  </a:lnTo>
                  <a:cubicBezTo>
                    <a:pt x="829" y="425"/>
                    <a:pt x="829" y="425"/>
                    <a:pt x="829" y="425"/>
                  </a:cubicBezTo>
                  <a:cubicBezTo>
                    <a:pt x="829" y="425"/>
                    <a:pt x="829" y="425"/>
                    <a:pt x="830" y="425"/>
                  </a:cubicBezTo>
                  <a:lnTo>
                    <a:pt x="830" y="425"/>
                  </a:lnTo>
                  <a:cubicBezTo>
                    <a:pt x="829" y="426"/>
                    <a:pt x="829" y="428"/>
                    <a:pt x="835" y="431"/>
                  </a:cubicBezTo>
                  <a:cubicBezTo>
                    <a:pt x="829" y="431"/>
                    <a:pt x="840" y="436"/>
                    <a:pt x="835" y="436"/>
                  </a:cubicBezTo>
                  <a:cubicBezTo>
                    <a:pt x="846" y="442"/>
                    <a:pt x="823" y="442"/>
                    <a:pt x="846" y="447"/>
                  </a:cubicBezTo>
                  <a:cubicBezTo>
                    <a:pt x="839" y="446"/>
                    <a:pt x="835" y="445"/>
                    <a:pt x="832" y="445"/>
                  </a:cubicBezTo>
                  <a:cubicBezTo>
                    <a:pt x="828" y="445"/>
                    <a:pt x="827" y="446"/>
                    <a:pt x="828" y="448"/>
                  </a:cubicBezTo>
                  <a:lnTo>
                    <a:pt x="828" y="448"/>
                  </a:lnTo>
                  <a:cubicBezTo>
                    <a:pt x="826" y="447"/>
                    <a:pt x="823" y="447"/>
                    <a:pt x="818" y="447"/>
                  </a:cubicBezTo>
                  <a:cubicBezTo>
                    <a:pt x="818" y="447"/>
                    <a:pt x="823" y="453"/>
                    <a:pt x="835" y="453"/>
                  </a:cubicBezTo>
                  <a:cubicBezTo>
                    <a:pt x="814" y="453"/>
                    <a:pt x="833" y="462"/>
                    <a:pt x="831" y="462"/>
                  </a:cubicBezTo>
                  <a:cubicBezTo>
                    <a:pt x="830" y="462"/>
                    <a:pt x="826" y="461"/>
                    <a:pt x="818" y="459"/>
                  </a:cubicBezTo>
                  <a:lnTo>
                    <a:pt x="818" y="459"/>
                  </a:lnTo>
                  <a:cubicBezTo>
                    <a:pt x="829" y="470"/>
                    <a:pt x="835" y="475"/>
                    <a:pt x="835" y="487"/>
                  </a:cubicBezTo>
                  <a:cubicBezTo>
                    <a:pt x="834" y="487"/>
                    <a:pt x="834" y="486"/>
                    <a:pt x="834" y="486"/>
                  </a:cubicBezTo>
                  <a:lnTo>
                    <a:pt x="834" y="486"/>
                  </a:lnTo>
                  <a:cubicBezTo>
                    <a:pt x="836" y="488"/>
                    <a:pt x="836" y="490"/>
                    <a:pt x="835" y="492"/>
                  </a:cubicBezTo>
                  <a:cubicBezTo>
                    <a:pt x="829" y="492"/>
                    <a:pt x="823" y="487"/>
                    <a:pt x="818" y="487"/>
                  </a:cubicBezTo>
                  <a:lnTo>
                    <a:pt x="818" y="487"/>
                  </a:lnTo>
                  <a:cubicBezTo>
                    <a:pt x="829" y="492"/>
                    <a:pt x="818" y="498"/>
                    <a:pt x="823" y="503"/>
                  </a:cubicBezTo>
                  <a:cubicBezTo>
                    <a:pt x="838" y="503"/>
                    <a:pt x="848" y="512"/>
                    <a:pt x="854" y="514"/>
                  </a:cubicBezTo>
                  <a:lnTo>
                    <a:pt x="854" y="514"/>
                  </a:lnTo>
                  <a:cubicBezTo>
                    <a:pt x="851" y="513"/>
                    <a:pt x="848" y="513"/>
                    <a:pt x="847" y="513"/>
                  </a:cubicBezTo>
                  <a:cubicBezTo>
                    <a:pt x="843" y="513"/>
                    <a:pt x="842" y="514"/>
                    <a:pt x="839" y="514"/>
                  </a:cubicBezTo>
                  <a:cubicBezTo>
                    <a:pt x="836" y="514"/>
                    <a:pt x="832" y="514"/>
                    <a:pt x="824" y="511"/>
                  </a:cubicBezTo>
                  <a:lnTo>
                    <a:pt x="824" y="511"/>
                  </a:lnTo>
                  <a:cubicBezTo>
                    <a:pt x="826" y="512"/>
                    <a:pt x="827" y="513"/>
                    <a:pt x="829" y="515"/>
                  </a:cubicBezTo>
                  <a:cubicBezTo>
                    <a:pt x="829" y="515"/>
                    <a:pt x="828" y="515"/>
                    <a:pt x="827" y="514"/>
                  </a:cubicBezTo>
                  <a:lnTo>
                    <a:pt x="827" y="514"/>
                  </a:lnTo>
                  <a:cubicBezTo>
                    <a:pt x="830" y="516"/>
                    <a:pt x="832" y="517"/>
                    <a:pt x="829" y="520"/>
                  </a:cubicBezTo>
                  <a:lnTo>
                    <a:pt x="829" y="520"/>
                  </a:lnTo>
                  <a:cubicBezTo>
                    <a:pt x="829" y="520"/>
                    <a:pt x="829" y="520"/>
                    <a:pt x="829" y="520"/>
                  </a:cubicBezTo>
                  <a:lnTo>
                    <a:pt x="829" y="520"/>
                  </a:lnTo>
                  <a:cubicBezTo>
                    <a:pt x="829" y="520"/>
                    <a:pt x="829" y="520"/>
                    <a:pt x="829" y="520"/>
                  </a:cubicBezTo>
                  <a:cubicBezTo>
                    <a:pt x="829" y="520"/>
                    <a:pt x="829" y="520"/>
                    <a:pt x="829" y="520"/>
                  </a:cubicBezTo>
                  <a:lnTo>
                    <a:pt x="829" y="520"/>
                  </a:lnTo>
                  <a:cubicBezTo>
                    <a:pt x="833" y="521"/>
                    <a:pt x="835" y="523"/>
                    <a:pt x="835" y="526"/>
                  </a:cubicBezTo>
                  <a:cubicBezTo>
                    <a:pt x="829" y="520"/>
                    <a:pt x="823" y="520"/>
                    <a:pt x="823" y="520"/>
                  </a:cubicBezTo>
                  <a:lnTo>
                    <a:pt x="823" y="520"/>
                  </a:lnTo>
                  <a:cubicBezTo>
                    <a:pt x="829" y="526"/>
                    <a:pt x="846" y="531"/>
                    <a:pt x="840" y="537"/>
                  </a:cubicBezTo>
                  <a:cubicBezTo>
                    <a:pt x="829" y="534"/>
                    <a:pt x="826" y="534"/>
                    <a:pt x="824" y="534"/>
                  </a:cubicBezTo>
                  <a:cubicBezTo>
                    <a:pt x="822" y="534"/>
                    <a:pt x="821" y="534"/>
                    <a:pt x="812" y="531"/>
                  </a:cubicBezTo>
                  <a:lnTo>
                    <a:pt x="812" y="531"/>
                  </a:lnTo>
                  <a:lnTo>
                    <a:pt x="818" y="537"/>
                  </a:lnTo>
                  <a:lnTo>
                    <a:pt x="829" y="537"/>
                  </a:lnTo>
                  <a:cubicBezTo>
                    <a:pt x="829" y="537"/>
                    <a:pt x="840" y="543"/>
                    <a:pt x="835" y="543"/>
                  </a:cubicBezTo>
                  <a:lnTo>
                    <a:pt x="829" y="543"/>
                  </a:lnTo>
                  <a:lnTo>
                    <a:pt x="829" y="548"/>
                  </a:lnTo>
                  <a:lnTo>
                    <a:pt x="835" y="548"/>
                  </a:lnTo>
                  <a:cubicBezTo>
                    <a:pt x="846" y="548"/>
                    <a:pt x="857" y="548"/>
                    <a:pt x="851" y="554"/>
                  </a:cubicBezTo>
                  <a:cubicBezTo>
                    <a:pt x="851" y="552"/>
                    <a:pt x="851" y="551"/>
                    <a:pt x="851" y="551"/>
                  </a:cubicBezTo>
                  <a:cubicBezTo>
                    <a:pt x="850" y="551"/>
                    <a:pt x="848" y="554"/>
                    <a:pt x="840" y="554"/>
                  </a:cubicBezTo>
                  <a:cubicBezTo>
                    <a:pt x="846" y="554"/>
                    <a:pt x="851" y="559"/>
                    <a:pt x="846" y="559"/>
                  </a:cubicBezTo>
                  <a:cubicBezTo>
                    <a:pt x="840" y="559"/>
                    <a:pt x="829" y="554"/>
                    <a:pt x="823" y="554"/>
                  </a:cubicBezTo>
                  <a:lnTo>
                    <a:pt x="823" y="554"/>
                  </a:lnTo>
                  <a:cubicBezTo>
                    <a:pt x="840" y="559"/>
                    <a:pt x="829" y="559"/>
                    <a:pt x="846" y="565"/>
                  </a:cubicBezTo>
                  <a:cubicBezTo>
                    <a:pt x="840" y="565"/>
                    <a:pt x="829" y="560"/>
                    <a:pt x="829" y="559"/>
                  </a:cubicBezTo>
                  <a:lnTo>
                    <a:pt x="829" y="559"/>
                  </a:lnTo>
                  <a:lnTo>
                    <a:pt x="840" y="565"/>
                  </a:lnTo>
                  <a:lnTo>
                    <a:pt x="835" y="565"/>
                  </a:lnTo>
                  <a:cubicBezTo>
                    <a:pt x="829" y="571"/>
                    <a:pt x="840" y="576"/>
                    <a:pt x="835" y="576"/>
                  </a:cubicBezTo>
                  <a:cubicBezTo>
                    <a:pt x="818" y="576"/>
                    <a:pt x="829" y="571"/>
                    <a:pt x="818" y="571"/>
                  </a:cubicBezTo>
                  <a:cubicBezTo>
                    <a:pt x="818" y="576"/>
                    <a:pt x="835" y="582"/>
                    <a:pt x="829" y="587"/>
                  </a:cubicBezTo>
                  <a:lnTo>
                    <a:pt x="835" y="587"/>
                  </a:lnTo>
                  <a:cubicBezTo>
                    <a:pt x="846" y="590"/>
                    <a:pt x="843" y="590"/>
                    <a:pt x="839" y="590"/>
                  </a:cubicBezTo>
                  <a:cubicBezTo>
                    <a:pt x="835" y="590"/>
                    <a:pt x="829" y="590"/>
                    <a:pt x="835" y="593"/>
                  </a:cubicBezTo>
                  <a:lnTo>
                    <a:pt x="823" y="593"/>
                  </a:lnTo>
                  <a:cubicBezTo>
                    <a:pt x="818" y="593"/>
                    <a:pt x="829" y="599"/>
                    <a:pt x="835" y="604"/>
                  </a:cubicBezTo>
                  <a:lnTo>
                    <a:pt x="829" y="604"/>
                  </a:lnTo>
                  <a:cubicBezTo>
                    <a:pt x="823" y="604"/>
                    <a:pt x="823" y="610"/>
                    <a:pt x="823" y="610"/>
                  </a:cubicBezTo>
                  <a:lnTo>
                    <a:pt x="835" y="610"/>
                  </a:lnTo>
                  <a:cubicBezTo>
                    <a:pt x="801" y="615"/>
                    <a:pt x="851" y="627"/>
                    <a:pt x="823" y="632"/>
                  </a:cubicBezTo>
                  <a:lnTo>
                    <a:pt x="840" y="632"/>
                  </a:lnTo>
                  <a:cubicBezTo>
                    <a:pt x="846" y="632"/>
                    <a:pt x="851" y="632"/>
                    <a:pt x="851" y="638"/>
                  </a:cubicBezTo>
                  <a:cubicBezTo>
                    <a:pt x="848" y="636"/>
                    <a:pt x="844" y="635"/>
                    <a:pt x="842" y="635"/>
                  </a:cubicBezTo>
                  <a:cubicBezTo>
                    <a:pt x="836" y="635"/>
                    <a:pt x="833" y="638"/>
                    <a:pt x="829" y="638"/>
                  </a:cubicBezTo>
                  <a:lnTo>
                    <a:pt x="840" y="638"/>
                  </a:lnTo>
                  <a:cubicBezTo>
                    <a:pt x="840" y="643"/>
                    <a:pt x="851" y="643"/>
                    <a:pt x="851" y="643"/>
                  </a:cubicBezTo>
                  <a:lnTo>
                    <a:pt x="835" y="643"/>
                  </a:lnTo>
                  <a:cubicBezTo>
                    <a:pt x="823" y="649"/>
                    <a:pt x="823" y="649"/>
                    <a:pt x="823" y="649"/>
                  </a:cubicBezTo>
                  <a:cubicBezTo>
                    <a:pt x="851" y="655"/>
                    <a:pt x="829" y="655"/>
                    <a:pt x="846" y="660"/>
                  </a:cubicBezTo>
                  <a:cubicBezTo>
                    <a:pt x="840" y="658"/>
                    <a:pt x="837" y="658"/>
                    <a:pt x="835" y="658"/>
                  </a:cubicBezTo>
                  <a:cubicBezTo>
                    <a:pt x="831" y="658"/>
                    <a:pt x="831" y="660"/>
                    <a:pt x="823" y="660"/>
                  </a:cubicBezTo>
                  <a:lnTo>
                    <a:pt x="812" y="660"/>
                  </a:lnTo>
                  <a:cubicBezTo>
                    <a:pt x="823" y="660"/>
                    <a:pt x="801" y="660"/>
                    <a:pt x="818" y="666"/>
                  </a:cubicBezTo>
                  <a:cubicBezTo>
                    <a:pt x="835" y="666"/>
                    <a:pt x="801" y="671"/>
                    <a:pt x="823" y="677"/>
                  </a:cubicBezTo>
                  <a:cubicBezTo>
                    <a:pt x="829" y="683"/>
                    <a:pt x="846" y="683"/>
                    <a:pt x="851" y="683"/>
                  </a:cubicBezTo>
                  <a:cubicBezTo>
                    <a:pt x="849" y="685"/>
                    <a:pt x="847" y="685"/>
                    <a:pt x="844" y="685"/>
                  </a:cubicBezTo>
                  <a:cubicBezTo>
                    <a:pt x="840" y="685"/>
                    <a:pt x="835" y="683"/>
                    <a:pt x="835" y="683"/>
                  </a:cubicBezTo>
                  <a:cubicBezTo>
                    <a:pt x="829" y="688"/>
                    <a:pt x="835" y="688"/>
                    <a:pt x="835" y="688"/>
                  </a:cubicBezTo>
                  <a:lnTo>
                    <a:pt x="857" y="688"/>
                  </a:lnTo>
                  <a:cubicBezTo>
                    <a:pt x="868" y="688"/>
                    <a:pt x="851" y="688"/>
                    <a:pt x="863" y="683"/>
                  </a:cubicBezTo>
                  <a:lnTo>
                    <a:pt x="868" y="683"/>
                  </a:lnTo>
                  <a:cubicBezTo>
                    <a:pt x="879" y="683"/>
                    <a:pt x="857" y="677"/>
                    <a:pt x="868" y="677"/>
                  </a:cubicBezTo>
                  <a:lnTo>
                    <a:pt x="840" y="677"/>
                  </a:lnTo>
                  <a:lnTo>
                    <a:pt x="874" y="671"/>
                  </a:lnTo>
                  <a:lnTo>
                    <a:pt x="851" y="671"/>
                  </a:lnTo>
                  <a:cubicBezTo>
                    <a:pt x="868" y="666"/>
                    <a:pt x="846" y="666"/>
                    <a:pt x="868" y="666"/>
                  </a:cubicBezTo>
                  <a:lnTo>
                    <a:pt x="851" y="666"/>
                  </a:lnTo>
                  <a:cubicBezTo>
                    <a:pt x="879" y="666"/>
                    <a:pt x="851" y="660"/>
                    <a:pt x="863" y="660"/>
                  </a:cubicBezTo>
                  <a:lnTo>
                    <a:pt x="879" y="660"/>
                  </a:lnTo>
                  <a:cubicBezTo>
                    <a:pt x="857" y="660"/>
                    <a:pt x="885" y="655"/>
                    <a:pt x="879" y="655"/>
                  </a:cubicBezTo>
                  <a:lnTo>
                    <a:pt x="868" y="655"/>
                  </a:lnTo>
                  <a:cubicBezTo>
                    <a:pt x="868" y="655"/>
                    <a:pt x="868" y="649"/>
                    <a:pt x="868" y="649"/>
                  </a:cubicBezTo>
                  <a:cubicBezTo>
                    <a:pt x="874" y="649"/>
                    <a:pt x="874" y="643"/>
                    <a:pt x="879" y="643"/>
                  </a:cubicBezTo>
                  <a:lnTo>
                    <a:pt x="885" y="643"/>
                  </a:lnTo>
                  <a:cubicBezTo>
                    <a:pt x="868" y="638"/>
                    <a:pt x="874" y="638"/>
                    <a:pt x="868" y="638"/>
                  </a:cubicBezTo>
                  <a:lnTo>
                    <a:pt x="885" y="638"/>
                  </a:lnTo>
                  <a:cubicBezTo>
                    <a:pt x="879" y="638"/>
                    <a:pt x="879" y="638"/>
                    <a:pt x="874" y="632"/>
                  </a:cubicBezTo>
                  <a:lnTo>
                    <a:pt x="891" y="632"/>
                  </a:lnTo>
                  <a:cubicBezTo>
                    <a:pt x="891" y="632"/>
                    <a:pt x="874" y="632"/>
                    <a:pt x="885" y="627"/>
                  </a:cubicBezTo>
                  <a:cubicBezTo>
                    <a:pt x="881" y="627"/>
                    <a:pt x="878" y="627"/>
                    <a:pt x="875" y="627"/>
                  </a:cubicBezTo>
                  <a:lnTo>
                    <a:pt x="875" y="627"/>
                  </a:lnTo>
                  <a:cubicBezTo>
                    <a:pt x="880" y="626"/>
                    <a:pt x="885" y="621"/>
                    <a:pt x="891" y="621"/>
                  </a:cubicBezTo>
                  <a:cubicBezTo>
                    <a:pt x="885" y="621"/>
                    <a:pt x="891" y="615"/>
                    <a:pt x="879" y="615"/>
                  </a:cubicBezTo>
                  <a:lnTo>
                    <a:pt x="891" y="615"/>
                  </a:lnTo>
                  <a:cubicBezTo>
                    <a:pt x="885" y="615"/>
                    <a:pt x="891" y="610"/>
                    <a:pt x="874" y="610"/>
                  </a:cubicBezTo>
                  <a:cubicBezTo>
                    <a:pt x="857" y="604"/>
                    <a:pt x="879" y="604"/>
                    <a:pt x="874" y="599"/>
                  </a:cubicBezTo>
                  <a:lnTo>
                    <a:pt x="879" y="599"/>
                  </a:lnTo>
                  <a:cubicBezTo>
                    <a:pt x="874" y="599"/>
                    <a:pt x="879" y="593"/>
                    <a:pt x="868" y="593"/>
                  </a:cubicBezTo>
                  <a:lnTo>
                    <a:pt x="879" y="593"/>
                  </a:lnTo>
                  <a:cubicBezTo>
                    <a:pt x="879" y="587"/>
                    <a:pt x="874" y="587"/>
                    <a:pt x="879" y="587"/>
                  </a:cubicBezTo>
                  <a:lnTo>
                    <a:pt x="885" y="587"/>
                  </a:lnTo>
                  <a:cubicBezTo>
                    <a:pt x="891" y="587"/>
                    <a:pt x="896" y="587"/>
                    <a:pt x="885" y="582"/>
                  </a:cubicBezTo>
                  <a:lnTo>
                    <a:pt x="885" y="582"/>
                  </a:lnTo>
                  <a:cubicBezTo>
                    <a:pt x="889" y="584"/>
                    <a:pt x="892" y="584"/>
                    <a:pt x="894" y="584"/>
                  </a:cubicBezTo>
                  <a:cubicBezTo>
                    <a:pt x="899" y="584"/>
                    <a:pt x="900" y="582"/>
                    <a:pt x="896" y="582"/>
                  </a:cubicBezTo>
                  <a:lnTo>
                    <a:pt x="907" y="582"/>
                  </a:lnTo>
                  <a:cubicBezTo>
                    <a:pt x="924" y="582"/>
                    <a:pt x="874" y="571"/>
                    <a:pt x="907" y="571"/>
                  </a:cubicBezTo>
                  <a:lnTo>
                    <a:pt x="885" y="571"/>
                  </a:lnTo>
                  <a:cubicBezTo>
                    <a:pt x="887" y="569"/>
                    <a:pt x="891" y="568"/>
                    <a:pt x="895" y="568"/>
                  </a:cubicBezTo>
                  <a:cubicBezTo>
                    <a:pt x="903" y="568"/>
                    <a:pt x="913" y="571"/>
                    <a:pt x="913" y="571"/>
                  </a:cubicBezTo>
                  <a:cubicBezTo>
                    <a:pt x="919" y="565"/>
                    <a:pt x="891" y="559"/>
                    <a:pt x="896" y="559"/>
                  </a:cubicBezTo>
                  <a:cubicBezTo>
                    <a:pt x="891" y="559"/>
                    <a:pt x="874" y="559"/>
                    <a:pt x="868" y="554"/>
                  </a:cubicBezTo>
                  <a:lnTo>
                    <a:pt x="868" y="554"/>
                  </a:lnTo>
                  <a:cubicBezTo>
                    <a:pt x="874" y="554"/>
                    <a:pt x="896" y="554"/>
                    <a:pt x="896" y="559"/>
                  </a:cubicBezTo>
                  <a:lnTo>
                    <a:pt x="902" y="559"/>
                  </a:lnTo>
                  <a:cubicBezTo>
                    <a:pt x="905" y="559"/>
                    <a:pt x="907" y="557"/>
                    <a:pt x="909" y="557"/>
                  </a:cubicBezTo>
                  <a:cubicBezTo>
                    <a:pt x="910" y="557"/>
                    <a:pt x="911" y="558"/>
                    <a:pt x="913" y="559"/>
                  </a:cubicBezTo>
                  <a:cubicBezTo>
                    <a:pt x="907" y="554"/>
                    <a:pt x="907" y="554"/>
                    <a:pt x="902" y="554"/>
                  </a:cubicBezTo>
                  <a:cubicBezTo>
                    <a:pt x="907" y="554"/>
                    <a:pt x="902" y="554"/>
                    <a:pt x="907" y="548"/>
                  </a:cubicBezTo>
                  <a:lnTo>
                    <a:pt x="902" y="548"/>
                  </a:lnTo>
                  <a:cubicBezTo>
                    <a:pt x="907" y="548"/>
                    <a:pt x="891" y="543"/>
                    <a:pt x="885" y="543"/>
                  </a:cubicBezTo>
                  <a:lnTo>
                    <a:pt x="885" y="543"/>
                  </a:lnTo>
                  <a:cubicBezTo>
                    <a:pt x="892" y="543"/>
                    <a:pt x="900" y="545"/>
                    <a:pt x="902" y="545"/>
                  </a:cubicBezTo>
                  <a:cubicBezTo>
                    <a:pt x="904" y="545"/>
                    <a:pt x="904" y="545"/>
                    <a:pt x="902" y="543"/>
                  </a:cubicBezTo>
                  <a:lnTo>
                    <a:pt x="902" y="543"/>
                  </a:lnTo>
                  <a:cubicBezTo>
                    <a:pt x="906" y="543"/>
                    <a:pt x="911" y="543"/>
                    <a:pt x="915" y="546"/>
                  </a:cubicBezTo>
                  <a:lnTo>
                    <a:pt x="915" y="546"/>
                  </a:lnTo>
                  <a:cubicBezTo>
                    <a:pt x="915" y="543"/>
                    <a:pt x="930" y="543"/>
                    <a:pt x="930" y="543"/>
                  </a:cubicBezTo>
                  <a:lnTo>
                    <a:pt x="919" y="543"/>
                  </a:lnTo>
                  <a:cubicBezTo>
                    <a:pt x="922" y="543"/>
                    <a:pt x="923" y="541"/>
                    <a:pt x="925" y="540"/>
                  </a:cubicBezTo>
                  <a:lnTo>
                    <a:pt x="925" y="540"/>
                  </a:lnTo>
                  <a:cubicBezTo>
                    <a:pt x="926" y="541"/>
                    <a:pt x="928" y="542"/>
                    <a:pt x="930" y="543"/>
                  </a:cubicBezTo>
                  <a:cubicBezTo>
                    <a:pt x="928" y="541"/>
                    <a:pt x="927" y="540"/>
                    <a:pt x="926" y="540"/>
                  </a:cubicBezTo>
                  <a:cubicBezTo>
                    <a:pt x="925" y="540"/>
                    <a:pt x="925" y="540"/>
                    <a:pt x="925" y="540"/>
                  </a:cubicBezTo>
                  <a:lnTo>
                    <a:pt x="925" y="540"/>
                  </a:lnTo>
                  <a:cubicBezTo>
                    <a:pt x="915" y="537"/>
                    <a:pt x="906" y="536"/>
                    <a:pt x="902" y="531"/>
                  </a:cubicBezTo>
                  <a:lnTo>
                    <a:pt x="907" y="531"/>
                  </a:lnTo>
                  <a:cubicBezTo>
                    <a:pt x="902" y="531"/>
                    <a:pt x="924" y="537"/>
                    <a:pt x="924" y="537"/>
                  </a:cubicBezTo>
                  <a:lnTo>
                    <a:pt x="930" y="537"/>
                  </a:lnTo>
                  <a:cubicBezTo>
                    <a:pt x="941" y="537"/>
                    <a:pt x="913" y="531"/>
                    <a:pt x="913" y="531"/>
                  </a:cubicBezTo>
                  <a:lnTo>
                    <a:pt x="930" y="531"/>
                  </a:lnTo>
                  <a:cubicBezTo>
                    <a:pt x="930" y="531"/>
                    <a:pt x="913" y="526"/>
                    <a:pt x="907" y="526"/>
                  </a:cubicBezTo>
                  <a:cubicBezTo>
                    <a:pt x="919" y="526"/>
                    <a:pt x="907" y="520"/>
                    <a:pt x="907" y="520"/>
                  </a:cubicBezTo>
                  <a:lnTo>
                    <a:pt x="902" y="520"/>
                  </a:lnTo>
                  <a:cubicBezTo>
                    <a:pt x="901" y="520"/>
                    <a:pt x="900" y="520"/>
                    <a:pt x="899" y="519"/>
                  </a:cubicBezTo>
                  <a:lnTo>
                    <a:pt x="899" y="519"/>
                  </a:lnTo>
                  <a:cubicBezTo>
                    <a:pt x="899" y="520"/>
                    <a:pt x="899" y="520"/>
                    <a:pt x="902" y="520"/>
                  </a:cubicBezTo>
                  <a:cubicBezTo>
                    <a:pt x="896" y="520"/>
                    <a:pt x="896" y="520"/>
                    <a:pt x="896" y="515"/>
                  </a:cubicBezTo>
                  <a:lnTo>
                    <a:pt x="896" y="515"/>
                  </a:lnTo>
                  <a:cubicBezTo>
                    <a:pt x="897" y="516"/>
                    <a:pt x="898" y="517"/>
                    <a:pt x="898" y="518"/>
                  </a:cubicBezTo>
                  <a:lnTo>
                    <a:pt x="898" y="518"/>
                  </a:lnTo>
                  <a:cubicBezTo>
                    <a:pt x="899" y="517"/>
                    <a:pt x="901" y="517"/>
                    <a:pt x="902" y="517"/>
                  </a:cubicBezTo>
                  <a:cubicBezTo>
                    <a:pt x="907" y="517"/>
                    <a:pt x="913" y="517"/>
                    <a:pt x="907" y="515"/>
                  </a:cubicBezTo>
                  <a:lnTo>
                    <a:pt x="907" y="515"/>
                  </a:lnTo>
                  <a:cubicBezTo>
                    <a:pt x="913" y="515"/>
                    <a:pt x="924" y="520"/>
                    <a:pt x="924" y="520"/>
                  </a:cubicBezTo>
                  <a:cubicBezTo>
                    <a:pt x="921" y="517"/>
                    <a:pt x="924" y="517"/>
                    <a:pt x="927" y="517"/>
                  </a:cubicBezTo>
                  <a:cubicBezTo>
                    <a:pt x="930" y="517"/>
                    <a:pt x="933" y="517"/>
                    <a:pt x="930" y="515"/>
                  </a:cubicBezTo>
                  <a:cubicBezTo>
                    <a:pt x="919" y="515"/>
                    <a:pt x="924" y="515"/>
                    <a:pt x="913" y="509"/>
                  </a:cubicBezTo>
                  <a:lnTo>
                    <a:pt x="913" y="509"/>
                  </a:lnTo>
                  <a:lnTo>
                    <a:pt x="919" y="515"/>
                  </a:lnTo>
                  <a:lnTo>
                    <a:pt x="919" y="515"/>
                  </a:lnTo>
                  <a:lnTo>
                    <a:pt x="902" y="509"/>
                  </a:lnTo>
                  <a:lnTo>
                    <a:pt x="902" y="509"/>
                  </a:lnTo>
                  <a:cubicBezTo>
                    <a:pt x="902" y="509"/>
                    <a:pt x="907" y="515"/>
                    <a:pt x="907" y="515"/>
                  </a:cubicBezTo>
                  <a:cubicBezTo>
                    <a:pt x="896" y="509"/>
                    <a:pt x="902" y="509"/>
                    <a:pt x="891" y="509"/>
                  </a:cubicBezTo>
                  <a:cubicBezTo>
                    <a:pt x="907" y="509"/>
                    <a:pt x="885" y="503"/>
                    <a:pt x="896" y="503"/>
                  </a:cubicBezTo>
                  <a:lnTo>
                    <a:pt x="924" y="509"/>
                  </a:lnTo>
                  <a:cubicBezTo>
                    <a:pt x="935" y="509"/>
                    <a:pt x="907" y="503"/>
                    <a:pt x="919" y="498"/>
                  </a:cubicBezTo>
                  <a:lnTo>
                    <a:pt x="913" y="498"/>
                  </a:lnTo>
                  <a:cubicBezTo>
                    <a:pt x="902" y="498"/>
                    <a:pt x="913" y="498"/>
                    <a:pt x="907" y="492"/>
                  </a:cubicBezTo>
                  <a:lnTo>
                    <a:pt x="907" y="492"/>
                  </a:lnTo>
                  <a:cubicBezTo>
                    <a:pt x="919" y="498"/>
                    <a:pt x="919" y="498"/>
                    <a:pt x="924" y="498"/>
                  </a:cubicBezTo>
                  <a:cubicBezTo>
                    <a:pt x="920" y="498"/>
                    <a:pt x="926" y="494"/>
                    <a:pt x="917" y="490"/>
                  </a:cubicBezTo>
                  <a:lnTo>
                    <a:pt x="917" y="490"/>
                  </a:lnTo>
                  <a:lnTo>
                    <a:pt x="924" y="492"/>
                  </a:lnTo>
                  <a:cubicBezTo>
                    <a:pt x="930" y="487"/>
                    <a:pt x="896" y="481"/>
                    <a:pt x="902" y="475"/>
                  </a:cubicBezTo>
                  <a:lnTo>
                    <a:pt x="902" y="475"/>
                  </a:lnTo>
                  <a:cubicBezTo>
                    <a:pt x="913" y="481"/>
                    <a:pt x="919" y="481"/>
                    <a:pt x="924" y="487"/>
                  </a:cubicBezTo>
                  <a:cubicBezTo>
                    <a:pt x="924" y="487"/>
                    <a:pt x="924" y="487"/>
                    <a:pt x="919" y="481"/>
                  </a:cubicBezTo>
                  <a:cubicBezTo>
                    <a:pt x="924" y="481"/>
                    <a:pt x="907" y="475"/>
                    <a:pt x="919" y="475"/>
                  </a:cubicBezTo>
                  <a:cubicBezTo>
                    <a:pt x="914" y="475"/>
                    <a:pt x="910" y="472"/>
                    <a:pt x="908" y="471"/>
                  </a:cubicBezTo>
                  <a:lnTo>
                    <a:pt x="908" y="471"/>
                  </a:lnTo>
                  <a:cubicBezTo>
                    <a:pt x="912" y="469"/>
                    <a:pt x="906" y="463"/>
                    <a:pt x="912" y="463"/>
                  </a:cubicBezTo>
                  <a:cubicBezTo>
                    <a:pt x="913" y="463"/>
                    <a:pt x="915" y="463"/>
                    <a:pt x="919" y="464"/>
                  </a:cubicBezTo>
                  <a:cubicBezTo>
                    <a:pt x="919" y="459"/>
                    <a:pt x="919" y="453"/>
                    <a:pt x="919" y="453"/>
                  </a:cubicBezTo>
                  <a:cubicBezTo>
                    <a:pt x="930" y="453"/>
                    <a:pt x="896" y="442"/>
                    <a:pt x="907" y="442"/>
                  </a:cubicBezTo>
                  <a:lnTo>
                    <a:pt x="907" y="442"/>
                  </a:lnTo>
                  <a:cubicBezTo>
                    <a:pt x="919" y="447"/>
                    <a:pt x="913" y="447"/>
                    <a:pt x="919" y="447"/>
                  </a:cubicBezTo>
                  <a:cubicBezTo>
                    <a:pt x="926" y="450"/>
                    <a:pt x="929" y="451"/>
                    <a:pt x="931" y="451"/>
                  </a:cubicBezTo>
                  <a:cubicBezTo>
                    <a:pt x="934" y="451"/>
                    <a:pt x="927" y="446"/>
                    <a:pt x="930" y="446"/>
                  </a:cubicBezTo>
                  <a:lnTo>
                    <a:pt x="930" y="446"/>
                  </a:lnTo>
                  <a:cubicBezTo>
                    <a:pt x="931" y="446"/>
                    <a:pt x="933" y="447"/>
                    <a:pt x="935" y="447"/>
                  </a:cubicBezTo>
                  <a:cubicBezTo>
                    <a:pt x="938" y="449"/>
                    <a:pt x="938" y="449"/>
                    <a:pt x="939" y="449"/>
                  </a:cubicBezTo>
                  <a:cubicBezTo>
                    <a:pt x="939" y="449"/>
                    <a:pt x="925" y="442"/>
                    <a:pt x="930" y="442"/>
                  </a:cubicBezTo>
                  <a:lnTo>
                    <a:pt x="935" y="442"/>
                  </a:lnTo>
                  <a:cubicBezTo>
                    <a:pt x="919" y="436"/>
                    <a:pt x="913" y="431"/>
                    <a:pt x="913" y="425"/>
                  </a:cubicBezTo>
                  <a:lnTo>
                    <a:pt x="913" y="425"/>
                  </a:lnTo>
                  <a:cubicBezTo>
                    <a:pt x="924" y="431"/>
                    <a:pt x="919" y="431"/>
                    <a:pt x="930" y="431"/>
                  </a:cubicBezTo>
                  <a:cubicBezTo>
                    <a:pt x="930" y="431"/>
                    <a:pt x="913" y="425"/>
                    <a:pt x="907" y="420"/>
                  </a:cubicBezTo>
                  <a:lnTo>
                    <a:pt x="907" y="420"/>
                  </a:lnTo>
                  <a:cubicBezTo>
                    <a:pt x="913" y="425"/>
                    <a:pt x="924" y="425"/>
                    <a:pt x="935" y="431"/>
                  </a:cubicBezTo>
                  <a:cubicBezTo>
                    <a:pt x="938" y="432"/>
                    <a:pt x="939" y="432"/>
                    <a:pt x="940" y="432"/>
                  </a:cubicBezTo>
                  <a:cubicBezTo>
                    <a:pt x="943" y="432"/>
                    <a:pt x="935" y="425"/>
                    <a:pt x="935" y="425"/>
                  </a:cubicBezTo>
                  <a:lnTo>
                    <a:pt x="935" y="425"/>
                  </a:lnTo>
                  <a:lnTo>
                    <a:pt x="947" y="431"/>
                  </a:lnTo>
                  <a:cubicBezTo>
                    <a:pt x="941" y="425"/>
                    <a:pt x="924" y="419"/>
                    <a:pt x="930" y="414"/>
                  </a:cubicBezTo>
                  <a:lnTo>
                    <a:pt x="924" y="414"/>
                  </a:lnTo>
                  <a:cubicBezTo>
                    <a:pt x="923" y="414"/>
                    <a:pt x="923" y="413"/>
                    <a:pt x="922" y="413"/>
                  </a:cubicBezTo>
                  <a:lnTo>
                    <a:pt x="922" y="413"/>
                  </a:lnTo>
                  <a:cubicBezTo>
                    <a:pt x="923" y="413"/>
                    <a:pt x="924" y="413"/>
                    <a:pt x="925" y="413"/>
                  </a:cubicBezTo>
                  <a:cubicBezTo>
                    <a:pt x="927" y="413"/>
                    <a:pt x="928" y="412"/>
                    <a:pt x="924" y="408"/>
                  </a:cubicBezTo>
                  <a:lnTo>
                    <a:pt x="924" y="408"/>
                  </a:lnTo>
                  <a:lnTo>
                    <a:pt x="936" y="412"/>
                  </a:lnTo>
                  <a:lnTo>
                    <a:pt x="936" y="412"/>
                  </a:lnTo>
                  <a:cubicBezTo>
                    <a:pt x="931" y="409"/>
                    <a:pt x="924" y="403"/>
                    <a:pt x="924" y="403"/>
                  </a:cubicBezTo>
                  <a:lnTo>
                    <a:pt x="924" y="403"/>
                  </a:lnTo>
                  <a:cubicBezTo>
                    <a:pt x="932" y="406"/>
                    <a:pt x="936" y="410"/>
                    <a:pt x="941" y="414"/>
                  </a:cubicBezTo>
                  <a:lnTo>
                    <a:pt x="941" y="414"/>
                  </a:lnTo>
                  <a:lnTo>
                    <a:pt x="936" y="412"/>
                  </a:lnTo>
                  <a:lnTo>
                    <a:pt x="936" y="412"/>
                  </a:lnTo>
                  <a:cubicBezTo>
                    <a:pt x="938" y="413"/>
                    <a:pt x="939" y="414"/>
                    <a:pt x="941" y="414"/>
                  </a:cubicBezTo>
                  <a:lnTo>
                    <a:pt x="941" y="414"/>
                  </a:lnTo>
                  <a:cubicBezTo>
                    <a:pt x="941" y="414"/>
                    <a:pt x="941" y="414"/>
                    <a:pt x="941" y="414"/>
                  </a:cubicBezTo>
                  <a:lnTo>
                    <a:pt x="941" y="414"/>
                  </a:lnTo>
                  <a:lnTo>
                    <a:pt x="941" y="414"/>
                  </a:lnTo>
                  <a:cubicBezTo>
                    <a:pt x="930" y="403"/>
                    <a:pt x="924" y="403"/>
                    <a:pt x="924" y="397"/>
                  </a:cubicBezTo>
                  <a:lnTo>
                    <a:pt x="924" y="397"/>
                  </a:lnTo>
                  <a:cubicBezTo>
                    <a:pt x="936" y="403"/>
                    <a:pt x="941" y="405"/>
                    <a:pt x="944" y="405"/>
                  </a:cubicBezTo>
                  <a:cubicBezTo>
                    <a:pt x="947" y="405"/>
                    <a:pt x="946" y="401"/>
                    <a:pt x="954" y="401"/>
                  </a:cubicBezTo>
                  <a:cubicBezTo>
                    <a:pt x="956" y="401"/>
                    <a:pt x="959" y="402"/>
                    <a:pt x="963" y="403"/>
                  </a:cubicBezTo>
                  <a:cubicBezTo>
                    <a:pt x="952" y="397"/>
                    <a:pt x="969" y="397"/>
                    <a:pt x="969" y="391"/>
                  </a:cubicBezTo>
                  <a:cubicBezTo>
                    <a:pt x="958" y="386"/>
                    <a:pt x="958" y="386"/>
                    <a:pt x="958" y="386"/>
                  </a:cubicBezTo>
                  <a:cubicBezTo>
                    <a:pt x="958" y="386"/>
                    <a:pt x="958" y="386"/>
                    <a:pt x="947" y="380"/>
                  </a:cubicBezTo>
                  <a:lnTo>
                    <a:pt x="947" y="380"/>
                  </a:lnTo>
                  <a:cubicBezTo>
                    <a:pt x="947" y="380"/>
                    <a:pt x="947" y="380"/>
                    <a:pt x="947" y="380"/>
                  </a:cubicBezTo>
                  <a:lnTo>
                    <a:pt x="963" y="380"/>
                  </a:lnTo>
                  <a:cubicBezTo>
                    <a:pt x="975" y="386"/>
                    <a:pt x="969" y="386"/>
                    <a:pt x="975" y="386"/>
                  </a:cubicBezTo>
                  <a:cubicBezTo>
                    <a:pt x="971" y="383"/>
                    <a:pt x="972" y="382"/>
                    <a:pt x="974" y="382"/>
                  </a:cubicBezTo>
                  <a:lnTo>
                    <a:pt x="974" y="382"/>
                  </a:lnTo>
                  <a:cubicBezTo>
                    <a:pt x="977" y="382"/>
                    <a:pt x="984" y="384"/>
                    <a:pt x="987" y="384"/>
                  </a:cubicBezTo>
                  <a:cubicBezTo>
                    <a:pt x="989" y="384"/>
                    <a:pt x="989" y="383"/>
                    <a:pt x="986" y="380"/>
                  </a:cubicBezTo>
                  <a:lnTo>
                    <a:pt x="986" y="380"/>
                  </a:lnTo>
                  <a:lnTo>
                    <a:pt x="991" y="386"/>
                  </a:lnTo>
                  <a:cubicBezTo>
                    <a:pt x="986" y="380"/>
                    <a:pt x="997" y="380"/>
                    <a:pt x="975" y="369"/>
                  </a:cubicBezTo>
                  <a:lnTo>
                    <a:pt x="975" y="369"/>
                  </a:lnTo>
                  <a:cubicBezTo>
                    <a:pt x="980" y="369"/>
                    <a:pt x="986" y="375"/>
                    <a:pt x="986" y="375"/>
                  </a:cubicBezTo>
                  <a:cubicBezTo>
                    <a:pt x="991" y="375"/>
                    <a:pt x="974" y="357"/>
                    <a:pt x="982" y="357"/>
                  </a:cubicBezTo>
                  <a:lnTo>
                    <a:pt x="982" y="357"/>
                  </a:lnTo>
                  <a:cubicBezTo>
                    <a:pt x="982" y="357"/>
                    <a:pt x="984" y="357"/>
                    <a:pt x="986" y="358"/>
                  </a:cubicBezTo>
                  <a:lnTo>
                    <a:pt x="991" y="363"/>
                  </a:lnTo>
                  <a:cubicBezTo>
                    <a:pt x="991" y="361"/>
                    <a:pt x="990" y="359"/>
                    <a:pt x="988" y="358"/>
                  </a:cubicBezTo>
                  <a:lnTo>
                    <a:pt x="991" y="358"/>
                  </a:lnTo>
                  <a:cubicBezTo>
                    <a:pt x="991" y="358"/>
                    <a:pt x="986" y="352"/>
                    <a:pt x="986" y="352"/>
                  </a:cubicBezTo>
                  <a:lnTo>
                    <a:pt x="986" y="352"/>
                  </a:lnTo>
                  <a:lnTo>
                    <a:pt x="997" y="358"/>
                  </a:lnTo>
                  <a:cubicBezTo>
                    <a:pt x="1003" y="358"/>
                    <a:pt x="980" y="341"/>
                    <a:pt x="980" y="335"/>
                  </a:cubicBezTo>
                  <a:lnTo>
                    <a:pt x="980" y="335"/>
                  </a:lnTo>
                  <a:cubicBezTo>
                    <a:pt x="997" y="347"/>
                    <a:pt x="1003" y="347"/>
                    <a:pt x="1008" y="347"/>
                  </a:cubicBezTo>
                  <a:cubicBezTo>
                    <a:pt x="1014" y="347"/>
                    <a:pt x="1003" y="330"/>
                    <a:pt x="997" y="324"/>
                  </a:cubicBezTo>
                  <a:lnTo>
                    <a:pt x="997" y="324"/>
                  </a:lnTo>
                  <a:cubicBezTo>
                    <a:pt x="1002" y="325"/>
                    <a:pt x="1005" y="326"/>
                    <a:pt x="1008" y="326"/>
                  </a:cubicBezTo>
                  <a:cubicBezTo>
                    <a:pt x="1015" y="326"/>
                    <a:pt x="1016" y="323"/>
                    <a:pt x="1020" y="323"/>
                  </a:cubicBezTo>
                  <a:cubicBezTo>
                    <a:pt x="1021" y="323"/>
                    <a:pt x="1023" y="323"/>
                    <a:pt x="1025" y="324"/>
                  </a:cubicBezTo>
                  <a:cubicBezTo>
                    <a:pt x="1019" y="319"/>
                    <a:pt x="1008" y="313"/>
                    <a:pt x="1008" y="313"/>
                  </a:cubicBezTo>
                  <a:cubicBezTo>
                    <a:pt x="1012" y="313"/>
                    <a:pt x="1008" y="308"/>
                    <a:pt x="1009" y="308"/>
                  </a:cubicBezTo>
                  <a:lnTo>
                    <a:pt x="1009" y="308"/>
                  </a:lnTo>
                  <a:cubicBezTo>
                    <a:pt x="1009" y="308"/>
                    <a:pt x="1010" y="309"/>
                    <a:pt x="1014" y="313"/>
                  </a:cubicBezTo>
                  <a:cubicBezTo>
                    <a:pt x="1022" y="316"/>
                    <a:pt x="1025" y="317"/>
                    <a:pt x="1026" y="317"/>
                  </a:cubicBezTo>
                  <a:cubicBezTo>
                    <a:pt x="1028" y="317"/>
                    <a:pt x="1028" y="316"/>
                    <a:pt x="1031" y="313"/>
                  </a:cubicBezTo>
                  <a:lnTo>
                    <a:pt x="1008" y="302"/>
                  </a:lnTo>
                  <a:lnTo>
                    <a:pt x="1008" y="302"/>
                  </a:lnTo>
                  <a:cubicBezTo>
                    <a:pt x="1014" y="305"/>
                    <a:pt x="1018" y="306"/>
                    <a:pt x="1021" y="306"/>
                  </a:cubicBezTo>
                  <a:cubicBezTo>
                    <a:pt x="1029" y="306"/>
                    <a:pt x="1020" y="292"/>
                    <a:pt x="1026" y="292"/>
                  </a:cubicBezTo>
                  <a:lnTo>
                    <a:pt x="1026" y="292"/>
                  </a:lnTo>
                  <a:cubicBezTo>
                    <a:pt x="1027" y="292"/>
                    <a:pt x="1028" y="292"/>
                    <a:pt x="1029" y="292"/>
                  </a:cubicBezTo>
                  <a:lnTo>
                    <a:pt x="1029" y="292"/>
                  </a:lnTo>
                  <a:lnTo>
                    <a:pt x="1031" y="293"/>
                  </a:lnTo>
                  <a:lnTo>
                    <a:pt x="1031" y="293"/>
                  </a:lnTo>
                  <a:cubicBezTo>
                    <a:pt x="1030" y="293"/>
                    <a:pt x="1030" y="293"/>
                    <a:pt x="1030" y="293"/>
                  </a:cubicBezTo>
                  <a:lnTo>
                    <a:pt x="1030" y="293"/>
                  </a:lnTo>
                  <a:cubicBezTo>
                    <a:pt x="1032" y="294"/>
                    <a:pt x="1034" y="295"/>
                    <a:pt x="1036" y="296"/>
                  </a:cubicBezTo>
                  <a:cubicBezTo>
                    <a:pt x="1042" y="296"/>
                    <a:pt x="1042" y="296"/>
                    <a:pt x="1042" y="291"/>
                  </a:cubicBezTo>
                  <a:lnTo>
                    <a:pt x="1053" y="296"/>
                  </a:lnTo>
                  <a:cubicBezTo>
                    <a:pt x="1053" y="296"/>
                    <a:pt x="1025" y="274"/>
                    <a:pt x="1025" y="268"/>
                  </a:cubicBezTo>
                  <a:lnTo>
                    <a:pt x="1025" y="268"/>
                  </a:lnTo>
                  <a:lnTo>
                    <a:pt x="1036" y="279"/>
                  </a:lnTo>
                  <a:cubicBezTo>
                    <a:pt x="1039" y="279"/>
                    <a:pt x="1045" y="281"/>
                    <a:pt x="1048" y="281"/>
                  </a:cubicBezTo>
                  <a:cubicBezTo>
                    <a:pt x="1052" y="281"/>
                    <a:pt x="1053" y="279"/>
                    <a:pt x="1047" y="274"/>
                  </a:cubicBezTo>
                  <a:lnTo>
                    <a:pt x="1047" y="274"/>
                  </a:lnTo>
                  <a:cubicBezTo>
                    <a:pt x="1048" y="274"/>
                    <a:pt x="1053" y="279"/>
                    <a:pt x="1053" y="279"/>
                  </a:cubicBezTo>
                  <a:cubicBezTo>
                    <a:pt x="1053" y="279"/>
                    <a:pt x="1066" y="279"/>
                    <a:pt x="1053" y="267"/>
                  </a:cubicBezTo>
                  <a:lnTo>
                    <a:pt x="1053" y="267"/>
                  </a:lnTo>
                  <a:cubicBezTo>
                    <a:pt x="1053" y="267"/>
                    <a:pt x="1053" y="267"/>
                    <a:pt x="1053" y="267"/>
                  </a:cubicBezTo>
                  <a:cubicBezTo>
                    <a:pt x="1055" y="267"/>
                    <a:pt x="1051" y="261"/>
                    <a:pt x="1047" y="257"/>
                  </a:cubicBezTo>
                  <a:lnTo>
                    <a:pt x="1047" y="257"/>
                  </a:lnTo>
                  <a:lnTo>
                    <a:pt x="1047" y="257"/>
                  </a:lnTo>
                  <a:lnTo>
                    <a:pt x="1047" y="257"/>
                  </a:lnTo>
                  <a:cubicBezTo>
                    <a:pt x="1042" y="251"/>
                    <a:pt x="1041" y="250"/>
                    <a:pt x="1036" y="246"/>
                  </a:cubicBezTo>
                  <a:lnTo>
                    <a:pt x="1036" y="246"/>
                  </a:lnTo>
                  <a:cubicBezTo>
                    <a:pt x="1040" y="246"/>
                    <a:pt x="1044" y="248"/>
                    <a:pt x="1044" y="248"/>
                  </a:cubicBezTo>
                  <a:cubicBezTo>
                    <a:pt x="1044" y="248"/>
                    <a:pt x="1044" y="248"/>
                    <a:pt x="1042" y="246"/>
                  </a:cubicBezTo>
                  <a:lnTo>
                    <a:pt x="1042" y="246"/>
                  </a:lnTo>
                  <a:cubicBezTo>
                    <a:pt x="1044" y="247"/>
                    <a:pt x="1045" y="247"/>
                    <a:pt x="1046" y="247"/>
                  </a:cubicBezTo>
                  <a:cubicBezTo>
                    <a:pt x="1047" y="247"/>
                    <a:pt x="1037" y="240"/>
                    <a:pt x="1042" y="240"/>
                  </a:cubicBezTo>
                  <a:lnTo>
                    <a:pt x="1042" y="240"/>
                  </a:lnTo>
                  <a:lnTo>
                    <a:pt x="1047" y="246"/>
                  </a:lnTo>
                  <a:cubicBezTo>
                    <a:pt x="1053" y="246"/>
                    <a:pt x="1048" y="246"/>
                    <a:pt x="1042" y="236"/>
                  </a:cubicBezTo>
                  <a:lnTo>
                    <a:pt x="1042" y="236"/>
                  </a:lnTo>
                  <a:cubicBezTo>
                    <a:pt x="1044" y="236"/>
                    <a:pt x="1046" y="237"/>
                    <a:pt x="1048" y="239"/>
                  </a:cubicBezTo>
                  <a:lnTo>
                    <a:pt x="1048" y="239"/>
                  </a:lnTo>
                  <a:cubicBezTo>
                    <a:pt x="1046" y="236"/>
                    <a:pt x="1044" y="233"/>
                    <a:pt x="1045" y="233"/>
                  </a:cubicBezTo>
                  <a:lnTo>
                    <a:pt x="1045" y="233"/>
                  </a:lnTo>
                  <a:cubicBezTo>
                    <a:pt x="1046" y="233"/>
                    <a:pt x="1046" y="234"/>
                    <a:pt x="1047" y="235"/>
                  </a:cubicBezTo>
                  <a:cubicBezTo>
                    <a:pt x="1047" y="235"/>
                    <a:pt x="1053" y="240"/>
                    <a:pt x="1053" y="240"/>
                  </a:cubicBezTo>
                  <a:lnTo>
                    <a:pt x="1053" y="240"/>
                  </a:lnTo>
                  <a:cubicBezTo>
                    <a:pt x="1058" y="240"/>
                    <a:pt x="1050" y="228"/>
                    <a:pt x="1055" y="228"/>
                  </a:cubicBezTo>
                  <a:lnTo>
                    <a:pt x="1055" y="228"/>
                  </a:lnTo>
                  <a:cubicBezTo>
                    <a:pt x="1056" y="228"/>
                    <a:pt x="1057" y="228"/>
                    <a:pt x="1059" y="229"/>
                  </a:cubicBezTo>
                  <a:cubicBezTo>
                    <a:pt x="1059" y="235"/>
                    <a:pt x="1059" y="235"/>
                    <a:pt x="1064" y="235"/>
                  </a:cubicBezTo>
                  <a:cubicBezTo>
                    <a:pt x="1064" y="231"/>
                    <a:pt x="1061" y="227"/>
                    <a:pt x="1062" y="227"/>
                  </a:cubicBezTo>
                  <a:lnTo>
                    <a:pt x="1062" y="227"/>
                  </a:lnTo>
                  <a:cubicBezTo>
                    <a:pt x="1062" y="227"/>
                    <a:pt x="1063" y="227"/>
                    <a:pt x="1064" y="229"/>
                  </a:cubicBezTo>
                  <a:cubicBezTo>
                    <a:pt x="1059" y="223"/>
                    <a:pt x="1053" y="212"/>
                    <a:pt x="1053" y="212"/>
                  </a:cubicBezTo>
                  <a:lnTo>
                    <a:pt x="1053" y="212"/>
                  </a:lnTo>
                  <a:cubicBezTo>
                    <a:pt x="1064" y="223"/>
                    <a:pt x="1075" y="229"/>
                    <a:pt x="1081" y="235"/>
                  </a:cubicBezTo>
                  <a:cubicBezTo>
                    <a:pt x="1081" y="230"/>
                    <a:pt x="1084" y="226"/>
                    <a:pt x="1079" y="218"/>
                  </a:cubicBezTo>
                  <a:lnTo>
                    <a:pt x="1079" y="218"/>
                  </a:lnTo>
                  <a:cubicBezTo>
                    <a:pt x="1079" y="218"/>
                    <a:pt x="1080" y="218"/>
                    <a:pt x="1081" y="218"/>
                  </a:cubicBezTo>
                  <a:cubicBezTo>
                    <a:pt x="1075" y="212"/>
                    <a:pt x="1081" y="212"/>
                    <a:pt x="1070" y="201"/>
                  </a:cubicBezTo>
                  <a:lnTo>
                    <a:pt x="1070" y="201"/>
                  </a:lnTo>
                  <a:cubicBezTo>
                    <a:pt x="1074" y="205"/>
                    <a:pt x="1078" y="209"/>
                    <a:pt x="1080" y="209"/>
                  </a:cubicBezTo>
                  <a:cubicBezTo>
                    <a:pt x="1080" y="209"/>
                    <a:pt x="1081" y="208"/>
                    <a:pt x="1081" y="207"/>
                  </a:cubicBezTo>
                  <a:lnTo>
                    <a:pt x="1087" y="212"/>
                  </a:lnTo>
                  <a:cubicBezTo>
                    <a:pt x="1090" y="214"/>
                    <a:pt x="1091" y="215"/>
                    <a:pt x="1092" y="215"/>
                  </a:cubicBezTo>
                  <a:cubicBezTo>
                    <a:pt x="1097" y="215"/>
                    <a:pt x="1078" y="190"/>
                    <a:pt x="1083" y="190"/>
                  </a:cubicBezTo>
                  <a:lnTo>
                    <a:pt x="1083" y="190"/>
                  </a:lnTo>
                  <a:cubicBezTo>
                    <a:pt x="1085" y="190"/>
                    <a:pt x="1087" y="192"/>
                    <a:pt x="1092" y="195"/>
                  </a:cubicBezTo>
                  <a:cubicBezTo>
                    <a:pt x="1092" y="193"/>
                    <a:pt x="1092" y="191"/>
                    <a:pt x="1091" y="190"/>
                  </a:cubicBezTo>
                  <a:lnTo>
                    <a:pt x="1091" y="190"/>
                  </a:lnTo>
                  <a:cubicBezTo>
                    <a:pt x="1099" y="190"/>
                    <a:pt x="1097" y="176"/>
                    <a:pt x="1106" y="176"/>
                  </a:cubicBezTo>
                  <a:cubicBezTo>
                    <a:pt x="1108" y="176"/>
                    <a:pt x="1111" y="177"/>
                    <a:pt x="1115" y="179"/>
                  </a:cubicBezTo>
                  <a:cubicBezTo>
                    <a:pt x="1116" y="180"/>
                    <a:pt x="1116" y="180"/>
                    <a:pt x="1117" y="180"/>
                  </a:cubicBezTo>
                  <a:cubicBezTo>
                    <a:pt x="1118" y="180"/>
                    <a:pt x="1115" y="175"/>
                    <a:pt x="1112" y="171"/>
                  </a:cubicBezTo>
                  <a:lnTo>
                    <a:pt x="1112" y="171"/>
                  </a:lnTo>
                  <a:lnTo>
                    <a:pt x="1109" y="162"/>
                  </a:lnTo>
                  <a:cubicBezTo>
                    <a:pt x="1108" y="160"/>
                    <a:pt x="1108" y="159"/>
                    <a:pt x="1109" y="159"/>
                  </a:cubicBezTo>
                  <a:lnTo>
                    <a:pt x="1109" y="159"/>
                  </a:lnTo>
                  <a:cubicBezTo>
                    <a:pt x="1111" y="159"/>
                    <a:pt x="1125" y="172"/>
                    <a:pt x="1128" y="172"/>
                  </a:cubicBezTo>
                  <a:cubicBezTo>
                    <a:pt x="1128" y="172"/>
                    <a:pt x="1128" y="171"/>
                    <a:pt x="1126" y="167"/>
                  </a:cubicBezTo>
                  <a:lnTo>
                    <a:pt x="1121" y="157"/>
                  </a:lnTo>
                  <a:lnTo>
                    <a:pt x="1121" y="157"/>
                  </a:lnTo>
                  <a:cubicBezTo>
                    <a:pt x="1121" y="157"/>
                    <a:pt x="1121" y="157"/>
                    <a:pt x="1122" y="157"/>
                  </a:cubicBezTo>
                  <a:cubicBezTo>
                    <a:pt x="1122" y="157"/>
                    <a:pt x="1124" y="158"/>
                    <a:pt x="1126" y="162"/>
                  </a:cubicBezTo>
                  <a:cubicBezTo>
                    <a:pt x="1126" y="158"/>
                    <a:pt x="1123" y="154"/>
                    <a:pt x="1123" y="154"/>
                  </a:cubicBezTo>
                  <a:lnTo>
                    <a:pt x="1123" y="154"/>
                  </a:lnTo>
                  <a:cubicBezTo>
                    <a:pt x="1123" y="154"/>
                    <a:pt x="1124" y="155"/>
                    <a:pt x="1126" y="156"/>
                  </a:cubicBezTo>
                  <a:lnTo>
                    <a:pt x="1126" y="151"/>
                  </a:lnTo>
                  <a:cubicBezTo>
                    <a:pt x="1131" y="156"/>
                    <a:pt x="1143" y="173"/>
                    <a:pt x="1143" y="173"/>
                  </a:cubicBezTo>
                  <a:cubicBezTo>
                    <a:pt x="1143" y="167"/>
                    <a:pt x="1143" y="162"/>
                    <a:pt x="1137" y="151"/>
                  </a:cubicBezTo>
                  <a:lnTo>
                    <a:pt x="1137" y="151"/>
                  </a:lnTo>
                  <a:cubicBezTo>
                    <a:pt x="1193" y="162"/>
                    <a:pt x="1243" y="173"/>
                    <a:pt x="1305" y="173"/>
                  </a:cubicBezTo>
                  <a:cubicBezTo>
                    <a:pt x="1333" y="184"/>
                    <a:pt x="1383" y="195"/>
                    <a:pt x="1434" y="201"/>
                  </a:cubicBezTo>
                  <a:cubicBezTo>
                    <a:pt x="1428" y="207"/>
                    <a:pt x="1423" y="207"/>
                    <a:pt x="1434" y="218"/>
                  </a:cubicBezTo>
                  <a:lnTo>
                    <a:pt x="1428" y="218"/>
                  </a:lnTo>
                  <a:cubicBezTo>
                    <a:pt x="1428" y="229"/>
                    <a:pt x="1434" y="240"/>
                    <a:pt x="1428" y="240"/>
                  </a:cubicBezTo>
                  <a:lnTo>
                    <a:pt x="1428" y="240"/>
                  </a:lnTo>
                  <a:cubicBezTo>
                    <a:pt x="1417" y="229"/>
                    <a:pt x="1434" y="229"/>
                    <a:pt x="1417" y="223"/>
                  </a:cubicBezTo>
                  <a:lnTo>
                    <a:pt x="1428" y="223"/>
                  </a:lnTo>
                  <a:cubicBezTo>
                    <a:pt x="1406" y="212"/>
                    <a:pt x="1428" y="223"/>
                    <a:pt x="1406" y="207"/>
                  </a:cubicBezTo>
                  <a:cubicBezTo>
                    <a:pt x="1400" y="212"/>
                    <a:pt x="1406" y="218"/>
                    <a:pt x="1400" y="223"/>
                  </a:cubicBezTo>
                  <a:cubicBezTo>
                    <a:pt x="1406" y="229"/>
                    <a:pt x="1411" y="229"/>
                    <a:pt x="1417" y="240"/>
                  </a:cubicBezTo>
                  <a:cubicBezTo>
                    <a:pt x="1418" y="244"/>
                    <a:pt x="1417" y="245"/>
                    <a:pt x="1415" y="245"/>
                  </a:cubicBezTo>
                  <a:cubicBezTo>
                    <a:pt x="1408" y="245"/>
                    <a:pt x="1393" y="235"/>
                    <a:pt x="1388" y="235"/>
                  </a:cubicBezTo>
                  <a:lnTo>
                    <a:pt x="1388" y="235"/>
                  </a:lnTo>
                  <a:cubicBezTo>
                    <a:pt x="1387" y="235"/>
                    <a:pt x="1387" y="237"/>
                    <a:pt x="1389" y="240"/>
                  </a:cubicBezTo>
                  <a:cubicBezTo>
                    <a:pt x="1394" y="249"/>
                    <a:pt x="1406" y="258"/>
                    <a:pt x="1404" y="258"/>
                  </a:cubicBezTo>
                  <a:cubicBezTo>
                    <a:pt x="1403" y="258"/>
                    <a:pt x="1402" y="258"/>
                    <a:pt x="1400" y="257"/>
                  </a:cubicBezTo>
                  <a:lnTo>
                    <a:pt x="1389" y="246"/>
                  </a:lnTo>
                  <a:lnTo>
                    <a:pt x="1389" y="246"/>
                  </a:lnTo>
                  <a:cubicBezTo>
                    <a:pt x="1383" y="251"/>
                    <a:pt x="1406" y="268"/>
                    <a:pt x="1389" y="268"/>
                  </a:cubicBezTo>
                  <a:cubicBezTo>
                    <a:pt x="1390" y="268"/>
                    <a:pt x="1390" y="267"/>
                    <a:pt x="1389" y="266"/>
                  </a:cubicBezTo>
                  <a:lnTo>
                    <a:pt x="1389" y="266"/>
                  </a:lnTo>
                  <a:cubicBezTo>
                    <a:pt x="1389" y="267"/>
                    <a:pt x="1389" y="267"/>
                    <a:pt x="1389" y="268"/>
                  </a:cubicBezTo>
                  <a:lnTo>
                    <a:pt x="1378" y="263"/>
                  </a:lnTo>
                  <a:cubicBezTo>
                    <a:pt x="1378" y="268"/>
                    <a:pt x="1378" y="285"/>
                    <a:pt x="1378" y="291"/>
                  </a:cubicBezTo>
                  <a:cubicBezTo>
                    <a:pt x="1372" y="291"/>
                    <a:pt x="1372" y="285"/>
                    <a:pt x="1367" y="285"/>
                  </a:cubicBezTo>
                  <a:cubicBezTo>
                    <a:pt x="1367" y="302"/>
                    <a:pt x="1355" y="307"/>
                    <a:pt x="1339" y="313"/>
                  </a:cubicBezTo>
                  <a:lnTo>
                    <a:pt x="1349" y="323"/>
                  </a:lnTo>
                  <a:lnTo>
                    <a:pt x="1349" y="323"/>
                  </a:lnTo>
                  <a:cubicBezTo>
                    <a:pt x="1349" y="323"/>
                    <a:pt x="1349" y="323"/>
                    <a:pt x="1349" y="323"/>
                  </a:cubicBezTo>
                  <a:lnTo>
                    <a:pt x="1349" y="323"/>
                  </a:lnTo>
                  <a:cubicBezTo>
                    <a:pt x="1349" y="324"/>
                    <a:pt x="1350" y="324"/>
                    <a:pt x="1350" y="324"/>
                  </a:cubicBezTo>
                  <a:lnTo>
                    <a:pt x="1349" y="323"/>
                  </a:lnTo>
                  <a:lnTo>
                    <a:pt x="1349" y="323"/>
                  </a:lnTo>
                  <a:cubicBezTo>
                    <a:pt x="1351" y="324"/>
                    <a:pt x="1354" y="324"/>
                    <a:pt x="1355" y="324"/>
                  </a:cubicBezTo>
                  <a:cubicBezTo>
                    <a:pt x="1354" y="326"/>
                    <a:pt x="1352" y="327"/>
                    <a:pt x="1350" y="327"/>
                  </a:cubicBezTo>
                  <a:cubicBezTo>
                    <a:pt x="1346" y="327"/>
                    <a:pt x="1342" y="324"/>
                    <a:pt x="1339" y="324"/>
                  </a:cubicBezTo>
                  <a:lnTo>
                    <a:pt x="1339" y="324"/>
                  </a:lnTo>
                  <a:cubicBezTo>
                    <a:pt x="1350" y="335"/>
                    <a:pt x="1355" y="352"/>
                    <a:pt x="1339" y="352"/>
                  </a:cubicBezTo>
                  <a:lnTo>
                    <a:pt x="1333" y="352"/>
                  </a:lnTo>
                  <a:cubicBezTo>
                    <a:pt x="1330" y="352"/>
                    <a:pt x="1339" y="359"/>
                    <a:pt x="1344" y="364"/>
                  </a:cubicBezTo>
                  <a:lnTo>
                    <a:pt x="1344" y="364"/>
                  </a:lnTo>
                  <a:cubicBezTo>
                    <a:pt x="1333" y="375"/>
                    <a:pt x="1338" y="391"/>
                    <a:pt x="1316" y="397"/>
                  </a:cubicBezTo>
                  <a:cubicBezTo>
                    <a:pt x="1333" y="403"/>
                    <a:pt x="1305" y="403"/>
                    <a:pt x="1327" y="414"/>
                  </a:cubicBezTo>
                  <a:cubicBezTo>
                    <a:pt x="1322" y="417"/>
                    <a:pt x="1318" y="417"/>
                    <a:pt x="1313" y="417"/>
                  </a:cubicBezTo>
                  <a:cubicBezTo>
                    <a:pt x="1309" y="417"/>
                    <a:pt x="1305" y="417"/>
                    <a:pt x="1299" y="419"/>
                  </a:cubicBezTo>
                  <a:cubicBezTo>
                    <a:pt x="1294" y="419"/>
                    <a:pt x="1311" y="431"/>
                    <a:pt x="1316" y="436"/>
                  </a:cubicBezTo>
                  <a:lnTo>
                    <a:pt x="1299" y="431"/>
                  </a:lnTo>
                  <a:lnTo>
                    <a:pt x="1311" y="436"/>
                  </a:lnTo>
                  <a:lnTo>
                    <a:pt x="1294" y="436"/>
                  </a:lnTo>
                  <a:lnTo>
                    <a:pt x="1299" y="442"/>
                  </a:lnTo>
                  <a:cubicBezTo>
                    <a:pt x="1299" y="439"/>
                    <a:pt x="1301" y="438"/>
                    <a:pt x="1303" y="438"/>
                  </a:cubicBezTo>
                  <a:cubicBezTo>
                    <a:pt x="1305" y="438"/>
                    <a:pt x="1308" y="439"/>
                    <a:pt x="1311" y="442"/>
                  </a:cubicBezTo>
                  <a:cubicBezTo>
                    <a:pt x="1316" y="447"/>
                    <a:pt x="1294" y="447"/>
                    <a:pt x="1288" y="447"/>
                  </a:cubicBezTo>
                  <a:lnTo>
                    <a:pt x="1299" y="459"/>
                  </a:lnTo>
                  <a:cubicBezTo>
                    <a:pt x="1296" y="459"/>
                    <a:pt x="1293" y="459"/>
                    <a:pt x="1291" y="458"/>
                  </a:cubicBezTo>
                  <a:lnTo>
                    <a:pt x="1291" y="458"/>
                  </a:lnTo>
                  <a:cubicBezTo>
                    <a:pt x="1290" y="458"/>
                    <a:pt x="1290" y="458"/>
                    <a:pt x="1288" y="458"/>
                  </a:cubicBezTo>
                  <a:cubicBezTo>
                    <a:pt x="1286" y="458"/>
                    <a:pt x="1281" y="457"/>
                    <a:pt x="1280" y="457"/>
                  </a:cubicBezTo>
                  <a:lnTo>
                    <a:pt x="1280" y="457"/>
                  </a:lnTo>
                  <a:cubicBezTo>
                    <a:pt x="1280" y="457"/>
                    <a:pt x="1280" y="457"/>
                    <a:pt x="1283" y="459"/>
                  </a:cubicBezTo>
                  <a:cubicBezTo>
                    <a:pt x="1288" y="459"/>
                    <a:pt x="1294" y="464"/>
                    <a:pt x="1294" y="464"/>
                  </a:cubicBezTo>
                  <a:cubicBezTo>
                    <a:pt x="1283" y="464"/>
                    <a:pt x="1283" y="470"/>
                    <a:pt x="1288" y="475"/>
                  </a:cubicBezTo>
                  <a:lnTo>
                    <a:pt x="1277" y="475"/>
                  </a:lnTo>
                  <a:cubicBezTo>
                    <a:pt x="1271" y="481"/>
                    <a:pt x="1277" y="492"/>
                    <a:pt x="1271" y="503"/>
                  </a:cubicBezTo>
                  <a:cubicBezTo>
                    <a:pt x="1273" y="502"/>
                    <a:pt x="1276" y="501"/>
                    <a:pt x="1278" y="501"/>
                  </a:cubicBezTo>
                  <a:cubicBezTo>
                    <a:pt x="1284" y="501"/>
                    <a:pt x="1290" y="504"/>
                    <a:pt x="1293" y="507"/>
                  </a:cubicBezTo>
                  <a:lnTo>
                    <a:pt x="1293" y="507"/>
                  </a:lnTo>
                  <a:cubicBezTo>
                    <a:pt x="1291" y="506"/>
                    <a:pt x="1290" y="506"/>
                    <a:pt x="1289" y="506"/>
                  </a:cubicBezTo>
                  <a:cubicBezTo>
                    <a:pt x="1289" y="506"/>
                    <a:pt x="1288" y="506"/>
                    <a:pt x="1288" y="506"/>
                  </a:cubicBezTo>
                  <a:lnTo>
                    <a:pt x="1288" y="506"/>
                  </a:lnTo>
                  <a:lnTo>
                    <a:pt x="1294" y="509"/>
                  </a:lnTo>
                  <a:cubicBezTo>
                    <a:pt x="1294" y="508"/>
                    <a:pt x="1293" y="507"/>
                    <a:pt x="1293" y="507"/>
                  </a:cubicBezTo>
                  <a:lnTo>
                    <a:pt x="1293" y="507"/>
                  </a:lnTo>
                  <a:cubicBezTo>
                    <a:pt x="1294" y="507"/>
                    <a:pt x="1297" y="508"/>
                    <a:pt x="1299" y="509"/>
                  </a:cubicBezTo>
                  <a:cubicBezTo>
                    <a:pt x="1298" y="511"/>
                    <a:pt x="1295" y="511"/>
                    <a:pt x="1292" y="511"/>
                  </a:cubicBezTo>
                  <a:cubicBezTo>
                    <a:pt x="1285" y="511"/>
                    <a:pt x="1277" y="507"/>
                    <a:pt x="1277" y="503"/>
                  </a:cubicBezTo>
                  <a:lnTo>
                    <a:pt x="1277" y="509"/>
                  </a:lnTo>
                  <a:cubicBezTo>
                    <a:pt x="1277" y="509"/>
                    <a:pt x="1273" y="509"/>
                    <a:pt x="1268" y="506"/>
                  </a:cubicBezTo>
                  <a:lnTo>
                    <a:pt x="1268" y="506"/>
                  </a:lnTo>
                  <a:cubicBezTo>
                    <a:pt x="1269" y="509"/>
                    <a:pt x="1252" y="510"/>
                    <a:pt x="1266" y="515"/>
                  </a:cubicBezTo>
                  <a:lnTo>
                    <a:pt x="1260" y="515"/>
                  </a:lnTo>
                  <a:cubicBezTo>
                    <a:pt x="1260" y="526"/>
                    <a:pt x="1260" y="531"/>
                    <a:pt x="1260" y="537"/>
                  </a:cubicBezTo>
                  <a:cubicBezTo>
                    <a:pt x="1271" y="543"/>
                    <a:pt x="1271" y="543"/>
                    <a:pt x="1283" y="548"/>
                  </a:cubicBezTo>
                  <a:cubicBezTo>
                    <a:pt x="1277" y="554"/>
                    <a:pt x="1266" y="559"/>
                    <a:pt x="1260" y="565"/>
                  </a:cubicBezTo>
                  <a:cubicBezTo>
                    <a:pt x="1266" y="571"/>
                    <a:pt x="1271" y="571"/>
                    <a:pt x="1283" y="571"/>
                  </a:cubicBezTo>
                  <a:cubicBezTo>
                    <a:pt x="1275" y="571"/>
                    <a:pt x="1270" y="573"/>
                    <a:pt x="1266" y="573"/>
                  </a:cubicBezTo>
                  <a:cubicBezTo>
                    <a:pt x="1264" y="573"/>
                    <a:pt x="1262" y="573"/>
                    <a:pt x="1260" y="571"/>
                  </a:cubicBezTo>
                  <a:lnTo>
                    <a:pt x="1260" y="571"/>
                  </a:lnTo>
                  <a:cubicBezTo>
                    <a:pt x="1260" y="582"/>
                    <a:pt x="1260" y="582"/>
                    <a:pt x="1266" y="593"/>
                  </a:cubicBezTo>
                  <a:cubicBezTo>
                    <a:pt x="1271" y="593"/>
                    <a:pt x="1277" y="593"/>
                    <a:pt x="1277" y="599"/>
                  </a:cubicBezTo>
                  <a:lnTo>
                    <a:pt x="1266" y="599"/>
                  </a:lnTo>
                  <a:cubicBezTo>
                    <a:pt x="1283" y="610"/>
                    <a:pt x="1227" y="615"/>
                    <a:pt x="1249" y="632"/>
                  </a:cubicBezTo>
                  <a:lnTo>
                    <a:pt x="1260" y="643"/>
                  </a:lnTo>
                  <a:cubicBezTo>
                    <a:pt x="1259" y="645"/>
                    <a:pt x="1258" y="645"/>
                    <a:pt x="1257" y="645"/>
                  </a:cubicBezTo>
                  <a:cubicBezTo>
                    <a:pt x="1253" y="645"/>
                    <a:pt x="1250" y="642"/>
                    <a:pt x="1247" y="642"/>
                  </a:cubicBezTo>
                  <a:cubicBezTo>
                    <a:pt x="1246" y="642"/>
                    <a:pt x="1245" y="642"/>
                    <a:pt x="1243" y="643"/>
                  </a:cubicBezTo>
                  <a:cubicBezTo>
                    <a:pt x="1260" y="655"/>
                    <a:pt x="1238" y="660"/>
                    <a:pt x="1249" y="666"/>
                  </a:cubicBezTo>
                  <a:cubicBezTo>
                    <a:pt x="1215" y="671"/>
                    <a:pt x="1249" y="694"/>
                    <a:pt x="1227" y="699"/>
                  </a:cubicBezTo>
                  <a:lnTo>
                    <a:pt x="1232" y="699"/>
                  </a:lnTo>
                  <a:cubicBezTo>
                    <a:pt x="1238" y="702"/>
                    <a:pt x="1236" y="702"/>
                    <a:pt x="1234" y="702"/>
                  </a:cubicBezTo>
                  <a:cubicBezTo>
                    <a:pt x="1231" y="702"/>
                    <a:pt x="1227" y="702"/>
                    <a:pt x="1227" y="705"/>
                  </a:cubicBezTo>
                  <a:cubicBezTo>
                    <a:pt x="1230" y="705"/>
                    <a:pt x="1232" y="703"/>
                    <a:pt x="1234" y="703"/>
                  </a:cubicBezTo>
                  <a:cubicBezTo>
                    <a:pt x="1235" y="703"/>
                    <a:pt x="1236" y="703"/>
                    <a:pt x="1238" y="705"/>
                  </a:cubicBezTo>
                  <a:cubicBezTo>
                    <a:pt x="1249" y="727"/>
                    <a:pt x="1221" y="744"/>
                    <a:pt x="1215" y="767"/>
                  </a:cubicBezTo>
                  <a:cubicBezTo>
                    <a:pt x="1210" y="772"/>
                    <a:pt x="1255" y="772"/>
                    <a:pt x="1238" y="778"/>
                  </a:cubicBezTo>
                  <a:lnTo>
                    <a:pt x="1221" y="778"/>
                  </a:lnTo>
                  <a:cubicBezTo>
                    <a:pt x="1238" y="795"/>
                    <a:pt x="1215" y="806"/>
                    <a:pt x="1232" y="823"/>
                  </a:cubicBezTo>
                  <a:lnTo>
                    <a:pt x="1227" y="823"/>
                  </a:lnTo>
                  <a:cubicBezTo>
                    <a:pt x="1215" y="823"/>
                    <a:pt x="1227" y="834"/>
                    <a:pt x="1232" y="834"/>
                  </a:cubicBezTo>
                  <a:lnTo>
                    <a:pt x="1221" y="834"/>
                  </a:lnTo>
                  <a:cubicBezTo>
                    <a:pt x="1215" y="839"/>
                    <a:pt x="1232" y="845"/>
                    <a:pt x="1221" y="845"/>
                  </a:cubicBezTo>
                  <a:cubicBezTo>
                    <a:pt x="1227" y="845"/>
                    <a:pt x="1215" y="851"/>
                    <a:pt x="1232" y="851"/>
                  </a:cubicBezTo>
                  <a:cubicBezTo>
                    <a:pt x="1227" y="856"/>
                    <a:pt x="1238" y="862"/>
                    <a:pt x="1227" y="867"/>
                  </a:cubicBezTo>
                  <a:cubicBezTo>
                    <a:pt x="1243" y="867"/>
                    <a:pt x="1221" y="873"/>
                    <a:pt x="1243" y="879"/>
                  </a:cubicBezTo>
                  <a:cubicBezTo>
                    <a:pt x="1221" y="879"/>
                    <a:pt x="1227" y="884"/>
                    <a:pt x="1232" y="890"/>
                  </a:cubicBezTo>
                  <a:cubicBezTo>
                    <a:pt x="1228" y="890"/>
                    <a:pt x="1227" y="892"/>
                    <a:pt x="1225" y="892"/>
                  </a:cubicBezTo>
                  <a:cubicBezTo>
                    <a:pt x="1224" y="892"/>
                    <a:pt x="1223" y="892"/>
                    <a:pt x="1221" y="890"/>
                  </a:cubicBezTo>
                  <a:lnTo>
                    <a:pt x="1221" y="890"/>
                  </a:lnTo>
                  <a:cubicBezTo>
                    <a:pt x="1221" y="895"/>
                    <a:pt x="1221" y="901"/>
                    <a:pt x="1232" y="901"/>
                  </a:cubicBezTo>
                  <a:cubicBezTo>
                    <a:pt x="1210" y="907"/>
                    <a:pt x="1255" y="912"/>
                    <a:pt x="1221" y="918"/>
                  </a:cubicBezTo>
                  <a:cubicBezTo>
                    <a:pt x="1232" y="929"/>
                    <a:pt x="1243" y="940"/>
                    <a:pt x="1249" y="951"/>
                  </a:cubicBezTo>
                  <a:cubicBezTo>
                    <a:pt x="1227" y="951"/>
                    <a:pt x="1243" y="940"/>
                    <a:pt x="1227" y="940"/>
                  </a:cubicBezTo>
                  <a:cubicBezTo>
                    <a:pt x="1232" y="951"/>
                    <a:pt x="1249" y="957"/>
                    <a:pt x="1249" y="968"/>
                  </a:cubicBezTo>
                  <a:cubicBezTo>
                    <a:pt x="1243" y="968"/>
                    <a:pt x="1238" y="963"/>
                    <a:pt x="1232" y="963"/>
                  </a:cubicBezTo>
                  <a:lnTo>
                    <a:pt x="1232" y="963"/>
                  </a:lnTo>
                  <a:cubicBezTo>
                    <a:pt x="1243" y="974"/>
                    <a:pt x="1232" y="985"/>
                    <a:pt x="1243" y="991"/>
                  </a:cubicBezTo>
                  <a:cubicBezTo>
                    <a:pt x="1260" y="991"/>
                    <a:pt x="1271" y="996"/>
                    <a:pt x="1283" y="996"/>
                  </a:cubicBezTo>
                  <a:cubicBezTo>
                    <a:pt x="1255" y="996"/>
                    <a:pt x="1277" y="1007"/>
                    <a:pt x="1238" y="1007"/>
                  </a:cubicBezTo>
                  <a:cubicBezTo>
                    <a:pt x="1243" y="1013"/>
                    <a:pt x="1254" y="1008"/>
                    <a:pt x="1255" y="1018"/>
                  </a:cubicBezTo>
                  <a:lnTo>
                    <a:pt x="1255" y="1018"/>
                  </a:lnTo>
                  <a:cubicBezTo>
                    <a:pt x="1253" y="1017"/>
                    <a:pt x="1251" y="1017"/>
                    <a:pt x="1249" y="1016"/>
                  </a:cubicBezTo>
                  <a:lnTo>
                    <a:pt x="1249" y="1016"/>
                  </a:lnTo>
                  <a:cubicBezTo>
                    <a:pt x="1250" y="1017"/>
                    <a:pt x="1252" y="1019"/>
                    <a:pt x="1255" y="1019"/>
                  </a:cubicBezTo>
                  <a:cubicBezTo>
                    <a:pt x="1255" y="1018"/>
                    <a:pt x="1255" y="1018"/>
                    <a:pt x="1255" y="1018"/>
                  </a:cubicBezTo>
                  <a:lnTo>
                    <a:pt x="1255" y="1018"/>
                  </a:lnTo>
                  <a:cubicBezTo>
                    <a:pt x="1258" y="1020"/>
                    <a:pt x="1260" y="1021"/>
                    <a:pt x="1260" y="1024"/>
                  </a:cubicBezTo>
                  <a:lnTo>
                    <a:pt x="1255" y="1024"/>
                  </a:lnTo>
                  <a:cubicBezTo>
                    <a:pt x="1255" y="1030"/>
                    <a:pt x="1277" y="1035"/>
                    <a:pt x="1271" y="1047"/>
                  </a:cubicBezTo>
                  <a:cubicBezTo>
                    <a:pt x="1249" y="1047"/>
                    <a:pt x="1266" y="1047"/>
                    <a:pt x="1249" y="1052"/>
                  </a:cubicBezTo>
                  <a:lnTo>
                    <a:pt x="1255" y="1058"/>
                  </a:lnTo>
                  <a:lnTo>
                    <a:pt x="1260" y="1052"/>
                  </a:lnTo>
                  <a:cubicBezTo>
                    <a:pt x="1260" y="1058"/>
                    <a:pt x="1277" y="1058"/>
                    <a:pt x="1271" y="1063"/>
                  </a:cubicBezTo>
                  <a:cubicBezTo>
                    <a:pt x="1274" y="1065"/>
                    <a:pt x="1276" y="1065"/>
                    <a:pt x="1279" y="1065"/>
                  </a:cubicBezTo>
                  <a:cubicBezTo>
                    <a:pt x="1283" y="1065"/>
                    <a:pt x="1287" y="1064"/>
                    <a:pt x="1288" y="1064"/>
                  </a:cubicBezTo>
                  <a:lnTo>
                    <a:pt x="1288" y="1064"/>
                  </a:lnTo>
                  <a:cubicBezTo>
                    <a:pt x="1290" y="1064"/>
                    <a:pt x="1290" y="1065"/>
                    <a:pt x="1288" y="1069"/>
                  </a:cubicBezTo>
                  <a:cubicBezTo>
                    <a:pt x="1288" y="1067"/>
                    <a:pt x="1288" y="1067"/>
                    <a:pt x="1288" y="1067"/>
                  </a:cubicBezTo>
                  <a:cubicBezTo>
                    <a:pt x="1288" y="1067"/>
                    <a:pt x="1287" y="1071"/>
                    <a:pt x="1283" y="1075"/>
                  </a:cubicBezTo>
                  <a:cubicBezTo>
                    <a:pt x="1288" y="1075"/>
                    <a:pt x="1294" y="1075"/>
                    <a:pt x="1288" y="1080"/>
                  </a:cubicBezTo>
                  <a:cubicBezTo>
                    <a:pt x="1283" y="1080"/>
                    <a:pt x="1271" y="1086"/>
                    <a:pt x="1266" y="1086"/>
                  </a:cubicBezTo>
                  <a:cubicBezTo>
                    <a:pt x="1283" y="1086"/>
                    <a:pt x="1271" y="1091"/>
                    <a:pt x="1288" y="1091"/>
                  </a:cubicBezTo>
                  <a:cubicBezTo>
                    <a:pt x="1283" y="1091"/>
                    <a:pt x="1277" y="1097"/>
                    <a:pt x="1271" y="1097"/>
                  </a:cubicBezTo>
                  <a:cubicBezTo>
                    <a:pt x="1271" y="1100"/>
                    <a:pt x="1273" y="1101"/>
                    <a:pt x="1275" y="1101"/>
                  </a:cubicBezTo>
                  <a:cubicBezTo>
                    <a:pt x="1279" y="1101"/>
                    <a:pt x="1285" y="1099"/>
                    <a:pt x="1287" y="1099"/>
                  </a:cubicBezTo>
                  <a:cubicBezTo>
                    <a:pt x="1289" y="1099"/>
                    <a:pt x="1290" y="1100"/>
                    <a:pt x="1288" y="1103"/>
                  </a:cubicBezTo>
                  <a:lnTo>
                    <a:pt x="1283" y="1103"/>
                  </a:lnTo>
                  <a:cubicBezTo>
                    <a:pt x="1277" y="1108"/>
                    <a:pt x="1294" y="1114"/>
                    <a:pt x="1288" y="1119"/>
                  </a:cubicBezTo>
                  <a:cubicBezTo>
                    <a:pt x="1283" y="1121"/>
                    <a:pt x="1280" y="1122"/>
                    <a:pt x="1279" y="1122"/>
                  </a:cubicBezTo>
                  <a:cubicBezTo>
                    <a:pt x="1276" y="1122"/>
                    <a:pt x="1277" y="1119"/>
                    <a:pt x="1266" y="1119"/>
                  </a:cubicBezTo>
                  <a:cubicBezTo>
                    <a:pt x="1270" y="1129"/>
                    <a:pt x="1286" y="1134"/>
                    <a:pt x="1289" y="1142"/>
                  </a:cubicBezTo>
                  <a:lnTo>
                    <a:pt x="1289" y="1142"/>
                  </a:lnTo>
                  <a:cubicBezTo>
                    <a:pt x="1316" y="1142"/>
                    <a:pt x="1283" y="1153"/>
                    <a:pt x="1294" y="1153"/>
                  </a:cubicBezTo>
                  <a:cubicBezTo>
                    <a:pt x="1288" y="1153"/>
                    <a:pt x="1277" y="1159"/>
                    <a:pt x="1283" y="1159"/>
                  </a:cubicBezTo>
                  <a:cubicBezTo>
                    <a:pt x="1277" y="1164"/>
                    <a:pt x="1288" y="1170"/>
                    <a:pt x="1299" y="1175"/>
                  </a:cubicBezTo>
                  <a:lnTo>
                    <a:pt x="1294" y="1175"/>
                  </a:lnTo>
                  <a:cubicBezTo>
                    <a:pt x="1288" y="1181"/>
                    <a:pt x="1294" y="1187"/>
                    <a:pt x="1288" y="1192"/>
                  </a:cubicBezTo>
                  <a:cubicBezTo>
                    <a:pt x="1294" y="1192"/>
                    <a:pt x="1297" y="1192"/>
                    <a:pt x="1299" y="1192"/>
                  </a:cubicBezTo>
                  <a:lnTo>
                    <a:pt x="1299" y="1192"/>
                  </a:lnTo>
                  <a:cubicBezTo>
                    <a:pt x="1280" y="1209"/>
                    <a:pt x="1331" y="1210"/>
                    <a:pt x="1305" y="1226"/>
                  </a:cubicBezTo>
                  <a:lnTo>
                    <a:pt x="1299" y="1226"/>
                  </a:lnTo>
                  <a:lnTo>
                    <a:pt x="1305" y="1232"/>
                  </a:lnTo>
                  <a:cubicBezTo>
                    <a:pt x="1311" y="1229"/>
                    <a:pt x="1312" y="1229"/>
                    <a:pt x="1313" y="1229"/>
                  </a:cubicBezTo>
                  <a:cubicBezTo>
                    <a:pt x="1315" y="1229"/>
                    <a:pt x="1316" y="1229"/>
                    <a:pt x="1322" y="1226"/>
                  </a:cubicBezTo>
                  <a:lnTo>
                    <a:pt x="1333" y="1226"/>
                  </a:lnTo>
                  <a:cubicBezTo>
                    <a:pt x="1322" y="1226"/>
                    <a:pt x="1316" y="1232"/>
                    <a:pt x="1311" y="1237"/>
                  </a:cubicBezTo>
                  <a:lnTo>
                    <a:pt x="1322" y="1232"/>
                  </a:lnTo>
                  <a:lnTo>
                    <a:pt x="1322" y="1232"/>
                  </a:lnTo>
                  <a:cubicBezTo>
                    <a:pt x="1317" y="1235"/>
                    <a:pt x="1316" y="1236"/>
                    <a:pt x="1318" y="1236"/>
                  </a:cubicBezTo>
                  <a:cubicBezTo>
                    <a:pt x="1319" y="1236"/>
                    <a:pt x="1326" y="1233"/>
                    <a:pt x="1331" y="1233"/>
                  </a:cubicBezTo>
                  <a:cubicBezTo>
                    <a:pt x="1333" y="1233"/>
                    <a:pt x="1335" y="1234"/>
                    <a:pt x="1333" y="1237"/>
                  </a:cubicBezTo>
                  <a:lnTo>
                    <a:pt x="1327" y="1237"/>
                  </a:lnTo>
                  <a:cubicBezTo>
                    <a:pt x="1327" y="1243"/>
                    <a:pt x="1339" y="1243"/>
                    <a:pt x="1333" y="1243"/>
                  </a:cubicBezTo>
                  <a:cubicBezTo>
                    <a:pt x="1327" y="1246"/>
                    <a:pt x="1326" y="1246"/>
                    <a:pt x="1325" y="1246"/>
                  </a:cubicBezTo>
                  <a:cubicBezTo>
                    <a:pt x="1325" y="1246"/>
                    <a:pt x="1325" y="1246"/>
                    <a:pt x="1322" y="1248"/>
                  </a:cubicBezTo>
                  <a:cubicBezTo>
                    <a:pt x="1311" y="1260"/>
                    <a:pt x="1316" y="1260"/>
                    <a:pt x="1316" y="1260"/>
                  </a:cubicBezTo>
                  <a:lnTo>
                    <a:pt x="1311" y="1265"/>
                  </a:lnTo>
                  <a:cubicBezTo>
                    <a:pt x="1317" y="1264"/>
                    <a:pt x="1322" y="1264"/>
                    <a:pt x="1325" y="1264"/>
                  </a:cubicBezTo>
                  <a:cubicBezTo>
                    <a:pt x="1337" y="1264"/>
                    <a:pt x="1326" y="1271"/>
                    <a:pt x="1344" y="1271"/>
                  </a:cubicBezTo>
                  <a:cubicBezTo>
                    <a:pt x="1322" y="1271"/>
                    <a:pt x="1333" y="1276"/>
                    <a:pt x="1316" y="1276"/>
                  </a:cubicBezTo>
                  <a:cubicBezTo>
                    <a:pt x="1316" y="1282"/>
                    <a:pt x="1311" y="1288"/>
                    <a:pt x="1311" y="1288"/>
                  </a:cubicBezTo>
                  <a:cubicBezTo>
                    <a:pt x="1313" y="1286"/>
                    <a:pt x="1314" y="1286"/>
                    <a:pt x="1314" y="1286"/>
                  </a:cubicBezTo>
                  <a:lnTo>
                    <a:pt x="1314" y="1286"/>
                  </a:lnTo>
                  <a:cubicBezTo>
                    <a:pt x="1314" y="1286"/>
                    <a:pt x="1303" y="1293"/>
                    <a:pt x="1316" y="1293"/>
                  </a:cubicBezTo>
                  <a:lnTo>
                    <a:pt x="1322" y="1293"/>
                  </a:lnTo>
                  <a:cubicBezTo>
                    <a:pt x="1327" y="1293"/>
                    <a:pt x="1327" y="1293"/>
                    <a:pt x="1327" y="1299"/>
                  </a:cubicBezTo>
                  <a:cubicBezTo>
                    <a:pt x="1322" y="1299"/>
                    <a:pt x="1322" y="1299"/>
                    <a:pt x="1316" y="1293"/>
                  </a:cubicBezTo>
                  <a:cubicBezTo>
                    <a:pt x="1299" y="1293"/>
                    <a:pt x="1277" y="1288"/>
                    <a:pt x="1249" y="1282"/>
                  </a:cubicBezTo>
                  <a:cubicBezTo>
                    <a:pt x="1243" y="1281"/>
                    <a:pt x="1238" y="1281"/>
                    <a:pt x="1233" y="1281"/>
                  </a:cubicBezTo>
                  <a:cubicBezTo>
                    <a:pt x="1204" y="1281"/>
                    <a:pt x="1187" y="1293"/>
                    <a:pt x="1148" y="1293"/>
                  </a:cubicBezTo>
                  <a:lnTo>
                    <a:pt x="1148" y="1276"/>
                  </a:lnTo>
                  <a:lnTo>
                    <a:pt x="1087" y="1288"/>
                  </a:lnTo>
                  <a:lnTo>
                    <a:pt x="1059" y="1265"/>
                  </a:lnTo>
                  <a:lnTo>
                    <a:pt x="1019" y="1265"/>
                  </a:lnTo>
                  <a:cubicBezTo>
                    <a:pt x="1036" y="1265"/>
                    <a:pt x="1053" y="1276"/>
                    <a:pt x="1047" y="1276"/>
                  </a:cubicBezTo>
                  <a:cubicBezTo>
                    <a:pt x="1003" y="1276"/>
                    <a:pt x="952" y="1265"/>
                    <a:pt x="919" y="1254"/>
                  </a:cubicBezTo>
                  <a:lnTo>
                    <a:pt x="907" y="1254"/>
                  </a:lnTo>
                  <a:cubicBezTo>
                    <a:pt x="913" y="1248"/>
                    <a:pt x="913" y="1248"/>
                    <a:pt x="913" y="1248"/>
                  </a:cubicBezTo>
                  <a:lnTo>
                    <a:pt x="902" y="1248"/>
                  </a:lnTo>
                  <a:cubicBezTo>
                    <a:pt x="907" y="1248"/>
                    <a:pt x="913" y="1243"/>
                    <a:pt x="919" y="1243"/>
                  </a:cubicBezTo>
                  <a:cubicBezTo>
                    <a:pt x="919" y="1243"/>
                    <a:pt x="909" y="1243"/>
                    <a:pt x="909" y="1240"/>
                  </a:cubicBezTo>
                  <a:lnTo>
                    <a:pt x="909" y="1240"/>
                  </a:lnTo>
                  <a:cubicBezTo>
                    <a:pt x="909" y="1240"/>
                    <a:pt x="908" y="1241"/>
                    <a:pt x="908" y="1241"/>
                  </a:cubicBezTo>
                  <a:lnTo>
                    <a:pt x="908" y="1241"/>
                  </a:lnTo>
                  <a:cubicBezTo>
                    <a:pt x="908" y="1239"/>
                    <a:pt x="910" y="1238"/>
                    <a:pt x="912" y="1237"/>
                  </a:cubicBezTo>
                  <a:lnTo>
                    <a:pt x="912" y="1237"/>
                  </a:lnTo>
                  <a:cubicBezTo>
                    <a:pt x="910" y="1239"/>
                    <a:pt x="909" y="1239"/>
                    <a:pt x="909" y="1240"/>
                  </a:cubicBezTo>
                  <a:lnTo>
                    <a:pt x="909" y="1240"/>
                  </a:lnTo>
                  <a:cubicBezTo>
                    <a:pt x="910" y="1239"/>
                    <a:pt x="911" y="1239"/>
                    <a:pt x="913" y="1237"/>
                  </a:cubicBezTo>
                  <a:lnTo>
                    <a:pt x="913" y="1237"/>
                  </a:lnTo>
                  <a:cubicBezTo>
                    <a:pt x="913" y="1237"/>
                    <a:pt x="912" y="1237"/>
                    <a:pt x="912" y="1237"/>
                  </a:cubicBezTo>
                  <a:lnTo>
                    <a:pt x="912" y="1237"/>
                  </a:lnTo>
                  <a:cubicBezTo>
                    <a:pt x="912" y="1237"/>
                    <a:pt x="913" y="1237"/>
                    <a:pt x="913" y="1237"/>
                  </a:cubicBezTo>
                  <a:lnTo>
                    <a:pt x="913" y="1237"/>
                  </a:lnTo>
                  <a:cubicBezTo>
                    <a:pt x="913" y="1237"/>
                    <a:pt x="913" y="1237"/>
                    <a:pt x="913" y="1237"/>
                  </a:cubicBezTo>
                  <a:lnTo>
                    <a:pt x="913" y="1237"/>
                  </a:lnTo>
                  <a:cubicBezTo>
                    <a:pt x="914" y="1237"/>
                    <a:pt x="916" y="1237"/>
                    <a:pt x="919" y="1237"/>
                  </a:cubicBezTo>
                  <a:lnTo>
                    <a:pt x="907" y="1237"/>
                  </a:lnTo>
                  <a:cubicBezTo>
                    <a:pt x="913" y="1234"/>
                    <a:pt x="914" y="1233"/>
                    <a:pt x="915" y="1232"/>
                  </a:cubicBezTo>
                  <a:lnTo>
                    <a:pt x="915" y="1232"/>
                  </a:lnTo>
                  <a:cubicBezTo>
                    <a:pt x="911" y="1234"/>
                    <a:pt x="907" y="1237"/>
                    <a:pt x="907" y="1237"/>
                  </a:cubicBezTo>
                  <a:cubicBezTo>
                    <a:pt x="903" y="1237"/>
                    <a:pt x="910" y="1233"/>
                    <a:pt x="915" y="1232"/>
                  </a:cubicBezTo>
                  <a:lnTo>
                    <a:pt x="915" y="1232"/>
                  </a:lnTo>
                  <a:cubicBezTo>
                    <a:pt x="915" y="1232"/>
                    <a:pt x="915" y="1232"/>
                    <a:pt x="915" y="1232"/>
                  </a:cubicBezTo>
                  <a:lnTo>
                    <a:pt x="915" y="1232"/>
                  </a:lnTo>
                  <a:cubicBezTo>
                    <a:pt x="916" y="1232"/>
                    <a:pt x="917" y="1232"/>
                    <a:pt x="919" y="1232"/>
                  </a:cubicBezTo>
                  <a:lnTo>
                    <a:pt x="919" y="1232"/>
                  </a:lnTo>
                  <a:cubicBezTo>
                    <a:pt x="919" y="1232"/>
                    <a:pt x="919" y="1232"/>
                    <a:pt x="919" y="1232"/>
                  </a:cubicBezTo>
                  <a:cubicBezTo>
                    <a:pt x="911" y="1232"/>
                    <a:pt x="911" y="1229"/>
                    <a:pt x="909" y="1229"/>
                  </a:cubicBezTo>
                  <a:cubicBezTo>
                    <a:pt x="907" y="1229"/>
                    <a:pt x="905" y="1230"/>
                    <a:pt x="902" y="1232"/>
                  </a:cubicBezTo>
                  <a:lnTo>
                    <a:pt x="896" y="1232"/>
                  </a:lnTo>
                  <a:cubicBezTo>
                    <a:pt x="894" y="1233"/>
                    <a:pt x="893" y="1233"/>
                    <a:pt x="892" y="1233"/>
                  </a:cubicBezTo>
                  <a:cubicBezTo>
                    <a:pt x="891" y="1233"/>
                    <a:pt x="901" y="1226"/>
                    <a:pt x="896" y="1226"/>
                  </a:cubicBezTo>
                  <a:lnTo>
                    <a:pt x="902" y="1226"/>
                  </a:lnTo>
                  <a:cubicBezTo>
                    <a:pt x="898" y="1226"/>
                    <a:pt x="897" y="1223"/>
                    <a:pt x="895" y="1223"/>
                  </a:cubicBezTo>
                  <a:cubicBezTo>
                    <a:pt x="894" y="1223"/>
                    <a:pt x="893" y="1224"/>
                    <a:pt x="892" y="1224"/>
                  </a:cubicBezTo>
                  <a:lnTo>
                    <a:pt x="892" y="1224"/>
                  </a:lnTo>
                  <a:cubicBezTo>
                    <a:pt x="894" y="1223"/>
                    <a:pt x="898" y="1220"/>
                    <a:pt x="902" y="1220"/>
                  </a:cubicBezTo>
                  <a:cubicBezTo>
                    <a:pt x="896" y="1220"/>
                    <a:pt x="891" y="1220"/>
                    <a:pt x="902" y="1215"/>
                  </a:cubicBezTo>
                  <a:cubicBezTo>
                    <a:pt x="904" y="1214"/>
                    <a:pt x="906" y="1213"/>
                    <a:pt x="907" y="1212"/>
                  </a:cubicBezTo>
                  <a:lnTo>
                    <a:pt x="907" y="1212"/>
                  </a:lnTo>
                  <a:cubicBezTo>
                    <a:pt x="907" y="1213"/>
                    <a:pt x="907" y="1215"/>
                    <a:pt x="907" y="1215"/>
                  </a:cubicBezTo>
                  <a:lnTo>
                    <a:pt x="912" y="1211"/>
                  </a:lnTo>
                  <a:lnTo>
                    <a:pt x="912" y="1211"/>
                  </a:lnTo>
                  <a:cubicBezTo>
                    <a:pt x="910" y="1211"/>
                    <a:pt x="909" y="1211"/>
                    <a:pt x="907" y="1212"/>
                  </a:cubicBezTo>
                  <a:lnTo>
                    <a:pt x="907" y="1212"/>
                  </a:lnTo>
                  <a:cubicBezTo>
                    <a:pt x="907" y="1211"/>
                    <a:pt x="907" y="1209"/>
                    <a:pt x="907" y="1209"/>
                  </a:cubicBezTo>
                  <a:lnTo>
                    <a:pt x="913" y="1209"/>
                  </a:lnTo>
                  <a:lnTo>
                    <a:pt x="912" y="1211"/>
                  </a:lnTo>
                  <a:lnTo>
                    <a:pt x="912" y="1211"/>
                  </a:lnTo>
                  <a:cubicBezTo>
                    <a:pt x="916" y="1209"/>
                    <a:pt x="916" y="1209"/>
                    <a:pt x="913" y="1209"/>
                  </a:cubicBezTo>
                  <a:lnTo>
                    <a:pt x="924" y="1209"/>
                  </a:lnTo>
                  <a:cubicBezTo>
                    <a:pt x="933" y="1204"/>
                    <a:pt x="924" y="1204"/>
                    <a:pt x="917" y="1204"/>
                  </a:cubicBezTo>
                  <a:cubicBezTo>
                    <a:pt x="914" y="1204"/>
                    <a:pt x="911" y="1204"/>
                    <a:pt x="910" y="1203"/>
                  </a:cubicBezTo>
                  <a:lnTo>
                    <a:pt x="910" y="1203"/>
                  </a:lnTo>
                  <a:cubicBezTo>
                    <a:pt x="909" y="1204"/>
                    <a:pt x="907" y="1204"/>
                    <a:pt x="902" y="1204"/>
                  </a:cubicBezTo>
                  <a:cubicBezTo>
                    <a:pt x="902" y="1204"/>
                    <a:pt x="906" y="1202"/>
                    <a:pt x="912" y="1201"/>
                  </a:cubicBezTo>
                  <a:lnTo>
                    <a:pt x="912" y="1201"/>
                  </a:lnTo>
                  <a:cubicBezTo>
                    <a:pt x="910" y="1202"/>
                    <a:pt x="910" y="1202"/>
                    <a:pt x="910" y="1203"/>
                  </a:cubicBezTo>
                  <a:lnTo>
                    <a:pt x="910" y="1203"/>
                  </a:lnTo>
                  <a:cubicBezTo>
                    <a:pt x="911" y="1202"/>
                    <a:pt x="912" y="1202"/>
                    <a:pt x="914" y="1200"/>
                  </a:cubicBezTo>
                  <a:lnTo>
                    <a:pt x="914" y="1200"/>
                  </a:lnTo>
                  <a:cubicBezTo>
                    <a:pt x="913" y="1201"/>
                    <a:pt x="912" y="1201"/>
                    <a:pt x="912" y="1201"/>
                  </a:cubicBezTo>
                  <a:lnTo>
                    <a:pt x="912" y="1201"/>
                  </a:lnTo>
                  <a:cubicBezTo>
                    <a:pt x="913" y="1200"/>
                    <a:pt x="915" y="1199"/>
                    <a:pt x="919" y="1198"/>
                  </a:cubicBezTo>
                  <a:lnTo>
                    <a:pt x="919" y="1198"/>
                  </a:lnTo>
                  <a:cubicBezTo>
                    <a:pt x="916" y="1199"/>
                    <a:pt x="915" y="1200"/>
                    <a:pt x="914" y="1200"/>
                  </a:cubicBezTo>
                  <a:lnTo>
                    <a:pt x="914" y="1200"/>
                  </a:lnTo>
                  <a:cubicBezTo>
                    <a:pt x="919" y="1199"/>
                    <a:pt x="924" y="1198"/>
                    <a:pt x="924" y="1198"/>
                  </a:cubicBezTo>
                  <a:cubicBezTo>
                    <a:pt x="925" y="1197"/>
                    <a:pt x="925" y="1196"/>
                    <a:pt x="924" y="1196"/>
                  </a:cubicBezTo>
                  <a:cubicBezTo>
                    <a:pt x="921" y="1196"/>
                    <a:pt x="911" y="1200"/>
                    <a:pt x="908" y="1200"/>
                  </a:cubicBezTo>
                  <a:cubicBezTo>
                    <a:pt x="906" y="1200"/>
                    <a:pt x="906" y="1199"/>
                    <a:pt x="907" y="1198"/>
                  </a:cubicBezTo>
                  <a:lnTo>
                    <a:pt x="907" y="1198"/>
                  </a:lnTo>
                  <a:cubicBezTo>
                    <a:pt x="907" y="1198"/>
                    <a:pt x="907" y="1198"/>
                    <a:pt x="907" y="1198"/>
                  </a:cubicBezTo>
                  <a:cubicBezTo>
                    <a:pt x="913" y="1192"/>
                    <a:pt x="913" y="1192"/>
                    <a:pt x="924" y="1192"/>
                  </a:cubicBezTo>
                  <a:lnTo>
                    <a:pt x="913" y="1192"/>
                  </a:lnTo>
                  <a:cubicBezTo>
                    <a:pt x="919" y="1192"/>
                    <a:pt x="913" y="1192"/>
                    <a:pt x="913" y="1187"/>
                  </a:cubicBezTo>
                  <a:cubicBezTo>
                    <a:pt x="913" y="1187"/>
                    <a:pt x="907" y="1192"/>
                    <a:pt x="907" y="1192"/>
                  </a:cubicBezTo>
                  <a:cubicBezTo>
                    <a:pt x="909" y="1190"/>
                    <a:pt x="909" y="1190"/>
                    <a:pt x="907" y="1190"/>
                  </a:cubicBezTo>
                  <a:cubicBezTo>
                    <a:pt x="903" y="1190"/>
                    <a:pt x="894" y="1192"/>
                    <a:pt x="891" y="1192"/>
                  </a:cubicBezTo>
                  <a:cubicBezTo>
                    <a:pt x="902" y="1187"/>
                    <a:pt x="913" y="1187"/>
                    <a:pt x="907" y="1187"/>
                  </a:cubicBezTo>
                  <a:cubicBezTo>
                    <a:pt x="913" y="1187"/>
                    <a:pt x="919" y="1181"/>
                    <a:pt x="924" y="1181"/>
                  </a:cubicBezTo>
                  <a:cubicBezTo>
                    <a:pt x="918" y="1181"/>
                    <a:pt x="921" y="1179"/>
                    <a:pt x="924" y="1178"/>
                  </a:cubicBezTo>
                  <a:lnTo>
                    <a:pt x="924" y="1178"/>
                  </a:lnTo>
                  <a:cubicBezTo>
                    <a:pt x="924" y="1178"/>
                    <a:pt x="924" y="1180"/>
                    <a:pt x="924" y="1181"/>
                  </a:cubicBezTo>
                  <a:lnTo>
                    <a:pt x="935" y="1175"/>
                  </a:lnTo>
                  <a:lnTo>
                    <a:pt x="930" y="1175"/>
                  </a:lnTo>
                  <a:cubicBezTo>
                    <a:pt x="927" y="1175"/>
                    <a:pt x="925" y="1175"/>
                    <a:pt x="925" y="1176"/>
                  </a:cubicBezTo>
                  <a:lnTo>
                    <a:pt x="925" y="1176"/>
                  </a:lnTo>
                  <a:cubicBezTo>
                    <a:pt x="927" y="1176"/>
                    <a:pt x="928" y="1175"/>
                    <a:pt x="930" y="1175"/>
                  </a:cubicBezTo>
                  <a:lnTo>
                    <a:pt x="930" y="1175"/>
                  </a:lnTo>
                  <a:cubicBezTo>
                    <a:pt x="930" y="1175"/>
                    <a:pt x="927" y="1176"/>
                    <a:pt x="924" y="1178"/>
                  </a:cubicBezTo>
                  <a:lnTo>
                    <a:pt x="924" y="1178"/>
                  </a:lnTo>
                  <a:cubicBezTo>
                    <a:pt x="924" y="1177"/>
                    <a:pt x="924" y="1177"/>
                    <a:pt x="925" y="1176"/>
                  </a:cubicBezTo>
                  <a:lnTo>
                    <a:pt x="925" y="1176"/>
                  </a:lnTo>
                  <a:cubicBezTo>
                    <a:pt x="919" y="1178"/>
                    <a:pt x="911" y="1181"/>
                    <a:pt x="903" y="1181"/>
                  </a:cubicBezTo>
                  <a:lnTo>
                    <a:pt x="903" y="1181"/>
                  </a:lnTo>
                  <a:cubicBezTo>
                    <a:pt x="904" y="1181"/>
                    <a:pt x="898" y="1180"/>
                    <a:pt x="907" y="1175"/>
                  </a:cubicBezTo>
                  <a:cubicBezTo>
                    <a:pt x="909" y="1174"/>
                    <a:pt x="909" y="1173"/>
                    <a:pt x="908" y="1173"/>
                  </a:cubicBezTo>
                  <a:lnTo>
                    <a:pt x="908" y="1173"/>
                  </a:lnTo>
                  <a:cubicBezTo>
                    <a:pt x="907" y="1173"/>
                    <a:pt x="902" y="1175"/>
                    <a:pt x="902" y="1175"/>
                  </a:cubicBezTo>
                  <a:lnTo>
                    <a:pt x="896" y="1175"/>
                  </a:lnTo>
                  <a:cubicBezTo>
                    <a:pt x="885" y="1175"/>
                    <a:pt x="913" y="1170"/>
                    <a:pt x="902" y="1170"/>
                  </a:cubicBezTo>
                  <a:cubicBezTo>
                    <a:pt x="907" y="1170"/>
                    <a:pt x="919" y="1164"/>
                    <a:pt x="919" y="1164"/>
                  </a:cubicBezTo>
                  <a:cubicBezTo>
                    <a:pt x="913" y="1164"/>
                    <a:pt x="930" y="1159"/>
                    <a:pt x="924" y="1159"/>
                  </a:cubicBezTo>
                  <a:lnTo>
                    <a:pt x="924" y="1159"/>
                  </a:lnTo>
                  <a:cubicBezTo>
                    <a:pt x="920" y="1161"/>
                    <a:pt x="917" y="1162"/>
                    <a:pt x="915" y="1163"/>
                  </a:cubicBezTo>
                  <a:lnTo>
                    <a:pt x="915" y="1163"/>
                  </a:lnTo>
                  <a:cubicBezTo>
                    <a:pt x="920" y="1159"/>
                    <a:pt x="902" y="1159"/>
                    <a:pt x="907" y="1159"/>
                  </a:cubicBezTo>
                  <a:lnTo>
                    <a:pt x="896" y="1159"/>
                  </a:lnTo>
                  <a:cubicBezTo>
                    <a:pt x="902" y="1159"/>
                    <a:pt x="907" y="1153"/>
                    <a:pt x="913" y="1153"/>
                  </a:cubicBezTo>
                  <a:lnTo>
                    <a:pt x="907" y="1153"/>
                  </a:lnTo>
                  <a:cubicBezTo>
                    <a:pt x="909" y="1151"/>
                    <a:pt x="907" y="1151"/>
                    <a:pt x="903" y="1151"/>
                  </a:cubicBezTo>
                  <a:cubicBezTo>
                    <a:pt x="900" y="1151"/>
                    <a:pt x="896" y="1151"/>
                    <a:pt x="893" y="1151"/>
                  </a:cubicBezTo>
                  <a:lnTo>
                    <a:pt x="893" y="1151"/>
                  </a:lnTo>
                  <a:cubicBezTo>
                    <a:pt x="898" y="1150"/>
                    <a:pt x="904" y="1147"/>
                    <a:pt x="907" y="1147"/>
                  </a:cubicBezTo>
                  <a:lnTo>
                    <a:pt x="874" y="1147"/>
                  </a:lnTo>
                  <a:cubicBezTo>
                    <a:pt x="902" y="1142"/>
                    <a:pt x="868" y="1142"/>
                    <a:pt x="896" y="1136"/>
                  </a:cubicBezTo>
                  <a:lnTo>
                    <a:pt x="891" y="1136"/>
                  </a:lnTo>
                  <a:cubicBezTo>
                    <a:pt x="892" y="1134"/>
                    <a:pt x="890" y="1134"/>
                    <a:pt x="886" y="1134"/>
                  </a:cubicBezTo>
                  <a:cubicBezTo>
                    <a:pt x="884" y="1134"/>
                    <a:pt x="880" y="1134"/>
                    <a:pt x="878" y="1135"/>
                  </a:cubicBezTo>
                  <a:lnTo>
                    <a:pt x="878" y="1135"/>
                  </a:lnTo>
                  <a:cubicBezTo>
                    <a:pt x="880" y="1133"/>
                    <a:pt x="881" y="1133"/>
                    <a:pt x="881" y="1133"/>
                  </a:cubicBezTo>
                  <a:cubicBezTo>
                    <a:pt x="882" y="1133"/>
                    <a:pt x="882" y="1133"/>
                    <a:pt x="885" y="1131"/>
                  </a:cubicBezTo>
                  <a:cubicBezTo>
                    <a:pt x="902" y="1128"/>
                    <a:pt x="902" y="1128"/>
                    <a:pt x="900" y="1128"/>
                  </a:cubicBezTo>
                  <a:cubicBezTo>
                    <a:pt x="898" y="1128"/>
                    <a:pt x="893" y="1128"/>
                    <a:pt x="902" y="1125"/>
                  </a:cubicBezTo>
                  <a:lnTo>
                    <a:pt x="896" y="1125"/>
                  </a:lnTo>
                  <a:cubicBezTo>
                    <a:pt x="879" y="1125"/>
                    <a:pt x="874" y="1125"/>
                    <a:pt x="868" y="1119"/>
                  </a:cubicBezTo>
                  <a:cubicBezTo>
                    <a:pt x="874" y="1119"/>
                    <a:pt x="879" y="1119"/>
                    <a:pt x="891" y="1114"/>
                  </a:cubicBezTo>
                  <a:lnTo>
                    <a:pt x="874" y="1114"/>
                  </a:lnTo>
                  <a:cubicBezTo>
                    <a:pt x="857" y="1114"/>
                    <a:pt x="885" y="1108"/>
                    <a:pt x="874" y="1108"/>
                  </a:cubicBezTo>
                  <a:lnTo>
                    <a:pt x="868" y="1108"/>
                  </a:lnTo>
                  <a:cubicBezTo>
                    <a:pt x="869" y="1108"/>
                    <a:pt x="871" y="1107"/>
                    <a:pt x="872" y="1107"/>
                  </a:cubicBezTo>
                  <a:lnTo>
                    <a:pt x="872" y="1107"/>
                  </a:lnTo>
                  <a:cubicBezTo>
                    <a:pt x="872" y="1107"/>
                    <a:pt x="873" y="1107"/>
                    <a:pt x="873" y="1107"/>
                  </a:cubicBezTo>
                  <a:cubicBezTo>
                    <a:pt x="875" y="1107"/>
                    <a:pt x="877" y="1107"/>
                    <a:pt x="880" y="1106"/>
                  </a:cubicBezTo>
                  <a:lnTo>
                    <a:pt x="880" y="1106"/>
                  </a:lnTo>
                  <a:cubicBezTo>
                    <a:pt x="887" y="1106"/>
                    <a:pt x="893" y="1108"/>
                    <a:pt x="896" y="1108"/>
                  </a:cubicBezTo>
                  <a:cubicBezTo>
                    <a:pt x="896" y="1108"/>
                    <a:pt x="896" y="1103"/>
                    <a:pt x="891" y="1103"/>
                  </a:cubicBezTo>
                  <a:cubicBezTo>
                    <a:pt x="886" y="1104"/>
                    <a:pt x="883" y="1105"/>
                    <a:pt x="880" y="1106"/>
                  </a:cubicBezTo>
                  <a:lnTo>
                    <a:pt x="880" y="1106"/>
                  </a:lnTo>
                  <a:cubicBezTo>
                    <a:pt x="880" y="1106"/>
                    <a:pt x="879" y="1106"/>
                    <a:pt x="879" y="1106"/>
                  </a:cubicBezTo>
                  <a:cubicBezTo>
                    <a:pt x="877" y="1106"/>
                    <a:pt x="874" y="1106"/>
                    <a:pt x="872" y="1107"/>
                  </a:cubicBezTo>
                  <a:lnTo>
                    <a:pt x="872" y="1107"/>
                  </a:lnTo>
                  <a:cubicBezTo>
                    <a:pt x="869" y="1107"/>
                    <a:pt x="868" y="1105"/>
                    <a:pt x="868" y="1103"/>
                  </a:cubicBezTo>
                  <a:cubicBezTo>
                    <a:pt x="902" y="1097"/>
                    <a:pt x="879" y="1097"/>
                    <a:pt x="902" y="1091"/>
                  </a:cubicBezTo>
                  <a:cubicBezTo>
                    <a:pt x="891" y="1091"/>
                    <a:pt x="907" y="1086"/>
                    <a:pt x="907" y="1086"/>
                  </a:cubicBezTo>
                  <a:lnTo>
                    <a:pt x="907" y="1086"/>
                  </a:lnTo>
                  <a:cubicBezTo>
                    <a:pt x="898" y="1088"/>
                    <a:pt x="895" y="1088"/>
                    <a:pt x="894" y="1088"/>
                  </a:cubicBezTo>
                  <a:cubicBezTo>
                    <a:pt x="892" y="1088"/>
                    <a:pt x="898" y="1086"/>
                    <a:pt x="879" y="1086"/>
                  </a:cubicBezTo>
                  <a:lnTo>
                    <a:pt x="896" y="1080"/>
                  </a:lnTo>
                  <a:lnTo>
                    <a:pt x="902" y="1080"/>
                  </a:lnTo>
                  <a:cubicBezTo>
                    <a:pt x="885" y="1080"/>
                    <a:pt x="924" y="1075"/>
                    <a:pt x="913" y="1075"/>
                  </a:cubicBezTo>
                  <a:lnTo>
                    <a:pt x="919" y="1075"/>
                  </a:lnTo>
                  <a:cubicBezTo>
                    <a:pt x="913" y="1075"/>
                    <a:pt x="919" y="1069"/>
                    <a:pt x="896" y="1069"/>
                  </a:cubicBezTo>
                  <a:lnTo>
                    <a:pt x="907" y="1069"/>
                  </a:lnTo>
                  <a:cubicBezTo>
                    <a:pt x="913" y="1063"/>
                    <a:pt x="885" y="1063"/>
                    <a:pt x="902" y="1063"/>
                  </a:cubicBezTo>
                  <a:lnTo>
                    <a:pt x="907" y="1063"/>
                  </a:lnTo>
                  <a:cubicBezTo>
                    <a:pt x="902" y="1063"/>
                    <a:pt x="891" y="1063"/>
                    <a:pt x="902" y="1058"/>
                  </a:cubicBezTo>
                  <a:lnTo>
                    <a:pt x="907" y="1058"/>
                  </a:lnTo>
                  <a:cubicBezTo>
                    <a:pt x="910" y="1055"/>
                    <a:pt x="905" y="1055"/>
                    <a:pt x="898" y="1055"/>
                  </a:cubicBezTo>
                  <a:cubicBezTo>
                    <a:pt x="892" y="1055"/>
                    <a:pt x="885" y="1055"/>
                    <a:pt x="885" y="1052"/>
                  </a:cubicBezTo>
                  <a:cubicBezTo>
                    <a:pt x="902" y="1052"/>
                    <a:pt x="907" y="1047"/>
                    <a:pt x="913" y="1047"/>
                  </a:cubicBezTo>
                  <a:cubicBezTo>
                    <a:pt x="919" y="1041"/>
                    <a:pt x="896" y="1041"/>
                    <a:pt x="891" y="1041"/>
                  </a:cubicBezTo>
                  <a:cubicBezTo>
                    <a:pt x="913" y="1035"/>
                    <a:pt x="896" y="1035"/>
                    <a:pt x="913" y="1030"/>
                  </a:cubicBezTo>
                  <a:lnTo>
                    <a:pt x="896" y="1030"/>
                  </a:lnTo>
                  <a:cubicBezTo>
                    <a:pt x="913" y="1024"/>
                    <a:pt x="913" y="1024"/>
                    <a:pt x="913" y="1024"/>
                  </a:cubicBezTo>
                  <a:lnTo>
                    <a:pt x="885" y="1024"/>
                  </a:lnTo>
                  <a:cubicBezTo>
                    <a:pt x="924" y="1019"/>
                    <a:pt x="874" y="1019"/>
                    <a:pt x="907" y="1013"/>
                  </a:cubicBezTo>
                  <a:cubicBezTo>
                    <a:pt x="907" y="1013"/>
                    <a:pt x="913" y="1007"/>
                    <a:pt x="907" y="1007"/>
                  </a:cubicBezTo>
                  <a:lnTo>
                    <a:pt x="879" y="1007"/>
                  </a:lnTo>
                  <a:lnTo>
                    <a:pt x="896" y="1002"/>
                  </a:lnTo>
                  <a:cubicBezTo>
                    <a:pt x="896" y="1002"/>
                    <a:pt x="913" y="1002"/>
                    <a:pt x="896" y="996"/>
                  </a:cubicBezTo>
                  <a:lnTo>
                    <a:pt x="907" y="996"/>
                  </a:lnTo>
                  <a:cubicBezTo>
                    <a:pt x="907" y="996"/>
                    <a:pt x="912" y="994"/>
                    <a:pt x="907" y="994"/>
                  </a:cubicBezTo>
                  <a:cubicBezTo>
                    <a:pt x="905" y="994"/>
                    <a:pt x="900" y="994"/>
                    <a:pt x="891" y="996"/>
                  </a:cubicBezTo>
                  <a:cubicBezTo>
                    <a:pt x="907" y="991"/>
                    <a:pt x="896" y="991"/>
                    <a:pt x="885" y="991"/>
                  </a:cubicBezTo>
                  <a:lnTo>
                    <a:pt x="902" y="991"/>
                  </a:lnTo>
                  <a:cubicBezTo>
                    <a:pt x="885" y="991"/>
                    <a:pt x="879" y="991"/>
                    <a:pt x="874" y="985"/>
                  </a:cubicBezTo>
                  <a:lnTo>
                    <a:pt x="868" y="985"/>
                  </a:lnTo>
                  <a:cubicBezTo>
                    <a:pt x="863" y="985"/>
                    <a:pt x="874" y="979"/>
                    <a:pt x="885" y="979"/>
                  </a:cubicBezTo>
                  <a:lnTo>
                    <a:pt x="879" y="979"/>
                  </a:lnTo>
                  <a:cubicBezTo>
                    <a:pt x="891" y="979"/>
                    <a:pt x="868" y="974"/>
                    <a:pt x="879" y="974"/>
                  </a:cubicBezTo>
                  <a:lnTo>
                    <a:pt x="885" y="974"/>
                  </a:lnTo>
                  <a:cubicBezTo>
                    <a:pt x="879" y="968"/>
                    <a:pt x="874" y="968"/>
                    <a:pt x="879" y="968"/>
                  </a:cubicBezTo>
                  <a:lnTo>
                    <a:pt x="885" y="968"/>
                  </a:lnTo>
                  <a:lnTo>
                    <a:pt x="885" y="974"/>
                  </a:lnTo>
                  <a:cubicBezTo>
                    <a:pt x="885" y="974"/>
                    <a:pt x="885" y="979"/>
                    <a:pt x="885" y="979"/>
                  </a:cubicBezTo>
                  <a:cubicBezTo>
                    <a:pt x="892" y="979"/>
                    <a:pt x="895" y="977"/>
                    <a:pt x="901" y="977"/>
                  </a:cubicBezTo>
                  <a:cubicBezTo>
                    <a:pt x="904" y="977"/>
                    <a:pt x="907" y="978"/>
                    <a:pt x="913" y="979"/>
                  </a:cubicBezTo>
                  <a:cubicBezTo>
                    <a:pt x="907" y="974"/>
                    <a:pt x="885" y="974"/>
                    <a:pt x="891" y="974"/>
                  </a:cubicBezTo>
                  <a:lnTo>
                    <a:pt x="896" y="974"/>
                  </a:lnTo>
                  <a:cubicBezTo>
                    <a:pt x="907" y="974"/>
                    <a:pt x="902" y="968"/>
                    <a:pt x="907" y="968"/>
                  </a:cubicBezTo>
                  <a:lnTo>
                    <a:pt x="902" y="968"/>
                  </a:lnTo>
                  <a:cubicBezTo>
                    <a:pt x="891" y="963"/>
                    <a:pt x="896" y="963"/>
                    <a:pt x="868" y="957"/>
                  </a:cubicBezTo>
                  <a:cubicBezTo>
                    <a:pt x="871" y="954"/>
                    <a:pt x="875" y="954"/>
                    <a:pt x="878" y="954"/>
                  </a:cubicBezTo>
                  <a:cubicBezTo>
                    <a:pt x="881" y="954"/>
                    <a:pt x="882" y="954"/>
                    <a:pt x="879" y="951"/>
                  </a:cubicBezTo>
                  <a:lnTo>
                    <a:pt x="879" y="951"/>
                  </a:lnTo>
                  <a:lnTo>
                    <a:pt x="885" y="957"/>
                  </a:lnTo>
                  <a:cubicBezTo>
                    <a:pt x="913" y="951"/>
                    <a:pt x="840" y="946"/>
                    <a:pt x="879" y="946"/>
                  </a:cubicBezTo>
                  <a:lnTo>
                    <a:pt x="874" y="946"/>
                  </a:lnTo>
                  <a:cubicBezTo>
                    <a:pt x="885" y="940"/>
                    <a:pt x="857" y="935"/>
                    <a:pt x="879" y="929"/>
                  </a:cubicBezTo>
                  <a:cubicBezTo>
                    <a:pt x="885" y="929"/>
                    <a:pt x="874" y="929"/>
                    <a:pt x="868" y="923"/>
                  </a:cubicBezTo>
                  <a:cubicBezTo>
                    <a:pt x="860" y="921"/>
                    <a:pt x="868" y="921"/>
                    <a:pt x="876" y="921"/>
                  </a:cubicBezTo>
                  <a:cubicBezTo>
                    <a:pt x="884" y="921"/>
                    <a:pt x="891" y="921"/>
                    <a:pt x="879" y="918"/>
                  </a:cubicBezTo>
                  <a:lnTo>
                    <a:pt x="868" y="918"/>
                  </a:lnTo>
                  <a:cubicBezTo>
                    <a:pt x="868" y="918"/>
                    <a:pt x="863" y="912"/>
                    <a:pt x="874" y="912"/>
                  </a:cubicBezTo>
                  <a:lnTo>
                    <a:pt x="863" y="912"/>
                  </a:lnTo>
                  <a:cubicBezTo>
                    <a:pt x="864" y="910"/>
                    <a:pt x="868" y="910"/>
                    <a:pt x="872" y="910"/>
                  </a:cubicBezTo>
                  <a:cubicBezTo>
                    <a:pt x="881" y="910"/>
                    <a:pt x="892" y="912"/>
                    <a:pt x="896" y="912"/>
                  </a:cubicBezTo>
                  <a:cubicBezTo>
                    <a:pt x="891" y="907"/>
                    <a:pt x="874" y="907"/>
                    <a:pt x="868" y="907"/>
                  </a:cubicBezTo>
                  <a:lnTo>
                    <a:pt x="851" y="907"/>
                  </a:lnTo>
                  <a:cubicBezTo>
                    <a:pt x="829" y="901"/>
                    <a:pt x="807" y="901"/>
                    <a:pt x="795" y="901"/>
                  </a:cubicBezTo>
                  <a:lnTo>
                    <a:pt x="807" y="907"/>
                  </a:lnTo>
                  <a:lnTo>
                    <a:pt x="812" y="907"/>
                  </a:lnTo>
                  <a:cubicBezTo>
                    <a:pt x="801" y="907"/>
                    <a:pt x="795" y="907"/>
                    <a:pt x="807" y="912"/>
                  </a:cubicBezTo>
                  <a:cubicBezTo>
                    <a:pt x="799" y="912"/>
                    <a:pt x="801" y="915"/>
                    <a:pt x="799" y="915"/>
                  </a:cubicBezTo>
                  <a:lnTo>
                    <a:pt x="799" y="915"/>
                  </a:lnTo>
                  <a:cubicBezTo>
                    <a:pt x="796" y="913"/>
                    <a:pt x="792" y="912"/>
                    <a:pt x="790" y="912"/>
                  </a:cubicBezTo>
                  <a:lnTo>
                    <a:pt x="790" y="912"/>
                  </a:lnTo>
                  <a:cubicBezTo>
                    <a:pt x="795" y="914"/>
                    <a:pt x="798" y="915"/>
                    <a:pt x="799" y="915"/>
                  </a:cubicBezTo>
                  <a:cubicBezTo>
                    <a:pt x="799" y="915"/>
                    <a:pt x="799" y="915"/>
                    <a:pt x="799" y="915"/>
                  </a:cubicBezTo>
                  <a:lnTo>
                    <a:pt x="799" y="915"/>
                  </a:lnTo>
                  <a:cubicBezTo>
                    <a:pt x="803" y="916"/>
                    <a:pt x="807" y="918"/>
                    <a:pt x="807" y="918"/>
                  </a:cubicBezTo>
                  <a:cubicBezTo>
                    <a:pt x="797" y="916"/>
                    <a:pt x="794" y="915"/>
                    <a:pt x="793" y="915"/>
                  </a:cubicBezTo>
                  <a:lnTo>
                    <a:pt x="793" y="915"/>
                  </a:lnTo>
                  <a:cubicBezTo>
                    <a:pt x="791" y="915"/>
                    <a:pt x="797" y="918"/>
                    <a:pt x="779" y="918"/>
                  </a:cubicBezTo>
                  <a:cubicBezTo>
                    <a:pt x="801" y="918"/>
                    <a:pt x="790" y="923"/>
                    <a:pt x="801" y="923"/>
                  </a:cubicBezTo>
                  <a:lnTo>
                    <a:pt x="784" y="923"/>
                  </a:lnTo>
                  <a:cubicBezTo>
                    <a:pt x="801" y="929"/>
                    <a:pt x="807" y="929"/>
                    <a:pt x="818" y="929"/>
                  </a:cubicBezTo>
                  <a:lnTo>
                    <a:pt x="784" y="929"/>
                  </a:lnTo>
                  <a:cubicBezTo>
                    <a:pt x="807" y="935"/>
                    <a:pt x="790" y="935"/>
                    <a:pt x="801" y="935"/>
                  </a:cubicBezTo>
                  <a:cubicBezTo>
                    <a:pt x="803" y="937"/>
                    <a:pt x="802" y="937"/>
                    <a:pt x="799" y="937"/>
                  </a:cubicBezTo>
                  <a:cubicBezTo>
                    <a:pt x="793" y="937"/>
                    <a:pt x="782" y="935"/>
                    <a:pt x="779" y="935"/>
                  </a:cubicBezTo>
                  <a:lnTo>
                    <a:pt x="779" y="935"/>
                  </a:lnTo>
                  <a:cubicBezTo>
                    <a:pt x="784" y="940"/>
                    <a:pt x="795" y="940"/>
                    <a:pt x="795" y="940"/>
                  </a:cubicBezTo>
                  <a:lnTo>
                    <a:pt x="790" y="940"/>
                  </a:lnTo>
                  <a:cubicBezTo>
                    <a:pt x="801" y="940"/>
                    <a:pt x="790" y="946"/>
                    <a:pt x="807" y="946"/>
                  </a:cubicBezTo>
                  <a:lnTo>
                    <a:pt x="829" y="946"/>
                  </a:lnTo>
                  <a:cubicBezTo>
                    <a:pt x="829" y="946"/>
                    <a:pt x="840" y="951"/>
                    <a:pt x="829" y="951"/>
                  </a:cubicBezTo>
                  <a:cubicBezTo>
                    <a:pt x="829" y="946"/>
                    <a:pt x="823" y="946"/>
                    <a:pt x="818" y="946"/>
                  </a:cubicBezTo>
                  <a:lnTo>
                    <a:pt x="823" y="951"/>
                  </a:lnTo>
                  <a:cubicBezTo>
                    <a:pt x="821" y="951"/>
                    <a:pt x="820" y="951"/>
                    <a:pt x="819" y="951"/>
                  </a:cubicBezTo>
                  <a:lnTo>
                    <a:pt x="819" y="951"/>
                  </a:lnTo>
                  <a:cubicBezTo>
                    <a:pt x="820" y="951"/>
                    <a:pt x="820" y="951"/>
                    <a:pt x="818" y="951"/>
                  </a:cubicBezTo>
                  <a:lnTo>
                    <a:pt x="807" y="951"/>
                  </a:lnTo>
                  <a:cubicBezTo>
                    <a:pt x="823" y="957"/>
                    <a:pt x="767" y="957"/>
                    <a:pt x="790" y="957"/>
                  </a:cubicBezTo>
                  <a:cubicBezTo>
                    <a:pt x="801" y="957"/>
                    <a:pt x="818" y="963"/>
                    <a:pt x="807" y="963"/>
                  </a:cubicBezTo>
                  <a:lnTo>
                    <a:pt x="790" y="963"/>
                  </a:lnTo>
                  <a:cubicBezTo>
                    <a:pt x="790" y="968"/>
                    <a:pt x="801" y="968"/>
                    <a:pt x="807" y="974"/>
                  </a:cubicBezTo>
                  <a:lnTo>
                    <a:pt x="790" y="974"/>
                  </a:lnTo>
                  <a:cubicBezTo>
                    <a:pt x="801" y="974"/>
                    <a:pt x="790" y="979"/>
                    <a:pt x="779" y="985"/>
                  </a:cubicBezTo>
                  <a:lnTo>
                    <a:pt x="790" y="985"/>
                  </a:lnTo>
                  <a:cubicBezTo>
                    <a:pt x="801" y="991"/>
                    <a:pt x="812" y="991"/>
                    <a:pt x="795" y="996"/>
                  </a:cubicBezTo>
                  <a:lnTo>
                    <a:pt x="807" y="996"/>
                  </a:lnTo>
                  <a:cubicBezTo>
                    <a:pt x="801" y="1002"/>
                    <a:pt x="812" y="1007"/>
                    <a:pt x="795" y="1007"/>
                  </a:cubicBezTo>
                  <a:cubicBezTo>
                    <a:pt x="812" y="1007"/>
                    <a:pt x="784" y="1013"/>
                    <a:pt x="812" y="1013"/>
                  </a:cubicBezTo>
                  <a:cubicBezTo>
                    <a:pt x="801" y="1013"/>
                    <a:pt x="795" y="1013"/>
                    <a:pt x="784" y="1019"/>
                  </a:cubicBezTo>
                  <a:lnTo>
                    <a:pt x="807" y="1019"/>
                  </a:lnTo>
                  <a:lnTo>
                    <a:pt x="790" y="1024"/>
                  </a:lnTo>
                  <a:lnTo>
                    <a:pt x="784" y="1024"/>
                  </a:lnTo>
                  <a:lnTo>
                    <a:pt x="795" y="1030"/>
                  </a:lnTo>
                  <a:cubicBezTo>
                    <a:pt x="790" y="1030"/>
                    <a:pt x="790" y="1035"/>
                    <a:pt x="790" y="1035"/>
                  </a:cubicBezTo>
                  <a:lnTo>
                    <a:pt x="779" y="1035"/>
                  </a:lnTo>
                  <a:cubicBezTo>
                    <a:pt x="779" y="1035"/>
                    <a:pt x="784" y="1041"/>
                    <a:pt x="784" y="1041"/>
                  </a:cubicBezTo>
                  <a:lnTo>
                    <a:pt x="812" y="1041"/>
                  </a:lnTo>
                  <a:cubicBezTo>
                    <a:pt x="812" y="1047"/>
                    <a:pt x="795" y="1047"/>
                    <a:pt x="790" y="1047"/>
                  </a:cubicBezTo>
                  <a:lnTo>
                    <a:pt x="779" y="1047"/>
                  </a:lnTo>
                  <a:cubicBezTo>
                    <a:pt x="779" y="1052"/>
                    <a:pt x="784" y="1052"/>
                    <a:pt x="784" y="1058"/>
                  </a:cubicBezTo>
                  <a:cubicBezTo>
                    <a:pt x="790" y="1056"/>
                    <a:pt x="793" y="1055"/>
                    <a:pt x="795" y="1055"/>
                  </a:cubicBezTo>
                  <a:cubicBezTo>
                    <a:pt x="799" y="1055"/>
                    <a:pt x="799" y="1058"/>
                    <a:pt x="807" y="1058"/>
                  </a:cubicBezTo>
                  <a:cubicBezTo>
                    <a:pt x="801" y="1058"/>
                    <a:pt x="790" y="1063"/>
                    <a:pt x="795" y="1063"/>
                  </a:cubicBezTo>
                  <a:cubicBezTo>
                    <a:pt x="795" y="1069"/>
                    <a:pt x="795" y="1069"/>
                    <a:pt x="807" y="1069"/>
                  </a:cubicBezTo>
                  <a:cubicBezTo>
                    <a:pt x="823" y="1075"/>
                    <a:pt x="773" y="1086"/>
                    <a:pt x="795" y="1086"/>
                  </a:cubicBezTo>
                  <a:lnTo>
                    <a:pt x="790" y="1086"/>
                  </a:lnTo>
                  <a:cubicBezTo>
                    <a:pt x="812" y="1086"/>
                    <a:pt x="790" y="1091"/>
                    <a:pt x="801" y="1091"/>
                  </a:cubicBezTo>
                  <a:cubicBezTo>
                    <a:pt x="767" y="1103"/>
                    <a:pt x="807" y="1103"/>
                    <a:pt x="784" y="1108"/>
                  </a:cubicBezTo>
                  <a:lnTo>
                    <a:pt x="795" y="1108"/>
                  </a:lnTo>
                  <a:cubicBezTo>
                    <a:pt x="807" y="1108"/>
                    <a:pt x="790" y="1119"/>
                    <a:pt x="779" y="1125"/>
                  </a:cubicBezTo>
                  <a:cubicBezTo>
                    <a:pt x="779" y="1128"/>
                    <a:pt x="790" y="1128"/>
                    <a:pt x="799" y="1128"/>
                  </a:cubicBezTo>
                  <a:cubicBezTo>
                    <a:pt x="808" y="1128"/>
                    <a:pt x="815" y="1128"/>
                    <a:pt x="807" y="1131"/>
                  </a:cubicBezTo>
                  <a:lnTo>
                    <a:pt x="790" y="1131"/>
                  </a:lnTo>
                  <a:cubicBezTo>
                    <a:pt x="807" y="1131"/>
                    <a:pt x="790" y="1142"/>
                    <a:pt x="807" y="1142"/>
                  </a:cubicBezTo>
                  <a:lnTo>
                    <a:pt x="795" y="1142"/>
                  </a:lnTo>
                  <a:cubicBezTo>
                    <a:pt x="790" y="1145"/>
                    <a:pt x="790" y="1146"/>
                    <a:pt x="793" y="1146"/>
                  </a:cubicBezTo>
                  <a:cubicBezTo>
                    <a:pt x="795" y="1146"/>
                    <a:pt x="801" y="1145"/>
                    <a:pt x="807" y="1142"/>
                  </a:cubicBezTo>
                  <a:lnTo>
                    <a:pt x="807" y="1142"/>
                  </a:lnTo>
                  <a:cubicBezTo>
                    <a:pt x="807" y="1147"/>
                    <a:pt x="801" y="1147"/>
                    <a:pt x="795" y="1147"/>
                  </a:cubicBezTo>
                  <a:cubicBezTo>
                    <a:pt x="801" y="1147"/>
                    <a:pt x="790" y="1153"/>
                    <a:pt x="807" y="1153"/>
                  </a:cubicBezTo>
                  <a:cubicBezTo>
                    <a:pt x="818" y="1153"/>
                    <a:pt x="795" y="1159"/>
                    <a:pt x="818" y="1159"/>
                  </a:cubicBezTo>
                  <a:cubicBezTo>
                    <a:pt x="795" y="1159"/>
                    <a:pt x="801" y="1164"/>
                    <a:pt x="812" y="1164"/>
                  </a:cubicBezTo>
                  <a:cubicBezTo>
                    <a:pt x="801" y="1167"/>
                    <a:pt x="807" y="1167"/>
                    <a:pt x="811" y="1167"/>
                  </a:cubicBezTo>
                  <a:cubicBezTo>
                    <a:pt x="815" y="1167"/>
                    <a:pt x="818" y="1167"/>
                    <a:pt x="801" y="1170"/>
                  </a:cubicBezTo>
                  <a:cubicBezTo>
                    <a:pt x="812" y="1175"/>
                    <a:pt x="823" y="1175"/>
                    <a:pt x="829" y="1175"/>
                  </a:cubicBezTo>
                  <a:cubicBezTo>
                    <a:pt x="818" y="1178"/>
                    <a:pt x="816" y="1178"/>
                    <a:pt x="815" y="1178"/>
                  </a:cubicBezTo>
                  <a:cubicBezTo>
                    <a:pt x="814" y="1178"/>
                    <a:pt x="812" y="1178"/>
                    <a:pt x="801" y="1181"/>
                  </a:cubicBezTo>
                  <a:lnTo>
                    <a:pt x="823" y="1181"/>
                  </a:lnTo>
                  <a:cubicBezTo>
                    <a:pt x="823" y="1187"/>
                    <a:pt x="818" y="1187"/>
                    <a:pt x="812" y="1187"/>
                  </a:cubicBezTo>
                  <a:cubicBezTo>
                    <a:pt x="823" y="1187"/>
                    <a:pt x="812" y="1192"/>
                    <a:pt x="823" y="1192"/>
                  </a:cubicBezTo>
                  <a:cubicBezTo>
                    <a:pt x="835" y="1187"/>
                    <a:pt x="851" y="1187"/>
                    <a:pt x="857" y="1187"/>
                  </a:cubicBezTo>
                  <a:cubicBezTo>
                    <a:pt x="832" y="1192"/>
                    <a:pt x="847" y="1192"/>
                    <a:pt x="827" y="1196"/>
                  </a:cubicBezTo>
                  <a:lnTo>
                    <a:pt x="827" y="1196"/>
                  </a:lnTo>
                  <a:cubicBezTo>
                    <a:pt x="828" y="1195"/>
                    <a:pt x="829" y="1194"/>
                    <a:pt x="829" y="1192"/>
                  </a:cubicBezTo>
                  <a:lnTo>
                    <a:pt x="829" y="1192"/>
                  </a:lnTo>
                  <a:cubicBezTo>
                    <a:pt x="826" y="1195"/>
                    <a:pt x="823" y="1197"/>
                    <a:pt x="820" y="1197"/>
                  </a:cubicBezTo>
                  <a:lnTo>
                    <a:pt x="820" y="1197"/>
                  </a:lnTo>
                  <a:cubicBezTo>
                    <a:pt x="823" y="1197"/>
                    <a:pt x="825" y="1197"/>
                    <a:pt x="827" y="1196"/>
                  </a:cubicBezTo>
                  <a:lnTo>
                    <a:pt x="827" y="1196"/>
                  </a:lnTo>
                  <a:cubicBezTo>
                    <a:pt x="825" y="1198"/>
                    <a:pt x="822" y="1198"/>
                    <a:pt x="818" y="1198"/>
                  </a:cubicBezTo>
                  <a:lnTo>
                    <a:pt x="829" y="1198"/>
                  </a:lnTo>
                  <a:cubicBezTo>
                    <a:pt x="829" y="1201"/>
                    <a:pt x="835" y="1201"/>
                    <a:pt x="839" y="1201"/>
                  </a:cubicBezTo>
                  <a:cubicBezTo>
                    <a:pt x="844" y="1201"/>
                    <a:pt x="849" y="1201"/>
                    <a:pt x="846" y="1204"/>
                  </a:cubicBezTo>
                  <a:cubicBezTo>
                    <a:pt x="823" y="1209"/>
                    <a:pt x="840" y="1209"/>
                    <a:pt x="823" y="1209"/>
                  </a:cubicBezTo>
                  <a:lnTo>
                    <a:pt x="835" y="1209"/>
                  </a:lnTo>
                  <a:lnTo>
                    <a:pt x="840" y="1215"/>
                  </a:lnTo>
                  <a:lnTo>
                    <a:pt x="846" y="1209"/>
                  </a:lnTo>
                  <a:cubicBezTo>
                    <a:pt x="853" y="1209"/>
                    <a:pt x="861" y="1207"/>
                    <a:pt x="863" y="1207"/>
                  </a:cubicBezTo>
                  <a:lnTo>
                    <a:pt x="863" y="1207"/>
                  </a:lnTo>
                  <a:cubicBezTo>
                    <a:pt x="864" y="1207"/>
                    <a:pt x="864" y="1207"/>
                    <a:pt x="863" y="1209"/>
                  </a:cubicBezTo>
                  <a:lnTo>
                    <a:pt x="851" y="1209"/>
                  </a:lnTo>
                  <a:cubicBezTo>
                    <a:pt x="857" y="1209"/>
                    <a:pt x="863" y="1209"/>
                    <a:pt x="863" y="1215"/>
                  </a:cubicBezTo>
                  <a:lnTo>
                    <a:pt x="840" y="1215"/>
                  </a:lnTo>
                  <a:cubicBezTo>
                    <a:pt x="848" y="1215"/>
                    <a:pt x="848" y="1217"/>
                    <a:pt x="850" y="1217"/>
                  </a:cubicBezTo>
                  <a:cubicBezTo>
                    <a:pt x="851" y="1217"/>
                    <a:pt x="853" y="1217"/>
                    <a:pt x="857" y="1215"/>
                  </a:cubicBezTo>
                  <a:lnTo>
                    <a:pt x="857" y="1215"/>
                  </a:lnTo>
                  <a:cubicBezTo>
                    <a:pt x="856" y="1215"/>
                    <a:pt x="846" y="1220"/>
                    <a:pt x="846" y="1220"/>
                  </a:cubicBezTo>
                  <a:cubicBezTo>
                    <a:pt x="845" y="1221"/>
                    <a:pt x="845" y="1222"/>
                    <a:pt x="845" y="1222"/>
                  </a:cubicBezTo>
                  <a:cubicBezTo>
                    <a:pt x="846" y="1222"/>
                    <a:pt x="849" y="1221"/>
                    <a:pt x="851" y="1220"/>
                  </a:cubicBezTo>
                  <a:lnTo>
                    <a:pt x="851" y="1220"/>
                  </a:lnTo>
                  <a:cubicBezTo>
                    <a:pt x="849" y="1223"/>
                    <a:pt x="850" y="1223"/>
                    <a:pt x="852" y="1223"/>
                  </a:cubicBezTo>
                  <a:cubicBezTo>
                    <a:pt x="854" y="1223"/>
                    <a:pt x="857" y="1223"/>
                    <a:pt x="857" y="1226"/>
                  </a:cubicBezTo>
                  <a:cubicBezTo>
                    <a:pt x="849" y="1229"/>
                    <a:pt x="847" y="1229"/>
                    <a:pt x="846" y="1229"/>
                  </a:cubicBezTo>
                  <a:cubicBezTo>
                    <a:pt x="844" y="1229"/>
                    <a:pt x="843" y="1229"/>
                    <a:pt x="835" y="1232"/>
                  </a:cubicBezTo>
                  <a:lnTo>
                    <a:pt x="857" y="1232"/>
                  </a:lnTo>
                  <a:cubicBezTo>
                    <a:pt x="861" y="1230"/>
                    <a:pt x="864" y="1230"/>
                    <a:pt x="864" y="1230"/>
                  </a:cubicBezTo>
                  <a:lnTo>
                    <a:pt x="864" y="1230"/>
                  </a:lnTo>
                  <a:cubicBezTo>
                    <a:pt x="868" y="1230"/>
                    <a:pt x="848" y="1237"/>
                    <a:pt x="857" y="1237"/>
                  </a:cubicBezTo>
                  <a:lnTo>
                    <a:pt x="846" y="1237"/>
                  </a:lnTo>
                  <a:cubicBezTo>
                    <a:pt x="843" y="1240"/>
                    <a:pt x="844" y="1241"/>
                    <a:pt x="848" y="1242"/>
                  </a:cubicBezTo>
                  <a:lnTo>
                    <a:pt x="848" y="1242"/>
                  </a:lnTo>
                  <a:lnTo>
                    <a:pt x="739" y="1237"/>
                  </a:lnTo>
                  <a:cubicBezTo>
                    <a:pt x="742" y="1234"/>
                    <a:pt x="751" y="1233"/>
                    <a:pt x="761" y="1232"/>
                  </a:cubicBezTo>
                  <a:lnTo>
                    <a:pt x="761" y="1232"/>
                  </a:lnTo>
                  <a:cubicBezTo>
                    <a:pt x="763" y="1232"/>
                    <a:pt x="765" y="1232"/>
                    <a:pt x="768" y="1232"/>
                  </a:cubicBezTo>
                  <a:cubicBezTo>
                    <a:pt x="774" y="1232"/>
                    <a:pt x="781" y="1232"/>
                    <a:pt x="790" y="1232"/>
                  </a:cubicBezTo>
                  <a:cubicBezTo>
                    <a:pt x="781" y="1232"/>
                    <a:pt x="770" y="1232"/>
                    <a:pt x="761" y="1232"/>
                  </a:cubicBezTo>
                  <a:lnTo>
                    <a:pt x="761" y="1232"/>
                  </a:lnTo>
                  <a:cubicBezTo>
                    <a:pt x="735" y="1230"/>
                    <a:pt x="757" y="1219"/>
                    <a:pt x="725" y="1219"/>
                  </a:cubicBezTo>
                  <a:cubicBezTo>
                    <a:pt x="720" y="1219"/>
                    <a:pt x="714" y="1220"/>
                    <a:pt x="706" y="1220"/>
                  </a:cubicBezTo>
                  <a:cubicBezTo>
                    <a:pt x="711" y="1226"/>
                    <a:pt x="695" y="1232"/>
                    <a:pt x="695" y="1232"/>
                  </a:cubicBezTo>
                  <a:cubicBezTo>
                    <a:pt x="661" y="1220"/>
                    <a:pt x="577" y="1209"/>
                    <a:pt x="515" y="1204"/>
                  </a:cubicBezTo>
                  <a:lnTo>
                    <a:pt x="527" y="1198"/>
                  </a:lnTo>
                  <a:cubicBezTo>
                    <a:pt x="470" y="1192"/>
                    <a:pt x="414" y="1187"/>
                    <a:pt x="353" y="1181"/>
                  </a:cubicBezTo>
                  <a:cubicBezTo>
                    <a:pt x="302" y="1170"/>
                    <a:pt x="263" y="1147"/>
                    <a:pt x="230" y="1108"/>
                  </a:cubicBezTo>
                  <a:lnTo>
                    <a:pt x="230" y="1108"/>
                  </a:lnTo>
                  <a:cubicBezTo>
                    <a:pt x="243" y="1128"/>
                    <a:pt x="242" y="1139"/>
                    <a:pt x="234" y="1139"/>
                  </a:cubicBezTo>
                  <a:cubicBezTo>
                    <a:pt x="228" y="1139"/>
                    <a:pt x="218" y="1134"/>
                    <a:pt x="207" y="1125"/>
                  </a:cubicBezTo>
                  <a:lnTo>
                    <a:pt x="209" y="1117"/>
                  </a:lnTo>
                  <a:lnTo>
                    <a:pt x="209" y="1117"/>
                  </a:lnTo>
                  <a:cubicBezTo>
                    <a:pt x="210" y="1118"/>
                    <a:pt x="210" y="1118"/>
                    <a:pt x="210" y="1118"/>
                  </a:cubicBezTo>
                  <a:cubicBezTo>
                    <a:pt x="212" y="1118"/>
                    <a:pt x="212" y="1115"/>
                    <a:pt x="211" y="1111"/>
                  </a:cubicBezTo>
                  <a:lnTo>
                    <a:pt x="211" y="1111"/>
                  </a:lnTo>
                  <a:lnTo>
                    <a:pt x="209" y="1117"/>
                  </a:lnTo>
                  <a:lnTo>
                    <a:pt x="209" y="1117"/>
                  </a:lnTo>
                  <a:cubicBezTo>
                    <a:pt x="207" y="1117"/>
                    <a:pt x="203" y="1114"/>
                    <a:pt x="196" y="1108"/>
                  </a:cubicBezTo>
                  <a:cubicBezTo>
                    <a:pt x="185" y="1091"/>
                    <a:pt x="185" y="1080"/>
                    <a:pt x="190" y="1080"/>
                  </a:cubicBezTo>
                  <a:lnTo>
                    <a:pt x="190" y="1080"/>
                  </a:lnTo>
                  <a:cubicBezTo>
                    <a:pt x="190" y="1080"/>
                    <a:pt x="202" y="1086"/>
                    <a:pt x="213" y="1091"/>
                  </a:cubicBezTo>
                  <a:cubicBezTo>
                    <a:pt x="196" y="1080"/>
                    <a:pt x="190" y="1063"/>
                    <a:pt x="179" y="1052"/>
                  </a:cubicBezTo>
                  <a:cubicBezTo>
                    <a:pt x="180" y="1051"/>
                    <a:pt x="182" y="1051"/>
                    <a:pt x="183" y="1051"/>
                  </a:cubicBezTo>
                  <a:cubicBezTo>
                    <a:pt x="187" y="1051"/>
                    <a:pt x="192" y="1058"/>
                    <a:pt x="196" y="1058"/>
                  </a:cubicBezTo>
                  <a:cubicBezTo>
                    <a:pt x="179" y="1041"/>
                    <a:pt x="179" y="974"/>
                    <a:pt x="157" y="946"/>
                  </a:cubicBezTo>
                  <a:lnTo>
                    <a:pt x="162" y="946"/>
                  </a:lnTo>
                  <a:cubicBezTo>
                    <a:pt x="140" y="834"/>
                    <a:pt x="140" y="772"/>
                    <a:pt x="140" y="677"/>
                  </a:cubicBezTo>
                  <a:cubicBezTo>
                    <a:pt x="129" y="671"/>
                    <a:pt x="134" y="638"/>
                    <a:pt x="123" y="604"/>
                  </a:cubicBezTo>
                  <a:cubicBezTo>
                    <a:pt x="140" y="531"/>
                    <a:pt x="162" y="453"/>
                    <a:pt x="185" y="369"/>
                  </a:cubicBezTo>
                  <a:cubicBezTo>
                    <a:pt x="190" y="307"/>
                    <a:pt x="174" y="347"/>
                    <a:pt x="174" y="319"/>
                  </a:cubicBezTo>
                  <a:cubicBezTo>
                    <a:pt x="187" y="314"/>
                    <a:pt x="203" y="266"/>
                    <a:pt x="207" y="266"/>
                  </a:cubicBezTo>
                  <a:cubicBezTo>
                    <a:pt x="208" y="266"/>
                    <a:pt x="209" y="270"/>
                    <a:pt x="207" y="279"/>
                  </a:cubicBezTo>
                  <a:cubicBezTo>
                    <a:pt x="224" y="229"/>
                    <a:pt x="241" y="207"/>
                    <a:pt x="258" y="184"/>
                  </a:cubicBezTo>
                  <a:cubicBezTo>
                    <a:pt x="274" y="162"/>
                    <a:pt x="297" y="139"/>
                    <a:pt x="358" y="117"/>
                  </a:cubicBezTo>
                  <a:cubicBezTo>
                    <a:pt x="342" y="117"/>
                    <a:pt x="325" y="117"/>
                    <a:pt x="336" y="111"/>
                  </a:cubicBezTo>
                  <a:cubicBezTo>
                    <a:pt x="343" y="107"/>
                    <a:pt x="353" y="105"/>
                    <a:pt x="362" y="105"/>
                  </a:cubicBezTo>
                  <a:cubicBezTo>
                    <a:pt x="372" y="105"/>
                    <a:pt x="380" y="107"/>
                    <a:pt x="381" y="109"/>
                  </a:cubicBezTo>
                  <a:lnTo>
                    <a:pt x="381" y="109"/>
                  </a:lnTo>
                  <a:cubicBezTo>
                    <a:pt x="408" y="101"/>
                    <a:pt x="440" y="98"/>
                    <a:pt x="473" y="98"/>
                  </a:cubicBezTo>
                  <a:close/>
                  <a:moveTo>
                    <a:pt x="5326" y="1299"/>
                  </a:moveTo>
                  <a:cubicBezTo>
                    <a:pt x="5326" y="1299"/>
                    <a:pt x="5321" y="1304"/>
                    <a:pt x="5326" y="1310"/>
                  </a:cubicBezTo>
                  <a:lnTo>
                    <a:pt x="5326" y="1304"/>
                  </a:lnTo>
                  <a:cubicBezTo>
                    <a:pt x="5326" y="1304"/>
                    <a:pt x="5326" y="1299"/>
                    <a:pt x="5326" y="1299"/>
                  </a:cubicBezTo>
                  <a:close/>
                  <a:moveTo>
                    <a:pt x="6239" y="1299"/>
                  </a:moveTo>
                  <a:cubicBezTo>
                    <a:pt x="6239" y="1304"/>
                    <a:pt x="6239" y="1310"/>
                    <a:pt x="6233" y="1310"/>
                  </a:cubicBezTo>
                  <a:cubicBezTo>
                    <a:pt x="6239" y="1304"/>
                    <a:pt x="6233" y="1304"/>
                    <a:pt x="6233" y="1299"/>
                  </a:cubicBezTo>
                  <a:close/>
                  <a:moveTo>
                    <a:pt x="6463" y="1299"/>
                  </a:moveTo>
                  <a:cubicBezTo>
                    <a:pt x="6469" y="1299"/>
                    <a:pt x="6474" y="1299"/>
                    <a:pt x="6474" y="1304"/>
                  </a:cubicBezTo>
                  <a:cubicBezTo>
                    <a:pt x="6474" y="1304"/>
                    <a:pt x="6474" y="1304"/>
                    <a:pt x="6474" y="1310"/>
                  </a:cubicBezTo>
                  <a:cubicBezTo>
                    <a:pt x="6469" y="1299"/>
                    <a:pt x="6469" y="1304"/>
                    <a:pt x="6463" y="1299"/>
                  </a:cubicBezTo>
                  <a:close/>
                  <a:moveTo>
                    <a:pt x="7590" y="1307"/>
                  </a:moveTo>
                  <a:cubicBezTo>
                    <a:pt x="7588" y="1307"/>
                    <a:pt x="7585" y="1308"/>
                    <a:pt x="7583" y="1310"/>
                  </a:cubicBezTo>
                  <a:cubicBezTo>
                    <a:pt x="7584" y="1310"/>
                    <a:pt x="7584" y="1310"/>
                    <a:pt x="7584" y="1310"/>
                  </a:cubicBezTo>
                  <a:lnTo>
                    <a:pt x="7584" y="1310"/>
                  </a:lnTo>
                  <a:cubicBezTo>
                    <a:pt x="7588" y="1309"/>
                    <a:pt x="7591" y="1308"/>
                    <a:pt x="7594" y="1308"/>
                  </a:cubicBezTo>
                  <a:lnTo>
                    <a:pt x="7594" y="1308"/>
                  </a:lnTo>
                  <a:cubicBezTo>
                    <a:pt x="7597" y="1309"/>
                    <a:pt x="7600" y="1310"/>
                    <a:pt x="7600" y="1310"/>
                  </a:cubicBezTo>
                  <a:cubicBezTo>
                    <a:pt x="7600" y="1308"/>
                    <a:pt x="7599" y="1308"/>
                    <a:pt x="7596" y="1308"/>
                  </a:cubicBezTo>
                  <a:cubicBezTo>
                    <a:pt x="7595" y="1308"/>
                    <a:pt x="7595" y="1308"/>
                    <a:pt x="7594" y="1308"/>
                  </a:cubicBezTo>
                  <a:lnTo>
                    <a:pt x="7594" y="1308"/>
                  </a:lnTo>
                  <a:cubicBezTo>
                    <a:pt x="7593" y="1308"/>
                    <a:pt x="7591" y="1307"/>
                    <a:pt x="7590" y="1307"/>
                  </a:cubicBezTo>
                  <a:close/>
                  <a:moveTo>
                    <a:pt x="6502" y="1299"/>
                  </a:moveTo>
                  <a:cubicBezTo>
                    <a:pt x="6502" y="1299"/>
                    <a:pt x="6502" y="1304"/>
                    <a:pt x="6502" y="1304"/>
                  </a:cubicBezTo>
                  <a:lnTo>
                    <a:pt x="6491" y="1304"/>
                  </a:lnTo>
                  <a:cubicBezTo>
                    <a:pt x="6491" y="1310"/>
                    <a:pt x="6485" y="1310"/>
                    <a:pt x="6485" y="1316"/>
                  </a:cubicBezTo>
                  <a:cubicBezTo>
                    <a:pt x="6485" y="1310"/>
                    <a:pt x="6485" y="1304"/>
                    <a:pt x="6485" y="1304"/>
                  </a:cubicBezTo>
                  <a:lnTo>
                    <a:pt x="6491" y="1304"/>
                  </a:lnTo>
                  <a:cubicBezTo>
                    <a:pt x="6491" y="1299"/>
                    <a:pt x="6491" y="1299"/>
                    <a:pt x="6491" y="1299"/>
                  </a:cubicBezTo>
                  <a:close/>
                  <a:moveTo>
                    <a:pt x="5710" y="1314"/>
                  </a:moveTo>
                  <a:cubicBezTo>
                    <a:pt x="5709" y="1316"/>
                    <a:pt x="5707" y="1319"/>
                    <a:pt x="5705" y="1322"/>
                  </a:cubicBezTo>
                  <a:lnTo>
                    <a:pt x="5705" y="1322"/>
                  </a:lnTo>
                  <a:cubicBezTo>
                    <a:pt x="5707" y="1320"/>
                    <a:pt x="5709" y="1317"/>
                    <a:pt x="5710" y="1314"/>
                  </a:cubicBezTo>
                  <a:close/>
                  <a:moveTo>
                    <a:pt x="6513" y="1316"/>
                  </a:moveTo>
                  <a:cubicBezTo>
                    <a:pt x="6530" y="1316"/>
                    <a:pt x="6545" y="1319"/>
                    <a:pt x="6556" y="1323"/>
                  </a:cubicBezTo>
                  <a:lnTo>
                    <a:pt x="6556" y="1323"/>
                  </a:lnTo>
                  <a:cubicBezTo>
                    <a:pt x="6547" y="1321"/>
                    <a:pt x="6542" y="1321"/>
                    <a:pt x="6538" y="1321"/>
                  </a:cubicBezTo>
                  <a:cubicBezTo>
                    <a:pt x="6532" y="1321"/>
                    <a:pt x="6527" y="1321"/>
                    <a:pt x="6513" y="1316"/>
                  </a:cubicBezTo>
                  <a:close/>
                  <a:moveTo>
                    <a:pt x="5390" y="1328"/>
                  </a:moveTo>
                  <a:cubicBezTo>
                    <a:pt x="5389" y="1329"/>
                    <a:pt x="5388" y="1330"/>
                    <a:pt x="5388" y="1332"/>
                  </a:cubicBezTo>
                  <a:cubicBezTo>
                    <a:pt x="5389" y="1331"/>
                    <a:pt x="5389" y="1330"/>
                    <a:pt x="5390" y="1328"/>
                  </a:cubicBezTo>
                  <a:close/>
                  <a:moveTo>
                    <a:pt x="5651" y="1327"/>
                  </a:moveTo>
                  <a:cubicBezTo>
                    <a:pt x="5653" y="1332"/>
                    <a:pt x="5655" y="1334"/>
                    <a:pt x="5656" y="1334"/>
                  </a:cubicBezTo>
                  <a:cubicBezTo>
                    <a:pt x="5660" y="1334"/>
                    <a:pt x="5662" y="1327"/>
                    <a:pt x="5662" y="1327"/>
                  </a:cubicBezTo>
                  <a:close/>
                  <a:moveTo>
                    <a:pt x="5705" y="1322"/>
                  </a:moveTo>
                  <a:lnTo>
                    <a:pt x="5705" y="1322"/>
                  </a:lnTo>
                  <a:cubicBezTo>
                    <a:pt x="5702" y="1327"/>
                    <a:pt x="5699" y="1331"/>
                    <a:pt x="5696" y="1338"/>
                  </a:cubicBezTo>
                  <a:cubicBezTo>
                    <a:pt x="5696" y="1338"/>
                    <a:pt x="5701" y="1332"/>
                    <a:pt x="5707" y="1332"/>
                  </a:cubicBezTo>
                  <a:lnTo>
                    <a:pt x="5701" y="1332"/>
                  </a:lnTo>
                  <a:cubicBezTo>
                    <a:pt x="5703" y="1328"/>
                    <a:pt x="5704" y="1325"/>
                    <a:pt x="5705" y="1322"/>
                  </a:cubicBezTo>
                  <a:close/>
                  <a:moveTo>
                    <a:pt x="8110" y="1349"/>
                  </a:moveTo>
                  <a:lnTo>
                    <a:pt x="8110" y="1349"/>
                  </a:lnTo>
                  <a:cubicBezTo>
                    <a:pt x="8110" y="1349"/>
                    <a:pt x="8110" y="1349"/>
                    <a:pt x="8110" y="1349"/>
                  </a:cubicBezTo>
                  <a:close/>
                  <a:moveTo>
                    <a:pt x="8126" y="1349"/>
                  </a:moveTo>
                  <a:cubicBezTo>
                    <a:pt x="8126" y="1349"/>
                    <a:pt x="8126" y="1349"/>
                    <a:pt x="8126" y="1349"/>
                  </a:cubicBezTo>
                  <a:cubicBezTo>
                    <a:pt x="8126" y="1349"/>
                    <a:pt x="8126" y="1349"/>
                    <a:pt x="8126" y="1349"/>
                  </a:cubicBezTo>
                  <a:close/>
                  <a:moveTo>
                    <a:pt x="6659" y="1359"/>
                  </a:moveTo>
                  <a:cubicBezTo>
                    <a:pt x="6659" y="1360"/>
                    <a:pt x="6659" y="1360"/>
                    <a:pt x="6659" y="1360"/>
                  </a:cubicBezTo>
                  <a:cubicBezTo>
                    <a:pt x="6660" y="1360"/>
                    <a:pt x="6660" y="1359"/>
                    <a:pt x="6659" y="1359"/>
                  </a:cubicBezTo>
                  <a:close/>
                  <a:moveTo>
                    <a:pt x="7594" y="1360"/>
                  </a:moveTo>
                  <a:cubicBezTo>
                    <a:pt x="7594" y="1360"/>
                    <a:pt x="7597" y="1360"/>
                    <a:pt x="7599" y="1362"/>
                  </a:cubicBezTo>
                  <a:lnTo>
                    <a:pt x="7599" y="1362"/>
                  </a:lnTo>
                  <a:cubicBezTo>
                    <a:pt x="7598" y="1362"/>
                    <a:pt x="7596" y="1361"/>
                    <a:pt x="7594" y="1360"/>
                  </a:cubicBezTo>
                  <a:close/>
                  <a:moveTo>
                    <a:pt x="6300" y="1375"/>
                  </a:moveTo>
                  <a:cubicBezTo>
                    <a:pt x="6298" y="1375"/>
                    <a:pt x="6296" y="1376"/>
                    <a:pt x="6295" y="1377"/>
                  </a:cubicBezTo>
                  <a:cubicBezTo>
                    <a:pt x="6295" y="1377"/>
                    <a:pt x="6298" y="1377"/>
                    <a:pt x="6300" y="1375"/>
                  </a:cubicBezTo>
                  <a:close/>
                  <a:moveTo>
                    <a:pt x="6619" y="1375"/>
                  </a:moveTo>
                  <a:cubicBezTo>
                    <a:pt x="6619" y="1375"/>
                    <a:pt x="6619" y="1376"/>
                    <a:pt x="6620" y="1377"/>
                  </a:cubicBezTo>
                  <a:cubicBezTo>
                    <a:pt x="6620" y="1376"/>
                    <a:pt x="6620" y="1376"/>
                    <a:pt x="6619" y="1375"/>
                  </a:cubicBezTo>
                  <a:close/>
                  <a:moveTo>
                    <a:pt x="6413" y="1372"/>
                  </a:moveTo>
                  <a:cubicBezTo>
                    <a:pt x="6413" y="1377"/>
                    <a:pt x="6418" y="1377"/>
                    <a:pt x="6418" y="1383"/>
                  </a:cubicBezTo>
                  <a:lnTo>
                    <a:pt x="6413" y="1383"/>
                  </a:lnTo>
                  <a:cubicBezTo>
                    <a:pt x="6407" y="1377"/>
                    <a:pt x="6413" y="1377"/>
                    <a:pt x="6413" y="1372"/>
                  </a:cubicBezTo>
                  <a:close/>
                  <a:moveTo>
                    <a:pt x="8307" y="1378"/>
                  </a:moveTo>
                  <a:cubicBezTo>
                    <a:pt x="8306" y="1379"/>
                    <a:pt x="8306" y="1381"/>
                    <a:pt x="8306" y="1383"/>
                  </a:cubicBezTo>
                  <a:cubicBezTo>
                    <a:pt x="8306" y="1383"/>
                    <a:pt x="8311" y="1383"/>
                    <a:pt x="8307" y="1378"/>
                  </a:cubicBezTo>
                  <a:close/>
                  <a:moveTo>
                    <a:pt x="2576" y="1400"/>
                  </a:moveTo>
                  <a:cubicBezTo>
                    <a:pt x="2575" y="1400"/>
                    <a:pt x="2574" y="1400"/>
                    <a:pt x="2573" y="1400"/>
                  </a:cubicBezTo>
                  <a:lnTo>
                    <a:pt x="2573" y="1400"/>
                  </a:lnTo>
                  <a:cubicBezTo>
                    <a:pt x="2574" y="1400"/>
                    <a:pt x="2575" y="1400"/>
                    <a:pt x="2576" y="1400"/>
                  </a:cubicBezTo>
                  <a:close/>
                  <a:moveTo>
                    <a:pt x="7908" y="1400"/>
                  </a:moveTo>
                  <a:cubicBezTo>
                    <a:pt x="7908" y="1405"/>
                    <a:pt x="7914" y="1411"/>
                    <a:pt x="7908" y="1416"/>
                  </a:cubicBezTo>
                  <a:cubicBezTo>
                    <a:pt x="7902" y="1411"/>
                    <a:pt x="7902" y="1400"/>
                    <a:pt x="7908" y="1400"/>
                  </a:cubicBezTo>
                  <a:close/>
                  <a:moveTo>
                    <a:pt x="7678" y="1433"/>
                  </a:moveTo>
                  <a:cubicBezTo>
                    <a:pt x="7678" y="1433"/>
                    <a:pt x="7678" y="1433"/>
                    <a:pt x="7678" y="1433"/>
                  </a:cubicBezTo>
                  <a:cubicBezTo>
                    <a:pt x="7678" y="1433"/>
                    <a:pt x="7678" y="1433"/>
                    <a:pt x="7678" y="1433"/>
                  </a:cubicBezTo>
                  <a:close/>
                  <a:moveTo>
                    <a:pt x="7678" y="1433"/>
                  </a:moveTo>
                  <a:cubicBezTo>
                    <a:pt x="7678" y="1433"/>
                    <a:pt x="7678" y="1433"/>
                    <a:pt x="7678" y="1433"/>
                  </a:cubicBezTo>
                  <a:cubicBezTo>
                    <a:pt x="7678" y="1433"/>
                    <a:pt x="7678" y="1433"/>
                    <a:pt x="7678" y="1433"/>
                  </a:cubicBezTo>
                  <a:close/>
                  <a:moveTo>
                    <a:pt x="6441" y="1433"/>
                  </a:moveTo>
                  <a:cubicBezTo>
                    <a:pt x="6442" y="1434"/>
                    <a:pt x="6442" y="1435"/>
                    <a:pt x="6443" y="1435"/>
                  </a:cubicBezTo>
                  <a:cubicBezTo>
                    <a:pt x="6443" y="1435"/>
                    <a:pt x="6443" y="1433"/>
                    <a:pt x="6441" y="1433"/>
                  </a:cubicBezTo>
                  <a:close/>
                  <a:moveTo>
                    <a:pt x="7667" y="1439"/>
                  </a:moveTo>
                  <a:cubicBezTo>
                    <a:pt x="7667" y="1439"/>
                    <a:pt x="7667" y="1439"/>
                    <a:pt x="7667" y="1439"/>
                  </a:cubicBezTo>
                  <a:cubicBezTo>
                    <a:pt x="7667" y="1439"/>
                    <a:pt x="7667" y="1439"/>
                    <a:pt x="7667" y="1439"/>
                  </a:cubicBezTo>
                  <a:close/>
                  <a:moveTo>
                    <a:pt x="7656" y="1439"/>
                  </a:moveTo>
                  <a:lnTo>
                    <a:pt x="7662" y="1444"/>
                  </a:lnTo>
                  <a:cubicBezTo>
                    <a:pt x="7662" y="1439"/>
                    <a:pt x="7662" y="1439"/>
                    <a:pt x="7656" y="1439"/>
                  </a:cubicBezTo>
                  <a:close/>
                  <a:moveTo>
                    <a:pt x="8250" y="1439"/>
                  </a:moveTo>
                  <a:cubicBezTo>
                    <a:pt x="8250" y="1439"/>
                    <a:pt x="8244" y="1439"/>
                    <a:pt x="8244" y="1444"/>
                  </a:cubicBezTo>
                  <a:lnTo>
                    <a:pt x="8250" y="1439"/>
                  </a:lnTo>
                  <a:close/>
                  <a:moveTo>
                    <a:pt x="7662" y="968"/>
                  </a:moveTo>
                  <a:lnTo>
                    <a:pt x="7663" y="973"/>
                  </a:lnTo>
                  <a:lnTo>
                    <a:pt x="7663" y="973"/>
                  </a:lnTo>
                  <a:cubicBezTo>
                    <a:pt x="7663" y="973"/>
                    <a:pt x="7664" y="973"/>
                    <a:pt x="7664" y="973"/>
                  </a:cubicBezTo>
                  <a:cubicBezTo>
                    <a:pt x="7669" y="973"/>
                    <a:pt x="7672" y="986"/>
                    <a:pt x="7667" y="991"/>
                  </a:cubicBezTo>
                  <a:cubicBezTo>
                    <a:pt x="7673" y="991"/>
                    <a:pt x="7673" y="985"/>
                    <a:pt x="7678" y="985"/>
                  </a:cubicBezTo>
                  <a:lnTo>
                    <a:pt x="7678" y="985"/>
                  </a:lnTo>
                  <a:cubicBezTo>
                    <a:pt x="7678" y="985"/>
                    <a:pt x="7673" y="991"/>
                    <a:pt x="7673" y="991"/>
                  </a:cubicBezTo>
                  <a:cubicBezTo>
                    <a:pt x="7675" y="989"/>
                    <a:pt x="7676" y="988"/>
                    <a:pt x="7676" y="988"/>
                  </a:cubicBezTo>
                  <a:lnTo>
                    <a:pt x="7676" y="988"/>
                  </a:lnTo>
                  <a:cubicBezTo>
                    <a:pt x="7678" y="988"/>
                    <a:pt x="7673" y="999"/>
                    <a:pt x="7675" y="999"/>
                  </a:cubicBezTo>
                  <a:cubicBezTo>
                    <a:pt x="7675" y="999"/>
                    <a:pt x="7676" y="998"/>
                    <a:pt x="7678" y="996"/>
                  </a:cubicBezTo>
                  <a:cubicBezTo>
                    <a:pt x="7678" y="991"/>
                    <a:pt x="7684" y="991"/>
                    <a:pt x="7684" y="985"/>
                  </a:cubicBezTo>
                  <a:cubicBezTo>
                    <a:pt x="7684" y="993"/>
                    <a:pt x="7690" y="998"/>
                    <a:pt x="7698" y="998"/>
                  </a:cubicBezTo>
                  <a:cubicBezTo>
                    <a:pt x="7700" y="998"/>
                    <a:pt x="7703" y="998"/>
                    <a:pt x="7706" y="996"/>
                  </a:cubicBezTo>
                  <a:lnTo>
                    <a:pt x="7706" y="996"/>
                  </a:lnTo>
                  <a:lnTo>
                    <a:pt x="7701" y="1007"/>
                  </a:lnTo>
                  <a:cubicBezTo>
                    <a:pt x="7712" y="1013"/>
                    <a:pt x="7729" y="1013"/>
                    <a:pt x="7746" y="1019"/>
                  </a:cubicBezTo>
                  <a:cubicBezTo>
                    <a:pt x="7740" y="1013"/>
                    <a:pt x="7746" y="996"/>
                    <a:pt x="7751" y="996"/>
                  </a:cubicBezTo>
                  <a:lnTo>
                    <a:pt x="7751" y="1013"/>
                  </a:lnTo>
                  <a:cubicBezTo>
                    <a:pt x="7757" y="1002"/>
                    <a:pt x="7746" y="1007"/>
                    <a:pt x="7757" y="996"/>
                  </a:cubicBezTo>
                  <a:lnTo>
                    <a:pt x="7757" y="996"/>
                  </a:lnTo>
                  <a:cubicBezTo>
                    <a:pt x="7762" y="1002"/>
                    <a:pt x="7757" y="1013"/>
                    <a:pt x="7751" y="1019"/>
                  </a:cubicBezTo>
                  <a:lnTo>
                    <a:pt x="7757" y="1013"/>
                  </a:lnTo>
                  <a:lnTo>
                    <a:pt x="7757" y="1013"/>
                  </a:lnTo>
                  <a:cubicBezTo>
                    <a:pt x="7757" y="1019"/>
                    <a:pt x="7757" y="1019"/>
                    <a:pt x="7751" y="1024"/>
                  </a:cubicBezTo>
                  <a:lnTo>
                    <a:pt x="7751" y="1024"/>
                  </a:lnTo>
                  <a:cubicBezTo>
                    <a:pt x="7752" y="1024"/>
                    <a:pt x="7752" y="1024"/>
                    <a:pt x="7753" y="1024"/>
                  </a:cubicBezTo>
                  <a:cubicBezTo>
                    <a:pt x="7756" y="1024"/>
                    <a:pt x="7757" y="1035"/>
                    <a:pt x="7762" y="1035"/>
                  </a:cubicBezTo>
                  <a:cubicBezTo>
                    <a:pt x="7763" y="1035"/>
                    <a:pt x="7765" y="1034"/>
                    <a:pt x="7768" y="1030"/>
                  </a:cubicBezTo>
                  <a:lnTo>
                    <a:pt x="7768" y="1035"/>
                  </a:lnTo>
                  <a:cubicBezTo>
                    <a:pt x="7785" y="1041"/>
                    <a:pt x="7790" y="1041"/>
                    <a:pt x="7807" y="1041"/>
                  </a:cubicBezTo>
                  <a:cubicBezTo>
                    <a:pt x="7807" y="1030"/>
                    <a:pt x="7813" y="1035"/>
                    <a:pt x="7818" y="1024"/>
                  </a:cubicBezTo>
                  <a:cubicBezTo>
                    <a:pt x="7830" y="1035"/>
                    <a:pt x="7835" y="1047"/>
                    <a:pt x="7846" y="1052"/>
                  </a:cubicBezTo>
                  <a:cubicBezTo>
                    <a:pt x="7858" y="1047"/>
                    <a:pt x="7852" y="1041"/>
                    <a:pt x="7858" y="1035"/>
                  </a:cubicBezTo>
                  <a:cubicBezTo>
                    <a:pt x="7858" y="1047"/>
                    <a:pt x="7869" y="1047"/>
                    <a:pt x="7858" y="1052"/>
                  </a:cubicBezTo>
                  <a:cubicBezTo>
                    <a:pt x="7869" y="1058"/>
                    <a:pt x="7874" y="1058"/>
                    <a:pt x="7897" y="1058"/>
                  </a:cubicBezTo>
                  <a:cubicBezTo>
                    <a:pt x="7897" y="1052"/>
                    <a:pt x="7897" y="1052"/>
                    <a:pt x="7897" y="1047"/>
                  </a:cubicBezTo>
                  <a:cubicBezTo>
                    <a:pt x="7897" y="1047"/>
                    <a:pt x="7897" y="1047"/>
                    <a:pt x="7902" y="1052"/>
                  </a:cubicBezTo>
                  <a:cubicBezTo>
                    <a:pt x="7902" y="1052"/>
                    <a:pt x="7902" y="1052"/>
                    <a:pt x="7897" y="1058"/>
                  </a:cubicBezTo>
                  <a:cubicBezTo>
                    <a:pt x="7899" y="1057"/>
                    <a:pt x="7901" y="1057"/>
                    <a:pt x="7903" y="1057"/>
                  </a:cubicBezTo>
                  <a:cubicBezTo>
                    <a:pt x="7922" y="1057"/>
                    <a:pt x="7930" y="1091"/>
                    <a:pt x="7943" y="1091"/>
                  </a:cubicBezTo>
                  <a:cubicBezTo>
                    <a:pt x="7946" y="1091"/>
                    <a:pt x="7949" y="1089"/>
                    <a:pt x="7953" y="1086"/>
                  </a:cubicBezTo>
                  <a:lnTo>
                    <a:pt x="7970" y="1080"/>
                  </a:lnTo>
                  <a:lnTo>
                    <a:pt x="7970" y="1080"/>
                  </a:lnTo>
                  <a:cubicBezTo>
                    <a:pt x="7975" y="1086"/>
                    <a:pt x="7964" y="1086"/>
                    <a:pt x="7970" y="1097"/>
                  </a:cubicBezTo>
                  <a:cubicBezTo>
                    <a:pt x="7974" y="1095"/>
                    <a:pt x="7978" y="1094"/>
                    <a:pt x="7981" y="1094"/>
                  </a:cubicBezTo>
                  <a:cubicBezTo>
                    <a:pt x="7991" y="1094"/>
                    <a:pt x="7995" y="1104"/>
                    <a:pt x="8004" y="1104"/>
                  </a:cubicBezTo>
                  <a:cubicBezTo>
                    <a:pt x="8005" y="1104"/>
                    <a:pt x="8007" y="1103"/>
                    <a:pt x="8009" y="1103"/>
                  </a:cubicBezTo>
                  <a:cubicBezTo>
                    <a:pt x="8009" y="1142"/>
                    <a:pt x="8048" y="1114"/>
                    <a:pt x="8054" y="1142"/>
                  </a:cubicBezTo>
                  <a:lnTo>
                    <a:pt x="8059" y="1131"/>
                  </a:lnTo>
                  <a:cubicBezTo>
                    <a:pt x="8060" y="1130"/>
                    <a:pt x="8061" y="1129"/>
                    <a:pt x="8061" y="1129"/>
                  </a:cubicBezTo>
                  <a:lnTo>
                    <a:pt x="8061" y="1129"/>
                  </a:lnTo>
                  <a:cubicBezTo>
                    <a:pt x="8063" y="1129"/>
                    <a:pt x="8060" y="1137"/>
                    <a:pt x="8065" y="1142"/>
                  </a:cubicBezTo>
                  <a:cubicBezTo>
                    <a:pt x="8065" y="1136"/>
                    <a:pt x="8059" y="1131"/>
                    <a:pt x="8065" y="1131"/>
                  </a:cubicBezTo>
                  <a:cubicBezTo>
                    <a:pt x="8098" y="1131"/>
                    <a:pt x="8126" y="1164"/>
                    <a:pt x="8154" y="1181"/>
                  </a:cubicBezTo>
                  <a:cubicBezTo>
                    <a:pt x="8155" y="1181"/>
                    <a:pt x="8156" y="1182"/>
                    <a:pt x="8156" y="1182"/>
                  </a:cubicBezTo>
                  <a:cubicBezTo>
                    <a:pt x="8164" y="1182"/>
                    <a:pt x="8172" y="1161"/>
                    <a:pt x="8180" y="1161"/>
                  </a:cubicBezTo>
                  <a:cubicBezTo>
                    <a:pt x="8183" y="1161"/>
                    <a:pt x="8185" y="1163"/>
                    <a:pt x="8188" y="1170"/>
                  </a:cubicBezTo>
                  <a:lnTo>
                    <a:pt x="8177" y="1181"/>
                  </a:lnTo>
                  <a:cubicBezTo>
                    <a:pt x="8182" y="1179"/>
                    <a:pt x="8186" y="1178"/>
                    <a:pt x="8190" y="1178"/>
                  </a:cubicBezTo>
                  <a:cubicBezTo>
                    <a:pt x="8207" y="1178"/>
                    <a:pt x="8218" y="1193"/>
                    <a:pt x="8237" y="1193"/>
                  </a:cubicBezTo>
                  <a:cubicBezTo>
                    <a:pt x="8239" y="1193"/>
                    <a:pt x="8241" y="1193"/>
                    <a:pt x="8244" y="1192"/>
                  </a:cubicBezTo>
                  <a:lnTo>
                    <a:pt x="8244" y="1192"/>
                  </a:lnTo>
                  <a:cubicBezTo>
                    <a:pt x="8244" y="1198"/>
                    <a:pt x="8238" y="1198"/>
                    <a:pt x="8238" y="1198"/>
                  </a:cubicBezTo>
                  <a:cubicBezTo>
                    <a:pt x="8238" y="1204"/>
                    <a:pt x="8241" y="1206"/>
                    <a:pt x="8245" y="1206"/>
                  </a:cubicBezTo>
                  <a:cubicBezTo>
                    <a:pt x="8248" y="1206"/>
                    <a:pt x="8252" y="1204"/>
                    <a:pt x="8255" y="1198"/>
                  </a:cubicBezTo>
                  <a:lnTo>
                    <a:pt x="8255" y="1198"/>
                  </a:lnTo>
                  <a:cubicBezTo>
                    <a:pt x="8255" y="1204"/>
                    <a:pt x="8250" y="1209"/>
                    <a:pt x="8250" y="1215"/>
                  </a:cubicBezTo>
                  <a:cubicBezTo>
                    <a:pt x="8250" y="1216"/>
                    <a:pt x="8250" y="1216"/>
                    <a:pt x="8251" y="1216"/>
                  </a:cubicBezTo>
                  <a:cubicBezTo>
                    <a:pt x="8253" y="1216"/>
                    <a:pt x="8259" y="1211"/>
                    <a:pt x="8261" y="1211"/>
                  </a:cubicBezTo>
                  <a:lnTo>
                    <a:pt x="8261" y="1211"/>
                  </a:lnTo>
                  <a:cubicBezTo>
                    <a:pt x="8262" y="1211"/>
                    <a:pt x="8262" y="1212"/>
                    <a:pt x="8261" y="1215"/>
                  </a:cubicBezTo>
                  <a:cubicBezTo>
                    <a:pt x="8261" y="1220"/>
                    <a:pt x="8261" y="1220"/>
                    <a:pt x="8261" y="1220"/>
                  </a:cubicBezTo>
                  <a:cubicBezTo>
                    <a:pt x="8262" y="1219"/>
                    <a:pt x="8263" y="1219"/>
                    <a:pt x="8264" y="1219"/>
                  </a:cubicBezTo>
                  <a:cubicBezTo>
                    <a:pt x="8265" y="1219"/>
                    <a:pt x="8266" y="1220"/>
                    <a:pt x="8268" y="1220"/>
                  </a:cubicBezTo>
                  <a:cubicBezTo>
                    <a:pt x="8269" y="1220"/>
                    <a:pt x="8270" y="1219"/>
                    <a:pt x="8272" y="1215"/>
                  </a:cubicBezTo>
                  <a:cubicBezTo>
                    <a:pt x="8272" y="1226"/>
                    <a:pt x="8289" y="1220"/>
                    <a:pt x="8283" y="1226"/>
                  </a:cubicBezTo>
                  <a:lnTo>
                    <a:pt x="8289" y="1226"/>
                  </a:lnTo>
                  <a:cubicBezTo>
                    <a:pt x="8294" y="1232"/>
                    <a:pt x="8294" y="1232"/>
                    <a:pt x="8294" y="1237"/>
                  </a:cubicBezTo>
                  <a:cubicBezTo>
                    <a:pt x="8294" y="1237"/>
                    <a:pt x="8294" y="1243"/>
                    <a:pt x="8294" y="1243"/>
                  </a:cubicBezTo>
                  <a:cubicBezTo>
                    <a:pt x="8294" y="1243"/>
                    <a:pt x="8294" y="1243"/>
                    <a:pt x="8294" y="1248"/>
                  </a:cubicBezTo>
                  <a:cubicBezTo>
                    <a:pt x="8294" y="1260"/>
                    <a:pt x="8289" y="1271"/>
                    <a:pt x="8289" y="1276"/>
                  </a:cubicBezTo>
                  <a:cubicBezTo>
                    <a:pt x="8272" y="1304"/>
                    <a:pt x="8238" y="1321"/>
                    <a:pt x="8205" y="1321"/>
                  </a:cubicBezTo>
                  <a:cubicBezTo>
                    <a:pt x="8219" y="1321"/>
                    <a:pt x="8234" y="1309"/>
                    <a:pt x="8230" y="1309"/>
                  </a:cubicBezTo>
                  <a:lnTo>
                    <a:pt x="8230" y="1309"/>
                  </a:lnTo>
                  <a:cubicBezTo>
                    <a:pt x="8230" y="1309"/>
                    <a:pt x="8229" y="1309"/>
                    <a:pt x="8227" y="1310"/>
                  </a:cubicBezTo>
                  <a:cubicBezTo>
                    <a:pt x="8194" y="1327"/>
                    <a:pt x="8160" y="1338"/>
                    <a:pt x="8121" y="1344"/>
                  </a:cubicBezTo>
                  <a:cubicBezTo>
                    <a:pt x="8121" y="1349"/>
                    <a:pt x="8121" y="1349"/>
                    <a:pt x="8126" y="1349"/>
                  </a:cubicBezTo>
                  <a:lnTo>
                    <a:pt x="8160" y="1349"/>
                  </a:lnTo>
                  <a:lnTo>
                    <a:pt x="8160" y="1355"/>
                  </a:lnTo>
                  <a:cubicBezTo>
                    <a:pt x="8154" y="1355"/>
                    <a:pt x="8149" y="1360"/>
                    <a:pt x="8143" y="1360"/>
                  </a:cubicBezTo>
                  <a:lnTo>
                    <a:pt x="8138" y="1360"/>
                  </a:lnTo>
                  <a:cubicBezTo>
                    <a:pt x="8138" y="1366"/>
                    <a:pt x="8132" y="1366"/>
                    <a:pt x="8126" y="1366"/>
                  </a:cubicBezTo>
                  <a:cubicBezTo>
                    <a:pt x="8126" y="1360"/>
                    <a:pt x="8126" y="1355"/>
                    <a:pt x="8126" y="1349"/>
                  </a:cubicBezTo>
                  <a:cubicBezTo>
                    <a:pt x="8121" y="1355"/>
                    <a:pt x="8110" y="1349"/>
                    <a:pt x="8110" y="1366"/>
                  </a:cubicBezTo>
                  <a:cubicBezTo>
                    <a:pt x="8110" y="1360"/>
                    <a:pt x="8110" y="1355"/>
                    <a:pt x="8110" y="1349"/>
                  </a:cubicBezTo>
                  <a:lnTo>
                    <a:pt x="8104" y="1360"/>
                  </a:lnTo>
                  <a:cubicBezTo>
                    <a:pt x="8104" y="1360"/>
                    <a:pt x="8098" y="1355"/>
                    <a:pt x="8104" y="1349"/>
                  </a:cubicBezTo>
                  <a:lnTo>
                    <a:pt x="8104" y="1349"/>
                  </a:lnTo>
                  <a:cubicBezTo>
                    <a:pt x="8093" y="1349"/>
                    <a:pt x="8098" y="1360"/>
                    <a:pt x="8098" y="1366"/>
                  </a:cubicBezTo>
                  <a:lnTo>
                    <a:pt x="8098" y="1366"/>
                  </a:lnTo>
                  <a:cubicBezTo>
                    <a:pt x="8098" y="1360"/>
                    <a:pt x="8093" y="1360"/>
                    <a:pt x="8093" y="1360"/>
                  </a:cubicBezTo>
                  <a:cubicBezTo>
                    <a:pt x="8091" y="1358"/>
                    <a:pt x="8089" y="1358"/>
                    <a:pt x="8087" y="1358"/>
                  </a:cubicBezTo>
                  <a:cubicBezTo>
                    <a:pt x="8084" y="1358"/>
                    <a:pt x="8080" y="1360"/>
                    <a:pt x="8076" y="1360"/>
                  </a:cubicBezTo>
                  <a:lnTo>
                    <a:pt x="8059" y="1360"/>
                  </a:lnTo>
                  <a:cubicBezTo>
                    <a:pt x="8059" y="1349"/>
                    <a:pt x="8070" y="1355"/>
                    <a:pt x="8065" y="1344"/>
                  </a:cubicBezTo>
                  <a:lnTo>
                    <a:pt x="8065" y="1344"/>
                  </a:lnTo>
                  <a:cubicBezTo>
                    <a:pt x="8048" y="1349"/>
                    <a:pt x="8031" y="1366"/>
                    <a:pt x="8014" y="1366"/>
                  </a:cubicBezTo>
                  <a:lnTo>
                    <a:pt x="8020" y="1366"/>
                  </a:lnTo>
                  <a:cubicBezTo>
                    <a:pt x="8020" y="1374"/>
                    <a:pt x="8019" y="1376"/>
                    <a:pt x="8018" y="1376"/>
                  </a:cubicBezTo>
                  <a:cubicBezTo>
                    <a:pt x="8015" y="1376"/>
                    <a:pt x="8011" y="1367"/>
                    <a:pt x="8007" y="1367"/>
                  </a:cubicBezTo>
                  <a:cubicBezTo>
                    <a:pt x="8006" y="1367"/>
                    <a:pt x="8004" y="1368"/>
                    <a:pt x="8003" y="1372"/>
                  </a:cubicBezTo>
                  <a:cubicBezTo>
                    <a:pt x="8003" y="1368"/>
                    <a:pt x="8003" y="1363"/>
                    <a:pt x="8003" y="1360"/>
                  </a:cubicBezTo>
                  <a:cubicBezTo>
                    <a:pt x="8001" y="1359"/>
                    <a:pt x="7999" y="1359"/>
                    <a:pt x="7997" y="1359"/>
                  </a:cubicBezTo>
                  <a:cubicBezTo>
                    <a:pt x="7988" y="1359"/>
                    <a:pt x="7978" y="1368"/>
                    <a:pt x="7964" y="1377"/>
                  </a:cubicBezTo>
                  <a:lnTo>
                    <a:pt x="7964" y="1372"/>
                  </a:lnTo>
                  <a:cubicBezTo>
                    <a:pt x="7961" y="1369"/>
                    <a:pt x="7957" y="1369"/>
                    <a:pt x="7953" y="1369"/>
                  </a:cubicBezTo>
                  <a:cubicBezTo>
                    <a:pt x="7949" y="1369"/>
                    <a:pt x="7944" y="1369"/>
                    <a:pt x="7942" y="1366"/>
                  </a:cubicBezTo>
                  <a:cubicBezTo>
                    <a:pt x="7942" y="1376"/>
                    <a:pt x="7937" y="1377"/>
                    <a:pt x="7940" y="1381"/>
                  </a:cubicBezTo>
                  <a:lnTo>
                    <a:pt x="7940" y="1381"/>
                  </a:lnTo>
                  <a:cubicBezTo>
                    <a:pt x="7934" y="1375"/>
                    <a:pt x="7930" y="1372"/>
                    <a:pt x="7926" y="1372"/>
                  </a:cubicBezTo>
                  <a:cubicBezTo>
                    <a:pt x="7914" y="1372"/>
                    <a:pt x="7906" y="1390"/>
                    <a:pt x="7894" y="1390"/>
                  </a:cubicBezTo>
                  <a:cubicBezTo>
                    <a:pt x="7890" y="1390"/>
                    <a:pt x="7886" y="1388"/>
                    <a:pt x="7880" y="1383"/>
                  </a:cubicBezTo>
                  <a:cubicBezTo>
                    <a:pt x="7886" y="1383"/>
                    <a:pt x="7886" y="1377"/>
                    <a:pt x="7886" y="1377"/>
                  </a:cubicBezTo>
                  <a:lnTo>
                    <a:pt x="7886" y="1377"/>
                  </a:lnTo>
                  <a:lnTo>
                    <a:pt x="7869" y="1388"/>
                  </a:lnTo>
                  <a:cubicBezTo>
                    <a:pt x="7874" y="1400"/>
                    <a:pt x="7874" y="1394"/>
                    <a:pt x="7880" y="1400"/>
                  </a:cubicBezTo>
                  <a:cubicBezTo>
                    <a:pt x="7880" y="1405"/>
                    <a:pt x="7874" y="1411"/>
                    <a:pt x="7869" y="1416"/>
                  </a:cubicBezTo>
                  <a:cubicBezTo>
                    <a:pt x="7874" y="1405"/>
                    <a:pt x="7869" y="1400"/>
                    <a:pt x="7863" y="1394"/>
                  </a:cubicBezTo>
                  <a:cubicBezTo>
                    <a:pt x="7863" y="1394"/>
                    <a:pt x="7863" y="1400"/>
                    <a:pt x="7863" y="1405"/>
                  </a:cubicBezTo>
                  <a:cubicBezTo>
                    <a:pt x="7861" y="1402"/>
                    <a:pt x="7860" y="1400"/>
                    <a:pt x="7859" y="1400"/>
                  </a:cubicBezTo>
                  <a:lnTo>
                    <a:pt x="7859" y="1400"/>
                  </a:lnTo>
                  <a:cubicBezTo>
                    <a:pt x="7858" y="1400"/>
                    <a:pt x="7864" y="1417"/>
                    <a:pt x="7855" y="1417"/>
                  </a:cubicBezTo>
                  <a:cubicBezTo>
                    <a:pt x="7854" y="1417"/>
                    <a:pt x="7853" y="1417"/>
                    <a:pt x="7852" y="1416"/>
                  </a:cubicBezTo>
                  <a:lnTo>
                    <a:pt x="7852" y="1411"/>
                  </a:lnTo>
                  <a:cubicBezTo>
                    <a:pt x="7852" y="1411"/>
                    <a:pt x="7846" y="1422"/>
                    <a:pt x="7841" y="1422"/>
                  </a:cubicBezTo>
                  <a:cubicBezTo>
                    <a:pt x="7835" y="1411"/>
                    <a:pt x="7846" y="1411"/>
                    <a:pt x="7841" y="1405"/>
                  </a:cubicBezTo>
                  <a:lnTo>
                    <a:pt x="7841" y="1405"/>
                  </a:lnTo>
                  <a:cubicBezTo>
                    <a:pt x="7836" y="1405"/>
                    <a:pt x="7835" y="1419"/>
                    <a:pt x="7832" y="1419"/>
                  </a:cubicBezTo>
                  <a:cubicBezTo>
                    <a:pt x="7832" y="1419"/>
                    <a:pt x="7831" y="1419"/>
                    <a:pt x="7830" y="1416"/>
                  </a:cubicBezTo>
                  <a:cubicBezTo>
                    <a:pt x="7830" y="1416"/>
                    <a:pt x="7835" y="1411"/>
                    <a:pt x="7835" y="1411"/>
                  </a:cubicBezTo>
                  <a:cubicBezTo>
                    <a:pt x="7824" y="1400"/>
                    <a:pt x="7824" y="1400"/>
                    <a:pt x="7818" y="1400"/>
                  </a:cubicBezTo>
                  <a:lnTo>
                    <a:pt x="7824" y="1400"/>
                  </a:lnTo>
                  <a:lnTo>
                    <a:pt x="7807" y="1394"/>
                  </a:lnTo>
                  <a:lnTo>
                    <a:pt x="7813" y="1400"/>
                  </a:lnTo>
                  <a:cubicBezTo>
                    <a:pt x="7813" y="1428"/>
                    <a:pt x="7802" y="1416"/>
                    <a:pt x="7796" y="1422"/>
                  </a:cubicBezTo>
                  <a:cubicBezTo>
                    <a:pt x="7796" y="1416"/>
                    <a:pt x="7790" y="1416"/>
                    <a:pt x="7790" y="1405"/>
                  </a:cubicBezTo>
                  <a:cubicBezTo>
                    <a:pt x="7785" y="1405"/>
                    <a:pt x="7779" y="1400"/>
                    <a:pt x="7779" y="1400"/>
                  </a:cubicBezTo>
                  <a:cubicBezTo>
                    <a:pt x="7779" y="1402"/>
                    <a:pt x="7779" y="1403"/>
                    <a:pt x="7778" y="1403"/>
                  </a:cubicBezTo>
                  <a:cubicBezTo>
                    <a:pt x="7776" y="1403"/>
                    <a:pt x="7774" y="1400"/>
                    <a:pt x="7771" y="1400"/>
                  </a:cubicBezTo>
                  <a:cubicBezTo>
                    <a:pt x="7770" y="1400"/>
                    <a:pt x="7768" y="1402"/>
                    <a:pt x="7768" y="1411"/>
                  </a:cubicBezTo>
                  <a:cubicBezTo>
                    <a:pt x="7768" y="1405"/>
                    <a:pt x="7762" y="1411"/>
                    <a:pt x="7762" y="1400"/>
                  </a:cubicBezTo>
                  <a:cubicBezTo>
                    <a:pt x="7757" y="1405"/>
                    <a:pt x="7762" y="1405"/>
                    <a:pt x="7762" y="1411"/>
                  </a:cubicBezTo>
                  <a:cubicBezTo>
                    <a:pt x="7761" y="1415"/>
                    <a:pt x="7758" y="1417"/>
                    <a:pt x="7755" y="1417"/>
                  </a:cubicBezTo>
                  <a:cubicBezTo>
                    <a:pt x="7751" y="1417"/>
                    <a:pt x="7745" y="1414"/>
                    <a:pt x="7741" y="1414"/>
                  </a:cubicBezTo>
                  <a:cubicBezTo>
                    <a:pt x="7735" y="1414"/>
                    <a:pt x="7731" y="1417"/>
                    <a:pt x="7729" y="1428"/>
                  </a:cubicBezTo>
                  <a:cubicBezTo>
                    <a:pt x="7723" y="1428"/>
                    <a:pt x="7723" y="1433"/>
                    <a:pt x="7723" y="1439"/>
                  </a:cubicBezTo>
                  <a:lnTo>
                    <a:pt x="7690" y="1444"/>
                  </a:lnTo>
                  <a:lnTo>
                    <a:pt x="7684" y="1444"/>
                  </a:lnTo>
                  <a:cubicBezTo>
                    <a:pt x="7678" y="1444"/>
                    <a:pt x="7678" y="1439"/>
                    <a:pt x="7678" y="1433"/>
                  </a:cubicBezTo>
                  <a:cubicBezTo>
                    <a:pt x="7678" y="1439"/>
                    <a:pt x="7678" y="1444"/>
                    <a:pt x="7673" y="1444"/>
                  </a:cubicBezTo>
                  <a:lnTo>
                    <a:pt x="7667" y="1450"/>
                  </a:lnTo>
                  <a:lnTo>
                    <a:pt x="7673" y="1450"/>
                  </a:lnTo>
                  <a:cubicBezTo>
                    <a:pt x="7673" y="1450"/>
                    <a:pt x="7673" y="1456"/>
                    <a:pt x="7667" y="1456"/>
                  </a:cubicBezTo>
                  <a:cubicBezTo>
                    <a:pt x="7667" y="1456"/>
                    <a:pt x="7667" y="1450"/>
                    <a:pt x="7667" y="1450"/>
                  </a:cubicBezTo>
                  <a:cubicBezTo>
                    <a:pt x="7667" y="1444"/>
                    <a:pt x="7667" y="1444"/>
                    <a:pt x="7667" y="1439"/>
                  </a:cubicBezTo>
                  <a:cubicBezTo>
                    <a:pt x="7667" y="1439"/>
                    <a:pt x="7667" y="1444"/>
                    <a:pt x="7662" y="1444"/>
                  </a:cubicBezTo>
                  <a:lnTo>
                    <a:pt x="7650" y="1450"/>
                  </a:lnTo>
                  <a:lnTo>
                    <a:pt x="7656" y="1439"/>
                  </a:lnTo>
                  <a:cubicBezTo>
                    <a:pt x="7655" y="1439"/>
                    <a:pt x="7655" y="1439"/>
                    <a:pt x="7654" y="1439"/>
                  </a:cubicBezTo>
                  <a:lnTo>
                    <a:pt x="7654" y="1439"/>
                  </a:lnTo>
                  <a:cubicBezTo>
                    <a:pt x="7656" y="1436"/>
                    <a:pt x="7656" y="1433"/>
                    <a:pt x="7656" y="1433"/>
                  </a:cubicBezTo>
                  <a:lnTo>
                    <a:pt x="7656" y="1433"/>
                  </a:lnTo>
                  <a:lnTo>
                    <a:pt x="7634" y="1439"/>
                  </a:lnTo>
                  <a:cubicBezTo>
                    <a:pt x="7645" y="1433"/>
                    <a:pt x="7650" y="1433"/>
                    <a:pt x="7650" y="1422"/>
                  </a:cubicBezTo>
                  <a:lnTo>
                    <a:pt x="7650" y="1422"/>
                  </a:lnTo>
                  <a:cubicBezTo>
                    <a:pt x="7639" y="1428"/>
                    <a:pt x="7639" y="1439"/>
                    <a:pt x="7628" y="1439"/>
                  </a:cubicBezTo>
                  <a:cubicBezTo>
                    <a:pt x="7634" y="1428"/>
                    <a:pt x="7645" y="1428"/>
                    <a:pt x="7634" y="1428"/>
                  </a:cubicBezTo>
                  <a:cubicBezTo>
                    <a:pt x="7639" y="1422"/>
                    <a:pt x="7639" y="1422"/>
                    <a:pt x="7645" y="1422"/>
                  </a:cubicBezTo>
                  <a:cubicBezTo>
                    <a:pt x="7637" y="1422"/>
                    <a:pt x="7635" y="1419"/>
                    <a:pt x="7631" y="1419"/>
                  </a:cubicBezTo>
                  <a:cubicBezTo>
                    <a:pt x="7629" y="1419"/>
                    <a:pt x="7626" y="1420"/>
                    <a:pt x="7622" y="1422"/>
                  </a:cubicBezTo>
                  <a:cubicBezTo>
                    <a:pt x="7634" y="1411"/>
                    <a:pt x="7611" y="1411"/>
                    <a:pt x="7628" y="1400"/>
                  </a:cubicBezTo>
                  <a:lnTo>
                    <a:pt x="7628" y="1400"/>
                  </a:lnTo>
                  <a:cubicBezTo>
                    <a:pt x="7624" y="1400"/>
                    <a:pt x="7618" y="1402"/>
                    <a:pt x="7614" y="1402"/>
                  </a:cubicBezTo>
                  <a:cubicBezTo>
                    <a:pt x="7612" y="1402"/>
                    <a:pt x="7611" y="1401"/>
                    <a:pt x="7611" y="1400"/>
                  </a:cubicBezTo>
                  <a:cubicBezTo>
                    <a:pt x="7634" y="1394"/>
                    <a:pt x="7606" y="1388"/>
                    <a:pt x="7628" y="1377"/>
                  </a:cubicBezTo>
                  <a:lnTo>
                    <a:pt x="7628" y="1377"/>
                  </a:lnTo>
                  <a:cubicBezTo>
                    <a:pt x="7625" y="1378"/>
                    <a:pt x="7622" y="1378"/>
                    <a:pt x="7620" y="1378"/>
                  </a:cubicBezTo>
                  <a:cubicBezTo>
                    <a:pt x="7609" y="1378"/>
                    <a:pt x="7609" y="1369"/>
                    <a:pt x="7600" y="1363"/>
                  </a:cubicBezTo>
                  <a:lnTo>
                    <a:pt x="7600" y="1363"/>
                  </a:lnTo>
                  <a:cubicBezTo>
                    <a:pt x="7602" y="1359"/>
                    <a:pt x="7606" y="1354"/>
                    <a:pt x="7606" y="1349"/>
                  </a:cubicBezTo>
                  <a:lnTo>
                    <a:pt x="7606" y="1349"/>
                  </a:lnTo>
                  <a:cubicBezTo>
                    <a:pt x="7600" y="1351"/>
                    <a:pt x="7596" y="1352"/>
                    <a:pt x="7592" y="1352"/>
                  </a:cubicBezTo>
                  <a:cubicBezTo>
                    <a:pt x="7584" y="1352"/>
                    <a:pt x="7579" y="1349"/>
                    <a:pt x="7572" y="1349"/>
                  </a:cubicBezTo>
                  <a:cubicBezTo>
                    <a:pt x="7578" y="1344"/>
                    <a:pt x="7583" y="1344"/>
                    <a:pt x="7589" y="1344"/>
                  </a:cubicBezTo>
                  <a:cubicBezTo>
                    <a:pt x="7594" y="1344"/>
                    <a:pt x="7600" y="1344"/>
                    <a:pt x="7606" y="1338"/>
                  </a:cubicBezTo>
                  <a:lnTo>
                    <a:pt x="7606" y="1338"/>
                  </a:lnTo>
                  <a:cubicBezTo>
                    <a:pt x="7603" y="1339"/>
                    <a:pt x="7601" y="1340"/>
                    <a:pt x="7599" y="1340"/>
                  </a:cubicBezTo>
                  <a:cubicBezTo>
                    <a:pt x="7595" y="1340"/>
                    <a:pt x="7592" y="1338"/>
                    <a:pt x="7588" y="1338"/>
                  </a:cubicBezTo>
                  <a:cubicBezTo>
                    <a:pt x="7585" y="1338"/>
                    <a:pt x="7582" y="1339"/>
                    <a:pt x="7578" y="1344"/>
                  </a:cubicBezTo>
                  <a:cubicBezTo>
                    <a:pt x="7589" y="1332"/>
                    <a:pt x="7583" y="1332"/>
                    <a:pt x="7594" y="1327"/>
                  </a:cubicBezTo>
                  <a:lnTo>
                    <a:pt x="7594" y="1327"/>
                  </a:lnTo>
                  <a:cubicBezTo>
                    <a:pt x="7587" y="1329"/>
                    <a:pt x="7584" y="1329"/>
                    <a:pt x="7582" y="1329"/>
                  </a:cubicBezTo>
                  <a:cubicBezTo>
                    <a:pt x="7579" y="1329"/>
                    <a:pt x="7583" y="1327"/>
                    <a:pt x="7572" y="1327"/>
                  </a:cubicBezTo>
                  <a:cubicBezTo>
                    <a:pt x="7583" y="1316"/>
                    <a:pt x="7594" y="1316"/>
                    <a:pt x="7584" y="1310"/>
                  </a:cubicBezTo>
                  <a:lnTo>
                    <a:pt x="7584" y="1310"/>
                  </a:lnTo>
                  <a:cubicBezTo>
                    <a:pt x="7580" y="1312"/>
                    <a:pt x="7576" y="1314"/>
                    <a:pt x="7572" y="1316"/>
                  </a:cubicBezTo>
                  <a:cubicBezTo>
                    <a:pt x="7566" y="1304"/>
                    <a:pt x="7583" y="1304"/>
                    <a:pt x="7594" y="1299"/>
                  </a:cubicBezTo>
                  <a:cubicBezTo>
                    <a:pt x="7589" y="1299"/>
                    <a:pt x="7572" y="1299"/>
                    <a:pt x="7572" y="1293"/>
                  </a:cubicBezTo>
                  <a:lnTo>
                    <a:pt x="7578" y="1293"/>
                  </a:lnTo>
                  <a:cubicBezTo>
                    <a:pt x="7561" y="1288"/>
                    <a:pt x="7572" y="1276"/>
                    <a:pt x="7555" y="1271"/>
                  </a:cubicBezTo>
                  <a:cubicBezTo>
                    <a:pt x="7550" y="1271"/>
                    <a:pt x="7538" y="1271"/>
                    <a:pt x="7533" y="1276"/>
                  </a:cubicBezTo>
                  <a:cubicBezTo>
                    <a:pt x="7533" y="1271"/>
                    <a:pt x="7522" y="1271"/>
                    <a:pt x="7533" y="1265"/>
                  </a:cubicBezTo>
                  <a:cubicBezTo>
                    <a:pt x="7533" y="1268"/>
                    <a:pt x="7534" y="1268"/>
                    <a:pt x="7536" y="1268"/>
                  </a:cubicBezTo>
                  <a:cubicBezTo>
                    <a:pt x="7538" y="1268"/>
                    <a:pt x="7541" y="1268"/>
                    <a:pt x="7544" y="1271"/>
                  </a:cubicBezTo>
                  <a:lnTo>
                    <a:pt x="7544" y="1271"/>
                  </a:lnTo>
                  <a:lnTo>
                    <a:pt x="7538" y="1265"/>
                  </a:lnTo>
                  <a:cubicBezTo>
                    <a:pt x="7541" y="1264"/>
                    <a:pt x="7542" y="1263"/>
                    <a:pt x="7544" y="1263"/>
                  </a:cubicBezTo>
                  <a:cubicBezTo>
                    <a:pt x="7547" y="1263"/>
                    <a:pt x="7547" y="1267"/>
                    <a:pt x="7550" y="1267"/>
                  </a:cubicBezTo>
                  <a:cubicBezTo>
                    <a:pt x="7551" y="1267"/>
                    <a:pt x="7553" y="1266"/>
                    <a:pt x="7555" y="1265"/>
                  </a:cubicBezTo>
                  <a:cubicBezTo>
                    <a:pt x="7550" y="1260"/>
                    <a:pt x="7533" y="1254"/>
                    <a:pt x="7538" y="1248"/>
                  </a:cubicBezTo>
                  <a:cubicBezTo>
                    <a:pt x="7541" y="1247"/>
                    <a:pt x="7543" y="1247"/>
                    <a:pt x="7544" y="1247"/>
                  </a:cubicBezTo>
                  <a:cubicBezTo>
                    <a:pt x="7551" y="1247"/>
                    <a:pt x="7548" y="1255"/>
                    <a:pt x="7552" y="1255"/>
                  </a:cubicBezTo>
                  <a:cubicBezTo>
                    <a:pt x="7552" y="1255"/>
                    <a:pt x="7554" y="1255"/>
                    <a:pt x="7555" y="1254"/>
                  </a:cubicBezTo>
                  <a:lnTo>
                    <a:pt x="7555" y="1260"/>
                  </a:lnTo>
                  <a:cubicBezTo>
                    <a:pt x="7561" y="1256"/>
                    <a:pt x="7564" y="1255"/>
                    <a:pt x="7564" y="1255"/>
                  </a:cubicBezTo>
                  <a:lnTo>
                    <a:pt x="7564" y="1255"/>
                  </a:lnTo>
                  <a:cubicBezTo>
                    <a:pt x="7566" y="1255"/>
                    <a:pt x="7563" y="1258"/>
                    <a:pt x="7565" y="1258"/>
                  </a:cubicBezTo>
                  <a:cubicBezTo>
                    <a:pt x="7566" y="1258"/>
                    <a:pt x="7570" y="1257"/>
                    <a:pt x="7578" y="1254"/>
                  </a:cubicBezTo>
                  <a:cubicBezTo>
                    <a:pt x="7583" y="1243"/>
                    <a:pt x="7566" y="1248"/>
                    <a:pt x="7572" y="1237"/>
                  </a:cubicBezTo>
                  <a:cubicBezTo>
                    <a:pt x="7568" y="1235"/>
                    <a:pt x="7566" y="1235"/>
                    <a:pt x="7564" y="1235"/>
                  </a:cubicBezTo>
                  <a:cubicBezTo>
                    <a:pt x="7560" y="1235"/>
                    <a:pt x="7557" y="1237"/>
                    <a:pt x="7550" y="1237"/>
                  </a:cubicBezTo>
                  <a:cubicBezTo>
                    <a:pt x="7533" y="1220"/>
                    <a:pt x="7589" y="1220"/>
                    <a:pt x="7566" y="1209"/>
                  </a:cubicBezTo>
                  <a:cubicBezTo>
                    <a:pt x="7555" y="1209"/>
                    <a:pt x="7538" y="1209"/>
                    <a:pt x="7550" y="1198"/>
                  </a:cubicBezTo>
                  <a:lnTo>
                    <a:pt x="7550" y="1198"/>
                  </a:lnTo>
                  <a:lnTo>
                    <a:pt x="7566" y="1204"/>
                  </a:lnTo>
                  <a:lnTo>
                    <a:pt x="7566" y="1204"/>
                  </a:lnTo>
                  <a:cubicBezTo>
                    <a:pt x="7566" y="1192"/>
                    <a:pt x="7538" y="1192"/>
                    <a:pt x="7555" y="1187"/>
                  </a:cubicBezTo>
                  <a:lnTo>
                    <a:pt x="7555" y="1187"/>
                  </a:lnTo>
                  <a:cubicBezTo>
                    <a:pt x="7561" y="1187"/>
                    <a:pt x="7561" y="1192"/>
                    <a:pt x="7561" y="1192"/>
                  </a:cubicBezTo>
                  <a:cubicBezTo>
                    <a:pt x="7578" y="1187"/>
                    <a:pt x="7550" y="1187"/>
                    <a:pt x="7550" y="1181"/>
                  </a:cubicBezTo>
                  <a:lnTo>
                    <a:pt x="7566" y="1181"/>
                  </a:lnTo>
                  <a:cubicBezTo>
                    <a:pt x="7566" y="1170"/>
                    <a:pt x="7555" y="1153"/>
                    <a:pt x="7555" y="1142"/>
                  </a:cubicBezTo>
                  <a:lnTo>
                    <a:pt x="7555" y="1142"/>
                  </a:lnTo>
                  <a:cubicBezTo>
                    <a:pt x="7561" y="1142"/>
                    <a:pt x="7566" y="1147"/>
                    <a:pt x="7572" y="1147"/>
                  </a:cubicBezTo>
                  <a:cubicBezTo>
                    <a:pt x="7566" y="1131"/>
                    <a:pt x="7583" y="1114"/>
                    <a:pt x="7594" y="1103"/>
                  </a:cubicBezTo>
                  <a:lnTo>
                    <a:pt x="7583" y="1091"/>
                  </a:lnTo>
                  <a:lnTo>
                    <a:pt x="7583" y="1091"/>
                  </a:lnTo>
                  <a:cubicBezTo>
                    <a:pt x="7583" y="1091"/>
                    <a:pt x="7589" y="1091"/>
                    <a:pt x="7594" y="1097"/>
                  </a:cubicBezTo>
                  <a:cubicBezTo>
                    <a:pt x="7600" y="1091"/>
                    <a:pt x="7583" y="1091"/>
                    <a:pt x="7583" y="1086"/>
                  </a:cubicBezTo>
                  <a:lnTo>
                    <a:pt x="7583" y="1086"/>
                  </a:lnTo>
                  <a:cubicBezTo>
                    <a:pt x="7583" y="1086"/>
                    <a:pt x="7589" y="1086"/>
                    <a:pt x="7594" y="1091"/>
                  </a:cubicBezTo>
                  <a:cubicBezTo>
                    <a:pt x="7583" y="1075"/>
                    <a:pt x="7583" y="1052"/>
                    <a:pt x="7600" y="1052"/>
                  </a:cubicBezTo>
                  <a:lnTo>
                    <a:pt x="7606" y="1052"/>
                  </a:lnTo>
                  <a:cubicBezTo>
                    <a:pt x="7611" y="1047"/>
                    <a:pt x="7583" y="1030"/>
                    <a:pt x="7600" y="1030"/>
                  </a:cubicBezTo>
                  <a:lnTo>
                    <a:pt x="7600" y="1030"/>
                  </a:lnTo>
                  <a:lnTo>
                    <a:pt x="7600" y="1035"/>
                  </a:lnTo>
                  <a:cubicBezTo>
                    <a:pt x="7617" y="1019"/>
                    <a:pt x="7617" y="996"/>
                    <a:pt x="7645" y="996"/>
                  </a:cubicBezTo>
                  <a:cubicBezTo>
                    <a:pt x="7639" y="991"/>
                    <a:pt x="7639" y="991"/>
                    <a:pt x="7645" y="985"/>
                  </a:cubicBezTo>
                  <a:cubicBezTo>
                    <a:pt x="7650" y="985"/>
                    <a:pt x="7650" y="985"/>
                    <a:pt x="7639" y="974"/>
                  </a:cubicBezTo>
                  <a:lnTo>
                    <a:pt x="7639" y="974"/>
                  </a:lnTo>
                  <a:cubicBezTo>
                    <a:pt x="7650" y="979"/>
                    <a:pt x="7656" y="985"/>
                    <a:pt x="7662" y="991"/>
                  </a:cubicBezTo>
                  <a:cubicBezTo>
                    <a:pt x="7662" y="991"/>
                    <a:pt x="7656" y="974"/>
                    <a:pt x="7656" y="968"/>
                  </a:cubicBezTo>
                  <a:lnTo>
                    <a:pt x="7656" y="968"/>
                  </a:lnTo>
                  <a:lnTo>
                    <a:pt x="7662" y="985"/>
                  </a:lnTo>
                  <a:cubicBezTo>
                    <a:pt x="7662" y="979"/>
                    <a:pt x="7662" y="974"/>
                    <a:pt x="7662" y="968"/>
                  </a:cubicBezTo>
                  <a:close/>
                  <a:moveTo>
                    <a:pt x="7662" y="1450"/>
                  </a:moveTo>
                  <a:cubicBezTo>
                    <a:pt x="7667" y="1450"/>
                    <a:pt x="7667" y="1456"/>
                    <a:pt x="7667" y="1461"/>
                  </a:cubicBezTo>
                  <a:lnTo>
                    <a:pt x="7662" y="1461"/>
                  </a:lnTo>
                  <a:cubicBezTo>
                    <a:pt x="7662" y="1456"/>
                    <a:pt x="7662" y="1456"/>
                    <a:pt x="7662" y="1450"/>
                  </a:cubicBezTo>
                  <a:close/>
                  <a:moveTo>
                    <a:pt x="7818" y="1461"/>
                  </a:moveTo>
                  <a:cubicBezTo>
                    <a:pt x="7818" y="1461"/>
                    <a:pt x="7818" y="1461"/>
                    <a:pt x="7818" y="1461"/>
                  </a:cubicBezTo>
                  <a:cubicBezTo>
                    <a:pt x="7818" y="1461"/>
                    <a:pt x="7818" y="1461"/>
                    <a:pt x="7818" y="1461"/>
                  </a:cubicBezTo>
                  <a:close/>
                  <a:moveTo>
                    <a:pt x="2985" y="1456"/>
                  </a:moveTo>
                  <a:cubicBezTo>
                    <a:pt x="3002" y="1456"/>
                    <a:pt x="3024" y="1456"/>
                    <a:pt x="3047" y="1461"/>
                  </a:cubicBezTo>
                  <a:cubicBezTo>
                    <a:pt x="3047" y="1467"/>
                    <a:pt x="3041" y="1467"/>
                    <a:pt x="3030" y="1467"/>
                  </a:cubicBezTo>
                  <a:cubicBezTo>
                    <a:pt x="3036" y="1467"/>
                    <a:pt x="3008" y="1461"/>
                    <a:pt x="2985" y="1456"/>
                  </a:cubicBezTo>
                  <a:close/>
                  <a:moveTo>
                    <a:pt x="7818" y="1461"/>
                  </a:moveTo>
                  <a:cubicBezTo>
                    <a:pt x="7818" y="1467"/>
                    <a:pt x="7818" y="1467"/>
                    <a:pt x="7818" y="1467"/>
                  </a:cubicBezTo>
                  <a:cubicBezTo>
                    <a:pt x="7824" y="1467"/>
                    <a:pt x="7818" y="1467"/>
                    <a:pt x="7818" y="1461"/>
                  </a:cubicBezTo>
                  <a:close/>
                  <a:moveTo>
                    <a:pt x="2470" y="1484"/>
                  </a:moveTo>
                  <a:lnTo>
                    <a:pt x="2470" y="1484"/>
                  </a:lnTo>
                  <a:cubicBezTo>
                    <a:pt x="2473" y="1484"/>
                    <a:pt x="2475" y="1485"/>
                    <a:pt x="2478" y="1485"/>
                  </a:cubicBezTo>
                  <a:lnTo>
                    <a:pt x="2478" y="1485"/>
                  </a:lnTo>
                  <a:cubicBezTo>
                    <a:pt x="2475" y="1485"/>
                    <a:pt x="2473" y="1484"/>
                    <a:pt x="2470" y="1484"/>
                  </a:cubicBezTo>
                  <a:close/>
                  <a:moveTo>
                    <a:pt x="7460" y="1500"/>
                  </a:moveTo>
                  <a:cubicBezTo>
                    <a:pt x="7459" y="1501"/>
                    <a:pt x="7458" y="1501"/>
                    <a:pt x="7458" y="1502"/>
                  </a:cubicBezTo>
                  <a:lnTo>
                    <a:pt x="7458" y="1502"/>
                  </a:lnTo>
                  <a:cubicBezTo>
                    <a:pt x="7459" y="1501"/>
                    <a:pt x="7459" y="1501"/>
                    <a:pt x="7460" y="1500"/>
                  </a:cubicBezTo>
                  <a:close/>
                  <a:moveTo>
                    <a:pt x="2767" y="1512"/>
                  </a:moveTo>
                  <a:cubicBezTo>
                    <a:pt x="2767" y="1512"/>
                    <a:pt x="2767" y="1512"/>
                    <a:pt x="2767" y="1512"/>
                  </a:cubicBezTo>
                  <a:cubicBezTo>
                    <a:pt x="2767" y="1512"/>
                    <a:pt x="2767" y="1512"/>
                    <a:pt x="2767" y="1512"/>
                  </a:cubicBezTo>
                  <a:close/>
                  <a:moveTo>
                    <a:pt x="6373" y="1512"/>
                  </a:moveTo>
                  <a:lnTo>
                    <a:pt x="6379" y="1517"/>
                  </a:lnTo>
                  <a:cubicBezTo>
                    <a:pt x="6385" y="1517"/>
                    <a:pt x="6373" y="1512"/>
                    <a:pt x="6373" y="1512"/>
                  </a:cubicBezTo>
                  <a:close/>
                  <a:moveTo>
                    <a:pt x="2918" y="1523"/>
                  </a:moveTo>
                  <a:cubicBezTo>
                    <a:pt x="2917" y="1523"/>
                    <a:pt x="2917" y="1523"/>
                    <a:pt x="2918" y="1523"/>
                  </a:cubicBezTo>
                  <a:lnTo>
                    <a:pt x="2918" y="1523"/>
                  </a:lnTo>
                  <a:cubicBezTo>
                    <a:pt x="2918" y="1523"/>
                    <a:pt x="2918" y="1523"/>
                    <a:pt x="2918" y="1523"/>
                  </a:cubicBezTo>
                  <a:close/>
                  <a:moveTo>
                    <a:pt x="4240" y="1545"/>
                  </a:moveTo>
                  <a:cubicBezTo>
                    <a:pt x="4240" y="1545"/>
                    <a:pt x="4240" y="1548"/>
                    <a:pt x="4242" y="1550"/>
                  </a:cubicBezTo>
                  <a:lnTo>
                    <a:pt x="4242" y="1550"/>
                  </a:lnTo>
                  <a:cubicBezTo>
                    <a:pt x="4241" y="1548"/>
                    <a:pt x="4240" y="1547"/>
                    <a:pt x="4240" y="1545"/>
                  </a:cubicBezTo>
                  <a:close/>
                  <a:moveTo>
                    <a:pt x="3271" y="1562"/>
                  </a:moveTo>
                  <a:cubicBezTo>
                    <a:pt x="3265" y="1562"/>
                    <a:pt x="3265" y="1568"/>
                    <a:pt x="3260" y="1568"/>
                  </a:cubicBezTo>
                  <a:cubicBezTo>
                    <a:pt x="3237" y="1568"/>
                    <a:pt x="3232" y="1568"/>
                    <a:pt x="3232" y="1562"/>
                  </a:cubicBezTo>
                  <a:close/>
                  <a:moveTo>
                    <a:pt x="6346" y="1574"/>
                  </a:moveTo>
                  <a:cubicBezTo>
                    <a:pt x="6352" y="1577"/>
                    <a:pt x="6358" y="1581"/>
                    <a:pt x="6351" y="1584"/>
                  </a:cubicBezTo>
                  <a:cubicBezTo>
                    <a:pt x="6351" y="1579"/>
                    <a:pt x="6351" y="1579"/>
                    <a:pt x="6346" y="1574"/>
                  </a:cubicBezTo>
                  <a:close/>
                  <a:moveTo>
                    <a:pt x="6329" y="1596"/>
                  </a:moveTo>
                  <a:lnTo>
                    <a:pt x="6329" y="1601"/>
                  </a:lnTo>
                  <a:lnTo>
                    <a:pt x="6331" y="1596"/>
                  </a:lnTo>
                  <a:lnTo>
                    <a:pt x="6331" y="1596"/>
                  </a:lnTo>
                  <a:cubicBezTo>
                    <a:pt x="6331" y="1596"/>
                    <a:pt x="6330" y="1596"/>
                    <a:pt x="6329" y="1596"/>
                  </a:cubicBezTo>
                  <a:close/>
                  <a:moveTo>
                    <a:pt x="5141" y="1611"/>
                  </a:moveTo>
                  <a:cubicBezTo>
                    <a:pt x="5143" y="1611"/>
                    <a:pt x="5145" y="1611"/>
                    <a:pt x="5148" y="1612"/>
                  </a:cubicBezTo>
                  <a:lnTo>
                    <a:pt x="5148" y="1612"/>
                  </a:lnTo>
                  <a:cubicBezTo>
                    <a:pt x="5149" y="1612"/>
                    <a:pt x="5150" y="1612"/>
                    <a:pt x="5152" y="1612"/>
                  </a:cubicBezTo>
                  <a:lnTo>
                    <a:pt x="5152" y="1612"/>
                  </a:lnTo>
                  <a:cubicBezTo>
                    <a:pt x="5152" y="1612"/>
                    <a:pt x="5152" y="1612"/>
                    <a:pt x="5153" y="1612"/>
                  </a:cubicBezTo>
                  <a:cubicBezTo>
                    <a:pt x="5151" y="1612"/>
                    <a:pt x="5149" y="1612"/>
                    <a:pt x="5148" y="1612"/>
                  </a:cubicBezTo>
                  <a:lnTo>
                    <a:pt x="5148" y="1612"/>
                  </a:lnTo>
                  <a:cubicBezTo>
                    <a:pt x="5144" y="1612"/>
                    <a:pt x="5140" y="1612"/>
                    <a:pt x="5136" y="1612"/>
                  </a:cubicBezTo>
                  <a:cubicBezTo>
                    <a:pt x="5136" y="1612"/>
                    <a:pt x="5138" y="1611"/>
                    <a:pt x="5141" y="1611"/>
                  </a:cubicBezTo>
                  <a:close/>
                  <a:moveTo>
                    <a:pt x="4475" y="1635"/>
                  </a:moveTo>
                  <a:cubicBezTo>
                    <a:pt x="4476" y="1635"/>
                    <a:pt x="4477" y="1635"/>
                    <a:pt x="4478" y="1635"/>
                  </a:cubicBezTo>
                  <a:lnTo>
                    <a:pt x="4478" y="1635"/>
                  </a:lnTo>
                  <a:cubicBezTo>
                    <a:pt x="4477" y="1635"/>
                    <a:pt x="4476" y="1635"/>
                    <a:pt x="4475" y="1635"/>
                  </a:cubicBezTo>
                  <a:close/>
                  <a:moveTo>
                    <a:pt x="6401" y="1640"/>
                  </a:moveTo>
                  <a:lnTo>
                    <a:pt x="6401" y="1640"/>
                  </a:lnTo>
                  <a:lnTo>
                    <a:pt x="6401" y="1640"/>
                  </a:lnTo>
                  <a:close/>
                  <a:moveTo>
                    <a:pt x="6586" y="1702"/>
                  </a:moveTo>
                  <a:cubicBezTo>
                    <a:pt x="6536" y="1708"/>
                    <a:pt x="6452" y="1719"/>
                    <a:pt x="6441" y="1730"/>
                  </a:cubicBezTo>
                  <a:lnTo>
                    <a:pt x="6461" y="1734"/>
                  </a:lnTo>
                  <a:lnTo>
                    <a:pt x="6461" y="1734"/>
                  </a:lnTo>
                  <a:cubicBezTo>
                    <a:pt x="6457" y="1731"/>
                    <a:pt x="6466" y="1723"/>
                    <a:pt x="6474" y="1719"/>
                  </a:cubicBezTo>
                  <a:cubicBezTo>
                    <a:pt x="6488" y="1715"/>
                    <a:pt x="6499" y="1714"/>
                    <a:pt x="6508" y="1714"/>
                  </a:cubicBezTo>
                  <a:cubicBezTo>
                    <a:pt x="6528" y="1714"/>
                    <a:pt x="6538" y="1720"/>
                    <a:pt x="6541" y="1724"/>
                  </a:cubicBezTo>
                  <a:cubicBezTo>
                    <a:pt x="6530" y="1713"/>
                    <a:pt x="6569" y="1708"/>
                    <a:pt x="6586" y="1702"/>
                  </a:cubicBezTo>
                  <a:close/>
                  <a:moveTo>
                    <a:pt x="6461" y="1734"/>
                  </a:moveTo>
                  <a:cubicBezTo>
                    <a:pt x="6463" y="1735"/>
                    <a:pt x="6465" y="1736"/>
                    <a:pt x="6469" y="1736"/>
                  </a:cubicBezTo>
                  <a:lnTo>
                    <a:pt x="6461" y="1734"/>
                  </a:lnTo>
                  <a:close/>
                  <a:moveTo>
                    <a:pt x="6256" y="1727"/>
                  </a:moveTo>
                  <a:cubicBezTo>
                    <a:pt x="6249" y="1727"/>
                    <a:pt x="6243" y="1728"/>
                    <a:pt x="6239" y="1730"/>
                  </a:cubicBezTo>
                  <a:cubicBezTo>
                    <a:pt x="6258" y="1739"/>
                    <a:pt x="6278" y="1743"/>
                    <a:pt x="6300" y="1743"/>
                  </a:cubicBezTo>
                  <a:cubicBezTo>
                    <a:pt x="6309" y="1743"/>
                    <a:pt x="6319" y="1743"/>
                    <a:pt x="6329" y="1741"/>
                  </a:cubicBezTo>
                  <a:lnTo>
                    <a:pt x="6329" y="1741"/>
                  </a:lnTo>
                  <a:cubicBezTo>
                    <a:pt x="6329" y="1741"/>
                    <a:pt x="6329" y="1741"/>
                    <a:pt x="6329" y="1741"/>
                  </a:cubicBezTo>
                  <a:cubicBezTo>
                    <a:pt x="6329" y="1741"/>
                    <a:pt x="6329" y="1741"/>
                    <a:pt x="6329" y="1741"/>
                  </a:cubicBezTo>
                  <a:lnTo>
                    <a:pt x="6329" y="1741"/>
                  </a:lnTo>
                  <a:cubicBezTo>
                    <a:pt x="6329" y="1741"/>
                    <a:pt x="6329" y="1741"/>
                    <a:pt x="6329" y="1741"/>
                  </a:cubicBezTo>
                  <a:lnTo>
                    <a:pt x="6329" y="1741"/>
                  </a:lnTo>
                  <a:cubicBezTo>
                    <a:pt x="6306" y="1741"/>
                    <a:pt x="6289" y="1736"/>
                    <a:pt x="6289" y="1730"/>
                  </a:cubicBezTo>
                  <a:cubicBezTo>
                    <a:pt x="6286" y="1730"/>
                    <a:pt x="6270" y="1727"/>
                    <a:pt x="6256" y="1727"/>
                  </a:cubicBezTo>
                  <a:close/>
                  <a:moveTo>
                    <a:pt x="6390" y="1702"/>
                  </a:moveTo>
                  <a:cubicBezTo>
                    <a:pt x="6390" y="1702"/>
                    <a:pt x="6385" y="1702"/>
                    <a:pt x="6385" y="1708"/>
                  </a:cubicBezTo>
                  <a:cubicBezTo>
                    <a:pt x="6385" y="1709"/>
                    <a:pt x="6385" y="1709"/>
                    <a:pt x="6386" y="1709"/>
                  </a:cubicBezTo>
                  <a:cubicBezTo>
                    <a:pt x="6388" y="1709"/>
                    <a:pt x="6392" y="1706"/>
                    <a:pt x="6395" y="1706"/>
                  </a:cubicBezTo>
                  <a:cubicBezTo>
                    <a:pt x="6395" y="1706"/>
                    <a:pt x="6396" y="1706"/>
                    <a:pt x="6396" y="1708"/>
                  </a:cubicBezTo>
                  <a:cubicBezTo>
                    <a:pt x="6390" y="1713"/>
                    <a:pt x="6385" y="1713"/>
                    <a:pt x="6379" y="1719"/>
                  </a:cubicBezTo>
                  <a:lnTo>
                    <a:pt x="6385" y="1719"/>
                  </a:lnTo>
                  <a:cubicBezTo>
                    <a:pt x="6368" y="1724"/>
                    <a:pt x="6357" y="1724"/>
                    <a:pt x="6329" y="1741"/>
                  </a:cubicBezTo>
                  <a:lnTo>
                    <a:pt x="6329" y="1741"/>
                  </a:lnTo>
                  <a:cubicBezTo>
                    <a:pt x="6338" y="1740"/>
                    <a:pt x="6347" y="1738"/>
                    <a:pt x="6357" y="1736"/>
                  </a:cubicBezTo>
                  <a:cubicBezTo>
                    <a:pt x="6368" y="1741"/>
                    <a:pt x="6357" y="1747"/>
                    <a:pt x="6357" y="1747"/>
                  </a:cubicBezTo>
                  <a:cubicBezTo>
                    <a:pt x="6373" y="1741"/>
                    <a:pt x="6390" y="1736"/>
                    <a:pt x="6396" y="1730"/>
                  </a:cubicBezTo>
                  <a:lnTo>
                    <a:pt x="6401" y="1730"/>
                  </a:lnTo>
                  <a:cubicBezTo>
                    <a:pt x="6401" y="1724"/>
                    <a:pt x="6401" y="1724"/>
                    <a:pt x="6401" y="1719"/>
                  </a:cubicBezTo>
                  <a:lnTo>
                    <a:pt x="6407" y="1719"/>
                  </a:lnTo>
                  <a:cubicBezTo>
                    <a:pt x="6424" y="1696"/>
                    <a:pt x="6396" y="1708"/>
                    <a:pt x="6390" y="1702"/>
                  </a:cubicBezTo>
                  <a:close/>
                  <a:moveTo>
                    <a:pt x="608" y="1"/>
                  </a:moveTo>
                  <a:cubicBezTo>
                    <a:pt x="496" y="1"/>
                    <a:pt x="373" y="14"/>
                    <a:pt x="280" y="44"/>
                  </a:cubicBezTo>
                  <a:lnTo>
                    <a:pt x="291" y="33"/>
                  </a:lnTo>
                  <a:lnTo>
                    <a:pt x="291" y="33"/>
                  </a:lnTo>
                  <a:cubicBezTo>
                    <a:pt x="263" y="44"/>
                    <a:pt x="246" y="67"/>
                    <a:pt x="213" y="83"/>
                  </a:cubicBezTo>
                  <a:cubicBezTo>
                    <a:pt x="213" y="80"/>
                    <a:pt x="216" y="73"/>
                    <a:pt x="214" y="73"/>
                  </a:cubicBezTo>
                  <a:lnTo>
                    <a:pt x="214" y="73"/>
                  </a:lnTo>
                  <a:cubicBezTo>
                    <a:pt x="213" y="73"/>
                    <a:pt x="211" y="74"/>
                    <a:pt x="207" y="78"/>
                  </a:cubicBezTo>
                  <a:cubicBezTo>
                    <a:pt x="196" y="89"/>
                    <a:pt x="157" y="145"/>
                    <a:pt x="134" y="179"/>
                  </a:cubicBezTo>
                  <a:cubicBezTo>
                    <a:pt x="140" y="167"/>
                    <a:pt x="146" y="156"/>
                    <a:pt x="146" y="145"/>
                  </a:cubicBezTo>
                  <a:lnTo>
                    <a:pt x="146" y="145"/>
                  </a:lnTo>
                  <a:cubicBezTo>
                    <a:pt x="101" y="212"/>
                    <a:pt x="95" y="268"/>
                    <a:pt x="84" y="319"/>
                  </a:cubicBezTo>
                  <a:cubicBezTo>
                    <a:pt x="78" y="369"/>
                    <a:pt x="73" y="414"/>
                    <a:pt x="67" y="470"/>
                  </a:cubicBezTo>
                  <a:cubicBezTo>
                    <a:pt x="67" y="470"/>
                    <a:pt x="66" y="470"/>
                    <a:pt x="66" y="470"/>
                  </a:cubicBezTo>
                  <a:cubicBezTo>
                    <a:pt x="44" y="470"/>
                    <a:pt x="22" y="572"/>
                    <a:pt x="17" y="627"/>
                  </a:cubicBezTo>
                  <a:lnTo>
                    <a:pt x="11" y="627"/>
                  </a:lnTo>
                  <a:cubicBezTo>
                    <a:pt x="0" y="783"/>
                    <a:pt x="22" y="901"/>
                    <a:pt x="78" y="1047"/>
                  </a:cubicBezTo>
                  <a:cubicBezTo>
                    <a:pt x="84" y="1097"/>
                    <a:pt x="112" y="1181"/>
                    <a:pt x="196" y="1243"/>
                  </a:cubicBezTo>
                  <a:cubicBezTo>
                    <a:pt x="218" y="1260"/>
                    <a:pt x="241" y="1271"/>
                    <a:pt x="263" y="1282"/>
                  </a:cubicBezTo>
                  <a:cubicBezTo>
                    <a:pt x="286" y="1288"/>
                    <a:pt x="314" y="1293"/>
                    <a:pt x="336" y="1299"/>
                  </a:cubicBezTo>
                  <a:cubicBezTo>
                    <a:pt x="381" y="1310"/>
                    <a:pt x="420" y="1316"/>
                    <a:pt x="454" y="1321"/>
                  </a:cubicBezTo>
                  <a:cubicBezTo>
                    <a:pt x="431" y="1316"/>
                    <a:pt x="459" y="1304"/>
                    <a:pt x="487" y="1304"/>
                  </a:cubicBezTo>
                  <a:cubicBezTo>
                    <a:pt x="521" y="1316"/>
                    <a:pt x="583" y="1304"/>
                    <a:pt x="571" y="1321"/>
                  </a:cubicBezTo>
                  <a:lnTo>
                    <a:pt x="560" y="1321"/>
                  </a:lnTo>
                  <a:cubicBezTo>
                    <a:pt x="583" y="1338"/>
                    <a:pt x="655" y="1344"/>
                    <a:pt x="706" y="1349"/>
                  </a:cubicBezTo>
                  <a:lnTo>
                    <a:pt x="717" y="1327"/>
                  </a:lnTo>
                  <a:cubicBezTo>
                    <a:pt x="857" y="1377"/>
                    <a:pt x="1092" y="1355"/>
                    <a:pt x="1165" y="1394"/>
                  </a:cubicBezTo>
                  <a:lnTo>
                    <a:pt x="1277" y="1394"/>
                  </a:lnTo>
                  <a:lnTo>
                    <a:pt x="1271" y="1405"/>
                  </a:lnTo>
                  <a:cubicBezTo>
                    <a:pt x="1367" y="1422"/>
                    <a:pt x="1411" y="1428"/>
                    <a:pt x="1529" y="1433"/>
                  </a:cubicBezTo>
                  <a:lnTo>
                    <a:pt x="1507" y="1444"/>
                  </a:lnTo>
                  <a:cubicBezTo>
                    <a:pt x="1511" y="1445"/>
                    <a:pt x="1515" y="1445"/>
                    <a:pt x="1518" y="1445"/>
                  </a:cubicBezTo>
                  <a:cubicBezTo>
                    <a:pt x="1568" y="1445"/>
                    <a:pt x="1591" y="1416"/>
                    <a:pt x="1640" y="1416"/>
                  </a:cubicBezTo>
                  <a:cubicBezTo>
                    <a:pt x="1644" y="1416"/>
                    <a:pt x="1648" y="1416"/>
                    <a:pt x="1652" y="1416"/>
                  </a:cubicBezTo>
                  <a:lnTo>
                    <a:pt x="1669" y="1433"/>
                  </a:lnTo>
                  <a:cubicBezTo>
                    <a:pt x="1763" y="1443"/>
                    <a:pt x="1861" y="1464"/>
                    <a:pt x="1956" y="1464"/>
                  </a:cubicBezTo>
                  <a:cubicBezTo>
                    <a:pt x="1974" y="1464"/>
                    <a:pt x="1993" y="1463"/>
                    <a:pt x="2011" y="1461"/>
                  </a:cubicBezTo>
                  <a:lnTo>
                    <a:pt x="2011" y="1461"/>
                  </a:lnTo>
                  <a:cubicBezTo>
                    <a:pt x="2011" y="1467"/>
                    <a:pt x="2005" y="1472"/>
                    <a:pt x="1988" y="1472"/>
                  </a:cubicBezTo>
                  <a:cubicBezTo>
                    <a:pt x="2026" y="1472"/>
                    <a:pt x="2105" y="1485"/>
                    <a:pt x="2149" y="1485"/>
                  </a:cubicBezTo>
                  <a:cubicBezTo>
                    <a:pt x="2169" y="1485"/>
                    <a:pt x="2181" y="1482"/>
                    <a:pt x="2180" y="1475"/>
                  </a:cubicBezTo>
                  <a:lnTo>
                    <a:pt x="2180" y="1475"/>
                  </a:lnTo>
                  <a:cubicBezTo>
                    <a:pt x="2186" y="1481"/>
                    <a:pt x="2212" y="1484"/>
                    <a:pt x="2245" y="1484"/>
                  </a:cubicBezTo>
                  <a:cubicBezTo>
                    <a:pt x="2282" y="1484"/>
                    <a:pt x="2327" y="1481"/>
                    <a:pt x="2358" y="1478"/>
                  </a:cubicBezTo>
                  <a:lnTo>
                    <a:pt x="2358" y="1478"/>
                  </a:lnTo>
                  <a:lnTo>
                    <a:pt x="2347" y="1495"/>
                  </a:lnTo>
                  <a:cubicBezTo>
                    <a:pt x="2403" y="1478"/>
                    <a:pt x="2403" y="1478"/>
                    <a:pt x="2475" y="1478"/>
                  </a:cubicBezTo>
                  <a:cubicBezTo>
                    <a:pt x="2489" y="1478"/>
                    <a:pt x="2492" y="1485"/>
                    <a:pt x="2481" y="1485"/>
                  </a:cubicBezTo>
                  <a:cubicBezTo>
                    <a:pt x="2480" y="1485"/>
                    <a:pt x="2479" y="1485"/>
                    <a:pt x="2478" y="1485"/>
                  </a:cubicBezTo>
                  <a:lnTo>
                    <a:pt x="2478" y="1485"/>
                  </a:lnTo>
                  <a:cubicBezTo>
                    <a:pt x="2486" y="1486"/>
                    <a:pt x="2493" y="1487"/>
                    <a:pt x="2498" y="1487"/>
                  </a:cubicBezTo>
                  <a:cubicBezTo>
                    <a:pt x="2515" y="1487"/>
                    <a:pt x="2523" y="1483"/>
                    <a:pt x="2539" y="1483"/>
                  </a:cubicBezTo>
                  <a:cubicBezTo>
                    <a:pt x="2549" y="1483"/>
                    <a:pt x="2562" y="1484"/>
                    <a:pt x="2582" y="1489"/>
                  </a:cubicBezTo>
                  <a:lnTo>
                    <a:pt x="2560" y="1495"/>
                  </a:lnTo>
                  <a:cubicBezTo>
                    <a:pt x="2576" y="1496"/>
                    <a:pt x="2587" y="1497"/>
                    <a:pt x="2595" y="1497"/>
                  </a:cubicBezTo>
                  <a:cubicBezTo>
                    <a:pt x="2616" y="1497"/>
                    <a:pt x="2620" y="1493"/>
                    <a:pt x="2644" y="1489"/>
                  </a:cubicBezTo>
                  <a:cubicBezTo>
                    <a:pt x="2649" y="1488"/>
                    <a:pt x="2655" y="1488"/>
                    <a:pt x="2661" y="1488"/>
                  </a:cubicBezTo>
                  <a:cubicBezTo>
                    <a:pt x="2701" y="1488"/>
                    <a:pt x="2757" y="1502"/>
                    <a:pt x="2767" y="1512"/>
                  </a:cubicBezTo>
                  <a:cubicBezTo>
                    <a:pt x="2771" y="1508"/>
                    <a:pt x="2789" y="1504"/>
                    <a:pt x="2811" y="1504"/>
                  </a:cubicBezTo>
                  <a:cubicBezTo>
                    <a:pt x="2820" y="1504"/>
                    <a:pt x="2830" y="1504"/>
                    <a:pt x="2840" y="1506"/>
                  </a:cubicBezTo>
                  <a:cubicBezTo>
                    <a:pt x="2845" y="1512"/>
                    <a:pt x="2834" y="1512"/>
                    <a:pt x="2828" y="1512"/>
                  </a:cubicBezTo>
                  <a:cubicBezTo>
                    <a:pt x="2860" y="1517"/>
                    <a:pt x="2887" y="1518"/>
                    <a:pt x="2911" y="1518"/>
                  </a:cubicBezTo>
                  <a:cubicBezTo>
                    <a:pt x="2930" y="1518"/>
                    <a:pt x="2948" y="1518"/>
                    <a:pt x="2965" y="1518"/>
                  </a:cubicBezTo>
                  <a:cubicBezTo>
                    <a:pt x="2990" y="1518"/>
                    <a:pt x="3014" y="1519"/>
                    <a:pt x="3041" y="1528"/>
                  </a:cubicBezTo>
                  <a:cubicBezTo>
                    <a:pt x="3041" y="1528"/>
                    <a:pt x="3046" y="1533"/>
                    <a:pt x="3051" y="1534"/>
                  </a:cubicBezTo>
                  <a:lnTo>
                    <a:pt x="3051" y="1534"/>
                  </a:lnTo>
                  <a:cubicBezTo>
                    <a:pt x="2980" y="1529"/>
                    <a:pt x="2923" y="1524"/>
                    <a:pt x="2918" y="1523"/>
                  </a:cubicBezTo>
                  <a:lnTo>
                    <a:pt x="2918" y="1523"/>
                  </a:lnTo>
                  <a:cubicBezTo>
                    <a:pt x="2918" y="1534"/>
                    <a:pt x="2979" y="1540"/>
                    <a:pt x="2929" y="1556"/>
                  </a:cubicBezTo>
                  <a:cubicBezTo>
                    <a:pt x="2967" y="1552"/>
                    <a:pt x="3028" y="1541"/>
                    <a:pt x="3082" y="1541"/>
                  </a:cubicBezTo>
                  <a:cubicBezTo>
                    <a:pt x="3100" y="1541"/>
                    <a:pt x="3116" y="1542"/>
                    <a:pt x="3131" y="1545"/>
                  </a:cubicBezTo>
                  <a:cubicBezTo>
                    <a:pt x="3131" y="1551"/>
                    <a:pt x="3136" y="1551"/>
                    <a:pt x="3136" y="1551"/>
                  </a:cubicBezTo>
                  <a:lnTo>
                    <a:pt x="3131" y="1551"/>
                  </a:lnTo>
                  <a:cubicBezTo>
                    <a:pt x="3148" y="1556"/>
                    <a:pt x="3159" y="1556"/>
                    <a:pt x="3170" y="1556"/>
                  </a:cubicBezTo>
                  <a:cubicBezTo>
                    <a:pt x="3192" y="1556"/>
                    <a:pt x="3204" y="1562"/>
                    <a:pt x="3220" y="1562"/>
                  </a:cubicBezTo>
                  <a:cubicBezTo>
                    <a:pt x="3226" y="1573"/>
                    <a:pt x="3293" y="1573"/>
                    <a:pt x="3327" y="1573"/>
                  </a:cubicBezTo>
                  <a:cubicBezTo>
                    <a:pt x="3327" y="1562"/>
                    <a:pt x="3366" y="1568"/>
                    <a:pt x="3327" y="1556"/>
                  </a:cubicBezTo>
                  <a:lnTo>
                    <a:pt x="3288" y="1556"/>
                  </a:lnTo>
                  <a:lnTo>
                    <a:pt x="3288" y="1551"/>
                  </a:lnTo>
                  <a:cubicBezTo>
                    <a:pt x="3271" y="1551"/>
                    <a:pt x="3243" y="1551"/>
                    <a:pt x="3209" y="1545"/>
                  </a:cubicBezTo>
                  <a:cubicBezTo>
                    <a:pt x="3223" y="1545"/>
                    <a:pt x="3236" y="1544"/>
                    <a:pt x="3250" y="1544"/>
                  </a:cubicBezTo>
                  <a:cubicBezTo>
                    <a:pt x="3264" y="1544"/>
                    <a:pt x="3279" y="1545"/>
                    <a:pt x="3299" y="1551"/>
                  </a:cubicBezTo>
                  <a:cubicBezTo>
                    <a:pt x="3316" y="1545"/>
                    <a:pt x="3332" y="1534"/>
                    <a:pt x="3344" y="1534"/>
                  </a:cubicBezTo>
                  <a:cubicBezTo>
                    <a:pt x="3383" y="1556"/>
                    <a:pt x="3467" y="1573"/>
                    <a:pt x="3478" y="1584"/>
                  </a:cubicBezTo>
                  <a:cubicBezTo>
                    <a:pt x="3532" y="1584"/>
                    <a:pt x="3600" y="1588"/>
                    <a:pt x="3659" y="1588"/>
                  </a:cubicBezTo>
                  <a:cubicBezTo>
                    <a:pt x="3703" y="1588"/>
                    <a:pt x="3743" y="1586"/>
                    <a:pt x="3769" y="1579"/>
                  </a:cubicBezTo>
                  <a:cubicBezTo>
                    <a:pt x="3775" y="1578"/>
                    <a:pt x="3779" y="1577"/>
                    <a:pt x="3783" y="1577"/>
                  </a:cubicBezTo>
                  <a:cubicBezTo>
                    <a:pt x="3799" y="1577"/>
                    <a:pt x="3804" y="1585"/>
                    <a:pt x="3808" y="1590"/>
                  </a:cubicBezTo>
                  <a:lnTo>
                    <a:pt x="3769" y="1590"/>
                  </a:lnTo>
                  <a:cubicBezTo>
                    <a:pt x="3807" y="1590"/>
                    <a:pt x="3866" y="1595"/>
                    <a:pt x="3905" y="1595"/>
                  </a:cubicBezTo>
                  <a:cubicBezTo>
                    <a:pt x="3925" y="1595"/>
                    <a:pt x="3939" y="1594"/>
                    <a:pt x="3943" y="1590"/>
                  </a:cubicBezTo>
                  <a:lnTo>
                    <a:pt x="3943" y="1590"/>
                  </a:lnTo>
                  <a:cubicBezTo>
                    <a:pt x="4016" y="1601"/>
                    <a:pt x="3904" y="1601"/>
                    <a:pt x="3999" y="1607"/>
                  </a:cubicBezTo>
                  <a:lnTo>
                    <a:pt x="3988" y="1607"/>
                  </a:lnTo>
                  <a:cubicBezTo>
                    <a:pt x="4045" y="1621"/>
                    <a:pt x="4096" y="1624"/>
                    <a:pt x="4145" y="1624"/>
                  </a:cubicBezTo>
                  <a:cubicBezTo>
                    <a:pt x="4203" y="1624"/>
                    <a:pt x="4258" y="1619"/>
                    <a:pt x="4318" y="1619"/>
                  </a:cubicBezTo>
                  <a:cubicBezTo>
                    <a:pt x="4369" y="1619"/>
                    <a:pt x="4423" y="1623"/>
                    <a:pt x="4484" y="1636"/>
                  </a:cubicBezTo>
                  <a:lnTo>
                    <a:pt x="4484" y="1636"/>
                  </a:lnTo>
                  <a:cubicBezTo>
                    <a:pt x="4482" y="1636"/>
                    <a:pt x="4480" y="1635"/>
                    <a:pt x="4478" y="1635"/>
                  </a:cubicBezTo>
                  <a:lnTo>
                    <a:pt x="4478" y="1635"/>
                  </a:lnTo>
                  <a:cubicBezTo>
                    <a:pt x="4483" y="1636"/>
                    <a:pt x="4489" y="1640"/>
                    <a:pt x="4503" y="1640"/>
                  </a:cubicBezTo>
                  <a:cubicBezTo>
                    <a:pt x="4497" y="1639"/>
                    <a:pt x="4490" y="1637"/>
                    <a:pt x="4484" y="1636"/>
                  </a:cubicBezTo>
                  <a:lnTo>
                    <a:pt x="4484" y="1636"/>
                  </a:lnTo>
                  <a:cubicBezTo>
                    <a:pt x="4717" y="1668"/>
                    <a:pt x="4971" y="1658"/>
                    <a:pt x="5197" y="1702"/>
                  </a:cubicBezTo>
                  <a:cubicBezTo>
                    <a:pt x="5218" y="1705"/>
                    <a:pt x="5233" y="1707"/>
                    <a:pt x="5245" y="1707"/>
                  </a:cubicBezTo>
                  <a:cubicBezTo>
                    <a:pt x="5272" y="1707"/>
                    <a:pt x="5284" y="1700"/>
                    <a:pt x="5315" y="1696"/>
                  </a:cubicBezTo>
                  <a:lnTo>
                    <a:pt x="5326" y="1713"/>
                  </a:lnTo>
                  <a:lnTo>
                    <a:pt x="5399" y="1702"/>
                  </a:lnTo>
                  <a:cubicBezTo>
                    <a:pt x="5404" y="1702"/>
                    <a:pt x="5410" y="1702"/>
                    <a:pt x="5415" y="1702"/>
                  </a:cubicBezTo>
                  <a:cubicBezTo>
                    <a:pt x="5497" y="1702"/>
                    <a:pt x="5559" y="1737"/>
                    <a:pt x="5655" y="1737"/>
                  </a:cubicBezTo>
                  <a:cubicBezTo>
                    <a:pt x="5666" y="1737"/>
                    <a:pt x="5678" y="1737"/>
                    <a:pt x="5690" y="1736"/>
                  </a:cubicBezTo>
                  <a:lnTo>
                    <a:pt x="5679" y="1724"/>
                  </a:lnTo>
                  <a:lnTo>
                    <a:pt x="5679" y="1724"/>
                  </a:lnTo>
                  <a:cubicBezTo>
                    <a:pt x="5724" y="1730"/>
                    <a:pt x="5819" y="1730"/>
                    <a:pt x="5808" y="1741"/>
                  </a:cubicBezTo>
                  <a:cubicBezTo>
                    <a:pt x="5812" y="1741"/>
                    <a:pt x="5818" y="1736"/>
                    <a:pt x="5826" y="1736"/>
                  </a:cubicBezTo>
                  <a:cubicBezTo>
                    <a:pt x="5831" y="1736"/>
                    <a:pt x="5836" y="1737"/>
                    <a:pt x="5841" y="1741"/>
                  </a:cubicBezTo>
                  <a:lnTo>
                    <a:pt x="5841" y="1747"/>
                  </a:lnTo>
                  <a:lnTo>
                    <a:pt x="5953" y="1741"/>
                  </a:lnTo>
                  <a:lnTo>
                    <a:pt x="5953" y="1741"/>
                  </a:lnTo>
                  <a:cubicBezTo>
                    <a:pt x="6037" y="1752"/>
                    <a:pt x="5937" y="1769"/>
                    <a:pt x="6065" y="1780"/>
                  </a:cubicBezTo>
                  <a:cubicBezTo>
                    <a:pt x="6110" y="1780"/>
                    <a:pt x="6194" y="1769"/>
                    <a:pt x="6177" y="1764"/>
                  </a:cubicBezTo>
                  <a:cubicBezTo>
                    <a:pt x="6161" y="1764"/>
                    <a:pt x="6133" y="1758"/>
                    <a:pt x="6133" y="1747"/>
                  </a:cubicBezTo>
                  <a:lnTo>
                    <a:pt x="6172" y="1747"/>
                  </a:lnTo>
                  <a:cubicBezTo>
                    <a:pt x="6177" y="1741"/>
                    <a:pt x="6183" y="1730"/>
                    <a:pt x="6189" y="1724"/>
                  </a:cubicBezTo>
                  <a:lnTo>
                    <a:pt x="6205" y="1724"/>
                  </a:lnTo>
                  <a:lnTo>
                    <a:pt x="6222" y="1713"/>
                  </a:lnTo>
                  <a:lnTo>
                    <a:pt x="6183" y="1713"/>
                  </a:lnTo>
                  <a:cubicBezTo>
                    <a:pt x="6177" y="1702"/>
                    <a:pt x="6161" y="1696"/>
                    <a:pt x="6116" y="1685"/>
                  </a:cubicBezTo>
                  <a:lnTo>
                    <a:pt x="6043" y="1691"/>
                  </a:lnTo>
                  <a:lnTo>
                    <a:pt x="6021" y="1680"/>
                  </a:lnTo>
                  <a:lnTo>
                    <a:pt x="6021" y="1680"/>
                  </a:lnTo>
                  <a:lnTo>
                    <a:pt x="6082" y="1685"/>
                  </a:lnTo>
                  <a:cubicBezTo>
                    <a:pt x="6068" y="1678"/>
                    <a:pt x="6055" y="1676"/>
                    <a:pt x="6044" y="1676"/>
                  </a:cubicBezTo>
                  <a:cubicBezTo>
                    <a:pt x="6028" y="1676"/>
                    <a:pt x="6014" y="1680"/>
                    <a:pt x="5998" y="1680"/>
                  </a:cubicBezTo>
                  <a:cubicBezTo>
                    <a:pt x="5993" y="1674"/>
                    <a:pt x="5981" y="1668"/>
                    <a:pt x="5970" y="1668"/>
                  </a:cubicBezTo>
                  <a:lnTo>
                    <a:pt x="5897" y="1685"/>
                  </a:lnTo>
                  <a:cubicBezTo>
                    <a:pt x="5886" y="1674"/>
                    <a:pt x="5931" y="1668"/>
                    <a:pt x="5881" y="1663"/>
                  </a:cubicBezTo>
                  <a:lnTo>
                    <a:pt x="5881" y="1663"/>
                  </a:lnTo>
                  <a:cubicBezTo>
                    <a:pt x="5847" y="1668"/>
                    <a:pt x="5914" y="1680"/>
                    <a:pt x="5858" y="1685"/>
                  </a:cubicBezTo>
                  <a:cubicBezTo>
                    <a:pt x="5833" y="1673"/>
                    <a:pt x="5833" y="1666"/>
                    <a:pt x="5816" y="1666"/>
                  </a:cubicBezTo>
                  <a:cubicBezTo>
                    <a:pt x="5810" y="1666"/>
                    <a:pt x="5802" y="1667"/>
                    <a:pt x="5791" y="1668"/>
                  </a:cubicBezTo>
                  <a:cubicBezTo>
                    <a:pt x="5785" y="1663"/>
                    <a:pt x="5797" y="1663"/>
                    <a:pt x="5813" y="1657"/>
                  </a:cubicBezTo>
                  <a:lnTo>
                    <a:pt x="5813" y="1657"/>
                  </a:lnTo>
                  <a:cubicBezTo>
                    <a:pt x="5805" y="1658"/>
                    <a:pt x="5795" y="1659"/>
                    <a:pt x="5785" y="1659"/>
                  </a:cubicBezTo>
                  <a:cubicBezTo>
                    <a:pt x="5767" y="1659"/>
                    <a:pt x="5748" y="1658"/>
                    <a:pt x="5732" y="1658"/>
                  </a:cubicBezTo>
                  <a:cubicBezTo>
                    <a:pt x="5717" y="1658"/>
                    <a:pt x="5704" y="1659"/>
                    <a:pt x="5696" y="1663"/>
                  </a:cubicBezTo>
                  <a:cubicBezTo>
                    <a:pt x="5662" y="1652"/>
                    <a:pt x="5573" y="1657"/>
                    <a:pt x="5578" y="1635"/>
                  </a:cubicBezTo>
                  <a:lnTo>
                    <a:pt x="5578" y="1635"/>
                  </a:lnTo>
                  <a:cubicBezTo>
                    <a:pt x="5567" y="1640"/>
                    <a:pt x="5517" y="1646"/>
                    <a:pt x="5483" y="1646"/>
                  </a:cubicBezTo>
                  <a:cubicBezTo>
                    <a:pt x="5545" y="1629"/>
                    <a:pt x="5360" y="1635"/>
                    <a:pt x="5377" y="1612"/>
                  </a:cubicBezTo>
                  <a:lnTo>
                    <a:pt x="5377" y="1612"/>
                  </a:lnTo>
                  <a:cubicBezTo>
                    <a:pt x="5364" y="1617"/>
                    <a:pt x="5345" y="1619"/>
                    <a:pt x="5324" y="1619"/>
                  </a:cubicBezTo>
                  <a:cubicBezTo>
                    <a:pt x="5277" y="1619"/>
                    <a:pt x="5216" y="1611"/>
                    <a:pt x="5164" y="1611"/>
                  </a:cubicBezTo>
                  <a:cubicBezTo>
                    <a:pt x="5160" y="1611"/>
                    <a:pt x="5156" y="1611"/>
                    <a:pt x="5152" y="1612"/>
                  </a:cubicBezTo>
                  <a:lnTo>
                    <a:pt x="5152" y="1612"/>
                  </a:lnTo>
                  <a:cubicBezTo>
                    <a:pt x="5150" y="1610"/>
                    <a:pt x="5148" y="1610"/>
                    <a:pt x="5146" y="1610"/>
                  </a:cubicBezTo>
                  <a:cubicBezTo>
                    <a:pt x="5144" y="1610"/>
                    <a:pt x="5142" y="1610"/>
                    <a:pt x="5141" y="1611"/>
                  </a:cubicBezTo>
                  <a:lnTo>
                    <a:pt x="5141" y="1611"/>
                  </a:lnTo>
                  <a:cubicBezTo>
                    <a:pt x="5105" y="1605"/>
                    <a:pt x="5094" y="1595"/>
                    <a:pt x="5069" y="1590"/>
                  </a:cubicBezTo>
                  <a:cubicBezTo>
                    <a:pt x="5063" y="1607"/>
                    <a:pt x="4990" y="1607"/>
                    <a:pt x="4951" y="1618"/>
                  </a:cubicBezTo>
                  <a:cubicBezTo>
                    <a:pt x="4901" y="1596"/>
                    <a:pt x="4985" y="1596"/>
                    <a:pt x="4973" y="1579"/>
                  </a:cubicBezTo>
                  <a:lnTo>
                    <a:pt x="4973" y="1579"/>
                  </a:lnTo>
                  <a:cubicBezTo>
                    <a:pt x="4973" y="1596"/>
                    <a:pt x="4873" y="1584"/>
                    <a:pt x="4895" y="1601"/>
                  </a:cubicBezTo>
                  <a:cubicBezTo>
                    <a:pt x="4850" y="1584"/>
                    <a:pt x="4856" y="1590"/>
                    <a:pt x="4839" y="1573"/>
                  </a:cubicBezTo>
                  <a:cubicBezTo>
                    <a:pt x="4835" y="1581"/>
                    <a:pt x="4828" y="1584"/>
                    <a:pt x="4820" y="1584"/>
                  </a:cubicBezTo>
                  <a:cubicBezTo>
                    <a:pt x="4811" y="1584"/>
                    <a:pt x="4799" y="1581"/>
                    <a:pt x="4785" y="1581"/>
                  </a:cubicBezTo>
                  <a:cubicBezTo>
                    <a:pt x="4778" y="1581"/>
                    <a:pt x="4769" y="1582"/>
                    <a:pt x="4761" y="1584"/>
                  </a:cubicBezTo>
                  <a:cubicBezTo>
                    <a:pt x="4714" y="1572"/>
                    <a:pt x="4731" y="1565"/>
                    <a:pt x="4714" y="1565"/>
                  </a:cubicBezTo>
                  <a:cubicBezTo>
                    <a:pt x="4708" y="1565"/>
                    <a:pt x="4699" y="1566"/>
                    <a:pt x="4682" y="1568"/>
                  </a:cubicBezTo>
                  <a:cubicBezTo>
                    <a:pt x="4649" y="1556"/>
                    <a:pt x="4710" y="1551"/>
                    <a:pt x="4710" y="1551"/>
                  </a:cubicBezTo>
                  <a:cubicBezTo>
                    <a:pt x="4703" y="1550"/>
                    <a:pt x="4697" y="1550"/>
                    <a:pt x="4691" y="1550"/>
                  </a:cubicBezTo>
                  <a:cubicBezTo>
                    <a:pt x="4650" y="1550"/>
                    <a:pt x="4675" y="1568"/>
                    <a:pt x="4660" y="1573"/>
                  </a:cubicBezTo>
                  <a:cubicBezTo>
                    <a:pt x="4581" y="1573"/>
                    <a:pt x="4626" y="1562"/>
                    <a:pt x="4598" y="1551"/>
                  </a:cubicBezTo>
                  <a:cubicBezTo>
                    <a:pt x="4558" y="1551"/>
                    <a:pt x="4525" y="1558"/>
                    <a:pt x="4493" y="1558"/>
                  </a:cubicBezTo>
                  <a:cubicBezTo>
                    <a:pt x="4485" y="1558"/>
                    <a:pt x="4477" y="1557"/>
                    <a:pt x="4469" y="1556"/>
                  </a:cubicBezTo>
                  <a:cubicBezTo>
                    <a:pt x="4464" y="1556"/>
                    <a:pt x="4458" y="1556"/>
                    <a:pt x="4469" y="1551"/>
                  </a:cubicBezTo>
                  <a:lnTo>
                    <a:pt x="4469" y="1551"/>
                  </a:lnTo>
                  <a:cubicBezTo>
                    <a:pt x="4457" y="1553"/>
                    <a:pt x="4443" y="1554"/>
                    <a:pt x="4428" y="1554"/>
                  </a:cubicBezTo>
                  <a:cubicBezTo>
                    <a:pt x="4386" y="1554"/>
                    <a:pt x="4333" y="1548"/>
                    <a:pt x="4289" y="1548"/>
                  </a:cubicBezTo>
                  <a:cubicBezTo>
                    <a:pt x="4273" y="1548"/>
                    <a:pt x="4258" y="1548"/>
                    <a:pt x="4245" y="1551"/>
                  </a:cubicBezTo>
                  <a:cubicBezTo>
                    <a:pt x="4244" y="1551"/>
                    <a:pt x="4243" y="1550"/>
                    <a:pt x="4242" y="1550"/>
                  </a:cubicBezTo>
                  <a:lnTo>
                    <a:pt x="4242" y="1550"/>
                  </a:lnTo>
                  <a:cubicBezTo>
                    <a:pt x="4245" y="1558"/>
                    <a:pt x="4245" y="1564"/>
                    <a:pt x="4245" y="1573"/>
                  </a:cubicBezTo>
                  <a:cubicBezTo>
                    <a:pt x="4237" y="1572"/>
                    <a:pt x="4229" y="1571"/>
                    <a:pt x="4222" y="1571"/>
                  </a:cubicBezTo>
                  <a:cubicBezTo>
                    <a:pt x="4215" y="1571"/>
                    <a:pt x="4209" y="1572"/>
                    <a:pt x="4203" y="1572"/>
                  </a:cubicBezTo>
                  <a:cubicBezTo>
                    <a:pt x="4192" y="1572"/>
                    <a:pt x="4184" y="1570"/>
                    <a:pt x="4178" y="1562"/>
                  </a:cubicBezTo>
                  <a:lnTo>
                    <a:pt x="4178" y="1562"/>
                  </a:lnTo>
                  <a:cubicBezTo>
                    <a:pt x="4184" y="1564"/>
                    <a:pt x="4187" y="1564"/>
                    <a:pt x="4190" y="1564"/>
                  </a:cubicBezTo>
                  <a:cubicBezTo>
                    <a:pt x="4196" y="1564"/>
                    <a:pt x="4199" y="1562"/>
                    <a:pt x="4206" y="1562"/>
                  </a:cubicBezTo>
                  <a:lnTo>
                    <a:pt x="4172" y="1562"/>
                  </a:lnTo>
                  <a:cubicBezTo>
                    <a:pt x="4158" y="1554"/>
                    <a:pt x="4170" y="1554"/>
                    <a:pt x="4184" y="1554"/>
                  </a:cubicBezTo>
                  <a:cubicBezTo>
                    <a:pt x="4199" y="1554"/>
                    <a:pt x="4217" y="1554"/>
                    <a:pt x="4217" y="1545"/>
                  </a:cubicBezTo>
                  <a:cubicBezTo>
                    <a:pt x="4176" y="1545"/>
                    <a:pt x="4130" y="1550"/>
                    <a:pt x="4091" y="1550"/>
                  </a:cubicBezTo>
                  <a:cubicBezTo>
                    <a:pt x="4071" y="1550"/>
                    <a:pt x="4053" y="1549"/>
                    <a:pt x="4038" y="1545"/>
                  </a:cubicBezTo>
                  <a:cubicBezTo>
                    <a:pt x="4035" y="1540"/>
                    <a:pt x="4044" y="1538"/>
                    <a:pt x="4057" y="1538"/>
                  </a:cubicBezTo>
                  <a:cubicBezTo>
                    <a:pt x="4072" y="1538"/>
                    <a:pt x="4093" y="1541"/>
                    <a:pt x="4100" y="1541"/>
                  </a:cubicBezTo>
                  <a:cubicBezTo>
                    <a:pt x="4106" y="1541"/>
                    <a:pt x="4104" y="1539"/>
                    <a:pt x="4083" y="1534"/>
                  </a:cubicBezTo>
                  <a:lnTo>
                    <a:pt x="4083" y="1534"/>
                  </a:lnTo>
                  <a:lnTo>
                    <a:pt x="4156" y="1545"/>
                  </a:lnTo>
                  <a:cubicBezTo>
                    <a:pt x="4137" y="1533"/>
                    <a:pt x="4138" y="1530"/>
                    <a:pt x="4145" y="1530"/>
                  </a:cubicBezTo>
                  <a:cubicBezTo>
                    <a:pt x="4149" y="1530"/>
                    <a:pt x="4158" y="1532"/>
                    <a:pt x="4163" y="1532"/>
                  </a:cubicBezTo>
                  <a:cubicBezTo>
                    <a:pt x="4170" y="1532"/>
                    <a:pt x="4172" y="1529"/>
                    <a:pt x="4156" y="1517"/>
                  </a:cubicBezTo>
                  <a:cubicBezTo>
                    <a:pt x="4105" y="1512"/>
                    <a:pt x="4077" y="1512"/>
                    <a:pt x="4050" y="1512"/>
                  </a:cubicBezTo>
                  <a:cubicBezTo>
                    <a:pt x="4023" y="1512"/>
                    <a:pt x="3996" y="1512"/>
                    <a:pt x="3948" y="1506"/>
                  </a:cubicBezTo>
                  <a:lnTo>
                    <a:pt x="3948" y="1506"/>
                  </a:lnTo>
                  <a:cubicBezTo>
                    <a:pt x="3926" y="1512"/>
                    <a:pt x="3954" y="1517"/>
                    <a:pt x="3932" y="1528"/>
                  </a:cubicBezTo>
                  <a:cubicBezTo>
                    <a:pt x="3806" y="1528"/>
                    <a:pt x="3820" y="1488"/>
                    <a:pt x="3751" y="1488"/>
                  </a:cubicBezTo>
                  <a:cubicBezTo>
                    <a:pt x="3743" y="1488"/>
                    <a:pt x="3734" y="1488"/>
                    <a:pt x="3724" y="1489"/>
                  </a:cubicBezTo>
                  <a:cubicBezTo>
                    <a:pt x="3705" y="1497"/>
                    <a:pt x="3694" y="1507"/>
                    <a:pt x="3664" y="1507"/>
                  </a:cubicBezTo>
                  <a:cubicBezTo>
                    <a:pt x="3651" y="1507"/>
                    <a:pt x="3635" y="1505"/>
                    <a:pt x="3612" y="1500"/>
                  </a:cubicBezTo>
                  <a:lnTo>
                    <a:pt x="3640" y="1484"/>
                  </a:lnTo>
                  <a:cubicBezTo>
                    <a:pt x="3632" y="1483"/>
                    <a:pt x="3624" y="1483"/>
                    <a:pt x="3617" y="1483"/>
                  </a:cubicBezTo>
                  <a:cubicBezTo>
                    <a:pt x="3568" y="1483"/>
                    <a:pt x="3569" y="1495"/>
                    <a:pt x="3535" y="1495"/>
                  </a:cubicBezTo>
                  <a:cubicBezTo>
                    <a:pt x="3523" y="1495"/>
                    <a:pt x="3507" y="1493"/>
                    <a:pt x="3484" y="1489"/>
                  </a:cubicBezTo>
                  <a:cubicBezTo>
                    <a:pt x="3495" y="1486"/>
                    <a:pt x="3514" y="1486"/>
                    <a:pt x="3529" y="1486"/>
                  </a:cubicBezTo>
                  <a:cubicBezTo>
                    <a:pt x="3544" y="1486"/>
                    <a:pt x="3554" y="1486"/>
                    <a:pt x="3545" y="1484"/>
                  </a:cubicBezTo>
                  <a:cubicBezTo>
                    <a:pt x="3528" y="1479"/>
                    <a:pt x="3517" y="1477"/>
                    <a:pt x="3509" y="1477"/>
                  </a:cubicBezTo>
                  <a:cubicBezTo>
                    <a:pt x="3488" y="1477"/>
                    <a:pt x="3487" y="1489"/>
                    <a:pt x="3450" y="1489"/>
                  </a:cubicBezTo>
                  <a:lnTo>
                    <a:pt x="3444" y="1472"/>
                  </a:lnTo>
                  <a:cubicBezTo>
                    <a:pt x="3344" y="1467"/>
                    <a:pt x="3232" y="1467"/>
                    <a:pt x="3120" y="1461"/>
                  </a:cubicBezTo>
                  <a:cubicBezTo>
                    <a:pt x="3125" y="1456"/>
                    <a:pt x="3148" y="1456"/>
                    <a:pt x="3120" y="1444"/>
                  </a:cubicBezTo>
                  <a:cubicBezTo>
                    <a:pt x="2980" y="1444"/>
                    <a:pt x="2823" y="1422"/>
                    <a:pt x="2688" y="1400"/>
                  </a:cubicBezTo>
                  <a:lnTo>
                    <a:pt x="2638" y="1411"/>
                  </a:lnTo>
                  <a:cubicBezTo>
                    <a:pt x="2621" y="1411"/>
                    <a:pt x="2616" y="1400"/>
                    <a:pt x="2627" y="1400"/>
                  </a:cubicBezTo>
                  <a:cubicBezTo>
                    <a:pt x="2617" y="1397"/>
                    <a:pt x="2610" y="1396"/>
                    <a:pt x="2607" y="1396"/>
                  </a:cubicBezTo>
                  <a:cubicBezTo>
                    <a:pt x="2592" y="1396"/>
                    <a:pt x="2617" y="1411"/>
                    <a:pt x="2599" y="1411"/>
                  </a:cubicBezTo>
                  <a:cubicBezTo>
                    <a:pt x="2573" y="1411"/>
                    <a:pt x="2561" y="1401"/>
                    <a:pt x="2573" y="1400"/>
                  </a:cubicBezTo>
                  <a:lnTo>
                    <a:pt x="2573" y="1400"/>
                  </a:lnTo>
                  <a:cubicBezTo>
                    <a:pt x="2546" y="1401"/>
                    <a:pt x="2511" y="1402"/>
                    <a:pt x="2474" y="1402"/>
                  </a:cubicBezTo>
                  <a:cubicBezTo>
                    <a:pt x="2387" y="1402"/>
                    <a:pt x="2284" y="1396"/>
                    <a:pt x="2218" y="1377"/>
                  </a:cubicBezTo>
                  <a:lnTo>
                    <a:pt x="2235" y="1377"/>
                  </a:lnTo>
                  <a:cubicBezTo>
                    <a:pt x="2224" y="1375"/>
                    <a:pt x="2214" y="1375"/>
                    <a:pt x="2206" y="1375"/>
                  </a:cubicBezTo>
                  <a:cubicBezTo>
                    <a:pt x="2168" y="1375"/>
                    <a:pt x="2147" y="1388"/>
                    <a:pt x="2114" y="1388"/>
                  </a:cubicBezTo>
                  <a:cubicBezTo>
                    <a:pt x="2104" y="1388"/>
                    <a:pt x="2092" y="1386"/>
                    <a:pt x="2078" y="1383"/>
                  </a:cubicBezTo>
                  <a:lnTo>
                    <a:pt x="2089" y="1377"/>
                  </a:lnTo>
                  <a:cubicBezTo>
                    <a:pt x="1927" y="1360"/>
                    <a:pt x="1742" y="1355"/>
                    <a:pt x="1619" y="1327"/>
                  </a:cubicBezTo>
                  <a:cubicBezTo>
                    <a:pt x="1614" y="1330"/>
                    <a:pt x="1606" y="1331"/>
                    <a:pt x="1595" y="1331"/>
                  </a:cubicBezTo>
                  <a:cubicBezTo>
                    <a:pt x="1564" y="1331"/>
                    <a:pt x="1513" y="1322"/>
                    <a:pt x="1479" y="1322"/>
                  </a:cubicBezTo>
                  <a:cubicBezTo>
                    <a:pt x="1461" y="1322"/>
                    <a:pt x="1448" y="1324"/>
                    <a:pt x="1445" y="1332"/>
                  </a:cubicBezTo>
                  <a:cubicBezTo>
                    <a:pt x="1411" y="1321"/>
                    <a:pt x="1395" y="1316"/>
                    <a:pt x="1378" y="1310"/>
                  </a:cubicBezTo>
                  <a:lnTo>
                    <a:pt x="1383" y="1310"/>
                  </a:lnTo>
                  <a:cubicBezTo>
                    <a:pt x="1389" y="1304"/>
                    <a:pt x="1361" y="1310"/>
                    <a:pt x="1378" y="1299"/>
                  </a:cubicBezTo>
                  <a:cubicBezTo>
                    <a:pt x="1367" y="1299"/>
                    <a:pt x="1361" y="1304"/>
                    <a:pt x="1350" y="1304"/>
                  </a:cubicBezTo>
                  <a:lnTo>
                    <a:pt x="1378" y="1288"/>
                  </a:lnTo>
                  <a:lnTo>
                    <a:pt x="1367" y="1293"/>
                  </a:lnTo>
                  <a:cubicBezTo>
                    <a:pt x="1367" y="1293"/>
                    <a:pt x="1367" y="1288"/>
                    <a:pt x="1372" y="1288"/>
                  </a:cubicBezTo>
                  <a:lnTo>
                    <a:pt x="1372" y="1288"/>
                  </a:lnTo>
                  <a:cubicBezTo>
                    <a:pt x="1361" y="1288"/>
                    <a:pt x="1367" y="1293"/>
                    <a:pt x="1355" y="1293"/>
                  </a:cubicBezTo>
                  <a:cubicBezTo>
                    <a:pt x="1367" y="1282"/>
                    <a:pt x="1344" y="1282"/>
                    <a:pt x="1367" y="1276"/>
                  </a:cubicBezTo>
                  <a:cubicBezTo>
                    <a:pt x="1359" y="1276"/>
                    <a:pt x="1359" y="1279"/>
                    <a:pt x="1357" y="1279"/>
                  </a:cubicBezTo>
                  <a:cubicBezTo>
                    <a:pt x="1355" y="1279"/>
                    <a:pt x="1354" y="1278"/>
                    <a:pt x="1350" y="1276"/>
                  </a:cubicBezTo>
                  <a:cubicBezTo>
                    <a:pt x="1364" y="1274"/>
                    <a:pt x="1362" y="1274"/>
                    <a:pt x="1359" y="1274"/>
                  </a:cubicBezTo>
                  <a:cubicBezTo>
                    <a:pt x="1355" y="1274"/>
                    <a:pt x="1350" y="1274"/>
                    <a:pt x="1355" y="1271"/>
                  </a:cubicBezTo>
                  <a:cubicBezTo>
                    <a:pt x="1361" y="1268"/>
                    <a:pt x="1362" y="1268"/>
                    <a:pt x="1364" y="1268"/>
                  </a:cubicBezTo>
                  <a:cubicBezTo>
                    <a:pt x="1365" y="1268"/>
                    <a:pt x="1367" y="1268"/>
                    <a:pt x="1372" y="1265"/>
                  </a:cubicBezTo>
                  <a:lnTo>
                    <a:pt x="1372" y="1265"/>
                  </a:lnTo>
                  <a:cubicBezTo>
                    <a:pt x="1369" y="1266"/>
                    <a:pt x="1367" y="1266"/>
                    <a:pt x="1365" y="1266"/>
                  </a:cubicBezTo>
                  <a:cubicBezTo>
                    <a:pt x="1357" y="1266"/>
                    <a:pt x="1377" y="1254"/>
                    <a:pt x="1372" y="1254"/>
                  </a:cubicBezTo>
                  <a:cubicBezTo>
                    <a:pt x="1372" y="1254"/>
                    <a:pt x="1378" y="1254"/>
                    <a:pt x="1378" y="1248"/>
                  </a:cubicBezTo>
                  <a:lnTo>
                    <a:pt x="1378" y="1248"/>
                  </a:lnTo>
                  <a:cubicBezTo>
                    <a:pt x="1378" y="1248"/>
                    <a:pt x="1367" y="1254"/>
                    <a:pt x="1361" y="1254"/>
                  </a:cubicBezTo>
                  <a:cubicBezTo>
                    <a:pt x="1355" y="1254"/>
                    <a:pt x="1361" y="1248"/>
                    <a:pt x="1355" y="1248"/>
                  </a:cubicBezTo>
                  <a:cubicBezTo>
                    <a:pt x="1361" y="1243"/>
                    <a:pt x="1361" y="1232"/>
                    <a:pt x="1367" y="1226"/>
                  </a:cubicBezTo>
                  <a:lnTo>
                    <a:pt x="1367" y="1226"/>
                  </a:lnTo>
                  <a:cubicBezTo>
                    <a:pt x="1362" y="1228"/>
                    <a:pt x="1359" y="1228"/>
                    <a:pt x="1357" y="1228"/>
                  </a:cubicBezTo>
                  <a:cubicBezTo>
                    <a:pt x="1352" y="1228"/>
                    <a:pt x="1354" y="1224"/>
                    <a:pt x="1350" y="1220"/>
                  </a:cubicBezTo>
                  <a:lnTo>
                    <a:pt x="1367" y="1220"/>
                  </a:lnTo>
                  <a:lnTo>
                    <a:pt x="1367" y="1215"/>
                  </a:lnTo>
                  <a:cubicBezTo>
                    <a:pt x="1367" y="1209"/>
                    <a:pt x="1350" y="1209"/>
                    <a:pt x="1355" y="1198"/>
                  </a:cubicBezTo>
                  <a:lnTo>
                    <a:pt x="1355" y="1198"/>
                  </a:lnTo>
                  <a:cubicBezTo>
                    <a:pt x="1346" y="1202"/>
                    <a:pt x="1334" y="1211"/>
                    <a:pt x="1323" y="1211"/>
                  </a:cubicBezTo>
                  <a:cubicBezTo>
                    <a:pt x="1321" y="1211"/>
                    <a:pt x="1318" y="1210"/>
                    <a:pt x="1316" y="1209"/>
                  </a:cubicBezTo>
                  <a:cubicBezTo>
                    <a:pt x="1322" y="1204"/>
                    <a:pt x="1333" y="1204"/>
                    <a:pt x="1339" y="1204"/>
                  </a:cubicBezTo>
                  <a:lnTo>
                    <a:pt x="1344" y="1204"/>
                  </a:lnTo>
                  <a:cubicBezTo>
                    <a:pt x="1347" y="1201"/>
                    <a:pt x="1344" y="1201"/>
                    <a:pt x="1341" y="1201"/>
                  </a:cubicBezTo>
                  <a:cubicBezTo>
                    <a:pt x="1339" y="1201"/>
                    <a:pt x="1336" y="1201"/>
                    <a:pt x="1339" y="1198"/>
                  </a:cubicBezTo>
                  <a:cubicBezTo>
                    <a:pt x="1344" y="1198"/>
                    <a:pt x="1344" y="1198"/>
                    <a:pt x="1350" y="1192"/>
                  </a:cubicBezTo>
                  <a:lnTo>
                    <a:pt x="1350" y="1192"/>
                  </a:lnTo>
                  <a:cubicBezTo>
                    <a:pt x="1350" y="1198"/>
                    <a:pt x="1344" y="1198"/>
                    <a:pt x="1350" y="1198"/>
                  </a:cubicBezTo>
                  <a:cubicBezTo>
                    <a:pt x="1350" y="1192"/>
                    <a:pt x="1355" y="1192"/>
                    <a:pt x="1361" y="1187"/>
                  </a:cubicBezTo>
                  <a:lnTo>
                    <a:pt x="1361" y="1187"/>
                  </a:lnTo>
                  <a:cubicBezTo>
                    <a:pt x="1355" y="1187"/>
                    <a:pt x="1350" y="1192"/>
                    <a:pt x="1350" y="1192"/>
                  </a:cubicBezTo>
                  <a:cubicBezTo>
                    <a:pt x="1344" y="1187"/>
                    <a:pt x="1361" y="1187"/>
                    <a:pt x="1361" y="1181"/>
                  </a:cubicBezTo>
                  <a:cubicBezTo>
                    <a:pt x="1357" y="1181"/>
                    <a:pt x="1358" y="1179"/>
                    <a:pt x="1356" y="1179"/>
                  </a:cubicBezTo>
                  <a:cubicBezTo>
                    <a:pt x="1355" y="1179"/>
                    <a:pt x="1354" y="1179"/>
                    <a:pt x="1350" y="1181"/>
                  </a:cubicBezTo>
                  <a:cubicBezTo>
                    <a:pt x="1350" y="1181"/>
                    <a:pt x="1355" y="1175"/>
                    <a:pt x="1355" y="1175"/>
                  </a:cubicBezTo>
                  <a:cubicBezTo>
                    <a:pt x="1351" y="1175"/>
                    <a:pt x="1354" y="1168"/>
                    <a:pt x="1346" y="1168"/>
                  </a:cubicBezTo>
                  <a:cubicBezTo>
                    <a:pt x="1344" y="1168"/>
                    <a:pt x="1342" y="1169"/>
                    <a:pt x="1339" y="1170"/>
                  </a:cubicBezTo>
                  <a:cubicBezTo>
                    <a:pt x="1322" y="1170"/>
                    <a:pt x="1344" y="1153"/>
                    <a:pt x="1333" y="1147"/>
                  </a:cubicBezTo>
                  <a:lnTo>
                    <a:pt x="1339" y="1147"/>
                  </a:lnTo>
                  <a:cubicBezTo>
                    <a:pt x="1333" y="1142"/>
                    <a:pt x="1333" y="1136"/>
                    <a:pt x="1322" y="1136"/>
                  </a:cubicBezTo>
                  <a:cubicBezTo>
                    <a:pt x="1322" y="1136"/>
                    <a:pt x="1333" y="1131"/>
                    <a:pt x="1339" y="1131"/>
                  </a:cubicBezTo>
                  <a:cubicBezTo>
                    <a:pt x="1333" y="1125"/>
                    <a:pt x="1327" y="1131"/>
                    <a:pt x="1333" y="1119"/>
                  </a:cubicBezTo>
                  <a:lnTo>
                    <a:pt x="1333" y="1119"/>
                  </a:lnTo>
                  <a:cubicBezTo>
                    <a:pt x="1339" y="1122"/>
                    <a:pt x="1340" y="1122"/>
                    <a:pt x="1340" y="1122"/>
                  </a:cubicBezTo>
                  <a:cubicBezTo>
                    <a:pt x="1340" y="1122"/>
                    <a:pt x="1339" y="1122"/>
                    <a:pt x="1339" y="1125"/>
                  </a:cubicBezTo>
                  <a:cubicBezTo>
                    <a:pt x="1344" y="1119"/>
                    <a:pt x="1350" y="1114"/>
                    <a:pt x="1339" y="1114"/>
                  </a:cubicBezTo>
                  <a:cubicBezTo>
                    <a:pt x="1350" y="1114"/>
                    <a:pt x="1350" y="1108"/>
                    <a:pt x="1350" y="1108"/>
                  </a:cubicBezTo>
                  <a:lnTo>
                    <a:pt x="1339" y="1108"/>
                  </a:lnTo>
                  <a:cubicBezTo>
                    <a:pt x="1339" y="1108"/>
                    <a:pt x="1339" y="1108"/>
                    <a:pt x="1339" y="1103"/>
                  </a:cubicBezTo>
                  <a:lnTo>
                    <a:pt x="1355" y="1103"/>
                  </a:lnTo>
                  <a:cubicBezTo>
                    <a:pt x="1372" y="1091"/>
                    <a:pt x="1322" y="1091"/>
                    <a:pt x="1350" y="1080"/>
                  </a:cubicBezTo>
                  <a:lnTo>
                    <a:pt x="1350" y="1080"/>
                  </a:lnTo>
                  <a:cubicBezTo>
                    <a:pt x="1339" y="1080"/>
                    <a:pt x="1344" y="1086"/>
                    <a:pt x="1327" y="1086"/>
                  </a:cubicBezTo>
                  <a:cubicBezTo>
                    <a:pt x="1333" y="1080"/>
                    <a:pt x="1350" y="1075"/>
                    <a:pt x="1350" y="1069"/>
                  </a:cubicBezTo>
                  <a:cubicBezTo>
                    <a:pt x="1355" y="1066"/>
                    <a:pt x="1350" y="1066"/>
                    <a:pt x="1343" y="1066"/>
                  </a:cubicBezTo>
                  <a:cubicBezTo>
                    <a:pt x="1337" y="1066"/>
                    <a:pt x="1330" y="1066"/>
                    <a:pt x="1333" y="1063"/>
                  </a:cubicBezTo>
                  <a:lnTo>
                    <a:pt x="1333" y="1063"/>
                  </a:lnTo>
                  <a:cubicBezTo>
                    <a:pt x="1329" y="1063"/>
                    <a:pt x="1323" y="1066"/>
                    <a:pt x="1318" y="1066"/>
                  </a:cubicBezTo>
                  <a:cubicBezTo>
                    <a:pt x="1315" y="1066"/>
                    <a:pt x="1312" y="1065"/>
                    <a:pt x="1311" y="1063"/>
                  </a:cubicBezTo>
                  <a:cubicBezTo>
                    <a:pt x="1311" y="1060"/>
                    <a:pt x="1322" y="1056"/>
                    <a:pt x="1328" y="1056"/>
                  </a:cubicBezTo>
                  <a:cubicBezTo>
                    <a:pt x="1331" y="1056"/>
                    <a:pt x="1333" y="1056"/>
                    <a:pt x="1333" y="1058"/>
                  </a:cubicBezTo>
                  <a:lnTo>
                    <a:pt x="1339" y="1058"/>
                  </a:lnTo>
                  <a:cubicBezTo>
                    <a:pt x="1339" y="1058"/>
                    <a:pt x="1344" y="1052"/>
                    <a:pt x="1344" y="1052"/>
                  </a:cubicBezTo>
                  <a:cubicBezTo>
                    <a:pt x="1347" y="1057"/>
                    <a:pt x="1347" y="1059"/>
                    <a:pt x="1347" y="1059"/>
                  </a:cubicBezTo>
                  <a:cubicBezTo>
                    <a:pt x="1347" y="1059"/>
                    <a:pt x="1347" y="1056"/>
                    <a:pt x="1350" y="1052"/>
                  </a:cubicBezTo>
                  <a:cubicBezTo>
                    <a:pt x="1350" y="1047"/>
                    <a:pt x="1350" y="1047"/>
                    <a:pt x="1350" y="1047"/>
                  </a:cubicBezTo>
                  <a:lnTo>
                    <a:pt x="1344" y="1041"/>
                  </a:lnTo>
                  <a:cubicBezTo>
                    <a:pt x="1344" y="1047"/>
                    <a:pt x="1344" y="1047"/>
                    <a:pt x="1344" y="1047"/>
                  </a:cubicBezTo>
                  <a:cubicBezTo>
                    <a:pt x="1344" y="1047"/>
                    <a:pt x="1339" y="1052"/>
                    <a:pt x="1339" y="1052"/>
                  </a:cubicBezTo>
                  <a:cubicBezTo>
                    <a:pt x="1344" y="1047"/>
                    <a:pt x="1344" y="1047"/>
                    <a:pt x="1339" y="1041"/>
                  </a:cubicBezTo>
                  <a:lnTo>
                    <a:pt x="1344" y="1041"/>
                  </a:lnTo>
                  <a:cubicBezTo>
                    <a:pt x="1350" y="1030"/>
                    <a:pt x="1344" y="1035"/>
                    <a:pt x="1344" y="1024"/>
                  </a:cubicBezTo>
                  <a:lnTo>
                    <a:pt x="1344" y="1024"/>
                  </a:lnTo>
                  <a:cubicBezTo>
                    <a:pt x="1346" y="1028"/>
                    <a:pt x="1348" y="1029"/>
                    <a:pt x="1350" y="1029"/>
                  </a:cubicBezTo>
                  <a:cubicBezTo>
                    <a:pt x="1350" y="1029"/>
                    <a:pt x="1351" y="1028"/>
                    <a:pt x="1352" y="1028"/>
                  </a:cubicBezTo>
                  <a:cubicBezTo>
                    <a:pt x="1352" y="1028"/>
                    <a:pt x="1353" y="1029"/>
                    <a:pt x="1353" y="1029"/>
                  </a:cubicBezTo>
                  <a:lnTo>
                    <a:pt x="1353" y="1029"/>
                  </a:lnTo>
                  <a:cubicBezTo>
                    <a:pt x="1354" y="1028"/>
                    <a:pt x="1354" y="1026"/>
                    <a:pt x="1355" y="1024"/>
                  </a:cubicBezTo>
                  <a:cubicBezTo>
                    <a:pt x="1355" y="1034"/>
                    <a:pt x="1356" y="1037"/>
                    <a:pt x="1357" y="1037"/>
                  </a:cubicBezTo>
                  <a:cubicBezTo>
                    <a:pt x="1358" y="1037"/>
                    <a:pt x="1360" y="1033"/>
                    <a:pt x="1360" y="1033"/>
                  </a:cubicBezTo>
                  <a:cubicBezTo>
                    <a:pt x="1361" y="1033"/>
                    <a:pt x="1361" y="1033"/>
                    <a:pt x="1361" y="1035"/>
                  </a:cubicBezTo>
                  <a:cubicBezTo>
                    <a:pt x="1361" y="1047"/>
                    <a:pt x="1361" y="1041"/>
                    <a:pt x="1361" y="1052"/>
                  </a:cubicBezTo>
                  <a:cubicBezTo>
                    <a:pt x="1363" y="1046"/>
                    <a:pt x="1364" y="1043"/>
                    <a:pt x="1365" y="1043"/>
                  </a:cubicBezTo>
                  <a:cubicBezTo>
                    <a:pt x="1367" y="1043"/>
                    <a:pt x="1368" y="1053"/>
                    <a:pt x="1371" y="1053"/>
                  </a:cubicBezTo>
                  <a:cubicBezTo>
                    <a:pt x="1371" y="1053"/>
                    <a:pt x="1371" y="1053"/>
                    <a:pt x="1372" y="1053"/>
                  </a:cubicBezTo>
                  <a:lnTo>
                    <a:pt x="1372" y="1053"/>
                  </a:lnTo>
                  <a:cubicBezTo>
                    <a:pt x="1372" y="1053"/>
                    <a:pt x="1372" y="1053"/>
                    <a:pt x="1372" y="1053"/>
                  </a:cubicBezTo>
                  <a:lnTo>
                    <a:pt x="1372" y="1053"/>
                  </a:lnTo>
                  <a:cubicBezTo>
                    <a:pt x="1372" y="1053"/>
                    <a:pt x="1372" y="1052"/>
                    <a:pt x="1372" y="1052"/>
                  </a:cubicBezTo>
                  <a:lnTo>
                    <a:pt x="1372" y="1052"/>
                  </a:lnTo>
                  <a:cubicBezTo>
                    <a:pt x="1372" y="1052"/>
                    <a:pt x="1372" y="1053"/>
                    <a:pt x="1372" y="1053"/>
                  </a:cubicBezTo>
                  <a:lnTo>
                    <a:pt x="1372" y="1053"/>
                  </a:lnTo>
                  <a:cubicBezTo>
                    <a:pt x="1372" y="1048"/>
                    <a:pt x="1372" y="1044"/>
                    <a:pt x="1372" y="1041"/>
                  </a:cubicBezTo>
                  <a:lnTo>
                    <a:pt x="1383" y="1041"/>
                  </a:lnTo>
                  <a:cubicBezTo>
                    <a:pt x="1378" y="1047"/>
                    <a:pt x="1389" y="1052"/>
                    <a:pt x="1389" y="1058"/>
                  </a:cubicBezTo>
                  <a:cubicBezTo>
                    <a:pt x="1395" y="1041"/>
                    <a:pt x="1395" y="1047"/>
                    <a:pt x="1400" y="1041"/>
                  </a:cubicBezTo>
                  <a:lnTo>
                    <a:pt x="1400" y="1041"/>
                  </a:lnTo>
                  <a:cubicBezTo>
                    <a:pt x="1400" y="1052"/>
                    <a:pt x="1400" y="1058"/>
                    <a:pt x="1395" y="1063"/>
                  </a:cubicBezTo>
                  <a:lnTo>
                    <a:pt x="1400" y="1063"/>
                  </a:lnTo>
                  <a:cubicBezTo>
                    <a:pt x="1400" y="1058"/>
                    <a:pt x="1400" y="1052"/>
                    <a:pt x="1406" y="1052"/>
                  </a:cubicBezTo>
                  <a:lnTo>
                    <a:pt x="1406" y="1052"/>
                  </a:lnTo>
                  <a:lnTo>
                    <a:pt x="1400" y="1063"/>
                  </a:lnTo>
                  <a:cubicBezTo>
                    <a:pt x="1404" y="1063"/>
                    <a:pt x="1409" y="1054"/>
                    <a:pt x="1413" y="1054"/>
                  </a:cubicBezTo>
                  <a:cubicBezTo>
                    <a:pt x="1414" y="1054"/>
                    <a:pt x="1416" y="1055"/>
                    <a:pt x="1417" y="1058"/>
                  </a:cubicBezTo>
                  <a:cubicBezTo>
                    <a:pt x="1417" y="1047"/>
                    <a:pt x="1411" y="1024"/>
                    <a:pt x="1417" y="1019"/>
                  </a:cubicBezTo>
                  <a:cubicBezTo>
                    <a:pt x="1417" y="1024"/>
                    <a:pt x="1417" y="1035"/>
                    <a:pt x="1417" y="1035"/>
                  </a:cubicBezTo>
                  <a:cubicBezTo>
                    <a:pt x="1417" y="1035"/>
                    <a:pt x="1417" y="1033"/>
                    <a:pt x="1419" y="1033"/>
                  </a:cubicBezTo>
                  <a:cubicBezTo>
                    <a:pt x="1419" y="1033"/>
                    <a:pt x="1421" y="1034"/>
                    <a:pt x="1423" y="1035"/>
                  </a:cubicBezTo>
                  <a:cubicBezTo>
                    <a:pt x="1423" y="1047"/>
                    <a:pt x="1423" y="1047"/>
                    <a:pt x="1423" y="1052"/>
                  </a:cubicBezTo>
                  <a:cubicBezTo>
                    <a:pt x="1428" y="1052"/>
                    <a:pt x="1428" y="1063"/>
                    <a:pt x="1428" y="1069"/>
                  </a:cubicBezTo>
                  <a:cubicBezTo>
                    <a:pt x="1428" y="1063"/>
                    <a:pt x="1428" y="1069"/>
                    <a:pt x="1434" y="1052"/>
                  </a:cubicBezTo>
                  <a:cubicBezTo>
                    <a:pt x="1434" y="1052"/>
                    <a:pt x="1434" y="1063"/>
                    <a:pt x="1434" y="1063"/>
                  </a:cubicBezTo>
                  <a:cubicBezTo>
                    <a:pt x="1434" y="1058"/>
                    <a:pt x="1445" y="1063"/>
                    <a:pt x="1439" y="1047"/>
                  </a:cubicBezTo>
                  <a:cubicBezTo>
                    <a:pt x="1442" y="1044"/>
                    <a:pt x="1444" y="1044"/>
                    <a:pt x="1446" y="1044"/>
                  </a:cubicBezTo>
                  <a:cubicBezTo>
                    <a:pt x="1452" y="1044"/>
                    <a:pt x="1456" y="1053"/>
                    <a:pt x="1460" y="1053"/>
                  </a:cubicBezTo>
                  <a:cubicBezTo>
                    <a:pt x="1461" y="1053"/>
                    <a:pt x="1461" y="1053"/>
                    <a:pt x="1462" y="1052"/>
                  </a:cubicBezTo>
                  <a:lnTo>
                    <a:pt x="1462" y="1058"/>
                  </a:lnTo>
                  <a:cubicBezTo>
                    <a:pt x="1467" y="1052"/>
                    <a:pt x="1467" y="1052"/>
                    <a:pt x="1473" y="1041"/>
                  </a:cubicBezTo>
                  <a:cubicBezTo>
                    <a:pt x="1473" y="1041"/>
                    <a:pt x="1473" y="1052"/>
                    <a:pt x="1473" y="1058"/>
                  </a:cubicBezTo>
                  <a:cubicBezTo>
                    <a:pt x="1476" y="1055"/>
                    <a:pt x="1478" y="1051"/>
                    <a:pt x="1479" y="1051"/>
                  </a:cubicBezTo>
                  <a:cubicBezTo>
                    <a:pt x="1480" y="1051"/>
                    <a:pt x="1482" y="1053"/>
                    <a:pt x="1484" y="1058"/>
                  </a:cubicBezTo>
                  <a:cubicBezTo>
                    <a:pt x="1479" y="1063"/>
                    <a:pt x="1484" y="1063"/>
                    <a:pt x="1479" y="1063"/>
                  </a:cubicBezTo>
                  <a:cubicBezTo>
                    <a:pt x="1482" y="1067"/>
                    <a:pt x="1483" y="1070"/>
                    <a:pt x="1484" y="1070"/>
                  </a:cubicBezTo>
                  <a:cubicBezTo>
                    <a:pt x="1484" y="1070"/>
                    <a:pt x="1484" y="1068"/>
                    <a:pt x="1484" y="1063"/>
                  </a:cubicBezTo>
                  <a:cubicBezTo>
                    <a:pt x="1484" y="1075"/>
                    <a:pt x="1490" y="1075"/>
                    <a:pt x="1490" y="1075"/>
                  </a:cubicBezTo>
                  <a:lnTo>
                    <a:pt x="1490" y="1063"/>
                  </a:lnTo>
                  <a:lnTo>
                    <a:pt x="1495" y="1063"/>
                  </a:lnTo>
                  <a:lnTo>
                    <a:pt x="1490" y="1080"/>
                  </a:lnTo>
                  <a:cubicBezTo>
                    <a:pt x="1492" y="1085"/>
                    <a:pt x="1494" y="1086"/>
                    <a:pt x="1496" y="1086"/>
                  </a:cubicBezTo>
                  <a:cubicBezTo>
                    <a:pt x="1501" y="1086"/>
                    <a:pt x="1505" y="1072"/>
                    <a:pt x="1508" y="1072"/>
                  </a:cubicBezTo>
                  <a:cubicBezTo>
                    <a:pt x="1510" y="1072"/>
                    <a:pt x="1511" y="1074"/>
                    <a:pt x="1512" y="1080"/>
                  </a:cubicBezTo>
                  <a:cubicBezTo>
                    <a:pt x="1512" y="1069"/>
                    <a:pt x="1507" y="1075"/>
                    <a:pt x="1512" y="1063"/>
                  </a:cubicBezTo>
                  <a:cubicBezTo>
                    <a:pt x="1512" y="1063"/>
                    <a:pt x="1518" y="1086"/>
                    <a:pt x="1518" y="1086"/>
                  </a:cubicBezTo>
                  <a:cubicBezTo>
                    <a:pt x="1519" y="1088"/>
                    <a:pt x="1519" y="1088"/>
                    <a:pt x="1520" y="1088"/>
                  </a:cubicBezTo>
                  <a:cubicBezTo>
                    <a:pt x="1523" y="1088"/>
                    <a:pt x="1524" y="1068"/>
                    <a:pt x="1528" y="1068"/>
                  </a:cubicBezTo>
                  <a:cubicBezTo>
                    <a:pt x="1528" y="1068"/>
                    <a:pt x="1529" y="1069"/>
                    <a:pt x="1529" y="1069"/>
                  </a:cubicBezTo>
                  <a:cubicBezTo>
                    <a:pt x="1529" y="1063"/>
                    <a:pt x="1529" y="1052"/>
                    <a:pt x="1535" y="1047"/>
                  </a:cubicBezTo>
                  <a:cubicBezTo>
                    <a:pt x="1535" y="1047"/>
                    <a:pt x="1535" y="1060"/>
                    <a:pt x="1535" y="1069"/>
                  </a:cubicBezTo>
                  <a:cubicBezTo>
                    <a:pt x="1531" y="1069"/>
                    <a:pt x="1530" y="1072"/>
                    <a:pt x="1529" y="1075"/>
                  </a:cubicBezTo>
                  <a:lnTo>
                    <a:pt x="1529" y="1075"/>
                  </a:lnTo>
                  <a:cubicBezTo>
                    <a:pt x="1529" y="1075"/>
                    <a:pt x="1529" y="1075"/>
                    <a:pt x="1529" y="1075"/>
                  </a:cubicBezTo>
                  <a:lnTo>
                    <a:pt x="1529" y="1080"/>
                  </a:lnTo>
                  <a:cubicBezTo>
                    <a:pt x="1529" y="1078"/>
                    <a:pt x="1529" y="1077"/>
                    <a:pt x="1529" y="1075"/>
                  </a:cubicBezTo>
                  <a:lnTo>
                    <a:pt x="1529" y="1075"/>
                  </a:lnTo>
                  <a:cubicBezTo>
                    <a:pt x="1535" y="1080"/>
                    <a:pt x="1540" y="1080"/>
                    <a:pt x="1535" y="1091"/>
                  </a:cubicBezTo>
                  <a:cubicBezTo>
                    <a:pt x="1538" y="1088"/>
                    <a:pt x="1539" y="1085"/>
                    <a:pt x="1539" y="1081"/>
                  </a:cubicBezTo>
                  <a:lnTo>
                    <a:pt x="1539" y="1081"/>
                  </a:lnTo>
                  <a:cubicBezTo>
                    <a:pt x="1541" y="1083"/>
                    <a:pt x="1542" y="1082"/>
                    <a:pt x="1546" y="1086"/>
                  </a:cubicBezTo>
                  <a:cubicBezTo>
                    <a:pt x="1546" y="1080"/>
                    <a:pt x="1546" y="1075"/>
                    <a:pt x="1546" y="1075"/>
                  </a:cubicBezTo>
                  <a:cubicBezTo>
                    <a:pt x="1547" y="1075"/>
                    <a:pt x="1547" y="1076"/>
                    <a:pt x="1548" y="1076"/>
                  </a:cubicBezTo>
                  <a:cubicBezTo>
                    <a:pt x="1552" y="1076"/>
                    <a:pt x="1552" y="1063"/>
                    <a:pt x="1557" y="1063"/>
                  </a:cubicBezTo>
                  <a:lnTo>
                    <a:pt x="1557" y="1063"/>
                  </a:lnTo>
                  <a:cubicBezTo>
                    <a:pt x="1557" y="1068"/>
                    <a:pt x="1553" y="1076"/>
                    <a:pt x="1555" y="1076"/>
                  </a:cubicBezTo>
                  <a:cubicBezTo>
                    <a:pt x="1555" y="1076"/>
                    <a:pt x="1556" y="1076"/>
                    <a:pt x="1557" y="1075"/>
                  </a:cubicBezTo>
                  <a:cubicBezTo>
                    <a:pt x="1563" y="1080"/>
                    <a:pt x="1557" y="1091"/>
                    <a:pt x="1557" y="1091"/>
                  </a:cubicBezTo>
                  <a:cubicBezTo>
                    <a:pt x="1558" y="1091"/>
                    <a:pt x="1558" y="1090"/>
                    <a:pt x="1559" y="1090"/>
                  </a:cubicBezTo>
                  <a:cubicBezTo>
                    <a:pt x="1563" y="1090"/>
                    <a:pt x="1563" y="1103"/>
                    <a:pt x="1568" y="1103"/>
                  </a:cubicBezTo>
                  <a:cubicBezTo>
                    <a:pt x="1574" y="1091"/>
                    <a:pt x="1568" y="1080"/>
                    <a:pt x="1574" y="1075"/>
                  </a:cubicBezTo>
                  <a:cubicBezTo>
                    <a:pt x="1574" y="1076"/>
                    <a:pt x="1574" y="1076"/>
                    <a:pt x="1575" y="1076"/>
                  </a:cubicBezTo>
                  <a:cubicBezTo>
                    <a:pt x="1575" y="1076"/>
                    <a:pt x="1577" y="1075"/>
                    <a:pt x="1578" y="1075"/>
                  </a:cubicBezTo>
                  <a:cubicBezTo>
                    <a:pt x="1579" y="1075"/>
                    <a:pt x="1579" y="1076"/>
                    <a:pt x="1579" y="1080"/>
                  </a:cubicBezTo>
                  <a:cubicBezTo>
                    <a:pt x="1579" y="1080"/>
                    <a:pt x="1578" y="1079"/>
                    <a:pt x="1578" y="1079"/>
                  </a:cubicBezTo>
                  <a:lnTo>
                    <a:pt x="1578" y="1079"/>
                  </a:lnTo>
                  <a:cubicBezTo>
                    <a:pt x="1575" y="1079"/>
                    <a:pt x="1579" y="1097"/>
                    <a:pt x="1574" y="1097"/>
                  </a:cubicBezTo>
                  <a:cubicBezTo>
                    <a:pt x="1574" y="1103"/>
                    <a:pt x="1574" y="1103"/>
                    <a:pt x="1574" y="1103"/>
                  </a:cubicBezTo>
                  <a:cubicBezTo>
                    <a:pt x="1575" y="1106"/>
                    <a:pt x="1576" y="1107"/>
                    <a:pt x="1577" y="1107"/>
                  </a:cubicBezTo>
                  <a:cubicBezTo>
                    <a:pt x="1580" y="1107"/>
                    <a:pt x="1581" y="1086"/>
                    <a:pt x="1585" y="1086"/>
                  </a:cubicBezTo>
                  <a:cubicBezTo>
                    <a:pt x="1585" y="1097"/>
                    <a:pt x="1585" y="1103"/>
                    <a:pt x="1585" y="1103"/>
                  </a:cubicBezTo>
                  <a:cubicBezTo>
                    <a:pt x="1585" y="1103"/>
                    <a:pt x="1585" y="1086"/>
                    <a:pt x="1591" y="1080"/>
                  </a:cubicBezTo>
                  <a:cubicBezTo>
                    <a:pt x="1591" y="1081"/>
                    <a:pt x="1591" y="1082"/>
                    <a:pt x="1591" y="1082"/>
                  </a:cubicBezTo>
                  <a:cubicBezTo>
                    <a:pt x="1591" y="1082"/>
                    <a:pt x="1591" y="1079"/>
                    <a:pt x="1593" y="1079"/>
                  </a:cubicBezTo>
                  <a:cubicBezTo>
                    <a:pt x="1594" y="1079"/>
                    <a:pt x="1595" y="1079"/>
                    <a:pt x="1596" y="1080"/>
                  </a:cubicBezTo>
                  <a:lnTo>
                    <a:pt x="1591" y="1075"/>
                  </a:lnTo>
                  <a:cubicBezTo>
                    <a:pt x="1596" y="1069"/>
                    <a:pt x="1596" y="1069"/>
                    <a:pt x="1596" y="1063"/>
                  </a:cubicBezTo>
                  <a:cubicBezTo>
                    <a:pt x="1596" y="1075"/>
                    <a:pt x="1596" y="1069"/>
                    <a:pt x="1596" y="1075"/>
                  </a:cubicBezTo>
                  <a:cubicBezTo>
                    <a:pt x="1598" y="1071"/>
                    <a:pt x="1599" y="1069"/>
                    <a:pt x="1599" y="1069"/>
                  </a:cubicBezTo>
                  <a:cubicBezTo>
                    <a:pt x="1602" y="1069"/>
                    <a:pt x="1603" y="1081"/>
                    <a:pt x="1606" y="1081"/>
                  </a:cubicBezTo>
                  <a:cubicBezTo>
                    <a:pt x="1606" y="1081"/>
                    <a:pt x="1607" y="1081"/>
                    <a:pt x="1607" y="1080"/>
                  </a:cubicBezTo>
                  <a:cubicBezTo>
                    <a:pt x="1613" y="1069"/>
                    <a:pt x="1613" y="1075"/>
                    <a:pt x="1613" y="1063"/>
                  </a:cubicBezTo>
                  <a:cubicBezTo>
                    <a:pt x="1613" y="1068"/>
                    <a:pt x="1613" y="1069"/>
                    <a:pt x="1614" y="1069"/>
                  </a:cubicBezTo>
                  <a:cubicBezTo>
                    <a:pt x="1615" y="1069"/>
                    <a:pt x="1618" y="1061"/>
                    <a:pt x="1621" y="1061"/>
                  </a:cubicBezTo>
                  <a:cubicBezTo>
                    <a:pt x="1622" y="1061"/>
                    <a:pt x="1623" y="1062"/>
                    <a:pt x="1624" y="1063"/>
                  </a:cubicBezTo>
                  <a:lnTo>
                    <a:pt x="1619" y="1091"/>
                  </a:lnTo>
                  <a:cubicBezTo>
                    <a:pt x="1620" y="1094"/>
                    <a:pt x="1621" y="1095"/>
                    <a:pt x="1622" y="1095"/>
                  </a:cubicBezTo>
                  <a:cubicBezTo>
                    <a:pt x="1626" y="1095"/>
                    <a:pt x="1630" y="1085"/>
                    <a:pt x="1633" y="1085"/>
                  </a:cubicBezTo>
                  <a:cubicBezTo>
                    <a:pt x="1634" y="1085"/>
                    <a:pt x="1635" y="1085"/>
                    <a:pt x="1635" y="1086"/>
                  </a:cubicBezTo>
                  <a:lnTo>
                    <a:pt x="1635" y="1080"/>
                  </a:lnTo>
                  <a:cubicBezTo>
                    <a:pt x="1635" y="1076"/>
                    <a:pt x="1636" y="1075"/>
                    <a:pt x="1637" y="1075"/>
                  </a:cubicBezTo>
                  <a:cubicBezTo>
                    <a:pt x="1638" y="1075"/>
                    <a:pt x="1639" y="1076"/>
                    <a:pt x="1640" y="1076"/>
                  </a:cubicBezTo>
                  <a:cubicBezTo>
                    <a:pt x="1641" y="1076"/>
                    <a:pt x="1641" y="1076"/>
                    <a:pt x="1641" y="1075"/>
                  </a:cubicBezTo>
                  <a:cubicBezTo>
                    <a:pt x="1641" y="1086"/>
                    <a:pt x="1641" y="1091"/>
                    <a:pt x="1641" y="1097"/>
                  </a:cubicBezTo>
                  <a:cubicBezTo>
                    <a:pt x="1641" y="1086"/>
                    <a:pt x="1647" y="1097"/>
                    <a:pt x="1647" y="1075"/>
                  </a:cubicBezTo>
                  <a:lnTo>
                    <a:pt x="1652" y="1091"/>
                  </a:lnTo>
                  <a:cubicBezTo>
                    <a:pt x="1653" y="1092"/>
                    <a:pt x="1653" y="1092"/>
                    <a:pt x="1653" y="1092"/>
                  </a:cubicBezTo>
                  <a:cubicBezTo>
                    <a:pt x="1657" y="1092"/>
                    <a:pt x="1658" y="1068"/>
                    <a:pt x="1662" y="1068"/>
                  </a:cubicBezTo>
                  <a:cubicBezTo>
                    <a:pt x="1663" y="1068"/>
                    <a:pt x="1663" y="1069"/>
                    <a:pt x="1663" y="1069"/>
                  </a:cubicBezTo>
                  <a:cubicBezTo>
                    <a:pt x="1663" y="1075"/>
                    <a:pt x="1663" y="1086"/>
                    <a:pt x="1658" y="1091"/>
                  </a:cubicBezTo>
                  <a:cubicBezTo>
                    <a:pt x="1663" y="1091"/>
                    <a:pt x="1663" y="1091"/>
                    <a:pt x="1663" y="1086"/>
                  </a:cubicBezTo>
                  <a:cubicBezTo>
                    <a:pt x="1663" y="1087"/>
                    <a:pt x="1664" y="1087"/>
                    <a:pt x="1664" y="1087"/>
                  </a:cubicBezTo>
                  <a:cubicBezTo>
                    <a:pt x="1665" y="1087"/>
                    <a:pt x="1667" y="1082"/>
                    <a:pt x="1668" y="1082"/>
                  </a:cubicBezTo>
                  <a:cubicBezTo>
                    <a:pt x="1669" y="1082"/>
                    <a:pt x="1669" y="1083"/>
                    <a:pt x="1669" y="1086"/>
                  </a:cubicBezTo>
                  <a:cubicBezTo>
                    <a:pt x="1675" y="1080"/>
                    <a:pt x="1675" y="1069"/>
                    <a:pt x="1675" y="1069"/>
                  </a:cubicBezTo>
                  <a:cubicBezTo>
                    <a:pt x="1675" y="1075"/>
                    <a:pt x="1675" y="1075"/>
                    <a:pt x="1675" y="1075"/>
                  </a:cubicBezTo>
                  <a:cubicBezTo>
                    <a:pt x="1675" y="1071"/>
                    <a:pt x="1677" y="1070"/>
                    <a:pt x="1677" y="1066"/>
                  </a:cubicBezTo>
                  <a:lnTo>
                    <a:pt x="1677" y="1066"/>
                  </a:lnTo>
                  <a:cubicBezTo>
                    <a:pt x="1679" y="1070"/>
                    <a:pt x="1681" y="1071"/>
                    <a:pt x="1684" y="1071"/>
                  </a:cubicBezTo>
                  <a:cubicBezTo>
                    <a:pt x="1685" y="1071"/>
                    <a:pt x="1687" y="1071"/>
                    <a:pt x="1689" y="1071"/>
                  </a:cubicBezTo>
                  <a:cubicBezTo>
                    <a:pt x="1692" y="1071"/>
                    <a:pt x="1695" y="1072"/>
                    <a:pt x="1697" y="1080"/>
                  </a:cubicBezTo>
                  <a:cubicBezTo>
                    <a:pt x="1703" y="1080"/>
                    <a:pt x="1703" y="1080"/>
                    <a:pt x="1708" y="1075"/>
                  </a:cubicBezTo>
                  <a:cubicBezTo>
                    <a:pt x="1708" y="1080"/>
                    <a:pt x="1708" y="1080"/>
                    <a:pt x="1708" y="1080"/>
                  </a:cubicBezTo>
                  <a:cubicBezTo>
                    <a:pt x="1709" y="1082"/>
                    <a:pt x="1710" y="1082"/>
                    <a:pt x="1710" y="1082"/>
                  </a:cubicBezTo>
                  <a:cubicBezTo>
                    <a:pt x="1713" y="1082"/>
                    <a:pt x="1714" y="1061"/>
                    <a:pt x="1718" y="1061"/>
                  </a:cubicBezTo>
                  <a:cubicBezTo>
                    <a:pt x="1718" y="1061"/>
                    <a:pt x="1719" y="1062"/>
                    <a:pt x="1719" y="1063"/>
                  </a:cubicBezTo>
                  <a:cubicBezTo>
                    <a:pt x="1719" y="1080"/>
                    <a:pt x="1714" y="1075"/>
                    <a:pt x="1714" y="1080"/>
                  </a:cubicBezTo>
                  <a:cubicBezTo>
                    <a:pt x="1714" y="1089"/>
                    <a:pt x="1714" y="1092"/>
                    <a:pt x="1715" y="1092"/>
                  </a:cubicBezTo>
                  <a:cubicBezTo>
                    <a:pt x="1717" y="1092"/>
                    <a:pt x="1719" y="1087"/>
                    <a:pt x="1721" y="1087"/>
                  </a:cubicBezTo>
                  <a:cubicBezTo>
                    <a:pt x="1723" y="1087"/>
                    <a:pt x="1724" y="1088"/>
                    <a:pt x="1725" y="1091"/>
                  </a:cubicBezTo>
                  <a:cubicBezTo>
                    <a:pt x="1725" y="1094"/>
                    <a:pt x="1725" y="1095"/>
                    <a:pt x="1726" y="1095"/>
                  </a:cubicBezTo>
                  <a:cubicBezTo>
                    <a:pt x="1727" y="1095"/>
                    <a:pt x="1731" y="1085"/>
                    <a:pt x="1734" y="1085"/>
                  </a:cubicBezTo>
                  <a:cubicBezTo>
                    <a:pt x="1735" y="1085"/>
                    <a:pt x="1736" y="1085"/>
                    <a:pt x="1736" y="1086"/>
                  </a:cubicBezTo>
                  <a:cubicBezTo>
                    <a:pt x="1736" y="1086"/>
                    <a:pt x="1736" y="1086"/>
                    <a:pt x="1736" y="1091"/>
                  </a:cubicBezTo>
                  <a:cubicBezTo>
                    <a:pt x="1741" y="1077"/>
                    <a:pt x="1746" y="1071"/>
                    <a:pt x="1750" y="1070"/>
                  </a:cubicBezTo>
                  <a:lnTo>
                    <a:pt x="1750" y="1070"/>
                  </a:lnTo>
                  <a:cubicBezTo>
                    <a:pt x="1750" y="1071"/>
                    <a:pt x="1750" y="1073"/>
                    <a:pt x="1750" y="1074"/>
                  </a:cubicBezTo>
                  <a:lnTo>
                    <a:pt x="1750" y="1074"/>
                  </a:lnTo>
                  <a:cubicBezTo>
                    <a:pt x="1751" y="1073"/>
                    <a:pt x="1752" y="1071"/>
                    <a:pt x="1753" y="1069"/>
                  </a:cubicBezTo>
                  <a:lnTo>
                    <a:pt x="1753" y="1069"/>
                  </a:lnTo>
                  <a:cubicBezTo>
                    <a:pt x="1752" y="1069"/>
                    <a:pt x="1751" y="1069"/>
                    <a:pt x="1750" y="1070"/>
                  </a:cubicBezTo>
                  <a:lnTo>
                    <a:pt x="1750" y="1070"/>
                  </a:lnTo>
                  <a:cubicBezTo>
                    <a:pt x="1750" y="1066"/>
                    <a:pt x="1751" y="1063"/>
                    <a:pt x="1753" y="1063"/>
                  </a:cubicBezTo>
                  <a:cubicBezTo>
                    <a:pt x="1753" y="1069"/>
                    <a:pt x="1759" y="1075"/>
                    <a:pt x="1759" y="1086"/>
                  </a:cubicBezTo>
                  <a:lnTo>
                    <a:pt x="1753" y="1086"/>
                  </a:lnTo>
                  <a:cubicBezTo>
                    <a:pt x="1753" y="1092"/>
                    <a:pt x="1754" y="1094"/>
                    <a:pt x="1755" y="1094"/>
                  </a:cubicBezTo>
                  <a:cubicBezTo>
                    <a:pt x="1756" y="1094"/>
                    <a:pt x="1758" y="1090"/>
                    <a:pt x="1758" y="1090"/>
                  </a:cubicBezTo>
                  <a:cubicBezTo>
                    <a:pt x="1758" y="1090"/>
                    <a:pt x="1759" y="1091"/>
                    <a:pt x="1759" y="1091"/>
                  </a:cubicBezTo>
                  <a:lnTo>
                    <a:pt x="1759" y="1097"/>
                  </a:lnTo>
                  <a:cubicBezTo>
                    <a:pt x="1764" y="1097"/>
                    <a:pt x="1764" y="1080"/>
                    <a:pt x="1770" y="1080"/>
                  </a:cubicBezTo>
                  <a:lnTo>
                    <a:pt x="1770" y="1075"/>
                  </a:lnTo>
                  <a:cubicBezTo>
                    <a:pt x="1771" y="1070"/>
                    <a:pt x="1772" y="1069"/>
                    <a:pt x="1773" y="1069"/>
                  </a:cubicBezTo>
                  <a:cubicBezTo>
                    <a:pt x="1775" y="1069"/>
                    <a:pt x="1776" y="1075"/>
                    <a:pt x="1778" y="1075"/>
                  </a:cubicBezTo>
                  <a:cubicBezTo>
                    <a:pt x="1779" y="1075"/>
                    <a:pt x="1780" y="1073"/>
                    <a:pt x="1781" y="1069"/>
                  </a:cubicBezTo>
                  <a:lnTo>
                    <a:pt x="1781" y="1091"/>
                  </a:lnTo>
                  <a:cubicBezTo>
                    <a:pt x="1781" y="1086"/>
                    <a:pt x="1787" y="1075"/>
                    <a:pt x="1792" y="1069"/>
                  </a:cubicBezTo>
                  <a:lnTo>
                    <a:pt x="1792" y="1069"/>
                  </a:lnTo>
                  <a:cubicBezTo>
                    <a:pt x="1787" y="1080"/>
                    <a:pt x="1781" y="1091"/>
                    <a:pt x="1781" y="1097"/>
                  </a:cubicBezTo>
                  <a:cubicBezTo>
                    <a:pt x="1781" y="1097"/>
                    <a:pt x="1787" y="1097"/>
                    <a:pt x="1787" y="1091"/>
                  </a:cubicBezTo>
                  <a:cubicBezTo>
                    <a:pt x="1792" y="1075"/>
                    <a:pt x="1792" y="1069"/>
                    <a:pt x="1798" y="1069"/>
                  </a:cubicBezTo>
                  <a:cubicBezTo>
                    <a:pt x="1798" y="1108"/>
                    <a:pt x="1809" y="1080"/>
                    <a:pt x="1809" y="1108"/>
                  </a:cubicBezTo>
                  <a:cubicBezTo>
                    <a:pt x="1812" y="1105"/>
                    <a:pt x="1814" y="1104"/>
                    <a:pt x="1817" y="1104"/>
                  </a:cubicBezTo>
                  <a:cubicBezTo>
                    <a:pt x="1823" y="1104"/>
                    <a:pt x="1829" y="1114"/>
                    <a:pt x="1837" y="1114"/>
                  </a:cubicBezTo>
                  <a:cubicBezTo>
                    <a:pt x="1834" y="1100"/>
                    <a:pt x="1834" y="1100"/>
                    <a:pt x="1835" y="1100"/>
                  </a:cubicBezTo>
                  <a:cubicBezTo>
                    <a:pt x="1836" y="1100"/>
                    <a:pt x="1837" y="1100"/>
                    <a:pt x="1837" y="1086"/>
                  </a:cubicBezTo>
                  <a:cubicBezTo>
                    <a:pt x="1840" y="1083"/>
                    <a:pt x="1841" y="1082"/>
                    <a:pt x="1842" y="1082"/>
                  </a:cubicBezTo>
                  <a:cubicBezTo>
                    <a:pt x="1843" y="1082"/>
                    <a:pt x="1843" y="1083"/>
                    <a:pt x="1843" y="1086"/>
                  </a:cubicBezTo>
                  <a:lnTo>
                    <a:pt x="1848" y="1103"/>
                  </a:lnTo>
                  <a:cubicBezTo>
                    <a:pt x="1848" y="1108"/>
                    <a:pt x="1848" y="1108"/>
                    <a:pt x="1843" y="1114"/>
                  </a:cubicBezTo>
                  <a:cubicBezTo>
                    <a:pt x="1848" y="1119"/>
                    <a:pt x="1848" y="1125"/>
                    <a:pt x="1848" y="1136"/>
                  </a:cubicBezTo>
                  <a:cubicBezTo>
                    <a:pt x="1848" y="1128"/>
                    <a:pt x="1851" y="1123"/>
                    <a:pt x="1853" y="1123"/>
                  </a:cubicBezTo>
                  <a:cubicBezTo>
                    <a:pt x="1853" y="1123"/>
                    <a:pt x="1854" y="1124"/>
                    <a:pt x="1854" y="1125"/>
                  </a:cubicBezTo>
                  <a:lnTo>
                    <a:pt x="1854" y="1108"/>
                  </a:lnTo>
                  <a:cubicBezTo>
                    <a:pt x="1855" y="1107"/>
                    <a:pt x="1855" y="1106"/>
                    <a:pt x="1855" y="1106"/>
                  </a:cubicBezTo>
                  <a:cubicBezTo>
                    <a:pt x="1858" y="1106"/>
                    <a:pt x="1856" y="1124"/>
                    <a:pt x="1860" y="1124"/>
                  </a:cubicBezTo>
                  <a:cubicBezTo>
                    <a:pt x="1862" y="1124"/>
                    <a:pt x="1863" y="1123"/>
                    <a:pt x="1865" y="1119"/>
                  </a:cubicBezTo>
                  <a:lnTo>
                    <a:pt x="1865" y="1119"/>
                  </a:lnTo>
                  <a:lnTo>
                    <a:pt x="1859" y="1131"/>
                  </a:lnTo>
                  <a:cubicBezTo>
                    <a:pt x="1865" y="1125"/>
                    <a:pt x="1871" y="1131"/>
                    <a:pt x="1876" y="1108"/>
                  </a:cubicBezTo>
                  <a:cubicBezTo>
                    <a:pt x="1876" y="1114"/>
                    <a:pt x="1876" y="1119"/>
                    <a:pt x="1876" y="1119"/>
                  </a:cubicBezTo>
                  <a:cubicBezTo>
                    <a:pt x="1877" y="1120"/>
                    <a:pt x="1877" y="1120"/>
                    <a:pt x="1878" y="1120"/>
                  </a:cubicBezTo>
                  <a:cubicBezTo>
                    <a:pt x="1883" y="1120"/>
                    <a:pt x="1892" y="1108"/>
                    <a:pt x="1899" y="1108"/>
                  </a:cubicBezTo>
                  <a:cubicBezTo>
                    <a:pt x="1901" y="1108"/>
                    <a:pt x="1903" y="1110"/>
                    <a:pt x="1904" y="1113"/>
                  </a:cubicBezTo>
                  <a:lnTo>
                    <a:pt x="1904" y="1113"/>
                  </a:lnTo>
                  <a:cubicBezTo>
                    <a:pt x="1904" y="1113"/>
                    <a:pt x="1904" y="1112"/>
                    <a:pt x="1904" y="1112"/>
                  </a:cubicBezTo>
                  <a:cubicBezTo>
                    <a:pt x="1904" y="1112"/>
                    <a:pt x="1904" y="1113"/>
                    <a:pt x="1904" y="1114"/>
                  </a:cubicBezTo>
                  <a:cubicBezTo>
                    <a:pt x="1904" y="1119"/>
                    <a:pt x="1904" y="1119"/>
                    <a:pt x="1904" y="1119"/>
                  </a:cubicBezTo>
                  <a:cubicBezTo>
                    <a:pt x="1904" y="1119"/>
                    <a:pt x="1908" y="1112"/>
                    <a:pt x="1909" y="1112"/>
                  </a:cubicBezTo>
                  <a:cubicBezTo>
                    <a:pt x="1910" y="1112"/>
                    <a:pt x="1910" y="1113"/>
                    <a:pt x="1910" y="1114"/>
                  </a:cubicBezTo>
                  <a:lnTo>
                    <a:pt x="1910" y="1119"/>
                  </a:lnTo>
                  <a:cubicBezTo>
                    <a:pt x="1911" y="1121"/>
                    <a:pt x="1912" y="1122"/>
                    <a:pt x="1913" y="1122"/>
                  </a:cubicBezTo>
                  <a:cubicBezTo>
                    <a:pt x="1917" y="1122"/>
                    <a:pt x="1923" y="1102"/>
                    <a:pt x="1932" y="1097"/>
                  </a:cubicBezTo>
                  <a:lnTo>
                    <a:pt x="1932" y="1097"/>
                  </a:lnTo>
                  <a:cubicBezTo>
                    <a:pt x="1927" y="1119"/>
                    <a:pt x="1932" y="1125"/>
                    <a:pt x="1938" y="1131"/>
                  </a:cubicBezTo>
                  <a:cubicBezTo>
                    <a:pt x="1939" y="1131"/>
                    <a:pt x="1939" y="1132"/>
                    <a:pt x="1940" y="1132"/>
                  </a:cubicBezTo>
                  <a:cubicBezTo>
                    <a:pt x="1946" y="1132"/>
                    <a:pt x="1955" y="1118"/>
                    <a:pt x="1960" y="1108"/>
                  </a:cubicBezTo>
                  <a:cubicBezTo>
                    <a:pt x="1966" y="1131"/>
                    <a:pt x="1983" y="1119"/>
                    <a:pt x="1988" y="1131"/>
                  </a:cubicBezTo>
                  <a:cubicBezTo>
                    <a:pt x="1988" y="1131"/>
                    <a:pt x="1988" y="1119"/>
                    <a:pt x="1988" y="1114"/>
                  </a:cubicBezTo>
                  <a:cubicBezTo>
                    <a:pt x="1989" y="1115"/>
                    <a:pt x="1990" y="1115"/>
                    <a:pt x="1991" y="1115"/>
                  </a:cubicBezTo>
                  <a:cubicBezTo>
                    <a:pt x="1993" y="1115"/>
                    <a:pt x="1996" y="1112"/>
                    <a:pt x="1996" y="1112"/>
                  </a:cubicBezTo>
                  <a:lnTo>
                    <a:pt x="1996" y="1112"/>
                  </a:lnTo>
                  <a:cubicBezTo>
                    <a:pt x="1996" y="1112"/>
                    <a:pt x="1996" y="1114"/>
                    <a:pt x="1994" y="1119"/>
                  </a:cubicBezTo>
                  <a:cubicBezTo>
                    <a:pt x="1994" y="1136"/>
                    <a:pt x="1999" y="1136"/>
                    <a:pt x="2005" y="1136"/>
                  </a:cubicBezTo>
                  <a:lnTo>
                    <a:pt x="2005" y="1108"/>
                  </a:lnTo>
                  <a:cubicBezTo>
                    <a:pt x="2007" y="1121"/>
                    <a:pt x="2010" y="1124"/>
                    <a:pt x="2013" y="1124"/>
                  </a:cubicBezTo>
                  <a:cubicBezTo>
                    <a:pt x="2017" y="1124"/>
                    <a:pt x="2021" y="1118"/>
                    <a:pt x="2024" y="1118"/>
                  </a:cubicBezTo>
                  <a:cubicBezTo>
                    <a:pt x="2026" y="1118"/>
                    <a:pt x="2027" y="1121"/>
                    <a:pt x="2027" y="1131"/>
                  </a:cubicBezTo>
                  <a:cubicBezTo>
                    <a:pt x="2033" y="1125"/>
                    <a:pt x="2033" y="1125"/>
                    <a:pt x="2039" y="1119"/>
                  </a:cubicBezTo>
                  <a:lnTo>
                    <a:pt x="2039" y="1131"/>
                  </a:lnTo>
                  <a:cubicBezTo>
                    <a:pt x="2044" y="1136"/>
                    <a:pt x="2044" y="1136"/>
                    <a:pt x="2050" y="1136"/>
                  </a:cubicBezTo>
                  <a:lnTo>
                    <a:pt x="2050" y="1142"/>
                  </a:lnTo>
                  <a:cubicBezTo>
                    <a:pt x="2050" y="1142"/>
                    <a:pt x="2051" y="1142"/>
                    <a:pt x="2051" y="1142"/>
                  </a:cubicBezTo>
                  <a:cubicBezTo>
                    <a:pt x="2055" y="1142"/>
                    <a:pt x="2056" y="1108"/>
                    <a:pt x="2061" y="1108"/>
                  </a:cubicBezTo>
                  <a:lnTo>
                    <a:pt x="2061" y="1125"/>
                  </a:lnTo>
                  <a:cubicBezTo>
                    <a:pt x="2065" y="1125"/>
                    <a:pt x="2069" y="1133"/>
                    <a:pt x="2074" y="1133"/>
                  </a:cubicBezTo>
                  <a:cubicBezTo>
                    <a:pt x="2077" y="1133"/>
                    <a:pt x="2080" y="1131"/>
                    <a:pt x="2083" y="1125"/>
                  </a:cubicBezTo>
                  <a:lnTo>
                    <a:pt x="2083" y="1125"/>
                  </a:lnTo>
                  <a:cubicBezTo>
                    <a:pt x="2083" y="1131"/>
                    <a:pt x="2078" y="1136"/>
                    <a:pt x="2078" y="1136"/>
                  </a:cubicBezTo>
                  <a:cubicBezTo>
                    <a:pt x="2081" y="1136"/>
                    <a:pt x="2083" y="1139"/>
                    <a:pt x="2086" y="1139"/>
                  </a:cubicBezTo>
                  <a:cubicBezTo>
                    <a:pt x="2088" y="1139"/>
                    <a:pt x="2089" y="1136"/>
                    <a:pt x="2089" y="1125"/>
                  </a:cubicBezTo>
                  <a:cubicBezTo>
                    <a:pt x="2089" y="1130"/>
                    <a:pt x="2090" y="1132"/>
                    <a:pt x="2092" y="1132"/>
                  </a:cubicBezTo>
                  <a:cubicBezTo>
                    <a:pt x="2095" y="1132"/>
                    <a:pt x="2100" y="1123"/>
                    <a:pt x="2100" y="1119"/>
                  </a:cubicBezTo>
                  <a:lnTo>
                    <a:pt x="2100" y="1131"/>
                  </a:lnTo>
                  <a:cubicBezTo>
                    <a:pt x="2106" y="1114"/>
                    <a:pt x="2106" y="1108"/>
                    <a:pt x="2111" y="1108"/>
                  </a:cubicBezTo>
                  <a:cubicBezTo>
                    <a:pt x="2111" y="1108"/>
                    <a:pt x="2111" y="1114"/>
                    <a:pt x="2111" y="1114"/>
                  </a:cubicBezTo>
                  <a:cubicBezTo>
                    <a:pt x="2111" y="1115"/>
                    <a:pt x="2111" y="1115"/>
                    <a:pt x="2111" y="1115"/>
                  </a:cubicBezTo>
                  <a:cubicBezTo>
                    <a:pt x="2112" y="1115"/>
                    <a:pt x="2112" y="1107"/>
                    <a:pt x="2115" y="1107"/>
                  </a:cubicBezTo>
                  <a:cubicBezTo>
                    <a:pt x="2116" y="1107"/>
                    <a:pt x="2116" y="1107"/>
                    <a:pt x="2117" y="1108"/>
                  </a:cubicBezTo>
                  <a:lnTo>
                    <a:pt x="2117" y="1114"/>
                  </a:lnTo>
                  <a:cubicBezTo>
                    <a:pt x="2117" y="1115"/>
                    <a:pt x="2117" y="1116"/>
                    <a:pt x="2117" y="1116"/>
                  </a:cubicBezTo>
                  <a:cubicBezTo>
                    <a:pt x="2117" y="1116"/>
                    <a:pt x="2119" y="1111"/>
                    <a:pt x="2123" y="1103"/>
                  </a:cubicBezTo>
                  <a:cubicBezTo>
                    <a:pt x="2123" y="1102"/>
                    <a:pt x="2123" y="1101"/>
                    <a:pt x="2123" y="1101"/>
                  </a:cubicBezTo>
                  <a:cubicBezTo>
                    <a:pt x="2125" y="1101"/>
                    <a:pt x="2128" y="1110"/>
                    <a:pt x="2128" y="1119"/>
                  </a:cubicBezTo>
                  <a:cubicBezTo>
                    <a:pt x="2128" y="1118"/>
                    <a:pt x="2128" y="1116"/>
                    <a:pt x="2128" y="1114"/>
                  </a:cubicBezTo>
                  <a:lnTo>
                    <a:pt x="2128" y="1114"/>
                  </a:lnTo>
                  <a:cubicBezTo>
                    <a:pt x="2129" y="1116"/>
                    <a:pt x="2130" y="1117"/>
                    <a:pt x="2131" y="1117"/>
                  </a:cubicBezTo>
                  <a:cubicBezTo>
                    <a:pt x="2134" y="1117"/>
                    <a:pt x="2138" y="1108"/>
                    <a:pt x="2141" y="1108"/>
                  </a:cubicBezTo>
                  <a:cubicBezTo>
                    <a:pt x="2142" y="1108"/>
                    <a:pt x="2144" y="1110"/>
                    <a:pt x="2145" y="1114"/>
                  </a:cubicBezTo>
                  <a:cubicBezTo>
                    <a:pt x="2145" y="1119"/>
                    <a:pt x="2145" y="1119"/>
                    <a:pt x="2145" y="1119"/>
                  </a:cubicBezTo>
                  <a:lnTo>
                    <a:pt x="2134" y="1119"/>
                  </a:lnTo>
                  <a:cubicBezTo>
                    <a:pt x="2134" y="1131"/>
                    <a:pt x="2139" y="1131"/>
                    <a:pt x="2134" y="1147"/>
                  </a:cubicBezTo>
                  <a:cubicBezTo>
                    <a:pt x="2139" y="1143"/>
                    <a:pt x="2144" y="1124"/>
                    <a:pt x="2145" y="1124"/>
                  </a:cubicBezTo>
                  <a:cubicBezTo>
                    <a:pt x="2145" y="1124"/>
                    <a:pt x="2145" y="1124"/>
                    <a:pt x="2145" y="1125"/>
                  </a:cubicBezTo>
                  <a:cubicBezTo>
                    <a:pt x="2151" y="1125"/>
                    <a:pt x="2151" y="1131"/>
                    <a:pt x="2151" y="1131"/>
                  </a:cubicBezTo>
                  <a:cubicBezTo>
                    <a:pt x="2151" y="1131"/>
                    <a:pt x="2151" y="1136"/>
                    <a:pt x="2151" y="1136"/>
                  </a:cubicBezTo>
                  <a:cubicBezTo>
                    <a:pt x="2156" y="1136"/>
                    <a:pt x="2156" y="1131"/>
                    <a:pt x="2156" y="1131"/>
                  </a:cubicBezTo>
                  <a:cubicBezTo>
                    <a:pt x="2156" y="1131"/>
                    <a:pt x="2156" y="1136"/>
                    <a:pt x="2156" y="1136"/>
                  </a:cubicBezTo>
                  <a:cubicBezTo>
                    <a:pt x="2156" y="1142"/>
                    <a:pt x="2156" y="1142"/>
                    <a:pt x="2156" y="1142"/>
                  </a:cubicBezTo>
                  <a:cubicBezTo>
                    <a:pt x="2162" y="1125"/>
                    <a:pt x="2162" y="1131"/>
                    <a:pt x="2162" y="1119"/>
                  </a:cubicBezTo>
                  <a:lnTo>
                    <a:pt x="2151" y="1119"/>
                  </a:lnTo>
                  <a:cubicBezTo>
                    <a:pt x="2155" y="1116"/>
                    <a:pt x="2156" y="1112"/>
                    <a:pt x="2156" y="1112"/>
                  </a:cubicBezTo>
                  <a:cubicBezTo>
                    <a:pt x="2156" y="1112"/>
                    <a:pt x="2156" y="1112"/>
                    <a:pt x="2156" y="1114"/>
                  </a:cubicBezTo>
                  <a:cubicBezTo>
                    <a:pt x="2162" y="1108"/>
                    <a:pt x="2162" y="1097"/>
                    <a:pt x="2162" y="1097"/>
                  </a:cubicBezTo>
                  <a:cubicBezTo>
                    <a:pt x="2162" y="1114"/>
                    <a:pt x="2167" y="1125"/>
                    <a:pt x="2167" y="1136"/>
                  </a:cubicBezTo>
                  <a:cubicBezTo>
                    <a:pt x="2173" y="1131"/>
                    <a:pt x="2184" y="1131"/>
                    <a:pt x="2190" y="1108"/>
                  </a:cubicBezTo>
                  <a:cubicBezTo>
                    <a:pt x="2190" y="1111"/>
                    <a:pt x="2190" y="1116"/>
                    <a:pt x="2190" y="1119"/>
                  </a:cubicBezTo>
                  <a:cubicBezTo>
                    <a:pt x="2190" y="1119"/>
                    <a:pt x="2184" y="1119"/>
                    <a:pt x="2184" y="1125"/>
                  </a:cubicBezTo>
                  <a:cubicBezTo>
                    <a:pt x="2190" y="1119"/>
                    <a:pt x="2195" y="1119"/>
                    <a:pt x="2195" y="1103"/>
                  </a:cubicBezTo>
                  <a:cubicBezTo>
                    <a:pt x="2201" y="1114"/>
                    <a:pt x="2195" y="1119"/>
                    <a:pt x="2201" y="1119"/>
                  </a:cubicBezTo>
                  <a:lnTo>
                    <a:pt x="2201" y="1125"/>
                  </a:lnTo>
                  <a:cubicBezTo>
                    <a:pt x="2202" y="1130"/>
                    <a:pt x="2203" y="1132"/>
                    <a:pt x="2204" y="1132"/>
                  </a:cubicBezTo>
                  <a:cubicBezTo>
                    <a:pt x="2209" y="1132"/>
                    <a:pt x="2215" y="1108"/>
                    <a:pt x="2222" y="1108"/>
                  </a:cubicBezTo>
                  <a:cubicBezTo>
                    <a:pt x="2224" y="1108"/>
                    <a:pt x="2227" y="1111"/>
                    <a:pt x="2229" y="1119"/>
                  </a:cubicBezTo>
                  <a:cubicBezTo>
                    <a:pt x="2229" y="1114"/>
                    <a:pt x="2229" y="1114"/>
                    <a:pt x="2229" y="1108"/>
                  </a:cubicBezTo>
                  <a:cubicBezTo>
                    <a:pt x="2232" y="1113"/>
                    <a:pt x="2235" y="1114"/>
                    <a:pt x="2239" y="1114"/>
                  </a:cubicBezTo>
                  <a:cubicBezTo>
                    <a:pt x="2244" y="1114"/>
                    <a:pt x="2249" y="1112"/>
                    <a:pt x="2255" y="1112"/>
                  </a:cubicBezTo>
                  <a:cubicBezTo>
                    <a:pt x="2261" y="1112"/>
                    <a:pt x="2267" y="1114"/>
                    <a:pt x="2274" y="1125"/>
                  </a:cubicBezTo>
                  <a:cubicBezTo>
                    <a:pt x="2274" y="1126"/>
                    <a:pt x="2274" y="1127"/>
                    <a:pt x="2274" y="1127"/>
                  </a:cubicBezTo>
                  <a:cubicBezTo>
                    <a:pt x="2274" y="1127"/>
                    <a:pt x="2275" y="1117"/>
                    <a:pt x="2279" y="1108"/>
                  </a:cubicBezTo>
                  <a:lnTo>
                    <a:pt x="2279" y="1125"/>
                  </a:lnTo>
                  <a:lnTo>
                    <a:pt x="2285" y="1108"/>
                  </a:lnTo>
                  <a:cubicBezTo>
                    <a:pt x="2286" y="1107"/>
                    <a:pt x="2286" y="1106"/>
                    <a:pt x="2287" y="1106"/>
                  </a:cubicBezTo>
                  <a:cubicBezTo>
                    <a:pt x="2290" y="1106"/>
                    <a:pt x="2291" y="1126"/>
                    <a:pt x="2296" y="1126"/>
                  </a:cubicBezTo>
                  <a:cubicBezTo>
                    <a:pt x="2298" y="1126"/>
                    <a:pt x="2300" y="1124"/>
                    <a:pt x="2302" y="1119"/>
                  </a:cubicBezTo>
                  <a:lnTo>
                    <a:pt x="2302" y="1114"/>
                  </a:lnTo>
                  <a:cubicBezTo>
                    <a:pt x="2302" y="1114"/>
                    <a:pt x="2303" y="1112"/>
                    <a:pt x="2305" y="1112"/>
                  </a:cubicBezTo>
                  <a:cubicBezTo>
                    <a:pt x="2306" y="1112"/>
                    <a:pt x="2307" y="1114"/>
                    <a:pt x="2307" y="1119"/>
                  </a:cubicBezTo>
                  <a:cubicBezTo>
                    <a:pt x="2307" y="1116"/>
                    <a:pt x="2307" y="1112"/>
                    <a:pt x="2309" y="1112"/>
                  </a:cubicBezTo>
                  <a:cubicBezTo>
                    <a:pt x="2310" y="1112"/>
                    <a:pt x="2311" y="1112"/>
                    <a:pt x="2313" y="1114"/>
                  </a:cubicBezTo>
                  <a:lnTo>
                    <a:pt x="2313" y="1119"/>
                  </a:lnTo>
                  <a:lnTo>
                    <a:pt x="2319" y="1108"/>
                  </a:lnTo>
                  <a:lnTo>
                    <a:pt x="2319" y="1108"/>
                  </a:lnTo>
                  <a:cubicBezTo>
                    <a:pt x="2324" y="1114"/>
                    <a:pt x="2313" y="1136"/>
                    <a:pt x="2324" y="1142"/>
                  </a:cubicBezTo>
                  <a:cubicBezTo>
                    <a:pt x="2324" y="1136"/>
                    <a:pt x="2330" y="1119"/>
                    <a:pt x="2330" y="1114"/>
                  </a:cubicBezTo>
                  <a:cubicBezTo>
                    <a:pt x="2330" y="1114"/>
                    <a:pt x="2330" y="1108"/>
                    <a:pt x="2330" y="1103"/>
                  </a:cubicBezTo>
                  <a:lnTo>
                    <a:pt x="2330" y="1097"/>
                  </a:lnTo>
                  <a:cubicBezTo>
                    <a:pt x="2335" y="1075"/>
                    <a:pt x="2335" y="1052"/>
                    <a:pt x="2330" y="1041"/>
                  </a:cubicBezTo>
                  <a:lnTo>
                    <a:pt x="2324" y="1052"/>
                  </a:lnTo>
                  <a:lnTo>
                    <a:pt x="2324" y="1047"/>
                  </a:lnTo>
                  <a:cubicBezTo>
                    <a:pt x="2324" y="1045"/>
                    <a:pt x="2325" y="1043"/>
                    <a:pt x="2325" y="1041"/>
                  </a:cubicBezTo>
                  <a:lnTo>
                    <a:pt x="2324" y="1041"/>
                  </a:lnTo>
                  <a:cubicBezTo>
                    <a:pt x="2324" y="1038"/>
                    <a:pt x="2324" y="1035"/>
                    <a:pt x="2324" y="1035"/>
                  </a:cubicBezTo>
                  <a:lnTo>
                    <a:pt x="2319" y="1052"/>
                  </a:lnTo>
                  <a:cubicBezTo>
                    <a:pt x="2319" y="1047"/>
                    <a:pt x="2319" y="1035"/>
                    <a:pt x="2319" y="1030"/>
                  </a:cubicBezTo>
                  <a:cubicBezTo>
                    <a:pt x="2319" y="1041"/>
                    <a:pt x="2319" y="1052"/>
                    <a:pt x="2313" y="1058"/>
                  </a:cubicBezTo>
                  <a:cubicBezTo>
                    <a:pt x="2313" y="1053"/>
                    <a:pt x="2313" y="1049"/>
                    <a:pt x="2313" y="1047"/>
                  </a:cubicBezTo>
                  <a:cubicBezTo>
                    <a:pt x="2313" y="1041"/>
                    <a:pt x="2313" y="1041"/>
                    <a:pt x="2313" y="1035"/>
                  </a:cubicBezTo>
                  <a:cubicBezTo>
                    <a:pt x="2313" y="1041"/>
                    <a:pt x="2307" y="1041"/>
                    <a:pt x="2307" y="1052"/>
                  </a:cubicBezTo>
                  <a:cubicBezTo>
                    <a:pt x="2307" y="1038"/>
                    <a:pt x="2299" y="1049"/>
                    <a:pt x="2301" y="1036"/>
                  </a:cubicBezTo>
                  <a:lnTo>
                    <a:pt x="2301" y="1036"/>
                  </a:lnTo>
                  <a:cubicBezTo>
                    <a:pt x="2299" y="1041"/>
                    <a:pt x="2296" y="1047"/>
                    <a:pt x="2296" y="1047"/>
                  </a:cubicBezTo>
                  <a:cubicBezTo>
                    <a:pt x="2296" y="1024"/>
                    <a:pt x="2285" y="1047"/>
                    <a:pt x="2291" y="1019"/>
                  </a:cubicBezTo>
                  <a:lnTo>
                    <a:pt x="2291" y="1019"/>
                  </a:lnTo>
                  <a:cubicBezTo>
                    <a:pt x="2285" y="1041"/>
                    <a:pt x="2279" y="1030"/>
                    <a:pt x="2274" y="1041"/>
                  </a:cubicBezTo>
                  <a:cubicBezTo>
                    <a:pt x="2274" y="1041"/>
                    <a:pt x="2274" y="1035"/>
                    <a:pt x="2274" y="1035"/>
                  </a:cubicBezTo>
                  <a:cubicBezTo>
                    <a:pt x="2274" y="1035"/>
                    <a:pt x="2274" y="1030"/>
                    <a:pt x="2268" y="1024"/>
                  </a:cubicBezTo>
                  <a:cubicBezTo>
                    <a:pt x="2268" y="1041"/>
                    <a:pt x="2263" y="1047"/>
                    <a:pt x="2263" y="1058"/>
                  </a:cubicBezTo>
                  <a:cubicBezTo>
                    <a:pt x="2257" y="1041"/>
                    <a:pt x="2263" y="1036"/>
                    <a:pt x="2263" y="1019"/>
                  </a:cubicBezTo>
                  <a:lnTo>
                    <a:pt x="2263" y="1019"/>
                  </a:lnTo>
                  <a:cubicBezTo>
                    <a:pt x="2263" y="1035"/>
                    <a:pt x="2257" y="1036"/>
                    <a:pt x="2257" y="1047"/>
                  </a:cubicBezTo>
                  <a:cubicBezTo>
                    <a:pt x="2257" y="1035"/>
                    <a:pt x="2257" y="1041"/>
                    <a:pt x="2257" y="1024"/>
                  </a:cubicBezTo>
                  <a:cubicBezTo>
                    <a:pt x="2257" y="1035"/>
                    <a:pt x="2256" y="1037"/>
                    <a:pt x="2254" y="1037"/>
                  </a:cubicBezTo>
                  <a:cubicBezTo>
                    <a:pt x="2254" y="1037"/>
                    <a:pt x="2253" y="1037"/>
                    <a:pt x="2253" y="1037"/>
                  </a:cubicBezTo>
                  <a:cubicBezTo>
                    <a:pt x="2252" y="1037"/>
                    <a:pt x="2251" y="1037"/>
                    <a:pt x="2251" y="1041"/>
                  </a:cubicBezTo>
                  <a:cubicBezTo>
                    <a:pt x="2247" y="1033"/>
                    <a:pt x="2249" y="1028"/>
                    <a:pt x="2248" y="1028"/>
                  </a:cubicBezTo>
                  <a:lnTo>
                    <a:pt x="2248" y="1028"/>
                  </a:lnTo>
                  <a:cubicBezTo>
                    <a:pt x="2248" y="1028"/>
                    <a:pt x="2247" y="1028"/>
                    <a:pt x="2246" y="1030"/>
                  </a:cubicBezTo>
                  <a:lnTo>
                    <a:pt x="2246" y="1030"/>
                  </a:lnTo>
                  <a:cubicBezTo>
                    <a:pt x="2246" y="1028"/>
                    <a:pt x="2246" y="1026"/>
                    <a:pt x="2246" y="1024"/>
                  </a:cubicBezTo>
                  <a:lnTo>
                    <a:pt x="2246" y="1024"/>
                  </a:lnTo>
                  <a:cubicBezTo>
                    <a:pt x="2246" y="1026"/>
                    <a:pt x="2246" y="1028"/>
                    <a:pt x="2246" y="1030"/>
                  </a:cubicBezTo>
                  <a:cubicBezTo>
                    <a:pt x="2246" y="1030"/>
                    <a:pt x="2246" y="1030"/>
                    <a:pt x="2246" y="1030"/>
                  </a:cubicBezTo>
                  <a:lnTo>
                    <a:pt x="2246" y="1030"/>
                  </a:lnTo>
                  <a:cubicBezTo>
                    <a:pt x="2246" y="1034"/>
                    <a:pt x="2246" y="1038"/>
                    <a:pt x="2246" y="1041"/>
                  </a:cubicBezTo>
                  <a:cubicBezTo>
                    <a:pt x="2245" y="1042"/>
                    <a:pt x="2245" y="1042"/>
                    <a:pt x="2244" y="1042"/>
                  </a:cubicBezTo>
                  <a:cubicBezTo>
                    <a:pt x="2241" y="1042"/>
                    <a:pt x="2245" y="1024"/>
                    <a:pt x="2240" y="1019"/>
                  </a:cubicBezTo>
                  <a:cubicBezTo>
                    <a:pt x="2240" y="1024"/>
                    <a:pt x="2235" y="1035"/>
                    <a:pt x="2235" y="1035"/>
                  </a:cubicBezTo>
                  <a:cubicBezTo>
                    <a:pt x="2235" y="1035"/>
                    <a:pt x="2235" y="1035"/>
                    <a:pt x="2235" y="1030"/>
                  </a:cubicBezTo>
                  <a:cubicBezTo>
                    <a:pt x="2229" y="1041"/>
                    <a:pt x="2223" y="1030"/>
                    <a:pt x="2218" y="1047"/>
                  </a:cubicBezTo>
                  <a:cubicBezTo>
                    <a:pt x="2218" y="1054"/>
                    <a:pt x="2218" y="1059"/>
                    <a:pt x="2218" y="1063"/>
                  </a:cubicBezTo>
                  <a:cubicBezTo>
                    <a:pt x="2218" y="1063"/>
                    <a:pt x="2215" y="1068"/>
                    <a:pt x="2214" y="1068"/>
                  </a:cubicBezTo>
                  <a:cubicBezTo>
                    <a:pt x="2213" y="1068"/>
                    <a:pt x="2212" y="1067"/>
                    <a:pt x="2212" y="1063"/>
                  </a:cubicBezTo>
                  <a:cubicBezTo>
                    <a:pt x="2212" y="1047"/>
                    <a:pt x="2218" y="1058"/>
                    <a:pt x="2218" y="1047"/>
                  </a:cubicBezTo>
                  <a:lnTo>
                    <a:pt x="2218" y="1047"/>
                  </a:lnTo>
                  <a:cubicBezTo>
                    <a:pt x="2213" y="1051"/>
                    <a:pt x="2209" y="1059"/>
                    <a:pt x="2207" y="1059"/>
                  </a:cubicBezTo>
                  <a:cubicBezTo>
                    <a:pt x="2207" y="1059"/>
                    <a:pt x="2207" y="1059"/>
                    <a:pt x="2207" y="1058"/>
                  </a:cubicBezTo>
                  <a:cubicBezTo>
                    <a:pt x="2207" y="1041"/>
                    <a:pt x="2212" y="1052"/>
                    <a:pt x="2212" y="1041"/>
                  </a:cubicBezTo>
                  <a:lnTo>
                    <a:pt x="2212" y="1047"/>
                  </a:lnTo>
                  <a:cubicBezTo>
                    <a:pt x="2212" y="1033"/>
                    <a:pt x="2214" y="1033"/>
                    <a:pt x="2215" y="1033"/>
                  </a:cubicBezTo>
                  <a:cubicBezTo>
                    <a:pt x="2216" y="1033"/>
                    <a:pt x="2218" y="1033"/>
                    <a:pt x="2218" y="1019"/>
                  </a:cubicBezTo>
                  <a:cubicBezTo>
                    <a:pt x="2217" y="1018"/>
                    <a:pt x="2216" y="1018"/>
                    <a:pt x="2215" y="1018"/>
                  </a:cubicBezTo>
                  <a:cubicBezTo>
                    <a:pt x="2211" y="1018"/>
                    <a:pt x="2207" y="1025"/>
                    <a:pt x="2204" y="1025"/>
                  </a:cubicBezTo>
                  <a:cubicBezTo>
                    <a:pt x="2203" y="1025"/>
                    <a:pt x="2202" y="1025"/>
                    <a:pt x="2201" y="1024"/>
                  </a:cubicBezTo>
                  <a:cubicBezTo>
                    <a:pt x="2201" y="1030"/>
                    <a:pt x="2201" y="1035"/>
                    <a:pt x="2201" y="1047"/>
                  </a:cubicBezTo>
                  <a:cubicBezTo>
                    <a:pt x="2200" y="1048"/>
                    <a:pt x="2199" y="1048"/>
                    <a:pt x="2198" y="1048"/>
                  </a:cubicBezTo>
                  <a:cubicBezTo>
                    <a:pt x="2192" y="1048"/>
                    <a:pt x="2194" y="1021"/>
                    <a:pt x="2192" y="1021"/>
                  </a:cubicBezTo>
                  <a:cubicBezTo>
                    <a:pt x="2191" y="1021"/>
                    <a:pt x="2191" y="1022"/>
                    <a:pt x="2190" y="1024"/>
                  </a:cubicBezTo>
                  <a:cubicBezTo>
                    <a:pt x="2190" y="1033"/>
                    <a:pt x="2186" y="1050"/>
                    <a:pt x="2185" y="1050"/>
                  </a:cubicBezTo>
                  <a:cubicBezTo>
                    <a:pt x="2184" y="1050"/>
                    <a:pt x="2184" y="1049"/>
                    <a:pt x="2184" y="1047"/>
                  </a:cubicBezTo>
                  <a:lnTo>
                    <a:pt x="2184" y="1024"/>
                  </a:lnTo>
                  <a:cubicBezTo>
                    <a:pt x="2180" y="1024"/>
                    <a:pt x="2179" y="1044"/>
                    <a:pt x="2175" y="1044"/>
                  </a:cubicBezTo>
                  <a:cubicBezTo>
                    <a:pt x="2175" y="1044"/>
                    <a:pt x="2174" y="1043"/>
                    <a:pt x="2173" y="1041"/>
                  </a:cubicBezTo>
                  <a:lnTo>
                    <a:pt x="2173" y="1024"/>
                  </a:lnTo>
                  <a:cubicBezTo>
                    <a:pt x="2167" y="1030"/>
                    <a:pt x="2162" y="1041"/>
                    <a:pt x="2151" y="1041"/>
                  </a:cubicBezTo>
                  <a:cubicBezTo>
                    <a:pt x="2156" y="1035"/>
                    <a:pt x="2156" y="1030"/>
                    <a:pt x="2156" y="1030"/>
                  </a:cubicBezTo>
                  <a:lnTo>
                    <a:pt x="2156" y="1030"/>
                  </a:lnTo>
                  <a:cubicBezTo>
                    <a:pt x="2154" y="1031"/>
                    <a:pt x="2152" y="1031"/>
                    <a:pt x="2150" y="1031"/>
                  </a:cubicBezTo>
                  <a:cubicBezTo>
                    <a:pt x="2141" y="1031"/>
                    <a:pt x="2133" y="1022"/>
                    <a:pt x="2128" y="1013"/>
                  </a:cubicBezTo>
                  <a:lnTo>
                    <a:pt x="2123" y="1030"/>
                  </a:lnTo>
                  <a:cubicBezTo>
                    <a:pt x="2123" y="1027"/>
                    <a:pt x="2123" y="1022"/>
                    <a:pt x="2123" y="1019"/>
                  </a:cubicBezTo>
                  <a:cubicBezTo>
                    <a:pt x="2119" y="1026"/>
                    <a:pt x="2112" y="1037"/>
                    <a:pt x="2107" y="1037"/>
                  </a:cubicBezTo>
                  <a:cubicBezTo>
                    <a:pt x="2104" y="1037"/>
                    <a:pt x="2102" y="1035"/>
                    <a:pt x="2100" y="1030"/>
                  </a:cubicBezTo>
                  <a:lnTo>
                    <a:pt x="2100" y="1024"/>
                  </a:lnTo>
                  <a:cubicBezTo>
                    <a:pt x="2100" y="1024"/>
                    <a:pt x="2099" y="1024"/>
                    <a:pt x="2099" y="1024"/>
                  </a:cubicBezTo>
                  <a:cubicBezTo>
                    <a:pt x="2095" y="1024"/>
                    <a:pt x="2094" y="1043"/>
                    <a:pt x="2091" y="1043"/>
                  </a:cubicBezTo>
                  <a:cubicBezTo>
                    <a:pt x="2091" y="1043"/>
                    <a:pt x="2090" y="1043"/>
                    <a:pt x="2089" y="1041"/>
                  </a:cubicBezTo>
                  <a:lnTo>
                    <a:pt x="2089" y="1035"/>
                  </a:lnTo>
                  <a:cubicBezTo>
                    <a:pt x="2083" y="1030"/>
                    <a:pt x="2072" y="1041"/>
                    <a:pt x="2067" y="1019"/>
                  </a:cubicBezTo>
                  <a:cubicBezTo>
                    <a:pt x="2065" y="1027"/>
                    <a:pt x="2063" y="1028"/>
                    <a:pt x="2061" y="1028"/>
                  </a:cubicBezTo>
                  <a:cubicBezTo>
                    <a:pt x="2060" y="1028"/>
                    <a:pt x="2059" y="1028"/>
                    <a:pt x="2058" y="1028"/>
                  </a:cubicBezTo>
                  <a:cubicBezTo>
                    <a:pt x="2056" y="1028"/>
                    <a:pt x="2055" y="1030"/>
                    <a:pt x="2055" y="1041"/>
                  </a:cubicBezTo>
                  <a:cubicBezTo>
                    <a:pt x="2050" y="1024"/>
                    <a:pt x="2050" y="1019"/>
                    <a:pt x="2044" y="1013"/>
                  </a:cubicBezTo>
                  <a:cubicBezTo>
                    <a:pt x="2044" y="1012"/>
                    <a:pt x="2043" y="1012"/>
                    <a:pt x="2043" y="1012"/>
                  </a:cubicBezTo>
                  <a:cubicBezTo>
                    <a:pt x="2039" y="1012"/>
                    <a:pt x="2038" y="1030"/>
                    <a:pt x="2033" y="1030"/>
                  </a:cubicBezTo>
                  <a:lnTo>
                    <a:pt x="2033" y="1013"/>
                  </a:lnTo>
                  <a:lnTo>
                    <a:pt x="2027" y="1019"/>
                  </a:lnTo>
                  <a:cubicBezTo>
                    <a:pt x="2027" y="1019"/>
                    <a:pt x="2033" y="1024"/>
                    <a:pt x="2027" y="1030"/>
                  </a:cubicBezTo>
                  <a:cubicBezTo>
                    <a:pt x="2027" y="1031"/>
                    <a:pt x="2027" y="1031"/>
                    <a:pt x="2027" y="1031"/>
                  </a:cubicBezTo>
                  <a:cubicBezTo>
                    <a:pt x="2026" y="1031"/>
                    <a:pt x="2022" y="1017"/>
                    <a:pt x="2022" y="1007"/>
                  </a:cubicBezTo>
                  <a:lnTo>
                    <a:pt x="2011" y="1019"/>
                  </a:lnTo>
                  <a:cubicBezTo>
                    <a:pt x="2011" y="1016"/>
                    <a:pt x="2012" y="1014"/>
                    <a:pt x="2014" y="1013"/>
                  </a:cubicBezTo>
                  <a:lnTo>
                    <a:pt x="2014" y="1013"/>
                  </a:lnTo>
                  <a:cubicBezTo>
                    <a:pt x="2014" y="1013"/>
                    <a:pt x="2014" y="1013"/>
                    <a:pt x="2014" y="1013"/>
                  </a:cubicBezTo>
                  <a:cubicBezTo>
                    <a:pt x="2014" y="1013"/>
                    <a:pt x="2014" y="1013"/>
                    <a:pt x="2015" y="1012"/>
                  </a:cubicBezTo>
                  <a:lnTo>
                    <a:pt x="2015" y="1012"/>
                  </a:lnTo>
                  <a:cubicBezTo>
                    <a:pt x="2014" y="1012"/>
                    <a:pt x="2014" y="1013"/>
                    <a:pt x="2014" y="1013"/>
                  </a:cubicBezTo>
                  <a:lnTo>
                    <a:pt x="2014" y="1013"/>
                  </a:lnTo>
                  <a:cubicBezTo>
                    <a:pt x="2013" y="1012"/>
                    <a:pt x="2014" y="1005"/>
                    <a:pt x="2013" y="1005"/>
                  </a:cubicBezTo>
                  <a:cubicBezTo>
                    <a:pt x="2012" y="1005"/>
                    <a:pt x="2012" y="1006"/>
                    <a:pt x="2011" y="1007"/>
                  </a:cubicBezTo>
                  <a:cubicBezTo>
                    <a:pt x="2011" y="1013"/>
                    <a:pt x="2011" y="1019"/>
                    <a:pt x="2011" y="1019"/>
                  </a:cubicBezTo>
                  <a:cubicBezTo>
                    <a:pt x="2007" y="1015"/>
                    <a:pt x="2006" y="1011"/>
                    <a:pt x="2003" y="1011"/>
                  </a:cubicBezTo>
                  <a:cubicBezTo>
                    <a:pt x="2002" y="1011"/>
                    <a:pt x="2001" y="1011"/>
                    <a:pt x="1999" y="1013"/>
                  </a:cubicBezTo>
                  <a:lnTo>
                    <a:pt x="1999" y="1002"/>
                  </a:lnTo>
                  <a:cubicBezTo>
                    <a:pt x="1994" y="1002"/>
                    <a:pt x="1988" y="1007"/>
                    <a:pt x="1977" y="1007"/>
                  </a:cubicBezTo>
                  <a:cubicBezTo>
                    <a:pt x="1983" y="1013"/>
                    <a:pt x="1977" y="1030"/>
                    <a:pt x="1977" y="1030"/>
                  </a:cubicBezTo>
                  <a:cubicBezTo>
                    <a:pt x="1971" y="1030"/>
                    <a:pt x="1971" y="1013"/>
                    <a:pt x="1977" y="1007"/>
                  </a:cubicBezTo>
                  <a:lnTo>
                    <a:pt x="1977" y="1007"/>
                  </a:lnTo>
                  <a:lnTo>
                    <a:pt x="1971" y="1013"/>
                  </a:lnTo>
                  <a:cubicBezTo>
                    <a:pt x="1971" y="1007"/>
                    <a:pt x="1971" y="1007"/>
                    <a:pt x="1971" y="1002"/>
                  </a:cubicBezTo>
                  <a:cubicBezTo>
                    <a:pt x="1971" y="1004"/>
                    <a:pt x="1971" y="1005"/>
                    <a:pt x="1971" y="1005"/>
                  </a:cubicBezTo>
                  <a:cubicBezTo>
                    <a:pt x="1971" y="1005"/>
                    <a:pt x="1971" y="996"/>
                    <a:pt x="1969" y="996"/>
                  </a:cubicBezTo>
                  <a:cubicBezTo>
                    <a:pt x="1968" y="996"/>
                    <a:pt x="1967" y="998"/>
                    <a:pt x="1966" y="1002"/>
                  </a:cubicBezTo>
                  <a:lnTo>
                    <a:pt x="1966" y="996"/>
                  </a:lnTo>
                  <a:cubicBezTo>
                    <a:pt x="1960" y="996"/>
                    <a:pt x="1955" y="1002"/>
                    <a:pt x="1949" y="1002"/>
                  </a:cubicBezTo>
                  <a:cubicBezTo>
                    <a:pt x="1949" y="1013"/>
                    <a:pt x="1943" y="1013"/>
                    <a:pt x="1943" y="1024"/>
                  </a:cubicBezTo>
                  <a:cubicBezTo>
                    <a:pt x="1938" y="1019"/>
                    <a:pt x="1932" y="1007"/>
                    <a:pt x="1927" y="1007"/>
                  </a:cubicBezTo>
                  <a:cubicBezTo>
                    <a:pt x="1927" y="1013"/>
                    <a:pt x="1927" y="1019"/>
                    <a:pt x="1927" y="1030"/>
                  </a:cubicBezTo>
                  <a:cubicBezTo>
                    <a:pt x="1927" y="1013"/>
                    <a:pt x="1921" y="1019"/>
                    <a:pt x="1921" y="1007"/>
                  </a:cubicBezTo>
                  <a:cubicBezTo>
                    <a:pt x="1915" y="1007"/>
                    <a:pt x="1915" y="1007"/>
                    <a:pt x="1904" y="1019"/>
                  </a:cubicBezTo>
                  <a:cubicBezTo>
                    <a:pt x="1904" y="1024"/>
                    <a:pt x="1910" y="1024"/>
                    <a:pt x="1904" y="1030"/>
                  </a:cubicBezTo>
                  <a:cubicBezTo>
                    <a:pt x="1904" y="1030"/>
                    <a:pt x="1904" y="1024"/>
                    <a:pt x="1904" y="1019"/>
                  </a:cubicBezTo>
                  <a:cubicBezTo>
                    <a:pt x="1903" y="1021"/>
                    <a:pt x="1901" y="1022"/>
                    <a:pt x="1900" y="1022"/>
                  </a:cubicBezTo>
                  <a:cubicBezTo>
                    <a:pt x="1893" y="1022"/>
                    <a:pt x="1889" y="1000"/>
                    <a:pt x="1883" y="1000"/>
                  </a:cubicBezTo>
                  <a:cubicBezTo>
                    <a:pt x="1881" y="1000"/>
                    <a:pt x="1879" y="1002"/>
                    <a:pt x="1876" y="1007"/>
                  </a:cubicBezTo>
                  <a:lnTo>
                    <a:pt x="1876" y="1002"/>
                  </a:lnTo>
                  <a:lnTo>
                    <a:pt x="1871" y="1019"/>
                  </a:lnTo>
                  <a:cubicBezTo>
                    <a:pt x="1865" y="1013"/>
                    <a:pt x="1871" y="1007"/>
                    <a:pt x="1871" y="1002"/>
                  </a:cubicBezTo>
                  <a:lnTo>
                    <a:pt x="1871" y="1002"/>
                  </a:lnTo>
                  <a:cubicBezTo>
                    <a:pt x="1867" y="1007"/>
                    <a:pt x="1865" y="1008"/>
                    <a:pt x="1862" y="1008"/>
                  </a:cubicBezTo>
                  <a:cubicBezTo>
                    <a:pt x="1858" y="1008"/>
                    <a:pt x="1855" y="1004"/>
                    <a:pt x="1852" y="1004"/>
                  </a:cubicBezTo>
                  <a:cubicBezTo>
                    <a:pt x="1851" y="1004"/>
                    <a:pt x="1849" y="1005"/>
                    <a:pt x="1848" y="1007"/>
                  </a:cubicBezTo>
                  <a:cubicBezTo>
                    <a:pt x="1848" y="996"/>
                    <a:pt x="1846" y="993"/>
                    <a:pt x="1843" y="993"/>
                  </a:cubicBezTo>
                  <a:cubicBezTo>
                    <a:pt x="1840" y="993"/>
                    <a:pt x="1837" y="996"/>
                    <a:pt x="1833" y="996"/>
                  </a:cubicBezTo>
                  <a:cubicBezTo>
                    <a:pt x="1830" y="996"/>
                    <a:pt x="1828" y="994"/>
                    <a:pt x="1826" y="985"/>
                  </a:cubicBezTo>
                  <a:lnTo>
                    <a:pt x="1826" y="996"/>
                  </a:lnTo>
                  <a:cubicBezTo>
                    <a:pt x="1825" y="997"/>
                    <a:pt x="1824" y="998"/>
                    <a:pt x="1823" y="998"/>
                  </a:cubicBezTo>
                  <a:cubicBezTo>
                    <a:pt x="1820" y="998"/>
                    <a:pt x="1820" y="991"/>
                    <a:pt x="1820" y="991"/>
                  </a:cubicBezTo>
                  <a:cubicBezTo>
                    <a:pt x="1820" y="996"/>
                    <a:pt x="1820" y="996"/>
                    <a:pt x="1820" y="1002"/>
                  </a:cubicBezTo>
                  <a:cubicBezTo>
                    <a:pt x="1818" y="1002"/>
                    <a:pt x="1817" y="1003"/>
                    <a:pt x="1815" y="1003"/>
                  </a:cubicBezTo>
                  <a:cubicBezTo>
                    <a:pt x="1801" y="1003"/>
                    <a:pt x="1790" y="984"/>
                    <a:pt x="1775" y="979"/>
                  </a:cubicBezTo>
                  <a:cubicBezTo>
                    <a:pt x="1775" y="979"/>
                    <a:pt x="1775" y="979"/>
                    <a:pt x="1774" y="979"/>
                  </a:cubicBezTo>
                  <a:cubicBezTo>
                    <a:pt x="1771" y="979"/>
                    <a:pt x="1770" y="1006"/>
                    <a:pt x="1767" y="1006"/>
                  </a:cubicBezTo>
                  <a:cubicBezTo>
                    <a:pt x="1766" y="1006"/>
                    <a:pt x="1765" y="1005"/>
                    <a:pt x="1764" y="1002"/>
                  </a:cubicBezTo>
                  <a:lnTo>
                    <a:pt x="1764" y="985"/>
                  </a:lnTo>
                  <a:cubicBezTo>
                    <a:pt x="1760" y="992"/>
                    <a:pt x="1756" y="993"/>
                    <a:pt x="1751" y="993"/>
                  </a:cubicBezTo>
                  <a:cubicBezTo>
                    <a:pt x="1748" y="993"/>
                    <a:pt x="1744" y="992"/>
                    <a:pt x="1741" y="992"/>
                  </a:cubicBezTo>
                  <a:cubicBezTo>
                    <a:pt x="1737" y="992"/>
                    <a:pt x="1734" y="993"/>
                    <a:pt x="1731" y="996"/>
                  </a:cubicBezTo>
                  <a:cubicBezTo>
                    <a:pt x="1731" y="996"/>
                    <a:pt x="1731" y="991"/>
                    <a:pt x="1731" y="991"/>
                  </a:cubicBezTo>
                  <a:cubicBezTo>
                    <a:pt x="1731" y="987"/>
                    <a:pt x="1730" y="986"/>
                    <a:pt x="1729" y="986"/>
                  </a:cubicBezTo>
                  <a:cubicBezTo>
                    <a:pt x="1727" y="986"/>
                    <a:pt x="1723" y="992"/>
                    <a:pt x="1719" y="996"/>
                  </a:cubicBezTo>
                  <a:cubicBezTo>
                    <a:pt x="1719" y="996"/>
                    <a:pt x="1719" y="991"/>
                    <a:pt x="1719" y="985"/>
                  </a:cubicBezTo>
                  <a:cubicBezTo>
                    <a:pt x="1719" y="984"/>
                    <a:pt x="1719" y="984"/>
                    <a:pt x="1719" y="984"/>
                  </a:cubicBezTo>
                  <a:cubicBezTo>
                    <a:pt x="1718" y="984"/>
                    <a:pt x="1716" y="989"/>
                    <a:pt x="1715" y="989"/>
                  </a:cubicBezTo>
                  <a:cubicBezTo>
                    <a:pt x="1714" y="989"/>
                    <a:pt x="1714" y="988"/>
                    <a:pt x="1714" y="985"/>
                  </a:cubicBezTo>
                  <a:cubicBezTo>
                    <a:pt x="1714" y="986"/>
                    <a:pt x="1713" y="987"/>
                    <a:pt x="1713" y="987"/>
                  </a:cubicBezTo>
                  <a:cubicBezTo>
                    <a:pt x="1712" y="987"/>
                    <a:pt x="1712" y="986"/>
                    <a:pt x="1711" y="986"/>
                  </a:cubicBezTo>
                  <a:cubicBezTo>
                    <a:pt x="1710" y="986"/>
                    <a:pt x="1708" y="988"/>
                    <a:pt x="1708" y="996"/>
                  </a:cubicBezTo>
                  <a:cubicBezTo>
                    <a:pt x="1706" y="992"/>
                    <a:pt x="1704" y="991"/>
                    <a:pt x="1702" y="991"/>
                  </a:cubicBezTo>
                  <a:cubicBezTo>
                    <a:pt x="1700" y="991"/>
                    <a:pt x="1699" y="992"/>
                    <a:pt x="1698" y="992"/>
                  </a:cubicBezTo>
                  <a:cubicBezTo>
                    <a:pt x="1697" y="992"/>
                    <a:pt x="1697" y="992"/>
                    <a:pt x="1697" y="991"/>
                  </a:cubicBezTo>
                  <a:cubicBezTo>
                    <a:pt x="1695" y="996"/>
                    <a:pt x="1694" y="997"/>
                    <a:pt x="1693" y="997"/>
                  </a:cubicBezTo>
                  <a:cubicBezTo>
                    <a:pt x="1692" y="997"/>
                    <a:pt x="1691" y="995"/>
                    <a:pt x="1690" y="995"/>
                  </a:cubicBezTo>
                  <a:cubicBezTo>
                    <a:pt x="1689" y="995"/>
                    <a:pt x="1688" y="997"/>
                    <a:pt x="1686" y="1002"/>
                  </a:cubicBezTo>
                  <a:cubicBezTo>
                    <a:pt x="1689" y="993"/>
                    <a:pt x="1687" y="988"/>
                    <a:pt x="1684" y="988"/>
                  </a:cubicBezTo>
                  <a:cubicBezTo>
                    <a:pt x="1682" y="988"/>
                    <a:pt x="1680" y="991"/>
                    <a:pt x="1680" y="996"/>
                  </a:cubicBezTo>
                  <a:cubicBezTo>
                    <a:pt x="1680" y="991"/>
                    <a:pt x="1675" y="991"/>
                    <a:pt x="1680" y="979"/>
                  </a:cubicBezTo>
                  <a:lnTo>
                    <a:pt x="1680" y="979"/>
                  </a:lnTo>
                  <a:cubicBezTo>
                    <a:pt x="1675" y="979"/>
                    <a:pt x="1669" y="985"/>
                    <a:pt x="1669" y="996"/>
                  </a:cubicBezTo>
                  <a:cubicBezTo>
                    <a:pt x="1669" y="989"/>
                    <a:pt x="1668" y="987"/>
                    <a:pt x="1667" y="987"/>
                  </a:cubicBezTo>
                  <a:cubicBezTo>
                    <a:pt x="1665" y="987"/>
                    <a:pt x="1662" y="993"/>
                    <a:pt x="1660" y="993"/>
                  </a:cubicBezTo>
                  <a:cubicBezTo>
                    <a:pt x="1659" y="993"/>
                    <a:pt x="1658" y="990"/>
                    <a:pt x="1658" y="979"/>
                  </a:cubicBezTo>
                  <a:cubicBezTo>
                    <a:pt x="1647" y="991"/>
                    <a:pt x="1635" y="1002"/>
                    <a:pt x="1630" y="1002"/>
                  </a:cubicBezTo>
                  <a:cubicBezTo>
                    <a:pt x="1630" y="985"/>
                    <a:pt x="1641" y="1002"/>
                    <a:pt x="1641" y="979"/>
                  </a:cubicBezTo>
                  <a:lnTo>
                    <a:pt x="1641" y="979"/>
                  </a:lnTo>
                  <a:cubicBezTo>
                    <a:pt x="1631" y="989"/>
                    <a:pt x="1626" y="1003"/>
                    <a:pt x="1621" y="1003"/>
                  </a:cubicBezTo>
                  <a:cubicBezTo>
                    <a:pt x="1620" y="1003"/>
                    <a:pt x="1619" y="1003"/>
                    <a:pt x="1619" y="1002"/>
                  </a:cubicBezTo>
                  <a:cubicBezTo>
                    <a:pt x="1619" y="996"/>
                    <a:pt x="1619" y="991"/>
                    <a:pt x="1619" y="991"/>
                  </a:cubicBezTo>
                  <a:cubicBezTo>
                    <a:pt x="1617" y="992"/>
                    <a:pt x="1616" y="992"/>
                    <a:pt x="1615" y="992"/>
                  </a:cubicBezTo>
                  <a:cubicBezTo>
                    <a:pt x="1612" y="992"/>
                    <a:pt x="1610" y="991"/>
                    <a:pt x="1607" y="991"/>
                  </a:cubicBezTo>
                  <a:cubicBezTo>
                    <a:pt x="1604" y="991"/>
                    <a:pt x="1600" y="992"/>
                    <a:pt x="1596" y="996"/>
                  </a:cubicBezTo>
                  <a:cubicBezTo>
                    <a:pt x="1596" y="1004"/>
                    <a:pt x="1594" y="1014"/>
                    <a:pt x="1592" y="1021"/>
                  </a:cubicBezTo>
                  <a:lnTo>
                    <a:pt x="1592" y="1021"/>
                  </a:lnTo>
                  <a:cubicBezTo>
                    <a:pt x="1594" y="1007"/>
                    <a:pt x="1586" y="1020"/>
                    <a:pt x="1591" y="991"/>
                  </a:cubicBezTo>
                  <a:lnTo>
                    <a:pt x="1591" y="991"/>
                  </a:lnTo>
                  <a:cubicBezTo>
                    <a:pt x="1591" y="991"/>
                    <a:pt x="1585" y="996"/>
                    <a:pt x="1585" y="1002"/>
                  </a:cubicBezTo>
                  <a:cubicBezTo>
                    <a:pt x="1585" y="1002"/>
                    <a:pt x="1585" y="996"/>
                    <a:pt x="1585" y="991"/>
                  </a:cubicBezTo>
                  <a:cubicBezTo>
                    <a:pt x="1579" y="991"/>
                    <a:pt x="1585" y="1002"/>
                    <a:pt x="1579" y="1002"/>
                  </a:cubicBezTo>
                  <a:cubicBezTo>
                    <a:pt x="1579" y="996"/>
                    <a:pt x="1579" y="996"/>
                    <a:pt x="1579" y="991"/>
                  </a:cubicBezTo>
                  <a:cubicBezTo>
                    <a:pt x="1579" y="999"/>
                    <a:pt x="1576" y="1004"/>
                    <a:pt x="1575" y="1004"/>
                  </a:cubicBezTo>
                  <a:cubicBezTo>
                    <a:pt x="1574" y="1004"/>
                    <a:pt x="1574" y="1003"/>
                    <a:pt x="1574" y="1002"/>
                  </a:cubicBezTo>
                  <a:cubicBezTo>
                    <a:pt x="1574" y="1002"/>
                    <a:pt x="1574" y="996"/>
                    <a:pt x="1574" y="996"/>
                  </a:cubicBezTo>
                  <a:cubicBezTo>
                    <a:pt x="1569" y="1001"/>
                    <a:pt x="1560" y="1014"/>
                    <a:pt x="1554" y="1014"/>
                  </a:cubicBezTo>
                  <a:cubicBezTo>
                    <a:pt x="1553" y="1014"/>
                    <a:pt x="1552" y="1014"/>
                    <a:pt x="1551" y="1013"/>
                  </a:cubicBezTo>
                  <a:cubicBezTo>
                    <a:pt x="1557" y="991"/>
                    <a:pt x="1551" y="1007"/>
                    <a:pt x="1551" y="991"/>
                  </a:cubicBezTo>
                  <a:lnTo>
                    <a:pt x="1546" y="991"/>
                  </a:lnTo>
                  <a:lnTo>
                    <a:pt x="1551" y="1002"/>
                  </a:lnTo>
                  <a:cubicBezTo>
                    <a:pt x="1547" y="1002"/>
                    <a:pt x="1542" y="1009"/>
                    <a:pt x="1541" y="1009"/>
                  </a:cubicBezTo>
                  <a:cubicBezTo>
                    <a:pt x="1540" y="1009"/>
                    <a:pt x="1540" y="1009"/>
                    <a:pt x="1540" y="1007"/>
                  </a:cubicBezTo>
                  <a:cubicBezTo>
                    <a:pt x="1536" y="1017"/>
                    <a:pt x="1535" y="1026"/>
                    <a:pt x="1535" y="1026"/>
                  </a:cubicBezTo>
                  <a:cubicBezTo>
                    <a:pt x="1535" y="1026"/>
                    <a:pt x="1535" y="1025"/>
                    <a:pt x="1535" y="1024"/>
                  </a:cubicBezTo>
                  <a:cubicBezTo>
                    <a:pt x="1535" y="1024"/>
                    <a:pt x="1529" y="1024"/>
                    <a:pt x="1529" y="1019"/>
                  </a:cubicBezTo>
                  <a:cubicBezTo>
                    <a:pt x="1529" y="1023"/>
                    <a:pt x="1526" y="1027"/>
                    <a:pt x="1525" y="1027"/>
                  </a:cubicBezTo>
                  <a:cubicBezTo>
                    <a:pt x="1524" y="1027"/>
                    <a:pt x="1523" y="1026"/>
                    <a:pt x="1523" y="1024"/>
                  </a:cubicBezTo>
                  <a:cubicBezTo>
                    <a:pt x="1523" y="1019"/>
                    <a:pt x="1523" y="1002"/>
                    <a:pt x="1523" y="1002"/>
                  </a:cubicBezTo>
                  <a:cubicBezTo>
                    <a:pt x="1523" y="1013"/>
                    <a:pt x="1518" y="1002"/>
                    <a:pt x="1512" y="1019"/>
                  </a:cubicBezTo>
                  <a:cubicBezTo>
                    <a:pt x="1512" y="1013"/>
                    <a:pt x="1512" y="1007"/>
                    <a:pt x="1512" y="1002"/>
                  </a:cubicBezTo>
                  <a:cubicBezTo>
                    <a:pt x="1508" y="1002"/>
                    <a:pt x="1510" y="1016"/>
                    <a:pt x="1509" y="1016"/>
                  </a:cubicBezTo>
                  <a:cubicBezTo>
                    <a:pt x="1508" y="1016"/>
                    <a:pt x="1508" y="1015"/>
                    <a:pt x="1507" y="1013"/>
                  </a:cubicBezTo>
                  <a:cubicBezTo>
                    <a:pt x="1505" y="1012"/>
                    <a:pt x="1504" y="1011"/>
                    <a:pt x="1503" y="1011"/>
                  </a:cubicBezTo>
                  <a:cubicBezTo>
                    <a:pt x="1500" y="1011"/>
                    <a:pt x="1497" y="1015"/>
                    <a:pt x="1493" y="1015"/>
                  </a:cubicBezTo>
                  <a:cubicBezTo>
                    <a:pt x="1492" y="1015"/>
                    <a:pt x="1491" y="1014"/>
                    <a:pt x="1490" y="1013"/>
                  </a:cubicBezTo>
                  <a:cubicBezTo>
                    <a:pt x="1490" y="996"/>
                    <a:pt x="1495" y="1007"/>
                    <a:pt x="1495" y="991"/>
                  </a:cubicBezTo>
                  <a:lnTo>
                    <a:pt x="1495" y="991"/>
                  </a:lnTo>
                  <a:cubicBezTo>
                    <a:pt x="1491" y="995"/>
                    <a:pt x="1482" y="1009"/>
                    <a:pt x="1476" y="1009"/>
                  </a:cubicBezTo>
                  <a:cubicBezTo>
                    <a:pt x="1475" y="1009"/>
                    <a:pt x="1474" y="1008"/>
                    <a:pt x="1473" y="1007"/>
                  </a:cubicBezTo>
                  <a:cubicBezTo>
                    <a:pt x="1473" y="1015"/>
                    <a:pt x="1473" y="1018"/>
                    <a:pt x="1472" y="1018"/>
                  </a:cubicBezTo>
                  <a:cubicBezTo>
                    <a:pt x="1471" y="1018"/>
                    <a:pt x="1468" y="1005"/>
                    <a:pt x="1468" y="1005"/>
                  </a:cubicBezTo>
                  <a:cubicBezTo>
                    <a:pt x="1467" y="1005"/>
                    <a:pt x="1467" y="1006"/>
                    <a:pt x="1467" y="1007"/>
                  </a:cubicBezTo>
                  <a:cubicBezTo>
                    <a:pt x="1467" y="1007"/>
                    <a:pt x="1467" y="996"/>
                    <a:pt x="1467" y="996"/>
                  </a:cubicBezTo>
                  <a:cubicBezTo>
                    <a:pt x="1466" y="995"/>
                    <a:pt x="1465" y="995"/>
                    <a:pt x="1464" y="995"/>
                  </a:cubicBezTo>
                  <a:cubicBezTo>
                    <a:pt x="1460" y="995"/>
                    <a:pt x="1455" y="1003"/>
                    <a:pt x="1451" y="1007"/>
                  </a:cubicBezTo>
                  <a:lnTo>
                    <a:pt x="1451" y="1002"/>
                  </a:lnTo>
                  <a:cubicBezTo>
                    <a:pt x="1448" y="999"/>
                    <a:pt x="1445" y="999"/>
                    <a:pt x="1443" y="999"/>
                  </a:cubicBezTo>
                  <a:cubicBezTo>
                    <a:pt x="1441" y="999"/>
                    <a:pt x="1439" y="999"/>
                    <a:pt x="1439" y="996"/>
                  </a:cubicBezTo>
                  <a:cubicBezTo>
                    <a:pt x="1439" y="1002"/>
                    <a:pt x="1434" y="1002"/>
                    <a:pt x="1434" y="1013"/>
                  </a:cubicBezTo>
                  <a:cubicBezTo>
                    <a:pt x="1432" y="1002"/>
                    <a:pt x="1430" y="998"/>
                    <a:pt x="1428" y="998"/>
                  </a:cubicBezTo>
                  <a:cubicBezTo>
                    <a:pt x="1424" y="998"/>
                    <a:pt x="1420" y="1008"/>
                    <a:pt x="1417" y="1008"/>
                  </a:cubicBezTo>
                  <a:cubicBezTo>
                    <a:pt x="1415" y="1008"/>
                    <a:pt x="1413" y="1005"/>
                    <a:pt x="1411" y="996"/>
                  </a:cubicBezTo>
                  <a:cubicBezTo>
                    <a:pt x="1411" y="996"/>
                    <a:pt x="1411" y="991"/>
                    <a:pt x="1411" y="991"/>
                  </a:cubicBezTo>
                  <a:lnTo>
                    <a:pt x="1406" y="996"/>
                  </a:lnTo>
                  <a:cubicBezTo>
                    <a:pt x="1406" y="1007"/>
                    <a:pt x="1406" y="1007"/>
                    <a:pt x="1406" y="1013"/>
                  </a:cubicBezTo>
                  <a:cubicBezTo>
                    <a:pt x="1406" y="1018"/>
                    <a:pt x="1402" y="1023"/>
                    <a:pt x="1400" y="1024"/>
                  </a:cubicBezTo>
                  <a:lnTo>
                    <a:pt x="1400" y="1024"/>
                  </a:lnTo>
                  <a:cubicBezTo>
                    <a:pt x="1406" y="1018"/>
                    <a:pt x="1400" y="1007"/>
                    <a:pt x="1400" y="1002"/>
                  </a:cubicBezTo>
                  <a:cubicBezTo>
                    <a:pt x="1400" y="1002"/>
                    <a:pt x="1400" y="1007"/>
                    <a:pt x="1400" y="1013"/>
                  </a:cubicBezTo>
                  <a:cubicBezTo>
                    <a:pt x="1400" y="1008"/>
                    <a:pt x="1400" y="1007"/>
                    <a:pt x="1400" y="1007"/>
                  </a:cubicBezTo>
                  <a:cubicBezTo>
                    <a:pt x="1400" y="1007"/>
                    <a:pt x="1399" y="1023"/>
                    <a:pt x="1397" y="1023"/>
                  </a:cubicBezTo>
                  <a:cubicBezTo>
                    <a:pt x="1396" y="1023"/>
                    <a:pt x="1396" y="1021"/>
                    <a:pt x="1395" y="1019"/>
                  </a:cubicBezTo>
                  <a:lnTo>
                    <a:pt x="1395" y="1013"/>
                  </a:lnTo>
                  <a:cubicBezTo>
                    <a:pt x="1395" y="1019"/>
                    <a:pt x="1389" y="1024"/>
                    <a:pt x="1389" y="1024"/>
                  </a:cubicBezTo>
                  <a:cubicBezTo>
                    <a:pt x="1389" y="1007"/>
                    <a:pt x="1389" y="1019"/>
                    <a:pt x="1389" y="1007"/>
                  </a:cubicBezTo>
                  <a:cubicBezTo>
                    <a:pt x="1389" y="1007"/>
                    <a:pt x="1389" y="1009"/>
                    <a:pt x="1388" y="1011"/>
                  </a:cubicBezTo>
                  <a:lnTo>
                    <a:pt x="1388" y="1011"/>
                  </a:lnTo>
                  <a:cubicBezTo>
                    <a:pt x="1383" y="997"/>
                    <a:pt x="1383" y="1002"/>
                    <a:pt x="1383" y="996"/>
                  </a:cubicBezTo>
                  <a:lnTo>
                    <a:pt x="1378" y="991"/>
                  </a:lnTo>
                  <a:lnTo>
                    <a:pt x="1378" y="996"/>
                  </a:lnTo>
                  <a:cubicBezTo>
                    <a:pt x="1375" y="1010"/>
                    <a:pt x="1374" y="1012"/>
                    <a:pt x="1372" y="1012"/>
                  </a:cubicBezTo>
                  <a:cubicBezTo>
                    <a:pt x="1372" y="1012"/>
                    <a:pt x="1371" y="1012"/>
                    <a:pt x="1371" y="1012"/>
                  </a:cubicBezTo>
                  <a:cubicBezTo>
                    <a:pt x="1370" y="1012"/>
                    <a:pt x="1369" y="1012"/>
                    <a:pt x="1367" y="1019"/>
                  </a:cubicBezTo>
                  <a:cubicBezTo>
                    <a:pt x="1372" y="1002"/>
                    <a:pt x="1367" y="1007"/>
                    <a:pt x="1367" y="996"/>
                  </a:cubicBezTo>
                  <a:cubicBezTo>
                    <a:pt x="1367" y="991"/>
                    <a:pt x="1367" y="985"/>
                    <a:pt x="1367" y="985"/>
                  </a:cubicBezTo>
                  <a:cubicBezTo>
                    <a:pt x="1365" y="988"/>
                    <a:pt x="1364" y="988"/>
                    <a:pt x="1364" y="988"/>
                  </a:cubicBezTo>
                  <a:cubicBezTo>
                    <a:pt x="1362" y="988"/>
                    <a:pt x="1361" y="984"/>
                    <a:pt x="1359" y="984"/>
                  </a:cubicBezTo>
                  <a:cubicBezTo>
                    <a:pt x="1358" y="984"/>
                    <a:pt x="1357" y="986"/>
                    <a:pt x="1355" y="991"/>
                  </a:cubicBezTo>
                  <a:cubicBezTo>
                    <a:pt x="1355" y="993"/>
                    <a:pt x="1354" y="995"/>
                    <a:pt x="1353" y="995"/>
                  </a:cubicBezTo>
                  <a:cubicBezTo>
                    <a:pt x="1351" y="995"/>
                    <a:pt x="1350" y="993"/>
                    <a:pt x="1350" y="991"/>
                  </a:cubicBezTo>
                  <a:cubicBezTo>
                    <a:pt x="1347" y="988"/>
                    <a:pt x="1346" y="986"/>
                    <a:pt x="1344" y="986"/>
                  </a:cubicBezTo>
                  <a:cubicBezTo>
                    <a:pt x="1343" y="986"/>
                    <a:pt x="1341" y="988"/>
                    <a:pt x="1339" y="991"/>
                  </a:cubicBezTo>
                  <a:lnTo>
                    <a:pt x="1333" y="991"/>
                  </a:lnTo>
                  <a:cubicBezTo>
                    <a:pt x="1339" y="985"/>
                    <a:pt x="1333" y="985"/>
                    <a:pt x="1327" y="985"/>
                  </a:cubicBezTo>
                  <a:lnTo>
                    <a:pt x="1316" y="985"/>
                  </a:lnTo>
                  <a:cubicBezTo>
                    <a:pt x="1316" y="985"/>
                    <a:pt x="1316" y="979"/>
                    <a:pt x="1316" y="979"/>
                  </a:cubicBezTo>
                  <a:lnTo>
                    <a:pt x="1322" y="979"/>
                  </a:lnTo>
                  <a:cubicBezTo>
                    <a:pt x="1305" y="979"/>
                    <a:pt x="1339" y="974"/>
                    <a:pt x="1327" y="968"/>
                  </a:cubicBezTo>
                  <a:cubicBezTo>
                    <a:pt x="1330" y="965"/>
                    <a:pt x="1334" y="965"/>
                    <a:pt x="1338" y="965"/>
                  </a:cubicBezTo>
                  <a:cubicBezTo>
                    <a:pt x="1341" y="965"/>
                    <a:pt x="1344" y="965"/>
                    <a:pt x="1344" y="963"/>
                  </a:cubicBezTo>
                  <a:cubicBezTo>
                    <a:pt x="1333" y="963"/>
                    <a:pt x="1355" y="957"/>
                    <a:pt x="1344" y="951"/>
                  </a:cubicBezTo>
                  <a:lnTo>
                    <a:pt x="1344" y="951"/>
                  </a:lnTo>
                  <a:cubicBezTo>
                    <a:pt x="1339" y="954"/>
                    <a:pt x="1337" y="956"/>
                    <a:pt x="1336" y="956"/>
                  </a:cubicBezTo>
                  <a:cubicBezTo>
                    <a:pt x="1334" y="956"/>
                    <a:pt x="1333" y="954"/>
                    <a:pt x="1327" y="951"/>
                  </a:cubicBezTo>
                  <a:lnTo>
                    <a:pt x="1327" y="951"/>
                  </a:lnTo>
                  <a:lnTo>
                    <a:pt x="1339" y="963"/>
                  </a:lnTo>
                  <a:lnTo>
                    <a:pt x="1322" y="957"/>
                  </a:lnTo>
                  <a:lnTo>
                    <a:pt x="1322" y="957"/>
                  </a:lnTo>
                  <a:cubicBezTo>
                    <a:pt x="1322" y="957"/>
                    <a:pt x="1327" y="963"/>
                    <a:pt x="1327" y="963"/>
                  </a:cubicBezTo>
                  <a:lnTo>
                    <a:pt x="1311" y="963"/>
                  </a:lnTo>
                  <a:cubicBezTo>
                    <a:pt x="1327" y="957"/>
                    <a:pt x="1299" y="957"/>
                    <a:pt x="1311" y="951"/>
                  </a:cubicBezTo>
                  <a:lnTo>
                    <a:pt x="1339" y="951"/>
                  </a:lnTo>
                  <a:cubicBezTo>
                    <a:pt x="1348" y="942"/>
                    <a:pt x="1331" y="941"/>
                    <a:pt x="1327" y="934"/>
                  </a:cubicBezTo>
                  <a:lnTo>
                    <a:pt x="1327" y="934"/>
                  </a:lnTo>
                  <a:lnTo>
                    <a:pt x="1327" y="935"/>
                  </a:lnTo>
                  <a:cubicBezTo>
                    <a:pt x="1316" y="935"/>
                    <a:pt x="1322" y="929"/>
                    <a:pt x="1316" y="923"/>
                  </a:cubicBezTo>
                  <a:lnTo>
                    <a:pt x="1339" y="923"/>
                  </a:lnTo>
                  <a:cubicBezTo>
                    <a:pt x="1327" y="923"/>
                    <a:pt x="1339" y="918"/>
                    <a:pt x="1316" y="918"/>
                  </a:cubicBezTo>
                  <a:lnTo>
                    <a:pt x="1333" y="912"/>
                  </a:lnTo>
                  <a:cubicBezTo>
                    <a:pt x="1333" y="907"/>
                    <a:pt x="1305" y="907"/>
                    <a:pt x="1305" y="895"/>
                  </a:cubicBezTo>
                  <a:lnTo>
                    <a:pt x="1305" y="895"/>
                  </a:lnTo>
                  <a:cubicBezTo>
                    <a:pt x="1311" y="898"/>
                    <a:pt x="1315" y="898"/>
                    <a:pt x="1319" y="898"/>
                  </a:cubicBezTo>
                  <a:cubicBezTo>
                    <a:pt x="1323" y="898"/>
                    <a:pt x="1327" y="898"/>
                    <a:pt x="1333" y="901"/>
                  </a:cubicBezTo>
                  <a:cubicBezTo>
                    <a:pt x="1333" y="901"/>
                    <a:pt x="1333" y="895"/>
                    <a:pt x="1327" y="895"/>
                  </a:cubicBezTo>
                  <a:cubicBezTo>
                    <a:pt x="1333" y="895"/>
                    <a:pt x="1311" y="890"/>
                    <a:pt x="1322" y="890"/>
                  </a:cubicBezTo>
                  <a:cubicBezTo>
                    <a:pt x="1316" y="890"/>
                    <a:pt x="1311" y="890"/>
                    <a:pt x="1311" y="884"/>
                  </a:cubicBezTo>
                  <a:lnTo>
                    <a:pt x="1299" y="884"/>
                  </a:lnTo>
                  <a:cubicBezTo>
                    <a:pt x="1327" y="879"/>
                    <a:pt x="1294" y="862"/>
                    <a:pt x="1322" y="856"/>
                  </a:cubicBezTo>
                  <a:cubicBezTo>
                    <a:pt x="1316" y="856"/>
                    <a:pt x="1316" y="851"/>
                    <a:pt x="1316" y="845"/>
                  </a:cubicBezTo>
                  <a:cubicBezTo>
                    <a:pt x="1327" y="839"/>
                    <a:pt x="1288" y="839"/>
                    <a:pt x="1299" y="834"/>
                  </a:cubicBezTo>
                  <a:cubicBezTo>
                    <a:pt x="1303" y="833"/>
                    <a:pt x="1305" y="832"/>
                    <a:pt x="1307" y="832"/>
                  </a:cubicBezTo>
                  <a:cubicBezTo>
                    <a:pt x="1312" y="832"/>
                    <a:pt x="1312" y="835"/>
                    <a:pt x="1314" y="835"/>
                  </a:cubicBezTo>
                  <a:cubicBezTo>
                    <a:pt x="1314" y="835"/>
                    <a:pt x="1315" y="835"/>
                    <a:pt x="1316" y="834"/>
                  </a:cubicBezTo>
                  <a:cubicBezTo>
                    <a:pt x="1344" y="834"/>
                    <a:pt x="1311" y="828"/>
                    <a:pt x="1327" y="823"/>
                  </a:cubicBezTo>
                  <a:cubicBezTo>
                    <a:pt x="1339" y="823"/>
                    <a:pt x="1316" y="817"/>
                    <a:pt x="1322" y="811"/>
                  </a:cubicBezTo>
                  <a:lnTo>
                    <a:pt x="1327" y="811"/>
                  </a:lnTo>
                  <a:cubicBezTo>
                    <a:pt x="1311" y="806"/>
                    <a:pt x="1305" y="800"/>
                    <a:pt x="1299" y="795"/>
                  </a:cubicBezTo>
                  <a:lnTo>
                    <a:pt x="1322" y="795"/>
                  </a:lnTo>
                  <a:cubicBezTo>
                    <a:pt x="1319" y="792"/>
                    <a:pt x="1313" y="792"/>
                    <a:pt x="1308" y="792"/>
                  </a:cubicBezTo>
                  <a:cubicBezTo>
                    <a:pt x="1304" y="792"/>
                    <a:pt x="1299" y="792"/>
                    <a:pt x="1299" y="789"/>
                  </a:cubicBezTo>
                  <a:cubicBezTo>
                    <a:pt x="1305" y="789"/>
                    <a:pt x="1311" y="783"/>
                    <a:pt x="1322" y="783"/>
                  </a:cubicBezTo>
                  <a:lnTo>
                    <a:pt x="1322" y="789"/>
                  </a:lnTo>
                  <a:cubicBezTo>
                    <a:pt x="1339" y="789"/>
                    <a:pt x="1322" y="783"/>
                    <a:pt x="1327" y="783"/>
                  </a:cubicBezTo>
                  <a:lnTo>
                    <a:pt x="1333" y="783"/>
                  </a:lnTo>
                  <a:cubicBezTo>
                    <a:pt x="1333" y="772"/>
                    <a:pt x="1311" y="772"/>
                    <a:pt x="1316" y="767"/>
                  </a:cubicBezTo>
                  <a:lnTo>
                    <a:pt x="1311" y="767"/>
                  </a:lnTo>
                  <a:cubicBezTo>
                    <a:pt x="1294" y="761"/>
                    <a:pt x="1322" y="761"/>
                    <a:pt x="1305" y="755"/>
                  </a:cubicBezTo>
                  <a:lnTo>
                    <a:pt x="1305" y="755"/>
                  </a:lnTo>
                  <a:lnTo>
                    <a:pt x="1327" y="761"/>
                  </a:lnTo>
                  <a:lnTo>
                    <a:pt x="1327" y="761"/>
                  </a:lnTo>
                  <a:cubicBezTo>
                    <a:pt x="1322" y="755"/>
                    <a:pt x="1311" y="750"/>
                    <a:pt x="1305" y="744"/>
                  </a:cubicBezTo>
                  <a:cubicBezTo>
                    <a:pt x="1316" y="744"/>
                    <a:pt x="1327" y="750"/>
                    <a:pt x="1333" y="755"/>
                  </a:cubicBezTo>
                  <a:cubicBezTo>
                    <a:pt x="1333" y="755"/>
                    <a:pt x="1333" y="750"/>
                    <a:pt x="1327" y="750"/>
                  </a:cubicBezTo>
                  <a:cubicBezTo>
                    <a:pt x="1311" y="744"/>
                    <a:pt x="1305" y="739"/>
                    <a:pt x="1305" y="733"/>
                  </a:cubicBezTo>
                  <a:lnTo>
                    <a:pt x="1305" y="733"/>
                  </a:lnTo>
                  <a:cubicBezTo>
                    <a:pt x="1311" y="734"/>
                    <a:pt x="1315" y="734"/>
                    <a:pt x="1318" y="734"/>
                  </a:cubicBezTo>
                  <a:cubicBezTo>
                    <a:pt x="1337" y="734"/>
                    <a:pt x="1320" y="722"/>
                    <a:pt x="1344" y="722"/>
                  </a:cubicBezTo>
                  <a:cubicBezTo>
                    <a:pt x="1333" y="711"/>
                    <a:pt x="1355" y="699"/>
                    <a:pt x="1355" y="688"/>
                  </a:cubicBezTo>
                  <a:cubicBezTo>
                    <a:pt x="1327" y="688"/>
                    <a:pt x="1350" y="688"/>
                    <a:pt x="1322" y="683"/>
                  </a:cubicBezTo>
                  <a:cubicBezTo>
                    <a:pt x="1322" y="683"/>
                    <a:pt x="1322" y="677"/>
                    <a:pt x="1327" y="677"/>
                  </a:cubicBezTo>
                  <a:lnTo>
                    <a:pt x="1344" y="677"/>
                  </a:lnTo>
                  <a:cubicBezTo>
                    <a:pt x="1346" y="675"/>
                    <a:pt x="1347" y="675"/>
                    <a:pt x="1348" y="675"/>
                  </a:cubicBezTo>
                  <a:cubicBezTo>
                    <a:pt x="1350" y="675"/>
                    <a:pt x="1352" y="677"/>
                    <a:pt x="1355" y="677"/>
                  </a:cubicBezTo>
                  <a:cubicBezTo>
                    <a:pt x="1355" y="675"/>
                    <a:pt x="1357" y="675"/>
                    <a:pt x="1359" y="675"/>
                  </a:cubicBezTo>
                  <a:cubicBezTo>
                    <a:pt x="1363" y="675"/>
                    <a:pt x="1370" y="677"/>
                    <a:pt x="1378" y="677"/>
                  </a:cubicBezTo>
                  <a:cubicBezTo>
                    <a:pt x="1367" y="677"/>
                    <a:pt x="1361" y="671"/>
                    <a:pt x="1367" y="671"/>
                  </a:cubicBezTo>
                  <a:lnTo>
                    <a:pt x="1350" y="671"/>
                  </a:lnTo>
                  <a:cubicBezTo>
                    <a:pt x="1339" y="660"/>
                    <a:pt x="1378" y="666"/>
                    <a:pt x="1361" y="660"/>
                  </a:cubicBezTo>
                  <a:lnTo>
                    <a:pt x="1372" y="660"/>
                  </a:lnTo>
                  <a:cubicBezTo>
                    <a:pt x="1367" y="655"/>
                    <a:pt x="1372" y="649"/>
                    <a:pt x="1350" y="638"/>
                  </a:cubicBezTo>
                  <a:cubicBezTo>
                    <a:pt x="1355" y="638"/>
                    <a:pt x="1367" y="638"/>
                    <a:pt x="1367" y="643"/>
                  </a:cubicBezTo>
                  <a:cubicBezTo>
                    <a:pt x="1372" y="632"/>
                    <a:pt x="1344" y="615"/>
                    <a:pt x="1361" y="610"/>
                  </a:cubicBezTo>
                  <a:lnTo>
                    <a:pt x="1361" y="610"/>
                  </a:lnTo>
                  <a:lnTo>
                    <a:pt x="1367" y="615"/>
                  </a:lnTo>
                  <a:cubicBezTo>
                    <a:pt x="1367" y="610"/>
                    <a:pt x="1355" y="610"/>
                    <a:pt x="1361" y="604"/>
                  </a:cubicBezTo>
                  <a:lnTo>
                    <a:pt x="1361" y="604"/>
                  </a:lnTo>
                  <a:cubicBezTo>
                    <a:pt x="1367" y="610"/>
                    <a:pt x="1367" y="610"/>
                    <a:pt x="1372" y="610"/>
                  </a:cubicBezTo>
                  <a:cubicBezTo>
                    <a:pt x="1367" y="604"/>
                    <a:pt x="1361" y="599"/>
                    <a:pt x="1361" y="599"/>
                  </a:cubicBezTo>
                  <a:lnTo>
                    <a:pt x="1361" y="599"/>
                  </a:lnTo>
                  <a:lnTo>
                    <a:pt x="1372" y="604"/>
                  </a:lnTo>
                  <a:cubicBezTo>
                    <a:pt x="1383" y="593"/>
                    <a:pt x="1355" y="587"/>
                    <a:pt x="1350" y="576"/>
                  </a:cubicBezTo>
                  <a:lnTo>
                    <a:pt x="1350" y="576"/>
                  </a:lnTo>
                  <a:cubicBezTo>
                    <a:pt x="1356" y="578"/>
                    <a:pt x="1362" y="579"/>
                    <a:pt x="1367" y="579"/>
                  </a:cubicBezTo>
                  <a:cubicBezTo>
                    <a:pt x="1378" y="579"/>
                    <a:pt x="1383" y="575"/>
                    <a:pt x="1383" y="571"/>
                  </a:cubicBezTo>
                  <a:lnTo>
                    <a:pt x="1389" y="571"/>
                  </a:lnTo>
                  <a:cubicBezTo>
                    <a:pt x="1395" y="565"/>
                    <a:pt x="1372" y="548"/>
                    <a:pt x="1372" y="537"/>
                  </a:cubicBezTo>
                  <a:cubicBezTo>
                    <a:pt x="1383" y="537"/>
                    <a:pt x="1389" y="531"/>
                    <a:pt x="1389" y="526"/>
                  </a:cubicBezTo>
                  <a:cubicBezTo>
                    <a:pt x="1394" y="520"/>
                    <a:pt x="1395" y="520"/>
                    <a:pt x="1395" y="520"/>
                  </a:cubicBezTo>
                  <a:lnTo>
                    <a:pt x="1395" y="520"/>
                  </a:lnTo>
                  <a:lnTo>
                    <a:pt x="1389" y="543"/>
                  </a:lnTo>
                  <a:lnTo>
                    <a:pt x="1400" y="526"/>
                  </a:lnTo>
                  <a:cubicBezTo>
                    <a:pt x="1400" y="531"/>
                    <a:pt x="1406" y="543"/>
                    <a:pt x="1400" y="543"/>
                  </a:cubicBezTo>
                  <a:cubicBezTo>
                    <a:pt x="1402" y="546"/>
                    <a:pt x="1403" y="547"/>
                    <a:pt x="1404" y="547"/>
                  </a:cubicBezTo>
                  <a:cubicBezTo>
                    <a:pt x="1405" y="547"/>
                    <a:pt x="1406" y="544"/>
                    <a:pt x="1408" y="544"/>
                  </a:cubicBezTo>
                  <a:cubicBezTo>
                    <a:pt x="1409" y="544"/>
                    <a:pt x="1410" y="545"/>
                    <a:pt x="1411" y="548"/>
                  </a:cubicBezTo>
                  <a:cubicBezTo>
                    <a:pt x="1411" y="548"/>
                    <a:pt x="1411" y="548"/>
                    <a:pt x="1411" y="554"/>
                  </a:cubicBezTo>
                  <a:lnTo>
                    <a:pt x="1414" y="551"/>
                  </a:lnTo>
                  <a:lnTo>
                    <a:pt x="1414" y="551"/>
                  </a:lnTo>
                  <a:cubicBezTo>
                    <a:pt x="1414" y="554"/>
                    <a:pt x="1415" y="559"/>
                    <a:pt x="1411" y="559"/>
                  </a:cubicBezTo>
                  <a:cubicBezTo>
                    <a:pt x="1413" y="561"/>
                    <a:pt x="1415" y="562"/>
                    <a:pt x="1417" y="562"/>
                  </a:cubicBezTo>
                  <a:cubicBezTo>
                    <a:pt x="1422" y="562"/>
                    <a:pt x="1426" y="554"/>
                    <a:pt x="1430" y="554"/>
                  </a:cubicBezTo>
                  <a:cubicBezTo>
                    <a:pt x="1431" y="554"/>
                    <a:pt x="1432" y="555"/>
                    <a:pt x="1434" y="559"/>
                  </a:cubicBezTo>
                  <a:cubicBezTo>
                    <a:pt x="1445" y="554"/>
                    <a:pt x="1434" y="548"/>
                    <a:pt x="1445" y="531"/>
                  </a:cubicBezTo>
                  <a:lnTo>
                    <a:pt x="1451" y="565"/>
                  </a:lnTo>
                  <a:lnTo>
                    <a:pt x="1456" y="548"/>
                  </a:lnTo>
                  <a:cubicBezTo>
                    <a:pt x="1456" y="554"/>
                    <a:pt x="1456" y="554"/>
                    <a:pt x="1456" y="559"/>
                  </a:cubicBezTo>
                  <a:cubicBezTo>
                    <a:pt x="1462" y="548"/>
                    <a:pt x="1456" y="554"/>
                    <a:pt x="1462" y="543"/>
                  </a:cubicBezTo>
                  <a:cubicBezTo>
                    <a:pt x="1464" y="548"/>
                    <a:pt x="1467" y="549"/>
                    <a:pt x="1470" y="549"/>
                  </a:cubicBezTo>
                  <a:cubicBezTo>
                    <a:pt x="1473" y="549"/>
                    <a:pt x="1476" y="549"/>
                    <a:pt x="1478" y="549"/>
                  </a:cubicBezTo>
                  <a:cubicBezTo>
                    <a:pt x="1478" y="549"/>
                    <a:pt x="1479" y="549"/>
                    <a:pt x="1479" y="549"/>
                  </a:cubicBezTo>
                  <a:lnTo>
                    <a:pt x="1479" y="549"/>
                  </a:lnTo>
                  <a:cubicBezTo>
                    <a:pt x="1480" y="548"/>
                    <a:pt x="1481" y="546"/>
                    <a:pt x="1484" y="543"/>
                  </a:cubicBezTo>
                  <a:cubicBezTo>
                    <a:pt x="1484" y="553"/>
                    <a:pt x="1486" y="556"/>
                    <a:pt x="1488" y="556"/>
                  </a:cubicBezTo>
                  <a:cubicBezTo>
                    <a:pt x="1490" y="556"/>
                    <a:pt x="1494" y="551"/>
                    <a:pt x="1497" y="551"/>
                  </a:cubicBezTo>
                  <a:cubicBezTo>
                    <a:pt x="1499" y="551"/>
                    <a:pt x="1500" y="552"/>
                    <a:pt x="1501" y="554"/>
                  </a:cubicBezTo>
                  <a:cubicBezTo>
                    <a:pt x="1495" y="565"/>
                    <a:pt x="1490" y="559"/>
                    <a:pt x="1495" y="571"/>
                  </a:cubicBezTo>
                  <a:cubicBezTo>
                    <a:pt x="1497" y="564"/>
                    <a:pt x="1499" y="562"/>
                    <a:pt x="1500" y="562"/>
                  </a:cubicBezTo>
                  <a:cubicBezTo>
                    <a:pt x="1504" y="562"/>
                    <a:pt x="1507" y="571"/>
                    <a:pt x="1511" y="571"/>
                  </a:cubicBezTo>
                  <a:cubicBezTo>
                    <a:pt x="1511" y="571"/>
                    <a:pt x="1512" y="571"/>
                    <a:pt x="1512" y="571"/>
                  </a:cubicBezTo>
                  <a:cubicBezTo>
                    <a:pt x="1512" y="576"/>
                    <a:pt x="1512" y="576"/>
                    <a:pt x="1512" y="582"/>
                  </a:cubicBezTo>
                  <a:cubicBezTo>
                    <a:pt x="1518" y="582"/>
                    <a:pt x="1518" y="571"/>
                    <a:pt x="1518" y="565"/>
                  </a:cubicBezTo>
                  <a:cubicBezTo>
                    <a:pt x="1521" y="562"/>
                    <a:pt x="1523" y="562"/>
                    <a:pt x="1526" y="562"/>
                  </a:cubicBezTo>
                  <a:cubicBezTo>
                    <a:pt x="1529" y="562"/>
                    <a:pt x="1532" y="562"/>
                    <a:pt x="1535" y="559"/>
                  </a:cubicBezTo>
                  <a:cubicBezTo>
                    <a:pt x="1535" y="565"/>
                    <a:pt x="1557" y="571"/>
                    <a:pt x="1563" y="576"/>
                  </a:cubicBezTo>
                  <a:lnTo>
                    <a:pt x="1563" y="582"/>
                  </a:lnTo>
                  <a:cubicBezTo>
                    <a:pt x="1568" y="565"/>
                    <a:pt x="1574" y="565"/>
                    <a:pt x="1579" y="565"/>
                  </a:cubicBezTo>
                  <a:cubicBezTo>
                    <a:pt x="1579" y="576"/>
                    <a:pt x="1579" y="576"/>
                    <a:pt x="1574" y="582"/>
                  </a:cubicBezTo>
                  <a:lnTo>
                    <a:pt x="1579" y="582"/>
                  </a:lnTo>
                  <a:cubicBezTo>
                    <a:pt x="1585" y="576"/>
                    <a:pt x="1585" y="576"/>
                    <a:pt x="1591" y="571"/>
                  </a:cubicBezTo>
                  <a:lnTo>
                    <a:pt x="1591" y="571"/>
                  </a:lnTo>
                  <a:lnTo>
                    <a:pt x="1585" y="587"/>
                  </a:lnTo>
                  <a:cubicBezTo>
                    <a:pt x="1593" y="587"/>
                    <a:pt x="1599" y="578"/>
                    <a:pt x="1605" y="578"/>
                  </a:cubicBezTo>
                  <a:cubicBezTo>
                    <a:pt x="1608" y="578"/>
                    <a:pt x="1610" y="579"/>
                    <a:pt x="1613" y="582"/>
                  </a:cubicBezTo>
                  <a:cubicBezTo>
                    <a:pt x="1619" y="571"/>
                    <a:pt x="1607" y="548"/>
                    <a:pt x="1619" y="543"/>
                  </a:cubicBezTo>
                  <a:cubicBezTo>
                    <a:pt x="1619" y="548"/>
                    <a:pt x="1619" y="559"/>
                    <a:pt x="1619" y="559"/>
                  </a:cubicBezTo>
                  <a:cubicBezTo>
                    <a:pt x="1619" y="559"/>
                    <a:pt x="1619" y="557"/>
                    <a:pt x="1620" y="557"/>
                  </a:cubicBezTo>
                  <a:cubicBezTo>
                    <a:pt x="1621" y="557"/>
                    <a:pt x="1622" y="558"/>
                    <a:pt x="1624" y="559"/>
                  </a:cubicBezTo>
                  <a:cubicBezTo>
                    <a:pt x="1624" y="571"/>
                    <a:pt x="1624" y="565"/>
                    <a:pt x="1624" y="576"/>
                  </a:cubicBezTo>
                  <a:cubicBezTo>
                    <a:pt x="1624" y="576"/>
                    <a:pt x="1624" y="574"/>
                    <a:pt x="1623" y="574"/>
                  </a:cubicBezTo>
                  <a:cubicBezTo>
                    <a:pt x="1622" y="574"/>
                    <a:pt x="1620" y="574"/>
                    <a:pt x="1619" y="576"/>
                  </a:cubicBezTo>
                  <a:cubicBezTo>
                    <a:pt x="1624" y="576"/>
                    <a:pt x="1630" y="582"/>
                    <a:pt x="1630" y="587"/>
                  </a:cubicBezTo>
                  <a:cubicBezTo>
                    <a:pt x="1630" y="582"/>
                    <a:pt x="1630" y="576"/>
                    <a:pt x="1635" y="576"/>
                  </a:cubicBezTo>
                  <a:cubicBezTo>
                    <a:pt x="1641" y="576"/>
                    <a:pt x="1635" y="587"/>
                    <a:pt x="1641" y="593"/>
                  </a:cubicBezTo>
                  <a:cubicBezTo>
                    <a:pt x="1647" y="587"/>
                    <a:pt x="1647" y="593"/>
                    <a:pt x="1652" y="576"/>
                  </a:cubicBezTo>
                  <a:cubicBezTo>
                    <a:pt x="1652" y="582"/>
                    <a:pt x="1652" y="587"/>
                    <a:pt x="1652" y="587"/>
                  </a:cubicBezTo>
                  <a:cubicBezTo>
                    <a:pt x="1658" y="582"/>
                    <a:pt x="1675" y="587"/>
                    <a:pt x="1669" y="576"/>
                  </a:cubicBezTo>
                  <a:lnTo>
                    <a:pt x="1669" y="571"/>
                  </a:lnTo>
                  <a:cubicBezTo>
                    <a:pt x="1672" y="568"/>
                    <a:pt x="1676" y="567"/>
                    <a:pt x="1679" y="567"/>
                  </a:cubicBezTo>
                  <a:cubicBezTo>
                    <a:pt x="1689" y="567"/>
                    <a:pt x="1698" y="577"/>
                    <a:pt x="1708" y="577"/>
                  </a:cubicBezTo>
                  <a:cubicBezTo>
                    <a:pt x="1710" y="577"/>
                    <a:pt x="1712" y="577"/>
                    <a:pt x="1714" y="576"/>
                  </a:cubicBezTo>
                  <a:lnTo>
                    <a:pt x="1714" y="582"/>
                  </a:lnTo>
                  <a:cubicBezTo>
                    <a:pt x="1719" y="576"/>
                    <a:pt x="1731" y="582"/>
                    <a:pt x="1736" y="571"/>
                  </a:cubicBezTo>
                  <a:cubicBezTo>
                    <a:pt x="1742" y="571"/>
                    <a:pt x="1742" y="576"/>
                    <a:pt x="1742" y="582"/>
                  </a:cubicBezTo>
                  <a:cubicBezTo>
                    <a:pt x="1746" y="582"/>
                    <a:pt x="1747" y="579"/>
                    <a:pt x="1751" y="579"/>
                  </a:cubicBezTo>
                  <a:cubicBezTo>
                    <a:pt x="1752" y="579"/>
                    <a:pt x="1755" y="580"/>
                    <a:pt x="1759" y="582"/>
                  </a:cubicBezTo>
                  <a:cubicBezTo>
                    <a:pt x="1755" y="588"/>
                    <a:pt x="1756" y="591"/>
                    <a:pt x="1756" y="591"/>
                  </a:cubicBezTo>
                  <a:cubicBezTo>
                    <a:pt x="1756" y="591"/>
                    <a:pt x="1755" y="590"/>
                    <a:pt x="1753" y="587"/>
                  </a:cubicBezTo>
                  <a:lnTo>
                    <a:pt x="1753" y="587"/>
                  </a:lnTo>
                  <a:cubicBezTo>
                    <a:pt x="1756" y="591"/>
                    <a:pt x="1758" y="596"/>
                    <a:pt x="1761" y="596"/>
                  </a:cubicBezTo>
                  <a:cubicBezTo>
                    <a:pt x="1763" y="596"/>
                    <a:pt x="1765" y="594"/>
                    <a:pt x="1770" y="587"/>
                  </a:cubicBezTo>
                  <a:lnTo>
                    <a:pt x="1770" y="587"/>
                  </a:lnTo>
                  <a:cubicBezTo>
                    <a:pt x="1764" y="599"/>
                    <a:pt x="1775" y="604"/>
                    <a:pt x="1781" y="604"/>
                  </a:cubicBezTo>
                  <a:lnTo>
                    <a:pt x="1775" y="593"/>
                  </a:lnTo>
                  <a:lnTo>
                    <a:pt x="1787" y="593"/>
                  </a:lnTo>
                  <a:lnTo>
                    <a:pt x="1781" y="610"/>
                  </a:lnTo>
                  <a:cubicBezTo>
                    <a:pt x="1784" y="612"/>
                    <a:pt x="1786" y="613"/>
                    <a:pt x="1789" y="613"/>
                  </a:cubicBezTo>
                  <a:cubicBezTo>
                    <a:pt x="1798" y="613"/>
                    <a:pt x="1808" y="598"/>
                    <a:pt x="1816" y="598"/>
                  </a:cubicBezTo>
                  <a:cubicBezTo>
                    <a:pt x="1820" y="598"/>
                    <a:pt x="1823" y="601"/>
                    <a:pt x="1826" y="610"/>
                  </a:cubicBezTo>
                  <a:cubicBezTo>
                    <a:pt x="1831" y="599"/>
                    <a:pt x="1820" y="604"/>
                    <a:pt x="1820" y="593"/>
                  </a:cubicBezTo>
                  <a:lnTo>
                    <a:pt x="1820" y="593"/>
                  </a:lnTo>
                  <a:cubicBezTo>
                    <a:pt x="1831" y="593"/>
                    <a:pt x="1837" y="615"/>
                    <a:pt x="1837" y="615"/>
                  </a:cubicBezTo>
                  <a:cubicBezTo>
                    <a:pt x="1839" y="617"/>
                    <a:pt x="1840" y="618"/>
                    <a:pt x="1841" y="618"/>
                  </a:cubicBezTo>
                  <a:cubicBezTo>
                    <a:pt x="1848" y="618"/>
                    <a:pt x="1850" y="598"/>
                    <a:pt x="1857" y="598"/>
                  </a:cubicBezTo>
                  <a:cubicBezTo>
                    <a:pt x="1858" y="598"/>
                    <a:pt x="1859" y="598"/>
                    <a:pt x="1859" y="599"/>
                  </a:cubicBezTo>
                  <a:cubicBezTo>
                    <a:pt x="1859" y="593"/>
                    <a:pt x="1859" y="582"/>
                    <a:pt x="1871" y="576"/>
                  </a:cubicBezTo>
                  <a:cubicBezTo>
                    <a:pt x="1876" y="576"/>
                    <a:pt x="1876" y="599"/>
                    <a:pt x="1871" y="604"/>
                  </a:cubicBezTo>
                  <a:cubicBezTo>
                    <a:pt x="1871" y="604"/>
                    <a:pt x="1871" y="604"/>
                    <a:pt x="1871" y="599"/>
                  </a:cubicBezTo>
                  <a:cubicBezTo>
                    <a:pt x="1868" y="602"/>
                    <a:pt x="1866" y="603"/>
                    <a:pt x="1866" y="605"/>
                  </a:cubicBezTo>
                  <a:lnTo>
                    <a:pt x="1866" y="605"/>
                  </a:lnTo>
                  <a:cubicBezTo>
                    <a:pt x="1865" y="605"/>
                    <a:pt x="1865" y="604"/>
                    <a:pt x="1865" y="604"/>
                  </a:cubicBezTo>
                  <a:lnTo>
                    <a:pt x="1865" y="610"/>
                  </a:lnTo>
                  <a:cubicBezTo>
                    <a:pt x="1865" y="607"/>
                    <a:pt x="1865" y="606"/>
                    <a:pt x="1866" y="605"/>
                  </a:cubicBezTo>
                  <a:lnTo>
                    <a:pt x="1866" y="605"/>
                  </a:lnTo>
                  <a:cubicBezTo>
                    <a:pt x="1871" y="610"/>
                    <a:pt x="1882" y="610"/>
                    <a:pt x="1876" y="621"/>
                  </a:cubicBezTo>
                  <a:cubicBezTo>
                    <a:pt x="1880" y="617"/>
                    <a:pt x="1881" y="613"/>
                    <a:pt x="1880" y="611"/>
                  </a:cubicBezTo>
                  <a:lnTo>
                    <a:pt x="1880" y="611"/>
                  </a:lnTo>
                  <a:cubicBezTo>
                    <a:pt x="1884" y="613"/>
                    <a:pt x="1887" y="613"/>
                    <a:pt x="1890" y="613"/>
                  </a:cubicBezTo>
                  <a:cubicBezTo>
                    <a:pt x="1894" y="613"/>
                    <a:pt x="1899" y="613"/>
                    <a:pt x="1904" y="615"/>
                  </a:cubicBezTo>
                  <a:cubicBezTo>
                    <a:pt x="1899" y="610"/>
                    <a:pt x="1899" y="604"/>
                    <a:pt x="1904" y="604"/>
                  </a:cubicBezTo>
                  <a:cubicBezTo>
                    <a:pt x="1906" y="606"/>
                    <a:pt x="1908" y="607"/>
                    <a:pt x="1909" y="607"/>
                  </a:cubicBezTo>
                  <a:cubicBezTo>
                    <a:pt x="1914" y="607"/>
                    <a:pt x="1912" y="593"/>
                    <a:pt x="1921" y="593"/>
                  </a:cubicBezTo>
                  <a:lnTo>
                    <a:pt x="1921" y="593"/>
                  </a:lnTo>
                  <a:cubicBezTo>
                    <a:pt x="1926" y="602"/>
                    <a:pt x="1919" y="611"/>
                    <a:pt x="1922" y="611"/>
                  </a:cubicBezTo>
                  <a:cubicBezTo>
                    <a:pt x="1923" y="611"/>
                    <a:pt x="1925" y="611"/>
                    <a:pt x="1927" y="610"/>
                  </a:cubicBezTo>
                  <a:cubicBezTo>
                    <a:pt x="1932" y="615"/>
                    <a:pt x="1927" y="621"/>
                    <a:pt x="1927" y="627"/>
                  </a:cubicBezTo>
                  <a:lnTo>
                    <a:pt x="1927" y="627"/>
                  </a:lnTo>
                  <a:cubicBezTo>
                    <a:pt x="1928" y="624"/>
                    <a:pt x="1930" y="623"/>
                    <a:pt x="1931" y="623"/>
                  </a:cubicBezTo>
                  <a:cubicBezTo>
                    <a:pt x="1937" y="623"/>
                    <a:pt x="1945" y="634"/>
                    <a:pt x="1949" y="638"/>
                  </a:cubicBezTo>
                  <a:lnTo>
                    <a:pt x="1949" y="627"/>
                  </a:lnTo>
                  <a:cubicBezTo>
                    <a:pt x="1949" y="632"/>
                    <a:pt x="1955" y="632"/>
                    <a:pt x="1955" y="632"/>
                  </a:cubicBezTo>
                  <a:cubicBezTo>
                    <a:pt x="1955" y="627"/>
                    <a:pt x="1949" y="615"/>
                    <a:pt x="1960" y="604"/>
                  </a:cubicBezTo>
                  <a:cubicBezTo>
                    <a:pt x="1960" y="606"/>
                    <a:pt x="1961" y="606"/>
                    <a:pt x="1962" y="606"/>
                  </a:cubicBezTo>
                  <a:cubicBezTo>
                    <a:pt x="1963" y="606"/>
                    <a:pt x="1964" y="606"/>
                    <a:pt x="1966" y="606"/>
                  </a:cubicBezTo>
                  <a:cubicBezTo>
                    <a:pt x="1969" y="606"/>
                    <a:pt x="1971" y="607"/>
                    <a:pt x="1971" y="615"/>
                  </a:cubicBezTo>
                  <a:cubicBezTo>
                    <a:pt x="1970" y="615"/>
                    <a:pt x="1969" y="615"/>
                    <a:pt x="1968" y="615"/>
                  </a:cubicBezTo>
                  <a:lnTo>
                    <a:pt x="1968" y="615"/>
                  </a:lnTo>
                  <a:cubicBezTo>
                    <a:pt x="1962" y="615"/>
                    <a:pt x="1970" y="632"/>
                    <a:pt x="1960" y="632"/>
                  </a:cubicBezTo>
                  <a:lnTo>
                    <a:pt x="1966" y="632"/>
                  </a:lnTo>
                  <a:cubicBezTo>
                    <a:pt x="1966" y="632"/>
                    <a:pt x="1966" y="638"/>
                    <a:pt x="1966" y="638"/>
                  </a:cubicBezTo>
                  <a:cubicBezTo>
                    <a:pt x="1968" y="640"/>
                    <a:pt x="1969" y="640"/>
                    <a:pt x="1970" y="640"/>
                  </a:cubicBezTo>
                  <a:cubicBezTo>
                    <a:pt x="1976" y="640"/>
                    <a:pt x="1973" y="621"/>
                    <a:pt x="1983" y="621"/>
                  </a:cubicBezTo>
                  <a:cubicBezTo>
                    <a:pt x="1983" y="627"/>
                    <a:pt x="1984" y="632"/>
                    <a:pt x="1986" y="635"/>
                  </a:cubicBezTo>
                  <a:lnTo>
                    <a:pt x="1986" y="635"/>
                  </a:lnTo>
                  <a:cubicBezTo>
                    <a:pt x="1986" y="629"/>
                    <a:pt x="1990" y="619"/>
                    <a:pt x="1994" y="615"/>
                  </a:cubicBezTo>
                  <a:cubicBezTo>
                    <a:pt x="1995" y="617"/>
                    <a:pt x="1996" y="617"/>
                    <a:pt x="1997" y="617"/>
                  </a:cubicBezTo>
                  <a:cubicBezTo>
                    <a:pt x="2000" y="617"/>
                    <a:pt x="2001" y="610"/>
                    <a:pt x="2005" y="610"/>
                  </a:cubicBezTo>
                  <a:lnTo>
                    <a:pt x="1999" y="610"/>
                  </a:lnTo>
                  <a:cubicBezTo>
                    <a:pt x="1999" y="599"/>
                    <a:pt x="2005" y="604"/>
                    <a:pt x="2011" y="599"/>
                  </a:cubicBezTo>
                  <a:lnTo>
                    <a:pt x="2011" y="599"/>
                  </a:lnTo>
                  <a:cubicBezTo>
                    <a:pt x="2011" y="604"/>
                    <a:pt x="2005" y="604"/>
                    <a:pt x="2011" y="610"/>
                  </a:cubicBezTo>
                  <a:cubicBezTo>
                    <a:pt x="2012" y="606"/>
                    <a:pt x="2013" y="604"/>
                    <a:pt x="2015" y="604"/>
                  </a:cubicBezTo>
                  <a:cubicBezTo>
                    <a:pt x="2018" y="604"/>
                    <a:pt x="2022" y="616"/>
                    <a:pt x="2026" y="616"/>
                  </a:cubicBezTo>
                  <a:cubicBezTo>
                    <a:pt x="2026" y="616"/>
                    <a:pt x="2027" y="616"/>
                    <a:pt x="2027" y="615"/>
                  </a:cubicBezTo>
                  <a:cubicBezTo>
                    <a:pt x="2033" y="621"/>
                    <a:pt x="2027" y="627"/>
                    <a:pt x="2033" y="632"/>
                  </a:cubicBezTo>
                  <a:cubicBezTo>
                    <a:pt x="2035" y="630"/>
                    <a:pt x="2037" y="629"/>
                    <a:pt x="2039" y="629"/>
                  </a:cubicBezTo>
                  <a:cubicBezTo>
                    <a:pt x="2044" y="629"/>
                    <a:pt x="2045" y="639"/>
                    <a:pt x="2048" y="639"/>
                  </a:cubicBezTo>
                  <a:cubicBezTo>
                    <a:pt x="2049" y="639"/>
                    <a:pt x="2049" y="638"/>
                    <a:pt x="2050" y="638"/>
                  </a:cubicBezTo>
                  <a:cubicBezTo>
                    <a:pt x="2050" y="627"/>
                    <a:pt x="2050" y="627"/>
                    <a:pt x="2055" y="615"/>
                  </a:cubicBezTo>
                  <a:lnTo>
                    <a:pt x="2055" y="615"/>
                  </a:lnTo>
                  <a:lnTo>
                    <a:pt x="2039" y="627"/>
                  </a:lnTo>
                  <a:lnTo>
                    <a:pt x="2039" y="627"/>
                  </a:lnTo>
                  <a:lnTo>
                    <a:pt x="2050" y="610"/>
                  </a:lnTo>
                  <a:lnTo>
                    <a:pt x="2050" y="610"/>
                  </a:lnTo>
                  <a:cubicBezTo>
                    <a:pt x="2044" y="610"/>
                    <a:pt x="2039" y="615"/>
                    <a:pt x="2039" y="615"/>
                  </a:cubicBezTo>
                  <a:cubicBezTo>
                    <a:pt x="2043" y="606"/>
                    <a:pt x="2044" y="608"/>
                    <a:pt x="2041" y="603"/>
                  </a:cubicBezTo>
                  <a:lnTo>
                    <a:pt x="2041" y="603"/>
                  </a:lnTo>
                  <a:cubicBezTo>
                    <a:pt x="2042" y="604"/>
                    <a:pt x="2043" y="604"/>
                    <a:pt x="2044" y="604"/>
                  </a:cubicBezTo>
                  <a:cubicBezTo>
                    <a:pt x="2048" y="604"/>
                    <a:pt x="2053" y="596"/>
                    <a:pt x="2058" y="596"/>
                  </a:cubicBezTo>
                  <a:cubicBezTo>
                    <a:pt x="2059" y="596"/>
                    <a:pt x="2060" y="597"/>
                    <a:pt x="2061" y="599"/>
                  </a:cubicBezTo>
                  <a:lnTo>
                    <a:pt x="2061" y="627"/>
                  </a:lnTo>
                  <a:cubicBezTo>
                    <a:pt x="2064" y="631"/>
                    <a:pt x="2066" y="632"/>
                    <a:pt x="2069" y="632"/>
                  </a:cubicBezTo>
                  <a:cubicBezTo>
                    <a:pt x="2076" y="632"/>
                    <a:pt x="2083" y="623"/>
                    <a:pt x="2089" y="621"/>
                  </a:cubicBezTo>
                  <a:lnTo>
                    <a:pt x="2089" y="621"/>
                  </a:lnTo>
                  <a:cubicBezTo>
                    <a:pt x="2089" y="621"/>
                    <a:pt x="2089" y="621"/>
                    <a:pt x="2089" y="621"/>
                  </a:cubicBezTo>
                  <a:lnTo>
                    <a:pt x="2095" y="621"/>
                  </a:lnTo>
                  <a:cubicBezTo>
                    <a:pt x="2094" y="621"/>
                    <a:pt x="2093" y="620"/>
                    <a:pt x="2092" y="620"/>
                  </a:cubicBezTo>
                  <a:cubicBezTo>
                    <a:pt x="2091" y="620"/>
                    <a:pt x="2090" y="620"/>
                    <a:pt x="2089" y="621"/>
                  </a:cubicBezTo>
                  <a:lnTo>
                    <a:pt x="2089" y="621"/>
                  </a:lnTo>
                  <a:cubicBezTo>
                    <a:pt x="2092" y="615"/>
                    <a:pt x="2095" y="614"/>
                    <a:pt x="2097" y="614"/>
                  </a:cubicBezTo>
                  <a:cubicBezTo>
                    <a:pt x="2100" y="614"/>
                    <a:pt x="2103" y="615"/>
                    <a:pt x="2106" y="615"/>
                  </a:cubicBezTo>
                  <a:cubicBezTo>
                    <a:pt x="2106" y="621"/>
                    <a:pt x="2106" y="627"/>
                    <a:pt x="2111" y="632"/>
                  </a:cubicBezTo>
                  <a:cubicBezTo>
                    <a:pt x="2111" y="627"/>
                    <a:pt x="2123" y="632"/>
                    <a:pt x="2123" y="615"/>
                  </a:cubicBezTo>
                  <a:lnTo>
                    <a:pt x="2128" y="627"/>
                  </a:lnTo>
                  <a:cubicBezTo>
                    <a:pt x="2129" y="627"/>
                    <a:pt x="2130" y="627"/>
                    <a:pt x="2131" y="627"/>
                  </a:cubicBezTo>
                  <a:cubicBezTo>
                    <a:pt x="2141" y="627"/>
                    <a:pt x="2146" y="604"/>
                    <a:pt x="2156" y="604"/>
                  </a:cubicBezTo>
                  <a:lnTo>
                    <a:pt x="2156" y="604"/>
                  </a:lnTo>
                  <a:cubicBezTo>
                    <a:pt x="2151" y="615"/>
                    <a:pt x="2156" y="621"/>
                    <a:pt x="2151" y="627"/>
                  </a:cubicBezTo>
                  <a:cubicBezTo>
                    <a:pt x="2151" y="629"/>
                    <a:pt x="2152" y="631"/>
                    <a:pt x="2153" y="631"/>
                  </a:cubicBezTo>
                  <a:cubicBezTo>
                    <a:pt x="2155" y="631"/>
                    <a:pt x="2156" y="629"/>
                    <a:pt x="2156" y="627"/>
                  </a:cubicBezTo>
                  <a:cubicBezTo>
                    <a:pt x="2156" y="627"/>
                    <a:pt x="2157" y="628"/>
                    <a:pt x="2157" y="628"/>
                  </a:cubicBezTo>
                  <a:cubicBezTo>
                    <a:pt x="2159" y="628"/>
                    <a:pt x="2165" y="620"/>
                    <a:pt x="2170" y="620"/>
                  </a:cubicBezTo>
                  <a:cubicBezTo>
                    <a:pt x="2171" y="620"/>
                    <a:pt x="2172" y="620"/>
                    <a:pt x="2173" y="621"/>
                  </a:cubicBezTo>
                  <a:cubicBezTo>
                    <a:pt x="2173" y="621"/>
                    <a:pt x="2173" y="610"/>
                    <a:pt x="2179" y="610"/>
                  </a:cubicBezTo>
                  <a:cubicBezTo>
                    <a:pt x="2179" y="610"/>
                    <a:pt x="2179" y="615"/>
                    <a:pt x="2179" y="615"/>
                  </a:cubicBezTo>
                  <a:cubicBezTo>
                    <a:pt x="2179" y="610"/>
                    <a:pt x="2184" y="610"/>
                    <a:pt x="2184" y="599"/>
                  </a:cubicBezTo>
                  <a:cubicBezTo>
                    <a:pt x="2187" y="610"/>
                    <a:pt x="2193" y="612"/>
                    <a:pt x="2199" y="612"/>
                  </a:cubicBezTo>
                  <a:cubicBezTo>
                    <a:pt x="2203" y="612"/>
                    <a:pt x="2207" y="611"/>
                    <a:pt x="2211" y="611"/>
                  </a:cubicBezTo>
                  <a:cubicBezTo>
                    <a:pt x="2217" y="611"/>
                    <a:pt x="2221" y="613"/>
                    <a:pt x="2223" y="621"/>
                  </a:cubicBezTo>
                  <a:lnTo>
                    <a:pt x="2251" y="621"/>
                  </a:lnTo>
                  <a:cubicBezTo>
                    <a:pt x="2253" y="623"/>
                    <a:pt x="2254" y="623"/>
                    <a:pt x="2255" y="623"/>
                  </a:cubicBezTo>
                  <a:cubicBezTo>
                    <a:pt x="2261" y="623"/>
                    <a:pt x="2259" y="604"/>
                    <a:pt x="2266" y="604"/>
                  </a:cubicBezTo>
                  <a:cubicBezTo>
                    <a:pt x="2267" y="604"/>
                    <a:pt x="2267" y="604"/>
                    <a:pt x="2268" y="604"/>
                  </a:cubicBezTo>
                  <a:cubicBezTo>
                    <a:pt x="2274" y="621"/>
                    <a:pt x="2263" y="615"/>
                    <a:pt x="2268" y="621"/>
                  </a:cubicBezTo>
                  <a:cubicBezTo>
                    <a:pt x="2268" y="630"/>
                    <a:pt x="2269" y="633"/>
                    <a:pt x="2271" y="633"/>
                  </a:cubicBezTo>
                  <a:cubicBezTo>
                    <a:pt x="2274" y="633"/>
                    <a:pt x="2278" y="627"/>
                    <a:pt x="2283" y="627"/>
                  </a:cubicBezTo>
                  <a:cubicBezTo>
                    <a:pt x="2286" y="627"/>
                    <a:pt x="2288" y="629"/>
                    <a:pt x="2291" y="632"/>
                  </a:cubicBezTo>
                  <a:lnTo>
                    <a:pt x="2285" y="638"/>
                  </a:lnTo>
                  <a:cubicBezTo>
                    <a:pt x="2286" y="640"/>
                    <a:pt x="2288" y="641"/>
                    <a:pt x="2289" y="641"/>
                  </a:cubicBezTo>
                  <a:cubicBezTo>
                    <a:pt x="2295" y="641"/>
                    <a:pt x="2304" y="627"/>
                    <a:pt x="2313" y="627"/>
                  </a:cubicBezTo>
                  <a:cubicBezTo>
                    <a:pt x="2313" y="627"/>
                    <a:pt x="2313" y="632"/>
                    <a:pt x="2313" y="632"/>
                  </a:cubicBezTo>
                  <a:cubicBezTo>
                    <a:pt x="2319" y="621"/>
                    <a:pt x="2335" y="615"/>
                    <a:pt x="2341" y="610"/>
                  </a:cubicBezTo>
                  <a:cubicBezTo>
                    <a:pt x="2341" y="621"/>
                    <a:pt x="2341" y="615"/>
                    <a:pt x="2341" y="627"/>
                  </a:cubicBezTo>
                  <a:cubicBezTo>
                    <a:pt x="2347" y="627"/>
                    <a:pt x="2341" y="610"/>
                    <a:pt x="2347" y="604"/>
                  </a:cubicBezTo>
                  <a:cubicBezTo>
                    <a:pt x="2352" y="615"/>
                    <a:pt x="2358" y="621"/>
                    <a:pt x="2358" y="632"/>
                  </a:cubicBezTo>
                  <a:lnTo>
                    <a:pt x="2347" y="632"/>
                  </a:lnTo>
                  <a:cubicBezTo>
                    <a:pt x="2349" y="638"/>
                    <a:pt x="2351" y="640"/>
                    <a:pt x="2353" y="640"/>
                  </a:cubicBezTo>
                  <a:cubicBezTo>
                    <a:pt x="2355" y="640"/>
                    <a:pt x="2358" y="637"/>
                    <a:pt x="2361" y="637"/>
                  </a:cubicBezTo>
                  <a:cubicBezTo>
                    <a:pt x="2362" y="637"/>
                    <a:pt x="2363" y="637"/>
                    <a:pt x="2363" y="638"/>
                  </a:cubicBezTo>
                  <a:lnTo>
                    <a:pt x="2363" y="643"/>
                  </a:lnTo>
                  <a:cubicBezTo>
                    <a:pt x="2373" y="643"/>
                    <a:pt x="2375" y="626"/>
                    <a:pt x="2386" y="626"/>
                  </a:cubicBezTo>
                  <a:cubicBezTo>
                    <a:pt x="2388" y="626"/>
                    <a:pt x="2390" y="626"/>
                    <a:pt x="2391" y="627"/>
                  </a:cubicBezTo>
                  <a:lnTo>
                    <a:pt x="2391" y="621"/>
                  </a:lnTo>
                  <a:cubicBezTo>
                    <a:pt x="2393" y="617"/>
                    <a:pt x="2394" y="615"/>
                    <a:pt x="2395" y="615"/>
                  </a:cubicBezTo>
                  <a:cubicBezTo>
                    <a:pt x="2397" y="615"/>
                    <a:pt x="2398" y="621"/>
                    <a:pt x="2399" y="621"/>
                  </a:cubicBezTo>
                  <a:cubicBezTo>
                    <a:pt x="2400" y="621"/>
                    <a:pt x="2401" y="620"/>
                    <a:pt x="2403" y="615"/>
                  </a:cubicBezTo>
                  <a:lnTo>
                    <a:pt x="2403" y="638"/>
                  </a:lnTo>
                  <a:cubicBezTo>
                    <a:pt x="2408" y="632"/>
                    <a:pt x="2425" y="621"/>
                    <a:pt x="2431" y="615"/>
                  </a:cubicBezTo>
                  <a:lnTo>
                    <a:pt x="2431" y="615"/>
                  </a:lnTo>
                  <a:cubicBezTo>
                    <a:pt x="2425" y="627"/>
                    <a:pt x="2414" y="638"/>
                    <a:pt x="2408" y="643"/>
                  </a:cubicBezTo>
                  <a:cubicBezTo>
                    <a:pt x="2414" y="643"/>
                    <a:pt x="2419" y="643"/>
                    <a:pt x="2425" y="638"/>
                  </a:cubicBezTo>
                  <a:lnTo>
                    <a:pt x="2419" y="638"/>
                  </a:lnTo>
                  <a:cubicBezTo>
                    <a:pt x="2431" y="621"/>
                    <a:pt x="2436" y="615"/>
                    <a:pt x="2447" y="615"/>
                  </a:cubicBezTo>
                  <a:cubicBezTo>
                    <a:pt x="2442" y="655"/>
                    <a:pt x="2470" y="627"/>
                    <a:pt x="2475" y="655"/>
                  </a:cubicBezTo>
                  <a:cubicBezTo>
                    <a:pt x="2479" y="652"/>
                    <a:pt x="2482" y="651"/>
                    <a:pt x="2486" y="651"/>
                  </a:cubicBezTo>
                  <a:cubicBezTo>
                    <a:pt x="2497" y="651"/>
                    <a:pt x="2510" y="661"/>
                    <a:pt x="2524" y="661"/>
                  </a:cubicBezTo>
                  <a:cubicBezTo>
                    <a:pt x="2526" y="661"/>
                    <a:pt x="2529" y="661"/>
                    <a:pt x="2531" y="660"/>
                  </a:cubicBezTo>
                  <a:cubicBezTo>
                    <a:pt x="2529" y="646"/>
                    <a:pt x="2530" y="646"/>
                    <a:pt x="2532" y="646"/>
                  </a:cubicBezTo>
                  <a:cubicBezTo>
                    <a:pt x="2534" y="646"/>
                    <a:pt x="2537" y="646"/>
                    <a:pt x="2537" y="632"/>
                  </a:cubicBezTo>
                  <a:lnTo>
                    <a:pt x="2543" y="632"/>
                  </a:lnTo>
                  <a:lnTo>
                    <a:pt x="2554" y="655"/>
                  </a:lnTo>
                  <a:cubicBezTo>
                    <a:pt x="2560" y="660"/>
                    <a:pt x="2554" y="660"/>
                    <a:pt x="2554" y="666"/>
                  </a:cubicBezTo>
                  <a:cubicBezTo>
                    <a:pt x="2560" y="666"/>
                    <a:pt x="2554" y="677"/>
                    <a:pt x="2560" y="683"/>
                  </a:cubicBezTo>
                  <a:cubicBezTo>
                    <a:pt x="2560" y="679"/>
                    <a:pt x="2562" y="675"/>
                    <a:pt x="2566" y="675"/>
                  </a:cubicBezTo>
                  <a:cubicBezTo>
                    <a:pt x="2567" y="675"/>
                    <a:pt x="2569" y="675"/>
                    <a:pt x="2571" y="677"/>
                  </a:cubicBezTo>
                  <a:lnTo>
                    <a:pt x="2565" y="660"/>
                  </a:lnTo>
                  <a:cubicBezTo>
                    <a:pt x="2567" y="659"/>
                    <a:pt x="2569" y="658"/>
                    <a:pt x="2571" y="658"/>
                  </a:cubicBezTo>
                  <a:cubicBezTo>
                    <a:pt x="2579" y="658"/>
                    <a:pt x="2579" y="676"/>
                    <a:pt x="2586" y="676"/>
                  </a:cubicBezTo>
                  <a:cubicBezTo>
                    <a:pt x="2588" y="676"/>
                    <a:pt x="2590" y="674"/>
                    <a:pt x="2593" y="671"/>
                  </a:cubicBezTo>
                  <a:lnTo>
                    <a:pt x="2593" y="671"/>
                  </a:lnTo>
                  <a:lnTo>
                    <a:pt x="2588" y="683"/>
                  </a:lnTo>
                  <a:cubicBezTo>
                    <a:pt x="2593" y="677"/>
                    <a:pt x="2610" y="683"/>
                    <a:pt x="2621" y="660"/>
                  </a:cubicBezTo>
                  <a:cubicBezTo>
                    <a:pt x="2621" y="666"/>
                    <a:pt x="2621" y="671"/>
                    <a:pt x="2621" y="671"/>
                  </a:cubicBezTo>
                  <a:cubicBezTo>
                    <a:pt x="2623" y="672"/>
                    <a:pt x="2624" y="672"/>
                    <a:pt x="2626" y="672"/>
                  </a:cubicBezTo>
                  <a:cubicBezTo>
                    <a:pt x="2638" y="672"/>
                    <a:pt x="2651" y="660"/>
                    <a:pt x="2662" y="660"/>
                  </a:cubicBezTo>
                  <a:cubicBezTo>
                    <a:pt x="2666" y="660"/>
                    <a:pt x="2669" y="662"/>
                    <a:pt x="2672" y="666"/>
                  </a:cubicBezTo>
                  <a:lnTo>
                    <a:pt x="2672" y="671"/>
                  </a:lnTo>
                  <a:cubicBezTo>
                    <a:pt x="2676" y="671"/>
                    <a:pt x="2677" y="664"/>
                    <a:pt x="2680" y="664"/>
                  </a:cubicBezTo>
                  <a:cubicBezTo>
                    <a:pt x="2681" y="664"/>
                    <a:pt x="2682" y="665"/>
                    <a:pt x="2683" y="666"/>
                  </a:cubicBezTo>
                  <a:cubicBezTo>
                    <a:pt x="2683" y="671"/>
                    <a:pt x="2683" y="677"/>
                    <a:pt x="2683" y="677"/>
                  </a:cubicBezTo>
                  <a:cubicBezTo>
                    <a:pt x="2683" y="671"/>
                    <a:pt x="2694" y="666"/>
                    <a:pt x="2694" y="666"/>
                  </a:cubicBezTo>
                  <a:lnTo>
                    <a:pt x="2694" y="677"/>
                  </a:lnTo>
                  <a:cubicBezTo>
                    <a:pt x="2697" y="679"/>
                    <a:pt x="2699" y="680"/>
                    <a:pt x="2701" y="680"/>
                  </a:cubicBezTo>
                  <a:cubicBezTo>
                    <a:pt x="2713" y="680"/>
                    <a:pt x="2719" y="659"/>
                    <a:pt x="2733" y="655"/>
                  </a:cubicBezTo>
                  <a:cubicBezTo>
                    <a:pt x="2733" y="677"/>
                    <a:pt x="2744" y="683"/>
                    <a:pt x="2750" y="688"/>
                  </a:cubicBezTo>
                  <a:cubicBezTo>
                    <a:pt x="2752" y="689"/>
                    <a:pt x="2755" y="689"/>
                    <a:pt x="2757" y="689"/>
                  </a:cubicBezTo>
                  <a:cubicBezTo>
                    <a:pt x="2776" y="689"/>
                    <a:pt x="2791" y="671"/>
                    <a:pt x="2806" y="666"/>
                  </a:cubicBezTo>
                  <a:cubicBezTo>
                    <a:pt x="2817" y="688"/>
                    <a:pt x="2845" y="677"/>
                    <a:pt x="2862" y="694"/>
                  </a:cubicBezTo>
                  <a:cubicBezTo>
                    <a:pt x="2862" y="688"/>
                    <a:pt x="2862" y="677"/>
                    <a:pt x="2868" y="677"/>
                  </a:cubicBezTo>
                  <a:cubicBezTo>
                    <a:pt x="2871" y="677"/>
                    <a:pt x="2875" y="670"/>
                    <a:pt x="2877" y="670"/>
                  </a:cubicBezTo>
                  <a:cubicBezTo>
                    <a:pt x="2878" y="670"/>
                    <a:pt x="2879" y="671"/>
                    <a:pt x="2879" y="677"/>
                  </a:cubicBezTo>
                  <a:cubicBezTo>
                    <a:pt x="2879" y="692"/>
                    <a:pt x="2884" y="694"/>
                    <a:pt x="2889" y="694"/>
                  </a:cubicBezTo>
                  <a:cubicBezTo>
                    <a:pt x="2891" y="694"/>
                    <a:pt x="2894" y="694"/>
                    <a:pt x="2896" y="694"/>
                  </a:cubicBezTo>
                  <a:lnTo>
                    <a:pt x="2896" y="671"/>
                  </a:lnTo>
                  <a:cubicBezTo>
                    <a:pt x="2901" y="682"/>
                    <a:pt x="2908" y="685"/>
                    <a:pt x="2915" y="685"/>
                  </a:cubicBezTo>
                  <a:cubicBezTo>
                    <a:pt x="2923" y="685"/>
                    <a:pt x="2932" y="681"/>
                    <a:pt x="2940" y="681"/>
                  </a:cubicBezTo>
                  <a:cubicBezTo>
                    <a:pt x="2945" y="681"/>
                    <a:pt x="2950" y="683"/>
                    <a:pt x="2952" y="694"/>
                  </a:cubicBezTo>
                  <a:cubicBezTo>
                    <a:pt x="2957" y="688"/>
                    <a:pt x="2963" y="688"/>
                    <a:pt x="2968" y="683"/>
                  </a:cubicBezTo>
                  <a:lnTo>
                    <a:pt x="2968" y="694"/>
                  </a:lnTo>
                  <a:cubicBezTo>
                    <a:pt x="2980" y="699"/>
                    <a:pt x="2985" y="699"/>
                    <a:pt x="3002" y="699"/>
                  </a:cubicBezTo>
                  <a:lnTo>
                    <a:pt x="2996" y="705"/>
                  </a:lnTo>
                  <a:cubicBezTo>
                    <a:pt x="2997" y="705"/>
                    <a:pt x="2998" y="706"/>
                    <a:pt x="2999" y="706"/>
                  </a:cubicBezTo>
                  <a:cubicBezTo>
                    <a:pt x="3008" y="706"/>
                    <a:pt x="3014" y="671"/>
                    <a:pt x="3019" y="671"/>
                  </a:cubicBezTo>
                  <a:lnTo>
                    <a:pt x="3019" y="688"/>
                  </a:lnTo>
                  <a:cubicBezTo>
                    <a:pt x="3031" y="688"/>
                    <a:pt x="3040" y="700"/>
                    <a:pt x="3051" y="700"/>
                  </a:cubicBezTo>
                  <a:cubicBezTo>
                    <a:pt x="3055" y="700"/>
                    <a:pt x="3059" y="698"/>
                    <a:pt x="3064" y="694"/>
                  </a:cubicBezTo>
                  <a:lnTo>
                    <a:pt x="3064" y="694"/>
                  </a:lnTo>
                  <a:cubicBezTo>
                    <a:pt x="3064" y="694"/>
                    <a:pt x="3064" y="699"/>
                    <a:pt x="3058" y="699"/>
                  </a:cubicBezTo>
                  <a:cubicBezTo>
                    <a:pt x="3064" y="699"/>
                    <a:pt x="3072" y="704"/>
                    <a:pt x="3078" y="704"/>
                  </a:cubicBezTo>
                  <a:cubicBezTo>
                    <a:pt x="3082" y="704"/>
                    <a:pt x="3086" y="701"/>
                    <a:pt x="3086" y="688"/>
                  </a:cubicBezTo>
                  <a:cubicBezTo>
                    <a:pt x="3086" y="694"/>
                    <a:pt x="3088" y="696"/>
                    <a:pt x="3090" y="696"/>
                  </a:cubicBezTo>
                  <a:cubicBezTo>
                    <a:pt x="3095" y="696"/>
                    <a:pt x="3105" y="686"/>
                    <a:pt x="3108" y="683"/>
                  </a:cubicBezTo>
                  <a:lnTo>
                    <a:pt x="3108" y="699"/>
                  </a:lnTo>
                  <a:cubicBezTo>
                    <a:pt x="3114" y="683"/>
                    <a:pt x="3114" y="677"/>
                    <a:pt x="3125" y="671"/>
                  </a:cubicBezTo>
                  <a:cubicBezTo>
                    <a:pt x="3125" y="671"/>
                    <a:pt x="3125" y="675"/>
                    <a:pt x="3125" y="677"/>
                  </a:cubicBezTo>
                  <a:cubicBezTo>
                    <a:pt x="3126" y="679"/>
                    <a:pt x="3127" y="680"/>
                    <a:pt x="3128" y="680"/>
                  </a:cubicBezTo>
                  <a:cubicBezTo>
                    <a:pt x="3130" y="680"/>
                    <a:pt x="3131" y="674"/>
                    <a:pt x="3133" y="674"/>
                  </a:cubicBezTo>
                  <a:cubicBezTo>
                    <a:pt x="3134" y="674"/>
                    <a:pt x="3135" y="675"/>
                    <a:pt x="3136" y="677"/>
                  </a:cubicBezTo>
                  <a:lnTo>
                    <a:pt x="3136" y="683"/>
                  </a:lnTo>
                  <a:cubicBezTo>
                    <a:pt x="3142" y="683"/>
                    <a:pt x="3142" y="677"/>
                    <a:pt x="3148" y="671"/>
                  </a:cubicBezTo>
                  <a:cubicBezTo>
                    <a:pt x="3149" y="670"/>
                    <a:pt x="3150" y="670"/>
                    <a:pt x="3151" y="670"/>
                  </a:cubicBezTo>
                  <a:cubicBezTo>
                    <a:pt x="3157" y="670"/>
                    <a:pt x="3164" y="679"/>
                    <a:pt x="3164" y="688"/>
                  </a:cubicBezTo>
                  <a:cubicBezTo>
                    <a:pt x="3164" y="677"/>
                    <a:pt x="3170" y="671"/>
                    <a:pt x="3170" y="671"/>
                  </a:cubicBezTo>
                  <a:cubicBezTo>
                    <a:pt x="3176" y="677"/>
                    <a:pt x="3170" y="683"/>
                    <a:pt x="3170" y="683"/>
                  </a:cubicBezTo>
                  <a:cubicBezTo>
                    <a:pt x="3172" y="685"/>
                    <a:pt x="3174" y="685"/>
                    <a:pt x="3176" y="685"/>
                  </a:cubicBezTo>
                  <a:cubicBezTo>
                    <a:pt x="3182" y="685"/>
                    <a:pt x="3188" y="677"/>
                    <a:pt x="3193" y="677"/>
                  </a:cubicBezTo>
                  <a:cubicBezTo>
                    <a:pt x="3195" y="677"/>
                    <a:pt x="3197" y="679"/>
                    <a:pt x="3198" y="683"/>
                  </a:cubicBezTo>
                  <a:cubicBezTo>
                    <a:pt x="3198" y="688"/>
                    <a:pt x="3198" y="688"/>
                    <a:pt x="3198" y="688"/>
                  </a:cubicBezTo>
                  <a:lnTo>
                    <a:pt x="3181" y="688"/>
                  </a:lnTo>
                  <a:cubicBezTo>
                    <a:pt x="3181" y="699"/>
                    <a:pt x="3187" y="699"/>
                    <a:pt x="3181" y="716"/>
                  </a:cubicBezTo>
                  <a:cubicBezTo>
                    <a:pt x="3186" y="711"/>
                    <a:pt x="3200" y="693"/>
                    <a:pt x="3207" y="693"/>
                  </a:cubicBezTo>
                  <a:cubicBezTo>
                    <a:pt x="3208" y="693"/>
                    <a:pt x="3209" y="693"/>
                    <a:pt x="3209" y="694"/>
                  </a:cubicBezTo>
                  <a:cubicBezTo>
                    <a:pt x="3209" y="694"/>
                    <a:pt x="3209" y="699"/>
                    <a:pt x="3209" y="699"/>
                  </a:cubicBezTo>
                  <a:lnTo>
                    <a:pt x="3215" y="699"/>
                  </a:lnTo>
                  <a:cubicBezTo>
                    <a:pt x="3215" y="699"/>
                    <a:pt x="3220" y="705"/>
                    <a:pt x="3220" y="705"/>
                  </a:cubicBezTo>
                  <a:cubicBezTo>
                    <a:pt x="3220" y="705"/>
                    <a:pt x="3226" y="705"/>
                    <a:pt x="3226" y="699"/>
                  </a:cubicBezTo>
                  <a:cubicBezTo>
                    <a:pt x="3226" y="705"/>
                    <a:pt x="3226" y="705"/>
                    <a:pt x="3226" y="705"/>
                  </a:cubicBezTo>
                  <a:lnTo>
                    <a:pt x="3220" y="705"/>
                  </a:lnTo>
                  <a:cubicBezTo>
                    <a:pt x="3226" y="711"/>
                    <a:pt x="3232" y="711"/>
                    <a:pt x="3232" y="711"/>
                  </a:cubicBezTo>
                  <a:cubicBezTo>
                    <a:pt x="3232" y="699"/>
                    <a:pt x="3237" y="699"/>
                    <a:pt x="3237" y="688"/>
                  </a:cubicBezTo>
                  <a:lnTo>
                    <a:pt x="3232" y="688"/>
                  </a:lnTo>
                  <a:cubicBezTo>
                    <a:pt x="3232" y="677"/>
                    <a:pt x="3237" y="671"/>
                    <a:pt x="3237" y="666"/>
                  </a:cubicBezTo>
                  <a:cubicBezTo>
                    <a:pt x="3243" y="683"/>
                    <a:pt x="3254" y="694"/>
                    <a:pt x="3254" y="705"/>
                  </a:cubicBezTo>
                  <a:cubicBezTo>
                    <a:pt x="3265" y="699"/>
                    <a:pt x="3282" y="705"/>
                    <a:pt x="3293" y="677"/>
                  </a:cubicBezTo>
                  <a:cubicBezTo>
                    <a:pt x="3299" y="677"/>
                    <a:pt x="3299" y="688"/>
                    <a:pt x="3299" y="688"/>
                  </a:cubicBezTo>
                  <a:cubicBezTo>
                    <a:pt x="3293" y="694"/>
                    <a:pt x="3293" y="694"/>
                    <a:pt x="3293" y="694"/>
                  </a:cubicBezTo>
                  <a:cubicBezTo>
                    <a:pt x="3299" y="688"/>
                    <a:pt x="3316" y="694"/>
                    <a:pt x="3316" y="677"/>
                  </a:cubicBezTo>
                  <a:lnTo>
                    <a:pt x="3316" y="677"/>
                  </a:lnTo>
                  <a:cubicBezTo>
                    <a:pt x="3325" y="682"/>
                    <a:pt x="3315" y="690"/>
                    <a:pt x="3317" y="690"/>
                  </a:cubicBezTo>
                  <a:cubicBezTo>
                    <a:pt x="3318" y="690"/>
                    <a:pt x="3319" y="689"/>
                    <a:pt x="3321" y="688"/>
                  </a:cubicBezTo>
                  <a:lnTo>
                    <a:pt x="3321" y="694"/>
                  </a:lnTo>
                  <a:cubicBezTo>
                    <a:pt x="3325" y="699"/>
                    <a:pt x="3329" y="701"/>
                    <a:pt x="3333" y="701"/>
                  </a:cubicBezTo>
                  <a:cubicBezTo>
                    <a:pt x="3346" y="701"/>
                    <a:pt x="3357" y="679"/>
                    <a:pt x="3372" y="679"/>
                  </a:cubicBezTo>
                  <a:cubicBezTo>
                    <a:pt x="3376" y="679"/>
                    <a:pt x="3379" y="680"/>
                    <a:pt x="3383" y="683"/>
                  </a:cubicBezTo>
                  <a:lnTo>
                    <a:pt x="3383" y="683"/>
                  </a:lnTo>
                  <a:cubicBezTo>
                    <a:pt x="3383" y="683"/>
                    <a:pt x="3383" y="683"/>
                    <a:pt x="3383" y="683"/>
                  </a:cubicBezTo>
                  <a:lnTo>
                    <a:pt x="3383" y="683"/>
                  </a:lnTo>
                  <a:cubicBezTo>
                    <a:pt x="3392" y="689"/>
                    <a:pt x="3402" y="691"/>
                    <a:pt x="3411" y="691"/>
                  </a:cubicBezTo>
                  <a:cubicBezTo>
                    <a:pt x="3424" y="691"/>
                    <a:pt x="3436" y="688"/>
                    <a:pt x="3448" y="688"/>
                  </a:cubicBezTo>
                  <a:cubicBezTo>
                    <a:pt x="3459" y="688"/>
                    <a:pt x="3469" y="690"/>
                    <a:pt x="3478" y="699"/>
                  </a:cubicBezTo>
                  <a:cubicBezTo>
                    <a:pt x="3479" y="701"/>
                    <a:pt x="3480" y="701"/>
                    <a:pt x="3481" y="701"/>
                  </a:cubicBezTo>
                  <a:cubicBezTo>
                    <a:pt x="3486" y="701"/>
                    <a:pt x="3490" y="693"/>
                    <a:pt x="3495" y="688"/>
                  </a:cubicBezTo>
                  <a:lnTo>
                    <a:pt x="3495" y="699"/>
                  </a:lnTo>
                  <a:lnTo>
                    <a:pt x="3506" y="688"/>
                  </a:lnTo>
                  <a:cubicBezTo>
                    <a:pt x="3507" y="687"/>
                    <a:pt x="3508" y="686"/>
                    <a:pt x="3510" y="686"/>
                  </a:cubicBezTo>
                  <a:cubicBezTo>
                    <a:pt x="3517" y="686"/>
                    <a:pt x="3522" y="706"/>
                    <a:pt x="3531" y="706"/>
                  </a:cubicBezTo>
                  <a:cubicBezTo>
                    <a:pt x="3533" y="706"/>
                    <a:pt x="3536" y="704"/>
                    <a:pt x="3540" y="699"/>
                  </a:cubicBezTo>
                  <a:lnTo>
                    <a:pt x="3540" y="688"/>
                  </a:lnTo>
                  <a:cubicBezTo>
                    <a:pt x="3545" y="694"/>
                    <a:pt x="3556" y="688"/>
                    <a:pt x="3556" y="699"/>
                  </a:cubicBezTo>
                  <a:cubicBezTo>
                    <a:pt x="3556" y="695"/>
                    <a:pt x="3556" y="692"/>
                    <a:pt x="3558" y="692"/>
                  </a:cubicBezTo>
                  <a:cubicBezTo>
                    <a:pt x="3559" y="692"/>
                    <a:pt x="3560" y="692"/>
                    <a:pt x="3562" y="694"/>
                  </a:cubicBezTo>
                  <a:lnTo>
                    <a:pt x="3562" y="699"/>
                  </a:lnTo>
                  <a:lnTo>
                    <a:pt x="3573" y="688"/>
                  </a:lnTo>
                  <a:cubicBezTo>
                    <a:pt x="3584" y="694"/>
                    <a:pt x="3573" y="716"/>
                    <a:pt x="3590" y="722"/>
                  </a:cubicBezTo>
                  <a:cubicBezTo>
                    <a:pt x="3596" y="716"/>
                    <a:pt x="3607" y="699"/>
                    <a:pt x="3607" y="694"/>
                  </a:cubicBezTo>
                  <a:cubicBezTo>
                    <a:pt x="3601" y="694"/>
                    <a:pt x="3601" y="688"/>
                    <a:pt x="3601" y="683"/>
                  </a:cubicBezTo>
                  <a:lnTo>
                    <a:pt x="3607" y="677"/>
                  </a:lnTo>
                  <a:cubicBezTo>
                    <a:pt x="3607" y="655"/>
                    <a:pt x="3612" y="632"/>
                    <a:pt x="3601" y="621"/>
                  </a:cubicBezTo>
                  <a:lnTo>
                    <a:pt x="3590" y="632"/>
                  </a:lnTo>
                  <a:lnTo>
                    <a:pt x="3590" y="621"/>
                  </a:lnTo>
                  <a:lnTo>
                    <a:pt x="3596" y="621"/>
                  </a:lnTo>
                  <a:cubicBezTo>
                    <a:pt x="3594" y="618"/>
                    <a:pt x="3593" y="616"/>
                    <a:pt x="3592" y="616"/>
                  </a:cubicBezTo>
                  <a:cubicBezTo>
                    <a:pt x="3589" y="616"/>
                    <a:pt x="3588" y="623"/>
                    <a:pt x="3584" y="627"/>
                  </a:cubicBezTo>
                  <a:cubicBezTo>
                    <a:pt x="3584" y="621"/>
                    <a:pt x="3584" y="615"/>
                    <a:pt x="3584" y="615"/>
                  </a:cubicBezTo>
                  <a:lnTo>
                    <a:pt x="3573" y="632"/>
                  </a:lnTo>
                  <a:cubicBezTo>
                    <a:pt x="3573" y="627"/>
                    <a:pt x="3579" y="615"/>
                    <a:pt x="3568" y="610"/>
                  </a:cubicBezTo>
                  <a:lnTo>
                    <a:pt x="3568" y="610"/>
                  </a:lnTo>
                  <a:cubicBezTo>
                    <a:pt x="3568" y="621"/>
                    <a:pt x="3573" y="632"/>
                    <a:pt x="3568" y="638"/>
                  </a:cubicBezTo>
                  <a:cubicBezTo>
                    <a:pt x="3564" y="630"/>
                    <a:pt x="3562" y="624"/>
                    <a:pt x="3560" y="624"/>
                  </a:cubicBezTo>
                  <a:cubicBezTo>
                    <a:pt x="3559" y="624"/>
                    <a:pt x="3558" y="625"/>
                    <a:pt x="3556" y="627"/>
                  </a:cubicBezTo>
                  <a:lnTo>
                    <a:pt x="3556" y="627"/>
                  </a:lnTo>
                  <a:cubicBezTo>
                    <a:pt x="3556" y="623"/>
                    <a:pt x="3556" y="620"/>
                    <a:pt x="3557" y="618"/>
                  </a:cubicBezTo>
                  <a:lnTo>
                    <a:pt x="3557" y="618"/>
                  </a:lnTo>
                  <a:cubicBezTo>
                    <a:pt x="3553" y="619"/>
                    <a:pt x="3549" y="618"/>
                    <a:pt x="3545" y="627"/>
                  </a:cubicBezTo>
                  <a:cubicBezTo>
                    <a:pt x="3543" y="623"/>
                    <a:pt x="3541" y="622"/>
                    <a:pt x="3539" y="622"/>
                  </a:cubicBezTo>
                  <a:cubicBezTo>
                    <a:pt x="3537" y="622"/>
                    <a:pt x="3536" y="622"/>
                    <a:pt x="3535" y="622"/>
                  </a:cubicBezTo>
                  <a:cubicBezTo>
                    <a:pt x="3533" y="622"/>
                    <a:pt x="3531" y="621"/>
                    <a:pt x="3534" y="610"/>
                  </a:cubicBezTo>
                  <a:lnTo>
                    <a:pt x="3534" y="610"/>
                  </a:lnTo>
                  <a:cubicBezTo>
                    <a:pt x="3528" y="615"/>
                    <a:pt x="3523" y="627"/>
                    <a:pt x="3517" y="627"/>
                  </a:cubicBezTo>
                  <a:lnTo>
                    <a:pt x="3517" y="627"/>
                  </a:lnTo>
                  <a:cubicBezTo>
                    <a:pt x="3528" y="604"/>
                    <a:pt x="3500" y="627"/>
                    <a:pt x="3506" y="599"/>
                  </a:cubicBezTo>
                  <a:lnTo>
                    <a:pt x="3506" y="599"/>
                  </a:lnTo>
                  <a:cubicBezTo>
                    <a:pt x="3503" y="610"/>
                    <a:pt x="3498" y="611"/>
                    <a:pt x="3491" y="611"/>
                  </a:cubicBezTo>
                  <a:cubicBezTo>
                    <a:pt x="3489" y="611"/>
                    <a:pt x="3487" y="611"/>
                    <a:pt x="3485" y="611"/>
                  </a:cubicBezTo>
                  <a:cubicBezTo>
                    <a:pt x="3482" y="611"/>
                    <a:pt x="3479" y="611"/>
                    <a:pt x="3476" y="613"/>
                  </a:cubicBezTo>
                  <a:lnTo>
                    <a:pt x="3476" y="613"/>
                  </a:lnTo>
                  <a:cubicBezTo>
                    <a:pt x="3471" y="608"/>
                    <a:pt x="3467" y="603"/>
                    <a:pt x="3467" y="599"/>
                  </a:cubicBezTo>
                  <a:cubicBezTo>
                    <a:pt x="3461" y="621"/>
                    <a:pt x="3456" y="621"/>
                    <a:pt x="3450" y="632"/>
                  </a:cubicBezTo>
                  <a:cubicBezTo>
                    <a:pt x="3444" y="615"/>
                    <a:pt x="3456" y="610"/>
                    <a:pt x="3456" y="593"/>
                  </a:cubicBezTo>
                  <a:lnTo>
                    <a:pt x="3456" y="593"/>
                  </a:lnTo>
                  <a:cubicBezTo>
                    <a:pt x="3450" y="610"/>
                    <a:pt x="3439" y="610"/>
                    <a:pt x="3439" y="621"/>
                  </a:cubicBezTo>
                  <a:cubicBezTo>
                    <a:pt x="3439" y="610"/>
                    <a:pt x="3439" y="615"/>
                    <a:pt x="3433" y="599"/>
                  </a:cubicBezTo>
                  <a:cubicBezTo>
                    <a:pt x="3433" y="610"/>
                    <a:pt x="3432" y="611"/>
                    <a:pt x="3430" y="611"/>
                  </a:cubicBezTo>
                  <a:cubicBezTo>
                    <a:pt x="3429" y="611"/>
                    <a:pt x="3428" y="611"/>
                    <a:pt x="3427" y="611"/>
                  </a:cubicBezTo>
                  <a:cubicBezTo>
                    <a:pt x="3426" y="611"/>
                    <a:pt x="3424" y="612"/>
                    <a:pt x="3422" y="615"/>
                  </a:cubicBezTo>
                  <a:cubicBezTo>
                    <a:pt x="3418" y="607"/>
                    <a:pt x="3420" y="602"/>
                    <a:pt x="3419" y="602"/>
                  </a:cubicBezTo>
                  <a:lnTo>
                    <a:pt x="3419" y="602"/>
                  </a:lnTo>
                  <a:cubicBezTo>
                    <a:pt x="3419" y="602"/>
                    <a:pt x="3418" y="603"/>
                    <a:pt x="3416" y="604"/>
                  </a:cubicBezTo>
                  <a:cubicBezTo>
                    <a:pt x="3411" y="593"/>
                    <a:pt x="3422" y="587"/>
                    <a:pt x="3422" y="587"/>
                  </a:cubicBezTo>
                  <a:lnTo>
                    <a:pt x="3422" y="587"/>
                  </a:lnTo>
                  <a:cubicBezTo>
                    <a:pt x="3411" y="587"/>
                    <a:pt x="3416" y="604"/>
                    <a:pt x="3411" y="615"/>
                  </a:cubicBezTo>
                  <a:cubicBezTo>
                    <a:pt x="3410" y="616"/>
                    <a:pt x="3409" y="616"/>
                    <a:pt x="3408" y="616"/>
                  </a:cubicBezTo>
                  <a:cubicBezTo>
                    <a:pt x="3401" y="616"/>
                    <a:pt x="3405" y="598"/>
                    <a:pt x="3405" y="593"/>
                  </a:cubicBezTo>
                  <a:lnTo>
                    <a:pt x="3405" y="593"/>
                  </a:lnTo>
                  <a:cubicBezTo>
                    <a:pt x="3400" y="599"/>
                    <a:pt x="3394" y="610"/>
                    <a:pt x="3388" y="610"/>
                  </a:cubicBezTo>
                  <a:cubicBezTo>
                    <a:pt x="3388" y="610"/>
                    <a:pt x="3388" y="604"/>
                    <a:pt x="3388" y="604"/>
                  </a:cubicBezTo>
                  <a:cubicBezTo>
                    <a:pt x="3377" y="615"/>
                    <a:pt x="3366" y="604"/>
                    <a:pt x="3355" y="621"/>
                  </a:cubicBezTo>
                  <a:cubicBezTo>
                    <a:pt x="3355" y="629"/>
                    <a:pt x="3355" y="633"/>
                    <a:pt x="3355" y="638"/>
                  </a:cubicBezTo>
                  <a:cubicBezTo>
                    <a:pt x="3355" y="638"/>
                    <a:pt x="3352" y="643"/>
                    <a:pt x="3351" y="643"/>
                  </a:cubicBezTo>
                  <a:cubicBezTo>
                    <a:pt x="3350" y="643"/>
                    <a:pt x="3349" y="642"/>
                    <a:pt x="3349" y="638"/>
                  </a:cubicBezTo>
                  <a:cubicBezTo>
                    <a:pt x="3344" y="621"/>
                    <a:pt x="3355" y="632"/>
                    <a:pt x="3355" y="615"/>
                  </a:cubicBezTo>
                  <a:lnTo>
                    <a:pt x="3355" y="615"/>
                  </a:lnTo>
                  <a:cubicBezTo>
                    <a:pt x="3345" y="620"/>
                    <a:pt x="3340" y="633"/>
                    <a:pt x="3335" y="633"/>
                  </a:cubicBezTo>
                  <a:cubicBezTo>
                    <a:pt x="3334" y="633"/>
                    <a:pt x="3333" y="633"/>
                    <a:pt x="3332" y="632"/>
                  </a:cubicBezTo>
                  <a:cubicBezTo>
                    <a:pt x="3327" y="615"/>
                    <a:pt x="3344" y="627"/>
                    <a:pt x="3338" y="610"/>
                  </a:cubicBezTo>
                  <a:lnTo>
                    <a:pt x="3338" y="610"/>
                  </a:lnTo>
                  <a:lnTo>
                    <a:pt x="3344" y="615"/>
                  </a:lnTo>
                  <a:cubicBezTo>
                    <a:pt x="3342" y="607"/>
                    <a:pt x="3342" y="606"/>
                    <a:pt x="3343" y="606"/>
                  </a:cubicBezTo>
                  <a:lnTo>
                    <a:pt x="3343" y="606"/>
                  </a:lnTo>
                  <a:cubicBezTo>
                    <a:pt x="3343" y="606"/>
                    <a:pt x="3344" y="607"/>
                    <a:pt x="3345" y="607"/>
                  </a:cubicBezTo>
                  <a:cubicBezTo>
                    <a:pt x="3347" y="607"/>
                    <a:pt x="3349" y="604"/>
                    <a:pt x="3349" y="593"/>
                  </a:cubicBezTo>
                  <a:cubicBezTo>
                    <a:pt x="3346" y="592"/>
                    <a:pt x="3343" y="591"/>
                    <a:pt x="3341" y="591"/>
                  </a:cubicBezTo>
                  <a:cubicBezTo>
                    <a:pt x="3334" y="591"/>
                    <a:pt x="3331" y="595"/>
                    <a:pt x="3327" y="595"/>
                  </a:cubicBezTo>
                  <a:cubicBezTo>
                    <a:pt x="3325" y="595"/>
                    <a:pt x="3324" y="594"/>
                    <a:pt x="3321" y="593"/>
                  </a:cubicBezTo>
                  <a:cubicBezTo>
                    <a:pt x="3316" y="604"/>
                    <a:pt x="3321" y="610"/>
                    <a:pt x="3316" y="615"/>
                  </a:cubicBezTo>
                  <a:cubicBezTo>
                    <a:pt x="3313" y="618"/>
                    <a:pt x="3311" y="619"/>
                    <a:pt x="3310" y="619"/>
                  </a:cubicBezTo>
                  <a:cubicBezTo>
                    <a:pt x="3302" y="619"/>
                    <a:pt x="3302" y="593"/>
                    <a:pt x="3298" y="593"/>
                  </a:cubicBezTo>
                  <a:cubicBezTo>
                    <a:pt x="3297" y="593"/>
                    <a:pt x="3295" y="595"/>
                    <a:pt x="3293" y="599"/>
                  </a:cubicBezTo>
                  <a:cubicBezTo>
                    <a:pt x="3289" y="603"/>
                    <a:pt x="3284" y="619"/>
                    <a:pt x="3280" y="619"/>
                  </a:cubicBezTo>
                  <a:cubicBezTo>
                    <a:pt x="3279" y="619"/>
                    <a:pt x="3277" y="618"/>
                    <a:pt x="3276" y="615"/>
                  </a:cubicBezTo>
                  <a:lnTo>
                    <a:pt x="3282" y="599"/>
                  </a:lnTo>
                  <a:cubicBezTo>
                    <a:pt x="3280" y="598"/>
                    <a:pt x="3279" y="598"/>
                    <a:pt x="3278" y="598"/>
                  </a:cubicBezTo>
                  <a:cubicBezTo>
                    <a:pt x="3268" y="598"/>
                    <a:pt x="3269" y="613"/>
                    <a:pt x="3264" y="613"/>
                  </a:cubicBezTo>
                  <a:cubicBezTo>
                    <a:pt x="3263" y="613"/>
                    <a:pt x="3261" y="612"/>
                    <a:pt x="3260" y="610"/>
                  </a:cubicBezTo>
                  <a:cubicBezTo>
                    <a:pt x="3260" y="604"/>
                    <a:pt x="3271" y="604"/>
                    <a:pt x="3265" y="604"/>
                  </a:cubicBezTo>
                  <a:cubicBezTo>
                    <a:pt x="3264" y="600"/>
                    <a:pt x="3263" y="598"/>
                    <a:pt x="3262" y="598"/>
                  </a:cubicBezTo>
                  <a:cubicBezTo>
                    <a:pt x="3259" y="598"/>
                    <a:pt x="3258" y="610"/>
                    <a:pt x="3254" y="610"/>
                  </a:cubicBezTo>
                  <a:lnTo>
                    <a:pt x="3254" y="599"/>
                  </a:lnTo>
                  <a:cubicBezTo>
                    <a:pt x="3243" y="599"/>
                    <a:pt x="3226" y="610"/>
                    <a:pt x="3215" y="610"/>
                  </a:cubicBezTo>
                  <a:cubicBezTo>
                    <a:pt x="3215" y="604"/>
                    <a:pt x="3215" y="599"/>
                    <a:pt x="3215" y="593"/>
                  </a:cubicBezTo>
                  <a:cubicBezTo>
                    <a:pt x="3208" y="596"/>
                    <a:pt x="3202" y="598"/>
                    <a:pt x="3196" y="598"/>
                  </a:cubicBezTo>
                  <a:cubicBezTo>
                    <a:pt x="3183" y="598"/>
                    <a:pt x="3171" y="590"/>
                    <a:pt x="3159" y="582"/>
                  </a:cubicBezTo>
                  <a:lnTo>
                    <a:pt x="3148" y="593"/>
                  </a:lnTo>
                  <a:cubicBezTo>
                    <a:pt x="3148" y="593"/>
                    <a:pt x="3148" y="587"/>
                    <a:pt x="3148" y="587"/>
                  </a:cubicBezTo>
                  <a:cubicBezTo>
                    <a:pt x="3146" y="586"/>
                    <a:pt x="3146" y="586"/>
                    <a:pt x="3145" y="586"/>
                  </a:cubicBezTo>
                  <a:lnTo>
                    <a:pt x="3145" y="586"/>
                  </a:lnTo>
                  <a:cubicBezTo>
                    <a:pt x="3144" y="586"/>
                    <a:pt x="3148" y="594"/>
                    <a:pt x="3148" y="599"/>
                  </a:cubicBezTo>
                  <a:cubicBezTo>
                    <a:pt x="3142" y="599"/>
                    <a:pt x="3142" y="593"/>
                    <a:pt x="3142" y="587"/>
                  </a:cubicBezTo>
                  <a:cubicBezTo>
                    <a:pt x="3135" y="595"/>
                    <a:pt x="3123" y="602"/>
                    <a:pt x="3113" y="602"/>
                  </a:cubicBezTo>
                  <a:cubicBezTo>
                    <a:pt x="3107" y="602"/>
                    <a:pt x="3101" y="599"/>
                    <a:pt x="3097" y="593"/>
                  </a:cubicBezTo>
                  <a:cubicBezTo>
                    <a:pt x="3096" y="591"/>
                    <a:pt x="3094" y="591"/>
                    <a:pt x="3093" y="591"/>
                  </a:cubicBezTo>
                  <a:cubicBezTo>
                    <a:pt x="3087" y="591"/>
                    <a:pt x="3085" y="607"/>
                    <a:pt x="3079" y="607"/>
                  </a:cubicBezTo>
                  <a:cubicBezTo>
                    <a:pt x="3078" y="607"/>
                    <a:pt x="3076" y="606"/>
                    <a:pt x="3075" y="604"/>
                  </a:cubicBezTo>
                  <a:lnTo>
                    <a:pt x="3080" y="604"/>
                  </a:lnTo>
                  <a:cubicBezTo>
                    <a:pt x="3058" y="593"/>
                    <a:pt x="3036" y="604"/>
                    <a:pt x="3019" y="582"/>
                  </a:cubicBezTo>
                  <a:cubicBezTo>
                    <a:pt x="3017" y="590"/>
                    <a:pt x="3013" y="591"/>
                    <a:pt x="3010" y="591"/>
                  </a:cubicBezTo>
                  <a:cubicBezTo>
                    <a:pt x="3007" y="591"/>
                    <a:pt x="3005" y="591"/>
                    <a:pt x="3003" y="591"/>
                  </a:cubicBezTo>
                  <a:cubicBezTo>
                    <a:pt x="2999" y="591"/>
                    <a:pt x="2996" y="593"/>
                    <a:pt x="2996" y="604"/>
                  </a:cubicBezTo>
                  <a:cubicBezTo>
                    <a:pt x="2985" y="587"/>
                    <a:pt x="2985" y="582"/>
                    <a:pt x="2968" y="571"/>
                  </a:cubicBezTo>
                  <a:cubicBezTo>
                    <a:pt x="2968" y="571"/>
                    <a:pt x="2963" y="587"/>
                    <a:pt x="2957" y="593"/>
                  </a:cubicBezTo>
                  <a:lnTo>
                    <a:pt x="2957" y="576"/>
                  </a:lnTo>
                  <a:lnTo>
                    <a:pt x="2952" y="593"/>
                  </a:lnTo>
                  <a:lnTo>
                    <a:pt x="2946" y="576"/>
                  </a:lnTo>
                  <a:lnTo>
                    <a:pt x="2940" y="576"/>
                  </a:lnTo>
                  <a:cubicBezTo>
                    <a:pt x="2940" y="576"/>
                    <a:pt x="2946" y="582"/>
                    <a:pt x="2946" y="587"/>
                  </a:cubicBezTo>
                  <a:cubicBezTo>
                    <a:pt x="2944" y="588"/>
                    <a:pt x="2943" y="589"/>
                    <a:pt x="2941" y="589"/>
                  </a:cubicBezTo>
                  <a:cubicBezTo>
                    <a:pt x="2932" y="589"/>
                    <a:pt x="2924" y="575"/>
                    <a:pt x="2924" y="571"/>
                  </a:cubicBezTo>
                  <a:lnTo>
                    <a:pt x="2907" y="582"/>
                  </a:lnTo>
                  <a:cubicBezTo>
                    <a:pt x="2907" y="576"/>
                    <a:pt x="2907" y="576"/>
                    <a:pt x="2912" y="571"/>
                  </a:cubicBezTo>
                  <a:lnTo>
                    <a:pt x="2912" y="571"/>
                  </a:lnTo>
                  <a:cubicBezTo>
                    <a:pt x="2910" y="573"/>
                    <a:pt x="2909" y="573"/>
                    <a:pt x="2908" y="573"/>
                  </a:cubicBezTo>
                  <a:cubicBezTo>
                    <a:pt x="2905" y="573"/>
                    <a:pt x="2908" y="562"/>
                    <a:pt x="2905" y="562"/>
                  </a:cubicBezTo>
                  <a:cubicBezTo>
                    <a:pt x="2904" y="562"/>
                    <a:pt x="2903" y="563"/>
                    <a:pt x="2901" y="565"/>
                  </a:cubicBezTo>
                  <a:cubicBezTo>
                    <a:pt x="2901" y="571"/>
                    <a:pt x="2901" y="576"/>
                    <a:pt x="2896" y="576"/>
                  </a:cubicBezTo>
                  <a:cubicBezTo>
                    <a:pt x="2896" y="571"/>
                    <a:pt x="2884" y="571"/>
                    <a:pt x="2873" y="571"/>
                  </a:cubicBezTo>
                  <a:lnTo>
                    <a:pt x="2879" y="565"/>
                  </a:lnTo>
                  <a:cubicBezTo>
                    <a:pt x="2873" y="563"/>
                    <a:pt x="2868" y="563"/>
                    <a:pt x="2862" y="563"/>
                  </a:cubicBezTo>
                  <a:cubicBezTo>
                    <a:pt x="2851" y="563"/>
                    <a:pt x="2840" y="565"/>
                    <a:pt x="2828" y="565"/>
                  </a:cubicBezTo>
                  <a:cubicBezTo>
                    <a:pt x="2834" y="571"/>
                    <a:pt x="2834" y="587"/>
                    <a:pt x="2828" y="587"/>
                  </a:cubicBezTo>
                  <a:lnTo>
                    <a:pt x="2828" y="571"/>
                  </a:lnTo>
                  <a:lnTo>
                    <a:pt x="2828" y="571"/>
                  </a:lnTo>
                  <a:cubicBezTo>
                    <a:pt x="2823" y="582"/>
                    <a:pt x="2834" y="576"/>
                    <a:pt x="2823" y="587"/>
                  </a:cubicBezTo>
                  <a:cubicBezTo>
                    <a:pt x="2817" y="587"/>
                    <a:pt x="2823" y="571"/>
                    <a:pt x="2823" y="565"/>
                  </a:cubicBezTo>
                  <a:lnTo>
                    <a:pt x="2823" y="565"/>
                  </a:lnTo>
                  <a:lnTo>
                    <a:pt x="2817" y="571"/>
                  </a:lnTo>
                  <a:cubicBezTo>
                    <a:pt x="2817" y="566"/>
                    <a:pt x="2817" y="565"/>
                    <a:pt x="2820" y="562"/>
                  </a:cubicBezTo>
                  <a:lnTo>
                    <a:pt x="2820" y="562"/>
                  </a:lnTo>
                  <a:cubicBezTo>
                    <a:pt x="2820" y="562"/>
                    <a:pt x="2820" y="562"/>
                    <a:pt x="2819" y="562"/>
                  </a:cubicBezTo>
                  <a:cubicBezTo>
                    <a:pt x="2815" y="562"/>
                    <a:pt x="2810" y="554"/>
                    <a:pt x="2805" y="554"/>
                  </a:cubicBezTo>
                  <a:cubicBezTo>
                    <a:pt x="2803" y="554"/>
                    <a:pt x="2802" y="555"/>
                    <a:pt x="2800" y="559"/>
                  </a:cubicBezTo>
                  <a:lnTo>
                    <a:pt x="2800" y="554"/>
                  </a:lnTo>
                  <a:cubicBezTo>
                    <a:pt x="2784" y="554"/>
                    <a:pt x="2778" y="559"/>
                    <a:pt x="2767" y="559"/>
                  </a:cubicBezTo>
                  <a:cubicBezTo>
                    <a:pt x="2767" y="571"/>
                    <a:pt x="2761" y="571"/>
                    <a:pt x="2756" y="576"/>
                  </a:cubicBezTo>
                  <a:cubicBezTo>
                    <a:pt x="2744" y="576"/>
                    <a:pt x="2733" y="565"/>
                    <a:pt x="2722" y="565"/>
                  </a:cubicBezTo>
                  <a:cubicBezTo>
                    <a:pt x="2716" y="571"/>
                    <a:pt x="2722" y="576"/>
                    <a:pt x="2716" y="582"/>
                  </a:cubicBezTo>
                  <a:cubicBezTo>
                    <a:pt x="2716" y="571"/>
                    <a:pt x="2705" y="571"/>
                    <a:pt x="2711" y="559"/>
                  </a:cubicBezTo>
                  <a:lnTo>
                    <a:pt x="2711" y="559"/>
                  </a:lnTo>
                  <a:cubicBezTo>
                    <a:pt x="2694" y="565"/>
                    <a:pt x="2694" y="565"/>
                    <a:pt x="2672" y="571"/>
                  </a:cubicBezTo>
                  <a:cubicBezTo>
                    <a:pt x="2668" y="573"/>
                    <a:pt x="2665" y="574"/>
                    <a:pt x="2662" y="574"/>
                  </a:cubicBezTo>
                  <a:cubicBezTo>
                    <a:pt x="2648" y="574"/>
                    <a:pt x="2633" y="551"/>
                    <a:pt x="2621" y="551"/>
                  </a:cubicBezTo>
                  <a:cubicBezTo>
                    <a:pt x="2617" y="551"/>
                    <a:pt x="2613" y="554"/>
                    <a:pt x="2610" y="559"/>
                  </a:cubicBezTo>
                  <a:lnTo>
                    <a:pt x="2610" y="554"/>
                  </a:lnTo>
                  <a:lnTo>
                    <a:pt x="2593" y="571"/>
                  </a:lnTo>
                  <a:cubicBezTo>
                    <a:pt x="2588" y="565"/>
                    <a:pt x="2599" y="559"/>
                    <a:pt x="2593" y="554"/>
                  </a:cubicBezTo>
                  <a:lnTo>
                    <a:pt x="2593" y="554"/>
                  </a:lnTo>
                  <a:cubicBezTo>
                    <a:pt x="2586" y="559"/>
                    <a:pt x="2581" y="560"/>
                    <a:pt x="2577" y="560"/>
                  </a:cubicBezTo>
                  <a:cubicBezTo>
                    <a:pt x="2570" y="560"/>
                    <a:pt x="2564" y="556"/>
                    <a:pt x="2558" y="556"/>
                  </a:cubicBezTo>
                  <a:cubicBezTo>
                    <a:pt x="2555" y="556"/>
                    <a:pt x="2552" y="557"/>
                    <a:pt x="2548" y="559"/>
                  </a:cubicBezTo>
                  <a:cubicBezTo>
                    <a:pt x="2544" y="546"/>
                    <a:pt x="2537" y="543"/>
                    <a:pt x="2529" y="543"/>
                  </a:cubicBezTo>
                  <a:cubicBezTo>
                    <a:pt x="2523" y="543"/>
                    <a:pt x="2516" y="545"/>
                    <a:pt x="2510" y="545"/>
                  </a:cubicBezTo>
                  <a:cubicBezTo>
                    <a:pt x="2503" y="545"/>
                    <a:pt x="2497" y="544"/>
                    <a:pt x="2492" y="537"/>
                  </a:cubicBezTo>
                  <a:lnTo>
                    <a:pt x="2492" y="543"/>
                  </a:lnTo>
                  <a:cubicBezTo>
                    <a:pt x="2492" y="545"/>
                    <a:pt x="2492" y="546"/>
                    <a:pt x="2492" y="546"/>
                  </a:cubicBezTo>
                  <a:cubicBezTo>
                    <a:pt x="2492" y="546"/>
                    <a:pt x="2491" y="537"/>
                    <a:pt x="2487" y="537"/>
                  </a:cubicBezTo>
                  <a:lnTo>
                    <a:pt x="2487" y="537"/>
                  </a:lnTo>
                  <a:cubicBezTo>
                    <a:pt x="2487" y="543"/>
                    <a:pt x="2492" y="543"/>
                    <a:pt x="2487" y="548"/>
                  </a:cubicBezTo>
                  <a:cubicBezTo>
                    <a:pt x="2481" y="550"/>
                    <a:pt x="2476" y="551"/>
                    <a:pt x="2470" y="551"/>
                  </a:cubicBezTo>
                  <a:cubicBezTo>
                    <a:pt x="2442" y="551"/>
                    <a:pt x="2414" y="530"/>
                    <a:pt x="2386" y="520"/>
                  </a:cubicBezTo>
                  <a:cubicBezTo>
                    <a:pt x="2377" y="520"/>
                    <a:pt x="2375" y="549"/>
                    <a:pt x="2369" y="549"/>
                  </a:cubicBezTo>
                  <a:cubicBezTo>
                    <a:pt x="2368" y="549"/>
                    <a:pt x="2366" y="547"/>
                    <a:pt x="2363" y="543"/>
                  </a:cubicBezTo>
                  <a:lnTo>
                    <a:pt x="2363" y="531"/>
                  </a:lnTo>
                  <a:cubicBezTo>
                    <a:pt x="2357" y="536"/>
                    <a:pt x="2350" y="538"/>
                    <a:pt x="2342" y="538"/>
                  </a:cubicBezTo>
                  <a:cubicBezTo>
                    <a:pt x="2330" y="538"/>
                    <a:pt x="2318" y="534"/>
                    <a:pt x="2306" y="534"/>
                  </a:cubicBezTo>
                  <a:cubicBezTo>
                    <a:pt x="2301" y="534"/>
                    <a:pt x="2296" y="535"/>
                    <a:pt x="2291" y="537"/>
                  </a:cubicBezTo>
                  <a:cubicBezTo>
                    <a:pt x="2291" y="537"/>
                    <a:pt x="2291" y="531"/>
                    <a:pt x="2291" y="531"/>
                  </a:cubicBezTo>
                  <a:cubicBezTo>
                    <a:pt x="2291" y="528"/>
                    <a:pt x="2289" y="527"/>
                    <a:pt x="2287" y="527"/>
                  </a:cubicBezTo>
                  <a:cubicBezTo>
                    <a:pt x="2282" y="527"/>
                    <a:pt x="2274" y="533"/>
                    <a:pt x="2274" y="537"/>
                  </a:cubicBezTo>
                  <a:cubicBezTo>
                    <a:pt x="2268" y="537"/>
                    <a:pt x="2274" y="531"/>
                    <a:pt x="2268" y="526"/>
                  </a:cubicBezTo>
                  <a:cubicBezTo>
                    <a:pt x="2267" y="525"/>
                    <a:pt x="2267" y="525"/>
                    <a:pt x="2266" y="525"/>
                  </a:cubicBezTo>
                  <a:cubicBezTo>
                    <a:pt x="2262" y="525"/>
                    <a:pt x="2259" y="530"/>
                    <a:pt x="2256" y="530"/>
                  </a:cubicBezTo>
                  <a:cubicBezTo>
                    <a:pt x="2255" y="530"/>
                    <a:pt x="2254" y="529"/>
                    <a:pt x="2252" y="528"/>
                  </a:cubicBezTo>
                  <a:lnTo>
                    <a:pt x="2252" y="528"/>
                  </a:lnTo>
                  <a:cubicBezTo>
                    <a:pt x="2252" y="528"/>
                    <a:pt x="2252" y="528"/>
                    <a:pt x="2252" y="528"/>
                  </a:cubicBezTo>
                  <a:cubicBezTo>
                    <a:pt x="2250" y="528"/>
                    <a:pt x="2248" y="527"/>
                    <a:pt x="2247" y="527"/>
                  </a:cubicBezTo>
                  <a:cubicBezTo>
                    <a:pt x="2243" y="527"/>
                    <a:pt x="2240" y="529"/>
                    <a:pt x="2240" y="537"/>
                  </a:cubicBezTo>
                  <a:cubicBezTo>
                    <a:pt x="2238" y="533"/>
                    <a:pt x="2235" y="532"/>
                    <a:pt x="2232" y="532"/>
                  </a:cubicBezTo>
                  <a:cubicBezTo>
                    <a:pt x="2229" y="532"/>
                    <a:pt x="2225" y="533"/>
                    <a:pt x="2222" y="533"/>
                  </a:cubicBezTo>
                  <a:cubicBezTo>
                    <a:pt x="2221" y="533"/>
                    <a:pt x="2219" y="533"/>
                    <a:pt x="2218" y="531"/>
                  </a:cubicBezTo>
                  <a:cubicBezTo>
                    <a:pt x="2216" y="535"/>
                    <a:pt x="2214" y="536"/>
                    <a:pt x="2212" y="536"/>
                  </a:cubicBezTo>
                  <a:cubicBezTo>
                    <a:pt x="2209" y="536"/>
                    <a:pt x="2207" y="535"/>
                    <a:pt x="2205" y="535"/>
                  </a:cubicBezTo>
                  <a:cubicBezTo>
                    <a:pt x="2203" y="535"/>
                    <a:pt x="2201" y="536"/>
                    <a:pt x="2201" y="543"/>
                  </a:cubicBezTo>
                  <a:cubicBezTo>
                    <a:pt x="2201" y="531"/>
                    <a:pt x="2197" y="527"/>
                    <a:pt x="2192" y="527"/>
                  </a:cubicBezTo>
                  <a:cubicBezTo>
                    <a:pt x="2187" y="527"/>
                    <a:pt x="2181" y="531"/>
                    <a:pt x="2179" y="537"/>
                  </a:cubicBezTo>
                  <a:cubicBezTo>
                    <a:pt x="2179" y="531"/>
                    <a:pt x="2173" y="526"/>
                    <a:pt x="2173" y="520"/>
                  </a:cubicBezTo>
                  <a:cubicBezTo>
                    <a:pt x="2167" y="520"/>
                    <a:pt x="2162" y="520"/>
                    <a:pt x="2162" y="531"/>
                  </a:cubicBezTo>
                  <a:cubicBezTo>
                    <a:pt x="2159" y="527"/>
                    <a:pt x="2157" y="525"/>
                    <a:pt x="2154" y="525"/>
                  </a:cubicBezTo>
                  <a:cubicBezTo>
                    <a:pt x="2148" y="525"/>
                    <a:pt x="2142" y="533"/>
                    <a:pt x="2138" y="533"/>
                  </a:cubicBezTo>
                  <a:cubicBezTo>
                    <a:pt x="2135" y="533"/>
                    <a:pt x="2134" y="530"/>
                    <a:pt x="2134" y="520"/>
                  </a:cubicBezTo>
                  <a:cubicBezTo>
                    <a:pt x="2111" y="531"/>
                    <a:pt x="2089" y="537"/>
                    <a:pt x="2072" y="543"/>
                  </a:cubicBezTo>
                  <a:cubicBezTo>
                    <a:pt x="2072" y="520"/>
                    <a:pt x="2095" y="537"/>
                    <a:pt x="2095" y="515"/>
                  </a:cubicBezTo>
                  <a:lnTo>
                    <a:pt x="2095" y="515"/>
                  </a:lnTo>
                  <a:cubicBezTo>
                    <a:pt x="2080" y="524"/>
                    <a:pt x="2070" y="538"/>
                    <a:pt x="2056" y="538"/>
                  </a:cubicBezTo>
                  <a:cubicBezTo>
                    <a:pt x="2054" y="538"/>
                    <a:pt x="2052" y="538"/>
                    <a:pt x="2050" y="537"/>
                  </a:cubicBezTo>
                  <a:cubicBezTo>
                    <a:pt x="2046" y="533"/>
                    <a:pt x="2048" y="528"/>
                    <a:pt x="2052" y="527"/>
                  </a:cubicBezTo>
                  <a:lnTo>
                    <a:pt x="2052" y="527"/>
                  </a:lnTo>
                  <a:cubicBezTo>
                    <a:pt x="2048" y="527"/>
                    <a:pt x="2045" y="528"/>
                    <a:pt x="2042" y="528"/>
                  </a:cubicBezTo>
                  <a:cubicBezTo>
                    <a:pt x="2034" y="528"/>
                    <a:pt x="2028" y="526"/>
                    <a:pt x="2022" y="526"/>
                  </a:cubicBezTo>
                  <a:cubicBezTo>
                    <a:pt x="2017" y="526"/>
                    <a:pt x="2011" y="527"/>
                    <a:pt x="2005" y="531"/>
                  </a:cubicBezTo>
                  <a:cubicBezTo>
                    <a:pt x="2005" y="526"/>
                    <a:pt x="2005" y="526"/>
                    <a:pt x="2005" y="526"/>
                  </a:cubicBezTo>
                  <a:cubicBezTo>
                    <a:pt x="2005" y="541"/>
                    <a:pt x="1991" y="557"/>
                    <a:pt x="1989" y="564"/>
                  </a:cubicBezTo>
                  <a:lnTo>
                    <a:pt x="1989" y="564"/>
                  </a:lnTo>
                  <a:cubicBezTo>
                    <a:pt x="1992" y="543"/>
                    <a:pt x="1983" y="548"/>
                    <a:pt x="1982" y="536"/>
                  </a:cubicBezTo>
                  <a:lnTo>
                    <a:pt x="1982" y="536"/>
                  </a:lnTo>
                  <a:cubicBezTo>
                    <a:pt x="1982" y="536"/>
                    <a:pt x="1982" y="537"/>
                    <a:pt x="1983" y="537"/>
                  </a:cubicBezTo>
                  <a:cubicBezTo>
                    <a:pt x="1982" y="536"/>
                    <a:pt x="1982" y="535"/>
                    <a:pt x="1982" y="535"/>
                  </a:cubicBezTo>
                  <a:lnTo>
                    <a:pt x="1982" y="535"/>
                  </a:lnTo>
                  <a:cubicBezTo>
                    <a:pt x="1982" y="535"/>
                    <a:pt x="1982" y="536"/>
                    <a:pt x="1982" y="536"/>
                  </a:cubicBezTo>
                  <a:lnTo>
                    <a:pt x="1982" y="536"/>
                  </a:lnTo>
                  <a:cubicBezTo>
                    <a:pt x="1977" y="531"/>
                    <a:pt x="1977" y="531"/>
                    <a:pt x="1977" y="520"/>
                  </a:cubicBezTo>
                  <a:cubicBezTo>
                    <a:pt x="1971" y="526"/>
                    <a:pt x="1971" y="537"/>
                    <a:pt x="1960" y="537"/>
                  </a:cubicBezTo>
                  <a:cubicBezTo>
                    <a:pt x="1960" y="531"/>
                    <a:pt x="1966" y="531"/>
                    <a:pt x="1966" y="526"/>
                  </a:cubicBezTo>
                  <a:lnTo>
                    <a:pt x="1966" y="526"/>
                  </a:lnTo>
                  <a:cubicBezTo>
                    <a:pt x="1961" y="530"/>
                    <a:pt x="1957" y="539"/>
                    <a:pt x="1952" y="539"/>
                  </a:cubicBezTo>
                  <a:cubicBezTo>
                    <a:pt x="1951" y="539"/>
                    <a:pt x="1950" y="538"/>
                    <a:pt x="1949" y="537"/>
                  </a:cubicBezTo>
                  <a:cubicBezTo>
                    <a:pt x="1949" y="537"/>
                    <a:pt x="1949" y="531"/>
                    <a:pt x="1949" y="531"/>
                  </a:cubicBezTo>
                  <a:cubicBezTo>
                    <a:pt x="1940" y="531"/>
                    <a:pt x="1928" y="546"/>
                    <a:pt x="1917" y="546"/>
                  </a:cubicBezTo>
                  <a:cubicBezTo>
                    <a:pt x="1915" y="546"/>
                    <a:pt x="1912" y="545"/>
                    <a:pt x="1910" y="543"/>
                  </a:cubicBezTo>
                  <a:cubicBezTo>
                    <a:pt x="1915" y="526"/>
                    <a:pt x="1904" y="537"/>
                    <a:pt x="1904" y="520"/>
                  </a:cubicBezTo>
                  <a:lnTo>
                    <a:pt x="1893" y="526"/>
                  </a:lnTo>
                  <a:lnTo>
                    <a:pt x="1899" y="531"/>
                  </a:lnTo>
                  <a:cubicBezTo>
                    <a:pt x="1894" y="531"/>
                    <a:pt x="1886" y="539"/>
                    <a:pt x="1880" y="539"/>
                  </a:cubicBezTo>
                  <a:cubicBezTo>
                    <a:pt x="1879" y="539"/>
                    <a:pt x="1877" y="538"/>
                    <a:pt x="1876" y="537"/>
                  </a:cubicBezTo>
                  <a:lnTo>
                    <a:pt x="1882" y="531"/>
                  </a:lnTo>
                  <a:lnTo>
                    <a:pt x="1871" y="531"/>
                  </a:lnTo>
                  <a:lnTo>
                    <a:pt x="1876" y="543"/>
                  </a:lnTo>
                  <a:cubicBezTo>
                    <a:pt x="1871" y="547"/>
                    <a:pt x="1875" y="561"/>
                    <a:pt x="1869" y="561"/>
                  </a:cubicBezTo>
                  <a:cubicBezTo>
                    <a:pt x="1868" y="561"/>
                    <a:pt x="1867" y="560"/>
                    <a:pt x="1865" y="559"/>
                  </a:cubicBezTo>
                  <a:cubicBezTo>
                    <a:pt x="1871" y="554"/>
                    <a:pt x="1859" y="559"/>
                    <a:pt x="1859" y="548"/>
                  </a:cubicBezTo>
                  <a:cubicBezTo>
                    <a:pt x="1855" y="552"/>
                    <a:pt x="1852" y="556"/>
                    <a:pt x="1848" y="556"/>
                  </a:cubicBezTo>
                  <a:cubicBezTo>
                    <a:pt x="1846" y="556"/>
                    <a:pt x="1844" y="555"/>
                    <a:pt x="1843" y="554"/>
                  </a:cubicBezTo>
                  <a:cubicBezTo>
                    <a:pt x="1843" y="548"/>
                    <a:pt x="1848" y="531"/>
                    <a:pt x="1843" y="531"/>
                  </a:cubicBezTo>
                  <a:cubicBezTo>
                    <a:pt x="1843" y="540"/>
                    <a:pt x="1832" y="535"/>
                    <a:pt x="1825" y="541"/>
                  </a:cubicBezTo>
                  <a:lnTo>
                    <a:pt x="1825" y="541"/>
                  </a:lnTo>
                  <a:cubicBezTo>
                    <a:pt x="1826" y="538"/>
                    <a:pt x="1826" y="535"/>
                    <a:pt x="1826" y="531"/>
                  </a:cubicBezTo>
                  <a:lnTo>
                    <a:pt x="1826" y="531"/>
                  </a:lnTo>
                  <a:lnTo>
                    <a:pt x="1820" y="543"/>
                  </a:lnTo>
                  <a:cubicBezTo>
                    <a:pt x="1815" y="543"/>
                    <a:pt x="1815" y="537"/>
                    <a:pt x="1820" y="531"/>
                  </a:cubicBezTo>
                  <a:lnTo>
                    <a:pt x="1820" y="531"/>
                  </a:lnTo>
                  <a:cubicBezTo>
                    <a:pt x="1811" y="531"/>
                    <a:pt x="1817" y="546"/>
                    <a:pt x="1813" y="546"/>
                  </a:cubicBezTo>
                  <a:cubicBezTo>
                    <a:pt x="1813" y="546"/>
                    <a:pt x="1811" y="545"/>
                    <a:pt x="1809" y="543"/>
                  </a:cubicBezTo>
                  <a:cubicBezTo>
                    <a:pt x="1809" y="543"/>
                    <a:pt x="1809" y="543"/>
                    <a:pt x="1809" y="537"/>
                  </a:cubicBezTo>
                  <a:cubicBezTo>
                    <a:pt x="1807" y="536"/>
                    <a:pt x="1804" y="535"/>
                    <a:pt x="1802" y="535"/>
                  </a:cubicBezTo>
                  <a:cubicBezTo>
                    <a:pt x="1795" y="535"/>
                    <a:pt x="1789" y="539"/>
                    <a:pt x="1783" y="539"/>
                  </a:cubicBezTo>
                  <a:cubicBezTo>
                    <a:pt x="1780" y="539"/>
                    <a:pt x="1778" y="538"/>
                    <a:pt x="1775" y="537"/>
                  </a:cubicBezTo>
                  <a:cubicBezTo>
                    <a:pt x="1775" y="529"/>
                    <a:pt x="1778" y="529"/>
                    <a:pt x="1780" y="529"/>
                  </a:cubicBezTo>
                  <a:cubicBezTo>
                    <a:pt x="1782" y="529"/>
                    <a:pt x="1784" y="529"/>
                    <a:pt x="1781" y="520"/>
                  </a:cubicBezTo>
                  <a:lnTo>
                    <a:pt x="1781" y="520"/>
                  </a:lnTo>
                  <a:cubicBezTo>
                    <a:pt x="1771" y="520"/>
                    <a:pt x="1754" y="533"/>
                    <a:pt x="1742" y="533"/>
                  </a:cubicBezTo>
                  <a:cubicBezTo>
                    <a:pt x="1740" y="533"/>
                    <a:pt x="1738" y="532"/>
                    <a:pt x="1736" y="531"/>
                  </a:cubicBezTo>
                  <a:lnTo>
                    <a:pt x="1736" y="537"/>
                  </a:lnTo>
                  <a:cubicBezTo>
                    <a:pt x="1735" y="543"/>
                    <a:pt x="1733" y="545"/>
                    <a:pt x="1732" y="545"/>
                  </a:cubicBezTo>
                  <a:cubicBezTo>
                    <a:pt x="1729" y="545"/>
                    <a:pt x="1725" y="535"/>
                    <a:pt x="1722" y="535"/>
                  </a:cubicBezTo>
                  <a:cubicBezTo>
                    <a:pt x="1721" y="535"/>
                    <a:pt x="1720" y="535"/>
                    <a:pt x="1719" y="537"/>
                  </a:cubicBezTo>
                  <a:cubicBezTo>
                    <a:pt x="1719" y="534"/>
                    <a:pt x="1719" y="528"/>
                    <a:pt x="1719" y="526"/>
                  </a:cubicBezTo>
                  <a:cubicBezTo>
                    <a:pt x="1716" y="524"/>
                    <a:pt x="1713" y="524"/>
                    <a:pt x="1710" y="524"/>
                  </a:cubicBezTo>
                  <a:cubicBezTo>
                    <a:pt x="1702" y="524"/>
                    <a:pt x="1693" y="529"/>
                    <a:pt x="1680" y="537"/>
                  </a:cubicBezTo>
                  <a:lnTo>
                    <a:pt x="1686" y="531"/>
                  </a:lnTo>
                  <a:cubicBezTo>
                    <a:pt x="1675" y="520"/>
                    <a:pt x="1669" y="526"/>
                    <a:pt x="1658" y="520"/>
                  </a:cubicBezTo>
                  <a:cubicBezTo>
                    <a:pt x="1658" y="526"/>
                    <a:pt x="1652" y="526"/>
                    <a:pt x="1658" y="537"/>
                  </a:cubicBezTo>
                  <a:cubicBezTo>
                    <a:pt x="1651" y="526"/>
                    <a:pt x="1645" y="522"/>
                    <a:pt x="1639" y="522"/>
                  </a:cubicBezTo>
                  <a:cubicBezTo>
                    <a:pt x="1629" y="522"/>
                    <a:pt x="1619" y="532"/>
                    <a:pt x="1610" y="532"/>
                  </a:cubicBezTo>
                  <a:cubicBezTo>
                    <a:pt x="1605" y="532"/>
                    <a:pt x="1600" y="529"/>
                    <a:pt x="1596" y="520"/>
                  </a:cubicBezTo>
                  <a:cubicBezTo>
                    <a:pt x="1602" y="520"/>
                    <a:pt x="1602" y="515"/>
                    <a:pt x="1602" y="515"/>
                  </a:cubicBezTo>
                  <a:lnTo>
                    <a:pt x="1602" y="515"/>
                  </a:lnTo>
                  <a:lnTo>
                    <a:pt x="1585" y="520"/>
                  </a:lnTo>
                  <a:cubicBezTo>
                    <a:pt x="1585" y="531"/>
                    <a:pt x="1585" y="526"/>
                    <a:pt x="1591" y="537"/>
                  </a:cubicBezTo>
                  <a:cubicBezTo>
                    <a:pt x="1585" y="543"/>
                    <a:pt x="1585" y="548"/>
                    <a:pt x="1579" y="548"/>
                  </a:cubicBezTo>
                  <a:cubicBezTo>
                    <a:pt x="1585" y="543"/>
                    <a:pt x="1579" y="531"/>
                    <a:pt x="1579" y="526"/>
                  </a:cubicBezTo>
                  <a:cubicBezTo>
                    <a:pt x="1579" y="526"/>
                    <a:pt x="1574" y="531"/>
                    <a:pt x="1574" y="531"/>
                  </a:cubicBezTo>
                  <a:cubicBezTo>
                    <a:pt x="1573" y="528"/>
                    <a:pt x="1572" y="527"/>
                    <a:pt x="1572" y="527"/>
                  </a:cubicBezTo>
                  <a:cubicBezTo>
                    <a:pt x="1570" y="527"/>
                    <a:pt x="1571" y="545"/>
                    <a:pt x="1566" y="545"/>
                  </a:cubicBezTo>
                  <a:cubicBezTo>
                    <a:pt x="1565" y="545"/>
                    <a:pt x="1564" y="544"/>
                    <a:pt x="1563" y="543"/>
                  </a:cubicBezTo>
                  <a:lnTo>
                    <a:pt x="1563" y="537"/>
                  </a:lnTo>
                  <a:cubicBezTo>
                    <a:pt x="1558" y="537"/>
                    <a:pt x="1557" y="544"/>
                    <a:pt x="1554" y="544"/>
                  </a:cubicBezTo>
                  <a:cubicBezTo>
                    <a:pt x="1553" y="544"/>
                    <a:pt x="1553" y="544"/>
                    <a:pt x="1551" y="543"/>
                  </a:cubicBezTo>
                  <a:cubicBezTo>
                    <a:pt x="1551" y="531"/>
                    <a:pt x="1557" y="537"/>
                    <a:pt x="1557" y="526"/>
                  </a:cubicBezTo>
                  <a:lnTo>
                    <a:pt x="1557" y="526"/>
                  </a:lnTo>
                  <a:cubicBezTo>
                    <a:pt x="1553" y="526"/>
                    <a:pt x="1544" y="540"/>
                    <a:pt x="1541" y="540"/>
                  </a:cubicBezTo>
                  <a:cubicBezTo>
                    <a:pt x="1541" y="540"/>
                    <a:pt x="1540" y="539"/>
                    <a:pt x="1540" y="537"/>
                  </a:cubicBezTo>
                  <a:cubicBezTo>
                    <a:pt x="1540" y="537"/>
                    <a:pt x="1546" y="537"/>
                    <a:pt x="1546" y="531"/>
                  </a:cubicBezTo>
                  <a:cubicBezTo>
                    <a:pt x="1542" y="521"/>
                    <a:pt x="1541" y="519"/>
                    <a:pt x="1539" y="519"/>
                  </a:cubicBezTo>
                  <a:cubicBezTo>
                    <a:pt x="1538" y="519"/>
                    <a:pt x="1537" y="520"/>
                    <a:pt x="1535" y="520"/>
                  </a:cubicBezTo>
                  <a:lnTo>
                    <a:pt x="1529" y="509"/>
                  </a:lnTo>
                  <a:lnTo>
                    <a:pt x="1529" y="515"/>
                  </a:lnTo>
                  <a:cubicBezTo>
                    <a:pt x="1523" y="531"/>
                    <a:pt x="1519" y="533"/>
                    <a:pt x="1515" y="533"/>
                  </a:cubicBezTo>
                  <a:cubicBezTo>
                    <a:pt x="1514" y="533"/>
                    <a:pt x="1513" y="533"/>
                    <a:pt x="1512" y="533"/>
                  </a:cubicBezTo>
                  <a:cubicBezTo>
                    <a:pt x="1509" y="533"/>
                    <a:pt x="1505" y="534"/>
                    <a:pt x="1501" y="543"/>
                  </a:cubicBezTo>
                  <a:cubicBezTo>
                    <a:pt x="1512" y="520"/>
                    <a:pt x="1501" y="531"/>
                    <a:pt x="1507" y="515"/>
                  </a:cubicBezTo>
                  <a:cubicBezTo>
                    <a:pt x="1503" y="511"/>
                    <a:pt x="1500" y="508"/>
                    <a:pt x="1499" y="506"/>
                  </a:cubicBezTo>
                  <a:lnTo>
                    <a:pt x="1499" y="506"/>
                  </a:lnTo>
                  <a:cubicBezTo>
                    <a:pt x="1498" y="507"/>
                    <a:pt x="1498" y="507"/>
                    <a:pt x="1497" y="507"/>
                  </a:cubicBezTo>
                  <a:cubicBezTo>
                    <a:pt x="1495" y="507"/>
                    <a:pt x="1492" y="503"/>
                    <a:pt x="1489" y="503"/>
                  </a:cubicBezTo>
                  <a:cubicBezTo>
                    <a:pt x="1488" y="503"/>
                    <a:pt x="1486" y="504"/>
                    <a:pt x="1484" y="509"/>
                  </a:cubicBezTo>
                  <a:cubicBezTo>
                    <a:pt x="1484" y="503"/>
                    <a:pt x="1479" y="509"/>
                    <a:pt x="1479" y="498"/>
                  </a:cubicBezTo>
                  <a:cubicBezTo>
                    <a:pt x="1473" y="498"/>
                    <a:pt x="1479" y="503"/>
                    <a:pt x="1479" y="509"/>
                  </a:cubicBezTo>
                  <a:cubicBezTo>
                    <a:pt x="1476" y="513"/>
                    <a:pt x="1474" y="514"/>
                    <a:pt x="1471" y="514"/>
                  </a:cubicBezTo>
                  <a:cubicBezTo>
                    <a:pt x="1465" y="514"/>
                    <a:pt x="1458" y="504"/>
                    <a:pt x="1449" y="504"/>
                  </a:cubicBezTo>
                  <a:cubicBezTo>
                    <a:pt x="1446" y="504"/>
                    <a:pt x="1443" y="505"/>
                    <a:pt x="1439" y="509"/>
                  </a:cubicBezTo>
                  <a:cubicBezTo>
                    <a:pt x="1428" y="520"/>
                    <a:pt x="1423" y="531"/>
                    <a:pt x="1411" y="543"/>
                  </a:cubicBezTo>
                  <a:cubicBezTo>
                    <a:pt x="1411" y="531"/>
                    <a:pt x="1417" y="526"/>
                    <a:pt x="1417" y="526"/>
                  </a:cubicBezTo>
                  <a:cubicBezTo>
                    <a:pt x="1414" y="520"/>
                    <a:pt x="1411" y="519"/>
                    <a:pt x="1409" y="519"/>
                  </a:cubicBezTo>
                  <a:cubicBezTo>
                    <a:pt x="1406" y="519"/>
                    <a:pt x="1403" y="520"/>
                    <a:pt x="1400" y="520"/>
                  </a:cubicBezTo>
                  <a:cubicBezTo>
                    <a:pt x="1400" y="520"/>
                    <a:pt x="1400" y="520"/>
                    <a:pt x="1400" y="515"/>
                  </a:cubicBezTo>
                  <a:cubicBezTo>
                    <a:pt x="1400" y="515"/>
                    <a:pt x="1400" y="509"/>
                    <a:pt x="1400" y="509"/>
                  </a:cubicBezTo>
                  <a:cubicBezTo>
                    <a:pt x="1395" y="509"/>
                    <a:pt x="1395" y="509"/>
                    <a:pt x="1395" y="515"/>
                  </a:cubicBezTo>
                  <a:cubicBezTo>
                    <a:pt x="1395" y="515"/>
                    <a:pt x="1395" y="515"/>
                    <a:pt x="1389" y="509"/>
                  </a:cubicBezTo>
                  <a:lnTo>
                    <a:pt x="1383" y="509"/>
                  </a:lnTo>
                  <a:cubicBezTo>
                    <a:pt x="1383" y="503"/>
                    <a:pt x="1383" y="503"/>
                    <a:pt x="1383" y="503"/>
                  </a:cubicBezTo>
                  <a:cubicBezTo>
                    <a:pt x="1383" y="501"/>
                    <a:pt x="1383" y="499"/>
                    <a:pt x="1384" y="499"/>
                  </a:cubicBezTo>
                  <a:cubicBezTo>
                    <a:pt x="1385" y="499"/>
                    <a:pt x="1386" y="501"/>
                    <a:pt x="1389" y="503"/>
                  </a:cubicBezTo>
                  <a:lnTo>
                    <a:pt x="1395" y="503"/>
                  </a:lnTo>
                  <a:cubicBezTo>
                    <a:pt x="1406" y="503"/>
                    <a:pt x="1406" y="498"/>
                    <a:pt x="1406" y="498"/>
                  </a:cubicBezTo>
                  <a:lnTo>
                    <a:pt x="1383" y="487"/>
                  </a:lnTo>
                  <a:lnTo>
                    <a:pt x="1383" y="487"/>
                  </a:lnTo>
                  <a:cubicBezTo>
                    <a:pt x="1386" y="487"/>
                    <a:pt x="1388" y="487"/>
                    <a:pt x="1390" y="487"/>
                  </a:cubicBezTo>
                  <a:cubicBezTo>
                    <a:pt x="1410" y="487"/>
                    <a:pt x="1385" y="464"/>
                    <a:pt x="1405" y="464"/>
                  </a:cubicBezTo>
                  <a:cubicBezTo>
                    <a:pt x="1407" y="464"/>
                    <a:pt x="1409" y="464"/>
                    <a:pt x="1411" y="464"/>
                  </a:cubicBezTo>
                  <a:cubicBezTo>
                    <a:pt x="1406" y="459"/>
                    <a:pt x="1406" y="459"/>
                    <a:pt x="1400" y="453"/>
                  </a:cubicBezTo>
                  <a:lnTo>
                    <a:pt x="1400" y="453"/>
                  </a:lnTo>
                  <a:lnTo>
                    <a:pt x="1411" y="459"/>
                  </a:lnTo>
                  <a:cubicBezTo>
                    <a:pt x="1417" y="453"/>
                    <a:pt x="1423" y="447"/>
                    <a:pt x="1423" y="442"/>
                  </a:cubicBezTo>
                  <a:lnTo>
                    <a:pt x="1428" y="447"/>
                  </a:lnTo>
                  <a:cubicBezTo>
                    <a:pt x="1434" y="442"/>
                    <a:pt x="1395" y="425"/>
                    <a:pt x="1395" y="425"/>
                  </a:cubicBezTo>
                  <a:lnTo>
                    <a:pt x="1395" y="425"/>
                  </a:lnTo>
                  <a:lnTo>
                    <a:pt x="1417" y="431"/>
                  </a:lnTo>
                  <a:cubicBezTo>
                    <a:pt x="1417" y="419"/>
                    <a:pt x="1439" y="419"/>
                    <a:pt x="1423" y="408"/>
                  </a:cubicBezTo>
                  <a:lnTo>
                    <a:pt x="1434" y="408"/>
                  </a:lnTo>
                  <a:cubicBezTo>
                    <a:pt x="1434" y="408"/>
                    <a:pt x="1447" y="404"/>
                    <a:pt x="1431" y="395"/>
                  </a:cubicBezTo>
                  <a:lnTo>
                    <a:pt x="1431" y="395"/>
                  </a:lnTo>
                  <a:cubicBezTo>
                    <a:pt x="1434" y="394"/>
                    <a:pt x="1427" y="384"/>
                    <a:pt x="1423" y="380"/>
                  </a:cubicBezTo>
                  <a:lnTo>
                    <a:pt x="1423" y="380"/>
                  </a:lnTo>
                  <a:lnTo>
                    <a:pt x="1434" y="386"/>
                  </a:lnTo>
                  <a:lnTo>
                    <a:pt x="1434" y="386"/>
                  </a:lnTo>
                  <a:cubicBezTo>
                    <a:pt x="1423" y="375"/>
                    <a:pt x="1417" y="375"/>
                    <a:pt x="1417" y="369"/>
                  </a:cubicBezTo>
                  <a:cubicBezTo>
                    <a:pt x="1417" y="367"/>
                    <a:pt x="1418" y="367"/>
                    <a:pt x="1418" y="367"/>
                  </a:cubicBezTo>
                  <a:cubicBezTo>
                    <a:pt x="1420" y="367"/>
                    <a:pt x="1423" y="369"/>
                    <a:pt x="1423" y="369"/>
                  </a:cubicBezTo>
                  <a:cubicBezTo>
                    <a:pt x="1428" y="369"/>
                    <a:pt x="1411" y="363"/>
                    <a:pt x="1423" y="358"/>
                  </a:cubicBezTo>
                  <a:lnTo>
                    <a:pt x="1423" y="358"/>
                  </a:lnTo>
                  <a:lnTo>
                    <a:pt x="1428" y="363"/>
                  </a:lnTo>
                  <a:cubicBezTo>
                    <a:pt x="1428" y="363"/>
                    <a:pt x="1428" y="358"/>
                    <a:pt x="1417" y="352"/>
                  </a:cubicBezTo>
                  <a:cubicBezTo>
                    <a:pt x="1417" y="349"/>
                    <a:pt x="1418" y="348"/>
                    <a:pt x="1421" y="348"/>
                  </a:cubicBezTo>
                  <a:cubicBezTo>
                    <a:pt x="1423" y="348"/>
                    <a:pt x="1426" y="349"/>
                    <a:pt x="1429" y="350"/>
                  </a:cubicBezTo>
                  <a:lnTo>
                    <a:pt x="1429" y="350"/>
                  </a:lnTo>
                  <a:cubicBezTo>
                    <a:pt x="1426" y="347"/>
                    <a:pt x="1424" y="341"/>
                    <a:pt x="1428" y="341"/>
                  </a:cubicBezTo>
                  <a:lnTo>
                    <a:pt x="1428" y="341"/>
                  </a:lnTo>
                  <a:cubicBezTo>
                    <a:pt x="1428" y="347"/>
                    <a:pt x="1434" y="347"/>
                    <a:pt x="1434" y="347"/>
                  </a:cubicBezTo>
                  <a:cubicBezTo>
                    <a:pt x="1443" y="347"/>
                    <a:pt x="1428" y="334"/>
                    <a:pt x="1434" y="334"/>
                  </a:cubicBezTo>
                  <a:lnTo>
                    <a:pt x="1434" y="334"/>
                  </a:lnTo>
                  <a:cubicBezTo>
                    <a:pt x="1435" y="334"/>
                    <a:pt x="1437" y="335"/>
                    <a:pt x="1439" y="335"/>
                  </a:cubicBezTo>
                  <a:lnTo>
                    <a:pt x="1445" y="335"/>
                  </a:lnTo>
                  <a:cubicBezTo>
                    <a:pt x="1443" y="338"/>
                    <a:pt x="1441" y="340"/>
                    <a:pt x="1441" y="342"/>
                  </a:cubicBezTo>
                  <a:lnTo>
                    <a:pt x="1441" y="342"/>
                  </a:lnTo>
                  <a:cubicBezTo>
                    <a:pt x="1440" y="341"/>
                    <a:pt x="1440" y="341"/>
                    <a:pt x="1439" y="341"/>
                  </a:cubicBezTo>
                  <a:lnTo>
                    <a:pt x="1439" y="341"/>
                  </a:lnTo>
                  <a:cubicBezTo>
                    <a:pt x="1439" y="343"/>
                    <a:pt x="1439" y="343"/>
                    <a:pt x="1440" y="343"/>
                  </a:cubicBezTo>
                  <a:cubicBezTo>
                    <a:pt x="1440" y="343"/>
                    <a:pt x="1440" y="343"/>
                    <a:pt x="1441" y="342"/>
                  </a:cubicBezTo>
                  <a:lnTo>
                    <a:pt x="1441" y="342"/>
                  </a:lnTo>
                  <a:cubicBezTo>
                    <a:pt x="1451" y="347"/>
                    <a:pt x="1451" y="347"/>
                    <a:pt x="1467" y="358"/>
                  </a:cubicBezTo>
                  <a:cubicBezTo>
                    <a:pt x="1462" y="352"/>
                    <a:pt x="1445" y="335"/>
                    <a:pt x="1451" y="335"/>
                  </a:cubicBezTo>
                  <a:lnTo>
                    <a:pt x="1462" y="335"/>
                  </a:lnTo>
                  <a:cubicBezTo>
                    <a:pt x="1473" y="335"/>
                    <a:pt x="1467" y="330"/>
                    <a:pt x="1473" y="330"/>
                  </a:cubicBezTo>
                  <a:cubicBezTo>
                    <a:pt x="1462" y="324"/>
                    <a:pt x="1462" y="324"/>
                    <a:pt x="1451" y="319"/>
                  </a:cubicBezTo>
                  <a:lnTo>
                    <a:pt x="1451" y="319"/>
                  </a:lnTo>
                  <a:cubicBezTo>
                    <a:pt x="1451" y="324"/>
                    <a:pt x="1451" y="324"/>
                    <a:pt x="1456" y="324"/>
                  </a:cubicBezTo>
                  <a:lnTo>
                    <a:pt x="1451" y="324"/>
                  </a:lnTo>
                  <a:cubicBezTo>
                    <a:pt x="1445" y="324"/>
                    <a:pt x="1439" y="319"/>
                    <a:pt x="1451" y="319"/>
                  </a:cubicBezTo>
                  <a:cubicBezTo>
                    <a:pt x="1445" y="313"/>
                    <a:pt x="1434" y="307"/>
                    <a:pt x="1434" y="307"/>
                  </a:cubicBezTo>
                  <a:lnTo>
                    <a:pt x="1434" y="307"/>
                  </a:lnTo>
                  <a:cubicBezTo>
                    <a:pt x="1451" y="313"/>
                    <a:pt x="1462" y="313"/>
                    <a:pt x="1473" y="319"/>
                  </a:cubicBezTo>
                  <a:cubicBezTo>
                    <a:pt x="1467" y="307"/>
                    <a:pt x="1473" y="302"/>
                    <a:pt x="1456" y="285"/>
                  </a:cubicBezTo>
                  <a:cubicBezTo>
                    <a:pt x="1456" y="284"/>
                    <a:pt x="1457" y="283"/>
                    <a:pt x="1457" y="283"/>
                  </a:cubicBezTo>
                  <a:cubicBezTo>
                    <a:pt x="1460" y="283"/>
                    <a:pt x="1467" y="291"/>
                    <a:pt x="1467" y="291"/>
                  </a:cubicBezTo>
                  <a:cubicBezTo>
                    <a:pt x="1467" y="291"/>
                    <a:pt x="1467" y="291"/>
                    <a:pt x="1473" y="296"/>
                  </a:cubicBezTo>
                  <a:cubicBezTo>
                    <a:pt x="1467" y="291"/>
                    <a:pt x="1479" y="285"/>
                    <a:pt x="1462" y="274"/>
                  </a:cubicBezTo>
                  <a:lnTo>
                    <a:pt x="1462" y="274"/>
                  </a:lnTo>
                  <a:cubicBezTo>
                    <a:pt x="1471" y="274"/>
                    <a:pt x="1473" y="281"/>
                    <a:pt x="1476" y="281"/>
                  </a:cubicBezTo>
                  <a:cubicBezTo>
                    <a:pt x="1477" y="281"/>
                    <a:pt x="1477" y="281"/>
                    <a:pt x="1479" y="279"/>
                  </a:cubicBezTo>
                  <a:lnTo>
                    <a:pt x="1479" y="285"/>
                  </a:lnTo>
                  <a:cubicBezTo>
                    <a:pt x="1480" y="285"/>
                    <a:pt x="1481" y="285"/>
                    <a:pt x="1482" y="285"/>
                  </a:cubicBezTo>
                  <a:cubicBezTo>
                    <a:pt x="1500" y="285"/>
                    <a:pt x="1471" y="250"/>
                    <a:pt x="1487" y="250"/>
                  </a:cubicBezTo>
                  <a:cubicBezTo>
                    <a:pt x="1489" y="250"/>
                    <a:pt x="1490" y="250"/>
                    <a:pt x="1492" y="250"/>
                  </a:cubicBezTo>
                  <a:lnTo>
                    <a:pt x="1492" y="250"/>
                  </a:lnTo>
                  <a:cubicBezTo>
                    <a:pt x="1491" y="250"/>
                    <a:pt x="1490" y="248"/>
                    <a:pt x="1490" y="246"/>
                  </a:cubicBezTo>
                  <a:lnTo>
                    <a:pt x="1490" y="246"/>
                  </a:lnTo>
                  <a:cubicBezTo>
                    <a:pt x="1491" y="246"/>
                    <a:pt x="1493" y="246"/>
                    <a:pt x="1494" y="246"/>
                  </a:cubicBezTo>
                  <a:cubicBezTo>
                    <a:pt x="1509" y="246"/>
                    <a:pt x="1509" y="221"/>
                    <a:pt x="1525" y="221"/>
                  </a:cubicBezTo>
                  <a:cubicBezTo>
                    <a:pt x="1528" y="221"/>
                    <a:pt x="1531" y="222"/>
                    <a:pt x="1535" y="223"/>
                  </a:cubicBezTo>
                  <a:cubicBezTo>
                    <a:pt x="1536" y="224"/>
                    <a:pt x="1536" y="225"/>
                    <a:pt x="1537" y="225"/>
                  </a:cubicBezTo>
                  <a:cubicBezTo>
                    <a:pt x="1538" y="225"/>
                    <a:pt x="1535" y="217"/>
                    <a:pt x="1535" y="212"/>
                  </a:cubicBezTo>
                  <a:lnTo>
                    <a:pt x="1535" y="212"/>
                  </a:lnTo>
                  <a:lnTo>
                    <a:pt x="1540" y="218"/>
                  </a:lnTo>
                  <a:lnTo>
                    <a:pt x="1540" y="212"/>
                  </a:lnTo>
                  <a:lnTo>
                    <a:pt x="1557" y="212"/>
                  </a:lnTo>
                  <a:cubicBezTo>
                    <a:pt x="1624" y="218"/>
                    <a:pt x="1691" y="223"/>
                    <a:pt x="1736" y="235"/>
                  </a:cubicBezTo>
                  <a:lnTo>
                    <a:pt x="1731" y="229"/>
                  </a:lnTo>
                  <a:cubicBezTo>
                    <a:pt x="1737" y="228"/>
                    <a:pt x="1742" y="227"/>
                    <a:pt x="1747" y="227"/>
                  </a:cubicBezTo>
                  <a:cubicBezTo>
                    <a:pt x="1767" y="227"/>
                    <a:pt x="1774" y="236"/>
                    <a:pt x="1792" y="240"/>
                  </a:cubicBezTo>
                  <a:cubicBezTo>
                    <a:pt x="1787" y="235"/>
                    <a:pt x="1759" y="229"/>
                    <a:pt x="1775" y="229"/>
                  </a:cubicBezTo>
                  <a:cubicBezTo>
                    <a:pt x="2039" y="235"/>
                    <a:pt x="2319" y="274"/>
                    <a:pt x="2582" y="296"/>
                  </a:cubicBezTo>
                  <a:cubicBezTo>
                    <a:pt x="2592" y="297"/>
                    <a:pt x="2601" y="298"/>
                    <a:pt x="2609" y="298"/>
                  </a:cubicBezTo>
                  <a:cubicBezTo>
                    <a:pt x="2660" y="298"/>
                    <a:pt x="2661" y="276"/>
                    <a:pt x="2705" y="276"/>
                  </a:cubicBezTo>
                  <a:cubicBezTo>
                    <a:pt x="2720" y="276"/>
                    <a:pt x="2739" y="279"/>
                    <a:pt x="2767" y="285"/>
                  </a:cubicBezTo>
                  <a:lnTo>
                    <a:pt x="2728" y="296"/>
                  </a:lnTo>
                  <a:cubicBezTo>
                    <a:pt x="2743" y="296"/>
                    <a:pt x="2759" y="296"/>
                    <a:pt x="2774" y="296"/>
                  </a:cubicBezTo>
                  <a:cubicBezTo>
                    <a:pt x="2945" y="296"/>
                    <a:pt x="3115" y="319"/>
                    <a:pt x="3281" y="319"/>
                  </a:cubicBezTo>
                  <a:cubicBezTo>
                    <a:pt x="3296" y="319"/>
                    <a:pt x="3312" y="319"/>
                    <a:pt x="3327" y="319"/>
                  </a:cubicBezTo>
                  <a:lnTo>
                    <a:pt x="3327" y="319"/>
                  </a:lnTo>
                  <a:cubicBezTo>
                    <a:pt x="3316" y="324"/>
                    <a:pt x="3316" y="330"/>
                    <a:pt x="3293" y="330"/>
                  </a:cubicBezTo>
                  <a:cubicBezTo>
                    <a:pt x="3310" y="335"/>
                    <a:pt x="3339" y="336"/>
                    <a:pt x="3368" y="336"/>
                  </a:cubicBezTo>
                  <a:cubicBezTo>
                    <a:pt x="3408" y="336"/>
                    <a:pt x="3447" y="333"/>
                    <a:pt x="3450" y="330"/>
                  </a:cubicBezTo>
                  <a:cubicBezTo>
                    <a:pt x="3478" y="330"/>
                    <a:pt x="3456" y="335"/>
                    <a:pt x="3472" y="341"/>
                  </a:cubicBezTo>
                  <a:cubicBezTo>
                    <a:pt x="3483" y="344"/>
                    <a:pt x="3496" y="345"/>
                    <a:pt x="3509" y="345"/>
                  </a:cubicBezTo>
                  <a:cubicBezTo>
                    <a:pt x="3530" y="345"/>
                    <a:pt x="3552" y="343"/>
                    <a:pt x="3569" y="343"/>
                  </a:cubicBezTo>
                  <a:cubicBezTo>
                    <a:pt x="3580" y="343"/>
                    <a:pt x="3589" y="344"/>
                    <a:pt x="3596" y="347"/>
                  </a:cubicBezTo>
                  <a:cubicBezTo>
                    <a:pt x="3600" y="347"/>
                    <a:pt x="3591" y="350"/>
                    <a:pt x="3584" y="351"/>
                  </a:cubicBezTo>
                  <a:lnTo>
                    <a:pt x="3584" y="351"/>
                  </a:lnTo>
                  <a:cubicBezTo>
                    <a:pt x="3590" y="351"/>
                    <a:pt x="3598" y="351"/>
                    <a:pt x="3606" y="351"/>
                  </a:cubicBezTo>
                  <a:cubicBezTo>
                    <a:pt x="3626" y="351"/>
                    <a:pt x="3650" y="352"/>
                    <a:pt x="3666" y="352"/>
                  </a:cubicBezTo>
                  <a:cubicBezTo>
                    <a:pt x="3680" y="352"/>
                    <a:pt x="3688" y="351"/>
                    <a:pt x="3680" y="347"/>
                  </a:cubicBezTo>
                  <a:lnTo>
                    <a:pt x="3680" y="347"/>
                  </a:lnTo>
                  <a:cubicBezTo>
                    <a:pt x="3713" y="352"/>
                    <a:pt x="3747" y="352"/>
                    <a:pt x="3780" y="352"/>
                  </a:cubicBezTo>
                  <a:cubicBezTo>
                    <a:pt x="3813" y="352"/>
                    <a:pt x="3845" y="352"/>
                    <a:pt x="3876" y="358"/>
                  </a:cubicBezTo>
                  <a:cubicBezTo>
                    <a:pt x="3883" y="356"/>
                    <a:pt x="3891" y="355"/>
                    <a:pt x="3900" y="355"/>
                  </a:cubicBezTo>
                  <a:cubicBezTo>
                    <a:pt x="3927" y="355"/>
                    <a:pt x="3960" y="361"/>
                    <a:pt x="3983" y="361"/>
                  </a:cubicBezTo>
                  <a:cubicBezTo>
                    <a:pt x="3996" y="361"/>
                    <a:pt x="4007" y="359"/>
                    <a:pt x="4010" y="352"/>
                  </a:cubicBezTo>
                  <a:lnTo>
                    <a:pt x="4010" y="352"/>
                  </a:lnTo>
                  <a:cubicBezTo>
                    <a:pt x="4006" y="369"/>
                    <a:pt x="4083" y="377"/>
                    <a:pt x="4140" y="377"/>
                  </a:cubicBezTo>
                  <a:cubicBezTo>
                    <a:pt x="4158" y="377"/>
                    <a:pt x="4173" y="376"/>
                    <a:pt x="4184" y="375"/>
                  </a:cubicBezTo>
                  <a:lnTo>
                    <a:pt x="4184" y="375"/>
                  </a:lnTo>
                  <a:cubicBezTo>
                    <a:pt x="4167" y="380"/>
                    <a:pt x="4223" y="380"/>
                    <a:pt x="4206" y="391"/>
                  </a:cubicBezTo>
                  <a:cubicBezTo>
                    <a:pt x="4256" y="391"/>
                    <a:pt x="4307" y="391"/>
                    <a:pt x="4296" y="380"/>
                  </a:cubicBezTo>
                  <a:lnTo>
                    <a:pt x="4296" y="380"/>
                  </a:lnTo>
                  <a:cubicBezTo>
                    <a:pt x="4326" y="389"/>
                    <a:pt x="4357" y="391"/>
                    <a:pt x="4386" y="391"/>
                  </a:cubicBezTo>
                  <a:cubicBezTo>
                    <a:pt x="4413" y="391"/>
                    <a:pt x="4439" y="389"/>
                    <a:pt x="4462" y="389"/>
                  </a:cubicBezTo>
                  <a:cubicBezTo>
                    <a:pt x="4494" y="389"/>
                    <a:pt x="4522" y="393"/>
                    <a:pt x="4542" y="408"/>
                  </a:cubicBezTo>
                  <a:cubicBezTo>
                    <a:pt x="4594" y="406"/>
                    <a:pt x="4645" y="406"/>
                    <a:pt x="4695" y="406"/>
                  </a:cubicBezTo>
                  <a:cubicBezTo>
                    <a:pt x="4795" y="406"/>
                    <a:pt x="4891" y="408"/>
                    <a:pt x="4985" y="408"/>
                  </a:cubicBezTo>
                  <a:cubicBezTo>
                    <a:pt x="4983" y="416"/>
                    <a:pt x="4965" y="418"/>
                    <a:pt x="4942" y="418"/>
                  </a:cubicBezTo>
                  <a:cubicBezTo>
                    <a:pt x="4919" y="418"/>
                    <a:pt x="4891" y="416"/>
                    <a:pt x="4869" y="416"/>
                  </a:cubicBezTo>
                  <a:cubicBezTo>
                    <a:pt x="4847" y="416"/>
                    <a:pt x="4831" y="418"/>
                    <a:pt x="4833" y="425"/>
                  </a:cubicBezTo>
                  <a:cubicBezTo>
                    <a:pt x="4923" y="425"/>
                    <a:pt x="4988" y="420"/>
                    <a:pt x="5059" y="420"/>
                  </a:cubicBezTo>
                  <a:cubicBezTo>
                    <a:pt x="5095" y="420"/>
                    <a:pt x="5132" y="421"/>
                    <a:pt x="5175" y="425"/>
                  </a:cubicBezTo>
                  <a:cubicBezTo>
                    <a:pt x="5209" y="431"/>
                    <a:pt x="5158" y="431"/>
                    <a:pt x="5147" y="436"/>
                  </a:cubicBezTo>
                  <a:cubicBezTo>
                    <a:pt x="5257" y="436"/>
                    <a:pt x="5364" y="449"/>
                    <a:pt x="5469" y="449"/>
                  </a:cubicBezTo>
                  <a:cubicBezTo>
                    <a:pt x="5485" y="449"/>
                    <a:pt x="5501" y="448"/>
                    <a:pt x="5517" y="448"/>
                  </a:cubicBezTo>
                  <a:lnTo>
                    <a:pt x="5517" y="448"/>
                  </a:lnTo>
                  <a:cubicBezTo>
                    <a:pt x="5517" y="449"/>
                    <a:pt x="5517" y="450"/>
                    <a:pt x="5519" y="451"/>
                  </a:cubicBezTo>
                  <a:lnTo>
                    <a:pt x="5519" y="451"/>
                  </a:lnTo>
                  <a:cubicBezTo>
                    <a:pt x="5521" y="450"/>
                    <a:pt x="5522" y="449"/>
                    <a:pt x="5522" y="447"/>
                  </a:cubicBezTo>
                  <a:lnTo>
                    <a:pt x="5522" y="447"/>
                  </a:lnTo>
                  <a:cubicBezTo>
                    <a:pt x="5520" y="448"/>
                    <a:pt x="5518" y="448"/>
                    <a:pt x="5517" y="448"/>
                  </a:cubicBezTo>
                  <a:lnTo>
                    <a:pt x="5517" y="448"/>
                  </a:lnTo>
                  <a:cubicBezTo>
                    <a:pt x="5517" y="436"/>
                    <a:pt x="5603" y="430"/>
                    <a:pt x="5620" y="422"/>
                  </a:cubicBezTo>
                  <a:lnTo>
                    <a:pt x="5620" y="422"/>
                  </a:lnTo>
                  <a:cubicBezTo>
                    <a:pt x="5592" y="447"/>
                    <a:pt x="5739" y="437"/>
                    <a:pt x="5673" y="464"/>
                  </a:cubicBezTo>
                  <a:cubicBezTo>
                    <a:pt x="5690" y="464"/>
                    <a:pt x="5707" y="464"/>
                    <a:pt x="5707" y="453"/>
                  </a:cubicBezTo>
                  <a:cubicBezTo>
                    <a:pt x="5729" y="459"/>
                    <a:pt x="5735" y="464"/>
                    <a:pt x="5713" y="470"/>
                  </a:cubicBezTo>
                  <a:cubicBezTo>
                    <a:pt x="5780" y="470"/>
                    <a:pt x="5775" y="463"/>
                    <a:pt x="5808" y="463"/>
                  </a:cubicBezTo>
                  <a:cubicBezTo>
                    <a:pt x="5816" y="463"/>
                    <a:pt x="5827" y="463"/>
                    <a:pt x="5841" y="464"/>
                  </a:cubicBezTo>
                  <a:cubicBezTo>
                    <a:pt x="5841" y="464"/>
                    <a:pt x="5832" y="468"/>
                    <a:pt x="5824" y="469"/>
                  </a:cubicBezTo>
                  <a:lnTo>
                    <a:pt x="5824" y="469"/>
                  </a:lnTo>
                  <a:cubicBezTo>
                    <a:pt x="5850" y="465"/>
                    <a:pt x="5877" y="462"/>
                    <a:pt x="5910" y="462"/>
                  </a:cubicBezTo>
                  <a:cubicBezTo>
                    <a:pt x="5925" y="462"/>
                    <a:pt x="5941" y="463"/>
                    <a:pt x="5959" y="464"/>
                  </a:cubicBezTo>
                  <a:cubicBezTo>
                    <a:pt x="5957" y="467"/>
                    <a:pt x="5957" y="469"/>
                    <a:pt x="5957" y="470"/>
                  </a:cubicBezTo>
                  <a:lnTo>
                    <a:pt x="5957" y="470"/>
                  </a:lnTo>
                  <a:cubicBezTo>
                    <a:pt x="5952" y="470"/>
                    <a:pt x="5947" y="470"/>
                    <a:pt x="5942" y="470"/>
                  </a:cubicBezTo>
                  <a:lnTo>
                    <a:pt x="5942" y="470"/>
                  </a:lnTo>
                  <a:cubicBezTo>
                    <a:pt x="5949" y="471"/>
                    <a:pt x="5952" y="472"/>
                    <a:pt x="5955" y="472"/>
                  </a:cubicBezTo>
                  <a:cubicBezTo>
                    <a:pt x="5957" y="472"/>
                    <a:pt x="5957" y="471"/>
                    <a:pt x="5957" y="470"/>
                  </a:cubicBezTo>
                  <a:lnTo>
                    <a:pt x="5957" y="470"/>
                  </a:lnTo>
                  <a:cubicBezTo>
                    <a:pt x="5969" y="471"/>
                    <a:pt x="5981" y="471"/>
                    <a:pt x="5992" y="471"/>
                  </a:cubicBezTo>
                  <a:cubicBezTo>
                    <a:pt x="6043" y="471"/>
                    <a:pt x="6088" y="468"/>
                    <a:pt x="6137" y="468"/>
                  </a:cubicBezTo>
                  <a:cubicBezTo>
                    <a:pt x="6172" y="468"/>
                    <a:pt x="6209" y="469"/>
                    <a:pt x="6250" y="475"/>
                  </a:cubicBezTo>
                  <a:cubicBezTo>
                    <a:pt x="6217" y="492"/>
                    <a:pt x="6289" y="487"/>
                    <a:pt x="6295" y="503"/>
                  </a:cubicBezTo>
                  <a:lnTo>
                    <a:pt x="6362" y="503"/>
                  </a:lnTo>
                  <a:lnTo>
                    <a:pt x="6334" y="492"/>
                  </a:lnTo>
                  <a:lnTo>
                    <a:pt x="6407" y="492"/>
                  </a:lnTo>
                  <a:cubicBezTo>
                    <a:pt x="6401" y="492"/>
                    <a:pt x="6401" y="498"/>
                    <a:pt x="6401" y="498"/>
                  </a:cubicBezTo>
                  <a:cubicBezTo>
                    <a:pt x="6407" y="503"/>
                    <a:pt x="6413" y="503"/>
                    <a:pt x="6418" y="509"/>
                  </a:cubicBezTo>
                  <a:cubicBezTo>
                    <a:pt x="6420" y="517"/>
                    <a:pt x="6416" y="518"/>
                    <a:pt x="6411" y="518"/>
                  </a:cubicBezTo>
                  <a:cubicBezTo>
                    <a:pt x="6406" y="518"/>
                    <a:pt x="6399" y="517"/>
                    <a:pt x="6394" y="517"/>
                  </a:cubicBezTo>
                  <a:cubicBezTo>
                    <a:pt x="6389" y="517"/>
                    <a:pt x="6387" y="518"/>
                    <a:pt x="6390" y="526"/>
                  </a:cubicBezTo>
                  <a:cubicBezTo>
                    <a:pt x="6401" y="537"/>
                    <a:pt x="6418" y="543"/>
                    <a:pt x="6401" y="548"/>
                  </a:cubicBezTo>
                  <a:lnTo>
                    <a:pt x="6390" y="543"/>
                  </a:lnTo>
                  <a:lnTo>
                    <a:pt x="6390" y="543"/>
                  </a:lnTo>
                  <a:cubicBezTo>
                    <a:pt x="6385" y="554"/>
                    <a:pt x="6413" y="554"/>
                    <a:pt x="6396" y="565"/>
                  </a:cubicBezTo>
                  <a:cubicBezTo>
                    <a:pt x="6390" y="559"/>
                    <a:pt x="6390" y="554"/>
                    <a:pt x="6390" y="554"/>
                  </a:cubicBezTo>
                  <a:lnTo>
                    <a:pt x="6390" y="554"/>
                  </a:lnTo>
                  <a:cubicBezTo>
                    <a:pt x="6373" y="559"/>
                    <a:pt x="6396" y="565"/>
                    <a:pt x="6396" y="571"/>
                  </a:cubicBezTo>
                  <a:lnTo>
                    <a:pt x="6379" y="571"/>
                  </a:lnTo>
                  <a:cubicBezTo>
                    <a:pt x="6379" y="582"/>
                    <a:pt x="6390" y="599"/>
                    <a:pt x="6390" y="615"/>
                  </a:cubicBezTo>
                  <a:cubicBezTo>
                    <a:pt x="6390" y="615"/>
                    <a:pt x="6388" y="613"/>
                    <a:pt x="6384" y="613"/>
                  </a:cubicBezTo>
                  <a:cubicBezTo>
                    <a:pt x="6383" y="613"/>
                    <a:pt x="6381" y="614"/>
                    <a:pt x="6379" y="615"/>
                  </a:cubicBezTo>
                  <a:cubicBezTo>
                    <a:pt x="6385" y="632"/>
                    <a:pt x="6379" y="655"/>
                    <a:pt x="6373" y="677"/>
                  </a:cubicBezTo>
                  <a:lnTo>
                    <a:pt x="6390" y="683"/>
                  </a:lnTo>
                  <a:lnTo>
                    <a:pt x="6379" y="683"/>
                  </a:lnTo>
                  <a:cubicBezTo>
                    <a:pt x="6379" y="686"/>
                    <a:pt x="6380" y="688"/>
                    <a:pt x="6382" y="688"/>
                  </a:cubicBezTo>
                  <a:cubicBezTo>
                    <a:pt x="6386" y="688"/>
                    <a:pt x="6392" y="683"/>
                    <a:pt x="6396" y="683"/>
                  </a:cubicBezTo>
                  <a:lnTo>
                    <a:pt x="6396" y="683"/>
                  </a:lnTo>
                  <a:cubicBezTo>
                    <a:pt x="6396" y="687"/>
                    <a:pt x="6393" y="691"/>
                    <a:pt x="6389" y="691"/>
                  </a:cubicBezTo>
                  <a:cubicBezTo>
                    <a:pt x="6389" y="691"/>
                    <a:pt x="6388" y="690"/>
                    <a:pt x="6388" y="690"/>
                  </a:cubicBezTo>
                  <a:lnTo>
                    <a:pt x="6388" y="690"/>
                  </a:lnTo>
                  <a:cubicBezTo>
                    <a:pt x="6403" y="701"/>
                    <a:pt x="6418" y="717"/>
                    <a:pt x="6413" y="733"/>
                  </a:cubicBezTo>
                  <a:lnTo>
                    <a:pt x="6407" y="733"/>
                  </a:lnTo>
                  <a:cubicBezTo>
                    <a:pt x="6407" y="736"/>
                    <a:pt x="6410" y="737"/>
                    <a:pt x="6414" y="737"/>
                  </a:cubicBezTo>
                  <a:cubicBezTo>
                    <a:pt x="6418" y="737"/>
                    <a:pt x="6424" y="736"/>
                    <a:pt x="6428" y="736"/>
                  </a:cubicBezTo>
                  <a:cubicBezTo>
                    <a:pt x="6434" y="736"/>
                    <a:pt x="6437" y="738"/>
                    <a:pt x="6435" y="744"/>
                  </a:cubicBezTo>
                  <a:lnTo>
                    <a:pt x="6429" y="744"/>
                  </a:lnTo>
                  <a:cubicBezTo>
                    <a:pt x="6429" y="750"/>
                    <a:pt x="6435" y="750"/>
                    <a:pt x="6441" y="755"/>
                  </a:cubicBezTo>
                  <a:cubicBezTo>
                    <a:pt x="6435" y="772"/>
                    <a:pt x="6424" y="772"/>
                    <a:pt x="6418" y="783"/>
                  </a:cubicBezTo>
                  <a:cubicBezTo>
                    <a:pt x="6413" y="767"/>
                    <a:pt x="6424" y="761"/>
                    <a:pt x="6424" y="744"/>
                  </a:cubicBezTo>
                  <a:lnTo>
                    <a:pt x="6424" y="744"/>
                  </a:lnTo>
                  <a:cubicBezTo>
                    <a:pt x="6424" y="761"/>
                    <a:pt x="6407" y="761"/>
                    <a:pt x="6407" y="772"/>
                  </a:cubicBezTo>
                  <a:cubicBezTo>
                    <a:pt x="6401" y="761"/>
                    <a:pt x="6401" y="767"/>
                    <a:pt x="6401" y="750"/>
                  </a:cubicBezTo>
                  <a:cubicBezTo>
                    <a:pt x="6401" y="761"/>
                    <a:pt x="6400" y="762"/>
                    <a:pt x="6398" y="762"/>
                  </a:cubicBezTo>
                  <a:cubicBezTo>
                    <a:pt x="6397" y="762"/>
                    <a:pt x="6396" y="762"/>
                    <a:pt x="6396" y="762"/>
                  </a:cubicBezTo>
                  <a:cubicBezTo>
                    <a:pt x="6394" y="762"/>
                    <a:pt x="6392" y="763"/>
                    <a:pt x="6390" y="767"/>
                  </a:cubicBezTo>
                  <a:cubicBezTo>
                    <a:pt x="6382" y="759"/>
                    <a:pt x="6383" y="751"/>
                    <a:pt x="6380" y="751"/>
                  </a:cubicBezTo>
                  <a:cubicBezTo>
                    <a:pt x="6379" y="751"/>
                    <a:pt x="6377" y="752"/>
                    <a:pt x="6373" y="755"/>
                  </a:cubicBezTo>
                  <a:cubicBezTo>
                    <a:pt x="6373" y="744"/>
                    <a:pt x="6379" y="739"/>
                    <a:pt x="6379" y="739"/>
                  </a:cubicBezTo>
                  <a:lnTo>
                    <a:pt x="6379" y="739"/>
                  </a:lnTo>
                  <a:cubicBezTo>
                    <a:pt x="6368" y="739"/>
                    <a:pt x="6373" y="755"/>
                    <a:pt x="6373" y="767"/>
                  </a:cubicBezTo>
                  <a:cubicBezTo>
                    <a:pt x="6357" y="767"/>
                    <a:pt x="6368" y="750"/>
                    <a:pt x="6362" y="744"/>
                  </a:cubicBezTo>
                  <a:lnTo>
                    <a:pt x="6362" y="744"/>
                  </a:lnTo>
                  <a:cubicBezTo>
                    <a:pt x="6357" y="744"/>
                    <a:pt x="6345" y="761"/>
                    <a:pt x="6340" y="761"/>
                  </a:cubicBezTo>
                  <a:cubicBezTo>
                    <a:pt x="6340" y="755"/>
                    <a:pt x="6340" y="755"/>
                    <a:pt x="6340" y="755"/>
                  </a:cubicBezTo>
                  <a:cubicBezTo>
                    <a:pt x="6329" y="767"/>
                    <a:pt x="6317" y="755"/>
                    <a:pt x="6306" y="772"/>
                  </a:cubicBezTo>
                  <a:cubicBezTo>
                    <a:pt x="6301" y="767"/>
                    <a:pt x="6301" y="767"/>
                    <a:pt x="6301" y="767"/>
                  </a:cubicBezTo>
                  <a:lnTo>
                    <a:pt x="6301" y="767"/>
                  </a:lnTo>
                  <a:cubicBezTo>
                    <a:pt x="6306" y="772"/>
                    <a:pt x="6306" y="783"/>
                    <a:pt x="6301" y="789"/>
                  </a:cubicBezTo>
                  <a:cubicBezTo>
                    <a:pt x="6301" y="789"/>
                    <a:pt x="6298" y="794"/>
                    <a:pt x="6295" y="794"/>
                  </a:cubicBezTo>
                  <a:cubicBezTo>
                    <a:pt x="6293" y="794"/>
                    <a:pt x="6291" y="793"/>
                    <a:pt x="6289" y="789"/>
                  </a:cubicBezTo>
                  <a:cubicBezTo>
                    <a:pt x="6295" y="789"/>
                    <a:pt x="6295" y="783"/>
                    <a:pt x="6295" y="778"/>
                  </a:cubicBezTo>
                  <a:lnTo>
                    <a:pt x="6295" y="778"/>
                  </a:lnTo>
                  <a:lnTo>
                    <a:pt x="6289" y="783"/>
                  </a:lnTo>
                  <a:cubicBezTo>
                    <a:pt x="6289" y="767"/>
                    <a:pt x="6301" y="778"/>
                    <a:pt x="6301" y="767"/>
                  </a:cubicBezTo>
                  <a:lnTo>
                    <a:pt x="6301" y="767"/>
                  </a:lnTo>
                  <a:cubicBezTo>
                    <a:pt x="6292" y="771"/>
                    <a:pt x="6283" y="779"/>
                    <a:pt x="6273" y="779"/>
                  </a:cubicBezTo>
                  <a:cubicBezTo>
                    <a:pt x="6271" y="779"/>
                    <a:pt x="6269" y="779"/>
                    <a:pt x="6267" y="778"/>
                  </a:cubicBezTo>
                  <a:cubicBezTo>
                    <a:pt x="6267" y="767"/>
                    <a:pt x="6289" y="778"/>
                    <a:pt x="6278" y="761"/>
                  </a:cubicBezTo>
                  <a:lnTo>
                    <a:pt x="6278" y="761"/>
                  </a:lnTo>
                  <a:lnTo>
                    <a:pt x="6289" y="767"/>
                  </a:lnTo>
                  <a:cubicBezTo>
                    <a:pt x="6287" y="759"/>
                    <a:pt x="6288" y="757"/>
                    <a:pt x="6288" y="757"/>
                  </a:cubicBezTo>
                  <a:lnTo>
                    <a:pt x="6288" y="757"/>
                  </a:lnTo>
                  <a:cubicBezTo>
                    <a:pt x="6289" y="757"/>
                    <a:pt x="6290" y="758"/>
                    <a:pt x="6290" y="758"/>
                  </a:cubicBezTo>
                  <a:cubicBezTo>
                    <a:pt x="6291" y="758"/>
                    <a:pt x="6292" y="756"/>
                    <a:pt x="6289" y="744"/>
                  </a:cubicBezTo>
                  <a:cubicBezTo>
                    <a:pt x="6286" y="743"/>
                    <a:pt x="6283" y="743"/>
                    <a:pt x="6281" y="743"/>
                  </a:cubicBezTo>
                  <a:cubicBezTo>
                    <a:pt x="6274" y="743"/>
                    <a:pt x="6271" y="746"/>
                    <a:pt x="6265" y="746"/>
                  </a:cubicBezTo>
                  <a:cubicBezTo>
                    <a:pt x="6262" y="746"/>
                    <a:pt x="6259" y="745"/>
                    <a:pt x="6256" y="744"/>
                  </a:cubicBezTo>
                  <a:cubicBezTo>
                    <a:pt x="6250" y="755"/>
                    <a:pt x="6256" y="755"/>
                    <a:pt x="6250" y="767"/>
                  </a:cubicBezTo>
                  <a:cubicBezTo>
                    <a:pt x="6247" y="769"/>
                    <a:pt x="6245" y="770"/>
                    <a:pt x="6243" y="770"/>
                  </a:cubicBezTo>
                  <a:cubicBezTo>
                    <a:pt x="6232" y="770"/>
                    <a:pt x="6235" y="741"/>
                    <a:pt x="6224" y="741"/>
                  </a:cubicBezTo>
                  <a:cubicBezTo>
                    <a:pt x="6222" y="741"/>
                    <a:pt x="6220" y="742"/>
                    <a:pt x="6217" y="744"/>
                  </a:cubicBezTo>
                  <a:cubicBezTo>
                    <a:pt x="6217" y="753"/>
                    <a:pt x="6213" y="770"/>
                    <a:pt x="6206" y="770"/>
                  </a:cubicBezTo>
                  <a:cubicBezTo>
                    <a:pt x="6204" y="770"/>
                    <a:pt x="6202" y="769"/>
                    <a:pt x="6200" y="767"/>
                  </a:cubicBezTo>
                  <a:lnTo>
                    <a:pt x="6205" y="750"/>
                  </a:lnTo>
                  <a:cubicBezTo>
                    <a:pt x="6204" y="749"/>
                    <a:pt x="6203" y="749"/>
                    <a:pt x="6201" y="749"/>
                  </a:cubicBezTo>
                  <a:cubicBezTo>
                    <a:pt x="6192" y="749"/>
                    <a:pt x="6192" y="764"/>
                    <a:pt x="6184" y="764"/>
                  </a:cubicBezTo>
                  <a:cubicBezTo>
                    <a:pt x="6183" y="764"/>
                    <a:pt x="6180" y="763"/>
                    <a:pt x="6177" y="761"/>
                  </a:cubicBezTo>
                  <a:cubicBezTo>
                    <a:pt x="6183" y="755"/>
                    <a:pt x="6194" y="755"/>
                    <a:pt x="6189" y="750"/>
                  </a:cubicBezTo>
                  <a:cubicBezTo>
                    <a:pt x="6186" y="748"/>
                    <a:pt x="6185" y="747"/>
                    <a:pt x="6184" y="747"/>
                  </a:cubicBezTo>
                  <a:cubicBezTo>
                    <a:pt x="6179" y="747"/>
                    <a:pt x="6181" y="761"/>
                    <a:pt x="6172" y="761"/>
                  </a:cubicBezTo>
                  <a:lnTo>
                    <a:pt x="6172" y="744"/>
                  </a:lnTo>
                  <a:cubicBezTo>
                    <a:pt x="6155" y="750"/>
                    <a:pt x="6138" y="755"/>
                    <a:pt x="6121" y="761"/>
                  </a:cubicBezTo>
                  <a:cubicBezTo>
                    <a:pt x="6121" y="755"/>
                    <a:pt x="6127" y="750"/>
                    <a:pt x="6121" y="744"/>
                  </a:cubicBezTo>
                  <a:cubicBezTo>
                    <a:pt x="6117" y="745"/>
                    <a:pt x="6113" y="746"/>
                    <a:pt x="6109" y="746"/>
                  </a:cubicBezTo>
                  <a:cubicBezTo>
                    <a:pt x="6089" y="746"/>
                    <a:pt x="6067" y="737"/>
                    <a:pt x="6049" y="727"/>
                  </a:cubicBezTo>
                  <a:lnTo>
                    <a:pt x="6043" y="744"/>
                  </a:lnTo>
                  <a:cubicBezTo>
                    <a:pt x="6037" y="744"/>
                    <a:pt x="6037" y="739"/>
                    <a:pt x="6037" y="733"/>
                  </a:cubicBezTo>
                  <a:cubicBezTo>
                    <a:pt x="6037" y="732"/>
                    <a:pt x="6036" y="732"/>
                    <a:pt x="6036" y="732"/>
                  </a:cubicBezTo>
                  <a:lnTo>
                    <a:pt x="6036" y="732"/>
                  </a:lnTo>
                  <a:cubicBezTo>
                    <a:pt x="6033" y="732"/>
                    <a:pt x="6037" y="745"/>
                    <a:pt x="6032" y="750"/>
                  </a:cubicBezTo>
                  <a:cubicBezTo>
                    <a:pt x="6032" y="750"/>
                    <a:pt x="6028" y="742"/>
                    <a:pt x="6030" y="739"/>
                  </a:cubicBezTo>
                  <a:lnTo>
                    <a:pt x="6030" y="739"/>
                  </a:lnTo>
                  <a:cubicBezTo>
                    <a:pt x="6019" y="743"/>
                    <a:pt x="6003" y="752"/>
                    <a:pt x="5989" y="752"/>
                  </a:cubicBezTo>
                  <a:cubicBezTo>
                    <a:pt x="5982" y="752"/>
                    <a:pt x="5976" y="750"/>
                    <a:pt x="5970" y="744"/>
                  </a:cubicBezTo>
                  <a:lnTo>
                    <a:pt x="5976" y="739"/>
                  </a:lnTo>
                  <a:cubicBezTo>
                    <a:pt x="5975" y="738"/>
                    <a:pt x="5974" y="738"/>
                    <a:pt x="5973" y="738"/>
                  </a:cubicBezTo>
                  <a:cubicBezTo>
                    <a:pt x="5965" y="738"/>
                    <a:pt x="5960" y="758"/>
                    <a:pt x="5952" y="758"/>
                  </a:cubicBezTo>
                  <a:cubicBezTo>
                    <a:pt x="5951" y="758"/>
                    <a:pt x="5949" y="757"/>
                    <a:pt x="5948" y="755"/>
                  </a:cubicBezTo>
                  <a:lnTo>
                    <a:pt x="5953" y="750"/>
                  </a:lnTo>
                  <a:cubicBezTo>
                    <a:pt x="5925" y="744"/>
                    <a:pt x="5892" y="755"/>
                    <a:pt x="5875" y="733"/>
                  </a:cubicBezTo>
                  <a:cubicBezTo>
                    <a:pt x="5874" y="738"/>
                    <a:pt x="5871" y="739"/>
                    <a:pt x="5868" y="739"/>
                  </a:cubicBezTo>
                  <a:cubicBezTo>
                    <a:pt x="5863" y="739"/>
                    <a:pt x="5859" y="737"/>
                    <a:pt x="5855" y="737"/>
                  </a:cubicBezTo>
                  <a:cubicBezTo>
                    <a:pt x="5850" y="737"/>
                    <a:pt x="5847" y="739"/>
                    <a:pt x="5847" y="750"/>
                  </a:cubicBezTo>
                  <a:cubicBezTo>
                    <a:pt x="5830" y="733"/>
                    <a:pt x="5836" y="733"/>
                    <a:pt x="5813" y="722"/>
                  </a:cubicBezTo>
                  <a:cubicBezTo>
                    <a:pt x="5808" y="722"/>
                    <a:pt x="5802" y="739"/>
                    <a:pt x="5797" y="739"/>
                  </a:cubicBezTo>
                  <a:lnTo>
                    <a:pt x="5797" y="727"/>
                  </a:lnTo>
                  <a:lnTo>
                    <a:pt x="5785" y="739"/>
                  </a:lnTo>
                  <a:lnTo>
                    <a:pt x="5785" y="722"/>
                  </a:lnTo>
                  <a:lnTo>
                    <a:pt x="5774" y="727"/>
                  </a:lnTo>
                  <a:cubicBezTo>
                    <a:pt x="5780" y="727"/>
                    <a:pt x="5780" y="733"/>
                    <a:pt x="5780" y="739"/>
                  </a:cubicBezTo>
                  <a:cubicBezTo>
                    <a:pt x="5778" y="739"/>
                    <a:pt x="5777" y="740"/>
                    <a:pt x="5775" y="740"/>
                  </a:cubicBezTo>
                  <a:cubicBezTo>
                    <a:pt x="5766" y="740"/>
                    <a:pt x="5757" y="726"/>
                    <a:pt x="5757" y="716"/>
                  </a:cubicBezTo>
                  <a:lnTo>
                    <a:pt x="5729" y="727"/>
                  </a:lnTo>
                  <a:cubicBezTo>
                    <a:pt x="5729" y="725"/>
                    <a:pt x="5731" y="723"/>
                    <a:pt x="5733" y="722"/>
                  </a:cubicBezTo>
                  <a:lnTo>
                    <a:pt x="5733" y="722"/>
                  </a:lnTo>
                  <a:cubicBezTo>
                    <a:pt x="5733" y="722"/>
                    <a:pt x="5733" y="722"/>
                    <a:pt x="5733" y="722"/>
                  </a:cubicBezTo>
                  <a:cubicBezTo>
                    <a:pt x="5729" y="722"/>
                    <a:pt x="5731" y="714"/>
                    <a:pt x="5728" y="714"/>
                  </a:cubicBezTo>
                  <a:cubicBezTo>
                    <a:pt x="5727" y="714"/>
                    <a:pt x="5726" y="714"/>
                    <a:pt x="5724" y="716"/>
                  </a:cubicBezTo>
                  <a:cubicBezTo>
                    <a:pt x="5724" y="716"/>
                    <a:pt x="5724" y="722"/>
                    <a:pt x="5724" y="727"/>
                  </a:cubicBezTo>
                  <a:cubicBezTo>
                    <a:pt x="5721" y="721"/>
                    <a:pt x="5713" y="718"/>
                    <a:pt x="5706" y="718"/>
                  </a:cubicBezTo>
                  <a:cubicBezTo>
                    <a:pt x="5700" y="718"/>
                    <a:pt x="5695" y="720"/>
                    <a:pt x="5690" y="722"/>
                  </a:cubicBezTo>
                  <a:lnTo>
                    <a:pt x="5696" y="711"/>
                  </a:lnTo>
                  <a:cubicBezTo>
                    <a:pt x="5690" y="709"/>
                    <a:pt x="5684" y="708"/>
                    <a:pt x="5677" y="708"/>
                  </a:cubicBezTo>
                  <a:cubicBezTo>
                    <a:pt x="5664" y="708"/>
                    <a:pt x="5649" y="711"/>
                    <a:pt x="5634" y="711"/>
                  </a:cubicBezTo>
                  <a:cubicBezTo>
                    <a:pt x="5640" y="716"/>
                    <a:pt x="5640" y="733"/>
                    <a:pt x="5634" y="733"/>
                  </a:cubicBezTo>
                  <a:lnTo>
                    <a:pt x="5634" y="722"/>
                  </a:lnTo>
                  <a:lnTo>
                    <a:pt x="5634" y="722"/>
                  </a:lnTo>
                  <a:cubicBezTo>
                    <a:pt x="5629" y="727"/>
                    <a:pt x="5640" y="727"/>
                    <a:pt x="5629" y="739"/>
                  </a:cubicBezTo>
                  <a:cubicBezTo>
                    <a:pt x="5623" y="733"/>
                    <a:pt x="5623" y="722"/>
                    <a:pt x="5629" y="716"/>
                  </a:cubicBezTo>
                  <a:lnTo>
                    <a:pt x="5629" y="716"/>
                  </a:lnTo>
                  <a:lnTo>
                    <a:pt x="5617" y="722"/>
                  </a:lnTo>
                  <a:cubicBezTo>
                    <a:pt x="5617" y="716"/>
                    <a:pt x="5623" y="711"/>
                    <a:pt x="5623" y="705"/>
                  </a:cubicBezTo>
                  <a:lnTo>
                    <a:pt x="5623" y="705"/>
                  </a:lnTo>
                  <a:cubicBezTo>
                    <a:pt x="5622" y="707"/>
                    <a:pt x="5621" y="708"/>
                    <a:pt x="5620" y="708"/>
                  </a:cubicBezTo>
                  <a:cubicBezTo>
                    <a:pt x="5615" y="708"/>
                    <a:pt x="5610" y="700"/>
                    <a:pt x="5606" y="700"/>
                  </a:cubicBezTo>
                  <a:cubicBezTo>
                    <a:pt x="5604" y="700"/>
                    <a:pt x="5602" y="701"/>
                    <a:pt x="5601" y="705"/>
                  </a:cubicBezTo>
                  <a:cubicBezTo>
                    <a:pt x="5593" y="703"/>
                    <a:pt x="5588" y="703"/>
                    <a:pt x="5583" y="703"/>
                  </a:cubicBezTo>
                  <a:cubicBezTo>
                    <a:pt x="5573" y="703"/>
                    <a:pt x="5567" y="705"/>
                    <a:pt x="5556" y="705"/>
                  </a:cubicBezTo>
                  <a:cubicBezTo>
                    <a:pt x="5550" y="716"/>
                    <a:pt x="5545" y="716"/>
                    <a:pt x="5539" y="727"/>
                  </a:cubicBezTo>
                  <a:cubicBezTo>
                    <a:pt x="5528" y="722"/>
                    <a:pt x="5517" y="711"/>
                    <a:pt x="5500" y="711"/>
                  </a:cubicBezTo>
                  <a:cubicBezTo>
                    <a:pt x="5490" y="715"/>
                    <a:pt x="5493" y="720"/>
                    <a:pt x="5494" y="725"/>
                  </a:cubicBezTo>
                  <a:lnTo>
                    <a:pt x="5494" y="725"/>
                  </a:lnTo>
                  <a:cubicBezTo>
                    <a:pt x="5492" y="716"/>
                    <a:pt x="5478" y="716"/>
                    <a:pt x="5483" y="711"/>
                  </a:cubicBezTo>
                  <a:cubicBezTo>
                    <a:pt x="5466" y="711"/>
                    <a:pt x="5461" y="711"/>
                    <a:pt x="5438" y="716"/>
                  </a:cubicBezTo>
                  <a:cubicBezTo>
                    <a:pt x="5438" y="722"/>
                    <a:pt x="5444" y="727"/>
                    <a:pt x="5444" y="727"/>
                  </a:cubicBezTo>
                  <a:cubicBezTo>
                    <a:pt x="5443" y="729"/>
                    <a:pt x="5442" y="729"/>
                    <a:pt x="5441" y="729"/>
                  </a:cubicBezTo>
                  <a:cubicBezTo>
                    <a:pt x="5436" y="729"/>
                    <a:pt x="5433" y="721"/>
                    <a:pt x="5433" y="716"/>
                  </a:cubicBezTo>
                  <a:cubicBezTo>
                    <a:pt x="5430" y="719"/>
                    <a:pt x="5426" y="719"/>
                    <a:pt x="5423" y="719"/>
                  </a:cubicBezTo>
                  <a:cubicBezTo>
                    <a:pt x="5406" y="719"/>
                    <a:pt x="5386" y="697"/>
                    <a:pt x="5369" y="697"/>
                  </a:cubicBezTo>
                  <a:cubicBezTo>
                    <a:pt x="5364" y="697"/>
                    <a:pt x="5359" y="699"/>
                    <a:pt x="5354" y="705"/>
                  </a:cubicBezTo>
                  <a:lnTo>
                    <a:pt x="5360" y="705"/>
                  </a:lnTo>
                  <a:lnTo>
                    <a:pt x="5337" y="716"/>
                  </a:lnTo>
                  <a:cubicBezTo>
                    <a:pt x="5326" y="711"/>
                    <a:pt x="5343" y="705"/>
                    <a:pt x="5337" y="699"/>
                  </a:cubicBezTo>
                  <a:lnTo>
                    <a:pt x="5337" y="699"/>
                  </a:lnTo>
                  <a:cubicBezTo>
                    <a:pt x="5329" y="704"/>
                    <a:pt x="5322" y="706"/>
                    <a:pt x="5316" y="706"/>
                  </a:cubicBezTo>
                  <a:cubicBezTo>
                    <a:pt x="5307" y="706"/>
                    <a:pt x="5299" y="702"/>
                    <a:pt x="5292" y="702"/>
                  </a:cubicBezTo>
                  <a:cubicBezTo>
                    <a:pt x="5288" y="702"/>
                    <a:pt x="5285" y="703"/>
                    <a:pt x="5281" y="705"/>
                  </a:cubicBezTo>
                  <a:cubicBezTo>
                    <a:pt x="5277" y="692"/>
                    <a:pt x="5268" y="689"/>
                    <a:pt x="5258" y="689"/>
                  </a:cubicBezTo>
                  <a:cubicBezTo>
                    <a:pt x="5250" y="689"/>
                    <a:pt x="5241" y="691"/>
                    <a:pt x="5232" y="691"/>
                  </a:cubicBezTo>
                  <a:cubicBezTo>
                    <a:pt x="5223" y="691"/>
                    <a:pt x="5215" y="689"/>
                    <a:pt x="5209" y="683"/>
                  </a:cubicBezTo>
                  <a:lnTo>
                    <a:pt x="5209" y="688"/>
                  </a:lnTo>
                  <a:cubicBezTo>
                    <a:pt x="5209" y="691"/>
                    <a:pt x="5208" y="692"/>
                    <a:pt x="5208" y="692"/>
                  </a:cubicBezTo>
                  <a:cubicBezTo>
                    <a:pt x="5206" y="692"/>
                    <a:pt x="5203" y="683"/>
                    <a:pt x="5203" y="683"/>
                  </a:cubicBezTo>
                  <a:lnTo>
                    <a:pt x="5203" y="683"/>
                  </a:lnTo>
                  <a:cubicBezTo>
                    <a:pt x="5203" y="688"/>
                    <a:pt x="5209" y="688"/>
                    <a:pt x="5203" y="694"/>
                  </a:cubicBezTo>
                  <a:cubicBezTo>
                    <a:pt x="5196" y="696"/>
                    <a:pt x="5188" y="696"/>
                    <a:pt x="5181" y="696"/>
                  </a:cubicBezTo>
                  <a:cubicBezTo>
                    <a:pt x="5144" y="696"/>
                    <a:pt x="5107" y="675"/>
                    <a:pt x="5074" y="666"/>
                  </a:cubicBezTo>
                  <a:cubicBezTo>
                    <a:pt x="5061" y="666"/>
                    <a:pt x="5062" y="695"/>
                    <a:pt x="5051" y="695"/>
                  </a:cubicBezTo>
                  <a:cubicBezTo>
                    <a:pt x="5048" y="695"/>
                    <a:pt x="5045" y="693"/>
                    <a:pt x="5041" y="688"/>
                  </a:cubicBezTo>
                  <a:lnTo>
                    <a:pt x="5046" y="677"/>
                  </a:lnTo>
                  <a:lnTo>
                    <a:pt x="5046" y="677"/>
                  </a:lnTo>
                  <a:cubicBezTo>
                    <a:pt x="5038" y="682"/>
                    <a:pt x="5029" y="684"/>
                    <a:pt x="5020" y="684"/>
                  </a:cubicBezTo>
                  <a:cubicBezTo>
                    <a:pt x="5005" y="684"/>
                    <a:pt x="4989" y="679"/>
                    <a:pt x="4973" y="679"/>
                  </a:cubicBezTo>
                  <a:cubicBezTo>
                    <a:pt x="4966" y="679"/>
                    <a:pt x="4958" y="680"/>
                    <a:pt x="4951" y="683"/>
                  </a:cubicBezTo>
                  <a:cubicBezTo>
                    <a:pt x="4951" y="683"/>
                    <a:pt x="4951" y="677"/>
                    <a:pt x="4957" y="677"/>
                  </a:cubicBezTo>
                  <a:cubicBezTo>
                    <a:pt x="4955" y="674"/>
                    <a:pt x="4951" y="672"/>
                    <a:pt x="4948" y="672"/>
                  </a:cubicBezTo>
                  <a:cubicBezTo>
                    <a:pt x="4939" y="672"/>
                    <a:pt x="4929" y="679"/>
                    <a:pt x="4929" y="683"/>
                  </a:cubicBezTo>
                  <a:cubicBezTo>
                    <a:pt x="4929" y="683"/>
                    <a:pt x="4929" y="677"/>
                    <a:pt x="4929" y="671"/>
                  </a:cubicBezTo>
                  <a:cubicBezTo>
                    <a:pt x="4928" y="671"/>
                    <a:pt x="4927" y="670"/>
                    <a:pt x="4926" y="670"/>
                  </a:cubicBezTo>
                  <a:cubicBezTo>
                    <a:pt x="4922" y="670"/>
                    <a:pt x="4916" y="675"/>
                    <a:pt x="4911" y="675"/>
                  </a:cubicBezTo>
                  <a:cubicBezTo>
                    <a:pt x="4909" y="675"/>
                    <a:pt x="4908" y="674"/>
                    <a:pt x="4906" y="671"/>
                  </a:cubicBezTo>
                  <a:lnTo>
                    <a:pt x="4912" y="671"/>
                  </a:lnTo>
                  <a:cubicBezTo>
                    <a:pt x="4909" y="671"/>
                    <a:pt x="4903" y="670"/>
                    <a:pt x="4899" y="670"/>
                  </a:cubicBezTo>
                  <a:cubicBezTo>
                    <a:pt x="4895" y="670"/>
                    <a:pt x="4892" y="671"/>
                    <a:pt x="4895" y="677"/>
                  </a:cubicBezTo>
                  <a:cubicBezTo>
                    <a:pt x="4893" y="676"/>
                    <a:pt x="4890" y="675"/>
                    <a:pt x="4888" y="675"/>
                  </a:cubicBezTo>
                  <a:cubicBezTo>
                    <a:pt x="4881" y="675"/>
                    <a:pt x="4875" y="679"/>
                    <a:pt x="4868" y="679"/>
                  </a:cubicBezTo>
                  <a:cubicBezTo>
                    <a:pt x="4866" y="679"/>
                    <a:pt x="4864" y="678"/>
                    <a:pt x="4861" y="677"/>
                  </a:cubicBezTo>
                  <a:cubicBezTo>
                    <a:pt x="4860" y="680"/>
                    <a:pt x="4858" y="680"/>
                    <a:pt x="4856" y="680"/>
                  </a:cubicBezTo>
                  <a:cubicBezTo>
                    <a:pt x="4852" y="680"/>
                    <a:pt x="4848" y="678"/>
                    <a:pt x="4844" y="678"/>
                  </a:cubicBezTo>
                  <a:cubicBezTo>
                    <a:pt x="4841" y="678"/>
                    <a:pt x="4839" y="680"/>
                    <a:pt x="4839" y="688"/>
                  </a:cubicBezTo>
                  <a:cubicBezTo>
                    <a:pt x="4839" y="676"/>
                    <a:pt x="4832" y="672"/>
                    <a:pt x="4825" y="672"/>
                  </a:cubicBezTo>
                  <a:cubicBezTo>
                    <a:pt x="4819" y="672"/>
                    <a:pt x="4813" y="675"/>
                    <a:pt x="4811" y="677"/>
                  </a:cubicBezTo>
                  <a:cubicBezTo>
                    <a:pt x="4811" y="671"/>
                    <a:pt x="4805" y="671"/>
                    <a:pt x="4805" y="666"/>
                  </a:cubicBezTo>
                  <a:cubicBezTo>
                    <a:pt x="4800" y="666"/>
                    <a:pt x="4789" y="666"/>
                    <a:pt x="4794" y="677"/>
                  </a:cubicBezTo>
                  <a:cubicBezTo>
                    <a:pt x="4790" y="672"/>
                    <a:pt x="4787" y="670"/>
                    <a:pt x="4783" y="670"/>
                  </a:cubicBezTo>
                  <a:cubicBezTo>
                    <a:pt x="4775" y="670"/>
                    <a:pt x="4767" y="679"/>
                    <a:pt x="4761" y="679"/>
                  </a:cubicBezTo>
                  <a:cubicBezTo>
                    <a:pt x="4756" y="679"/>
                    <a:pt x="4753" y="676"/>
                    <a:pt x="4749" y="666"/>
                  </a:cubicBezTo>
                  <a:cubicBezTo>
                    <a:pt x="4727" y="677"/>
                    <a:pt x="4705" y="683"/>
                    <a:pt x="4677" y="683"/>
                  </a:cubicBezTo>
                  <a:cubicBezTo>
                    <a:pt x="4682" y="666"/>
                    <a:pt x="4705" y="683"/>
                    <a:pt x="4705" y="660"/>
                  </a:cubicBezTo>
                  <a:lnTo>
                    <a:pt x="4705" y="660"/>
                  </a:lnTo>
                  <a:cubicBezTo>
                    <a:pt x="4685" y="670"/>
                    <a:pt x="4674" y="684"/>
                    <a:pt x="4657" y="684"/>
                  </a:cubicBezTo>
                  <a:cubicBezTo>
                    <a:pt x="4654" y="684"/>
                    <a:pt x="4652" y="683"/>
                    <a:pt x="4649" y="683"/>
                  </a:cubicBezTo>
                  <a:cubicBezTo>
                    <a:pt x="4643" y="677"/>
                    <a:pt x="4649" y="671"/>
                    <a:pt x="4654" y="666"/>
                  </a:cubicBezTo>
                  <a:lnTo>
                    <a:pt x="4654" y="666"/>
                  </a:lnTo>
                  <a:cubicBezTo>
                    <a:pt x="4646" y="670"/>
                    <a:pt x="4638" y="671"/>
                    <a:pt x="4630" y="671"/>
                  </a:cubicBezTo>
                  <a:cubicBezTo>
                    <a:pt x="4621" y="671"/>
                    <a:pt x="4612" y="670"/>
                    <a:pt x="4605" y="670"/>
                  </a:cubicBezTo>
                  <a:cubicBezTo>
                    <a:pt x="4601" y="670"/>
                    <a:pt x="4598" y="670"/>
                    <a:pt x="4594" y="671"/>
                  </a:cubicBezTo>
                  <a:lnTo>
                    <a:pt x="4594" y="671"/>
                  </a:lnTo>
                  <a:cubicBezTo>
                    <a:pt x="4593" y="670"/>
                    <a:pt x="4592" y="670"/>
                    <a:pt x="4590" y="670"/>
                  </a:cubicBezTo>
                  <a:cubicBezTo>
                    <a:pt x="4588" y="670"/>
                    <a:pt x="4587" y="671"/>
                    <a:pt x="4587" y="677"/>
                  </a:cubicBezTo>
                  <a:lnTo>
                    <a:pt x="4592" y="671"/>
                  </a:lnTo>
                  <a:lnTo>
                    <a:pt x="4592" y="671"/>
                  </a:lnTo>
                  <a:cubicBezTo>
                    <a:pt x="4598" y="687"/>
                    <a:pt x="4578" y="698"/>
                    <a:pt x="4576" y="704"/>
                  </a:cubicBezTo>
                  <a:lnTo>
                    <a:pt x="4576" y="704"/>
                  </a:lnTo>
                  <a:cubicBezTo>
                    <a:pt x="4580" y="683"/>
                    <a:pt x="4553" y="699"/>
                    <a:pt x="4564" y="666"/>
                  </a:cubicBezTo>
                  <a:lnTo>
                    <a:pt x="4564" y="666"/>
                  </a:lnTo>
                  <a:cubicBezTo>
                    <a:pt x="4564" y="666"/>
                    <a:pt x="4559" y="671"/>
                    <a:pt x="4559" y="677"/>
                  </a:cubicBezTo>
                  <a:cubicBezTo>
                    <a:pt x="4559" y="677"/>
                    <a:pt x="4559" y="671"/>
                    <a:pt x="4559" y="666"/>
                  </a:cubicBezTo>
                  <a:cubicBezTo>
                    <a:pt x="4550" y="670"/>
                    <a:pt x="4552" y="679"/>
                    <a:pt x="4544" y="679"/>
                  </a:cubicBezTo>
                  <a:cubicBezTo>
                    <a:pt x="4542" y="679"/>
                    <a:pt x="4540" y="678"/>
                    <a:pt x="4536" y="677"/>
                  </a:cubicBezTo>
                  <a:cubicBezTo>
                    <a:pt x="4536" y="677"/>
                    <a:pt x="4542" y="671"/>
                    <a:pt x="4542" y="666"/>
                  </a:cubicBezTo>
                  <a:lnTo>
                    <a:pt x="4542" y="666"/>
                  </a:lnTo>
                  <a:cubicBezTo>
                    <a:pt x="4536" y="677"/>
                    <a:pt x="4531" y="683"/>
                    <a:pt x="4520" y="683"/>
                  </a:cubicBezTo>
                  <a:cubicBezTo>
                    <a:pt x="4520" y="681"/>
                    <a:pt x="4520" y="679"/>
                    <a:pt x="4520" y="677"/>
                  </a:cubicBezTo>
                  <a:cubicBezTo>
                    <a:pt x="4506" y="677"/>
                    <a:pt x="4496" y="691"/>
                    <a:pt x="4482" y="691"/>
                  </a:cubicBezTo>
                  <a:cubicBezTo>
                    <a:pt x="4478" y="691"/>
                    <a:pt x="4474" y="690"/>
                    <a:pt x="4469" y="688"/>
                  </a:cubicBezTo>
                  <a:cubicBezTo>
                    <a:pt x="4480" y="666"/>
                    <a:pt x="4464" y="683"/>
                    <a:pt x="4464" y="660"/>
                  </a:cubicBezTo>
                  <a:lnTo>
                    <a:pt x="4452" y="666"/>
                  </a:lnTo>
                  <a:lnTo>
                    <a:pt x="4458" y="677"/>
                  </a:lnTo>
                  <a:cubicBezTo>
                    <a:pt x="4449" y="677"/>
                    <a:pt x="4444" y="684"/>
                    <a:pt x="4436" y="684"/>
                  </a:cubicBezTo>
                  <a:cubicBezTo>
                    <a:pt x="4434" y="684"/>
                    <a:pt x="4432" y="684"/>
                    <a:pt x="4430" y="683"/>
                  </a:cubicBezTo>
                  <a:cubicBezTo>
                    <a:pt x="4421" y="692"/>
                    <a:pt x="4427" y="701"/>
                    <a:pt x="4423" y="701"/>
                  </a:cubicBezTo>
                  <a:cubicBezTo>
                    <a:pt x="4422" y="701"/>
                    <a:pt x="4421" y="700"/>
                    <a:pt x="4419" y="699"/>
                  </a:cubicBezTo>
                  <a:cubicBezTo>
                    <a:pt x="4419" y="699"/>
                    <a:pt x="4408" y="699"/>
                    <a:pt x="4408" y="688"/>
                  </a:cubicBezTo>
                  <a:cubicBezTo>
                    <a:pt x="4404" y="692"/>
                    <a:pt x="4400" y="696"/>
                    <a:pt x="4396" y="696"/>
                  </a:cubicBezTo>
                  <a:cubicBezTo>
                    <a:pt x="4394" y="696"/>
                    <a:pt x="4393" y="695"/>
                    <a:pt x="4391" y="694"/>
                  </a:cubicBezTo>
                  <a:cubicBezTo>
                    <a:pt x="4385" y="688"/>
                    <a:pt x="4391" y="677"/>
                    <a:pt x="4391" y="671"/>
                  </a:cubicBezTo>
                  <a:lnTo>
                    <a:pt x="4391" y="671"/>
                  </a:lnTo>
                  <a:cubicBezTo>
                    <a:pt x="4385" y="688"/>
                    <a:pt x="4368" y="677"/>
                    <a:pt x="4363" y="688"/>
                  </a:cubicBezTo>
                  <a:cubicBezTo>
                    <a:pt x="4363" y="688"/>
                    <a:pt x="4363" y="677"/>
                    <a:pt x="4363" y="677"/>
                  </a:cubicBezTo>
                  <a:lnTo>
                    <a:pt x="4357" y="688"/>
                  </a:lnTo>
                  <a:cubicBezTo>
                    <a:pt x="4357" y="683"/>
                    <a:pt x="4357" y="683"/>
                    <a:pt x="4357" y="677"/>
                  </a:cubicBezTo>
                  <a:cubicBezTo>
                    <a:pt x="4356" y="677"/>
                    <a:pt x="4355" y="676"/>
                    <a:pt x="4355" y="676"/>
                  </a:cubicBezTo>
                  <a:cubicBezTo>
                    <a:pt x="4349" y="676"/>
                    <a:pt x="4354" y="691"/>
                    <a:pt x="4350" y="691"/>
                  </a:cubicBezTo>
                  <a:cubicBezTo>
                    <a:pt x="4349" y="691"/>
                    <a:pt x="4348" y="690"/>
                    <a:pt x="4346" y="688"/>
                  </a:cubicBezTo>
                  <a:cubicBezTo>
                    <a:pt x="4346" y="688"/>
                    <a:pt x="4346" y="683"/>
                    <a:pt x="4346" y="683"/>
                  </a:cubicBezTo>
                  <a:cubicBezTo>
                    <a:pt x="4344" y="681"/>
                    <a:pt x="4341" y="681"/>
                    <a:pt x="4338" y="681"/>
                  </a:cubicBezTo>
                  <a:cubicBezTo>
                    <a:pt x="4331" y="681"/>
                    <a:pt x="4321" y="684"/>
                    <a:pt x="4312" y="684"/>
                  </a:cubicBezTo>
                  <a:cubicBezTo>
                    <a:pt x="4308" y="684"/>
                    <a:pt x="4305" y="684"/>
                    <a:pt x="4301" y="683"/>
                  </a:cubicBezTo>
                  <a:cubicBezTo>
                    <a:pt x="4301" y="666"/>
                    <a:pt x="4318" y="677"/>
                    <a:pt x="4312" y="666"/>
                  </a:cubicBezTo>
                  <a:lnTo>
                    <a:pt x="4312" y="666"/>
                  </a:lnTo>
                  <a:cubicBezTo>
                    <a:pt x="4293" y="666"/>
                    <a:pt x="4274" y="678"/>
                    <a:pt x="4258" y="678"/>
                  </a:cubicBezTo>
                  <a:cubicBezTo>
                    <a:pt x="4256" y="678"/>
                    <a:pt x="4253" y="678"/>
                    <a:pt x="4251" y="677"/>
                  </a:cubicBezTo>
                  <a:cubicBezTo>
                    <a:pt x="4251" y="685"/>
                    <a:pt x="4250" y="687"/>
                    <a:pt x="4249" y="687"/>
                  </a:cubicBezTo>
                  <a:cubicBezTo>
                    <a:pt x="4245" y="687"/>
                    <a:pt x="4239" y="675"/>
                    <a:pt x="4233" y="675"/>
                  </a:cubicBezTo>
                  <a:cubicBezTo>
                    <a:pt x="4231" y="675"/>
                    <a:pt x="4230" y="676"/>
                    <a:pt x="4228" y="677"/>
                  </a:cubicBezTo>
                  <a:cubicBezTo>
                    <a:pt x="4228" y="677"/>
                    <a:pt x="4234" y="666"/>
                    <a:pt x="4234" y="666"/>
                  </a:cubicBezTo>
                  <a:cubicBezTo>
                    <a:pt x="4231" y="665"/>
                    <a:pt x="4228" y="664"/>
                    <a:pt x="4225" y="664"/>
                  </a:cubicBezTo>
                  <a:cubicBezTo>
                    <a:pt x="4213" y="664"/>
                    <a:pt x="4202" y="673"/>
                    <a:pt x="4184" y="677"/>
                  </a:cubicBezTo>
                  <a:lnTo>
                    <a:pt x="4184" y="671"/>
                  </a:lnTo>
                  <a:cubicBezTo>
                    <a:pt x="4178" y="666"/>
                    <a:pt x="4167" y="666"/>
                    <a:pt x="4156" y="666"/>
                  </a:cubicBezTo>
                  <a:cubicBezTo>
                    <a:pt x="4156" y="671"/>
                    <a:pt x="4150" y="666"/>
                    <a:pt x="4150" y="677"/>
                  </a:cubicBezTo>
                  <a:cubicBezTo>
                    <a:pt x="4144" y="666"/>
                    <a:pt x="4137" y="663"/>
                    <a:pt x="4130" y="663"/>
                  </a:cubicBezTo>
                  <a:cubicBezTo>
                    <a:pt x="4118" y="663"/>
                    <a:pt x="4105" y="674"/>
                    <a:pt x="4092" y="674"/>
                  </a:cubicBezTo>
                  <a:cubicBezTo>
                    <a:pt x="4087" y="674"/>
                    <a:pt x="4082" y="672"/>
                    <a:pt x="4077" y="666"/>
                  </a:cubicBezTo>
                  <a:cubicBezTo>
                    <a:pt x="4083" y="666"/>
                    <a:pt x="4083" y="660"/>
                    <a:pt x="4083" y="660"/>
                  </a:cubicBezTo>
                  <a:lnTo>
                    <a:pt x="4060" y="660"/>
                  </a:lnTo>
                  <a:cubicBezTo>
                    <a:pt x="4066" y="671"/>
                    <a:pt x="4066" y="671"/>
                    <a:pt x="4066" y="677"/>
                  </a:cubicBezTo>
                  <a:cubicBezTo>
                    <a:pt x="4066" y="683"/>
                    <a:pt x="4060" y="688"/>
                    <a:pt x="4055" y="688"/>
                  </a:cubicBezTo>
                  <a:cubicBezTo>
                    <a:pt x="4065" y="683"/>
                    <a:pt x="4057" y="674"/>
                    <a:pt x="4052" y="668"/>
                  </a:cubicBezTo>
                  <a:lnTo>
                    <a:pt x="4052" y="668"/>
                  </a:lnTo>
                  <a:cubicBezTo>
                    <a:pt x="4051" y="670"/>
                    <a:pt x="4049" y="674"/>
                    <a:pt x="4049" y="677"/>
                  </a:cubicBezTo>
                  <a:cubicBezTo>
                    <a:pt x="4048" y="672"/>
                    <a:pt x="4047" y="671"/>
                    <a:pt x="4047" y="671"/>
                  </a:cubicBezTo>
                  <a:cubicBezTo>
                    <a:pt x="4045" y="671"/>
                    <a:pt x="4046" y="687"/>
                    <a:pt x="4039" y="687"/>
                  </a:cubicBezTo>
                  <a:cubicBezTo>
                    <a:pt x="4037" y="687"/>
                    <a:pt x="4035" y="685"/>
                    <a:pt x="4032" y="683"/>
                  </a:cubicBezTo>
                  <a:lnTo>
                    <a:pt x="4038" y="677"/>
                  </a:lnTo>
                  <a:lnTo>
                    <a:pt x="4038" y="677"/>
                  </a:lnTo>
                  <a:cubicBezTo>
                    <a:pt x="4032" y="683"/>
                    <a:pt x="4027" y="688"/>
                    <a:pt x="4021" y="688"/>
                  </a:cubicBezTo>
                  <a:cubicBezTo>
                    <a:pt x="4016" y="671"/>
                    <a:pt x="4027" y="683"/>
                    <a:pt x="4027" y="671"/>
                  </a:cubicBezTo>
                  <a:lnTo>
                    <a:pt x="4027" y="671"/>
                  </a:lnTo>
                  <a:cubicBezTo>
                    <a:pt x="4019" y="671"/>
                    <a:pt x="4014" y="683"/>
                    <a:pt x="4009" y="683"/>
                  </a:cubicBezTo>
                  <a:cubicBezTo>
                    <a:pt x="4007" y="683"/>
                    <a:pt x="4006" y="682"/>
                    <a:pt x="4004" y="677"/>
                  </a:cubicBezTo>
                  <a:cubicBezTo>
                    <a:pt x="4004" y="677"/>
                    <a:pt x="4010" y="677"/>
                    <a:pt x="4016" y="671"/>
                  </a:cubicBezTo>
                  <a:cubicBezTo>
                    <a:pt x="4004" y="660"/>
                    <a:pt x="4004" y="660"/>
                    <a:pt x="3999" y="660"/>
                  </a:cubicBezTo>
                  <a:lnTo>
                    <a:pt x="3992" y="657"/>
                  </a:lnTo>
                  <a:lnTo>
                    <a:pt x="3992" y="657"/>
                  </a:lnTo>
                  <a:cubicBezTo>
                    <a:pt x="3984" y="672"/>
                    <a:pt x="3979" y="673"/>
                    <a:pt x="3974" y="673"/>
                  </a:cubicBezTo>
                  <a:cubicBezTo>
                    <a:pt x="3973" y="673"/>
                    <a:pt x="3971" y="673"/>
                    <a:pt x="3970" y="673"/>
                  </a:cubicBezTo>
                  <a:cubicBezTo>
                    <a:pt x="3966" y="673"/>
                    <a:pt x="3961" y="674"/>
                    <a:pt x="3954" y="683"/>
                  </a:cubicBezTo>
                  <a:cubicBezTo>
                    <a:pt x="3971" y="660"/>
                    <a:pt x="3960" y="671"/>
                    <a:pt x="3960" y="655"/>
                  </a:cubicBezTo>
                  <a:cubicBezTo>
                    <a:pt x="3955" y="655"/>
                    <a:pt x="3950" y="651"/>
                    <a:pt x="3952" y="646"/>
                  </a:cubicBezTo>
                  <a:lnTo>
                    <a:pt x="3952" y="646"/>
                  </a:lnTo>
                  <a:cubicBezTo>
                    <a:pt x="3952" y="647"/>
                    <a:pt x="3951" y="647"/>
                    <a:pt x="3950" y="647"/>
                  </a:cubicBezTo>
                  <a:cubicBezTo>
                    <a:pt x="3947" y="647"/>
                    <a:pt x="3944" y="643"/>
                    <a:pt x="3940" y="643"/>
                  </a:cubicBezTo>
                  <a:cubicBezTo>
                    <a:pt x="3938" y="643"/>
                    <a:pt x="3935" y="644"/>
                    <a:pt x="3932" y="649"/>
                  </a:cubicBezTo>
                  <a:cubicBezTo>
                    <a:pt x="3932" y="643"/>
                    <a:pt x="3926" y="649"/>
                    <a:pt x="3926" y="638"/>
                  </a:cubicBezTo>
                  <a:lnTo>
                    <a:pt x="3926" y="638"/>
                  </a:lnTo>
                  <a:cubicBezTo>
                    <a:pt x="3920" y="643"/>
                    <a:pt x="3932" y="649"/>
                    <a:pt x="3926" y="655"/>
                  </a:cubicBezTo>
                  <a:cubicBezTo>
                    <a:pt x="3924" y="656"/>
                    <a:pt x="3923" y="657"/>
                    <a:pt x="3921" y="657"/>
                  </a:cubicBezTo>
                  <a:cubicBezTo>
                    <a:pt x="3912" y="657"/>
                    <a:pt x="3902" y="644"/>
                    <a:pt x="3892" y="644"/>
                  </a:cubicBezTo>
                  <a:cubicBezTo>
                    <a:pt x="3888" y="644"/>
                    <a:pt x="3885" y="646"/>
                    <a:pt x="3881" y="649"/>
                  </a:cubicBezTo>
                  <a:cubicBezTo>
                    <a:pt x="3864" y="660"/>
                    <a:pt x="3859" y="677"/>
                    <a:pt x="3842" y="683"/>
                  </a:cubicBezTo>
                  <a:cubicBezTo>
                    <a:pt x="3836" y="671"/>
                    <a:pt x="3848" y="666"/>
                    <a:pt x="3848" y="666"/>
                  </a:cubicBezTo>
                  <a:cubicBezTo>
                    <a:pt x="3845" y="663"/>
                    <a:pt x="3842" y="662"/>
                    <a:pt x="3839" y="662"/>
                  </a:cubicBezTo>
                  <a:cubicBezTo>
                    <a:pt x="3835" y="662"/>
                    <a:pt x="3831" y="663"/>
                    <a:pt x="3825" y="666"/>
                  </a:cubicBezTo>
                  <a:cubicBezTo>
                    <a:pt x="3831" y="660"/>
                    <a:pt x="3825" y="655"/>
                    <a:pt x="3825" y="649"/>
                  </a:cubicBezTo>
                  <a:cubicBezTo>
                    <a:pt x="3821" y="654"/>
                    <a:pt x="3820" y="662"/>
                    <a:pt x="3817" y="662"/>
                  </a:cubicBezTo>
                  <a:cubicBezTo>
                    <a:pt x="3816" y="662"/>
                    <a:pt x="3815" y="661"/>
                    <a:pt x="3814" y="660"/>
                  </a:cubicBezTo>
                  <a:cubicBezTo>
                    <a:pt x="3814" y="655"/>
                    <a:pt x="3814" y="649"/>
                    <a:pt x="3820" y="643"/>
                  </a:cubicBezTo>
                  <a:lnTo>
                    <a:pt x="3820" y="643"/>
                  </a:lnTo>
                  <a:cubicBezTo>
                    <a:pt x="3814" y="649"/>
                    <a:pt x="3803" y="655"/>
                    <a:pt x="3797" y="660"/>
                  </a:cubicBezTo>
                  <a:lnTo>
                    <a:pt x="3792" y="666"/>
                  </a:lnTo>
                  <a:cubicBezTo>
                    <a:pt x="3793" y="672"/>
                    <a:pt x="3796" y="675"/>
                    <a:pt x="3799" y="675"/>
                  </a:cubicBezTo>
                  <a:cubicBezTo>
                    <a:pt x="3806" y="675"/>
                    <a:pt x="3817" y="660"/>
                    <a:pt x="3825" y="660"/>
                  </a:cubicBezTo>
                  <a:lnTo>
                    <a:pt x="3825" y="660"/>
                  </a:lnTo>
                  <a:lnTo>
                    <a:pt x="3820" y="683"/>
                  </a:lnTo>
                  <a:lnTo>
                    <a:pt x="3831" y="666"/>
                  </a:lnTo>
                  <a:lnTo>
                    <a:pt x="3831" y="666"/>
                  </a:lnTo>
                  <a:cubicBezTo>
                    <a:pt x="3831" y="671"/>
                    <a:pt x="3831" y="683"/>
                    <a:pt x="3825" y="683"/>
                  </a:cubicBezTo>
                  <a:cubicBezTo>
                    <a:pt x="3828" y="686"/>
                    <a:pt x="3831" y="687"/>
                    <a:pt x="3832" y="687"/>
                  </a:cubicBezTo>
                  <a:cubicBezTo>
                    <a:pt x="3835" y="687"/>
                    <a:pt x="3837" y="684"/>
                    <a:pt x="3838" y="684"/>
                  </a:cubicBezTo>
                  <a:cubicBezTo>
                    <a:pt x="3839" y="684"/>
                    <a:pt x="3840" y="685"/>
                    <a:pt x="3842" y="688"/>
                  </a:cubicBezTo>
                  <a:cubicBezTo>
                    <a:pt x="3842" y="694"/>
                    <a:pt x="3842" y="694"/>
                    <a:pt x="3842" y="694"/>
                  </a:cubicBezTo>
                  <a:lnTo>
                    <a:pt x="3848" y="688"/>
                  </a:lnTo>
                  <a:lnTo>
                    <a:pt x="3848" y="688"/>
                  </a:lnTo>
                  <a:cubicBezTo>
                    <a:pt x="3848" y="694"/>
                    <a:pt x="3848" y="699"/>
                    <a:pt x="3842" y="699"/>
                  </a:cubicBezTo>
                  <a:cubicBezTo>
                    <a:pt x="3845" y="701"/>
                    <a:pt x="3848" y="702"/>
                    <a:pt x="3850" y="702"/>
                  </a:cubicBezTo>
                  <a:cubicBezTo>
                    <a:pt x="3858" y="702"/>
                    <a:pt x="3862" y="694"/>
                    <a:pt x="3866" y="694"/>
                  </a:cubicBezTo>
                  <a:cubicBezTo>
                    <a:pt x="3867" y="694"/>
                    <a:pt x="3869" y="695"/>
                    <a:pt x="3870" y="699"/>
                  </a:cubicBezTo>
                  <a:cubicBezTo>
                    <a:pt x="3887" y="694"/>
                    <a:pt x="3870" y="688"/>
                    <a:pt x="3887" y="671"/>
                  </a:cubicBezTo>
                  <a:lnTo>
                    <a:pt x="3892" y="705"/>
                  </a:lnTo>
                  <a:lnTo>
                    <a:pt x="3898" y="694"/>
                  </a:lnTo>
                  <a:cubicBezTo>
                    <a:pt x="3898" y="694"/>
                    <a:pt x="3904" y="694"/>
                    <a:pt x="3904" y="699"/>
                  </a:cubicBezTo>
                  <a:cubicBezTo>
                    <a:pt x="3909" y="688"/>
                    <a:pt x="3898" y="694"/>
                    <a:pt x="3904" y="683"/>
                  </a:cubicBezTo>
                  <a:lnTo>
                    <a:pt x="3904" y="683"/>
                  </a:lnTo>
                  <a:cubicBezTo>
                    <a:pt x="3915" y="699"/>
                    <a:pt x="3932" y="683"/>
                    <a:pt x="3932" y="705"/>
                  </a:cubicBezTo>
                  <a:cubicBezTo>
                    <a:pt x="3937" y="694"/>
                    <a:pt x="3926" y="694"/>
                    <a:pt x="3932" y="688"/>
                  </a:cubicBezTo>
                  <a:lnTo>
                    <a:pt x="3932" y="688"/>
                  </a:lnTo>
                  <a:cubicBezTo>
                    <a:pt x="3933" y="695"/>
                    <a:pt x="3936" y="697"/>
                    <a:pt x="3938" y="697"/>
                  </a:cubicBezTo>
                  <a:cubicBezTo>
                    <a:pt x="3942" y="697"/>
                    <a:pt x="3947" y="691"/>
                    <a:pt x="3951" y="691"/>
                  </a:cubicBezTo>
                  <a:cubicBezTo>
                    <a:pt x="3952" y="691"/>
                    <a:pt x="3953" y="692"/>
                    <a:pt x="3954" y="694"/>
                  </a:cubicBezTo>
                  <a:cubicBezTo>
                    <a:pt x="3948" y="705"/>
                    <a:pt x="3943" y="699"/>
                    <a:pt x="3948" y="711"/>
                  </a:cubicBezTo>
                  <a:cubicBezTo>
                    <a:pt x="3950" y="704"/>
                    <a:pt x="3952" y="702"/>
                    <a:pt x="3954" y="702"/>
                  </a:cubicBezTo>
                  <a:cubicBezTo>
                    <a:pt x="3960" y="702"/>
                    <a:pt x="3968" y="716"/>
                    <a:pt x="3976" y="716"/>
                  </a:cubicBezTo>
                  <a:cubicBezTo>
                    <a:pt x="3976" y="713"/>
                    <a:pt x="3976" y="708"/>
                    <a:pt x="3976" y="705"/>
                  </a:cubicBezTo>
                  <a:lnTo>
                    <a:pt x="4004" y="705"/>
                  </a:lnTo>
                  <a:cubicBezTo>
                    <a:pt x="3999" y="710"/>
                    <a:pt x="4021" y="711"/>
                    <a:pt x="4034" y="719"/>
                  </a:cubicBezTo>
                  <a:lnTo>
                    <a:pt x="4034" y="719"/>
                  </a:lnTo>
                  <a:cubicBezTo>
                    <a:pt x="4040" y="706"/>
                    <a:pt x="4050" y="710"/>
                    <a:pt x="4060" y="705"/>
                  </a:cubicBezTo>
                  <a:lnTo>
                    <a:pt x="4060" y="705"/>
                  </a:lnTo>
                  <a:cubicBezTo>
                    <a:pt x="4055" y="716"/>
                    <a:pt x="4055" y="722"/>
                    <a:pt x="4049" y="727"/>
                  </a:cubicBezTo>
                  <a:lnTo>
                    <a:pt x="4060" y="727"/>
                  </a:lnTo>
                  <a:cubicBezTo>
                    <a:pt x="4060" y="722"/>
                    <a:pt x="4060" y="716"/>
                    <a:pt x="4066" y="716"/>
                  </a:cubicBezTo>
                  <a:lnTo>
                    <a:pt x="4066" y="727"/>
                  </a:lnTo>
                  <a:cubicBezTo>
                    <a:pt x="4075" y="727"/>
                    <a:pt x="4084" y="720"/>
                    <a:pt x="4093" y="720"/>
                  </a:cubicBezTo>
                  <a:cubicBezTo>
                    <a:pt x="4095" y="720"/>
                    <a:pt x="4097" y="721"/>
                    <a:pt x="4100" y="722"/>
                  </a:cubicBezTo>
                  <a:cubicBezTo>
                    <a:pt x="4100" y="711"/>
                    <a:pt x="4094" y="688"/>
                    <a:pt x="4105" y="683"/>
                  </a:cubicBezTo>
                  <a:cubicBezTo>
                    <a:pt x="4105" y="688"/>
                    <a:pt x="4105" y="699"/>
                    <a:pt x="4105" y="705"/>
                  </a:cubicBezTo>
                  <a:cubicBezTo>
                    <a:pt x="4105" y="699"/>
                    <a:pt x="4105" y="699"/>
                    <a:pt x="4111" y="699"/>
                  </a:cubicBezTo>
                  <a:lnTo>
                    <a:pt x="4105" y="711"/>
                  </a:lnTo>
                  <a:cubicBezTo>
                    <a:pt x="4106" y="711"/>
                    <a:pt x="4107" y="712"/>
                    <a:pt x="4107" y="712"/>
                  </a:cubicBezTo>
                  <a:cubicBezTo>
                    <a:pt x="4109" y="712"/>
                    <a:pt x="4107" y="704"/>
                    <a:pt x="4109" y="704"/>
                  </a:cubicBezTo>
                  <a:cubicBezTo>
                    <a:pt x="4109" y="704"/>
                    <a:pt x="4110" y="704"/>
                    <a:pt x="4111" y="705"/>
                  </a:cubicBezTo>
                  <a:cubicBezTo>
                    <a:pt x="4111" y="711"/>
                    <a:pt x="4116" y="711"/>
                    <a:pt x="4116" y="716"/>
                  </a:cubicBezTo>
                  <a:cubicBezTo>
                    <a:pt x="4113" y="716"/>
                    <a:pt x="4111" y="714"/>
                    <a:pt x="4109" y="714"/>
                  </a:cubicBezTo>
                  <a:cubicBezTo>
                    <a:pt x="4108" y="714"/>
                    <a:pt x="4107" y="714"/>
                    <a:pt x="4105" y="716"/>
                  </a:cubicBezTo>
                  <a:cubicBezTo>
                    <a:pt x="4111" y="716"/>
                    <a:pt x="4122" y="722"/>
                    <a:pt x="4122" y="733"/>
                  </a:cubicBezTo>
                  <a:cubicBezTo>
                    <a:pt x="4122" y="727"/>
                    <a:pt x="4122" y="716"/>
                    <a:pt x="4128" y="716"/>
                  </a:cubicBezTo>
                  <a:cubicBezTo>
                    <a:pt x="4139" y="716"/>
                    <a:pt x="4128" y="727"/>
                    <a:pt x="4133" y="733"/>
                  </a:cubicBezTo>
                  <a:cubicBezTo>
                    <a:pt x="4139" y="727"/>
                    <a:pt x="4144" y="733"/>
                    <a:pt x="4144" y="722"/>
                  </a:cubicBezTo>
                  <a:cubicBezTo>
                    <a:pt x="4150" y="722"/>
                    <a:pt x="4150" y="727"/>
                    <a:pt x="4150" y="733"/>
                  </a:cubicBezTo>
                  <a:cubicBezTo>
                    <a:pt x="4156" y="727"/>
                    <a:pt x="4172" y="733"/>
                    <a:pt x="4172" y="716"/>
                  </a:cubicBezTo>
                  <a:lnTo>
                    <a:pt x="4167" y="716"/>
                  </a:lnTo>
                  <a:cubicBezTo>
                    <a:pt x="4173" y="712"/>
                    <a:pt x="4179" y="710"/>
                    <a:pt x="4184" y="710"/>
                  </a:cubicBezTo>
                  <a:cubicBezTo>
                    <a:pt x="4198" y="710"/>
                    <a:pt x="4211" y="722"/>
                    <a:pt x="4223" y="722"/>
                  </a:cubicBezTo>
                  <a:cubicBezTo>
                    <a:pt x="4234" y="722"/>
                    <a:pt x="4245" y="722"/>
                    <a:pt x="4256" y="711"/>
                  </a:cubicBezTo>
                  <a:cubicBezTo>
                    <a:pt x="4256" y="711"/>
                    <a:pt x="4262" y="722"/>
                    <a:pt x="4262" y="727"/>
                  </a:cubicBezTo>
                  <a:cubicBezTo>
                    <a:pt x="4265" y="724"/>
                    <a:pt x="4267" y="721"/>
                    <a:pt x="4269" y="721"/>
                  </a:cubicBezTo>
                  <a:cubicBezTo>
                    <a:pt x="4271" y="721"/>
                    <a:pt x="4274" y="723"/>
                    <a:pt x="4279" y="727"/>
                  </a:cubicBezTo>
                  <a:cubicBezTo>
                    <a:pt x="4273" y="733"/>
                    <a:pt x="4284" y="733"/>
                    <a:pt x="4273" y="733"/>
                  </a:cubicBezTo>
                  <a:cubicBezTo>
                    <a:pt x="4280" y="736"/>
                    <a:pt x="4282" y="740"/>
                    <a:pt x="4286" y="740"/>
                  </a:cubicBezTo>
                  <a:cubicBezTo>
                    <a:pt x="4288" y="740"/>
                    <a:pt x="4291" y="738"/>
                    <a:pt x="4296" y="733"/>
                  </a:cubicBezTo>
                  <a:lnTo>
                    <a:pt x="4296" y="733"/>
                  </a:lnTo>
                  <a:cubicBezTo>
                    <a:pt x="4292" y="741"/>
                    <a:pt x="4296" y="746"/>
                    <a:pt x="4302" y="746"/>
                  </a:cubicBezTo>
                  <a:cubicBezTo>
                    <a:pt x="4303" y="746"/>
                    <a:pt x="4305" y="746"/>
                    <a:pt x="4307" y="744"/>
                  </a:cubicBezTo>
                  <a:lnTo>
                    <a:pt x="4301" y="733"/>
                  </a:lnTo>
                  <a:cubicBezTo>
                    <a:pt x="4307" y="733"/>
                    <a:pt x="4312" y="733"/>
                    <a:pt x="4318" y="739"/>
                  </a:cubicBezTo>
                  <a:lnTo>
                    <a:pt x="4312" y="750"/>
                  </a:lnTo>
                  <a:cubicBezTo>
                    <a:pt x="4317" y="754"/>
                    <a:pt x="4321" y="756"/>
                    <a:pt x="4325" y="756"/>
                  </a:cubicBezTo>
                  <a:cubicBezTo>
                    <a:pt x="4336" y="756"/>
                    <a:pt x="4346" y="744"/>
                    <a:pt x="4355" y="744"/>
                  </a:cubicBezTo>
                  <a:cubicBezTo>
                    <a:pt x="4360" y="744"/>
                    <a:pt x="4364" y="747"/>
                    <a:pt x="4368" y="755"/>
                  </a:cubicBezTo>
                  <a:cubicBezTo>
                    <a:pt x="4374" y="744"/>
                    <a:pt x="4357" y="744"/>
                    <a:pt x="4363" y="733"/>
                  </a:cubicBezTo>
                  <a:lnTo>
                    <a:pt x="4363" y="733"/>
                  </a:lnTo>
                  <a:cubicBezTo>
                    <a:pt x="4374" y="739"/>
                    <a:pt x="4380" y="761"/>
                    <a:pt x="4385" y="761"/>
                  </a:cubicBezTo>
                  <a:cubicBezTo>
                    <a:pt x="4386" y="762"/>
                    <a:pt x="4387" y="762"/>
                    <a:pt x="4388" y="762"/>
                  </a:cubicBezTo>
                  <a:cubicBezTo>
                    <a:pt x="4396" y="762"/>
                    <a:pt x="4398" y="744"/>
                    <a:pt x="4409" y="744"/>
                  </a:cubicBezTo>
                  <a:cubicBezTo>
                    <a:pt x="4410" y="744"/>
                    <a:pt x="4412" y="744"/>
                    <a:pt x="4413" y="744"/>
                  </a:cubicBezTo>
                  <a:cubicBezTo>
                    <a:pt x="4413" y="739"/>
                    <a:pt x="4413" y="722"/>
                    <a:pt x="4419" y="716"/>
                  </a:cubicBezTo>
                  <a:cubicBezTo>
                    <a:pt x="4430" y="722"/>
                    <a:pt x="4430" y="744"/>
                    <a:pt x="4424" y="744"/>
                  </a:cubicBezTo>
                  <a:cubicBezTo>
                    <a:pt x="4419" y="744"/>
                    <a:pt x="4413" y="750"/>
                    <a:pt x="4419" y="755"/>
                  </a:cubicBezTo>
                  <a:lnTo>
                    <a:pt x="4419" y="750"/>
                  </a:lnTo>
                  <a:cubicBezTo>
                    <a:pt x="4424" y="755"/>
                    <a:pt x="4436" y="755"/>
                    <a:pt x="4436" y="761"/>
                  </a:cubicBezTo>
                  <a:cubicBezTo>
                    <a:pt x="4441" y="761"/>
                    <a:pt x="4436" y="755"/>
                    <a:pt x="4436" y="750"/>
                  </a:cubicBezTo>
                  <a:lnTo>
                    <a:pt x="4436" y="750"/>
                  </a:lnTo>
                  <a:cubicBezTo>
                    <a:pt x="4441" y="755"/>
                    <a:pt x="4445" y="755"/>
                    <a:pt x="4450" y="755"/>
                  </a:cubicBezTo>
                  <a:cubicBezTo>
                    <a:pt x="4454" y="755"/>
                    <a:pt x="4458" y="755"/>
                    <a:pt x="4464" y="761"/>
                  </a:cubicBezTo>
                  <a:cubicBezTo>
                    <a:pt x="4464" y="755"/>
                    <a:pt x="4464" y="750"/>
                    <a:pt x="4464" y="750"/>
                  </a:cubicBezTo>
                  <a:cubicBezTo>
                    <a:pt x="4466" y="751"/>
                    <a:pt x="4468" y="751"/>
                    <a:pt x="4470" y="751"/>
                  </a:cubicBezTo>
                  <a:cubicBezTo>
                    <a:pt x="4479" y="751"/>
                    <a:pt x="4476" y="739"/>
                    <a:pt x="4486" y="739"/>
                  </a:cubicBezTo>
                  <a:lnTo>
                    <a:pt x="4486" y="739"/>
                  </a:lnTo>
                  <a:cubicBezTo>
                    <a:pt x="4491" y="743"/>
                    <a:pt x="4484" y="751"/>
                    <a:pt x="4490" y="751"/>
                  </a:cubicBezTo>
                  <a:cubicBezTo>
                    <a:pt x="4492" y="751"/>
                    <a:pt x="4494" y="751"/>
                    <a:pt x="4497" y="750"/>
                  </a:cubicBezTo>
                  <a:lnTo>
                    <a:pt x="4497" y="750"/>
                  </a:lnTo>
                  <a:cubicBezTo>
                    <a:pt x="4503" y="755"/>
                    <a:pt x="4497" y="767"/>
                    <a:pt x="4492" y="772"/>
                  </a:cubicBezTo>
                  <a:cubicBezTo>
                    <a:pt x="4494" y="769"/>
                    <a:pt x="4497" y="768"/>
                    <a:pt x="4500" y="768"/>
                  </a:cubicBezTo>
                  <a:cubicBezTo>
                    <a:pt x="4508" y="768"/>
                    <a:pt x="4515" y="778"/>
                    <a:pt x="4520" y="778"/>
                  </a:cubicBezTo>
                  <a:lnTo>
                    <a:pt x="4514" y="783"/>
                  </a:lnTo>
                  <a:lnTo>
                    <a:pt x="4525" y="783"/>
                  </a:lnTo>
                  <a:lnTo>
                    <a:pt x="4520" y="772"/>
                  </a:lnTo>
                  <a:cubicBezTo>
                    <a:pt x="4525" y="772"/>
                    <a:pt x="4531" y="772"/>
                    <a:pt x="4531" y="778"/>
                  </a:cubicBezTo>
                  <a:lnTo>
                    <a:pt x="4531" y="778"/>
                  </a:lnTo>
                  <a:cubicBezTo>
                    <a:pt x="4531" y="772"/>
                    <a:pt x="4525" y="761"/>
                    <a:pt x="4536" y="750"/>
                  </a:cubicBezTo>
                  <a:cubicBezTo>
                    <a:pt x="4536" y="751"/>
                    <a:pt x="4537" y="752"/>
                    <a:pt x="4538" y="752"/>
                  </a:cubicBezTo>
                  <a:cubicBezTo>
                    <a:pt x="4539" y="752"/>
                    <a:pt x="4541" y="751"/>
                    <a:pt x="4543" y="751"/>
                  </a:cubicBezTo>
                  <a:cubicBezTo>
                    <a:pt x="4546" y="751"/>
                    <a:pt x="4550" y="753"/>
                    <a:pt x="4553" y="761"/>
                  </a:cubicBezTo>
                  <a:cubicBezTo>
                    <a:pt x="4551" y="760"/>
                    <a:pt x="4549" y="760"/>
                    <a:pt x="4548" y="760"/>
                  </a:cubicBezTo>
                  <a:cubicBezTo>
                    <a:pt x="4542" y="760"/>
                    <a:pt x="4547" y="768"/>
                    <a:pt x="4543" y="774"/>
                  </a:cubicBezTo>
                  <a:lnTo>
                    <a:pt x="4543" y="774"/>
                  </a:lnTo>
                  <a:cubicBezTo>
                    <a:pt x="4543" y="774"/>
                    <a:pt x="4542" y="774"/>
                    <a:pt x="4542" y="774"/>
                  </a:cubicBezTo>
                  <a:cubicBezTo>
                    <a:pt x="4541" y="774"/>
                    <a:pt x="4539" y="775"/>
                    <a:pt x="4536" y="778"/>
                  </a:cubicBezTo>
                  <a:cubicBezTo>
                    <a:pt x="4540" y="777"/>
                    <a:pt x="4542" y="775"/>
                    <a:pt x="4543" y="774"/>
                  </a:cubicBezTo>
                  <a:lnTo>
                    <a:pt x="4543" y="774"/>
                  </a:lnTo>
                  <a:cubicBezTo>
                    <a:pt x="4544" y="774"/>
                    <a:pt x="4545" y="776"/>
                    <a:pt x="4548" y="778"/>
                  </a:cubicBezTo>
                  <a:cubicBezTo>
                    <a:pt x="4550" y="782"/>
                    <a:pt x="4552" y="783"/>
                    <a:pt x="4553" y="783"/>
                  </a:cubicBezTo>
                  <a:cubicBezTo>
                    <a:pt x="4558" y="783"/>
                    <a:pt x="4557" y="767"/>
                    <a:pt x="4570" y="767"/>
                  </a:cubicBezTo>
                  <a:lnTo>
                    <a:pt x="4570" y="767"/>
                  </a:lnTo>
                  <a:cubicBezTo>
                    <a:pt x="4566" y="771"/>
                    <a:pt x="4568" y="779"/>
                    <a:pt x="4573" y="779"/>
                  </a:cubicBezTo>
                  <a:cubicBezTo>
                    <a:pt x="4574" y="779"/>
                    <a:pt x="4575" y="779"/>
                    <a:pt x="4576" y="778"/>
                  </a:cubicBezTo>
                  <a:cubicBezTo>
                    <a:pt x="4570" y="778"/>
                    <a:pt x="4570" y="767"/>
                    <a:pt x="4576" y="761"/>
                  </a:cubicBezTo>
                  <a:cubicBezTo>
                    <a:pt x="4578" y="762"/>
                    <a:pt x="4580" y="763"/>
                    <a:pt x="4581" y="763"/>
                  </a:cubicBezTo>
                  <a:cubicBezTo>
                    <a:pt x="4587" y="763"/>
                    <a:pt x="4588" y="755"/>
                    <a:pt x="4592" y="755"/>
                  </a:cubicBezTo>
                  <a:lnTo>
                    <a:pt x="4587" y="755"/>
                  </a:lnTo>
                  <a:cubicBezTo>
                    <a:pt x="4592" y="744"/>
                    <a:pt x="4598" y="744"/>
                    <a:pt x="4604" y="744"/>
                  </a:cubicBezTo>
                  <a:cubicBezTo>
                    <a:pt x="4604" y="745"/>
                    <a:pt x="4603" y="746"/>
                    <a:pt x="4603" y="747"/>
                  </a:cubicBezTo>
                  <a:lnTo>
                    <a:pt x="4603" y="747"/>
                  </a:lnTo>
                  <a:cubicBezTo>
                    <a:pt x="4603" y="747"/>
                    <a:pt x="4603" y="747"/>
                    <a:pt x="4603" y="747"/>
                  </a:cubicBezTo>
                  <a:cubicBezTo>
                    <a:pt x="4610" y="747"/>
                    <a:pt x="4614" y="758"/>
                    <a:pt x="4621" y="758"/>
                  </a:cubicBezTo>
                  <a:cubicBezTo>
                    <a:pt x="4622" y="758"/>
                    <a:pt x="4624" y="757"/>
                    <a:pt x="4626" y="755"/>
                  </a:cubicBezTo>
                  <a:cubicBezTo>
                    <a:pt x="4632" y="761"/>
                    <a:pt x="4626" y="772"/>
                    <a:pt x="4632" y="778"/>
                  </a:cubicBezTo>
                  <a:cubicBezTo>
                    <a:pt x="4634" y="776"/>
                    <a:pt x="4636" y="775"/>
                    <a:pt x="4637" y="775"/>
                  </a:cubicBezTo>
                  <a:cubicBezTo>
                    <a:pt x="4643" y="775"/>
                    <a:pt x="4645" y="784"/>
                    <a:pt x="4651" y="784"/>
                  </a:cubicBezTo>
                  <a:cubicBezTo>
                    <a:pt x="4652" y="784"/>
                    <a:pt x="4653" y="784"/>
                    <a:pt x="4654" y="783"/>
                  </a:cubicBezTo>
                  <a:cubicBezTo>
                    <a:pt x="4654" y="772"/>
                    <a:pt x="4649" y="772"/>
                    <a:pt x="4660" y="761"/>
                  </a:cubicBezTo>
                  <a:lnTo>
                    <a:pt x="4660" y="761"/>
                  </a:lnTo>
                  <a:lnTo>
                    <a:pt x="4637" y="767"/>
                  </a:lnTo>
                  <a:lnTo>
                    <a:pt x="4654" y="755"/>
                  </a:lnTo>
                  <a:lnTo>
                    <a:pt x="4654" y="755"/>
                  </a:lnTo>
                  <a:cubicBezTo>
                    <a:pt x="4650" y="755"/>
                    <a:pt x="4644" y="758"/>
                    <a:pt x="4640" y="758"/>
                  </a:cubicBezTo>
                  <a:cubicBezTo>
                    <a:pt x="4639" y="758"/>
                    <a:pt x="4637" y="757"/>
                    <a:pt x="4637" y="755"/>
                  </a:cubicBezTo>
                  <a:cubicBezTo>
                    <a:pt x="4641" y="752"/>
                    <a:pt x="4642" y="750"/>
                    <a:pt x="4641" y="748"/>
                  </a:cubicBezTo>
                  <a:lnTo>
                    <a:pt x="4641" y="748"/>
                  </a:lnTo>
                  <a:cubicBezTo>
                    <a:pt x="4642" y="749"/>
                    <a:pt x="4644" y="750"/>
                    <a:pt x="4645" y="750"/>
                  </a:cubicBezTo>
                  <a:cubicBezTo>
                    <a:pt x="4652" y="750"/>
                    <a:pt x="4658" y="742"/>
                    <a:pt x="4662" y="742"/>
                  </a:cubicBezTo>
                  <a:cubicBezTo>
                    <a:pt x="4663" y="742"/>
                    <a:pt x="4664" y="742"/>
                    <a:pt x="4665" y="744"/>
                  </a:cubicBezTo>
                  <a:lnTo>
                    <a:pt x="4665" y="772"/>
                  </a:lnTo>
                  <a:cubicBezTo>
                    <a:pt x="4668" y="775"/>
                    <a:pt x="4670" y="775"/>
                    <a:pt x="4673" y="775"/>
                  </a:cubicBezTo>
                  <a:cubicBezTo>
                    <a:pt x="4682" y="775"/>
                    <a:pt x="4693" y="766"/>
                    <a:pt x="4704" y="766"/>
                  </a:cubicBezTo>
                  <a:cubicBezTo>
                    <a:pt x="4706" y="766"/>
                    <a:pt x="4708" y="766"/>
                    <a:pt x="4710" y="767"/>
                  </a:cubicBezTo>
                  <a:lnTo>
                    <a:pt x="4705" y="761"/>
                  </a:lnTo>
                  <a:cubicBezTo>
                    <a:pt x="4705" y="757"/>
                    <a:pt x="4706" y="756"/>
                    <a:pt x="4708" y="756"/>
                  </a:cubicBezTo>
                  <a:cubicBezTo>
                    <a:pt x="4711" y="756"/>
                    <a:pt x="4714" y="757"/>
                    <a:pt x="4717" y="757"/>
                  </a:cubicBezTo>
                  <a:cubicBezTo>
                    <a:pt x="4718" y="757"/>
                    <a:pt x="4720" y="757"/>
                    <a:pt x="4721" y="755"/>
                  </a:cubicBezTo>
                  <a:cubicBezTo>
                    <a:pt x="4721" y="767"/>
                    <a:pt x="4727" y="772"/>
                    <a:pt x="4727" y="778"/>
                  </a:cubicBezTo>
                  <a:cubicBezTo>
                    <a:pt x="4727" y="772"/>
                    <a:pt x="4744" y="778"/>
                    <a:pt x="4744" y="761"/>
                  </a:cubicBezTo>
                  <a:lnTo>
                    <a:pt x="4749" y="772"/>
                  </a:lnTo>
                  <a:cubicBezTo>
                    <a:pt x="4751" y="773"/>
                    <a:pt x="4752" y="773"/>
                    <a:pt x="4753" y="773"/>
                  </a:cubicBezTo>
                  <a:cubicBezTo>
                    <a:pt x="4766" y="773"/>
                    <a:pt x="4772" y="749"/>
                    <a:pt x="4780" y="749"/>
                  </a:cubicBezTo>
                  <a:cubicBezTo>
                    <a:pt x="4781" y="749"/>
                    <a:pt x="4782" y="749"/>
                    <a:pt x="4783" y="750"/>
                  </a:cubicBezTo>
                  <a:cubicBezTo>
                    <a:pt x="4783" y="761"/>
                    <a:pt x="4789" y="767"/>
                    <a:pt x="4777" y="772"/>
                  </a:cubicBezTo>
                  <a:cubicBezTo>
                    <a:pt x="4781" y="772"/>
                    <a:pt x="4785" y="775"/>
                    <a:pt x="4787" y="775"/>
                  </a:cubicBezTo>
                  <a:cubicBezTo>
                    <a:pt x="4788" y="775"/>
                    <a:pt x="4789" y="774"/>
                    <a:pt x="4789" y="772"/>
                  </a:cubicBezTo>
                  <a:cubicBezTo>
                    <a:pt x="4789" y="773"/>
                    <a:pt x="4789" y="773"/>
                    <a:pt x="4789" y="773"/>
                  </a:cubicBezTo>
                  <a:cubicBezTo>
                    <a:pt x="4791" y="773"/>
                    <a:pt x="4796" y="763"/>
                    <a:pt x="4801" y="763"/>
                  </a:cubicBezTo>
                  <a:cubicBezTo>
                    <a:pt x="4803" y="763"/>
                    <a:pt x="4804" y="764"/>
                    <a:pt x="4805" y="767"/>
                  </a:cubicBezTo>
                  <a:cubicBezTo>
                    <a:pt x="4805" y="761"/>
                    <a:pt x="4805" y="755"/>
                    <a:pt x="4811" y="755"/>
                  </a:cubicBezTo>
                  <a:cubicBezTo>
                    <a:pt x="4813" y="755"/>
                    <a:pt x="4813" y="756"/>
                    <a:pt x="4813" y="757"/>
                  </a:cubicBezTo>
                  <a:lnTo>
                    <a:pt x="4813" y="757"/>
                  </a:lnTo>
                  <a:cubicBezTo>
                    <a:pt x="4816" y="754"/>
                    <a:pt x="4820" y="752"/>
                    <a:pt x="4817" y="744"/>
                  </a:cubicBezTo>
                  <a:lnTo>
                    <a:pt x="4817" y="744"/>
                  </a:lnTo>
                  <a:cubicBezTo>
                    <a:pt x="4823" y="756"/>
                    <a:pt x="4832" y="758"/>
                    <a:pt x="4841" y="758"/>
                  </a:cubicBezTo>
                  <a:cubicBezTo>
                    <a:pt x="4846" y="758"/>
                    <a:pt x="4851" y="757"/>
                    <a:pt x="4855" y="757"/>
                  </a:cubicBezTo>
                  <a:cubicBezTo>
                    <a:pt x="4862" y="757"/>
                    <a:pt x="4869" y="759"/>
                    <a:pt x="4873" y="767"/>
                  </a:cubicBezTo>
                  <a:cubicBezTo>
                    <a:pt x="4884" y="767"/>
                    <a:pt x="4895" y="761"/>
                    <a:pt x="4906" y="761"/>
                  </a:cubicBezTo>
                  <a:cubicBezTo>
                    <a:pt x="4906" y="767"/>
                    <a:pt x="4906" y="767"/>
                    <a:pt x="4906" y="767"/>
                  </a:cubicBezTo>
                  <a:cubicBezTo>
                    <a:pt x="4908" y="768"/>
                    <a:pt x="4909" y="769"/>
                    <a:pt x="4910" y="769"/>
                  </a:cubicBezTo>
                  <a:cubicBezTo>
                    <a:pt x="4915" y="769"/>
                    <a:pt x="4914" y="748"/>
                    <a:pt x="4923" y="748"/>
                  </a:cubicBezTo>
                  <a:cubicBezTo>
                    <a:pt x="4925" y="748"/>
                    <a:pt x="4926" y="748"/>
                    <a:pt x="4929" y="750"/>
                  </a:cubicBezTo>
                  <a:cubicBezTo>
                    <a:pt x="4934" y="767"/>
                    <a:pt x="4923" y="761"/>
                    <a:pt x="4923" y="767"/>
                  </a:cubicBezTo>
                  <a:cubicBezTo>
                    <a:pt x="4923" y="776"/>
                    <a:pt x="4925" y="778"/>
                    <a:pt x="4929" y="778"/>
                  </a:cubicBezTo>
                  <a:cubicBezTo>
                    <a:pt x="4933" y="778"/>
                    <a:pt x="4940" y="773"/>
                    <a:pt x="4945" y="773"/>
                  </a:cubicBezTo>
                  <a:cubicBezTo>
                    <a:pt x="4948" y="773"/>
                    <a:pt x="4950" y="774"/>
                    <a:pt x="4951" y="778"/>
                  </a:cubicBezTo>
                  <a:lnTo>
                    <a:pt x="4951" y="783"/>
                  </a:lnTo>
                  <a:cubicBezTo>
                    <a:pt x="4952" y="786"/>
                    <a:pt x="4953" y="787"/>
                    <a:pt x="4955" y="787"/>
                  </a:cubicBezTo>
                  <a:cubicBezTo>
                    <a:pt x="4961" y="787"/>
                    <a:pt x="4971" y="772"/>
                    <a:pt x="4985" y="772"/>
                  </a:cubicBezTo>
                  <a:cubicBezTo>
                    <a:pt x="4985" y="772"/>
                    <a:pt x="4985" y="778"/>
                    <a:pt x="4985" y="778"/>
                  </a:cubicBezTo>
                  <a:cubicBezTo>
                    <a:pt x="4990" y="761"/>
                    <a:pt x="5007" y="761"/>
                    <a:pt x="5024" y="755"/>
                  </a:cubicBezTo>
                  <a:lnTo>
                    <a:pt x="5024" y="755"/>
                  </a:lnTo>
                  <a:cubicBezTo>
                    <a:pt x="5018" y="767"/>
                    <a:pt x="5018" y="761"/>
                    <a:pt x="5018" y="772"/>
                  </a:cubicBezTo>
                  <a:cubicBezTo>
                    <a:pt x="5024" y="772"/>
                    <a:pt x="5018" y="755"/>
                    <a:pt x="5029" y="750"/>
                  </a:cubicBezTo>
                  <a:cubicBezTo>
                    <a:pt x="5029" y="761"/>
                    <a:pt x="5041" y="767"/>
                    <a:pt x="5041" y="778"/>
                  </a:cubicBezTo>
                  <a:lnTo>
                    <a:pt x="5029" y="778"/>
                  </a:lnTo>
                  <a:cubicBezTo>
                    <a:pt x="5031" y="784"/>
                    <a:pt x="5033" y="786"/>
                    <a:pt x="5035" y="786"/>
                  </a:cubicBezTo>
                  <a:cubicBezTo>
                    <a:pt x="5038" y="786"/>
                    <a:pt x="5041" y="782"/>
                    <a:pt x="5044" y="782"/>
                  </a:cubicBezTo>
                  <a:cubicBezTo>
                    <a:pt x="5044" y="782"/>
                    <a:pt x="5045" y="783"/>
                    <a:pt x="5046" y="783"/>
                  </a:cubicBezTo>
                  <a:lnTo>
                    <a:pt x="5046" y="789"/>
                  </a:lnTo>
                  <a:cubicBezTo>
                    <a:pt x="5061" y="789"/>
                    <a:pt x="5063" y="771"/>
                    <a:pt x="5075" y="771"/>
                  </a:cubicBezTo>
                  <a:cubicBezTo>
                    <a:pt x="5076" y="771"/>
                    <a:pt x="5078" y="772"/>
                    <a:pt x="5080" y="772"/>
                  </a:cubicBezTo>
                  <a:lnTo>
                    <a:pt x="5080" y="767"/>
                  </a:lnTo>
                  <a:cubicBezTo>
                    <a:pt x="5083" y="762"/>
                    <a:pt x="5084" y="761"/>
                    <a:pt x="5086" y="761"/>
                  </a:cubicBezTo>
                  <a:cubicBezTo>
                    <a:pt x="5088" y="761"/>
                    <a:pt x="5088" y="767"/>
                    <a:pt x="5091" y="767"/>
                  </a:cubicBezTo>
                  <a:cubicBezTo>
                    <a:pt x="5092" y="767"/>
                    <a:pt x="5094" y="765"/>
                    <a:pt x="5097" y="761"/>
                  </a:cubicBezTo>
                  <a:lnTo>
                    <a:pt x="5102" y="783"/>
                  </a:lnTo>
                  <a:cubicBezTo>
                    <a:pt x="5108" y="778"/>
                    <a:pt x="5125" y="767"/>
                    <a:pt x="5136" y="761"/>
                  </a:cubicBezTo>
                  <a:lnTo>
                    <a:pt x="5136" y="761"/>
                  </a:lnTo>
                  <a:cubicBezTo>
                    <a:pt x="5125" y="772"/>
                    <a:pt x="5113" y="783"/>
                    <a:pt x="5102" y="789"/>
                  </a:cubicBezTo>
                  <a:cubicBezTo>
                    <a:pt x="5108" y="789"/>
                    <a:pt x="5119" y="789"/>
                    <a:pt x="5125" y="783"/>
                  </a:cubicBezTo>
                  <a:lnTo>
                    <a:pt x="5119" y="783"/>
                  </a:lnTo>
                  <a:cubicBezTo>
                    <a:pt x="5130" y="767"/>
                    <a:pt x="5141" y="761"/>
                    <a:pt x="5153" y="761"/>
                  </a:cubicBezTo>
                  <a:cubicBezTo>
                    <a:pt x="5147" y="800"/>
                    <a:pt x="5186" y="772"/>
                    <a:pt x="5192" y="800"/>
                  </a:cubicBezTo>
                  <a:cubicBezTo>
                    <a:pt x="5196" y="798"/>
                    <a:pt x="5201" y="797"/>
                    <a:pt x="5205" y="797"/>
                  </a:cubicBezTo>
                  <a:cubicBezTo>
                    <a:pt x="5223" y="797"/>
                    <a:pt x="5241" y="811"/>
                    <a:pt x="5259" y="811"/>
                  </a:cubicBezTo>
                  <a:cubicBezTo>
                    <a:pt x="5253" y="783"/>
                    <a:pt x="5265" y="806"/>
                    <a:pt x="5265" y="778"/>
                  </a:cubicBezTo>
                  <a:lnTo>
                    <a:pt x="5276" y="778"/>
                  </a:lnTo>
                  <a:lnTo>
                    <a:pt x="5276" y="783"/>
                  </a:lnTo>
                  <a:lnTo>
                    <a:pt x="5293" y="800"/>
                  </a:lnTo>
                  <a:cubicBezTo>
                    <a:pt x="5298" y="806"/>
                    <a:pt x="5287" y="806"/>
                    <a:pt x="5287" y="811"/>
                  </a:cubicBezTo>
                  <a:cubicBezTo>
                    <a:pt x="5298" y="811"/>
                    <a:pt x="5293" y="823"/>
                    <a:pt x="5298" y="834"/>
                  </a:cubicBezTo>
                  <a:cubicBezTo>
                    <a:pt x="5298" y="826"/>
                    <a:pt x="5301" y="820"/>
                    <a:pt x="5307" y="820"/>
                  </a:cubicBezTo>
                  <a:cubicBezTo>
                    <a:pt x="5309" y="820"/>
                    <a:pt x="5312" y="821"/>
                    <a:pt x="5315" y="823"/>
                  </a:cubicBezTo>
                  <a:lnTo>
                    <a:pt x="5304" y="806"/>
                  </a:lnTo>
                  <a:cubicBezTo>
                    <a:pt x="5306" y="804"/>
                    <a:pt x="5308" y="804"/>
                    <a:pt x="5309" y="804"/>
                  </a:cubicBezTo>
                  <a:cubicBezTo>
                    <a:pt x="5317" y="804"/>
                    <a:pt x="5318" y="821"/>
                    <a:pt x="5328" y="821"/>
                  </a:cubicBezTo>
                  <a:cubicBezTo>
                    <a:pt x="5330" y="821"/>
                    <a:pt x="5333" y="820"/>
                    <a:pt x="5337" y="817"/>
                  </a:cubicBezTo>
                  <a:lnTo>
                    <a:pt x="5337" y="817"/>
                  </a:lnTo>
                  <a:lnTo>
                    <a:pt x="5332" y="828"/>
                  </a:lnTo>
                  <a:cubicBezTo>
                    <a:pt x="5337" y="823"/>
                    <a:pt x="5365" y="828"/>
                    <a:pt x="5377" y="806"/>
                  </a:cubicBezTo>
                  <a:lnTo>
                    <a:pt x="5377" y="806"/>
                  </a:lnTo>
                  <a:cubicBezTo>
                    <a:pt x="5377" y="811"/>
                    <a:pt x="5377" y="817"/>
                    <a:pt x="5371" y="823"/>
                  </a:cubicBezTo>
                  <a:cubicBezTo>
                    <a:pt x="5389" y="823"/>
                    <a:pt x="5414" y="808"/>
                    <a:pt x="5432" y="808"/>
                  </a:cubicBezTo>
                  <a:cubicBezTo>
                    <a:pt x="5436" y="808"/>
                    <a:pt x="5440" y="809"/>
                    <a:pt x="5444" y="811"/>
                  </a:cubicBezTo>
                  <a:lnTo>
                    <a:pt x="5438" y="823"/>
                  </a:lnTo>
                  <a:cubicBezTo>
                    <a:pt x="5442" y="819"/>
                    <a:pt x="5446" y="812"/>
                    <a:pt x="5448" y="812"/>
                  </a:cubicBezTo>
                  <a:cubicBezTo>
                    <a:pt x="5449" y="812"/>
                    <a:pt x="5449" y="814"/>
                    <a:pt x="5449" y="817"/>
                  </a:cubicBezTo>
                  <a:cubicBezTo>
                    <a:pt x="5449" y="817"/>
                    <a:pt x="5449" y="823"/>
                    <a:pt x="5449" y="823"/>
                  </a:cubicBezTo>
                  <a:cubicBezTo>
                    <a:pt x="5453" y="819"/>
                    <a:pt x="5457" y="815"/>
                    <a:pt x="5461" y="815"/>
                  </a:cubicBezTo>
                  <a:cubicBezTo>
                    <a:pt x="5463" y="815"/>
                    <a:pt x="5465" y="815"/>
                    <a:pt x="5466" y="817"/>
                  </a:cubicBezTo>
                  <a:lnTo>
                    <a:pt x="5466" y="823"/>
                  </a:lnTo>
                  <a:cubicBezTo>
                    <a:pt x="5469" y="825"/>
                    <a:pt x="5472" y="825"/>
                    <a:pt x="5474" y="825"/>
                  </a:cubicBezTo>
                  <a:cubicBezTo>
                    <a:pt x="5488" y="825"/>
                    <a:pt x="5503" y="805"/>
                    <a:pt x="5517" y="800"/>
                  </a:cubicBezTo>
                  <a:cubicBezTo>
                    <a:pt x="5517" y="823"/>
                    <a:pt x="5533" y="828"/>
                    <a:pt x="5539" y="834"/>
                  </a:cubicBezTo>
                  <a:cubicBezTo>
                    <a:pt x="5543" y="835"/>
                    <a:pt x="5547" y="835"/>
                    <a:pt x="5550" y="835"/>
                  </a:cubicBezTo>
                  <a:cubicBezTo>
                    <a:pt x="5572" y="835"/>
                    <a:pt x="5587" y="822"/>
                    <a:pt x="5606" y="817"/>
                  </a:cubicBezTo>
                  <a:cubicBezTo>
                    <a:pt x="5623" y="839"/>
                    <a:pt x="5657" y="828"/>
                    <a:pt x="5679" y="839"/>
                  </a:cubicBezTo>
                  <a:cubicBezTo>
                    <a:pt x="5673" y="834"/>
                    <a:pt x="5679" y="823"/>
                    <a:pt x="5685" y="823"/>
                  </a:cubicBezTo>
                  <a:cubicBezTo>
                    <a:pt x="5685" y="824"/>
                    <a:pt x="5686" y="824"/>
                    <a:pt x="5688" y="824"/>
                  </a:cubicBezTo>
                  <a:cubicBezTo>
                    <a:pt x="5691" y="824"/>
                    <a:pt x="5695" y="821"/>
                    <a:pt x="5698" y="821"/>
                  </a:cubicBezTo>
                  <a:cubicBezTo>
                    <a:pt x="5700" y="821"/>
                    <a:pt x="5701" y="822"/>
                    <a:pt x="5701" y="828"/>
                  </a:cubicBezTo>
                  <a:lnTo>
                    <a:pt x="5696" y="828"/>
                  </a:lnTo>
                  <a:cubicBezTo>
                    <a:pt x="5701" y="845"/>
                    <a:pt x="5713" y="839"/>
                    <a:pt x="5718" y="845"/>
                  </a:cubicBezTo>
                  <a:lnTo>
                    <a:pt x="5724" y="817"/>
                  </a:lnTo>
                  <a:cubicBezTo>
                    <a:pt x="5731" y="829"/>
                    <a:pt x="5740" y="833"/>
                    <a:pt x="5749" y="833"/>
                  </a:cubicBezTo>
                  <a:cubicBezTo>
                    <a:pt x="5760" y="833"/>
                    <a:pt x="5772" y="827"/>
                    <a:pt x="5781" y="827"/>
                  </a:cubicBezTo>
                  <a:cubicBezTo>
                    <a:pt x="5788" y="827"/>
                    <a:pt x="5793" y="830"/>
                    <a:pt x="5797" y="839"/>
                  </a:cubicBezTo>
                  <a:cubicBezTo>
                    <a:pt x="5802" y="834"/>
                    <a:pt x="5808" y="834"/>
                    <a:pt x="5813" y="828"/>
                  </a:cubicBezTo>
                  <a:lnTo>
                    <a:pt x="5813" y="845"/>
                  </a:lnTo>
                  <a:cubicBezTo>
                    <a:pt x="5825" y="845"/>
                    <a:pt x="5831" y="848"/>
                    <a:pt x="5839" y="848"/>
                  </a:cubicBezTo>
                  <a:cubicBezTo>
                    <a:pt x="5843" y="848"/>
                    <a:pt x="5847" y="847"/>
                    <a:pt x="5853" y="845"/>
                  </a:cubicBezTo>
                  <a:lnTo>
                    <a:pt x="5853" y="856"/>
                  </a:lnTo>
                  <a:cubicBezTo>
                    <a:pt x="5864" y="856"/>
                    <a:pt x="5864" y="817"/>
                    <a:pt x="5875" y="817"/>
                  </a:cubicBezTo>
                  <a:lnTo>
                    <a:pt x="5881" y="839"/>
                  </a:lnTo>
                  <a:cubicBezTo>
                    <a:pt x="5892" y="839"/>
                    <a:pt x="5903" y="847"/>
                    <a:pt x="5916" y="847"/>
                  </a:cubicBezTo>
                  <a:cubicBezTo>
                    <a:pt x="5922" y="847"/>
                    <a:pt x="5929" y="845"/>
                    <a:pt x="5937" y="839"/>
                  </a:cubicBezTo>
                  <a:lnTo>
                    <a:pt x="5937" y="839"/>
                  </a:lnTo>
                  <a:cubicBezTo>
                    <a:pt x="5937" y="845"/>
                    <a:pt x="5931" y="851"/>
                    <a:pt x="5931" y="851"/>
                  </a:cubicBezTo>
                  <a:cubicBezTo>
                    <a:pt x="5934" y="851"/>
                    <a:pt x="5942" y="853"/>
                    <a:pt x="5950" y="853"/>
                  </a:cubicBezTo>
                  <a:cubicBezTo>
                    <a:pt x="5956" y="853"/>
                    <a:pt x="5962" y="852"/>
                    <a:pt x="5964" y="845"/>
                  </a:cubicBezTo>
                  <a:lnTo>
                    <a:pt x="5964" y="845"/>
                  </a:lnTo>
                  <a:cubicBezTo>
                    <a:pt x="5964" y="846"/>
                    <a:pt x="5965" y="847"/>
                    <a:pt x="5966" y="847"/>
                  </a:cubicBezTo>
                  <a:cubicBezTo>
                    <a:pt x="5972" y="847"/>
                    <a:pt x="5985" y="838"/>
                    <a:pt x="5993" y="834"/>
                  </a:cubicBezTo>
                  <a:lnTo>
                    <a:pt x="5993" y="834"/>
                  </a:lnTo>
                  <a:lnTo>
                    <a:pt x="5987" y="845"/>
                  </a:lnTo>
                  <a:cubicBezTo>
                    <a:pt x="5998" y="828"/>
                    <a:pt x="5998" y="823"/>
                    <a:pt x="6009" y="823"/>
                  </a:cubicBezTo>
                  <a:cubicBezTo>
                    <a:pt x="6013" y="823"/>
                    <a:pt x="6014" y="828"/>
                    <a:pt x="6013" y="829"/>
                  </a:cubicBezTo>
                  <a:lnTo>
                    <a:pt x="6013" y="829"/>
                  </a:lnTo>
                  <a:cubicBezTo>
                    <a:pt x="6012" y="829"/>
                    <a:pt x="6011" y="829"/>
                    <a:pt x="6009" y="828"/>
                  </a:cubicBezTo>
                  <a:lnTo>
                    <a:pt x="6009" y="828"/>
                  </a:lnTo>
                  <a:cubicBezTo>
                    <a:pt x="6011" y="829"/>
                    <a:pt x="6011" y="830"/>
                    <a:pt x="6012" y="830"/>
                  </a:cubicBezTo>
                  <a:cubicBezTo>
                    <a:pt x="6013" y="830"/>
                    <a:pt x="6013" y="830"/>
                    <a:pt x="6013" y="829"/>
                  </a:cubicBezTo>
                  <a:lnTo>
                    <a:pt x="6013" y="829"/>
                  </a:lnTo>
                  <a:cubicBezTo>
                    <a:pt x="6013" y="829"/>
                    <a:pt x="6014" y="829"/>
                    <a:pt x="6014" y="829"/>
                  </a:cubicBezTo>
                  <a:cubicBezTo>
                    <a:pt x="6020" y="829"/>
                    <a:pt x="6022" y="822"/>
                    <a:pt x="6028" y="822"/>
                  </a:cubicBezTo>
                  <a:cubicBezTo>
                    <a:pt x="6029" y="822"/>
                    <a:pt x="6030" y="822"/>
                    <a:pt x="6032" y="823"/>
                  </a:cubicBezTo>
                  <a:lnTo>
                    <a:pt x="6026" y="834"/>
                  </a:lnTo>
                  <a:cubicBezTo>
                    <a:pt x="6032" y="834"/>
                    <a:pt x="6032" y="828"/>
                    <a:pt x="6037" y="817"/>
                  </a:cubicBezTo>
                  <a:cubicBezTo>
                    <a:pt x="6043" y="817"/>
                    <a:pt x="6060" y="823"/>
                    <a:pt x="6060" y="834"/>
                  </a:cubicBezTo>
                  <a:cubicBezTo>
                    <a:pt x="6060" y="829"/>
                    <a:pt x="6064" y="821"/>
                    <a:pt x="6068" y="821"/>
                  </a:cubicBezTo>
                  <a:cubicBezTo>
                    <a:pt x="6069" y="821"/>
                    <a:pt x="6070" y="822"/>
                    <a:pt x="6071" y="823"/>
                  </a:cubicBezTo>
                  <a:cubicBezTo>
                    <a:pt x="6071" y="828"/>
                    <a:pt x="6071" y="828"/>
                    <a:pt x="6071" y="828"/>
                  </a:cubicBezTo>
                  <a:cubicBezTo>
                    <a:pt x="6073" y="831"/>
                    <a:pt x="6076" y="831"/>
                    <a:pt x="6078" y="831"/>
                  </a:cubicBezTo>
                  <a:cubicBezTo>
                    <a:pt x="6085" y="831"/>
                    <a:pt x="6091" y="825"/>
                    <a:pt x="6098" y="825"/>
                  </a:cubicBezTo>
                  <a:cubicBezTo>
                    <a:pt x="6100" y="825"/>
                    <a:pt x="6102" y="826"/>
                    <a:pt x="6105" y="828"/>
                  </a:cubicBezTo>
                  <a:cubicBezTo>
                    <a:pt x="6105" y="834"/>
                    <a:pt x="6105" y="839"/>
                    <a:pt x="6105" y="839"/>
                  </a:cubicBezTo>
                  <a:cubicBezTo>
                    <a:pt x="6093" y="839"/>
                    <a:pt x="6082" y="834"/>
                    <a:pt x="6082" y="834"/>
                  </a:cubicBezTo>
                  <a:lnTo>
                    <a:pt x="6082" y="834"/>
                  </a:lnTo>
                  <a:cubicBezTo>
                    <a:pt x="6082" y="845"/>
                    <a:pt x="6093" y="851"/>
                    <a:pt x="6082" y="867"/>
                  </a:cubicBezTo>
                  <a:cubicBezTo>
                    <a:pt x="6092" y="858"/>
                    <a:pt x="6106" y="844"/>
                    <a:pt x="6113" y="844"/>
                  </a:cubicBezTo>
                  <a:cubicBezTo>
                    <a:pt x="6114" y="844"/>
                    <a:pt x="6115" y="844"/>
                    <a:pt x="6116" y="845"/>
                  </a:cubicBezTo>
                  <a:cubicBezTo>
                    <a:pt x="6116" y="845"/>
                    <a:pt x="6121" y="845"/>
                    <a:pt x="6121" y="851"/>
                  </a:cubicBezTo>
                  <a:lnTo>
                    <a:pt x="6138" y="851"/>
                  </a:lnTo>
                  <a:cubicBezTo>
                    <a:pt x="6138" y="851"/>
                    <a:pt x="6138" y="856"/>
                    <a:pt x="6138" y="856"/>
                  </a:cubicBezTo>
                  <a:cubicBezTo>
                    <a:pt x="6138" y="859"/>
                    <a:pt x="6140" y="859"/>
                    <a:pt x="6142" y="859"/>
                  </a:cubicBezTo>
                  <a:cubicBezTo>
                    <a:pt x="6144" y="859"/>
                    <a:pt x="6147" y="859"/>
                    <a:pt x="6149" y="862"/>
                  </a:cubicBezTo>
                  <a:cubicBezTo>
                    <a:pt x="6149" y="845"/>
                    <a:pt x="6155" y="851"/>
                    <a:pt x="6149" y="839"/>
                  </a:cubicBezTo>
                  <a:lnTo>
                    <a:pt x="6133" y="839"/>
                  </a:lnTo>
                  <a:cubicBezTo>
                    <a:pt x="6137" y="836"/>
                    <a:pt x="6138" y="832"/>
                    <a:pt x="6140" y="832"/>
                  </a:cubicBezTo>
                  <a:cubicBezTo>
                    <a:pt x="6141" y="832"/>
                    <a:pt x="6142" y="832"/>
                    <a:pt x="6144" y="834"/>
                  </a:cubicBezTo>
                  <a:cubicBezTo>
                    <a:pt x="6149" y="828"/>
                    <a:pt x="6149" y="817"/>
                    <a:pt x="6155" y="817"/>
                  </a:cubicBezTo>
                  <a:cubicBezTo>
                    <a:pt x="6161" y="834"/>
                    <a:pt x="6172" y="845"/>
                    <a:pt x="6177" y="856"/>
                  </a:cubicBezTo>
                  <a:cubicBezTo>
                    <a:pt x="6189" y="851"/>
                    <a:pt x="6211" y="851"/>
                    <a:pt x="6222" y="828"/>
                  </a:cubicBezTo>
                  <a:cubicBezTo>
                    <a:pt x="6223" y="827"/>
                    <a:pt x="6224" y="827"/>
                    <a:pt x="6225" y="827"/>
                  </a:cubicBezTo>
                  <a:cubicBezTo>
                    <a:pt x="6228" y="827"/>
                    <a:pt x="6228" y="835"/>
                    <a:pt x="6228" y="839"/>
                  </a:cubicBezTo>
                  <a:cubicBezTo>
                    <a:pt x="6228" y="839"/>
                    <a:pt x="6222" y="839"/>
                    <a:pt x="6222" y="845"/>
                  </a:cubicBezTo>
                  <a:cubicBezTo>
                    <a:pt x="6233" y="839"/>
                    <a:pt x="6250" y="845"/>
                    <a:pt x="6250" y="828"/>
                  </a:cubicBezTo>
                  <a:lnTo>
                    <a:pt x="6250" y="828"/>
                  </a:lnTo>
                  <a:cubicBezTo>
                    <a:pt x="6261" y="834"/>
                    <a:pt x="6245" y="839"/>
                    <a:pt x="6261" y="839"/>
                  </a:cubicBezTo>
                  <a:lnTo>
                    <a:pt x="6256" y="845"/>
                  </a:lnTo>
                  <a:cubicBezTo>
                    <a:pt x="6262" y="850"/>
                    <a:pt x="6268" y="852"/>
                    <a:pt x="6273" y="852"/>
                  </a:cubicBezTo>
                  <a:cubicBezTo>
                    <a:pt x="6292" y="852"/>
                    <a:pt x="6307" y="830"/>
                    <a:pt x="6326" y="830"/>
                  </a:cubicBezTo>
                  <a:cubicBezTo>
                    <a:pt x="6330" y="830"/>
                    <a:pt x="6335" y="831"/>
                    <a:pt x="6340" y="835"/>
                  </a:cubicBezTo>
                  <a:lnTo>
                    <a:pt x="6340" y="835"/>
                  </a:lnTo>
                  <a:cubicBezTo>
                    <a:pt x="6340" y="834"/>
                    <a:pt x="6340" y="834"/>
                    <a:pt x="6340" y="834"/>
                  </a:cubicBezTo>
                  <a:lnTo>
                    <a:pt x="6340" y="834"/>
                  </a:lnTo>
                  <a:cubicBezTo>
                    <a:pt x="6350" y="838"/>
                    <a:pt x="6361" y="840"/>
                    <a:pt x="6371" y="840"/>
                  </a:cubicBezTo>
                  <a:cubicBezTo>
                    <a:pt x="6385" y="840"/>
                    <a:pt x="6399" y="837"/>
                    <a:pt x="6413" y="837"/>
                  </a:cubicBezTo>
                  <a:cubicBezTo>
                    <a:pt x="6428" y="837"/>
                    <a:pt x="6443" y="840"/>
                    <a:pt x="6457" y="851"/>
                  </a:cubicBezTo>
                  <a:cubicBezTo>
                    <a:pt x="6463" y="856"/>
                    <a:pt x="6463" y="856"/>
                    <a:pt x="6463" y="856"/>
                  </a:cubicBezTo>
                  <a:cubicBezTo>
                    <a:pt x="6463" y="858"/>
                    <a:pt x="6462" y="859"/>
                    <a:pt x="6461" y="859"/>
                  </a:cubicBezTo>
                  <a:cubicBezTo>
                    <a:pt x="6459" y="859"/>
                    <a:pt x="6456" y="856"/>
                    <a:pt x="6452" y="856"/>
                  </a:cubicBezTo>
                  <a:lnTo>
                    <a:pt x="6452" y="851"/>
                  </a:lnTo>
                  <a:cubicBezTo>
                    <a:pt x="6452" y="879"/>
                    <a:pt x="6390" y="862"/>
                    <a:pt x="6401" y="895"/>
                  </a:cubicBezTo>
                  <a:cubicBezTo>
                    <a:pt x="6401" y="903"/>
                    <a:pt x="6401" y="908"/>
                    <a:pt x="6401" y="912"/>
                  </a:cubicBezTo>
                  <a:cubicBezTo>
                    <a:pt x="6400" y="913"/>
                    <a:pt x="6399" y="914"/>
                    <a:pt x="6399" y="914"/>
                  </a:cubicBezTo>
                  <a:cubicBezTo>
                    <a:pt x="6395" y="914"/>
                    <a:pt x="6394" y="907"/>
                    <a:pt x="6385" y="907"/>
                  </a:cubicBezTo>
                  <a:lnTo>
                    <a:pt x="6385" y="907"/>
                  </a:lnTo>
                  <a:cubicBezTo>
                    <a:pt x="6396" y="935"/>
                    <a:pt x="6368" y="929"/>
                    <a:pt x="6373" y="951"/>
                  </a:cubicBezTo>
                  <a:cubicBezTo>
                    <a:pt x="6334" y="951"/>
                    <a:pt x="6362" y="991"/>
                    <a:pt x="6340" y="1002"/>
                  </a:cubicBezTo>
                  <a:lnTo>
                    <a:pt x="6345" y="1002"/>
                  </a:lnTo>
                  <a:cubicBezTo>
                    <a:pt x="6351" y="1007"/>
                    <a:pt x="6340" y="1007"/>
                    <a:pt x="6340" y="1007"/>
                  </a:cubicBezTo>
                  <a:lnTo>
                    <a:pt x="6351" y="1007"/>
                  </a:lnTo>
                  <a:cubicBezTo>
                    <a:pt x="6351" y="1047"/>
                    <a:pt x="6329" y="1080"/>
                    <a:pt x="6334" y="1125"/>
                  </a:cubicBezTo>
                  <a:cubicBezTo>
                    <a:pt x="6334" y="1129"/>
                    <a:pt x="6339" y="1129"/>
                    <a:pt x="6345" y="1129"/>
                  </a:cubicBezTo>
                  <a:cubicBezTo>
                    <a:pt x="6348" y="1129"/>
                    <a:pt x="6352" y="1129"/>
                    <a:pt x="6355" y="1129"/>
                  </a:cubicBezTo>
                  <a:cubicBezTo>
                    <a:pt x="6364" y="1129"/>
                    <a:pt x="6371" y="1131"/>
                    <a:pt x="6362" y="1142"/>
                  </a:cubicBezTo>
                  <a:lnTo>
                    <a:pt x="6345" y="1142"/>
                  </a:lnTo>
                  <a:cubicBezTo>
                    <a:pt x="6373" y="1164"/>
                    <a:pt x="6368" y="1192"/>
                    <a:pt x="6390" y="1209"/>
                  </a:cubicBezTo>
                  <a:cubicBezTo>
                    <a:pt x="6390" y="1209"/>
                    <a:pt x="6388" y="1212"/>
                    <a:pt x="6386" y="1212"/>
                  </a:cubicBezTo>
                  <a:cubicBezTo>
                    <a:pt x="6385" y="1212"/>
                    <a:pt x="6385" y="1211"/>
                    <a:pt x="6385" y="1209"/>
                  </a:cubicBezTo>
                  <a:lnTo>
                    <a:pt x="6385" y="1209"/>
                  </a:lnTo>
                  <a:cubicBezTo>
                    <a:pt x="6381" y="1217"/>
                    <a:pt x="6388" y="1223"/>
                    <a:pt x="6395" y="1223"/>
                  </a:cubicBezTo>
                  <a:cubicBezTo>
                    <a:pt x="6398" y="1223"/>
                    <a:pt x="6400" y="1222"/>
                    <a:pt x="6401" y="1220"/>
                  </a:cubicBezTo>
                  <a:lnTo>
                    <a:pt x="6401" y="1220"/>
                  </a:lnTo>
                  <a:cubicBezTo>
                    <a:pt x="6401" y="1226"/>
                    <a:pt x="6396" y="1226"/>
                    <a:pt x="6390" y="1232"/>
                  </a:cubicBezTo>
                  <a:cubicBezTo>
                    <a:pt x="6390" y="1243"/>
                    <a:pt x="6413" y="1237"/>
                    <a:pt x="6407" y="1243"/>
                  </a:cubicBezTo>
                  <a:lnTo>
                    <a:pt x="6401" y="1243"/>
                  </a:lnTo>
                  <a:cubicBezTo>
                    <a:pt x="6406" y="1243"/>
                    <a:pt x="6407" y="1252"/>
                    <a:pt x="6412" y="1252"/>
                  </a:cubicBezTo>
                  <a:cubicBezTo>
                    <a:pt x="6413" y="1252"/>
                    <a:pt x="6415" y="1251"/>
                    <a:pt x="6418" y="1248"/>
                  </a:cubicBezTo>
                  <a:cubicBezTo>
                    <a:pt x="6418" y="1260"/>
                    <a:pt x="6435" y="1260"/>
                    <a:pt x="6435" y="1271"/>
                  </a:cubicBezTo>
                  <a:cubicBezTo>
                    <a:pt x="6437" y="1269"/>
                    <a:pt x="6439" y="1268"/>
                    <a:pt x="6440" y="1268"/>
                  </a:cubicBezTo>
                  <a:cubicBezTo>
                    <a:pt x="6443" y="1268"/>
                    <a:pt x="6443" y="1276"/>
                    <a:pt x="6446" y="1276"/>
                  </a:cubicBezTo>
                  <a:cubicBezTo>
                    <a:pt x="6447" y="1276"/>
                    <a:pt x="6448" y="1276"/>
                    <a:pt x="6449" y="1275"/>
                  </a:cubicBezTo>
                  <a:lnTo>
                    <a:pt x="6449" y="1275"/>
                  </a:lnTo>
                  <a:cubicBezTo>
                    <a:pt x="6447" y="1279"/>
                    <a:pt x="6448" y="1283"/>
                    <a:pt x="6452" y="1288"/>
                  </a:cubicBezTo>
                  <a:cubicBezTo>
                    <a:pt x="6454" y="1289"/>
                    <a:pt x="6454" y="1290"/>
                    <a:pt x="6455" y="1290"/>
                  </a:cubicBezTo>
                  <a:cubicBezTo>
                    <a:pt x="6455" y="1290"/>
                    <a:pt x="6454" y="1288"/>
                    <a:pt x="6457" y="1288"/>
                  </a:cubicBezTo>
                  <a:lnTo>
                    <a:pt x="6457" y="1288"/>
                  </a:lnTo>
                  <a:cubicBezTo>
                    <a:pt x="6457" y="1288"/>
                    <a:pt x="6452" y="1293"/>
                    <a:pt x="6452" y="1293"/>
                  </a:cubicBezTo>
                  <a:cubicBezTo>
                    <a:pt x="6454" y="1293"/>
                    <a:pt x="6456" y="1293"/>
                    <a:pt x="6457" y="1293"/>
                  </a:cubicBezTo>
                  <a:lnTo>
                    <a:pt x="6457" y="1293"/>
                  </a:lnTo>
                  <a:cubicBezTo>
                    <a:pt x="6458" y="1293"/>
                    <a:pt x="6461" y="1293"/>
                    <a:pt x="6463" y="1293"/>
                  </a:cubicBezTo>
                  <a:cubicBezTo>
                    <a:pt x="6457" y="1299"/>
                    <a:pt x="6457" y="1299"/>
                    <a:pt x="6457" y="1299"/>
                  </a:cubicBezTo>
                  <a:cubicBezTo>
                    <a:pt x="6457" y="1304"/>
                    <a:pt x="6457" y="1304"/>
                    <a:pt x="6452" y="1310"/>
                  </a:cubicBezTo>
                  <a:cubicBezTo>
                    <a:pt x="6457" y="1299"/>
                    <a:pt x="6457" y="1293"/>
                    <a:pt x="6452" y="1293"/>
                  </a:cubicBezTo>
                  <a:cubicBezTo>
                    <a:pt x="6446" y="1293"/>
                    <a:pt x="6446" y="1293"/>
                    <a:pt x="6446" y="1276"/>
                  </a:cubicBezTo>
                  <a:cubicBezTo>
                    <a:pt x="6441" y="1299"/>
                    <a:pt x="6429" y="1288"/>
                    <a:pt x="6424" y="1299"/>
                  </a:cubicBezTo>
                  <a:cubicBezTo>
                    <a:pt x="6424" y="1299"/>
                    <a:pt x="6424" y="1293"/>
                    <a:pt x="6424" y="1293"/>
                  </a:cubicBezTo>
                  <a:cubicBezTo>
                    <a:pt x="6424" y="1293"/>
                    <a:pt x="6418" y="1288"/>
                    <a:pt x="6418" y="1282"/>
                  </a:cubicBezTo>
                  <a:cubicBezTo>
                    <a:pt x="6418" y="1299"/>
                    <a:pt x="6413" y="1304"/>
                    <a:pt x="6407" y="1316"/>
                  </a:cubicBezTo>
                  <a:cubicBezTo>
                    <a:pt x="6401" y="1299"/>
                    <a:pt x="6413" y="1293"/>
                    <a:pt x="6413" y="1276"/>
                  </a:cubicBezTo>
                  <a:lnTo>
                    <a:pt x="6413" y="1276"/>
                  </a:lnTo>
                  <a:cubicBezTo>
                    <a:pt x="6407" y="1293"/>
                    <a:pt x="6401" y="1293"/>
                    <a:pt x="6401" y="1304"/>
                  </a:cubicBezTo>
                  <a:cubicBezTo>
                    <a:pt x="6396" y="1293"/>
                    <a:pt x="6396" y="1299"/>
                    <a:pt x="6396" y="1282"/>
                  </a:cubicBezTo>
                  <a:cubicBezTo>
                    <a:pt x="6396" y="1293"/>
                    <a:pt x="6396" y="1295"/>
                    <a:pt x="6395" y="1295"/>
                  </a:cubicBezTo>
                  <a:cubicBezTo>
                    <a:pt x="6395" y="1295"/>
                    <a:pt x="6395" y="1294"/>
                    <a:pt x="6394" y="1294"/>
                  </a:cubicBezTo>
                  <a:cubicBezTo>
                    <a:pt x="6393" y="1294"/>
                    <a:pt x="6392" y="1295"/>
                    <a:pt x="6390" y="1299"/>
                  </a:cubicBezTo>
                  <a:cubicBezTo>
                    <a:pt x="6386" y="1291"/>
                    <a:pt x="6388" y="1283"/>
                    <a:pt x="6387" y="1283"/>
                  </a:cubicBezTo>
                  <a:lnTo>
                    <a:pt x="6387" y="1283"/>
                  </a:lnTo>
                  <a:cubicBezTo>
                    <a:pt x="6387" y="1283"/>
                    <a:pt x="6386" y="1284"/>
                    <a:pt x="6385" y="1288"/>
                  </a:cubicBezTo>
                  <a:cubicBezTo>
                    <a:pt x="6379" y="1276"/>
                    <a:pt x="6385" y="1271"/>
                    <a:pt x="6385" y="1271"/>
                  </a:cubicBezTo>
                  <a:lnTo>
                    <a:pt x="6385" y="1271"/>
                  </a:lnTo>
                  <a:cubicBezTo>
                    <a:pt x="6379" y="1271"/>
                    <a:pt x="6385" y="1288"/>
                    <a:pt x="6379" y="1299"/>
                  </a:cubicBezTo>
                  <a:cubicBezTo>
                    <a:pt x="6373" y="1299"/>
                    <a:pt x="6379" y="1282"/>
                    <a:pt x="6379" y="1276"/>
                  </a:cubicBezTo>
                  <a:lnTo>
                    <a:pt x="6379" y="1276"/>
                  </a:lnTo>
                  <a:cubicBezTo>
                    <a:pt x="6373" y="1276"/>
                    <a:pt x="6368" y="1293"/>
                    <a:pt x="6362" y="1293"/>
                  </a:cubicBezTo>
                  <a:cubicBezTo>
                    <a:pt x="6362" y="1293"/>
                    <a:pt x="6362" y="1288"/>
                    <a:pt x="6362" y="1288"/>
                  </a:cubicBezTo>
                  <a:cubicBezTo>
                    <a:pt x="6357" y="1299"/>
                    <a:pt x="6351" y="1288"/>
                    <a:pt x="6345" y="1304"/>
                  </a:cubicBezTo>
                  <a:cubicBezTo>
                    <a:pt x="6345" y="1310"/>
                    <a:pt x="6345" y="1317"/>
                    <a:pt x="6345" y="1321"/>
                  </a:cubicBezTo>
                  <a:cubicBezTo>
                    <a:pt x="6342" y="1321"/>
                    <a:pt x="6338" y="1326"/>
                    <a:pt x="6336" y="1326"/>
                  </a:cubicBezTo>
                  <a:cubicBezTo>
                    <a:pt x="6335" y="1326"/>
                    <a:pt x="6334" y="1325"/>
                    <a:pt x="6334" y="1321"/>
                  </a:cubicBezTo>
                  <a:cubicBezTo>
                    <a:pt x="6340" y="1321"/>
                    <a:pt x="6340" y="1316"/>
                    <a:pt x="6340" y="1316"/>
                  </a:cubicBezTo>
                  <a:lnTo>
                    <a:pt x="6334" y="1316"/>
                  </a:lnTo>
                  <a:cubicBezTo>
                    <a:pt x="6334" y="1304"/>
                    <a:pt x="6340" y="1316"/>
                    <a:pt x="6340" y="1299"/>
                  </a:cubicBezTo>
                  <a:lnTo>
                    <a:pt x="6340" y="1299"/>
                  </a:lnTo>
                  <a:cubicBezTo>
                    <a:pt x="6335" y="1304"/>
                    <a:pt x="6330" y="1317"/>
                    <a:pt x="6325" y="1317"/>
                  </a:cubicBezTo>
                  <a:cubicBezTo>
                    <a:pt x="6325" y="1317"/>
                    <a:pt x="6324" y="1316"/>
                    <a:pt x="6323" y="1316"/>
                  </a:cubicBezTo>
                  <a:cubicBezTo>
                    <a:pt x="6323" y="1299"/>
                    <a:pt x="6334" y="1310"/>
                    <a:pt x="6329" y="1293"/>
                  </a:cubicBezTo>
                  <a:lnTo>
                    <a:pt x="6329" y="1293"/>
                  </a:lnTo>
                  <a:lnTo>
                    <a:pt x="6334" y="1299"/>
                  </a:lnTo>
                  <a:cubicBezTo>
                    <a:pt x="6334" y="1291"/>
                    <a:pt x="6335" y="1289"/>
                    <a:pt x="6336" y="1289"/>
                  </a:cubicBezTo>
                  <a:cubicBezTo>
                    <a:pt x="6336" y="1289"/>
                    <a:pt x="6337" y="1290"/>
                    <a:pt x="6338" y="1290"/>
                  </a:cubicBezTo>
                  <a:cubicBezTo>
                    <a:pt x="6339" y="1290"/>
                    <a:pt x="6340" y="1288"/>
                    <a:pt x="6340" y="1276"/>
                  </a:cubicBezTo>
                  <a:cubicBezTo>
                    <a:pt x="6338" y="1275"/>
                    <a:pt x="6336" y="1275"/>
                    <a:pt x="6334" y="1275"/>
                  </a:cubicBezTo>
                  <a:cubicBezTo>
                    <a:pt x="6330" y="1275"/>
                    <a:pt x="6328" y="1278"/>
                    <a:pt x="6323" y="1278"/>
                  </a:cubicBezTo>
                  <a:cubicBezTo>
                    <a:pt x="6322" y="1278"/>
                    <a:pt x="6320" y="1277"/>
                    <a:pt x="6317" y="1276"/>
                  </a:cubicBezTo>
                  <a:cubicBezTo>
                    <a:pt x="6317" y="1288"/>
                    <a:pt x="6317" y="1293"/>
                    <a:pt x="6317" y="1299"/>
                  </a:cubicBezTo>
                  <a:cubicBezTo>
                    <a:pt x="6315" y="1301"/>
                    <a:pt x="6313" y="1302"/>
                    <a:pt x="6312" y="1302"/>
                  </a:cubicBezTo>
                  <a:cubicBezTo>
                    <a:pt x="6305" y="1302"/>
                    <a:pt x="6308" y="1277"/>
                    <a:pt x="6305" y="1277"/>
                  </a:cubicBezTo>
                  <a:cubicBezTo>
                    <a:pt x="6304" y="1277"/>
                    <a:pt x="6303" y="1278"/>
                    <a:pt x="6301" y="1282"/>
                  </a:cubicBezTo>
                  <a:cubicBezTo>
                    <a:pt x="6296" y="1286"/>
                    <a:pt x="6295" y="1302"/>
                    <a:pt x="6292" y="1302"/>
                  </a:cubicBezTo>
                  <a:cubicBezTo>
                    <a:pt x="6291" y="1302"/>
                    <a:pt x="6291" y="1301"/>
                    <a:pt x="6289" y="1299"/>
                  </a:cubicBezTo>
                  <a:lnTo>
                    <a:pt x="6289" y="1282"/>
                  </a:lnTo>
                  <a:cubicBezTo>
                    <a:pt x="6289" y="1281"/>
                    <a:pt x="6288" y="1281"/>
                    <a:pt x="6288" y="1281"/>
                  </a:cubicBezTo>
                  <a:cubicBezTo>
                    <a:pt x="6285" y="1281"/>
                    <a:pt x="6284" y="1296"/>
                    <a:pt x="6281" y="1296"/>
                  </a:cubicBezTo>
                  <a:cubicBezTo>
                    <a:pt x="6280" y="1296"/>
                    <a:pt x="6279" y="1295"/>
                    <a:pt x="6278" y="1293"/>
                  </a:cubicBezTo>
                  <a:cubicBezTo>
                    <a:pt x="6278" y="1288"/>
                    <a:pt x="6284" y="1288"/>
                    <a:pt x="6284" y="1288"/>
                  </a:cubicBezTo>
                  <a:cubicBezTo>
                    <a:pt x="6283" y="1284"/>
                    <a:pt x="6282" y="1282"/>
                    <a:pt x="6281" y="1282"/>
                  </a:cubicBezTo>
                  <a:cubicBezTo>
                    <a:pt x="6278" y="1282"/>
                    <a:pt x="6277" y="1294"/>
                    <a:pt x="6274" y="1294"/>
                  </a:cubicBezTo>
                  <a:cubicBezTo>
                    <a:pt x="6274" y="1294"/>
                    <a:pt x="6273" y="1294"/>
                    <a:pt x="6273" y="1293"/>
                  </a:cubicBezTo>
                  <a:lnTo>
                    <a:pt x="6273" y="1282"/>
                  </a:lnTo>
                  <a:cubicBezTo>
                    <a:pt x="6267" y="1282"/>
                    <a:pt x="6256" y="1293"/>
                    <a:pt x="6245" y="1293"/>
                  </a:cubicBezTo>
                  <a:cubicBezTo>
                    <a:pt x="6245" y="1288"/>
                    <a:pt x="6250" y="1288"/>
                    <a:pt x="6245" y="1282"/>
                  </a:cubicBezTo>
                  <a:cubicBezTo>
                    <a:pt x="6243" y="1283"/>
                    <a:pt x="6241" y="1283"/>
                    <a:pt x="6238" y="1283"/>
                  </a:cubicBezTo>
                  <a:cubicBezTo>
                    <a:pt x="6229" y="1283"/>
                    <a:pt x="6220" y="1274"/>
                    <a:pt x="6211" y="1265"/>
                  </a:cubicBezTo>
                  <a:lnTo>
                    <a:pt x="6205" y="1282"/>
                  </a:lnTo>
                  <a:cubicBezTo>
                    <a:pt x="6200" y="1282"/>
                    <a:pt x="6200" y="1271"/>
                    <a:pt x="6205" y="1271"/>
                  </a:cubicBezTo>
                  <a:cubicBezTo>
                    <a:pt x="6205" y="1270"/>
                    <a:pt x="6204" y="1270"/>
                    <a:pt x="6203" y="1270"/>
                  </a:cubicBezTo>
                  <a:cubicBezTo>
                    <a:pt x="6200" y="1270"/>
                    <a:pt x="6200" y="1282"/>
                    <a:pt x="6200" y="1282"/>
                  </a:cubicBezTo>
                  <a:cubicBezTo>
                    <a:pt x="6199" y="1283"/>
                    <a:pt x="6198" y="1283"/>
                    <a:pt x="6197" y="1283"/>
                  </a:cubicBezTo>
                  <a:cubicBezTo>
                    <a:pt x="6194" y="1283"/>
                    <a:pt x="6195" y="1275"/>
                    <a:pt x="6200" y="1271"/>
                  </a:cubicBezTo>
                  <a:lnTo>
                    <a:pt x="6200" y="1271"/>
                  </a:lnTo>
                  <a:cubicBezTo>
                    <a:pt x="6192" y="1279"/>
                    <a:pt x="6181" y="1287"/>
                    <a:pt x="6174" y="1287"/>
                  </a:cubicBezTo>
                  <a:cubicBezTo>
                    <a:pt x="6170" y="1287"/>
                    <a:pt x="6168" y="1285"/>
                    <a:pt x="6166" y="1282"/>
                  </a:cubicBezTo>
                  <a:lnTo>
                    <a:pt x="6166" y="1276"/>
                  </a:lnTo>
                  <a:cubicBezTo>
                    <a:pt x="6166" y="1276"/>
                    <a:pt x="6165" y="1276"/>
                    <a:pt x="6165" y="1276"/>
                  </a:cubicBezTo>
                  <a:cubicBezTo>
                    <a:pt x="6161" y="1276"/>
                    <a:pt x="6160" y="1295"/>
                    <a:pt x="6157" y="1295"/>
                  </a:cubicBezTo>
                  <a:cubicBezTo>
                    <a:pt x="6157" y="1295"/>
                    <a:pt x="6156" y="1295"/>
                    <a:pt x="6155" y="1293"/>
                  </a:cubicBezTo>
                  <a:lnTo>
                    <a:pt x="6155" y="1288"/>
                  </a:lnTo>
                  <a:cubicBezTo>
                    <a:pt x="6138" y="1282"/>
                    <a:pt x="6121" y="1293"/>
                    <a:pt x="6116" y="1271"/>
                  </a:cubicBezTo>
                  <a:cubicBezTo>
                    <a:pt x="6114" y="1277"/>
                    <a:pt x="6112" y="1279"/>
                    <a:pt x="6110" y="1279"/>
                  </a:cubicBezTo>
                  <a:cubicBezTo>
                    <a:pt x="6107" y="1279"/>
                    <a:pt x="6104" y="1276"/>
                    <a:pt x="6102" y="1276"/>
                  </a:cubicBezTo>
                  <a:cubicBezTo>
                    <a:pt x="6100" y="1276"/>
                    <a:pt x="6099" y="1278"/>
                    <a:pt x="6099" y="1288"/>
                  </a:cubicBezTo>
                  <a:cubicBezTo>
                    <a:pt x="6088" y="1276"/>
                    <a:pt x="6093" y="1271"/>
                    <a:pt x="6082" y="1260"/>
                  </a:cubicBezTo>
                  <a:cubicBezTo>
                    <a:pt x="6077" y="1260"/>
                    <a:pt x="6077" y="1276"/>
                    <a:pt x="6071" y="1276"/>
                  </a:cubicBezTo>
                  <a:lnTo>
                    <a:pt x="6071" y="1265"/>
                  </a:lnTo>
                  <a:lnTo>
                    <a:pt x="6065" y="1282"/>
                  </a:lnTo>
                  <a:lnTo>
                    <a:pt x="6065" y="1260"/>
                  </a:lnTo>
                  <a:lnTo>
                    <a:pt x="6060" y="1265"/>
                  </a:lnTo>
                  <a:cubicBezTo>
                    <a:pt x="6060" y="1265"/>
                    <a:pt x="6065" y="1271"/>
                    <a:pt x="6060" y="1276"/>
                  </a:cubicBezTo>
                  <a:cubicBezTo>
                    <a:pt x="6059" y="1277"/>
                    <a:pt x="6058" y="1277"/>
                    <a:pt x="6058" y="1277"/>
                  </a:cubicBezTo>
                  <a:cubicBezTo>
                    <a:pt x="6053" y="1277"/>
                    <a:pt x="6049" y="1264"/>
                    <a:pt x="6049" y="1260"/>
                  </a:cubicBezTo>
                  <a:lnTo>
                    <a:pt x="6037" y="1271"/>
                  </a:lnTo>
                  <a:cubicBezTo>
                    <a:pt x="6037" y="1267"/>
                    <a:pt x="6037" y="1264"/>
                    <a:pt x="6039" y="1262"/>
                  </a:cubicBezTo>
                  <a:lnTo>
                    <a:pt x="6039" y="1262"/>
                  </a:lnTo>
                  <a:cubicBezTo>
                    <a:pt x="6039" y="1262"/>
                    <a:pt x="6039" y="1262"/>
                    <a:pt x="6039" y="1262"/>
                  </a:cubicBezTo>
                  <a:cubicBezTo>
                    <a:pt x="6040" y="1262"/>
                    <a:pt x="6041" y="1261"/>
                    <a:pt x="6043" y="1260"/>
                  </a:cubicBezTo>
                  <a:lnTo>
                    <a:pt x="6043" y="1260"/>
                  </a:lnTo>
                  <a:cubicBezTo>
                    <a:pt x="6041" y="1260"/>
                    <a:pt x="6039" y="1261"/>
                    <a:pt x="6039" y="1262"/>
                  </a:cubicBezTo>
                  <a:lnTo>
                    <a:pt x="6039" y="1262"/>
                  </a:lnTo>
                  <a:cubicBezTo>
                    <a:pt x="6036" y="1261"/>
                    <a:pt x="6039" y="1251"/>
                    <a:pt x="6036" y="1251"/>
                  </a:cubicBezTo>
                  <a:cubicBezTo>
                    <a:pt x="6035" y="1251"/>
                    <a:pt x="6034" y="1252"/>
                    <a:pt x="6032" y="1254"/>
                  </a:cubicBezTo>
                  <a:cubicBezTo>
                    <a:pt x="6032" y="1260"/>
                    <a:pt x="6032" y="1265"/>
                    <a:pt x="6032" y="1265"/>
                  </a:cubicBezTo>
                  <a:cubicBezTo>
                    <a:pt x="6026" y="1260"/>
                    <a:pt x="6021" y="1260"/>
                    <a:pt x="6015" y="1260"/>
                  </a:cubicBezTo>
                  <a:lnTo>
                    <a:pt x="6015" y="1248"/>
                  </a:lnTo>
                  <a:cubicBezTo>
                    <a:pt x="6009" y="1248"/>
                    <a:pt x="5998" y="1254"/>
                    <a:pt x="5987" y="1254"/>
                  </a:cubicBezTo>
                  <a:cubicBezTo>
                    <a:pt x="5987" y="1260"/>
                    <a:pt x="5987" y="1276"/>
                    <a:pt x="5981" y="1276"/>
                  </a:cubicBezTo>
                  <a:cubicBezTo>
                    <a:pt x="5987" y="1265"/>
                    <a:pt x="5981" y="1271"/>
                    <a:pt x="5981" y="1260"/>
                  </a:cubicBezTo>
                  <a:lnTo>
                    <a:pt x="5981" y="1276"/>
                  </a:lnTo>
                  <a:cubicBezTo>
                    <a:pt x="5976" y="1276"/>
                    <a:pt x="5981" y="1260"/>
                    <a:pt x="5981" y="1254"/>
                  </a:cubicBezTo>
                  <a:lnTo>
                    <a:pt x="5981" y="1254"/>
                  </a:lnTo>
                  <a:lnTo>
                    <a:pt x="5976" y="1260"/>
                  </a:lnTo>
                  <a:cubicBezTo>
                    <a:pt x="5976" y="1254"/>
                    <a:pt x="5976" y="1254"/>
                    <a:pt x="5976" y="1248"/>
                  </a:cubicBezTo>
                  <a:cubicBezTo>
                    <a:pt x="5976" y="1250"/>
                    <a:pt x="5976" y="1251"/>
                    <a:pt x="5975" y="1251"/>
                  </a:cubicBezTo>
                  <a:cubicBezTo>
                    <a:pt x="5974" y="1251"/>
                    <a:pt x="5972" y="1243"/>
                    <a:pt x="5969" y="1243"/>
                  </a:cubicBezTo>
                  <a:cubicBezTo>
                    <a:pt x="5967" y="1243"/>
                    <a:pt x="5966" y="1244"/>
                    <a:pt x="5965" y="1248"/>
                  </a:cubicBezTo>
                  <a:lnTo>
                    <a:pt x="5965" y="1243"/>
                  </a:lnTo>
                  <a:cubicBezTo>
                    <a:pt x="5953" y="1243"/>
                    <a:pt x="5948" y="1248"/>
                    <a:pt x="5942" y="1248"/>
                  </a:cubicBezTo>
                  <a:cubicBezTo>
                    <a:pt x="5942" y="1260"/>
                    <a:pt x="5937" y="1260"/>
                    <a:pt x="5931" y="1271"/>
                  </a:cubicBezTo>
                  <a:cubicBezTo>
                    <a:pt x="5925" y="1265"/>
                    <a:pt x="5920" y="1254"/>
                    <a:pt x="5914" y="1254"/>
                  </a:cubicBezTo>
                  <a:cubicBezTo>
                    <a:pt x="5906" y="1258"/>
                    <a:pt x="5907" y="1262"/>
                    <a:pt x="5908" y="1266"/>
                  </a:cubicBezTo>
                  <a:lnTo>
                    <a:pt x="5908" y="1266"/>
                  </a:lnTo>
                  <a:cubicBezTo>
                    <a:pt x="5905" y="1259"/>
                    <a:pt x="5898" y="1259"/>
                    <a:pt x="5903" y="1254"/>
                  </a:cubicBezTo>
                  <a:cubicBezTo>
                    <a:pt x="5892" y="1254"/>
                    <a:pt x="5892" y="1254"/>
                    <a:pt x="5881" y="1265"/>
                  </a:cubicBezTo>
                  <a:cubicBezTo>
                    <a:pt x="5881" y="1265"/>
                    <a:pt x="5881" y="1271"/>
                    <a:pt x="5881" y="1276"/>
                  </a:cubicBezTo>
                  <a:cubicBezTo>
                    <a:pt x="5875" y="1276"/>
                    <a:pt x="5875" y="1271"/>
                    <a:pt x="5875" y="1265"/>
                  </a:cubicBezTo>
                  <a:lnTo>
                    <a:pt x="5875" y="1260"/>
                  </a:lnTo>
                  <a:cubicBezTo>
                    <a:pt x="5873" y="1262"/>
                    <a:pt x="5870" y="1263"/>
                    <a:pt x="5868" y="1263"/>
                  </a:cubicBezTo>
                  <a:cubicBezTo>
                    <a:pt x="5858" y="1263"/>
                    <a:pt x="5850" y="1242"/>
                    <a:pt x="5842" y="1242"/>
                  </a:cubicBezTo>
                  <a:cubicBezTo>
                    <a:pt x="5840" y="1242"/>
                    <a:pt x="5838" y="1244"/>
                    <a:pt x="5836" y="1248"/>
                  </a:cubicBezTo>
                  <a:lnTo>
                    <a:pt x="5825" y="1260"/>
                  </a:lnTo>
                  <a:cubicBezTo>
                    <a:pt x="5819" y="1260"/>
                    <a:pt x="5825" y="1248"/>
                    <a:pt x="5825" y="1243"/>
                  </a:cubicBezTo>
                  <a:lnTo>
                    <a:pt x="5825" y="1243"/>
                  </a:lnTo>
                  <a:cubicBezTo>
                    <a:pt x="5820" y="1248"/>
                    <a:pt x="5816" y="1249"/>
                    <a:pt x="5812" y="1249"/>
                  </a:cubicBezTo>
                  <a:cubicBezTo>
                    <a:pt x="5807" y="1249"/>
                    <a:pt x="5802" y="1245"/>
                    <a:pt x="5798" y="1245"/>
                  </a:cubicBezTo>
                  <a:cubicBezTo>
                    <a:pt x="5796" y="1245"/>
                    <a:pt x="5793" y="1246"/>
                    <a:pt x="5791" y="1248"/>
                  </a:cubicBezTo>
                  <a:cubicBezTo>
                    <a:pt x="5789" y="1237"/>
                    <a:pt x="5785" y="1234"/>
                    <a:pt x="5781" y="1234"/>
                  </a:cubicBezTo>
                  <a:cubicBezTo>
                    <a:pt x="5776" y="1234"/>
                    <a:pt x="5771" y="1237"/>
                    <a:pt x="5766" y="1237"/>
                  </a:cubicBezTo>
                  <a:cubicBezTo>
                    <a:pt x="5762" y="1237"/>
                    <a:pt x="5759" y="1234"/>
                    <a:pt x="5757" y="1226"/>
                  </a:cubicBezTo>
                  <a:lnTo>
                    <a:pt x="5757" y="1237"/>
                  </a:lnTo>
                  <a:cubicBezTo>
                    <a:pt x="5756" y="1238"/>
                    <a:pt x="5755" y="1239"/>
                    <a:pt x="5755" y="1239"/>
                  </a:cubicBezTo>
                  <a:cubicBezTo>
                    <a:pt x="5752" y="1239"/>
                    <a:pt x="5752" y="1232"/>
                    <a:pt x="5752" y="1232"/>
                  </a:cubicBezTo>
                  <a:cubicBezTo>
                    <a:pt x="5752" y="1237"/>
                    <a:pt x="5752" y="1237"/>
                    <a:pt x="5752" y="1243"/>
                  </a:cubicBezTo>
                  <a:cubicBezTo>
                    <a:pt x="5749" y="1243"/>
                    <a:pt x="5747" y="1244"/>
                    <a:pt x="5745" y="1244"/>
                  </a:cubicBezTo>
                  <a:cubicBezTo>
                    <a:pt x="5725" y="1244"/>
                    <a:pt x="5705" y="1225"/>
                    <a:pt x="5685" y="1215"/>
                  </a:cubicBezTo>
                  <a:cubicBezTo>
                    <a:pt x="5676" y="1215"/>
                    <a:pt x="5674" y="1243"/>
                    <a:pt x="5668" y="1243"/>
                  </a:cubicBezTo>
                  <a:cubicBezTo>
                    <a:pt x="5666" y="1243"/>
                    <a:pt x="5664" y="1242"/>
                    <a:pt x="5662" y="1237"/>
                  </a:cubicBezTo>
                  <a:lnTo>
                    <a:pt x="5668" y="1226"/>
                  </a:lnTo>
                  <a:lnTo>
                    <a:pt x="5668" y="1226"/>
                  </a:lnTo>
                  <a:cubicBezTo>
                    <a:pt x="5663" y="1231"/>
                    <a:pt x="5657" y="1233"/>
                    <a:pt x="5652" y="1233"/>
                  </a:cubicBezTo>
                  <a:cubicBezTo>
                    <a:pt x="5646" y="1233"/>
                    <a:pt x="5639" y="1230"/>
                    <a:pt x="5633" y="1230"/>
                  </a:cubicBezTo>
                  <a:cubicBezTo>
                    <a:pt x="5628" y="1230"/>
                    <a:pt x="5623" y="1232"/>
                    <a:pt x="5617" y="1237"/>
                  </a:cubicBezTo>
                  <a:cubicBezTo>
                    <a:pt x="5617" y="1232"/>
                    <a:pt x="5617" y="1226"/>
                    <a:pt x="5617" y="1226"/>
                  </a:cubicBezTo>
                  <a:cubicBezTo>
                    <a:pt x="5617" y="1222"/>
                    <a:pt x="5616" y="1221"/>
                    <a:pt x="5615" y="1221"/>
                  </a:cubicBezTo>
                  <a:cubicBezTo>
                    <a:pt x="5612" y="1221"/>
                    <a:pt x="5606" y="1228"/>
                    <a:pt x="5606" y="1232"/>
                  </a:cubicBezTo>
                  <a:cubicBezTo>
                    <a:pt x="5601" y="1232"/>
                    <a:pt x="5606" y="1226"/>
                    <a:pt x="5601" y="1220"/>
                  </a:cubicBezTo>
                  <a:cubicBezTo>
                    <a:pt x="5601" y="1220"/>
                    <a:pt x="5601" y="1219"/>
                    <a:pt x="5600" y="1219"/>
                  </a:cubicBezTo>
                  <a:cubicBezTo>
                    <a:pt x="5600" y="1219"/>
                    <a:pt x="5596" y="1229"/>
                    <a:pt x="5593" y="1229"/>
                  </a:cubicBezTo>
                  <a:cubicBezTo>
                    <a:pt x="5592" y="1229"/>
                    <a:pt x="5591" y="1228"/>
                    <a:pt x="5589" y="1226"/>
                  </a:cubicBezTo>
                  <a:cubicBezTo>
                    <a:pt x="5589" y="1224"/>
                    <a:pt x="5590" y="1223"/>
                    <a:pt x="5591" y="1222"/>
                  </a:cubicBezTo>
                  <a:lnTo>
                    <a:pt x="5591" y="1222"/>
                  </a:lnTo>
                  <a:cubicBezTo>
                    <a:pt x="5591" y="1222"/>
                    <a:pt x="5591" y="1222"/>
                    <a:pt x="5591" y="1222"/>
                  </a:cubicBezTo>
                  <a:cubicBezTo>
                    <a:pt x="5592" y="1222"/>
                    <a:pt x="5594" y="1222"/>
                    <a:pt x="5595" y="1220"/>
                  </a:cubicBezTo>
                  <a:lnTo>
                    <a:pt x="5595" y="1220"/>
                  </a:lnTo>
                  <a:cubicBezTo>
                    <a:pt x="5595" y="1220"/>
                    <a:pt x="5592" y="1220"/>
                    <a:pt x="5591" y="1222"/>
                  </a:cubicBezTo>
                  <a:lnTo>
                    <a:pt x="5591" y="1222"/>
                  </a:lnTo>
                  <a:cubicBezTo>
                    <a:pt x="5589" y="1222"/>
                    <a:pt x="5588" y="1222"/>
                    <a:pt x="5587" y="1222"/>
                  </a:cubicBezTo>
                  <a:cubicBezTo>
                    <a:pt x="5585" y="1222"/>
                    <a:pt x="5584" y="1223"/>
                    <a:pt x="5584" y="1232"/>
                  </a:cubicBezTo>
                  <a:cubicBezTo>
                    <a:pt x="5583" y="1230"/>
                    <a:pt x="5581" y="1230"/>
                    <a:pt x="5580" y="1230"/>
                  </a:cubicBezTo>
                  <a:cubicBezTo>
                    <a:pt x="5578" y="1230"/>
                    <a:pt x="5575" y="1231"/>
                    <a:pt x="5573" y="1231"/>
                  </a:cubicBezTo>
                  <a:cubicBezTo>
                    <a:pt x="5571" y="1231"/>
                    <a:pt x="5569" y="1230"/>
                    <a:pt x="5567" y="1226"/>
                  </a:cubicBezTo>
                  <a:cubicBezTo>
                    <a:pt x="5565" y="1231"/>
                    <a:pt x="5564" y="1233"/>
                    <a:pt x="5562" y="1233"/>
                  </a:cubicBezTo>
                  <a:cubicBezTo>
                    <a:pt x="5560" y="1233"/>
                    <a:pt x="5558" y="1230"/>
                    <a:pt x="5557" y="1230"/>
                  </a:cubicBezTo>
                  <a:cubicBezTo>
                    <a:pt x="5556" y="1230"/>
                    <a:pt x="5556" y="1232"/>
                    <a:pt x="5556" y="1237"/>
                  </a:cubicBezTo>
                  <a:cubicBezTo>
                    <a:pt x="5556" y="1228"/>
                    <a:pt x="5552" y="1224"/>
                    <a:pt x="5548" y="1224"/>
                  </a:cubicBezTo>
                  <a:cubicBezTo>
                    <a:pt x="5545" y="1224"/>
                    <a:pt x="5542" y="1226"/>
                    <a:pt x="5539" y="1232"/>
                  </a:cubicBezTo>
                  <a:cubicBezTo>
                    <a:pt x="5539" y="1226"/>
                    <a:pt x="5539" y="1226"/>
                    <a:pt x="5539" y="1215"/>
                  </a:cubicBezTo>
                  <a:cubicBezTo>
                    <a:pt x="5533" y="1215"/>
                    <a:pt x="5528" y="1220"/>
                    <a:pt x="5528" y="1232"/>
                  </a:cubicBezTo>
                  <a:cubicBezTo>
                    <a:pt x="5526" y="1224"/>
                    <a:pt x="5524" y="1222"/>
                    <a:pt x="5522" y="1222"/>
                  </a:cubicBezTo>
                  <a:cubicBezTo>
                    <a:pt x="5519" y="1222"/>
                    <a:pt x="5516" y="1228"/>
                    <a:pt x="5514" y="1228"/>
                  </a:cubicBezTo>
                  <a:cubicBezTo>
                    <a:pt x="5512" y="1228"/>
                    <a:pt x="5511" y="1225"/>
                    <a:pt x="5511" y="1215"/>
                  </a:cubicBezTo>
                  <a:cubicBezTo>
                    <a:pt x="5494" y="1226"/>
                    <a:pt x="5483" y="1232"/>
                    <a:pt x="5466" y="1237"/>
                  </a:cubicBezTo>
                  <a:cubicBezTo>
                    <a:pt x="5469" y="1226"/>
                    <a:pt x="5473" y="1226"/>
                    <a:pt x="5477" y="1226"/>
                  </a:cubicBezTo>
                  <a:cubicBezTo>
                    <a:pt x="5480" y="1226"/>
                    <a:pt x="5483" y="1226"/>
                    <a:pt x="5483" y="1215"/>
                  </a:cubicBezTo>
                  <a:lnTo>
                    <a:pt x="5483" y="1215"/>
                  </a:lnTo>
                  <a:cubicBezTo>
                    <a:pt x="5473" y="1220"/>
                    <a:pt x="5464" y="1233"/>
                    <a:pt x="5454" y="1233"/>
                  </a:cubicBezTo>
                  <a:cubicBezTo>
                    <a:pt x="5453" y="1233"/>
                    <a:pt x="5451" y="1232"/>
                    <a:pt x="5449" y="1232"/>
                  </a:cubicBezTo>
                  <a:cubicBezTo>
                    <a:pt x="5449" y="1232"/>
                    <a:pt x="5455" y="1226"/>
                    <a:pt x="5455" y="1220"/>
                  </a:cubicBezTo>
                  <a:lnTo>
                    <a:pt x="5455" y="1220"/>
                  </a:lnTo>
                  <a:cubicBezTo>
                    <a:pt x="5451" y="1224"/>
                    <a:pt x="5447" y="1226"/>
                    <a:pt x="5443" y="1226"/>
                  </a:cubicBezTo>
                  <a:cubicBezTo>
                    <a:pt x="5438" y="1226"/>
                    <a:pt x="5434" y="1224"/>
                    <a:pt x="5429" y="1224"/>
                  </a:cubicBezTo>
                  <a:cubicBezTo>
                    <a:pt x="5426" y="1224"/>
                    <a:pt x="5424" y="1225"/>
                    <a:pt x="5421" y="1226"/>
                  </a:cubicBezTo>
                  <a:cubicBezTo>
                    <a:pt x="5421" y="1240"/>
                    <a:pt x="5413" y="1251"/>
                    <a:pt x="5411" y="1257"/>
                  </a:cubicBezTo>
                  <a:lnTo>
                    <a:pt x="5411" y="1257"/>
                  </a:lnTo>
                  <a:cubicBezTo>
                    <a:pt x="5414" y="1238"/>
                    <a:pt x="5399" y="1252"/>
                    <a:pt x="5410" y="1220"/>
                  </a:cubicBezTo>
                  <a:lnTo>
                    <a:pt x="5410" y="1220"/>
                  </a:lnTo>
                  <a:cubicBezTo>
                    <a:pt x="5405" y="1220"/>
                    <a:pt x="5405" y="1226"/>
                    <a:pt x="5405" y="1232"/>
                  </a:cubicBezTo>
                  <a:cubicBezTo>
                    <a:pt x="5405" y="1232"/>
                    <a:pt x="5405" y="1226"/>
                    <a:pt x="5405" y="1220"/>
                  </a:cubicBezTo>
                  <a:cubicBezTo>
                    <a:pt x="5400" y="1225"/>
                    <a:pt x="5399" y="1233"/>
                    <a:pt x="5396" y="1233"/>
                  </a:cubicBezTo>
                  <a:cubicBezTo>
                    <a:pt x="5395" y="1233"/>
                    <a:pt x="5394" y="1233"/>
                    <a:pt x="5393" y="1232"/>
                  </a:cubicBezTo>
                  <a:cubicBezTo>
                    <a:pt x="5393" y="1232"/>
                    <a:pt x="5393" y="1226"/>
                    <a:pt x="5393" y="1220"/>
                  </a:cubicBezTo>
                  <a:cubicBezTo>
                    <a:pt x="5393" y="1229"/>
                    <a:pt x="5390" y="1239"/>
                    <a:pt x="5385" y="1239"/>
                  </a:cubicBezTo>
                  <a:cubicBezTo>
                    <a:pt x="5384" y="1239"/>
                    <a:pt x="5383" y="1238"/>
                    <a:pt x="5382" y="1237"/>
                  </a:cubicBezTo>
                  <a:cubicBezTo>
                    <a:pt x="5382" y="1232"/>
                    <a:pt x="5382" y="1232"/>
                    <a:pt x="5382" y="1232"/>
                  </a:cubicBezTo>
                  <a:cubicBezTo>
                    <a:pt x="5378" y="1232"/>
                    <a:pt x="5370" y="1246"/>
                    <a:pt x="5361" y="1246"/>
                  </a:cubicBezTo>
                  <a:cubicBezTo>
                    <a:pt x="5359" y="1246"/>
                    <a:pt x="5356" y="1245"/>
                    <a:pt x="5354" y="1243"/>
                  </a:cubicBezTo>
                  <a:cubicBezTo>
                    <a:pt x="5360" y="1220"/>
                    <a:pt x="5354" y="1237"/>
                    <a:pt x="5354" y="1220"/>
                  </a:cubicBezTo>
                  <a:lnTo>
                    <a:pt x="5349" y="1226"/>
                  </a:lnTo>
                  <a:lnTo>
                    <a:pt x="5349" y="1232"/>
                  </a:lnTo>
                  <a:cubicBezTo>
                    <a:pt x="5344" y="1232"/>
                    <a:pt x="5340" y="1239"/>
                    <a:pt x="5338" y="1239"/>
                  </a:cubicBezTo>
                  <a:cubicBezTo>
                    <a:pt x="5338" y="1239"/>
                    <a:pt x="5337" y="1238"/>
                    <a:pt x="5337" y="1237"/>
                  </a:cubicBezTo>
                  <a:lnTo>
                    <a:pt x="5337" y="1232"/>
                  </a:lnTo>
                  <a:lnTo>
                    <a:pt x="5332" y="1232"/>
                  </a:lnTo>
                  <a:lnTo>
                    <a:pt x="5332" y="1243"/>
                  </a:lnTo>
                  <a:cubicBezTo>
                    <a:pt x="5326" y="1248"/>
                    <a:pt x="5332" y="1260"/>
                    <a:pt x="5326" y="1260"/>
                  </a:cubicBezTo>
                  <a:cubicBezTo>
                    <a:pt x="5326" y="1254"/>
                    <a:pt x="5321" y="1254"/>
                    <a:pt x="5321" y="1248"/>
                  </a:cubicBezTo>
                  <a:cubicBezTo>
                    <a:pt x="5316" y="1248"/>
                    <a:pt x="5315" y="1255"/>
                    <a:pt x="5312" y="1255"/>
                  </a:cubicBezTo>
                  <a:cubicBezTo>
                    <a:pt x="5311" y="1255"/>
                    <a:pt x="5310" y="1255"/>
                    <a:pt x="5309" y="1254"/>
                  </a:cubicBezTo>
                  <a:cubicBezTo>
                    <a:pt x="5309" y="1248"/>
                    <a:pt x="5315" y="1232"/>
                    <a:pt x="5315" y="1232"/>
                  </a:cubicBezTo>
                  <a:lnTo>
                    <a:pt x="5315" y="1232"/>
                  </a:lnTo>
                  <a:cubicBezTo>
                    <a:pt x="5309" y="1243"/>
                    <a:pt x="5298" y="1232"/>
                    <a:pt x="5298" y="1248"/>
                  </a:cubicBezTo>
                  <a:cubicBezTo>
                    <a:pt x="5298" y="1243"/>
                    <a:pt x="5298" y="1237"/>
                    <a:pt x="5298" y="1232"/>
                  </a:cubicBezTo>
                  <a:lnTo>
                    <a:pt x="5293" y="1243"/>
                  </a:lnTo>
                  <a:cubicBezTo>
                    <a:pt x="5293" y="1243"/>
                    <a:pt x="5293" y="1237"/>
                    <a:pt x="5293" y="1232"/>
                  </a:cubicBezTo>
                  <a:cubicBezTo>
                    <a:pt x="5288" y="1232"/>
                    <a:pt x="5291" y="1246"/>
                    <a:pt x="5289" y="1246"/>
                  </a:cubicBezTo>
                  <a:cubicBezTo>
                    <a:pt x="5289" y="1246"/>
                    <a:pt x="5288" y="1245"/>
                    <a:pt x="5287" y="1243"/>
                  </a:cubicBezTo>
                  <a:cubicBezTo>
                    <a:pt x="5287" y="1243"/>
                    <a:pt x="5287" y="1243"/>
                    <a:pt x="5287" y="1237"/>
                  </a:cubicBezTo>
                  <a:cubicBezTo>
                    <a:pt x="5286" y="1236"/>
                    <a:pt x="5285" y="1236"/>
                    <a:pt x="5284" y="1236"/>
                  </a:cubicBezTo>
                  <a:cubicBezTo>
                    <a:pt x="5280" y="1236"/>
                    <a:pt x="5274" y="1241"/>
                    <a:pt x="5270" y="1241"/>
                  </a:cubicBezTo>
                  <a:cubicBezTo>
                    <a:pt x="5268" y="1241"/>
                    <a:pt x="5266" y="1240"/>
                    <a:pt x="5265" y="1237"/>
                  </a:cubicBezTo>
                  <a:cubicBezTo>
                    <a:pt x="5265" y="1229"/>
                    <a:pt x="5266" y="1229"/>
                    <a:pt x="5267" y="1229"/>
                  </a:cubicBezTo>
                  <a:cubicBezTo>
                    <a:pt x="5269" y="1229"/>
                    <a:pt x="5270" y="1229"/>
                    <a:pt x="5270" y="1220"/>
                  </a:cubicBezTo>
                  <a:lnTo>
                    <a:pt x="5270" y="1220"/>
                  </a:lnTo>
                  <a:cubicBezTo>
                    <a:pt x="5259" y="1220"/>
                    <a:pt x="5248" y="1237"/>
                    <a:pt x="5237" y="1237"/>
                  </a:cubicBezTo>
                  <a:cubicBezTo>
                    <a:pt x="5237" y="1243"/>
                    <a:pt x="5236" y="1245"/>
                    <a:pt x="5236" y="1245"/>
                  </a:cubicBezTo>
                  <a:cubicBezTo>
                    <a:pt x="5234" y="1245"/>
                    <a:pt x="5231" y="1235"/>
                    <a:pt x="5228" y="1235"/>
                  </a:cubicBezTo>
                  <a:cubicBezTo>
                    <a:pt x="5227" y="1235"/>
                    <a:pt x="5226" y="1235"/>
                    <a:pt x="5225" y="1237"/>
                  </a:cubicBezTo>
                  <a:cubicBezTo>
                    <a:pt x="5225" y="1234"/>
                    <a:pt x="5225" y="1228"/>
                    <a:pt x="5225" y="1226"/>
                  </a:cubicBezTo>
                  <a:cubicBezTo>
                    <a:pt x="5224" y="1225"/>
                    <a:pt x="5223" y="1224"/>
                    <a:pt x="5222" y="1224"/>
                  </a:cubicBezTo>
                  <a:cubicBezTo>
                    <a:pt x="5217" y="1224"/>
                    <a:pt x="5211" y="1233"/>
                    <a:pt x="5197" y="1237"/>
                  </a:cubicBezTo>
                  <a:lnTo>
                    <a:pt x="5203" y="1232"/>
                  </a:lnTo>
                  <a:cubicBezTo>
                    <a:pt x="5197" y="1226"/>
                    <a:pt x="5192" y="1226"/>
                    <a:pt x="5186" y="1220"/>
                  </a:cubicBezTo>
                  <a:cubicBezTo>
                    <a:pt x="5186" y="1232"/>
                    <a:pt x="5181" y="1226"/>
                    <a:pt x="5181" y="1237"/>
                  </a:cubicBezTo>
                  <a:cubicBezTo>
                    <a:pt x="5177" y="1226"/>
                    <a:pt x="5174" y="1223"/>
                    <a:pt x="5170" y="1223"/>
                  </a:cubicBezTo>
                  <a:cubicBezTo>
                    <a:pt x="5163" y="1223"/>
                    <a:pt x="5156" y="1234"/>
                    <a:pt x="5149" y="1234"/>
                  </a:cubicBezTo>
                  <a:cubicBezTo>
                    <a:pt x="5146" y="1234"/>
                    <a:pt x="5144" y="1232"/>
                    <a:pt x="5141" y="1226"/>
                  </a:cubicBezTo>
                  <a:cubicBezTo>
                    <a:pt x="5147" y="1226"/>
                    <a:pt x="5147" y="1220"/>
                    <a:pt x="5147" y="1220"/>
                  </a:cubicBezTo>
                  <a:lnTo>
                    <a:pt x="5147" y="1220"/>
                  </a:lnTo>
                  <a:lnTo>
                    <a:pt x="5136" y="1226"/>
                  </a:lnTo>
                  <a:cubicBezTo>
                    <a:pt x="5136" y="1232"/>
                    <a:pt x="5136" y="1232"/>
                    <a:pt x="5136" y="1237"/>
                  </a:cubicBezTo>
                  <a:cubicBezTo>
                    <a:pt x="5136" y="1242"/>
                    <a:pt x="5131" y="1247"/>
                    <a:pt x="5130" y="1248"/>
                  </a:cubicBezTo>
                  <a:lnTo>
                    <a:pt x="5130" y="1248"/>
                  </a:lnTo>
                  <a:cubicBezTo>
                    <a:pt x="5136" y="1242"/>
                    <a:pt x="5130" y="1231"/>
                    <a:pt x="5130" y="1226"/>
                  </a:cubicBezTo>
                  <a:cubicBezTo>
                    <a:pt x="5130" y="1232"/>
                    <a:pt x="5130" y="1232"/>
                    <a:pt x="5130" y="1237"/>
                  </a:cubicBezTo>
                  <a:cubicBezTo>
                    <a:pt x="5129" y="1232"/>
                    <a:pt x="5128" y="1231"/>
                    <a:pt x="5127" y="1231"/>
                  </a:cubicBezTo>
                  <a:cubicBezTo>
                    <a:pt x="5125" y="1231"/>
                    <a:pt x="5124" y="1247"/>
                    <a:pt x="5121" y="1247"/>
                  </a:cubicBezTo>
                  <a:cubicBezTo>
                    <a:pt x="5121" y="1247"/>
                    <a:pt x="5120" y="1245"/>
                    <a:pt x="5119" y="1243"/>
                  </a:cubicBezTo>
                  <a:lnTo>
                    <a:pt x="5119" y="1237"/>
                  </a:lnTo>
                  <a:cubicBezTo>
                    <a:pt x="5119" y="1243"/>
                    <a:pt x="5113" y="1248"/>
                    <a:pt x="5113" y="1248"/>
                  </a:cubicBezTo>
                  <a:cubicBezTo>
                    <a:pt x="5113" y="1232"/>
                    <a:pt x="5113" y="1243"/>
                    <a:pt x="5113" y="1232"/>
                  </a:cubicBezTo>
                  <a:cubicBezTo>
                    <a:pt x="5113" y="1232"/>
                    <a:pt x="5110" y="1246"/>
                    <a:pt x="5105" y="1246"/>
                  </a:cubicBezTo>
                  <a:cubicBezTo>
                    <a:pt x="5104" y="1246"/>
                    <a:pt x="5103" y="1245"/>
                    <a:pt x="5102" y="1243"/>
                  </a:cubicBezTo>
                  <a:cubicBezTo>
                    <a:pt x="5102" y="1237"/>
                    <a:pt x="5108" y="1237"/>
                    <a:pt x="5108" y="1237"/>
                  </a:cubicBezTo>
                  <a:cubicBezTo>
                    <a:pt x="5108" y="1220"/>
                    <a:pt x="5108" y="1226"/>
                    <a:pt x="5102" y="1220"/>
                  </a:cubicBezTo>
                  <a:lnTo>
                    <a:pt x="5097" y="1215"/>
                  </a:lnTo>
                  <a:lnTo>
                    <a:pt x="5097" y="1220"/>
                  </a:lnTo>
                  <a:cubicBezTo>
                    <a:pt x="5094" y="1234"/>
                    <a:pt x="5091" y="1236"/>
                    <a:pt x="5087" y="1236"/>
                  </a:cubicBezTo>
                  <a:cubicBezTo>
                    <a:pt x="5087" y="1236"/>
                    <a:pt x="5086" y="1236"/>
                    <a:pt x="5085" y="1236"/>
                  </a:cubicBezTo>
                  <a:cubicBezTo>
                    <a:pt x="5082" y="1236"/>
                    <a:pt x="5078" y="1236"/>
                    <a:pt x="5074" y="1243"/>
                  </a:cubicBezTo>
                  <a:cubicBezTo>
                    <a:pt x="5085" y="1226"/>
                    <a:pt x="5080" y="1232"/>
                    <a:pt x="5080" y="1220"/>
                  </a:cubicBezTo>
                  <a:cubicBezTo>
                    <a:pt x="5080" y="1216"/>
                    <a:pt x="5076" y="1211"/>
                    <a:pt x="5078" y="1207"/>
                  </a:cubicBezTo>
                  <a:lnTo>
                    <a:pt x="5078" y="1207"/>
                  </a:lnTo>
                  <a:cubicBezTo>
                    <a:pt x="5077" y="1207"/>
                    <a:pt x="5076" y="1208"/>
                    <a:pt x="5076" y="1208"/>
                  </a:cubicBezTo>
                  <a:cubicBezTo>
                    <a:pt x="5075" y="1208"/>
                    <a:pt x="5074" y="1207"/>
                    <a:pt x="5073" y="1207"/>
                  </a:cubicBezTo>
                  <a:cubicBezTo>
                    <a:pt x="5072" y="1207"/>
                    <a:pt x="5071" y="1208"/>
                    <a:pt x="5069" y="1215"/>
                  </a:cubicBezTo>
                  <a:cubicBezTo>
                    <a:pt x="5069" y="1209"/>
                    <a:pt x="5063" y="1215"/>
                    <a:pt x="5063" y="1198"/>
                  </a:cubicBezTo>
                  <a:cubicBezTo>
                    <a:pt x="5057" y="1204"/>
                    <a:pt x="5063" y="1209"/>
                    <a:pt x="5063" y="1215"/>
                  </a:cubicBezTo>
                  <a:cubicBezTo>
                    <a:pt x="5062" y="1218"/>
                    <a:pt x="5061" y="1219"/>
                    <a:pt x="5059" y="1219"/>
                  </a:cubicBezTo>
                  <a:cubicBezTo>
                    <a:pt x="5055" y="1219"/>
                    <a:pt x="5049" y="1208"/>
                    <a:pt x="5043" y="1208"/>
                  </a:cubicBezTo>
                  <a:cubicBezTo>
                    <a:pt x="5040" y="1208"/>
                    <a:pt x="5038" y="1209"/>
                    <a:pt x="5035" y="1215"/>
                  </a:cubicBezTo>
                  <a:cubicBezTo>
                    <a:pt x="5029" y="1220"/>
                    <a:pt x="5024" y="1237"/>
                    <a:pt x="5018" y="1243"/>
                  </a:cubicBezTo>
                  <a:cubicBezTo>
                    <a:pt x="5013" y="1237"/>
                    <a:pt x="5018" y="1232"/>
                    <a:pt x="5018" y="1232"/>
                  </a:cubicBezTo>
                  <a:cubicBezTo>
                    <a:pt x="5018" y="1225"/>
                    <a:pt x="5016" y="1222"/>
                    <a:pt x="5014" y="1222"/>
                  </a:cubicBezTo>
                  <a:cubicBezTo>
                    <a:pt x="5012" y="1222"/>
                    <a:pt x="5009" y="1224"/>
                    <a:pt x="5007" y="1226"/>
                  </a:cubicBezTo>
                  <a:cubicBezTo>
                    <a:pt x="5007" y="1226"/>
                    <a:pt x="5007" y="1220"/>
                    <a:pt x="5007" y="1215"/>
                  </a:cubicBezTo>
                  <a:cubicBezTo>
                    <a:pt x="5007" y="1215"/>
                    <a:pt x="5007" y="1227"/>
                    <a:pt x="5003" y="1227"/>
                  </a:cubicBezTo>
                  <a:cubicBezTo>
                    <a:pt x="5003" y="1227"/>
                    <a:pt x="5002" y="1227"/>
                    <a:pt x="5001" y="1226"/>
                  </a:cubicBezTo>
                  <a:cubicBezTo>
                    <a:pt x="5001" y="1220"/>
                    <a:pt x="5001" y="1209"/>
                    <a:pt x="5007" y="1209"/>
                  </a:cubicBezTo>
                  <a:lnTo>
                    <a:pt x="5007" y="1209"/>
                  </a:lnTo>
                  <a:cubicBezTo>
                    <a:pt x="5001" y="1209"/>
                    <a:pt x="4996" y="1220"/>
                    <a:pt x="4990" y="1220"/>
                  </a:cubicBezTo>
                  <a:cubicBezTo>
                    <a:pt x="4990" y="1215"/>
                    <a:pt x="4996" y="1209"/>
                    <a:pt x="4996" y="1204"/>
                  </a:cubicBezTo>
                  <a:lnTo>
                    <a:pt x="4996" y="1204"/>
                  </a:lnTo>
                  <a:cubicBezTo>
                    <a:pt x="4996" y="1209"/>
                    <a:pt x="4990" y="1209"/>
                    <a:pt x="4985" y="1215"/>
                  </a:cubicBezTo>
                  <a:lnTo>
                    <a:pt x="4985" y="1215"/>
                  </a:lnTo>
                  <a:cubicBezTo>
                    <a:pt x="4986" y="1214"/>
                    <a:pt x="4986" y="1213"/>
                    <a:pt x="4987" y="1213"/>
                  </a:cubicBezTo>
                  <a:cubicBezTo>
                    <a:pt x="4990" y="1213"/>
                    <a:pt x="4990" y="1221"/>
                    <a:pt x="4990" y="1226"/>
                  </a:cubicBezTo>
                  <a:cubicBezTo>
                    <a:pt x="4990" y="1235"/>
                    <a:pt x="4991" y="1238"/>
                    <a:pt x="4993" y="1238"/>
                  </a:cubicBezTo>
                  <a:cubicBezTo>
                    <a:pt x="4997" y="1238"/>
                    <a:pt x="5003" y="1226"/>
                    <a:pt x="5007" y="1226"/>
                  </a:cubicBezTo>
                  <a:lnTo>
                    <a:pt x="5007" y="1226"/>
                  </a:lnTo>
                  <a:lnTo>
                    <a:pt x="5001" y="1248"/>
                  </a:lnTo>
                  <a:lnTo>
                    <a:pt x="5007" y="1232"/>
                  </a:lnTo>
                  <a:cubicBezTo>
                    <a:pt x="5013" y="1237"/>
                    <a:pt x="5013" y="1248"/>
                    <a:pt x="5007" y="1248"/>
                  </a:cubicBezTo>
                  <a:cubicBezTo>
                    <a:pt x="5008" y="1251"/>
                    <a:pt x="5010" y="1252"/>
                    <a:pt x="5010" y="1252"/>
                  </a:cubicBezTo>
                  <a:cubicBezTo>
                    <a:pt x="5012" y="1252"/>
                    <a:pt x="5012" y="1250"/>
                    <a:pt x="5012" y="1250"/>
                  </a:cubicBezTo>
                  <a:cubicBezTo>
                    <a:pt x="5013" y="1250"/>
                    <a:pt x="5013" y="1251"/>
                    <a:pt x="5013" y="1254"/>
                  </a:cubicBezTo>
                  <a:lnTo>
                    <a:pt x="5018" y="1248"/>
                  </a:lnTo>
                  <a:cubicBezTo>
                    <a:pt x="5018" y="1252"/>
                    <a:pt x="5018" y="1257"/>
                    <a:pt x="5018" y="1260"/>
                  </a:cubicBezTo>
                  <a:cubicBezTo>
                    <a:pt x="5019" y="1262"/>
                    <a:pt x="5021" y="1263"/>
                    <a:pt x="5022" y="1263"/>
                  </a:cubicBezTo>
                  <a:cubicBezTo>
                    <a:pt x="5024" y="1263"/>
                    <a:pt x="5027" y="1259"/>
                    <a:pt x="5028" y="1259"/>
                  </a:cubicBezTo>
                  <a:cubicBezTo>
                    <a:pt x="5029" y="1259"/>
                    <a:pt x="5029" y="1260"/>
                    <a:pt x="5029" y="1265"/>
                  </a:cubicBezTo>
                  <a:cubicBezTo>
                    <a:pt x="5041" y="1260"/>
                    <a:pt x="5029" y="1248"/>
                    <a:pt x="5041" y="1232"/>
                  </a:cubicBezTo>
                  <a:lnTo>
                    <a:pt x="5041" y="1271"/>
                  </a:lnTo>
                  <a:lnTo>
                    <a:pt x="5046" y="1254"/>
                  </a:lnTo>
                  <a:cubicBezTo>
                    <a:pt x="5046" y="1254"/>
                    <a:pt x="5046" y="1260"/>
                    <a:pt x="5046" y="1265"/>
                  </a:cubicBezTo>
                  <a:cubicBezTo>
                    <a:pt x="5052" y="1254"/>
                    <a:pt x="5046" y="1254"/>
                    <a:pt x="5052" y="1248"/>
                  </a:cubicBezTo>
                  <a:cubicBezTo>
                    <a:pt x="5052" y="1252"/>
                    <a:pt x="5053" y="1253"/>
                    <a:pt x="5055" y="1253"/>
                  </a:cubicBezTo>
                  <a:cubicBezTo>
                    <a:pt x="5055" y="1253"/>
                    <a:pt x="5056" y="1253"/>
                    <a:pt x="5057" y="1253"/>
                  </a:cubicBezTo>
                  <a:cubicBezTo>
                    <a:pt x="5058" y="1253"/>
                    <a:pt x="5060" y="1253"/>
                    <a:pt x="5061" y="1254"/>
                  </a:cubicBezTo>
                  <a:lnTo>
                    <a:pt x="5061" y="1254"/>
                  </a:lnTo>
                  <a:cubicBezTo>
                    <a:pt x="5060" y="1252"/>
                    <a:pt x="5061" y="1251"/>
                    <a:pt x="5063" y="1248"/>
                  </a:cubicBezTo>
                  <a:cubicBezTo>
                    <a:pt x="5063" y="1257"/>
                    <a:pt x="5064" y="1260"/>
                    <a:pt x="5066" y="1260"/>
                  </a:cubicBezTo>
                  <a:cubicBezTo>
                    <a:pt x="5068" y="1260"/>
                    <a:pt x="5071" y="1255"/>
                    <a:pt x="5073" y="1255"/>
                  </a:cubicBezTo>
                  <a:cubicBezTo>
                    <a:pt x="5074" y="1255"/>
                    <a:pt x="5074" y="1256"/>
                    <a:pt x="5074" y="1260"/>
                  </a:cubicBezTo>
                  <a:cubicBezTo>
                    <a:pt x="5074" y="1271"/>
                    <a:pt x="5069" y="1265"/>
                    <a:pt x="5074" y="1276"/>
                  </a:cubicBezTo>
                  <a:cubicBezTo>
                    <a:pt x="5076" y="1270"/>
                    <a:pt x="5077" y="1267"/>
                    <a:pt x="5078" y="1267"/>
                  </a:cubicBezTo>
                  <a:cubicBezTo>
                    <a:pt x="5080" y="1267"/>
                    <a:pt x="5081" y="1277"/>
                    <a:pt x="5084" y="1277"/>
                  </a:cubicBezTo>
                  <a:cubicBezTo>
                    <a:pt x="5084" y="1277"/>
                    <a:pt x="5085" y="1277"/>
                    <a:pt x="5085" y="1276"/>
                  </a:cubicBezTo>
                  <a:cubicBezTo>
                    <a:pt x="5085" y="1276"/>
                    <a:pt x="5085" y="1282"/>
                    <a:pt x="5085" y="1288"/>
                  </a:cubicBezTo>
                  <a:cubicBezTo>
                    <a:pt x="5085" y="1288"/>
                    <a:pt x="5085" y="1271"/>
                    <a:pt x="5091" y="1265"/>
                  </a:cubicBezTo>
                  <a:lnTo>
                    <a:pt x="5102" y="1265"/>
                  </a:lnTo>
                  <a:cubicBezTo>
                    <a:pt x="5102" y="1271"/>
                    <a:pt x="5113" y="1276"/>
                    <a:pt x="5119" y="1282"/>
                  </a:cubicBezTo>
                  <a:cubicBezTo>
                    <a:pt x="5119" y="1265"/>
                    <a:pt x="5125" y="1271"/>
                    <a:pt x="5130" y="1265"/>
                  </a:cubicBezTo>
                  <a:lnTo>
                    <a:pt x="5130" y="1265"/>
                  </a:lnTo>
                  <a:cubicBezTo>
                    <a:pt x="5130" y="1276"/>
                    <a:pt x="5130" y="1282"/>
                    <a:pt x="5125" y="1288"/>
                  </a:cubicBezTo>
                  <a:lnTo>
                    <a:pt x="5130" y="1288"/>
                  </a:lnTo>
                  <a:cubicBezTo>
                    <a:pt x="5130" y="1282"/>
                    <a:pt x="5136" y="1276"/>
                    <a:pt x="5136" y="1276"/>
                  </a:cubicBezTo>
                  <a:lnTo>
                    <a:pt x="5136" y="1288"/>
                  </a:lnTo>
                  <a:cubicBezTo>
                    <a:pt x="5140" y="1288"/>
                    <a:pt x="5145" y="1280"/>
                    <a:pt x="5149" y="1280"/>
                  </a:cubicBezTo>
                  <a:cubicBezTo>
                    <a:pt x="5150" y="1280"/>
                    <a:pt x="5151" y="1281"/>
                    <a:pt x="5153" y="1282"/>
                  </a:cubicBezTo>
                  <a:cubicBezTo>
                    <a:pt x="5153" y="1271"/>
                    <a:pt x="5153" y="1248"/>
                    <a:pt x="5158" y="1243"/>
                  </a:cubicBezTo>
                  <a:cubicBezTo>
                    <a:pt x="5158" y="1248"/>
                    <a:pt x="5158" y="1260"/>
                    <a:pt x="5158" y="1265"/>
                  </a:cubicBezTo>
                  <a:cubicBezTo>
                    <a:pt x="5158" y="1271"/>
                    <a:pt x="5164" y="1271"/>
                    <a:pt x="5164" y="1276"/>
                  </a:cubicBezTo>
                  <a:cubicBezTo>
                    <a:pt x="5160" y="1276"/>
                    <a:pt x="5159" y="1274"/>
                    <a:pt x="5158" y="1274"/>
                  </a:cubicBezTo>
                  <a:cubicBezTo>
                    <a:pt x="5158" y="1274"/>
                    <a:pt x="5158" y="1274"/>
                    <a:pt x="5158" y="1276"/>
                  </a:cubicBezTo>
                  <a:cubicBezTo>
                    <a:pt x="5158" y="1276"/>
                    <a:pt x="5164" y="1282"/>
                    <a:pt x="5164" y="1293"/>
                  </a:cubicBezTo>
                  <a:cubicBezTo>
                    <a:pt x="5164" y="1288"/>
                    <a:pt x="5164" y="1276"/>
                    <a:pt x="5169" y="1276"/>
                  </a:cubicBezTo>
                  <a:cubicBezTo>
                    <a:pt x="5175" y="1276"/>
                    <a:pt x="5169" y="1288"/>
                    <a:pt x="5169" y="1293"/>
                  </a:cubicBezTo>
                  <a:cubicBezTo>
                    <a:pt x="5175" y="1288"/>
                    <a:pt x="5175" y="1293"/>
                    <a:pt x="5175" y="1282"/>
                  </a:cubicBezTo>
                  <a:cubicBezTo>
                    <a:pt x="5181" y="1282"/>
                    <a:pt x="5181" y="1288"/>
                    <a:pt x="5181" y="1293"/>
                  </a:cubicBezTo>
                  <a:cubicBezTo>
                    <a:pt x="5181" y="1288"/>
                    <a:pt x="5192" y="1293"/>
                    <a:pt x="5192" y="1276"/>
                  </a:cubicBezTo>
                  <a:cubicBezTo>
                    <a:pt x="5195" y="1272"/>
                    <a:pt x="5198" y="1270"/>
                    <a:pt x="5200" y="1270"/>
                  </a:cubicBezTo>
                  <a:cubicBezTo>
                    <a:pt x="5206" y="1270"/>
                    <a:pt x="5210" y="1277"/>
                    <a:pt x="5216" y="1277"/>
                  </a:cubicBezTo>
                  <a:cubicBezTo>
                    <a:pt x="5217" y="1277"/>
                    <a:pt x="5218" y="1277"/>
                    <a:pt x="5220" y="1276"/>
                  </a:cubicBezTo>
                  <a:lnTo>
                    <a:pt x="5220" y="1282"/>
                  </a:lnTo>
                  <a:cubicBezTo>
                    <a:pt x="5225" y="1276"/>
                    <a:pt x="5231" y="1282"/>
                    <a:pt x="5237" y="1271"/>
                  </a:cubicBezTo>
                  <a:cubicBezTo>
                    <a:pt x="5237" y="1271"/>
                    <a:pt x="5242" y="1282"/>
                    <a:pt x="5242" y="1288"/>
                  </a:cubicBezTo>
                  <a:cubicBezTo>
                    <a:pt x="5242" y="1284"/>
                    <a:pt x="5244" y="1281"/>
                    <a:pt x="5247" y="1281"/>
                  </a:cubicBezTo>
                  <a:cubicBezTo>
                    <a:pt x="5249" y="1281"/>
                    <a:pt x="5251" y="1283"/>
                    <a:pt x="5253" y="1288"/>
                  </a:cubicBezTo>
                  <a:cubicBezTo>
                    <a:pt x="5248" y="1293"/>
                    <a:pt x="5253" y="1293"/>
                    <a:pt x="5248" y="1293"/>
                  </a:cubicBezTo>
                  <a:cubicBezTo>
                    <a:pt x="5251" y="1293"/>
                    <a:pt x="5252" y="1297"/>
                    <a:pt x="5254" y="1297"/>
                  </a:cubicBezTo>
                  <a:cubicBezTo>
                    <a:pt x="5255" y="1297"/>
                    <a:pt x="5257" y="1295"/>
                    <a:pt x="5259" y="1288"/>
                  </a:cubicBezTo>
                  <a:lnTo>
                    <a:pt x="5259" y="1288"/>
                  </a:lnTo>
                  <a:cubicBezTo>
                    <a:pt x="5253" y="1304"/>
                    <a:pt x="5265" y="1304"/>
                    <a:pt x="5265" y="1304"/>
                  </a:cubicBezTo>
                  <a:lnTo>
                    <a:pt x="5265" y="1293"/>
                  </a:lnTo>
                  <a:lnTo>
                    <a:pt x="5270" y="1293"/>
                  </a:lnTo>
                  <a:lnTo>
                    <a:pt x="5270" y="1310"/>
                  </a:lnTo>
                  <a:cubicBezTo>
                    <a:pt x="5271" y="1312"/>
                    <a:pt x="5272" y="1313"/>
                    <a:pt x="5273" y="1313"/>
                  </a:cubicBezTo>
                  <a:cubicBezTo>
                    <a:pt x="5278" y="1313"/>
                    <a:pt x="5286" y="1298"/>
                    <a:pt x="5292" y="1298"/>
                  </a:cubicBezTo>
                  <a:cubicBezTo>
                    <a:pt x="5294" y="1298"/>
                    <a:pt x="5297" y="1301"/>
                    <a:pt x="5298" y="1310"/>
                  </a:cubicBezTo>
                  <a:cubicBezTo>
                    <a:pt x="5304" y="1299"/>
                    <a:pt x="5293" y="1304"/>
                    <a:pt x="5293" y="1293"/>
                  </a:cubicBezTo>
                  <a:lnTo>
                    <a:pt x="5293" y="1293"/>
                  </a:lnTo>
                  <a:cubicBezTo>
                    <a:pt x="5298" y="1293"/>
                    <a:pt x="5304" y="1316"/>
                    <a:pt x="5304" y="1316"/>
                  </a:cubicBezTo>
                  <a:cubicBezTo>
                    <a:pt x="5305" y="1317"/>
                    <a:pt x="5307" y="1318"/>
                    <a:pt x="5308" y="1318"/>
                  </a:cubicBezTo>
                  <a:cubicBezTo>
                    <a:pt x="5314" y="1318"/>
                    <a:pt x="5316" y="1298"/>
                    <a:pt x="5319" y="1298"/>
                  </a:cubicBezTo>
                  <a:cubicBezTo>
                    <a:pt x="5320" y="1298"/>
                    <a:pt x="5320" y="1298"/>
                    <a:pt x="5321" y="1299"/>
                  </a:cubicBezTo>
                  <a:cubicBezTo>
                    <a:pt x="5321" y="1293"/>
                    <a:pt x="5321" y="1282"/>
                    <a:pt x="5326" y="1276"/>
                  </a:cubicBezTo>
                  <a:cubicBezTo>
                    <a:pt x="5332" y="1276"/>
                    <a:pt x="5332" y="1299"/>
                    <a:pt x="5326" y="1304"/>
                  </a:cubicBezTo>
                  <a:cubicBezTo>
                    <a:pt x="5326" y="1310"/>
                    <a:pt x="5337" y="1310"/>
                    <a:pt x="5332" y="1321"/>
                  </a:cubicBezTo>
                  <a:cubicBezTo>
                    <a:pt x="5336" y="1317"/>
                    <a:pt x="5337" y="1313"/>
                    <a:pt x="5335" y="1309"/>
                  </a:cubicBezTo>
                  <a:lnTo>
                    <a:pt x="5335" y="1309"/>
                  </a:lnTo>
                  <a:cubicBezTo>
                    <a:pt x="5340" y="1314"/>
                    <a:pt x="5344" y="1311"/>
                    <a:pt x="5349" y="1316"/>
                  </a:cubicBezTo>
                  <a:cubicBezTo>
                    <a:pt x="5349" y="1310"/>
                    <a:pt x="5349" y="1304"/>
                    <a:pt x="5349" y="1304"/>
                  </a:cubicBezTo>
                  <a:cubicBezTo>
                    <a:pt x="5350" y="1305"/>
                    <a:pt x="5351" y="1305"/>
                    <a:pt x="5352" y="1305"/>
                  </a:cubicBezTo>
                  <a:cubicBezTo>
                    <a:pt x="5358" y="1305"/>
                    <a:pt x="5355" y="1293"/>
                    <a:pt x="5360" y="1293"/>
                  </a:cubicBezTo>
                  <a:cubicBezTo>
                    <a:pt x="5364" y="1298"/>
                    <a:pt x="5362" y="1306"/>
                    <a:pt x="5363" y="1306"/>
                  </a:cubicBezTo>
                  <a:cubicBezTo>
                    <a:pt x="5364" y="1306"/>
                    <a:pt x="5364" y="1305"/>
                    <a:pt x="5365" y="1304"/>
                  </a:cubicBezTo>
                  <a:cubicBezTo>
                    <a:pt x="5371" y="1310"/>
                    <a:pt x="5365" y="1321"/>
                    <a:pt x="5365" y="1327"/>
                  </a:cubicBezTo>
                  <a:cubicBezTo>
                    <a:pt x="5367" y="1324"/>
                    <a:pt x="5368" y="1323"/>
                    <a:pt x="5369" y="1323"/>
                  </a:cubicBezTo>
                  <a:cubicBezTo>
                    <a:pt x="5373" y="1323"/>
                    <a:pt x="5377" y="1332"/>
                    <a:pt x="5377" y="1332"/>
                  </a:cubicBezTo>
                  <a:lnTo>
                    <a:pt x="5377" y="1338"/>
                  </a:lnTo>
                  <a:lnTo>
                    <a:pt x="5382" y="1338"/>
                  </a:lnTo>
                  <a:lnTo>
                    <a:pt x="5382" y="1332"/>
                  </a:lnTo>
                  <a:cubicBezTo>
                    <a:pt x="5388" y="1327"/>
                    <a:pt x="5382" y="1316"/>
                    <a:pt x="5388" y="1304"/>
                  </a:cubicBezTo>
                  <a:cubicBezTo>
                    <a:pt x="5388" y="1306"/>
                    <a:pt x="5388" y="1306"/>
                    <a:pt x="5389" y="1306"/>
                  </a:cubicBezTo>
                  <a:cubicBezTo>
                    <a:pt x="5389" y="1306"/>
                    <a:pt x="5390" y="1306"/>
                    <a:pt x="5391" y="1306"/>
                  </a:cubicBezTo>
                  <a:cubicBezTo>
                    <a:pt x="5392" y="1306"/>
                    <a:pt x="5393" y="1307"/>
                    <a:pt x="5393" y="1316"/>
                  </a:cubicBezTo>
                  <a:cubicBezTo>
                    <a:pt x="5393" y="1315"/>
                    <a:pt x="5392" y="1314"/>
                    <a:pt x="5392" y="1314"/>
                  </a:cubicBezTo>
                  <a:lnTo>
                    <a:pt x="5392" y="1314"/>
                  </a:lnTo>
                  <a:cubicBezTo>
                    <a:pt x="5390" y="1314"/>
                    <a:pt x="5391" y="1322"/>
                    <a:pt x="5390" y="1328"/>
                  </a:cubicBezTo>
                  <a:lnTo>
                    <a:pt x="5390" y="1328"/>
                  </a:lnTo>
                  <a:cubicBezTo>
                    <a:pt x="5390" y="1328"/>
                    <a:pt x="5390" y="1328"/>
                    <a:pt x="5391" y="1328"/>
                  </a:cubicBezTo>
                  <a:cubicBezTo>
                    <a:pt x="5392" y="1328"/>
                    <a:pt x="5393" y="1330"/>
                    <a:pt x="5393" y="1332"/>
                  </a:cubicBezTo>
                  <a:cubicBezTo>
                    <a:pt x="5395" y="1336"/>
                    <a:pt x="5396" y="1338"/>
                    <a:pt x="5396" y="1338"/>
                  </a:cubicBezTo>
                  <a:cubicBezTo>
                    <a:pt x="5399" y="1338"/>
                    <a:pt x="5400" y="1321"/>
                    <a:pt x="5405" y="1321"/>
                  </a:cubicBezTo>
                  <a:cubicBezTo>
                    <a:pt x="5405" y="1324"/>
                    <a:pt x="5405" y="1330"/>
                    <a:pt x="5405" y="1332"/>
                  </a:cubicBezTo>
                  <a:cubicBezTo>
                    <a:pt x="5405" y="1332"/>
                    <a:pt x="5405" y="1321"/>
                    <a:pt x="5410" y="1316"/>
                  </a:cubicBezTo>
                  <a:cubicBezTo>
                    <a:pt x="5411" y="1317"/>
                    <a:pt x="5412" y="1317"/>
                    <a:pt x="5413" y="1317"/>
                  </a:cubicBezTo>
                  <a:cubicBezTo>
                    <a:pt x="5416" y="1317"/>
                    <a:pt x="5417" y="1310"/>
                    <a:pt x="5421" y="1310"/>
                  </a:cubicBezTo>
                  <a:lnTo>
                    <a:pt x="5416" y="1310"/>
                  </a:lnTo>
                  <a:cubicBezTo>
                    <a:pt x="5416" y="1299"/>
                    <a:pt x="5421" y="1299"/>
                    <a:pt x="5427" y="1299"/>
                  </a:cubicBezTo>
                  <a:cubicBezTo>
                    <a:pt x="5426" y="1300"/>
                    <a:pt x="5425" y="1301"/>
                    <a:pt x="5424" y="1302"/>
                  </a:cubicBezTo>
                  <a:lnTo>
                    <a:pt x="5424" y="1302"/>
                  </a:lnTo>
                  <a:cubicBezTo>
                    <a:pt x="5424" y="1302"/>
                    <a:pt x="5424" y="1302"/>
                    <a:pt x="5424" y="1302"/>
                  </a:cubicBezTo>
                  <a:cubicBezTo>
                    <a:pt x="5423" y="1302"/>
                    <a:pt x="5422" y="1302"/>
                    <a:pt x="5421" y="1304"/>
                  </a:cubicBezTo>
                  <a:cubicBezTo>
                    <a:pt x="5421" y="1304"/>
                    <a:pt x="5421" y="1304"/>
                    <a:pt x="5424" y="1302"/>
                  </a:cubicBezTo>
                  <a:lnTo>
                    <a:pt x="5424" y="1302"/>
                  </a:lnTo>
                  <a:cubicBezTo>
                    <a:pt x="5427" y="1302"/>
                    <a:pt x="5428" y="1313"/>
                    <a:pt x="5433" y="1313"/>
                  </a:cubicBezTo>
                  <a:cubicBezTo>
                    <a:pt x="5435" y="1313"/>
                    <a:pt x="5436" y="1312"/>
                    <a:pt x="5438" y="1310"/>
                  </a:cubicBezTo>
                  <a:lnTo>
                    <a:pt x="5438" y="1310"/>
                  </a:lnTo>
                  <a:cubicBezTo>
                    <a:pt x="5438" y="1316"/>
                    <a:pt x="5433" y="1327"/>
                    <a:pt x="5438" y="1332"/>
                  </a:cubicBezTo>
                  <a:cubicBezTo>
                    <a:pt x="5439" y="1330"/>
                    <a:pt x="5440" y="1329"/>
                    <a:pt x="5441" y="1329"/>
                  </a:cubicBezTo>
                  <a:cubicBezTo>
                    <a:pt x="5443" y="1329"/>
                    <a:pt x="5444" y="1336"/>
                    <a:pt x="5446" y="1336"/>
                  </a:cubicBezTo>
                  <a:cubicBezTo>
                    <a:pt x="5447" y="1336"/>
                    <a:pt x="5448" y="1335"/>
                    <a:pt x="5449" y="1332"/>
                  </a:cubicBezTo>
                  <a:cubicBezTo>
                    <a:pt x="5449" y="1321"/>
                    <a:pt x="5449" y="1327"/>
                    <a:pt x="5455" y="1316"/>
                  </a:cubicBezTo>
                  <a:lnTo>
                    <a:pt x="5455" y="1316"/>
                  </a:lnTo>
                  <a:lnTo>
                    <a:pt x="5444" y="1321"/>
                  </a:lnTo>
                  <a:lnTo>
                    <a:pt x="5449" y="1304"/>
                  </a:lnTo>
                  <a:lnTo>
                    <a:pt x="5449" y="1304"/>
                  </a:lnTo>
                  <a:cubicBezTo>
                    <a:pt x="5449" y="1304"/>
                    <a:pt x="5446" y="1311"/>
                    <a:pt x="5444" y="1311"/>
                  </a:cubicBezTo>
                  <a:cubicBezTo>
                    <a:pt x="5444" y="1311"/>
                    <a:pt x="5444" y="1311"/>
                    <a:pt x="5444" y="1310"/>
                  </a:cubicBezTo>
                  <a:cubicBezTo>
                    <a:pt x="5444" y="1304"/>
                    <a:pt x="5444" y="1304"/>
                    <a:pt x="5444" y="1293"/>
                  </a:cubicBezTo>
                  <a:cubicBezTo>
                    <a:pt x="5445" y="1300"/>
                    <a:pt x="5447" y="1302"/>
                    <a:pt x="5449" y="1302"/>
                  </a:cubicBezTo>
                  <a:cubicBezTo>
                    <a:pt x="5452" y="1302"/>
                    <a:pt x="5455" y="1296"/>
                    <a:pt x="5458" y="1296"/>
                  </a:cubicBezTo>
                  <a:cubicBezTo>
                    <a:pt x="5459" y="1296"/>
                    <a:pt x="5460" y="1297"/>
                    <a:pt x="5461" y="1299"/>
                  </a:cubicBezTo>
                  <a:lnTo>
                    <a:pt x="5455" y="1327"/>
                  </a:lnTo>
                  <a:cubicBezTo>
                    <a:pt x="5457" y="1329"/>
                    <a:pt x="5459" y="1330"/>
                    <a:pt x="5461" y="1330"/>
                  </a:cubicBezTo>
                  <a:cubicBezTo>
                    <a:pt x="5468" y="1330"/>
                    <a:pt x="5472" y="1320"/>
                    <a:pt x="5479" y="1320"/>
                  </a:cubicBezTo>
                  <a:cubicBezTo>
                    <a:pt x="5480" y="1320"/>
                    <a:pt x="5482" y="1320"/>
                    <a:pt x="5483" y="1321"/>
                  </a:cubicBezTo>
                  <a:lnTo>
                    <a:pt x="5477" y="1316"/>
                  </a:lnTo>
                  <a:cubicBezTo>
                    <a:pt x="5479" y="1311"/>
                    <a:pt x="5481" y="1310"/>
                    <a:pt x="5482" y="1310"/>
                  </a:cubicBezTo>
                  <a:cubicBezTo>
                    <a:pt x="5483" y="1310"/>
                    <a:pt x="5484" y="1312"/>
                    <a:pt x="5486" y="1312"/>
                  </a:cubicBezTo>
                  <a:cubicBezTo>
                    <a:pt x="5486" y="1312"/>
                    <a:pt x="5487" y="1311"/>
                    <a:pt x="5489" y="1310"/>
                  </a:cubicBezTo>
                  <a:cubicBezTo>
                    <a:pt x="5489" y="1321"/>
                    <a:pt x="5489" y="1321"/>
                    <a:pt x="5489" y="1327"/>
                  </a:cubicBezTo>
                  <a:cubicBezTo>
                    <a:pt x="5489" y="1325"/>
                    <a:pt x="5490" y="1325"/>
                    <a:pt x="5491" y="1325"/>
                  </a:cubicBezTo>
                  <a:lnTo>
                    <a:pt x="5491" y="1325"/>
                  </a:lnTo>
                  <a:cubicBezTo>
                    <a:pt x="5495" y="1325"/>
                    <a:pt x="5500" y="1325"/>
                    <a:pt x="5500" y="1310"/>
                  </a:cubicBezTo>
                  <a:lnTo>
                    <a:pt x="5505" y="1327"/>
                  </a:lnTo>
                  <a:cubicBezTo>
                    <a:pt x="5506" y="1327"/>
                    <a:pt x="5506" y="1327"/>
                    <a:pt x="5507" y="1327"/>
                  </a:cubicBezTo>
                  <a:cubicBezTo>
                    <a:pt x="5511" y="1327"/>
                    <a:pt x="5516" y="1304"/>
                    <a:pt x="5521" y="1304"/>
                  </a:cubicBezTo>
                  <a:cubicBezTo>
                    <a:pt x="5521" y="1304"/>
                    <a:pt x="5522" y="1304"/>
                    <a:pt x="5522" y="1304"/>
                  </a:cubicBezTo>
                  <a:cubicBezTo>
                    <a:pt x="5522" y="1310"/>
                    <a:pt x="5522" y="1321"/>
                    <a:pt x="5517" y="1327"/>
                  </a:cubicBezTo>
                  <a:cubicBezTo>
                    <a:pt x="5522" y="1327"/>
                    <a:pt x="5522" y="1327"/>
                    <a:pt x="5522" y="1321"/>
                  </a:cubicBezTo>
                  <a:cubicBezTo>
                    <a:pt x="5522" y="1322"/>
                    <a:pt x="5522" y="1322"/>
                    <a:pt x="5523" y="1322"/>
                  </a:cubicBezTo>
                  <a:cubicBezTo>
                    <a:pt x="5525" y="1322"/>
                    <a:pt x="5529" y="1317"/>
                    <a:pt x="5531" y="1317"/>
                  </a:cubicBezTo>
                  <a:cubicBezTo>
                    <a:pt x="5533" y="1317"/>
                    <a:pt x="5533" y="1318"/>
                    <a:pt x="5533" y="1321"/>
                  </a:cubicBezTo>
                  <a:cubicBezTo>
                    <a:pt x="5533" y="1316"/>
                    <a:pt x="5533" y="1304"/>
                    <a:pt x="5539" y="1304"/>
                  </a:cubicBezTo>
                  <a:cubicBezTo>
                    <a:pt x="5539" y="1310"/>
                    <a:pt x="5539" y="1310"/>
                    <a:pt x="5539" y="1310"/>
                  </a:cubicBezTo>
                  <a:cubicBezTo>
                    <a:pt x="5539" y="1306"/>
                    <a:pt x="5542" y="1305"/>
                    <a:pt x="5541" y="1301"/>
                  </a:cubicBezTo>
                  <a:lnTo>
                    <a:pt x="5541" y="1301"/>
                  </a:lnTo>
                  <a:cubicBezTo>
                    <a:pt x="5545" y="1307"/>
                    <a:pt x="5549" y="1307"/>
                    <a:pt x="5553" y="1307"/>
                  </a:cubicBezTo>
                  <a:cubicBezTo>
                    <a:pt x="5559" y="1307"/>
                    <a:pt x="5564" y="1307"/>
                    <a:pt x="5567" y="1321"/>
                  </a:cubicBezTo>
                  <a:cubicBezTo>
                    <a:pt x="5571" y="1317"/>
                    <a:pt x="5578" y="1316"/>
                    <a:pt x="5584" y="1316"/>
                  </a:cubicBezTo>
                  <a:lnTo>
                    <a:pt x="5584" y="1316"/>
                  </a:lnTo>
                  <a:cubicBezTo>
                    <a:pt x="5585" y="1317"/>
                    <a:pt x="5587" y="1318"/>
                    <a:pt x="5588" y="1318"/>
                  </a:cubicBezTo>
                  <a:cubicBezTo>
                    <a:pt x="5594" y="1318"/>
                    <a:pt x="5596" y="1298"/>
                    <a:pt x="5599" y="1298"/>
                  </a:cubicBezTo>
                  <a:cubicBezTo>
                    <a:pt x="5600" y="1298"/>
                    <a:pt x="5600" y="1298"/>
                    <a:pt x="5601" y="1299"/>
                  </a:cubicBezTo>
                  <a:cubicBezTo>
                    <a:pt x="5606" y="1316"/>
                    <a:pt x="5595" y="1310"/>
                    <a:pt x="5595" y="1316"/>
                  </a:cubicBezTo>
                  <a:cubicBezTo>
                    <a:pt x="5595" y="1324"/>
                    <a:pt x="5596" y="1327"/>
                    <a:pt x="5598" y="1327"/>
                  </a:cubicBezTo>
                  <a:cubicBezTo>
                    <a:pt x="5600" y="1327"/>
                    <a:pt x="5604" y="1322"/>
                    <a:pt x="5607" y="1322"/>
                  </a:cubicBezTo>
                  <a:cubicBezTo>
                    <a:pt x="5609" y="1322"/>
                    <a:pt x="5611" y="1323"/>
                    <a:pt x="5612" y="1327"/>
                  </a:cubicBezTo>
                  <a:lnTo>
                    <a:pt x="5612" y="1332"/>
                  </a:lnTo>
                  <a:cubicBezTo>
                    <a:pt x="5612" y="1335"/>
                    <a:pt x="5612" y="1335"/>
                    <a:pt x="5613" y="1335"/>
                  </a:cubicBezTo>
                  <a:cubicBezTo>
                    <a:pt x="5616" y="1335"/>
                    <a:pt x="5624" y="1321"/>
                    <a:pt x="5629" y="1321"/>
                  </a:cubicBezTo>
                  <a:cubicBezTo>
                    <a:pt x="5629" y="1321"/>
                    <a:pt x="5629" y="1327"/>
                    <a:pt x="5629" y="1327"/>
                  </a:cubicBezTo>
                  <a:cubicBezTo>
                    <a:pt x="5634" y="1310"/>
                    <a:pt x="5645" y="1310"/>
                    <a:pt x="5651" y="1304"/>
                  </a:cubicBezTo>
                  <a:lnTo>
                    <a:pt x="5651" y="1304"/>
                  </a:lnTo>
                  <a:cubicBezTo>
                    <a:pt x="5645" y="1316"/>
                    <a:pt x="5645" y="1310"/>
                    <a:pt x="5645" y="1321"/>
                  </a:cubicBezTo>
                  <a:cubicBezTo>
                    <a:pt x="5651" y="1321"/>
                    <a:pt x="5645" y="1304"/>
                    <a:pt x="5657" y="1299"/>
                  </a:cubicBezTo>
                  <a:cubicBezTo>
                    <a:pt x="5657" y="1304"/>
                    <a:pt x="5662" y="1316"/>
                    <a:pt x="5662" y="1327"/>
                  </a:cubicBezTo>
                  <a:lnTo>
                    <a:pt x="5662" y="1338"/>
                  </a:lnTo>
                  <a:cubicBezTo>
                    <a:pt x="5672" y="1333"/>
                    <a:pt x="5673" y="1320"/>
                    <a:pt x="5681" y="1320"/>
                  </a:cubicBezTo>
                  <a:cubicBezTo>
                    <a:pt x="5682" y="1320"/>
                    <a:pt x="5683" y="1320"/>
                    <a:pt x="5685" y="1321"/>
                  </a:cubicBezTo>
                  <a:lnTo>
                    <a:pt x="5685" y="1316"/>
                  </a:lnTo>
                  <a:cubicBezTo>
                    <a:pt x="5686" y="1309"/>
                    <a:pt x="5687" y="1307"/>
                    <a:pt x="5687" y="1307"/>
                  </a:cubicBezTo>
                  <a:lnTo>
                    <a:pt x="5687" y="1307"/>
                  </a:lnTo>
                  <a:cubicBezTo>
                    <a:pt x="5688" y="1307"/>
                    <a:pt x="5687" y="1313"/>
                    <a:pt x="5688" y="1313"/>
                  </a:cubicBezTo>
                  <a:cubicBezTo>
                    <a:pt x="5689" y="1313"/>
                    <a:pt x="5689" y="1312"/>
                    <a:pt x="5690" y="1310"/>
                  </a:cubicBezTo>
                  <a:lnTo>
                    <a:pt x="5690" y="1327"/>
                  </a:lnTo>
                  <a:cubicBezTo>
                    <a:pt x="5696" y="1327"/>
                    <a:pt x="5707" y="1310"/>
                    <a:pt x="5713" y="1310"/>
                  </a:cubicBezTo>
                  <a:lnTo>
                    <a:pt x="5713" y="1310"/>
                  </a:lnTo>
                  <a:cubicBezTo>
                    <a:pt x="5712" y="1311"/>
                    <a:pt x="5711" y="1313"/>
                    <a:pt x="5710" y="1314"/>
                  </a:cubicBezTo>
                  <a:lnTo>
                    <a:pt x="5710" y="1314"/>
                  </a:lnTo>
                  <a:cubicBezTo>
                    <a:pt x="5713" y="1311"/>
                    <a:pt x="5716" y="1310"/>
                    <a:pt x="5718" y="1310"/>
                  </a:cubicBezTo>
                  <a:cubicBezTo>
                    <a:pt x="5718" y="1344"/>
                    <a:pt x="5735" y="1321"/>
                    <a:pt x="5741" y="1349"/>
                  </a:cubicBezTo>
                  <a:cubicBezTo>
                    <a:pt x="5743" y="1346"/>
                    <a:pt x="5746" y="1345"/>
                    <a:pt x="5749" y="1345"/>
                  </a:cubicBezTo>
                  <a:cubicBezTo>
                    <a:pt x="5757" y="1345"/>
                    <a:pt x="5766" y="1355"/>
                    <a:pt x="5774" y="1355"/>
                  </a:cubicBezTo>
                  <a:cubicBezTo>
                    <a:pt x="5774" y="1341"/>
                    <a:pt x="5776" y="1341"/>
                    <a:pt x="5777" y="1341"/>
                  </a:cubicBezTo>
                  <a:cubicBezTo>
                    <a:pt x="5778" y="1341"/>
                    <a:pt x="5780" y="1341"/>
                    <a:pt x="5780" y="1327"/>
                  </a:cubicBezTo>
                  <a:lnTo>
                    <a:pt x="5785" y="1327"/>
                  </a:lnTo>
                  <a:lnTo>
                    <a:pt x="5797" y="1344"/>
                  </a:lnTo>
                  <a:cubicBezTo>
                    <a:pt x="5797" y="1355"/>
                    <a:pt x="5791" y="1349"/>
                    <a:pt x="5791" y="1355"/>
                  </a:cubicBezTo>
                  <a:cubicBezTo>
                    <a:pt x="5797" y="1360"/>
                    <a:pt x="5791" y="1372"/>
                    <a:pt x="5797" y="1377"/>
                  </a:cubicBezTo>
                  <a:cubicBezTo>
                    <a:pt x="5797" y="1369"/>
                    <a:pt x="5800" y="1364"/>
                    <a:pt x="5801" y="1364"/>
                  </a:cubicBezTo>
                  <a:cubicBezTo>
                    <a:pt x="5802" y="1364"/>
                    <a:pt x="5802" y="1364"/>
                    <a:pt x="5802" y="1366"/>
                  </a:cubicBezTo>
                  <a:lnTo>
                    <a:pt x="5802" y="1355"/>
                  </a:lnTo>
                  <a:cubicBezTo>
                    <a:pt x="5804" y="1352"/>
                    <a:pt x="5806" y="1350"/>
                    <a:pt x="5807" y="1350"/>
                  </a:cubicBezTo>
                  <a:cubicBezTo>
                    <a:pt x="5811" y="1350"/>
                    <a:pt x="5810" y="1368"/>
                    <a:pt x="5815" y="1368"/>
                  </a:cubicBezTo>
                  <a:cubicBezTo>
                    <a:pt x="5816" y="1368"/>
                    <a:pt x="5818" y="1367"/>
                    <a:pt x="5819" y="1366"/>
                  </a:cubicBezTo>
                  <a:lnTo>
                    <a:pt x="5819" y="1366"/>
                  </a:lnTo>
                  <a:lnTo>
                    <a:pt x="5813" y="1372"/>
                  </a:lnTo>
                  <a:cubicBezTo>
                    <a:pt x="5819" y="1366"/>
                    <a:pt x="5830" y="1372"/>
                    <a:pt x="5841" y="1349"/>
                  </a:cubicBezTo>
                  <a:lnTo>
                    <a:pt x="5841" y="1349"/>
                  </a:lnTo>
                  <a:cubicBezTo>
                    <a:pt x="5841" y="1355"/>
                    <a:pt x="5841" y="1360"/>
                    <a:pt x="5836" y="1366"/>
                  </a:cubicBezTo>
                  <a:cubicBezTo>
                    <a:pt x="5849" y="1366"/>
                    <a:pt x="5863" y="1352"/>
                    <a:pt x="5870" y="1352"/>
                  </a:cubicBezTo>
                  <a:cubicBezTo>
                    <a:pt x="5872" y="1352"/>
                    <a:pt x="5874" y="1352"/>
                    <a:pt x="5875" y="1355"/>
                  </a:cubicBezTo>
                  <a:lnTo>
                    <a:pt x="5875" y="1366"/>
                  </a:lnTo>
                  <a:cubicBezTo>
                    <a:pt x="5875" y="1362"/>
                    <a:pt x="5878" y="1356"/>
                    <a:pt x="5879" y="1356"/>
                  </a:cubicBezTo>
                  <a:cubicBezTo>
                    <a:pt x="5880" y="1356"/>
                    <a:pt x="5881" y="1357"/>
                    <a:pt x="5881" y="1360"/>
                  </a:cubicBezTo>
                  <a:cubicBezTo>
                    <a:pt x="5881" y="1360"/>
                    <a:pt x="5881" y="1366"/>
                    <a:pt x="5881" y="1366"/>
                  </a:cubicBezTo>
                  <a:cubicBezTo>
                    <a:pt x="5881" y="1362"/>
                    <a:pt x="5883" y="1358"/>
                    <a:pt x="5887" y="1358"/>
                  </a:cubicBezTo>
                  <a:cubicBezTo>
                    <a:pt x="5889" y="1358"/>
                    <a:pt x="5890" y="1359"/>
                    <a:pt x="5892" y="1360"/>
                  </a:cubicBezTo>
                  <a:lnTo>
                    <a:pt x="5886" y="1366"/>
                  </a:lnTo>
                  <a:cubicBezTo>
                    <a:pt x="5888" y="1368"/>
                    <a:pt x="5890" y="1369"/>
                    <a:pt x="5892" y="1369"/>
                  </a:cubicBezTo>
                  <a:cubicBezTo>
                    <a:pt x="5901" y="1369"/>
                    <a:pt x="5910" y="1348"/>
                    <a:pt x="5914" y="1344"/>
                  </a:cubicBezTo>
                  <a:cubicBezTo>
                    <a:pt x="5914" y="1366"/>
                    <a:pt x="5925" y="1372"/>
                    <a:pt x="5925" y="1377"/>
                  </a:cubicBezTo>
                  <a:cubicBezTo>
                    <a:pt x="5927" y="1378"/>
                    <a:pt x="5929" y="1378"/>
                    <a:pt x="5931" y="1378"/>
                  </a:cubicBezTo>
                  <a:cubicBezTo>
                    <a:pt x="5945" y="1378"/>
                    <a:pt x="5955" y="1360"/>
                    <a:pt x="5965" y="1355"/>
                  </a:cubicBezTo>
                  <a:cubicBezTo>
                    <a:pt x="5970" y="1377"/>
                    <a:pt x="5993" y="1366"/>
                    <a:pt x="6004" y="1383"/>
                  </a:cubicBezTo>
                  <a:cubicBezTo>
                    <a:pt x="6004" y="1377"/>
                    <a:pt x="6004" y="1366"/>
                    <a:pt x="6009" y="1360"/>
                  </a:cubicBezTo>
                  <a:cubicBezTo>
                    <a:pt x="6009" y="1361"/>
                    <a:pt x="6010" y="1362"/>
                    <a:pt x="6010" y="1362"/>
                  </a:cubicBezTo>
                  <a:cubicBezTo>
                    <a:pt x="6011" y="1362"/>
                    <a:pt x="6012" y="1358"/>
                    <a:pt x="6013" y="1358"/>
                  </a:cubicBezTo>
                  <a:cubicBezTo>
                    <a:pt x="6014" y="1358"/>
                    <a:pt x="6015" y="1360"/>
                    <a:pt x="6015" y="1366"/>
                  </a:cubicBezTo>
                  <a:cubicBezTo>
                    <a:pt x="6015" y="1381"/>
                    <a:pt x="6018" y="1383"/>
                    <a:pt x="6021" y="1383"/>
                  </a:cubicBezTo>
                  <a:cubicBezTo>
                    <a:pt x="6023" y="1383"/>
                    <a:pt x="6024" y="1383"/>
                    <a:pt x="6026" y="1383"/>
                  </a:cubicBezTo>
                  <a:lnTo>
                    <a:pt x="6026" y="1360"/>
                  </a:lnTo>
                  <a:cubicBezTo>
                    <a:pt x="6030" y="1370"/>
                    <a:pt x="6034" y="1373"/>
                    <a:pt x="6039" y="1373"/>
                  </a:cubicBezTo>
                  <a:cubicBezTo>
                    <a:pt x="6045" y="1373"/>
                    <a:pt x="6053" y="1367"/>
                    <a:pt x="6058" y="1367"/>
                  </a:cubicBezTo>
                  <a:cubicBezTo>
                    <a:pt x="6061" y="1367"/>
                    <a:pt x="6064" y="1370"/>
                    <a:pt x="6065" y="1377"/>
                  </a:cubicBezTo>
                  <a:cubicBezTo>
                    <a:pt x="6071" y="1372"/>
                    <a:pt x="6071" y="1372"/>
                    <a:pt x="6077" y="1366"/>
                  </a:cubicBezTo>
                  <a:lnTo>
                    <a:pt x="6077" y="1383"/>
                  </a:lnTo>
                  <a:cubicBezTo>
                    <a:pt x="6080" y="1383"/>
                    <a:pt x="6084" y="1385"/>
                    <a:pt x="6090" y="1385"/>
                  </a:cubicBezTo>
                  <a:cubicBezTo>
                    <a:pt x="6092" y="1385"/>
                    <a:pt x="6095" y="1385"/>
                    <a:pt x="6099" y="1383"/>
                  </a:cubicBezTo>
                  <a:lnTo>
                    <a:pt x="6099" y="1383"/>
                  </a:lnTo>
                  <a:lnTo>
                    <a:pt x="6093" y="1394"/>
                  </a:lnTo>
                  <a:cubicBezTo>
                    <a:pt x="6099" y="1394"/>
                    <a:pt x="6105" y="1355"/>
                    <a:pt x="6110" y="1355"/>
                  </a:cubicBezTo>
                  <a:lnTo>
                    <a:pt x="6110" y="1377"/>
                  </a:lnTo>
                  <a:cubicBezTo>
                    <a:pt x="6118" y="1377"/>
                    <a:pt x="6123" y="1385"/>
                    <a:pt x="6130" y="1385"/>
                  </a:cubicBezTo>
                  <a:cubicBezTo>
                    <a:pt x="6134" y="1385"/>
                    <a:pt x="6138" y="1383"/>
                    <a:pt x="6144" y="1377"/>
                  </a:cubicBezTo>
                  <a:lnTo>
                    <a:pt x="6144" y="1377"/>
                  </a:lnTo>
                  <a:cubicBezTo>
                    <a:pt x="6138" y="1383"/>
                    <a:pt x="6138" y="1388"/>
                    <a:pt x="6138" y="1388"/>
                  </a:cubicBezTo>
                  <a:cubicBezTo>
                    <a:pt x="6141" y="1388"/>
                    <a:pt x="6144" y="1391"/>
                    <a:pt x="6148" y="1391"/>
                  </a:cubicBezTo>
                  <a:cubicBezTo>
                    <a:pt x="6152" y="1391"/>
                    <a:pt x="6155" y="1387"/>
                    <a:pt x="6155" y="1372"/>
                  </a:cubicBezTo>
                  <a:cubicBezTo>
                    <a:pt x="6155" y="1380"/>
                    <a:pt x="6157" y="1383"/>
                    <a:pt x="6159" y="1383"/>
                  </a:cubicBezTo>
                  <a:cubicBezTo>
                    <a:pt x="6163" y="1383"/>
                    <a:pt x="6168" y="1375"/>
                    <a:pt x="6172" y="1372"/>
                  </a:cubicBezTo>
                  <a:lnTo>
                    <a:pt x="6172" y="1383"/>
                  </a:lnTo>
                  <a:cubicBezTo>
                    <a:pt x="6177" y="1366"/>
                    <a:pt x="6177" y="1360"/>
                    <a:pt x="6183" y="1355"/>
                  </a:cubicBezTo>
                  <a:cubicBezTo>
                    <a:pt x="6183" y="1360"/>
                    <a:pt x="6183" y="1366"/>
                    <a:pt x="6183" y="1366"/>
                  </a:cubicBezTo>
                  <a:cubicBezTo>
                    <a:pt x="6184" y="1367"/>
                    <a:pt x="6185" y="1367"/>
                    <a:pt x="6185" y="1367"/>
                  </a:cubicBezTo>
                  <a:cubicBezTo>
                    <a:pt x="6188" y="1367"/>
                    <a:pt x="6189" y="1359"/>
                    <a:pt x="6192" y="1359"/>
                  </a:cubicBezTo>
                  <a:cubicBezTo>
                    <a:pt x="6193" y="1359"/>
                    <a:pt x="6193" y="1359"/>
                    <a:pt x="6194" y="1360"/>
                  </a:cubicBezTo>
                  <a:lnTo>
                    <a:pt x="6189" y="1366"/>
                  </a:lnTo>
                  <a:cubicBezTo>
                    <a:pt x="6190" y="1367"/>
                    <a:pt x="6191" y="1368"/>
                    <a:pt x="6192" y="1368"/>
                  </a:cubicBezTo>
                  <a:cubicBezTo>
                    <a:pt x="6195" y="1368"/>
                    <a:pt x="6196" y="1363"/>
                    <a:pt x="6200" y="1355"/>
                  </a:cubicBezTo>
                  <a:cubicBezTo>
                    <a:pt x="6200" y="1354"/>
                    <a:pt x="6200" y="1353"/>
                    <a:pt x="6201" y="1353"/>
                  </a:cubicBezTo>
                  <a:cubicBezTo>
                    <a:pt x="6203" y="1353"/>
                    <a:pt x="6210" y="1362"/>
                    <a:pt x="6205" y="1372"/>
                  </a:cubicBezTo>
                  <a:cubicBezTo>
                    <a:pt x="6210" y="1367"/>
                    <a:pt x="6211" y="1359"/>
                    <a:pt x="6214" y="1359"/>
                  </a:cubicBezTo>
                  <a:cubicBezTo>
                    <a:pt x="6215" y="1359"/>
                    <a:pt x="6216" y="1359"/>
                    <a:pt x="6217" y="1360"/>
                  </a:cubicBezTo>
                  <a:cubicBezTo>
                    <a:pt x="6217" y="1360"/>
                    <a:pt x="6217" y="1366"/>
                    <a:pt x="6217" y="1366"/>
                  </a:cubicBezTo>
                  <a:cubicBezTo>
                    <a:pt x="6218" y="1368"/>
                    <a:pt x="6219" y="1369"/>
                    <a:pt x="6220" y="1369"/>
                  </a:cubicBezTo>
                  <a:cubicBezTo>
                    <a:pt x="6223" y="1369"/>
                    <a:pt x="6227" y="1363"/>
                    <a:pt x="6230" y="1363"/>
                  </a:cubicBezTo>
                  <a:cubicBezTo>
                    <a:pt x="6231" y="1363"/>
                    <a:pt x="6232" y="1364"/>
                    <a:pt x="6233" y="1366"/>
                  </a:cubicBezTo>
                  <a:cubicBezTo>
                    <a:pt x="6233" y="1372"/>
                    <a:pt x="6233" y="1372"/>
                    <a:pt x="6233" y="1372"/>
                  </a:cubicBezTo>
                  <a:lnTo>
                    <a:pt x="6222" y="1372"/>
                  </a:lnTo>
                  <a:cubicBezTo>
                    <a:pt x="6222" y="1383"/>
                    <a:pt x="6228" y="1383"/>
                    <a:pt x="6222" y="1400"/>
                  </a:cubicBezTo>
                  <a:cubicBezTo>
                    <a:pt x="6227" y="1395"/>
                    <a:pt x="6232" y="1376"/>
                    <a:pt x="6237" y="1376"/>
                  </a:cubicBezTo>
                  <a:cubicBezTo>
                    <a:pt x="6238" y="1376"/>
                    <a:pt x="6238" y="1377"/>
                    <a:pt x="6239" y="1377"/>
                  </a:cubicBezTo>
                  <a:cubicBezTo>
                    <a:pt x="6239" y="1383"/>
                    <a:pt x="6239" y="1383"/>
                    <a:pt x="6239" y="1383"/>
                  </a:cubicBezTo>
                  <a:cubicBezTo>
                    <a:pt x="6239" y="1385"/>
                    <a:pt x="6240" y="1385"/>
                    <a:pt x="6241" y="1385"/>
                  </a:cubicBezTo>
                  <a:cubicBezTo>
                    <a:pt x="6242" y="1385"/>
                    <a:pt x="6245" y="1383"/>
                    <a:pt x="6245" y="1383"/>
                  </a:cubicBezTo>
                  <a:cubicBezTo>
                    <a:pt x="6245" y="1383"/>
                    <a:pt x="6245" y="1388"/>
                    <a:pt x="6250" y="1388"/>
                  </a:cubicBezTo>
                  <a:cubicBezTo>
                    <a:pt x="6250" y="1394"/>
                    <a:pt x="6256" y="1394"/>
                    <a:pt x="6256" y="1394"/>
                  </a:cubicBezTo>
                  <a:cubicBezTo>
                    <a:pt x="6256" y="1383"/>
                    <a:pt x="6261" y="1383"/>
                    <a:pt x="6256" y="1372"/>
                  </a:cubicBezTo>
                  <a:cubicBezTo>
                    <a:pt x="6250" y="1377"/>
                    <a:pt x="6250" y="1377"/>
                    <a:pt x="6245" y="1377"/>
                  </a:cubicBezTo>
                  <a:cubicBezTo>
                    <a:pt x="6248" y="1370"/>
                    <a:pt x="6249" y="1365"/>
                    <a:pt x="6251" y="1365"/>
                  </a:cubicBezTo>
                  <a:cubicBezTo>
                    <a:pt x="6252" y="1365"/>
                    <a:pt x="6254" y="1367"/>
                    <a:pt x="6256" y="1372"/>
                  </a:cubicBezTo>
                  <a:cubicBezTo>
                    <a:pt x="6256" y="1360"/>
                    <a:pt x="6261" y="1355"/>
                    <a:pt x="6261" y="1349"/>
                  </a:cubicBezTo>
                  <a:cubicBezTo>
                    <a:pt x="6261" y="1366"/>
                    <a:pt x="6273" y="1377"/>
                    <a:pt x="6273" y="1388"/>
                  </a:cubicBezTo>
                  <a:cubicBezTo>
                    <a:pt x="6278" y="1383"/>
                    <a:pt x="6289" y="1388"/>
                    <a:pt x="6301" y="1360"/>
                  </a:cubicBezTo>
                  <a:cubicBezTo>
                    <a:pt x="6301" y="1360"/>
                    <a:pt x="6301" y="1372"/>
                    <a:pt x="6301" y="1372"/>
                  </a:cubicBezTo>
                  <a:cubicBezTo>
                    <a:pt x="6301" y="1373"/>
                    <a:pt x="6300" y="1374"/>
                    <a:pt x="6300" y="1375"/>
                  </a:cubicBezTo>
                  <a:lnTo>
                    <a:pt x="6300" y="1375"/>
                  </a:lnTo>
                  <a:cubicBezTo>
                    <a:pt x="6305" y="1373"/>
                    <a:pt x="6312" y="1373"/>
                    <a:pt x="6312" y="1360"/>
                  </a:cubicBezTo>
                  <a:lnTo>
                    <a:pt x="6312" y="1360"/>
                  </a:lnTo>
                  <a:cubicBezTo>
                    <a:pt x="6316" y="1365"/>
                    <a:pt x="6310" y="1373"/>
                    <a:pt x="6313" y="1373"/>
                  </a:cubicBezTo>
                  <a:cubicBezTo>
                    <a:pt x="6314" y="1373"/>
                    <a:pt x="6315" y="1373"/>
                    <a:pt x="6317" y="1372"/>
                  </a:cubicBezTo>
                  <a:lnTo>
                    <a:pt x="6317" y="1377"/>
                  </a:lnTo>
                  <a:cubicBezTo>
                    <a:pt x="6319" y="1382"/>
                    <a:pt x="6322" y="1384"/>
                    <a:pt x="6324" y="1384"/>
                  </a:cubicBezTo>
                  <a:cubicBezTo>
                    <a:pt x="6332" y="1384"/>
                    <a:pt x="6342" y="1362"/>
                    <a:pt x="6352" y="1362"/>
                  </a:cubicBezTo>
                  <a:cubicBezTo>
                    <a:pt x="6355" y="1362"/>
                    <a:pt x="6359" y="1364"/>
                    <a:pt x="6362" y="1372"/>
                  </a:cubicBezTo>
                  <a:cubicBezTo>
                    <a:pt x="6362" y="1372"/>
                    <a:pt x="6362" y="1372"/>
                    <a:pt x="6362" y="1366"/>
                  </a:cubicBezTo>
                  <a:cubicBezTo>
                    <a:pt x="6368" y="1372"/>
                    <a:pt x="6375" y="1373"/>
                    <a:pt x="6383" y="1373"/>
                  </a:cubicBezTo>
                  <a:cubicBezTo>
                    <a:pt x="6390" y="1373"/>
                    <a:pt x="6399" y="1372"/>
                    <a:pt x="6407" y="1372"/>
                  </a:cubicBezTo>
                  <a:cubicBezTo>
                    <a:pt x="6396" y="1383"/>
                    <a:pt x="6396" y="1405"/>
                    <a:pt x="6385" y="1411"/>
                  </a:cubicBezTo>
                  <a:lnTo>
                    <a:pt x="6390" y="1411"/>
                  </a:lnTo>
                  <a:cubicBezTo>
                    <a:pt x="6399" y="1419"/>
                    <a:pt x="6394" y="1419"/>
                    <a:pt x="6389" y="1419"/>
                  </a:cubicBezTo>
                  <a:cubicBezTo>
                    <a:pt x="6384" y="1419"/>
                    <a:pt x="6378" y="1419"/>
                    <a:pt x="6379" y="1425"/>
                  </a:cubicBezTo>
                  <a:lnTo>
                    <a:pt x="6379" y="1425"/>
                  </a:lnTo>
                  <a:cubicBezTo>
                    <a:pt x="6376" y="1421"/>
                    <a:pt x="6368" y="1416"/>
                    <a:pt x="6368" y="1416"/>
                  </a:cubicBezTo>
                  <a:cubicBezTo>
                    <a:pt x="6362" y="1422"/>
                    <a:pt x="6362" y="1439"/>
                    <a:pt x="6362" y="1456"/>
                  </a:cubicBezTo>
                  <a:lnTo>
                    <a:pt x="6357" y="1450"/>
                  </a:lnTo>
                  <a:cubicBezTo>
                    <a:pt x="6351" y="1456"/>
                    <a:pt x="6351" y="1467"/>
                    <a:pt x="6345" y="1467"/>
                  </a:cubicBezTo>
                  <a:cubicBezTo>
                    <a:pt x="6351" y="1472"/>
                    <a:pt x="6345" y="1478"/>
                    <a:pt x="6357" y="1478"/>
                  </a:cubicBezTo>
                  <a:cubicBezTo>
                    <a:pt x="6312" y="1484"/>
                    <a:pt x="6362" y="1517"/>
                    <a:pt x="6334" y="1528"/>
                  </a:cubicBezTo>
                  <a:cubicBezTo>
                    <a:pt x="6334" y="1528"/>
                    <a:pt x="6329" y="1523"/>
                    <a:pt x="6329" y="1523"/>
                  </a:cubicBezTo>
                  <a:cubicBezTo>
                    <a:pt x="6329" y="1528"/>
                    <a:pt x="6329" y="1534"/>
                    <a:pt x="6329" y="1540"/>
                  </a:cubicBezTo>
                  <a:lnTo>
                    <a:pt x="6345" y="1540"/>
                  </a:lnTo>
                  <a:cubicBezTo>
                    <a:pt x="6350" y="1540"/>
                    <a:pt x="6355" y="1544"/>
                    <a:pt x="6356" y="1545"/>
                  </a:cubicBezTo>
                  <a:lnTo>
                    <a:pt x="6356" y="1545"/>
                  </a:lnTo>
                  <a:cubicBezTo>
                    <a:pt x="6355" y="1543"/>
                    <a:pt x="6353" y="1543"/>
                    <a:pt x="6351" y="1543"/>
                  </a:cubicBezTo>
                  <a:cubicBezTo>
                    <a:pt x="6345" y="1543"/>
                    <a:pt x="6338" y="1547"/>
                    <a:pt x="6334" y="1551"/>
                  </a:cubicBezTo>
                  <a:lnTo>
                    <a:pt x="6345" y="1551"/>
                  </a:lnTo>
                  <a:cubicBezTo>
                    <a:pt x="6323" y="1556"/>
                    <a:pt x="6368" y="1551"/>
                    <a:pt x="6351" y="1562"/>
                  </a:cubicBezTo>
                  <a:lnTo>
                    <a:pt x="6345" y="1562"/>
                  </a:lnTo>
                  <a:cubicBezTo>
                    <a:pt x="6351" y="1562"/>
                    <a:pt x="6357" y="1568"/>
                    <a:pt x="6357" y="1573"/>
                  </a:cubicBezTo>
                  <a:cubicBezTo>
                    <a:pt x="6345" y="1573"/>
                    <a:pt x="6351" y="1568"/>
                    <a:pt x="6340" y="1568"/>
                  </a:cubicBezTo>
                  <a:cubicBezTo>
                    <a:pt x="6340" y="1569"/>
                    <a:pt x="6342" y="1571"/>
                    <a:pt x="6345" y="1573"/>
                  </a:cubicBezTo>
                  <a:lnTo>
                    <a:pt x="6345" y="1573"/>
                  </a:lnTo>
                  <a:cubicBezTo>
                    <a:pt x="6329" y="1584"/>
                    <a:pt x="6334" y="1584"/>
                    <a:pt x="6334" y="1590"/>
                  </a:cubicBezTo>
                  <a:lnTo>
                    <a:pt x="6331" y="1596"/>
                  </a:lnTo>
                  <a:lnTo>
                    <a:pt x="6331" y="1596"/>
                  </a:lnTo>
                  <a:cubicBezTo>
                    <a:pt x="6361" y="1596"/>
                    <a:pt x="6341" y="1612"/>
                    <a:pt x="6362" y="1612"/>
                  </a:cubicBezTo>
                  <a:cubicBezTo>
                    <a:pt x="6340" y="1612"/>
                    <a:pt x="6351" y="1618"/>
                    <a:pt x="6340" y="1618"/>
                  </a:cubicBezTo>
                  <a:cubicBezTo>
                    <a:pt x="6334" y="1624"/>
                    <a:pt x="6329" y="1629"/>
                    <a:pt x="6329" y="1629"/>
                  </a:cubicBezTo>
                  <a:cubicBezTo>
                    <a:pt x="6340" y="1629"/>
                    <a:pt x="6323" y="1640"/>
                    <a:pt x="6340" y="1640"/>
                  </a:cubicBezTo>
                  <a:cubicBezTo>
                    <a:pt x="6340" y="1640"/>
                    <a:pt x="6340" y="1640"/>
                    <a:pt x="6340" y="1640"/>
                  </a:cubicBezTo>
                  <a:lnTo>
                    <a:pt x="6340" y="1640"/>
                  </a:lnTo>
                  <a:cubicBezTo>
                    <a:pt x="6334" y="1640"/>
                    <a:pt x="6340" y="1646"/>
                    <a:pt x="6329" y="1646"/>
                  </a:cubicBezTo>
                  <a:cubicBezTo>
                    <a:pt x="6330" y="1648"/>
                    <a:pt x="6331" y="1648"/>
                    <a:pt x="6332" y="1648"/>
                  </a:cubicBezTo>
                  <a:cubicBezTo>
                    <a:pt x="6335" y="1648"/>
                    <a:pt x="6336" y="1644"/>
                    <a:pt x="6340" y="1640"/>
                  </a:cubicBezTo>
                  <a:lnTo>
                    <a:pt x="6340" y="1640"/>
                  </a:lnTo>
                  <a:cubicBezTo>
                    <a:pt x="6357" y="1646"/>
                    <a:pt x="6334" y="1674"/>
                    <a:pt x="6357" y="1674"/>
                  </a:cubicBezTo>
                  <a:cubicBezTo>
                    <a:pt x="6365" y="1677"/>
                    <a:pt x="6372" y="1677"/>
                    <a:pt x="6378" y="1677"/>
                  </a:cubicBezTo>
                  <a:cubicBezTo>
                    <a:pt x="6385" y="1677"/>
                    <a:pt x="6390" y="1677"/>
                    <a:pt x="6396" y="1680"/>
                  </a:cubicBezTo>
                  <a:cubicBezTo>
                    <a:pt x="6396" y="1685"/>
                    <a:pt x="6385" y="1685"/>
                    <a:pt x="6385" y="1685"/>
                  </a:cubicBezTo>
                  <a:cubicBezTo>
                    <a:pt x="6379" y="1696"/>
                    <a:pt x="6385" y="1696"/>
                    <a:pt x="6390" y="1702"/>
                  </a:cubicBezTo>
                  <a:lnTo>
                    <a:pt x="6407" y="1691"/>
                  </a:lnTo>
                  <a:lnTo>
                    <a:pt x="6390" y="1696"/>
                  </a:lnTo>
                  <a:cubicBezTo>
                    <a:pt x="6396" y="1691"/>
                    <a:pt x="6401" y="1685"/>
                    <a:pt x="6407" y="1685"/>
                  </a:cubicBezTo>
                  <a:cubicBezTo>
                    <a:pt x="6410" y="1680"/>
                    <a:pt x="6408" y="1680"/>
                    <a:pt x="6407" y="1680"/>
                  </a:cubicBezTo>
                  <a:cubicBezTo>
                    <a:pt x="6406" y="1680"/>
                    <a:pt x="6404" y="1680"/>
                    <a:pt x="6407" y="1674"/>
                  </a:cubicBezTo>
                  <a:lnTo>
                    <a:pt x="6401" y="1674"/>
                  </a:lnTo>
                  <a:cubicBezTo>
                    <a:pt x="6407" y="1674"/>
                    <a:pt x="6413" y="1668"/>
                    <a:pt x="6413" y="1668"/>
                  </a:cubicBezTo>
                  <a:cubicBezTo>
                    <a:pt x="6415" y="1663"/>
                    <a:pt x="6410" y="1663"/>
                    <a:pt x="6405" y="1663"/>
                  </a:cubicBezTo>
                  <a:cubicBezTo>
                    <a:pt x="6400" y="1663"/>
                    <a:pt x="6396" y="1663"/>
                    <a:pt x="6401" y="1657"/>
                  </a:cubicBezTo>
                  <a:lnTo>
                    <a:pt x="6407" y="1657"/>
                  </a:lnTo>
                  <a:cubicBezTo>
                    <a:pt x="6404" y="1654"/>
                    <a:pt x="6402" y="1653"/>
                    <a:pt x="6399" y="1653"/>
                  </a:cubicBezTo>
                  <a:cubicBezTo>
                    <a:pt x="6392" y="1653"/>
                    <a:pt x="6386" y="1663"/>
                    <a:pt x="6373" y="1663"/>
                  </a:cubicBezTo>
                  <a:lnTo>
                    <a:pt x="6401" y="1640"/>
                  </a:lnTo>
                  <a:lnTo>
                    <a:pt x="6390" y="1646"/>
                  </a:lnTo>
                  <a:cubicBezTo>
                    <a:pt x="6390" y="1646"/>
                    <a:pt x="6390" y="1640"/>
                    <a:pt x="6396" y="1640"/>
                  </a:cubicBezTo>
                  <a:lnTo>
                    <a:pt x="6396" y="1640"/>
                  </a:lnTo>
                  <a:cubicBezTo>
                    <a:pt x="6385" y="1640"/>
                    <a:pt x="6390" y="1640"/>
                    <a:pt x="6379" y="1646"/>
                  </a:cubicBezTo>
                  <a:cubicBezTo>
                    <a:pt x="6390" y="1635"/>
                    <a:pt x="6368" y="1629"/>
                    <a:pt x="6390" y="1624"/>
                  </a:cubicBezTo>
                  <a:cubicBezTo>
                    <a:pt x="6383" y="1624"/>
                    <a:pt x="6383" y="1626"/>
                    <a:pt x="6380" y="1626"/>
                  </a:cubicBezTo>
                  <a:cubicBezTo>
                    <a:pt x="6379" y="1626"/>
                    <a:pt x="6377" y="1625"/>
                    <a:pt x="6373" y="1624"/>
                  </a:cubicBezTo>
                  <a:cubicBezTo>
                    <a:pt x="6396" y="1618"/>
                    <a:pt x="6368" y="1618"/>
                    <a:pt x="6373" y="1612"/>
                  </a:cubicBezTo>
                  <a:cubicBezTo>
                    <a:pt x="6382" y="1612"/>
                    <a:pt x="6385" y="1614"/>
                    <a:pt x="6386" y="1614"/>
                  </a:cubicBezTo>
                  <a:cubicBezTo>
                    <a:pt x="6387" y="1614"/>
                    <a:pt x="6387" y="1612"/>
                    <a:pt x="6390" y="1607"/>
                  </a:cubicBezTo>
                  <a:lnTo>
                    <a:pt x="6390" y="1607"/>
                  </a:lnTo>
                  <a:cubicBezTo>
                    <a:pt x="6388" y="1608"/>
                    <a:pt x="6386" y="1608"/>
                    <a:pt x="6385" y="1608"/>
                  </a:cubicBezTo>
                  <a:cubicBezTo>
                    <a:pt x="6379" y="1608"/>
                    <a:pt x="6395" y="1596"/>
                    <a:pt x="6390" y="1596"/>
                  </a:cubicBezTo>
                  <a:cubicBezTo>
                    <a:pt x="6390" y="1596"/>
                    <a:pt x="6396" y="1596"/>
                    <a:pt x="6401" y="1590"/>
                  </a:cubicBezTo>
                  <a:lnTo>
                    <a:pt x="6401" y="1590"/>
                  </a:lnTo>
                  <a:cubicBezTo>
                    <a:pt x="6401" y="1590"/>
                    <a:pt x="6385" y="1596"/>
                    <a:pt x="6379" y="1596"/>
                  </a:cubicBezTo>
                  <a:cubicBezTo>
                    <a:pt x="6379" y="1590"/>
                    <a:pt x="6379" y="1584"/>
                    <a:pt x="6373" y="1579"/>
                  </a:cubicBezTo>
                  <a:cubicBezTo>
                    <a:pt x="6379" y="1579"/>
                    <a:pt x="6385" y="1568"/>
                    <a:pt x="6390" y="1556"/>
                  </a:cubicBezTo>
                  <a:cubicBezTo>
                    <a:pt x="6373" y="1556"/>
                    <a:pt x="6379" y="1551"/>
                    <a:pt x="6373" y="1545"/>
                  </a:cubicBezTo>
                  <a:cubicBezTo>
                    <a:pt x="6385" y="1545"/>
                    <a:pt x="6390" y="1545"/>
                    <a:pt x="6396" y="1551"/>
                  </a:cubicBezTo>
                  <a:lnTo>
                    <a:pt x="6396" y="1545"/>
                  </a:lnTo>
                  <a:cubicBezTo>
                    <a:pt x="6390" y="1545"/>
                    <a:pt x="6385" y="1545"/>
                    <a:pt x="6385" y="1540"/>
                  </a:cubicBezTo>
                  <a:lnTo>
                    <a:pt x="6396" y="1540"/>
                  </a:lnTo>
                  <a:cubicBezTo>
                    <a:pt x="6396" y="1534"/>
                    <a:pt x="6385" y="1528"/>
                    <a:pt x="6396" y="1523"/>
                  </a:cubicBezTo>
                  <a:cubicBezTo>
                    <a:pt x="6379" y="1517"/>
                    <a:pt x="6357" y="1523"/>
                    <a:pt x="6351" y="1512"/>
                  </a:cubicBezTo>
                  <a:cubicBezTo>
                    <a:pt x="6362" y="1512"/>
                    <a:pt x="6368" y="1512"/>
                    <a:pt x="6373" y="1517"/>
                  </a:cubicBezTo>
                  <a:cubicBezTo>
                    <a:pt x="6373" y="1517"/>
                    <a:pt x="6368" y="1512"/>
                    <a:pt x="6373" y="1512"/>
                  </a:cubicBezTo>
                  <a:lnTo>
                    <a:pt x="6390" y="1512"/>
                  </a:lnTo>
                  <a:cubicBezTo>
                    <a:pt x="6390" y="1512"/>
                    <a:pt x="6385" y="1512"/>
                    <a:pt x="6385" y="1517"/>
                  </a:cubicBezTo>
                  <a:cubicBezTo>
                    <a:pt x="6390" y="1512"/>
                    <a:pt x="6396" y="1512"/>
                    <a:pt x="6401" y="1512"/>
                  </a:cubicBezTo>
                  <a:cubicBezTo>
                    <a:pt x="6396" y="1512"/>
                    <a:pt x="6390" y="1506"/>
                    <a:pt x="6390" y="1506"/>
                  </a:cubicBezTo>
                  <a:cubicBezTo>
                    <a:pt x="6390" y="1504"/>
                    <a:pt x="6392" y="1503"/>
                    <a:pt x="6393" y="1503"/>
                  </a:cubicBezTo>
                  <a:cubicBezTo>
                    <a:pt x="6397" y="1503"/>
                    <a:pt x="6403" y="1506"/>
                    <a:pt x="6407" y="1506"/>
                  </a:cubicBezTo>
                  <a:cubicBezTo>
                    <a:pt x="6401" y="1500"/>
                    <a:pt x="6407" y="1500"/>
                    <a:pt x="6396" y="1495"/>
                  </a:cubicBezTo>
                  <a:lnTo>
                    <a:pt x="6407" y="1495"/>
                  </a:lnTo>
                  <a:cubicBezTo>
                    <a:pt x="6401" y="1489"/>
                    <a:pt x="6413" y="1484"/>
                    <a:pt x="6396" y="1478"/>
                  </a:cubicBezTo>
                  <a:cubicBezTo>
                    <a:pt x="6385" y="1461"/>
                    <a:pt x="6413" y="1461"/>
                    <a:pt x="6413" y="1450"/>
                  </a:cubicBezTo>
                  <a:lnTo>
                    <a:pt x="6418" y="1456"/>
                  </a:lnTo>
                  <a:cubicBezTo>
                    <a:pt x="6418" y="1444"/>
                    <a:pt x="6424" y="1439"/>
                    <a:pt x="6418" y="1433"/>
                  </a:cubicBezTo>
                  <a:cubicBezTo>
                    <a:pt x="6418" y="1431"/>
                    <a:pt x="6419" y="1431"/>
                    <a:pt x="6421" y="1431"/>
                  </a:cubicBezTo>
                  <a:cubicBezTo>
                    <a:pt x="6424" y="1431"/>
                    <a:pt x="6429" y="1435"/>
                    <a:pt x="6429" y="1439"/>
                  </a:cubicBezTo>
                  <a:cubicBezTo>
                    <a:pt x="6429" y="1433"/>
                    <a:pt x="6429" y="1428"/>
                    <a:pt x="6441" y="1428"/>
                  </a:cubicBezTo>
                  <a:cubicBezTo>
                    <a:pt x="6441" y="1430"/>
                    <a:pt x="6441" y="1432"/>
                    <a:pt x="6441" y="1433"/>
                  </a:cubicBezTo>
                  <a:lnTo>
                    <a:pt x="6441" y="1433"/>
                  </a:lnTo>
                  <a:cubicBezTo>
                    <a:pt x="6441" y="1433"/>
                    <a:pt x="6441" y="1433"/>
                    <a:pt x="6441" y="1433"/>
                  </a:cubicBezTo>
                  <a:lnTo>
                    <a:pt x="6441" y="1433"/>
                  </a:lnTo>
                  <a:cubicBezTo>
                    <a:pt x="6441" y="1433"/>
                    <a:pt x="6441" y="1433"/>
                    <a:pt x="6441" y="1433"/>
                  </a:cubicBezTo>
                  <a:lnTo>
                    <a:pt x="6441" y="1433"/>
                  </a:lnTo>
                  <a:cubicBezTo>
                    <a:pt x="6441" y="1433"/>
                    <a:pt x="6441" y="1433"/>
                    <a:pt x="6441" y="1433"/>
                  </a:cubicBezTo>
                  <a:lnTo>
                    <a:pt x="6441" y="1433"/>
                  </a:lnTo>
                  <a:cubicBezTo>
                    <a:pt x="6443" y="1433"/>
                    <a:pt x="6445" y="1434"/>
                    <a:pt x="6447" y="1434"/>
                  </a:cubicBezTo>
                  <a:cubicBezTo>
                    <a:pt x="6449" y="1434"/>
                    <a:pt x="6450" y="1432"/>
                    <a:pt x="6446" y="1422"/>
                  </a:cubicBezTo>
                  <a:lnTo>
                    <a:pt x="6446" y="1422"/>
                  </a:lnTo>
                  <a:cubicBezTo>
                    <a:pt x="6450" y="1428"/>
                    <a:pt x="6455" y="1431"/>
                    <a:pt x="6459" y="1431"/>
                  </a:cubicBezTo>
                  <a:cubicBezTo>
                    <a:pt x="6461" y="1431"/>
                    <a:pt x="6463" y="1430"/>
                    <a:pt x="6463" y="1428"/>
                  </a:cubicBezTo>
                  <a:lnTo>
                    <a:pt x="6452" y="1422"/>
                  </a:lnTo>
                  <a:cubicBezTo>
                    <a:pt x="6452" y="1422"/>
                    <a:pt x="6457" y="1422"/>
                    <a:pt x="6457" y="1416"/>
                  </a:cubicBezTo>
                  <a:lnTo>
                    <a:pt x="6469" y="1433"/>
                  </a:lnTo>
                  <a:cubicBezTo>
                    <a:pt x="6470" y="1433"/>
                    <a:pt x="6471" y="1434"/>
                    <a:pt x="6471" y="1434"/>
                  </a:cubicBezTo>
                  <a:cubicBezTo>
                    <a:pt x="6481" y="1434"/>
                    <a:pt x="6475" y="1410"/>
                    <a:pt x="6482" y="1410"/>
                  </a:cubicBezTo>
                  <a:cubicBezTo>
                    <a:pt x="6484" y="1410"/>
                    <a:pt x="6487" y="1412"/>
                    <a:pt x="6491" y="1416"/>
                  </a:cubicBezTo>
                  <a:cubicBezTo>
                    <a:pt x="6485" y="1405"/>
                    <a:pt x="6480" y="1411"/>
                    <a:pt x="6480" y="1400"/>
                  </a:cubicBezTo>
                  <a:lnTo>
                    <a:pt x="6480" y="1400"/>
                  </a:lnTo>
                  <a:cubicBezTo>
                    <a:pt x="6485" y="1400"/>
                    <a:pt x="6494" y="1412"/>
                    <a:pt x="6500" y="1412"/>
                  </a:cubicBezTo>
                  <a:cubicBezTo>
                    <a:pt x="6501" y="1412"/>
                    <a:pt x="6501" y="1412"/>
                    <a:pt x="6502" y="1411"/>
                  </a:cubicBezTo>
                  <a:cubicBezTo>
                    <a:pt x="6504" y="1411"/>
                    <a:pt x="6505" y="1411"/>
                    <a:pt x="6506" y="1411"/>
                  </a:cubicBezTo>
                  <a:cubicBezTo>
                    <a:pt x="6516" y="1411"/>
                    <a:pt x="6504" y="1388"/>
                    <a:pt x="6519" y="1388"/>
                  </a:cubicBezTo>
                  <a:cubicBezTo>
                    <a:pt x="6513" y="1388"/>
                    <a:pt x="6513" y="1383"/>
                    <a:pt x="6508" y="1383"/>
                  </a:cubicBezTo>
                  <a:cubicBezTo>
                    <a:pt x="6508" y="1377"/>
                    <a:pt x="6513" y="1377"/>
                    <a:pt x="6513" y="1372"/>
                  </a:cubicBezTo>
                  <a:cubicBezTo>
                    <a:pt x="6508" y="1372"/>
                    <a:pt x="6508" y="1372"/>
                    <a:pt x="6508" y="1366"/>
                  </a:cubicBezTo>
                  <a:lnTo>
                    <a:pt x="6508" y="1366"/>
                  </a:lnTo>
                  <a:cubicBezTo>
                    <a:pt x="6519" y="1372"/>
                    <a:pt x="6536" y="1383"/>
                    <a:pt x="6536" y="1388"/>
                  </a:cubicBezTo>
                  <a:cubicBezTo>
                    <a:pt x="6530" y="1388"/>
                    <a:pt x="6530" y="1388"/>
                    <a:pt x="6525" y="1383"/>
                  </a:cubicBezTo>
                  <a:lnTo>
                    <a:pt x="6525" y="1383"/>
                  </a:lnTo>
                  <a:cubicBezTo>
                    <a:pt x="6525" y="1388"/>
                    <a:pt x="6525" y="1394"/>
                    <a:pt x="6530" y="1394"/>
                  </a:cubicBezTo>
                  <a:lnTo>
                    <a:pt x="6530" y="1388"/>
                  </a:lnTo>
                  <a:cubicBezTo>
                    <a:pt x="6533" y="1391"/>
                    <a:pt x="6539" y="1391"/>
                    <a:pt x="6544" y="1391"/>
                  </a:cubicBezTo>
                  <a:cubicBezTo>
                    <a:pt x="6550" y="1391"/>
                    <a:pt x="6555" y="1391"/>
                    <a:pt x="6558" y="1394"/>
                  </a:cubicBezTo>
                  <a:cubicBezTo>
                    <a:pt x="6564" y="1388"/>
                    <a:pt x="6553" y="1388"/>
                    <a:pt x="6547" y="1388"/>
                  </a:cubicBezTo>
                  <a:cubicBezTo>
                    <a:pt x="6569" y="1388"/>
                    <a:pt x="6564" y="1383"/>
                    <a:pt x="6586" y="1383"/>
                  </a:cubicBezTo>
                  <a:cubicBezTo>
                    <a:pt x="6581" y="1383"/>
                    <a:pt x="6569" y="1377"/>
                    <a:pt x="6569" y="1377"/>
                  </a:cubicBezTo>
                  <a:cubicBezTo>
                    <a:pt x="6597" y="1377"/>
                    <a:pt x="6564" y="1366"/>
                    <a:pt x="6569" y="1360"/>
                  </a:cubicBezTo>
                  <a:lnTo>
                    <a:pt x="6569" y="1360"/>
                  </a:lnTo>
                  <a:cubicBezTo>
                    <a:pt x="6581" y="1364"/>
                    <a:pt x="6590" y="1368"/>
                    <a:pt x="6595" y="1368"/>
                  </a:cubicBezTo>
                  <a:cubicBezTo>
                    <a:pt x="6597" y="1368"/>
                    <a:pt x="6597" y="1368"/>
                    <a:pt x="6597" y="1366"/>
                  </a:cubicBezTo>
                  <a:cubicBezTo>
                    <a:pt x="6607" y="1366"/>
                    <a:pt x="6617" y="1370"/>
                    <a:pt x="6619" y="1375"/>
                  </a:cubicBezTo>
                  <a:lnTo>
                    <a:pt x="6619" y="1375"/>
                  </a:lnTo>
                  <a:cubicBezTo>
                    <a:pt x="6619" y="1371"/>
                    <a:pt x="6625" y="1370"/>
                    <a:pt x="6632" y="1370"/>
                  </a:cubicBezTo>
                  <a:cubicBezTo>
                    <a:pt x="6641" y="1370"/>
                    <a:pt x="6651" y="1372"/>
                    <a:pt x="6653" y="1372"/>
                  </a:cubicBezTo>
                  <a:cubicBezTo>
                    <a:pt x="6653" y="1372"/>
                    <a:pt x="6653" y="1372"/>
                    <a:pt x="6659" y="1366"/>
                  </a:cubicBezTo>
                  <a:lnTo>
                    <a:pt x="6653" y="1366"/>
                  </a:lnTo>
                  <a:cubicBezTo>
                    <a:pt x="6648" y="1360"/>
                    <a:pt x="6625" y="1360"/>
                    <a:pt x="6620" y="1355"/>
                  </a:cubicBezTo>
                  <a:cubicBezTo>
                    <a:pt x="6629" y="1355"/>
                    <a:pt x="6623" y="1348"/>
                    <a:pt x="6632" y="1348"/>
                  </a:cubicBezTo>
                  <a:cubicBezTo>
                    <a:pt x="6635" y="1348"/>
                    <a:pt x="6638" y="1348"/>
                    <a:pt x="6642" y="1349"/>
                  </a:cubicBezTo>
                  <a:cubicBezTo>
                    <a:pt x="6627" y="1354"/>
                    <a:pt x="6656" y="1355"/>
                    <a:pt x="6659" y="1359"/>
                  </a:cubicBezTo>
                  <a:lnTo>
                    <a:pt x="6659" y="1359"/>
                  </a:lnTo>
                  <a:cubicBezTo>
                    <a:pt x="6660" y="1357"/>
                    <a:pt x="6661" y="1355"/>
                    <a:pt x="6665" y="1355"/>
                  </a:cubicBezTo>
                  <a:cubicBezTo>
                    <a:pt x="6665" y="1355"/>
                    <a:pt x="6670" y="1360"/>
                    <a:pt x="6670" y="1360"/>
                  </a:cubicBezTo>
                  <a:cubicBezTo>
                    <a:pt x="6698" y="1355"/>
                    <a:pt x="6648" y="1349"/>
                    <a:pt x="6659" y="1344"/>
                  </a:cubicBezTo>
                  <a:lnTo>
                    <a:pt x="6659" y="1344"/>
                  </a:lnTo>
                  <a:cubicBezTo>
                    <a:pt x="6665" y="1346"/>
                    <a:pt x="6672" y="1348"/>
                    <a:pt x="6677" y="1348"/>
                  </a:cubicBezTo>
                  <a:cubicBezTo>
                    <a:pt x="6682" y="1348"/>
                    <a:pt x="6684" y="1346"/>
                    <a:pt x="6682" y="1344"/>
                  </a:cubicBezTo>
                  <a:lnTo>
                    <a:pt x="6682" y="1344"/>
                  </a:lnTo>
                  <a:cubicBezTo>
                    <a:pt x="6682" y="1345"/>
                    <a:pt x="6680" y="1346"/>
                    <a:pt x="6678" y="1346"/>
                  </a:cubicBezTo>
                  <a:cubicBezTo>
                    <a:pt x="6673" y="1346"/>
                    <a:pt x="6663" y="1342"/>
                    <a:pt x="6659" y="1338"/>
                  </a:cubicBezTo>
                  <a:cubicBezTo>
                    <a:pt x="6676" y="1338"/>
                    <a:pt x="6659" y="1332"/>
                    <a:pt x="6665" y="1332"/>
                  </a:cubicBezTo>
                  <a:lnTo>
                    <a:pt x="6653" y="1332"/>
                  </a:lnTo>
                  <a:cubicBezTo>
                    <a:pt x="6642" y="1332"/>
                    <a:pt x="6648" y="1327"/>
                    <a:pt x="6648" y="1327"/>
                  </a:cubicBezTo>
                  <a:lnTo>
                    <a:pt x="6659" y="1327"/>
                  </a:lnTo>
                  <a:cubicBezTo>
                    <a:pt x="6648" y="1327"/>
                    <a:pt x="6659" y="1321"/>
                    <a:pt x="6665" y="1321"/>
                  </a:cubicBezTo>
                  <a:lnTo>
                    <a:pt x="6704" y="1321"/>
                  </a:lnTo>
                  <a:cubicBezTo>
                    <a:pt x="6687" y="1316"/>
                    <a:pt x="6732" y="1316"/>
                    <a:pt x="6715" y="1310"/>
                  </a:cubicBezTo>
                  <a:lnTo>
                    <a:pt x="6676" y="1310"/>
                  </a:lnTo>
                  <a:cubicBezTo>
                    <a:pt x="6682" y="1310"/>
                    <a:pt x="6687" y="1316"/>
                    <a:pt x="6687" y="1316"/>
                  </a:cubicBezTo>
                  <a:cubicBezTo>
                    <a:pt x="6676" y="1316"/>
                    <a:pt x="6665" y="1310"/>
                    <a:pt x="6653" y="1310"/>
                  </a:cubicBezTo>
                  <a:lnTo>
                    <a:pt x="6653" y="1310"/>
                  </a:lnTo>
                  <a:cubicBezTo>
                    <a:pt x="6653" y="1310"/>
                    <a:pt x="6670" y="1316"/>
                    <a:pt x="6665" y="1316"/>
                  </a:cubicBezTo>
                  <a:lnTo>
                    <a:pt x="6637" y="1316"/>
                  </a:lnTo>
                  <a:cubicBezTo>
                    <a:pt x="6670" y="1310"/>
                    <a:pt x="6609" y="1310"/>
                    <a:pt x="6631" y="1304"/>
                  </a:cubicBezTo>
                  <a:lnTo>
                    <a:pt x="6698" y="1304"/>
                  </a:lnTo>
                  <a:cubicBezTo>
                    <a:pt x="6710" y="1304"/>
                    <a:pt x="6715" y="1299"/>
                    <a:pt x="6715" y="1299"/>
                  </a:cubicBezTo>
                  <a:cubicBezTo>
                    <a:pt x="6693" y="1293"/>
                    <a:pt x="6642" y="1288"/>
                    <a:pt x="6637" y="1282"/>
                  </a:cubicBezTo>
                  <a:cubicBezTo>
                    <a:pt x="6631" y="1283"/>
                    <a:pt x="6627" y="1283"/>
                    <a:pt x="6624" y="1283"/>
                  </a:cubicBezTo>
                  <a:cubicBezTo>
                    <a:pt x="6612" y="1283"/>
                    <a:pt x="6617" y="1276"/>
                    <a:pt x="6603" y="1276"/>
                  </a:cubicBezTo>
                  <a:cubicBezTo>
                    <a:pt x="6620" y="1276"/>
                    <a:pt x="6620" y="1271"/>
                    <a:pt x="6625" y="1265"/>
                  </a:cubicBezTo>
                  <a:lnTo>
                    <a:pt x="6625" y="1265"/>
                  </a:lnTo>
                  <a:cubicBezTo>
                    <a:pt x="6623" y="1266"/>
                    <a:pt x="6621" y="1267"/>
                    <a:pt x="6619" y="1267"/>
                  </a:cubicBezTo>
                  <a:cubicBezTo>
                    <a:pt x="6613" y="1267"/>
                    <a:pt x="6607" y="1263"/>
                    <a:pt x="6596" y="1263"/>
                  </a:cubicBezTo>
                  <a:cubicBezTo>
                    <a:pt x="6592" y="1263"/>
                    <a:pt x="6587" y="1264"/>
                    <a:pt x="6581" y="1265"/>
                  </a:cubicBezTo>
                  <a:cubicBezTo>
                    <a:pt x="6581" y="1265"/>
                    <a:pt x="6586" y="1260"/>
                    <a:pt x="6586" y="1254"/>
                  </a:cubicBezTo>
                  <a:cubicBezTo>
                    <a:pt x="6583" y="1251"/>
                    <a:pt x="6578" y="1250"/>
                    <a:pt x="6572" y="1250"/>
                  </a:cubicBezTo>
                  <a:cubicBezTo>
                    <a:pt x="6562" y="1250"/>
                    <a:pt x="6550" y="1252"/>
                    <a:pt x="6541" y="1252"/>
                  </a:cubicBezTo>
                  <a:cubicBezTo>
                    <a:pt x="6536" y="1252"/>
                    <a:pt x="6532" y="1251"/>
                    <a:pt x="6530" y="1248"/>
                  </a:cubicBezTo>
                  <a:cubicBezTo>
                    <a:pt x="6539" y="1248"/>
                    <a:pt x="6541" y="1241"/>
                    <a:pt x="6550" y="1241"/>
                  </a:cubicBezTo>
                  <a:cubicBezTo>
                    <a:pt x="6552" y="1241"/>
                    <a:pt x="6555" y="1242"/>
                    <a:pt x="6558" y="1243"/>
                  </a:cubicBezTo>
                  <a:cubicBezTo>
                    <a:pt x="6553" y="1237"/>
                    <a:pt x="6553" y="1237"/>
                    <a:pt x="6547" y="1237"/>
                  </a:cubicBezTo>
                  <a:cubicBezTo>
                    <a:pt x="6547" y="1234"/>
                    <a:pt x="6541" y="1234"/>
                    <a:pt x="6537" y="1234"/>
                  </a:cubicBezTo>
                  <a:cubicBezTo>
                    <a:pt x="6532" y="1234"/>
                    <a:pt x="6527" y="1234"/>
                    <a:pt x="6530" y="1232"/>
                  </a:cubicBezTo>
                  <a:lnTo>
                    <a:pt x="6530" y="1232"/>
                  </a:lnTo>
                  <a:cubicBezTo>
                    <a:pt x="6527" y="1232"/>
                    <a:pt x="6520" y="1234"/>
                    <a:pt x="6517" y="1234"/>
                  </a:cubicBezTo>
                  <a:cubicBezTo>
                    <a:pt x="6515" y="1234"/>
                    <a:pt x="6513" y="1233"/>
                    <a:pt x="6513" y="1232"/>
                  </a:cubicBezTo>
                  <a:cubicBezTo>
                    <a:pt x="6513" y="1232"/>
                    <a:pt x="6511" y="1230"/>
                    <a:pt x="6508" y="1230"/>
                  </a:cubicBezTo>
                  <a:cubicBezTo>
                    <a:pt x="6507" y="1230"/>
                    <a:pt x="6505" y="1230"/>
                    <a:pt x="6504" y="1231"/>
                  </a:cubicBezTo>
                  <a:lnTo>
                    <a:pt x="6504" y="1231"/>
                  </a:lnTo>
                  <a:cubicBezTo>
                    <a:pt x="6509" y="1211"/>
                    <a:pt x="6481" y="1219"/>
                    <a:pt x="6491" y="1198"/>
                  </a:cubicBezTo>
                  <a:cubicBezTo>
                    <a:pt x="6485" y="1198"/>
                    <a:pt x="6480" y="1192"/>
                    <a:pt x="6474" y="1187"/>
                  </a:cubicBezTo>
                  <a:lnTo>
                    <a:pt x="6480" y="1187"/>
                  </a:lnTo>
                  <a:cubicBezTo>
                    <a:pt x="6480" y="1184"/>
                    <a:pt x="6479" y="1183"/>
                    <a:pt x="6477" y="1183"/>
                  </a:cubicBezTo>
                  <a:cubicBezTo>
                    <a:pt x="6472" y="1183"/>
                    <a:pt x="6464" y="1188"/>
                    <a:pt x="6460" y="1188"/>
                  </a:cubicBezTo>
                  <a:cubicBezTo>
                    <a:pt x="6457" y="1188"/>
                    <a:pt x="6456" y="1186"/>
                    <a:pt x="6457" y="1181"/>
                  </a:cubicBezTo>
                  <a:cubicBezTo>
                    <a:pt x="6462" y="1177"/>
                    <a:pt x="6463" y="1176"/>
                    <a:pt x="6464" y="1176"/>
                  </a:cubicBezTo>
                  <a:cubicBezTo>
                    <a:pt x="6465" y="1176"/>
                    <a:pt x="6465" y="1177"/>
                    <a:pt x="6466" y="1177"/>
                  </a:cubicBezTo>
                  <a:cubicBezTo>
                    <a:pt x="6467" y="1177"/>
                    <a:pt x="6467" y="1177"/>
                    <a:pt x="6469" y="1175"/>
                  </a:cubicBezTo>
                  <a:cubicBezTo>
                    <a:pt x="6491" y="1159"/>
                    <a:pt x="6457" y="1170"/>
                    <a:pt x="6469" y="1159"/>
                  </a:cubicBezTo>
                  <a:lnTo>
                    <a:pt x="6474" y="1159"/>
                  </a:lnTo>
                  <a:cubicBezTo>
                    <a:pt x="6480" y="1147"/>
                    <a:pt x="6457" y="1153"/>
                    <a:pt x="6457" y="1147"/>
                  </a:cubicBezTo>
                  <a:cubicBezTo>
                    <a:pt x="6457" y="1147"/>
                    <a:pt x="6457" y="1144"/>
                    <a:pt x="6460" y="1143"/>
                  </a:cubicBezTo>
                  <a:lnTo>
                    <a:pt x="6460" y="1143"/>
                  </a:lnTo>
                  <a:cubicBezTo>
                    <a:pt x="6458" y="1143"/>
                    <a:pt x="6456" y="1143"/>
                    <a:pt x="6454" y="1143"/>
                  </a:cubicBezTo>
                  <a:cubicBezTo>
                    <a:pt x="6443" y="1143"/>
                    <a:pt x="6436" y="1137"/>
                    <a:pt x="6431" y="1132"/>
                  </a:cubicBezTo>
                  <a:lnTo>
                    <a:pt x="6431" y="1132"/>
                  </a:lnTo>
                  <a:cubicBezTo>
                    <a:pt x="6430" y="1132"/>
                    <a:pt x="6429" y="1132"/>
                    <a:pt x="6428" y="1132"/>
                  </a:cubicBezTo>
                  <a:cubicBezTo>
                    <a:pt x="6427" y="1132"/>
                    <a:pt x="6425" y="1132"/>
                    <a:pt x="6424" y="1131"/>
                  </a:cubicBezTo>
                  <a:cubicBezTo>
                    <a:pt x="6429" y="1125"/>
                    <a:pt x="6435" y="1119"/>
                    <a:pt x="6446" y="1114"/>
                  </a:cubicBezTo>
                  <a:lnTo>
                    <a:pt x="6446" y="1119"/>
                  </a:lnTo>
                  <a:cubicBezTo>
                    <a:pt x="6463" y="1114"/>
                    <a:pt x="6446" y="1114"/>
                    <a:pt x="6446" y="1108"/>
                  </a:cubicBezTo>
                  <a:lnTo>
                    <a:pt x="6452" y="1108"/>
                  </a:lnTo>
                  <a:cubicBezTo>
                    <a:pt x="6452" y="1097"/>
                    <a:pt x="6429" y="1103"/>
                    <a:pt x="6429" y="1091"/>
                  </a:cubicBezTo>
                  <a:lnTo>
                    <a:pt x="6424" y="1097"/>
                  </a:lnTo>
                  <a:cubicBezTo>
                    <a:pt x="6407" y="1091"/>
                    <a:pt x="6435" y="1091"/>
                    <a:pt x="6418" y="1086"/>
                  </a:cubicBezTo>
                  <a:lnTo>
                    <a:pt x="6441" y="1080"/>
                  </a:lnTo>
                  <a:cubicBezTo>
                    <a:pt x="6435" y="1080"/>
                    <a:pt x="6418" y="1069"/>
                    <a:pt x="6418" y="1063"/>
                  </a:cubicBezTo>
                  <a:lnTo>
                    <a:pt x="6418" y="1063"/>
                  </a:lnTo>
                  <a:cubicBezTo>
                    <a:pt x="6429" y="1069"/>
                    <a:pt x="6435" y="1075"/>
                    <a:pt x="6446" y="1075"/>
                  </a:cubicBezTo>
                  <a:cubicBezTo>
                    <a:pt x="6446" y="1075"/>
                    <a:pt x="6441" y="1069"/>
                    <a:pt x="6435" y="1069"/>
                  </a:cubicBezTo>
                  <a:cubicBezTo>
                    <a:pt x="6424" y="1063"/>
                    <a:pt x="6418" y="1058"/>
                    <a:pt x="6418" y="1052"/>
                  </a:cubicBezTo>
                  <a:cubicBezTo>
                    <a:pt x="6452" y="1052"/>
                    <a:pt x="6429" y="1035"/>
                    <a:pt x="6457" y="1030"/>
                  </a:cubicBezTo>
                  <a:cubicBezTo>
                    <a:pt x="6446" y="1019"/>
                    <a:pt x="6463" y="1013"/>
                    <a:pt x="6469" y="996"/>
                  </a:cubicBezTo>
                  <a:cubicBezTo>
                    <a:pt x="6441" y="996"/>
                    <a:pt x="6469" y="996"/>
                    <a:pt x="6441" y="985"/>
                  </a:cubicBezTo>
                  <a:cubicBezTo>
                    <a:pt x="6441" y="979"/>
                    <a:pt x="6441" y="979"/>
                    <a:pt x="6446" y="979"/>
                  </a:cubicBezTo>
                  <a:lnTo>
                    <a:pt x="6463" y="979"/>
                  </a:lnTo>
                  <a:cubicBezTo>
                    <a:pt x="6474" y="979"/>
                    <a:pt x="6469" y="985"/>
                    <a:pt x="6474" y="985"/>
                  </a:cubicBezTo>
                  <a:cubicBezTo>
                    <a:pt x="6475" y="984"/>
                    <a:pt x="6477" y="984"/>
                    <a:pt x="6478" y="984"/>
                  </a:cubicBezTo>
                  <a:cubicBezTo>
                    <a:pt x="6482" y="984"/>
                    <a:pt x="6488" y="991"/>
                    <a:pt x="6497" y="991"/>
                  </a:cubicBezTo>
                  <a:cubicBezTo>
                    <a:pt x="6485" y="985"/>
                    <a:pt x="6480" y="979"/>
                    <a:pt x="6485" y="979"/>
                  </a:cubicBezTo>
                  <a:lnTo>
                    <a:pt x="6474" y="979"/>
                  </a:lnTo>
                  <a:cubicBezTo>
                    <a:pt x="6471" y="974"/>
                    <a:pt x="6472" y="973"/>
                    <a:pt x="6474" y="973"/>
                  </a:cubicBezTo>
                  <a:cubicBezTo>
                    <a:pt x="6478" y="973"/>
                    <a:pt x="6483" y="975"/>
                    <a:pt x="6487" y="975"/>
                  </a:cubicBezTo>
                  <a:cubicBezTo>
                    <a:pt x="6491" y="975"/>
                    <a:pt x="6493" y="974"/>
                    <a:pt x="6491" y="968"/>
                  </a:cubicBezTo>
                  <a:lnTo>
                    <a:pt x="6491" y="968"/>
                  </a:lnTo>
                  <a:lnTo>
                    <a:pt x="6497" y="974"/>
                  </a:lnTo>
                  <a:cubicBezTo>
                    <a:pt x="6497" y="968"/>
                    <a:pt x="6502" y="963"/>
                    <a:pt x="6491" y="946"/>
                  </a:cubicBezTo>
                  <a:lnTo>
                    <a:pt x="6491" y="946"/>
                  </a:lnTo>
                  <a:cubicBezTo>
                    <a:pt x="6491" y="946"/>
                    <a:pt x="6502" y="951"/>
                    <a:pt x="6502" y="951"/>
                  </a:cubicBezTo>
                  <a:cubicBezTo>
                    <a:pt x="6507" y="946"/>
                    <a:pt x="6503" y="923"/>
                    <a:pt x="6515" y="923"/>
                  </a:cubicBezTo>
                  <a:cubicBezTo>
                    <a:pt x="6516" y="923"/>
                    <a:pt x="6518" y="923"/>
                    <a:pt x="6519" y="923"/>
                  </a:cubicBezTo>
                  <a:lnTo>
                    <a:pt x="6519" y="929"/>
                  </a:lnTo>
                  <a:cubicBezTo>
                    <a:pt x="6525" y="923"/>
                    <a:pt x="6513" y="918"/>
                    <a:pt x="6525" y="918"/>
                  </a:cubicBezTo>
                  <a:cubicBezTo>
                    <a:pt x="6525" y="922"/>
                    <a:pt x="6525" y="926"/>
                    <a:pt x="6527" y="926"/>
                  </a:cubicBezTo>
                  <a:cubicBezTo>
                    <a:pt x="6527" y="926"/>
                    <a:pt x="6529" y="925"/>
                    <a:pt x="6530" y="923"/>
                  </a:cubicBezTo>
                  <a:cubicBezTo>
                    <a:pt x="6530" y="923"/>
                    <a:pt x="6530" y="912"/>
                    <a:pt x="6541" y="912"/>
                  </a:cubicBezTo>
                  <a:lnTo>
                    <a:pt x="6541" y="918"/>
                  </a:lnTo>
                  <a:cubicBezTo>
                    <a:pt x="6575" y="918"/>
                    <a:pt x="6569" y="890"/>
                    <a:pt x="6575" y="884"/>
                  </a:cubicBezTo>
                  <a:cubicBezTo>
                    <a:pt x="6586" y="890"/>
                    <a:pt x="6600" y="891"/>
                    <a:pt x="6612" y="891"/>
                  </a:cubicBezTo>
                  <a:cubicBezTo>
                    <a:pt x="6624" y="891"/>
                    <a:pt x="6634" y="890"/>
                    <a:pt x="6637" y="890"/>
                  </a:cubicBezTo>
                  <a:lnTo>
                    <a:pt x="6642" y="890"/>
                  </a:lnTo>
                  <a:cubicBezTo>
                    <a:pt x="6665" y="879"/>
                    <a:pt x="6642" y="862"/>
                    <a:pt x="6642" y="856"/>
                  </a:cubicBezTo>
                  <a:cubicBezTo>
                    <a:pt x="6665" y="856"/>
                    <a:pt x="6670" y="851"/>
                    <a:pt x="6682" y="839"/>
                  </a:cubicBezTo>
                  <a:cubicBezTo>
                    <a:pt x="6687" y="834"/>
                    <a:pt x="6687" y="834"/>
                    <a:pt x="6693" y="828"/>
                  </a:cubicBezTo>
                  <a:cubicBezTo>
                    <a:pt x="6698" y="828"/>
                    <a:pt x="6698" y="823"/>
                    <a:pt x="6704" y="823"/>
                  </a:cubicBezTo>
                  <a:lnTo>
                    <a:pt x="6676" y="823"/>
                  </a:lnTo>
                  <a:cubicBezTo>
                    <a:pt x="6682" y="823"/>
                    <a:pt x="6648" y="817"/>
                    <a:pt x="6682" y="817"/>
                  </a:cubicBezTo>
                  <a:cubicBezTo>
                    <a:pt x="6715" y="817"/>
                    <a:pt x="6710" y="811"/>
                    <a:pt x="6715" y="806"/>
                  </a:cubicBezTo>
                  <a:lnTo>
                    <a:pt x="6715" y="806"/>
                  </a:lnTo>
                  <a:lnTo>
                    <a:pt x="6659" y="811"/>
                  </a:lnTo>
                  <a:cubicBezTo>
                    <a:pt x="6687" y="806"/>
                    <a:pt x="6698" y="795"/>
                    <a:pt x="6698" y="789"/>
                  </a:cubicBezTo>
                  <a:cubicBezTo>
                    <a:pt x="6653" y="778"/>
                    <a:pt x="6603" y="778"/>
                    <a:pt x="6625" y="761"/>
                  </a:cubicBezTo>
                  <a:lnTo>
                    <a:pt x="6581" y="761"/>
                  </a:lnTo>
                  <a:lnTo>
                    <a:pt x="6597" y="755"/>
                  </a:lnTo>
                  <a:cubicBezTo>
                    <a:pt x="6575" y="744"/>
                    <a:pt x="6569" y="739"/>
                    <a:pt x="6547" y="722"/>
                  </a:cubicBezTo>
                  <a:lnTo>
                    <a:pt x="6558" y="722"/>
                  </a:lnTo>
                  <a:cubicBezTo>
                    <a:pt x="6556" y="720"/>
                    <a:pt x="6554" y="719"/>
                    <a:pt x="6551" y="719"/>
                  </a:cubicBezTo>
                  <a:cubicBezTo>
                    <a:pt x="6540" y="719"/>
                    <a:pt x="6523" y="734"/>
                    <a:pt x="6516" y="734"/>
                  </a:cubicBezTo>
                  <a:cubicBezTo>
                    <a:pt x="6515" y="734"/>
                    <a:pt x="6514" y="734"/>
                    <a:pt x="6513" y="733"/>
                  </a:cubicBezTo>
                  <a:lnTo>
                    <a:pt x="6530" y="722"/>
                  </a:lnTo>
                  <a:cubicBezTo>
                    <a:pt x="6521" y="712"/>
                    <a:pt x="6528" y="698"/>
                    <a:pt x="6515" y="698"/>
                  </a:cubicBezTo>
                  <a:cubicBezTo>
                    <a:pt x="6514" y="698"/>
                    <a:pt x="6513" y="698"/>
                    <a:pt x="6511" y="699"/>
                  </a:cubicBezTo>
                  <a:lnTo>
                    <a:pt x="6511" y="699"/>
                  </a:lnTo>
                  <a:cubicBezTo>
                    <a:pt x="6514" y="697"/>
                    <a:pt x="6515" y="694"/>
                    <a:pt x="6519" y="694"/>
                  </a:cubicBezTo>
                  <a:cubicBezTo>
                    <a:pt x="6515" y="690"/>
                    <a:pt x="6517" y="683"/>
                    <a:pt x="6511" y="683"/>
                  </a:cubicBezTo>
                  <a:cubicBezTo>
                    <a:pt x="6509" y="683"/>
                    <a:pt x="6507" y="684"/>
                    <a:pt x="6503" y="685"/>
                  </a:cubicBezTo>
                  <a:lnTo>
                    <a:pt x="6503" y="685"/>
                  </a:lnTo>
                  <a:cubicBezTo>
                    <a:pt x="6506" y="682"/>
                    <a:pt x="6494" y="681"/>
                    <a:pt x="6485" y="677"/>
                  </a:cubicBezTo>
                  <a:lnTo>
                    <a:pt x="6497" y="671"/>
                  </a:lnTo>
                  <a:lnTo>
                    <a:pt x="6497" y="671"/>
                  </a:lnTo>
                  <a:cubicBezTo>
                    <a:pt x="6488" y="674"/>
                    <a:pt x="6483" y="676"/>
                    <a:pt x="6478" y="676"/>
                  </a:cubicBezTo>
                  <a:cubicBezTo>
                    <a:pt x="6474" y="676"/>
                    <a:pt x="6471" y="674"/>
                    <a:pt x="6469" y="671"/>
                  </a:cubicBezTo>
                  <a:cubicBezTo>
                    <a:pt x="6469" y="671"/>
                    <a:pt x="6473" y="669"/>
                    <a:pt x="6475" y="669"/>
                  </a:cubicBezTo>
                  <a:lnTo>
                    <a:pt x="6475" y="669"/>
                  </a:lnTo>
                  <a:cubicBezTo>
                    <a:pt x="6476" y="669"/>
                    <a:pt x="6476" y="670"/>
                    <a:pt x="6474" y="671"/>
                  </a:cubicBezTo>
                  <a:cubicBezTo>
                    <a:pt x="6476" y="670"/>
                    <a:pt x="6476" y="669"/>
                    <a:pt x="6475" y="669"/>
                  </a:cubicBezTo>
                  <a:lnTo>
                    <a:pt x="6475" y="669"/>
                  </a:lnTo>
                  <a:cubicBezTo>
                    <a:pt x="6475" y="669"/>
                    <a:pt x="6475" y="669"/>
                    <a:pt x="6475" y="669"/>
                  </a:cubicBezTo>
                  <a:lnTo>
                    <a:pt x="6475" y="669"/>
                  </a:lnTo>
                  <a:cubicBezTo>
                    <a:pt x="6474" y="669"/>
                    <a:pt x="6473" y="669"/>
                    <a:pt x="6471" y="669"/>
                  </a:cubicBezTo>
                  <a:cubicBezTo>
                    <a:pt x="6469" y="669"/>
                    <a:pt x="6466" y="669"/>
                    <a:pt x="6469" y="666"/>
                  </a:cubicBezTo>
                  <a:lnTo>
                    <a:pt x="6474" y="666"/>
                  </a:lnTo>
                  <a:cubicBezTo>
                    <a:pt x="6474" y="660"/>
                    <a:pt x="6474" y="660"/>
                    <a:pt x="6463" y="660"/>
                  </a:cubicBezTo>
                  <a:cubicBezTo>
                    <a:pt x="6457" y="655"/>
                    <a:pt x="6463" y="649"/>
                    <a:pt x="6474" y="643"/>
                  </a:cubicBezTo>
                  <a:cubicBezTo>
                    <a:pt x="6469" y="643"/>
                    <a:pt x="6457" y="643"/>
                    <a:pt x="6457" y="638"/>
                  </a:cubicBezTo>
                  <a:lnTo>
                    <a:pt x="6469" y="638"/>
                  </a:lnTo>
                  <a:cubicBezTo>
                    <a:pt x="6474" y="632"/>
                    <a:pt x="6452" y="627"/>
                    <a:pt x="6463" y="621"/>
                  </a:cubicBezTo>
                  <a:lnTo>
                    <a:pt x="6474" y="621"/>
                  </a:lnTo>
                  <a:cubicBezTo>
                    <a:pt x="6474" y="627"/>
                    <a:pt x="6474" y="632"/>
                    <a:pt x="6469" y="632"/>
                  </a:cubicBezTo>
                  <a:cubicBezTo>
                    <a:pt x="6485" y="632"/>
                    <a:pt x="6485" y="627"/>
                    <a:pt x="6502" y="627"/>
                  </a:cubicBezTo>
                  <a:cubicBezTo>
                    <a:pt x="6491" y="627"/>
                    <a:pt x="6474" y="621"/>
                    <a:pt x="6480" y="615"/>
                  </a:cubicBezTo>
                  <a:lnTo>
                    <a:pt x="6485" y="615"/>
                  </a:lnTo>
                  <a:cubicBezTo>
                    <a:pt x="6485" y="610"/>
                    <a:pt x="6485" y="610"/>
                    <a:pt x="6480" y="610"/>
                  </a:cubicBezTo>
                  <a:cubicBezTo>
                    <a:pt x="6485" y="610"/>
                    <a:pt x="6485" y="610"/>
                    <a:pt x="6485" y="604"/>
                  </a:cubicBezTo>
                  <a:lnTo>
                    <a:pt x="6491" y="604"/>
                  </a:lnTo>
                  <a:cubicBezTo>
                    <a:pt x="6491" y="604"/>
                    <a:pt x="6491" y="599"/>
                    <a:pt x="6491" y="599"/>
                  </a:cubicBezTo>
                  <a:cubicBezTo>
                    <a:pt x="6484" y="599"/>
                    <a:pt x="6481" y="596"/>
                    <a:pt x="6477" y="596"/>
                  </a:cubicBezTo>
                  <a:cubicBezTo>
                    <a:pt x="6476" y="596"/>
                    <a:pt x="6475" y="596"/>
                    <a:pt x="6474" y="597"/>
                  </a:cubicBezTo>
                  <a:lnTo>
                    <a:pt x="6474" y="597"/>
                  </a:lnTo>
                  <a:cubicBezTo>
                    <a:pt x="6473" y="596"/>
                    <a:pt x="6473" y="596"/>
                    <a:pt x="6473" y="596"/>
                  </a:cubicBezTo>
                  <a:cubicBezTo>
                    <a:pt x="6472" y="596"/>
                    <a:pt x="6471" y="597"/>
                    <a:pt x="6469" y="599"/>
                  </a:cubicBezTo>
                  <a:cubicBezTo>
                    <a:pt x="6471" y="598"/>
                    <a:pt x="6472" y="597"/>
                    <a:pt x="6474" y="597"/>
                  </a:cubicBezTo>
                  <a:lnTo>
                    <a:pt x="6474" y="597"/>
                  </a:lnTo>
                  <a:cubicBezTo>
                    <a:pt x="6474" y="597"/>
                    <a:pt x="6474" y="599"/>
                    <a:pt x="6474" y="599"/>
                  </a:cubicBezTo>
                  <a:cubicBezTo>
                    <a:pt x="6474" y="604"/>
                    <a:pt x="6474" y="604"/>
                    <a:pt x="6474" y="604"/>
                  </a:cubicBezTo>
                  <a:cubicBezTo>
                    <a:pt x="6469" y="604"/>
                    <a:pt x="6463" y="599"/>
                    <a:pt x="6469" y="599"/>
                  </a:cubicBezTo>
                  <a:cubicBezTo>
                    <a:pt x="6457" y="599"/>
                    <a:pt x="6452" y="593"/>
                    <a:pt x="6446" y="593"/>
                  </a:cubicBezTo>
                  <a:cubicBezTo>
                    <a:pt x="6469" y="587"/>
                    <a:pt x="6480" y="587"/>
                    <a:pt x="6491" y="587"/>
                  </a:cubicBezTo>
                  <a:cubicBezTo>
                    <a:pt x="6485" y="576"/>
                    <a:pt x="6491" y="571"/>
                    <a:pt x="6469" y="554"/>
                  </a:cubicBezTo>
                  <a:cubicBezTo>
                    <a:pt x="6469" y="552"/>
                    <a:pt x="6469" y="551"/>
                    <a:pt x="6470" y="551"/>
                  </a:cubicBezTo>
                  <a:cubicBezTo>
                    <a:pt x="6472" y="551"/>
                    <a:pt x="6476" y="554"/>
                    <a:pt x="6480" y="554"/>
                  </a:cubicBezTo>
                  <a:cubicBezTo>
                    <a:pt x="6480" y="559"/>
                    <a:pt x="6480" y="559"/>
                    <a:pt x="6485" y="559"/>
                  </a:cubicBezTo>
                  <a:cubicBezTo>
                    <a:pt x="6480" y="554"/>
                    <a:pt x="6485" y="548"/>
                    <a:pt x="6474" y="537"/>
                  </a:cubicBezTo>
                  <a:lnTo>
                    <a:pt x="6474" y="537"/>
                  </a:lnTo>
                  <a:cubicBezTo>
                    <a:pt x="6483" y="537"/>
                    <a:pt x="6485" y="544"/>
                    <a:pt x="6485" y="544"/>
                  </a:cubicBezTo>
                  <a:cubicBezTo>
                    <a:pt x="6485" y="544"/>
                    <a:pt x="6485" y="544"/>
                    <a:pt x="6485" y="543"/>
                  </a:cubicBezTo>
                  <a:lnTo>
                    <a:pt x="6491" y="543"/>
                  </a:lnTo>
                  <a:cubicBezTo>
                    <a:pt x="6508" y="543"/>
                    <a:pt x="6502" y="537"/>
                    <a:pt x="6497" y="526"/>
                  </a:cubicBezTo>
                  <a:cubicBezTo>
                    <a:pt x="6497" y="520"/>
                    <a:pt x="6497" y="515"/>
                    <a:pt x="6497" y="509"/>
                  </a:cubicBezTo>
                  <a:cubicBezTo>
                    <a:pt x="6513" y="509"/>
                    <a:pt x="6530" y="515"/>
                    <a:pt x="6553" y="515"/>
                  </a:cubicBezTo>
                  <a:lnTo>
                    <a:pt x="6508" y="503"/>
                  </a:lnTo>
                  <a:cubicBezTo>
                    <a:pt x="6519" y="503"/>
                    <a:pt x="6530" y="498"/>
                    <a:pt x="6541" y="492"/>
                  </a:cubicBezTo>
                  <a:lnTo>
                    <a:pt x="6564" y="492"/>
                  </a:lnTo>
                  <a:cubicBezTo>
                    <a:pt x="6547" y="492"/>
                    <a:pt x="6620" y="503"/>
                    <a:pt x="6648" y="526"/>
                  </a:cubicBezTo>
                  <a:lnTo>
                    <a:pt x="6642" y="526"/>
                  </a:lnTo>
                  <a:cubicBezTo>
                    <a:pt x="6676" y="526"/>
                    <a:pt x="6704" y="526"/>
                    <a:pt x="6743" y="543"/>
                  </a:cubicBezTo>
                  <a:cubicBezTo>
                    <a:pt x="6749" y="548"/>
                    <a:pt x="6726" y="559"/>
                    <a:pt x="6732" y="565"/>
                  </a:cubicBezTo>
                  <a:cubicBezTo>
                    <a:pt x="6736" y="564"/>
                    <a:pt x="6740" y="563"/>
                    <a:pt x="6745" y="563"/>
                  </a:cubicBezTo>
                  <a:cubicBezTo>
                    <a:pt x="6786" y="563"/>
                    <a:pt x="6865" y="599"/>
                    <a:pt x="6900" y="599"/>
                  </a:cubicBezTo>
                  <a:cubicBezTo>
                    <a:pt x="6883" y="599"/>
                    <a:pt x="6883" y="604"/>
                    <a:pt x="6883" y="610"/>
                  </a:cubicBezTo>
                  <a:lnTo>
                    <a:pt x="6911" y="604"/>
                  </a:lnTo>
                  <a:cubicBezTo>
                    <a:pt x="6934" y="615"/>
                    <a:pt x="6939" y="621"/>
                    <a:pt x="6928" y="627"/>
                  </a:cubicBezTo>
                  <a:cubicBezTo>
                    <a:pt x="6942" y="632"/>
                    <a:pt x="6951" y="634"/>
                    <a:pt x="6955" y="634"/>
                  </a:cubicBezTo>
                  <a:cubicBezTo>
                    <a:pt x="6967" y="634"/>
                    <a:pt x="6954" y="621"/>
                    <a:pt x="6960" y="621"/>
                  </a:cubicBezTo>
                  <a:lnTo>
                    <a:pt x="6960" y="621"/>
                  </a:lnTo>
                  <a:cubicBezTo>
                    <a:pt x="6964" y="621"/>
                    <a:pt x="6973" y="625"/>
                    <a:pt x="6995" y="638"/>
                  </a:cubicBezTo>
                  <a:lnTo>
                    <a:pt x="6978" y="638"/>
                  </a:lnTo>
                  <a:cubicBezTo>
                    <a:pt x="7062" y="677"/>
                    <a:pt x="7146" y="699"/>
                    <a:pt x="7225" y="739"/>
                  </a:cubicBezTo>
                  <a:cubicBezTo>
                    <a:pt x="7228" y="745"/>
                    <a:pt x="7227" y="747"/>
                    <a:pt x="7223" y="747"/>
                  </a:cubicBezTo>
                  <a:cubicBezTo>
                    <a:pt x="7213" y="747"/>
                    <a:pt x="7182" y="731"/>
                    <a:pt x="7173" y="731"/>
                  </a:cubicBezTo>
                  <a:cubicBezTo>
                    <a:pt x="7170" y="731"/>
                    <a:pt x="7170" y="733"/>
                    <a:pt x="7174" y="739"/>
                  </a:cubicBezTo>
                  <a:cubicBezTo>
                    <a:pt x="7286" y="789"/>
                    <a:pt x="7415" y="828"/>
                    <a:pt x="7522" y="884"/>
                  </a:cubicBezTo>
                  <a:lnTo>
                    <a:pt x="7505" y="873"/>
                  </a:lnTo>
                  <a:cubicBezTo>
                    <a:pt x="7508" y="871"/>
                    <a:pt x="7511" y="870"/>
                    <a:pt x="7515" y="870"/>
                  </a:cubicBezTo>
                  <a:cubicBezTo>
                    <a:pt x="7530" y="870"/>
                    <a:pt x="7549" y="888"/>
                    <a:pt x="7572" y="907"/>
                  </a:cubicBezTo>
                  <a:cubicBezTo>
                    <a:pt x="7572" y="907"/>
                    <a:pt x="7566" y="912"/>
                    <a:pt x="7566" y="912"/>
                  </a:cubicBezTo>
                  <a:cubicBezTo>
                    <a:pt x="7566" y="912"/>
                    <a:pt x="7561" y="907"/>
                    <a:pt x="7561" y="907"/>
                  </a:cubicBezTo>
                  <a:lnTo>
                    <a:pt x="7561" y="907"/>
                  </a:lnTo>
                  <a:cubicBezTo>
                    <a:pt x="7555" y="912"/>
                    <a:pt x="7583" y="940"/>
                    <a:pt x="7578" y="946"/>
                  </a:cubicBezTo>
                  <a:lnTo>
                    <a:pt x="7561" y="935"/>
                  </a:lnTo>
                  <a:cubicBezTo>
                    <a:pt x="7550" y="951"/>
                    <a:pt x="7523" y="951"/>
                    <a:pt x="7527" y="977"/>
                  </a:cubicBezTo>
                  <a:lnTo>
                    <a:pt x="7527" y="977"/>
                  </a:lnTo>
                  <a:cubicBezTo>
                    <a:pt x="7525" y="974"/>
                    <a:pt x="7522" y="973"/>
                    <a:pt x="7522" y="968"/>
                  </a:cubicBezTo>
                  <a:cubicBezTo>
                    <a:pt x="7522" y="973"/>
                    <a:pt x="7498" y="988"/>
                    <a:pt x="7516" y="999"/>
                  </a:cubicBezTo>
                  <a:lnTo>
                    <a:pt x="7516" y="999"/>
                  </a:lnTo>
                  <a:cubicBezTo>
                    <a:pt x="7515" y="999"/>
                    <a:pt x="7515" y="999"/>
                    <a:pt x="7514" y="999"/>
                  </a:cubicBezTo>
                  <a:lnTo>
                    <a:pt x="7514" y="999"/>
                  </a:lnTo>
                  <a:cubicBezTo>
                    <a:pt x="7507" y="999"/>
                    <a:pt x="7511" y="1015"/>
                    <a:pt x="7516" y="1024"/>
                  </a:cubicBezTo>
                  <a:lnTo>
                    <a:pt x="7505" y="1019"/>
                  </a:lnTo>
                  <a:lnTo>
                    <a:pt x="7505" y="1019"/>
                  </a:lnTo>
                  <a:cubicBezTo>
                    <a:pt x="7516" y="1030"/>
                    <a:pt x="7516" y="1035"/>
                    <a:pt x="7516" y="1047"/>
                  </a:cubicBezTo>
                  <a:cubicBezTo>
                    <a:pt x="7516" y="1047"/>
                    <a:pt x="7510" y="1041"/>
                    <a:pt x="7510" y="1041"/>
                  </a:cubicBezTo>
                  <a:lnTo>
                    <a:pt x="7510" y="1041"/>
                  </a:lnTo>
                  <a:cubicBezTo>
                    <a:pt x="7505" y="1047"/>
                    <a:pt x="7522" y="1052"/>
                    <a:pt x="7510" y="1058"/>
                  </a:cubicBezTo>
                  <a:lnTo>
                    <a:pt x="7505" y="1052"/>
                  </a:lnTo>
                  <a:lnTo>
                    <a:pt x="7505" y="1052"/>
                  </a:lnTo>
                  <a:cubicBezTo>
                    <a:pt x="7499" y="1058"/>
                    <a:pt x="7505" y="1058"/>
                    <a:pt x="7510" y="1069"/>
                  </a:cubicBezTo>
                  <a:cubicBezTo>
                    <a:pt x="7516" y="1075"/>
                    <a:pt x="7505" y="1080"/>
                    <a:pt x="7494" y="1080"/>
                  </a:cubicBezTo>
                  <a:cubicBezTo>
                    <a:pt x="7499" y="1080"/>
                    <a:pt x="7505" y="1091"/>
                    <a:pt x="7499" y="1091"/>
                  </a:cubicBezTo>
                  <a:lnTo>
                    <a:pt x="7499" y="1091"/>
                  </a:lnTo>
                  <a:cubicBezTo>
                    <a:pt x="7499" y="1091"/>
                    <a:pt x="7494" y="1091"/>
                    <a:pt x="7494" y="1086"/>
                  </a:cubicBezTo>
                  <a:lnTo>
                    <a:pt x="7494" y="1086"/>
                  </a:lnTo>
                  <a:cubicBezTo>
                    <a:pt x="7482" y="1097"/>
                    <a:pt x="7505" y="1114"/>
                    <a:pt x="7488" y="1119"/>
                  </a:cubicBezTo>
                  <a:lnTo>
                    <a:pt x="7482" y="1119"/>
                  </a:lnTo>
                  <a:cubicBezTo>
                    <a:pt x="7482" y="1108"/>
                    <a:pt x="7488" y="1097"/>
                    <a:pt x="7488" y="1097"/>
                  </a:cubicBezTo>
                  <a:cubicBezTo>
                    <a:pt x="7482" y="1097"/>
                    <a:pt x="7478" y="1098"/>
                    <a:pt x="7474" y="1098"/>
                  </a:cubicBezTo>
                  <a:cubicBezTo>
                    <a:pt x="7470" y="1098"/>
                    <a:pt x="7466" y="1097"/>
                    <a:pt x="7460" y="1091"/>
                  </a:cubicBezTo>
                  <a:lnTo>
                    <a:pt x="7460" y="1091"/>
                  </a:lnTo>
                  <a:cubicBezTo>
                    <a:pt x="7466" y="1103"/>
                    <a:pt x="7482" y="1119"/>
                    <a:pt x="7471" y="1125"/>
                  </a:cubicBezTo>
                  <a:lnTo>
                    <a:pt x="7466" y="1125"/>
                  </a:lnTo>
                  <a:cubicBezTo>
                    <a:pt x="7466" y="1125"/>
                    <a:pt x="7466" y="1131"/>
                    <a:pt x="7466" y="1131"/>
                  </a:cubicBezTo>
                  <a:cubicBezTo>
                    <a:pt x="7466" y="1136"/>
                    <a:pt x="7466" y="1136"/>
                    <a:pt x="7466" y="1136"/>
                  </a:cubicBezTo>
                  <a:cubicBezTo>
                    <a:pt x="7460" y="1136"/>
                    <a:pt x="7460" y="1142"/>
                    <a:pt x="7460" y="1142"/>
                  </a:cubicBezTo>
                  <a:lnTo>
                    <a:pt x="7466" y="1142"/>
                  </a:lnTo>
                  <a:cubicBezTo>
                    <a:pt x="7466" y="1142"/>
                    <a:pt x="7466" y="1142"/>
                    <a:pt x="7466" y="1147"/>
                  </a:cubicBezTo>
                  <a:cubicBezTo>
                    <a:pt x="7460" y="1147"/>
                    <a:pt x="7460" y="1142"/>
                    <a:pt x="7460" y="1142"/>
                  </a:cubicBezTo>
                  <a:cubicBezTo>
                    <a:pt x="7454" y="1142"/>
                    <a:pt x="7454" y="1147"/>
                    <a:pt x="7454" y="1153"/>
                  </a:cubicBezTo>
                  <a:cubicBezTo>
                    <a:pt x="7466" y="1153"/>
                    <a:pt x="7466" y="1159"/>
                    <a:pt x="7477" y="1159"/>
                  </a:cubicBezTo>
                  <a:cubicBezTo>
                    <a:pt x="7477" y="1159"/>
                    <a:pt x="7477" y="1153"/>
                    <a:pt x="7477" y="1153"/>
                  </a:cubicBezTo>
                  <a:cubicBezTo>
                    <a:pt x="7477" y="1153"/>
                    <a:pt x="7477" y="1153"/>
                    <a:pt x="7471" y="1147"/>
                  </a:cubicBezTo>
                  <a:lnTo>
                    <a:pt x="7477" y="1147"/>
                  </a:lnTo>
                  <a:cubicBezTo>
                    <a:pt x="7477" y="1147"/>
                    <a:pt x="7477" y="1142"/>
                    <a:pt x="7477" y="1136"/>
                  </a:cubicBezTo>
                  <a:cubicBezTo>
                    <a:pt x="7482" y="1142"/>
                    <a:pt x="7488" y="1147"/>
                    <a:pt x="7477" y="1153"/>
                  </a:cubicBezTo>
                  <a:cubicBezTo>
                    <a:pt x="7488" y="1153"/>
                    <a:pt x="7494" y="1159"/>
                    <a:pt x="7499" y="1159"/>
                  </a:cubicBezTo>
                  <a:cubicBezTo>
                    <a:pt x="7482" y="1164"/>
                    <a:pt x="7471" y="1175"/>
                    <a:pt x="7460" y="1175"/>
                  </a:cubicBezTo>
                  <a:cubicBezTo>
                    <a:pt x="7466" y="1192"/>
                    <a:pt x="7460" y="1209"/>
                    <a:pt x="7488" y="1220"/>
                  </a:cubicBezTo>
                  <a:cubicBezTo>
                    <a:pt x="7488" y="1220"/>
                    <a:pt x="7477" y="1220"/>
                    <a:pt x="7477" y="1226"/>
                  </a:cubicBezTo>
                  <a:cubicBezTo>
                    <a:pt x="7472" y="1221"/>
                    <a:pt x="7471" y="1220"/>
                    <a:pt x="7471" y="1220"/>
                  </a:cubicBezTo>
                  <a:lnTo>
                    <a:pt x="7471" y="1220"/>
                  </a:lnTo>
                  <a:cubicBezTo>
                    <a:pt x="7477" y="1226"/>
                    <a:pt x="7471" y="1243"/>
                    <a:pt x="7488" y="1243"/>
                  </a:cubicBezTo>
                  <a:cubicBezTo>
                    <a:pt x="7486" y="1246"/>
                    <a:pt x="7484" y="1247"/>
                    <a:pt x="7483" y="1247"/>
                  </a:cubicBezTo>
                  <a:cubicBezTo>
                    <a:pt x="7479" y="1247"/>
                    <a:pt x="7476" y="1244"/>
                    <a:pt x="7476" y="1244"/>
                  </a:cubicBezTo>
                  <a:lnTo>
                    <a:pt x="7476" y="1244"/>
                  </a:lnTo>
                  <a:cubicBezTo>
                    <a:pt x="7475" y="1244"/>
                    <a:pt x="7475" y="1245"/>
                    <a:pt x="7477" y="1248"/>
                  </a:cubicBezTo>
                  <a:lnTo>
                    <a:pt x="7471" y="1248"/>
                  </a:lnTo>
                  <a:cubicBezTo>
                    <a:pt x="7449" y="1282"/>
                    <a:pt x="7522" y="1282"/>
                    <a:pt x="7494" y="1316"/>
                  </a:cubicBezTo>
                  <a:lnTo>
                    <a:pt x="7499" y="1316"/>
                  </a:lnTo>
                  <a:cubicBezTo>
                    <a:pt x="7494" y="1349"/>
                    <a:pt x="7533" y="1372"/>
                    <a:pt x="7527" y="1411"/>
                  </a:cubicBezTo>
                  <a:cubicBezTo>
                    <a:pt x="7527" y="1416"/>
                    <a:pt x="7530" y="1418"/>
                    <a:pt x="7533" y="1418"/>
                  </a:cubicBezTo>
                  <a:cubicBezTo>
                    <a:pt x="7537" y="1418"/>
                    <a:pt x="7541" y="1416"/>
                    <a:pt x="7544" y="1416"/>
                  </a:cubicBezTo>
                  <a:lnTo>
                    <a:pt x="7544" y="1416"/>
                  </a:lnTo>
                  <a:lnTo>
                    <a:pt x="7533" y="1428"/>
                  </a:lnTo>
                  <a:lnTo>
                    <a:pt x="7555" y="1422"/>
                  </a:lnTo>
                  <a:lnTo>
                    <a:pt x="7555" y="1422"/>
                  </a:lnTo>
                  <a:cubicBezTo>
                    <a:pt x="7572" y="1428"/>
                    <a:pt x="7538" y="1467"/>
                    <a:pt x="7566" y="1467"/>
                  </a:cubicBezTo>
                  <a:lnTo>
                    <a:pt x="7572" y="1456"/>
                  </a:lnTo>
                  <a:cubicBezTo>
                    <a:pt x="7578" y="1461"/>
                    <a:pt x="7589" y="1467"/>
                    <a:pt x="7583" y="1472"/>
                  </a:cubicBezTo>
                  <a:lnTo>
                    <a:pt x="7589" y="1472"/>
                  </a:lnTo>
                  <a:lnTo>
                    <a:pt x="7583" y="1478"/>
                  </a:lnTo>
                  <a:lnTo>
                    <a:pt x="7600" y="1484"/>
                  </a:lnTo>
                  <a:cubicBezTo>
                    <a:pt x="7600" y="1484"/>
                    <a:pt x="7600" y="1489"/>
                    <a:pt x="7600" y="1489"/>
                  </a:cubicBezTo>
                  <a:cubicBezTo>
                    <a:pt x="7569" y="1499"/>
                    <a:pt x="7539" y="1505"/>
                    <a:pt x="7504" y="1523"/>
                  </a:cubicBezTo>
                  <a:lnTo>
                    <a:pt x="7504" y="1523"/>
                  </a:lnTo>
                  <a:cubicBezTo>
                    <a:pt x="7530" y="1508"/>
                    <a:pt x="7532" y="1506"/>
                    <a:pt x="7526" y="1506"/>
                  </a:cubicBezTo>
                  <a:cubicBezTo>
                    <a:pt x="7524" y="1506"/>
                    <a:pt x="7520" y="1506"/>
                    <a:pt x="7516" y="1506"/>
                  </a:cubicBezTo>
                  <a:cubicBezTo>
                    <a:pt x="7510" y="1506"/>
                    <a:pt x="7505" y="1505"/>
                    <a:pt x="7505" y="1500"/>
                  </a:cubicBezTo>
                  <a:cubicBezTo>
                    <a:pt x="7490" y="1500"/>
                    <a:pt x="7470" y="1503"/>
                    <a:pt x="7462" y="1503"/>
                  </a:cubicBezTo>
                  <a:cubicBezTo>
                    <a:pt x="7459" y="1503"/>
                    <a:pt x="7457" y="1502"/>
                    <a:pt x="7458" y="1502"/>
                  </a:cubicBezTo>
                  <a:lnTo>
                    <a:pt x="7458" y="1502"/>
                  </a:lnTo>
                  <a:cubicBezTo>
                    <a:pt x="7425" y="1522"/>
                    <a:pt x="7392" y="1507"/>
                    <a:pt x="7342" y="1540"/>
                  </a:cubicBezTo>
                  <a:cubicBezTo>
                    <a:pt x="7342" y="1539"/>
                    <a:pt x="7341" y="1538"/>
                    <a:pt x="7340" y="1538"/>
                  </a:cubicBezTo>
                  <a:cubicBezTo>
                    <a:pt x="7334" y="1538"/>
                    <a:pt x="7319" y="1543"/>
                    <a:pt x="7312" y="1543"/>
                  </a:cubicBezTo>
                  <a:cubicBezTo>
                    <a:pt x="7309" y="1543"/>
                    <a:pt x="7307" y="1542"/>
                    <a:pt x="7309" y="1540"/>
                  </a:cubicBezTo>
                  <a:lnTo>
                    <a:pt x="7309" y="1540"/>
                  </a:lnTo>
                  <a:cubicBezTo>
                    <a:pt x="7289" y="1546"/>
                    <a:pt x="7287" y="1548"/>
                    <a:pt x="7291" y="1548"/>
                  </a:cubicBezTo>
                  <a:cubicBezTo>
                    <a:pt x="7294" y="1548"/>
                    <a:pt x="7302" y="1547"/>
                    <a:pt x="7308" y="1547"/>
                  </a:cubicBezTo>
                  <a:cubicBezTo>
                    <a:pt x="7315" y="1547"/>
                    <a:pt x="7320" y="1547"/>
                    <a:pt x="7320" y="1551"/>
                  </a:cubicBezTo>
                  <a:cubicBezTo>
                    <a:pt x="7247" y="1584"/>
                    <a:pt x="7135" y="1579"/>
                    <a:pt x="7029" y="1624"/>
                  </a:cubicBezTo>
                  <a:cubicBezTo>
                    <a:pt x="6939" y="1657"/>
                    <a:pt x="6922" y="1674"/>
                    <a:pt x="6833" y="1702"/>
                  </a:cubicBezTo>
                  <a:cubicBezTo>
                    <a:pt x="6805" y="1702"/>
                    <a:pt x="6855" y="1680"/>
                    <a:pt x="6855" y="1680"/>
                  </a:cubicBezTo>
                  <a:lnTo>
                    <a:pt x="6855" y="1680"/>
                  </a:lnTo>
                  <a:cubicBezTo>
                    <a:pt x="6805" y="1685"/>
                    <a:pt x="6771" y="1691"/>
                    <a:pt x="6726" y="1702"/>
                  </a:cubicBezTo>
                  <a:cubicBezTo>
                    <a:pt x="6732" y="1696"/>
                    <a:pt x="6726" y="1696"/>
                    <a:pt x="6710" y="1691"/>
                  </a:cubicBezTo>
                  <a:cubicBezTo>
                    <a:pt x="6670" y="1702"/>
                    <a:pt x="6687" y="1713"/>
                    <a:pt x="6637" y="1713"/>
                  </a:cubicBezTo>
                  <a:cubicBezTo>
                    <a:pt x="6648" y="1708"/>
                    <a:pt x="6653" y="1696"/>
                    <a:pt x="6670" y="1691"/>
                  </a:cubicBezTo>
                  <a:lnTo>
                    <a:pt x="6670" y="1691"/>
                  </a:lnTo>
                  <a:cubicBezTo>
                    <a:pt x="6631" y="1696"/>
                    <a:pt x="6586" y="1713"/>
                    <a:pt x="6541" y="1724"/>
                  </a:cubicBezTo>
                  <a:lnTo>
                    <a:pt x="6508" y="1730"/>
                  </a:lnTo>
                  <a:cubicBezTo>
                    <a:pt x="6516" y="1737"/>
                    <a:pt x="6527" y="1739"/>
                    <a:pt x="6541" y="1739"/>
                  </a:cubicBezTo>
                  <a:cubicBezTo>
                    <a:pt x="6585" y="1739"/>
                    <a:pt x="6652" y="1712"/>
                    <a:pt x="6704" y="1708"/>
                  </a:cubicBezTo>
                  <a:lnTo>
                    <a:pt x="6704" y="1708"/>
                  </a:lnTo>
                  <a:lnTo>
                    <a:pt x="6676" y="1730"/>
                  </a:lnTo>
                  <a:lnTo>
                    <a:pt x="6743" y="1702"/>
                  </a:lnTo>
                  <a:lnTo>
                    <a:pt x="6743" y="1702"/>
                  </a:lnTo>
                  <a:cubicBezTo>
                    <a:pt x="6754" y="1702"/>
                    <a:pt x="6771" y="1713"/>
                    <a:pt x="6738" y="1724"/>
                  </a:cubicBezTo>
                  <a:cubicBezTo>
                    <a:pt x="6776" y="1724"/>
                    <a:pt x="6777" y="1712"/>
                    <a:pt x="6802" y="1712"/>
                  </a:cubicBezTo>
                  <a:cubicBezTo>
                    <a:pt x="6806" y="1712"/>
                    <a:pt x="6810" y="1712"/>
                    <a:pt x="6816" y="1713"/>
                  </a:cubicBezTo>
                  <a:lnTo>
                    <a:pt x="6861" y="1702"/>
                  </a:lnTo>
                  <a:lnTo>
                    <a:pt x="6861" y="1702"/>
                  </a:lnTo>
                  <a:cubicBezTo>
                    <a:pt x="6855" y="1708"/>
                    <a:pt x="6872" y="1713"/>
                    <a:pt x="6844" y="1713"/>
                  </a:cubicBezTo>
                  <a:cubicBezTo>
                    <a:pt x="6922" y="1713"/>
                    <a:pt x="6967" y="1679"/>
                    <a:pt x="6999" y="1679"/>
                  </a:cubicBezTo>
                  <a:cubicBezTo>
                    <a:pt x="7002" y="1679"/>
                    <a:pt x="7004" y="1679"/>
                    <a:pt x="7006" y="1680"/>
                  </a:cubicBezTo>
                  <a:lnTo>
                    <a:pt x="7001" y="1685"/>
                  </a:lnTo>
                  <a:cubicBezTo>
                    <a:pt x="7107" y="1652"/>
                    <a:pt x="7006" y="1668"/>
                    <a:pt x="7085" y="1629"/>
                  </a:cubicBezTo>
                  <a:lnTo>
                    <a:pt x="7085" y="1629"/>
                  </a:lnTo>
                  <a:lnTo>
                    <a:pt x="7152" y="1652"/>
                  </a:lnTo>
                  <a:lnTo>
                    <a:pt x="7158" y="1635"/>
                  </a:lnTo>
                  <a:cubicBezTo>
                    <a:pt x="7165" y="1635"/>
                    <a:pt x="7177" y="1632"/>
                    <a:pt x="7185" y="1632"/>
                  </a:cubicBezTo>
                  <a:cubicBezTo>
                    <a:pt x="7189" y="1632"/>
                    <a:pt x="7191" y="1633"/>
                    <a:pt x="7191" y="1635"/>
                  </a:cubicBezTo>
                  <a:cubicBezTo>
                    <a:pt x="7230" y="1612"/>
                    <a:pt x="7180" y="1629"/>
                    <a:pt x="7202" y="1612"/>
                  </a:cubicBezTo>
                  <a:cubicBezTo>
                    <a:pt x="7254" y="1612"/>
                    <a:pt x="7326" y="1581"/>
                    <a:pt x="7357" y="1581"/>
                  </a:cubicBezTo>
                  <a:cubicBezTo>
                    <a:pt x="7363" y="1581"/>
                    <a:pt x="7368" y="1582"/>
                    <a:pt x="7370" y="1584"/>
                  </a:cubicBezTo>
                  <a:cubicBezTo>
                    <a:pt x="7375" y="1580"/>
                    <a:pt x="7373" y="1579"/>
                    <a:pt x="7369" y="1579"/>
                  </a:cubicBezTo>
                  <a:cubicBezTo>
                    <a:pt x="7363" y="1579"/>
                    <a:pt x="7354" y="1581"/>
                    <a:pt x="7350" y="1581"/>
                  </a:cubicBezTo>
                  <a:cubicBezTo>
                    <a:pt x="7346" y="1581"/>
                    <a:pt x="7349" y="1578"/>
                    <a:pt x="7370" y="1568"/>
                  </a:cubicBezTo>
                  <a:cubicBezTo>
                    <a:pt x="7376" y="1572"/>
                    <a:pt x="7382" y="1574"/>
                    <a:pt x="7389" y="1574"/>
                  </a:cubicBezTo>
                  <a:cubicBezTo>
                    <a:pt x="7415" y="1574"/>
                    <a:pt x="7449" y="1545"/>
                    <a:pt x="7494" y="1545"/>
                  </a:cubicBezTo>
                  <a:cubicBezTo>
                    <a:pt x="7485" y="1558"/>
                    <a:pt x="7455" y="1564"/>
                    <a:pt x="7461" y="1564"/>
                  </a:cubicBezTo>
                  <a:cubicBezTo>
                    <a:pt x="7463" y="1564"/>
                    <a:pt x="7470" y="1563"/>
                    <a:pt x="7482" y="1562"/>
                  </a:cubicBezTo>
                  <a:cubicBezTo>
                    <a:pt x="7510" y="1534"/>
                    <a:pt x="7583" y="1540"/>
                    <a:pt x="7622" y="1523"/>
                  </a:cubicBezTo>
                  <a:cubicBezTo>
                    <a:pt x="7622" y="1506"/>
                    <a:pt x="7701" y="1495"/>
                    <a:pt x="7768" y="1472"/>
                  </a:cubicBezTo>
                  <a:cubicBezTo>
                    <a:pt x="7768" y="1472"/>
                    <a:pt x="7774" y="1478"/>
                    <a:pt x="7768" y="1478"/>
                  </a:cubicBezTo>
                  <a:cubicBezTo>
                    <a:pt x="7771" y="1480"/>
                    <a:pt x="7773" y="1480"/>
                    <a:pt x="7774" y="1480"/>
                  </a:cubicBezTo>
                  <a:cubicBezTo>
                    <a:pt x="7776" y="1480"/>
                    <a:pt x="7774" y="1476"/>
                    <a:pt x="7774" y="1472"/>
                  </a:cubicBezTo>
                  <a:cubicBezTo>
                    <a:pt x="7774" y="1472"/>
                    <a:pt x="7779" y="1467"/>
                    <a:pt x="7785" y="1467"/>
                  </a:cubicBezTo>
                  <a:lnTo>
                    <a:pt x="7807" y="1467"/>
                  </a:lnTo>
                  <a:cubicBezTo>
                    <a:pt x="7807" y="1467"/>
                    <a:pt x="7813" y="1472"/>
                    <a:pt x="7813" y="1472"/>
                  </a:cubicBezTo>
                  <a:cubicBezTo>
                    <a:pt x="7813" y="1467"/>
                    <a:pt x="7813" y="1467"/>
                    <a:pt x="7813" y="1467"/>
                  </a:cubicBezTo>
                  <a:cubicBezTo>
                    <a:pt x="7813" y="1467"/>
                    <a:pt x="7818" y="1467"/>
                    <a:pt x="7818" y="1461"/>
                  </a:cubicBezTo>
                  <a:cubicBezTo>
                    <a:pt x="7841" y="1461"/>
                    <a:pt x="7858" y="1456"/>
                    <a:pt x="7880" y="1450"/>
                  </a:cubicBezTo>
                  <a:lnTo>
                    <a:pt x="7880" y="1456"/>
                  </a:lnTo>
                  <a:lnTo>
                    <a:pt x="7886" y="1450"/>
                  </a:lnTo>
                  <a:cubicBezTo>
                    <a:pt x="7902" y="1450"/>
                    <a:pt x="7925" y="1444"/>
                    <a:pt x="7942" y="1439"/>
                  </a:cubicBezTo>
                  <a:cubicBezTo>
                    <a:pt x="7958" y="1439"/>
                    <a:pt x="7975" y="1433"/>
                    <a:pt x="7986" y="1433"/>
                  </a:cubicBezTo>
                  <a:lnTo>
                    <a:pt x="7986" y="1439"/>
                  </a:lnTo>
                  <a:cubicBezTo>
                    <a:pt x="7992" y="1428"/>
                    <a:pt x="8009" y="1416"/>
                    <a:pt x="8031" y="1411"/>
                  </a:cubicBezTo>
                  <a:lnTo>
                    <a:pt x="8048" y="1411"/>
                  </a:lnTo>
                  <a:cubicBezTo>
                    <a:pt x="8042" y="1416"/>
                    <a:pt x="8054" y="1416"/>
                    <a:pt x="8042" y="1416"/>
                  </a:cubicBezTo>
                  <a:cubicBezTo>
                    <a:pt x="8049" y="1420"/>
                    <a:pt x="8052" y="1423"/>
                    <a:pt x="8054" y="1423"/>
                  </a:cubicBezTo>
                  <a:cubicBezTo>
                    <a:pt x="8056" y="1423"/>
                    <a:pt x="8057" y="1421"/>
                    <a:pt x="8059" y="1416"/>
                  </a:cubicBezTo>
                  <a:cubicBezTo>
                    <a:pt x="8059" y="1423"/>
                    <a:pt x="8063" y="1426"/>
                    <a:pt x="8066" y="1426"/>
                  </a:cubicBezTo>
                  <a:cubicBezTo>
                    <a:pt x="8069" y="1426"/>
                    <a:pt x="8070" y="1424"/>
                    <a:pt x="8070" y="1422"/>
                  </a:cubicBezTo>
                  <a:lnTo>
                    <a:pt x="8065" y="1416"/>
                  </a:lnTo>
                  <a:lnTo>
                    <a:pt x="8076" y="1416"/>
                  </a:lnTo>
                  <a:lnTo>
                    <a:pt x="8076" y="1433"/>
                  </a:lnTo>
                  <a:cubicBezTo>
                    <a:pt x="8079" y="1436"/>
                    <a:pt x="8081" y="1437"/>
                    <a:pt x="8083" y="1437"/>
                  </a:cubicBezTo>
                  <a:cubicBezTo>
                    <a:pt x="8093" y="1437"/>
                    <a:pt x="8101" y="1419"/>
                    <a:pt x="8110" y="1419"/>
                  </a:cubicBezTo>
                  <a:cubicBezTo>
                    <a:pt x="8114" y="1419"/>
                    <a:pt x="8117" y="1421"/>
                    <a:pt x="8121" y="1428"/>
                  </a:cubicBezTo>
                  <a:cubicBezTo>
                    <a:pt x="8121" y="1416"/>
                    <a:pt x="8110" y="1422"/>
                    <a:pt x="8115" y="1411"/>
                  </a:cubicBezTo>
                  <a:lnTo>
                    <a:pt x="8115" y="1411"/>
                  </a:lnTo>
                  <a:cubicBezTo>
                    <a:pt x="8115" y="1411"/>
                    <a:pt x="8121" y="1411"/>
                    <a:pt x="8121" y="1416"/>
                  </a:cubicBezTo>
                  <a:cubicBezTo>
                    <a:pt x="8126" y="1422"/>
                    <a:pt x="8132" y="1433"/>
                    <a:pt x="8132" y="1433"/>
                  </a:cubicBezTo>
                  <a:cubicBezTo>
                    <a:pt x="8133" y="1434"/>
                    <a:pt x="8134" y="1434"/>
                    <a:pt x="8135" y="1434"/>
                  </a:cubicBezTo>
                  <a:cubicBezTo>
                    <a:pt x="8142" y="1434"/>
                    <a:pt x="8139" y="1416"/>
                    <a:pt x="8146" y="1416"/>
                  </a:cubicBezTo>
                  <a:cubicBezTo>
                    <a:pt x="8147" y="1416"/>
                    <a:pt x="8148" y="1416"/>
                    <a:pt x="8149" y="1416"/>
                  </a:cubicBezTo>
                  <a:cubicBezTo>
                    <a:pt x="8149" y="1411"/>
                    <a:pt x="8149" y="1400"/>
                    <a:pt x="8154" y="1394"/>
                  </a:cubicBezTo>
                  <a:lnTo>
                    <a:pt x="8160" y="1394"/>
                  </a:lnTo>
                  <a:cubicBezTo>
                    <a:pt x="8166" y="1400"/>
                    <a:pt x="8166" y="1411"/>
                    <a:pt x="8160" y="1416"/>
                  </a:cubicBezTo>
                  <a:cubicBezTo>
                    <a:pt x="8160" y="1416"/>
                    <a:pt x="8160" y="1416"/>
                    <a:pt x="8160" y="1411"/>
                  </a:cubicBezTo>
                  <a:cubicBezTo>
                    <a:pt x="8157" y="1414"/>
                    <a:pt x="8156" y="1415"/>
                    <a:pt x="8155" y="1417"/>
                  </a:cubicBezTo>
                  <a:lnTo>
                    <a:pt x="8155" y="1417"/>
                  </a:lnTo>
                  <a:cubicBezTo>
                    <a:pt x="8155" y="1417"/>
                    <a:pt x="8155" y="1416"/>
                    <a:pt x="8154" y="1416"/>
                  </a:cubicBezTo>
                  <a:lnTo>
                    <a:pt x="8154" y="1422"/>
                  </a:lnTo>
                  <a:cubicBezTo>
                    <a:pt x="8154" y="1419"/>
                    <a:pt x="8154" y="1418"/>
                    <a:pt x="8155" y="1417"/>
                  </a:cubicBezTo>
                  <a:lnTo>
                    <a:pt x="8155" y="1417"/>
                  </a:lnTo>
                  <a:cubicBezTo>
                    <a:pt x="8161" y="1422"/>
                    <a:pt x="8171" y="1422"/>
                    <a:pt x="8171" y="1433"/>
                  </a:cubicBezTo>
                  <a:cubicBezTo>
                    <a:pt x="8175" y="1430"/>
                    <a:pt x="8174" y="1426"/>
                    <a:pt x="8171" y="1424"/>
                  </a:cubicBezTo>
                  <a:lnTo>
                    <a:pt x="8171" y="1424"/>
                  </a:lnTo>
                  <a:cubicBezTo>
                    <a:pt x="8173" y="1424"/>
                    <a:pt x="8174" y="1424"/>
                    <a:pt x="8175" y="1424"/>
                  </a:cubicBezTo>
                  <a:cubicBezTo>
                    <a:pt x="8181" y="1424"/>
                    <a:pt x="8186" y="1422"/>
                    <a:pt x="8194" y="1422"/>
                  </a:cubicBezTo>
                  <a:cubicBezTo>
                    <a:pt x="8194" y="1422"/>
                    <a:pt x="8188" y="1416"/>
                    <a:pt x="8194" y="1416"/>
                  </a:cubicBezTo>
                  <a:cubicBezTo>
                    <a:pt x="8196" y="1417"/>
                    <a:pt x="8198" y="1417"/>
                    <a:pt x="8199" y="1417"/>
                  </a:cubicBezTo>
                  <a:cubicBezTo>
                    <a:pt x="8208" y="1417"/>
                    <a:pt x="8201" y="1404"/>
                    <a:pt x="8210" y="1400"/>
                  </a:cubicBezTo>
                  <a:cubicBezTo>
                    <a:pt x="8214" y="1407"/>
                    <a:pt x="8213" y="1415"/>
                    <a:pt x="8215" y="1415"/>
                  </a:cubicBezTo>
                  <a:cubicBezTo>
                    <a:pt x="8217" y="1415"/>
                    <a:pt x="8218" y="1414"/>
                    <a:pt x="8222" y="1411"/>
                  </a:cubicBezTo>
                  <a:cubicBezTo>
                    <a:pt x="8227" y="1416"/>
                    <a:pt x="8222" y="1428"/>
                    <a:pt x="8222" y="1433"/>
                  </a:cubicBezTo>
                  <a:cubicBezTo>
                    <a:pt x="8223" y="1430"/>
                    <a:pt x="8225" y="1429"/>
                    <a:pt x="8227" y="1429"/>
                  </a:cubicBezTo>
                  <a:cubicBezTo>
                    <a:pt x="8233" y="1429"/>
                    <a:pt x="8241" y="1439"/>
                    <a:pt x="8250" y="1439"/>
                  </a:cubicBezTo>
                  <a:lnTo>
                    <a:pt x="8244" y="1428"/>
                  </a:lnTo>
                  <a:cubicBezTo>
                    <a:pt x="8250" y="1428"/>
                    <a:pt x="8255" y="1428"/>
                    <a:pt x="8255" y="1433"/>
                  </a:cubicBezTo>
                  <a:lnTo>
                    <a:pt x="8255" y="1433"/>
                  </a:lnTo>
                  <a:cubicBezTo>
                    <a:pt x="8255" y="1427"/>
                    <a:pt x="8250" y="1416"/>
                    <a:pt x="8255" y="1405"/>
                  </a:cubicBezTo>
                  <a:cubicBezTo>
                    <a:pt x="8255" y="1406"/>
                    <a:pt x="8256" y="1406"/>
                    <a:pt x="8256" y="1406"/>
                  </a:cubicBezTo>
                  <a:cubicBezTo>
                    <a:pt x="8257" y="1406"/>
                    <a:pt x="8261" y="1403"/>
                    <a:pt x="8263" y="1403"/>
                  </a:cubicBezTo>
                  <a:cubicBezTo>
                    <a:pt x="8265" y="1403"/>
                    <a:pt x="8266" y="1405"/>
                    <a:pt x="8266" y="1411"/>
                  </a:cubicBezTo>
                  <a:cubicBezTo>
                    <a:pt x="8255" y="1411"/>
                    <a:pt x="8272" y="1422"/>
                    <a:pt x="8261" y="1428"/>
                  </a:cubicBezTo>
                  <a:lnTo>
                    <a:pt x="8272" y="1428"/>
                  </a:lnTo>
                  <a:cubicBezTo>
                    <a:pt x="8272" y="1428"/>
                    <a:pt x="8272" y="1428"/>
                    <a:pt x="8272" y="1433"/>
                  </a:cubicBezTo>
                  <a:cubicBezTo>
                    <a:pt x="8274" y="1434"/>
                    <a:pt x="8275" y="1434"/>
                    <a:pt x="8276" y="1434"/>
                  </a:cubicBezTo>
                  <a:cubicBezTo>
                    <a:pt x="8286" y="1434"/>
                    <a:pt x="8274" y="1411"/>
                    <a:pt x="8289" y="1411"/>
                  </a:cubicBezTo>
                  <a:cubicBezTo>
                    <a:pt x="8289" y="1416"/>
                    <a:pt x="8294" y="1422"/>
                    <a:pt x="8300" y="1422"/>
                  </a:cubicBezTo>
                  <a:cubicBezTo>
                    <a:pt x="8294" y="1422"/>
                    <a:pt x="8289" y="1411"/>
                    <a:pt x="8294" y="1400"/>
                  </a:cubicBezTo>
                  <a:lnTo>
                    <a:pt x="8294" y="1400"/>
                  </a:lnTo>
                  <a:cubicBezTo>
                    <a:pt x="8297" y="1401"/>
                    <a:pt x="8298" y="1401"/>
                    <a:pt x="8299" y="1401"/>
                  </a:cubicBezTo>
                  <a:cubicBezTo>
                    <a:pt x="8304" y="1401"/>
                    <a:pt x="8301" y="1393"/>
                    <a:pt x="8306" y="1388"/>
                  </a:cubicBezTo>
                  <a:lnTo>
                    <a:pt x="8300" y="1388"/>
                  </a:lnTo>
                  <a:cubicBezTo>
                    <a:pt x="8300" y="1383"/>
                    <a:pt x="8300" y="1383"/>
                    <a:pt x="8306" y="1377"/>
                  </a:cubicBezTo>
                  <a:cubicBezTo>
                    <a:pt x="8306" y="1377"/>
                    <a:pt x="8306" y="1378"/>
                    <a:pt x="8307" y="1378"/>
                  </a:cubicBezTo>
                  <a:lnTo>
                    <a:pt x="8307" y="1378"/>
                  </a:lnTo>
                  <a:cubicBezTo>
                    <a:pt x="8308" y="1377"/>
                    <a:pt x="8309" y="1376"/>
                    <a:pt x="8311" y="1376"/>
                  </a:cubicBezTo>
                  <a:cubicBezTo>
                    <a:pt x="8315" y="1376"/>
                    <a:pt x="8320" y="1378"/>
                    <a:pt x="8325" y="1378"/>
                  </a:cubicBezTo>
                  <a:cubicBezTo>
                    <a:pt x="8329" y="1378"/>
                    <a:pt x="8332" y="1377"/>
                    <a:pt x="8334" y="1372"/>
                  </a:cubicBezTo>
                  <a:cubicBezTo>
                    <a:pt x="8339" y="1377"/>
                    <a:pt x="8345" y="1388"/>
                    <a:pt x="8350" y="1388"/>
                  </a:cubicBezTo>
                  <a:cubicBezTo>
                    <a:pt x="8350" y="1380"/>
                    <a:pt x="8355" y="1380"/>
                    <a:pt x="8360" y="1380"/>
                  </a:cubicBezTo>
                  <a:cubicBezTo>
                    <a:pt x="8364" y="1380"/>
                    <a:pt x="8370" y="1380"/>
                    <a:pt x="8373" y="1372"/>
                  </a:cubicBezTo>
                  <a:cubicBezTo>
                    <a:pt x="8362" y="1366"/>
                    <a:pt x="8362" y="1366"/>
                    <a:pt x="8362" y="1355"/>
                  </a:cubicBezTo>
                  <a:cubicBezTo>
                    <a:pt x="8356" y="1360"/>
                    <a:pt x="8356" y="1366"/>
                    <a:pt x="8350" y="1372"/>
                  </a:cubicBezTo>
                  <a:cubicBezTo>
                    <a:pt x="8350" y="1366"/>
                    <a:pt x="8350" y="1360"/>
                    <a:pt x="8350" y="1355"/>
                  </a:cubicBezTo>
                  <a:cubicBezTo>
                    <a:pt x="8345" y="1355"/>
                    <a:pt x="8345" y="1366"/>
                    <a:pt x="8339" y="1366"/>
                  </a:cubicBezTo>
                  <a:cubicBezTo>
                    <a:pt x="8339" y="1355"/>
                    <a:pt x="8339" y="1360"/>
                    <a:pt x="8334" y="1355"/>
                  </a:cubicBezTo>
                  <a:lnTo>
                    <a:pt x="8334" y="1355"/>
                  </a:lnTo>
                  <a:cubicBezTo>
                    <a:pt x="8336" y="1355"/>
                    <a:pt x="8337" y="1356"/>
                    <a:pt x="8338" y="1356"/>
                  </a:cubicBezTo>
                  <a:cubicBezTo>
                    <a:pt x="8348" y="1356"/>
                    <a:pt x="8341" y="1338"/>
                    <a:pt x="8350" y="1338"/>
                  </a:cubicBezTo>
                  <a:lnTo>
                    <a:pt x="8373" y="1355"/>
                  </a:lnTo>
                  <a:cubicBezTo>
                    <a:pt x="8390" y="1349"/>
                    <a:pt x="8378" y="1327"/>
                    <a:pt x="8390" y="1310"/>
                  </a:cubicBezTo>
                  <a:lnTo>
                    <a:pt x="8390" y="1310"/>
                  </a:lnTo>
                  <a:lnTo>
                    <a:pt x="8384" y="1316"/>
                  </a:lnTo>
                  <a:cubicBezTo>
                    <a:pt x="8378" y="1304"/>
                    <a:pt x="8390" y="1299"/>
                    <a:pt x="8384" y="1293"/>
                  </a:cubicBezTo>
                  <a:lnTo>
                    <a:pt x="8384" y="1293"/>
                  </a:lnTo>
                  <a:cubicBezTo>
                    <a:pt x="8388" y="1295"/>
                    <a:pt x="8391" y="1296"/>
                    <a:pt x="8394" y="1296"/>
                  </a:cubicBezTo>
                  <a:cubicBezTo>
                    <a:pt x="8399" y="1296"/>
                    <a:pt x="8403" y="1293"/>
                    <a:pt x="8406" y="1293"/>
                  </a:cubicBezTo>
                  <a:cubicBezTo>
                    <a:pt x="8401" y="1288"/>
                    <a:pt x="8406" y="1276"/>
                    <a:pt x="8390" y="1271"/>
                  </a:cubicBezTo>
                  <a:cubicBezTo>
                    <a:pt x="8395" y="1265"/>
                    <a:pt x="8401" y="1265"/>
                    <a:pt x="8401" y="1260"/>
                  </a:cubicBezTo>
                  <a:cubicBezTo>
                    <a:pt x="8406" y="1243"/>
                    <a:pt x="8373" y="1243"/>
                    <a:pt x="8373" y="1232"/>
                  </a:cubicBezTo>
                  <a:cubicBezTo>
                    <a:pt x="8380" y="1232"/>
                    <a:pt x="8385" y="1227"/>
                    <a:pt x="8391" y="1227"/>
                  </a:cubicBezTo>
                  <a:cubicBezTo>
                    <a:pt x="8394" y="1227"/>
                    <a:pt x="8397" y="1228"/>
                    <a:pt x="8401" y="1232"/>
                  </a:cubicBezTo>
                  <a:cubicBezTo>
                    <a:pt x="8401" y="1226"/>
                    <a:pt x="8401" y="1220"/>
                    <a:pt x="8395" y="1220"/>
                  </a:cubicBezTo>
                  <a:cubicBezTo>
                    <a:pt x="8395" y="1220"/>
                    <a:pt x="8378" y="1215"/>
                    <a:pt x="8384" y="1204"/>
                  </a:cubicBezTo>
                  <a:lnTo>
                    <a:pt x="8384" y="1204"/>
                  </a:lnTo>
                  <a:cubicBezTo>
                    <a:pt x="8380" y="1204"/>
                    <a:pt x="8374" y="1206"/>
                    <a:pt x="8370" y="1206"/>
                  </a:cubicBezTo>
                  <a:cubicBezTo>
                    <a:pt x="8369" y="1206"/>
                    <a:pt x="8367" y="1205"/>
                    <a:pt x="8367" y="1204"/>
                  </a:cubicBezTo>
                  <a:lnTo>
                    <a:pt x="8373" y="1204"/>
                  </a:lnTo>
                  <a:cubicBezTo>
                    <a:pt x="8370" y="1204"/>
                    <a:pt x="8367" y="1202"/>
                    <a:pt x="8364" y="1202"/>
                  </a:cubicBezTo>
                  <a:cubicBezTo>
                    <a:pt x="8362" y="1202"/>
                    <a:pt x="8359" y="1204"/>
                    <a:pt x="8356" y="1209"/>
                  </a:cubicBezTo>
                  <a:cubicBezTo>
                    <a:pt x="8373" y="1175"/>
                    <a:pt x="8334" y="1175"/>
                    <a:pt x="8339" y="1153"/>
                  </a:cubicBezTo>
                  <a:cubicBezTo>
                    <a:pt x="8328" y="1147"/>
                    <a:pt x="8317" y="1142"/>
                    <a:pt x="8311" y="1142"/>
                  </a:cubicBezTo>
                  <a:cubicBezTo>
                    <a:pt x="8311" y="1136"/>
                    <a:pt x="8317" y="1136"/>
                    <a:pt x="8317" y="1136"/>
                  </a:cubicBezTo>
                  <a:cubicBezTo>
                    <a:pt x="8315" y="1135"/>
                    <a:pt x="8314" y="1134"/>
                    <a:pt x="8312" y="1134"/>
                  </a:cubicBezTo>
                  <a:cubicBezTo>
                    <a:pt x="8308" y="1134"/>
                    <a:pt x="8304" y="1138"/>
                    <a:pt x="8300" y="1142"/>
                  </a:cubicBezTo>
                  <a:cubicBezTo>
                    <a:pt x="8294" y="1142"/>
                    <a:pt x="8294" y="1136"/>
                    <a:pt x="8289" y="1136"/>
                  </a:cubicBezTo>
                  <a:cubicBezTo>
                    <a:pt x="8292" y="1133"/>
                    <a:pt x="8294" y="1133"/>
                    <a:pt x="8297" y="1133"/>
                  </a:cubicBezTo>
                  <a:cubicBezTo>
                    <a:pt x="8299" y="1133"/>
                    <a:pt x="8300" y="1133"/>
                    <a:pt x="8300" y="1131"/>
                  </a:cubicBezTo>
                  <a:cubicBezTo>
                    <a:pt x="8306" y="1117"/>
                    <a:pt x="8301" y="1115"/>
                    <a:pt x="8296" y="1115"/>
                  </a:cubicBezTo>
                  <a:cubicBezTo>
                    <a:pt x="8294" y="1115"/>
                    <a:pt x="8293" y="1115"/>
                    <a:pt x="8292" y="1115"/>
                  </a:cubicBezTo>
                  <a:cubicBezTo>
                    <a:pt x="8287" y="1115"/>
                    <a:pt x="8283" y="1115"/>
                    <a:pt x="8283" y="1108"/>
                  </a:cubicBezTo>
                  <a:cubicBezTo>
                    <a:pt x="8283" y="1102"/>
                    <a:pt x="8281" y="1101"/>
                    <a:pt x="8278" y="1101"/>
                  </a:cubicBezTo>
                  <a:cubicBezTo>
                    <a:pt x="8273" y="1101"/>
                    <a:pt x="8267" y="1104"/>
                    <a:pt x="8261" y="1104"/>
                  </a:cubicBezTo>
                  <a:cubicBezTo>
                    <a:pt x="8259" y="1104"/>
                    <a:pt x="8257" y="1104"/>
                    <a:pt x="8255" y="1103"/>
                  </a:cubicBezTo>
                  <a:cubicBezTo>
                    <a:pt x="8255" y="1103"/>
                    <a:pt x="8261" y="1103"/>
                    <a:pt x="8261" y="1097"/>
                  </a:cubicBezTo>
                  <a:lnTo>
                    <a:pt x="8261" y="1097"/>
                  </a:lnTo>
                  <a:cubicBezTo>
                    <a:pt x="8255" y="1103"/>
                    <a:pt x="8250" y="1103"/>
                    <a:pt x="8244" y="1108"/>
                  </a:cubicBezTo>
                  <a:cubicBezTo>
                    <a:pt x="8238" y="1108"/>
                    <a:pt x="8238" y="1103"/>
                    <a:pt x="8238" y="1103"/>
                  </a:cubicBezTo>
                  <a:lnTo>
                    <a:pt x="8227" y="1103"/>
                  </a:lnTo>
                  <a:cubicBezTo>
                    <a:pt x="8227" y="1100"/>
                    <a:pt x="8227" y="1098"/>
                    <a:pt x="8227" y="1097"/>
                  </a:cubicBezTo>
                  <a:cubicBezTo>
                    <a:pt x="8222" y="1097"/>
                    <a:pt x="8216" y="1097"/>
                    <a:pt x="8210" y="1091"/>
                  </a:cubicBezTo>
                  <a:cubicBezTo>
                    <a:pt x="8210" y="1091"/>
                    <a:pt x="8210" y="1091"/>
                    <a:pt x="8210" y="1086"/>
                  </a:cubicBezTo>
                  <a:lnTo>
                    <a:pt x="8222" y="1086"/>
                  </a:lnTo>
                  <a:cubicBezTo>
                    <a:pt x="8222" y="1080"/>
                    <a:pt x="8220" y="1078"/>
                    <a:pt x="8218" y="1078"/>
                  </a:cubicBezTo>
                  <a:cubicBezTo>
                    <a:pt x="8216" y="1078"/>
                    <a:pt x="8213" y="1081"/>
                    <a:pt x="8211" y="1081"/>
                  </a:cubicBezTo>
                  <a:cubicBezTo>
                    <a:pt x="8211" y="1081"/>
                    <a:pt x="8210" y="1081"/>
                    <a:pt x="8210" y="1080"/>
                  </a:cubicBezTo>
                  <a:lnTo>
                    <a:pt x="8210" y="1075"/>
                  </a:lnTo>
                  <a:cubicBezTo>
                    <a:pt x="8205" y="1075"/>
                    <a:pt x="8199" y="1075"/>
                    <a:pt x="8194" y="1080"/>
                  </a:cubicBezTo>
                  <a:cubicBezTo>
                    <a:pt x="8194" y="1075"/>
                    <a:pt x="8194" y="1075"/>
                    <a:pt x="8182" y="1069"/>
                  </a:cubicBezTo>
                  <a:lnTo>
                    <a:pt x="8177" y="1069"/>
                  </a:lnTo>
                  <a:cubicBezTo>
                    <a:pt x="8171" y="1069"/>
                    <a:pt x="8166" y="1069"/>
                    <a:pt x="8160" y="1063"/>
                  </a:cubicBezTo>
                  <a:cubicBezTo>
                    <a:pt x="8160" y="1063"/>
                    <a:pt x="8166" y="1063"/>
                    <a:pt x="8166" y="1058"/>
                  </a:cubicBezTo>
                  <a:lnTo>
                    <a:pt x="8166" y="1058"/>
                  </a:lnTo>
                  <a:cubicBezTo>
                    <a:pt x="8166" y="1058"/>
                    <a:pt x="8154" y="1058"/>
                    <a:pt x="8149" y="1063"/>
                  </a:cubicBezTo>
                  <a:cubicBezTo>
                    <a:pt x="8141" y="1063"/>
                    <a:pt x="8136" y="1061"/>
                    <a:pt x="8132" y="1061"/>
                  </a:cubicBezTo>
                  <a:cubicBezTo>
                    <a:pt x="8130" y="1061"/>
                    <a:pt x="8128" y="1062"/>
                    <a:pt x="8126" y="1063"/>
                  </a:cubicBezTo>
                  <a:cubicBezTo>
                    <a:pt x="8126" y="1047"/>
                    <a:pt x="8104" y="1052"/>
                    <a:pt x="8104" y="1030"/>
                  </a:cubicBezTo>
                  <a:cubicBezTo>
                    <a:pt x="8102" y="1030"/>
                    <a:pt x="8100" y="1031"/>
                    <a:pt x="8099" y="1031"/>
                  </a:cubicBezTo>
                  <a:cubicBezTo>
                    <a:pt x="8085" y="1031"/>
                    <a:pt x="8074" y="1012"/>
                    <a:pt x="8059" y="1007"/>
                  </a:cubicBezTo>
                  <a:cubicBezTo>
                    <a:pt x="8056" y="1021"/>
                    <a:pt x="8055" y="1021"/>
                    <a:pt x="8053" y="1021"/>
                  </a:cubicBezTo>
                  <a:cubicBezTo>
                    <a:pt x="8051" y="1021"/>
                    <a:pt x="8048" y="1021"/>
                    <a:pt x="8042" y="1035"/>
                  </a:cubicBezTo>
                  <a:cubicBezTo>
                    <a:pt x="8037" y="1035"/>
                    <a:pt x="8037" y="1035"/>
                    <a:pt x="8037" y="1030"/>
                  </a:cubicBezTo>
                  <a:lnTo>
                    <a:pt x="8031" y="1013"/>
                  </a:lnTo>
                  <a:cubicBezTo>
                    <a:pt x="8031" y="1002"/>
                    <a:pt x="8037" y="1007"/>
                    <a:pt x="8037" y="1002"/>
                  </a:cubicBezTo>
                  <a:cubicBezTo>
                    <a:pt x="8026" y="996"/>
                    <a:pt x="8037" y="985"/>
                    <a:pt x="8031" y="979"/>
                  </a:cubicBezTo>
                  <a:lnTo>
                    <a:pt x="8031" y="979"/>
                  </a:lnTo>
                  <a:cubicBezTo>
                    <a:pt x="8031" y="983"/>
                    <a:pt x="8028" y="987"/>
                    <a:pt x="8025" y="987"/>
                  </a:cubicBezTo>
                  <a:cubicBezTo>
                    <a:pt x="8023" y="987"/>
                    <a:pt x="8022" y="987"/>
                    <a:pt x="8020" y="985"/>
                  </a:cubicBezTo>
                  <a:lnTo>
                    <a:pt x="8020" y="985"/>
                  </a:lnTo>
                  <a:lnTo>
                    <a:pt x="8026" y="1002"/>
                  </a:lnTo>
                  <a:cubicBezTo>
                    <a:pt x="8024" y="1002"/>
                    <a:pt x="8022" y="1003"/>
                    <a:pt x="8021" y="1003"/>
                  </a:cubicBezTo>
                  <a:cubicBezTo>
                    <a:pt x="8008" y="1003"/>
                    <a:pt x="8015" y="983"/>
                    <a:pt x="8009" y="983"/>
                  </a:cubicBezTo>
                  <a:lnTo>
                    <a:pt x="8009" y="983"/>
                  </a:lnTo>
                  <a:cubicBezTo>
                    <a:pt x="8007" y="983"/>
                    <a:pt x="8006" y="983"/>
                    <a:pt x="8003" y="985"/>
                  </a:cubicBezTo>
                  <a:lnTo>
                    <a:pt x="8009" y="974"/>
                  </a:lnTo>
                  <a:lnTo>
                    <a:pt x="8009" y="974"/>
                  </a:lnTo>
                  <a:cubicBezTo>
                    <a:pt x="8007" y="975"/>
                    <a:pt x="8005" y="976"/>
                    <a:pt x="8003" y="976"/>
                  </a:cubicBezTo>
                  <a:cubicBezTo>
                    <a:pt x="8000" y="976"/>
                    <a:pt x="7997" y="975"/>
                    <a:pt x="7993" y="975"/>
                  </a:cubicBezTo>
                  <a:cubicBezTo>
                    <a:pt x="7986" y="975"/>
                    <a:pt x="7978" y="977"/>
                    <a:pt x="7970" y="985"/>
                  </a:cubicBezTo>
                  <a:cubicBezTo>
                    <a:pt x="7970" y="979"/>
                    <a:pt x="7970" y="974"/>
                    <a:pt x="7975" y="974"/>
                  </a:cubicBezTo>
                  <a:cubicBezTo>
                    <a:pt x="7971" y="971"/>
                    <a:pt x="7967" y="971"/>
                    <a:pt x="7962" y="971"/>
                  </a:cubicBezTo>
                  <a:cubicBezTo>
                    <a:pt x="7954" y="971"/>
                    <a:pt x="7945" y="973"/>
                    <a:pt x="7937" y="973"/>
                  </a:cubicBezTo>
                  <a:cubicBezTo>
                    <a:pt x="7930" y="973"/>
                    <a:pt x="7923" y="971"/>
                    <a:pt x="7919" y="963"/>
                  </a:cubicBezTo>
                  <a:lnTo>
                    <a:pt x="7925" y="957"/>
                  </a:lnTo>
                  <a:lnTo>
                    <a:pt x="7925" y="957"/>
                  </a:lnTo>
                  <a:cubicBezTo>
                    <a:pt x="7920" y="957"/>
                    <a:pt x="7916" y="964"/>
                    <a:pt x="7914" y="964"/>
                  </a:cubicBezTo>
                  <a:cubicBezTo>
                    <a:pt x="7914" y="964"/>
                    <a:pt x="7914" y="964"/>
                    <a:pt x="7914" y="963"/>
                  </a:cubicBezTo>
                  <a:cubicBezTo>
                    <a:pt x="7914" y="957"/>
                    <a:pt x="7919" y="957"/>
                    <a:pt x="7914" y="951"/>
                  </a:cubicBezTo>
                  <a:cubicBezTo>
                    <a:pt x="7914" y="955"/>
                    <a:pt x="7908" y="959"/>
                    <a:pt x="7905" y="959"/>
                  </a:cubicBezTo>
                  <a:cubicBezTo>
                    <a:pt x="7903" y="959"/>
                    <a:pt x="7902" y="959"/>
                    <a:pt x="7902" y="957"/>
                  </a:cubicBezTo>
                  <a:lnTo>
                    <a:pt x="7908" y="951"/>
                  </a:lnTo>
                  <a:cubicBezTo>
                    <a:pt x="7905" y="948"/>
                    <a:pt x="7902" y="946"/>
                    <a:pt x="7898" y="946"/>
                  </a:cubicBezTo>
                  <a:cubicBezTo>
                    <a:pt x="7888" y="946"/>
                    <a:pt x="7875" y="958"/>
                    <a:pt x="7867" y="958"/>
                  </a:cubicBezTo>
                  <a:cubicBezTo>
                    <a:pt x="7865" y="958"/>
                    <a:pt x="7864" y="958"/>
                    <a:pt x="7863" y="957"/>
                  </a:cubicBezTo>
                  <a:cubicBezTo>
                    <a:pt x="7869" y="940"/>
                    <a:pt x="7858" y="929"/>
                    <a:pt x="7852" y="923"/>
                  </a:cubicBezTo>
                  <a:cubicBezTo>
                    <a:pt x="7847" y="920"/>
                    <a:pt x="7842" y="919"/>
                    <a:pt x="7836" y="919"/>
                  </a:cubicBezTo>
                  <a:cubicBezTo>
                    <a:pt x="7824" y="919"/>
                    <a:pt x="7811" y="925"/>
                    <a:pt x="7796" y="929"/>
                  </a:cubicBezTo>
                  <a:cubicBezTo>
                    <a:pt x="7790" y="901"/>
                    <a:pt x="7762" y="907"/>
                    <a:pt x="7751" y="890"/>
                  </a:cubicBezTo>
                  <a:cubicBezTo>
                    <a:pt x="7751" y="890"/>
                    <a:pt x="7746" y="901"/>
                    <a:pt x="7740" y="901"/>
                  </a:cubicBezTo>
                  <a:cubicBezTo>
                    <a:pt x="7740" y="900"/>
                    <a:pt x="7740" y="900"/>
                    <a:pt x="7739" y="900"/>
                  </a:cubicBezTo>
                  <a:cubicBezTo>
                    <a:pt x="7737" y="900"/>
                    <a:pt x="7732" y="903"/>
                    <a:pt x="7730" y="903"/>
                  </a:cubicBezTo>
                  <a:cubicBezTo>
                    <a:pt x="7728" y="903"/>
                    <a:pt x="7727" y="901"/>
                    <a:pt x="7729" y="895"/>
                  </a:cubicBezTo>
                  <a:lnTo>
                    <a:pt x="7734" y="895"/>
                  </a:lnTo>
                  <a:cubicBezTo>
                    <a:pt x="7734" y="879"/>
                    <a:pt x="7723" y="879"/>
                    <a:pt x="7718" y="879"/>
                  </a:cubicBezTo>
                  <a:lnTo>
                    <a:pt x="7712" y="901"/>
                  </a:lnTo>
                  <a:cubicBezTo>
                    <a:pt x="7706" y="879"/>
                    <a:pt x="7684" y="873"/>
                    <a:pt x="7667" y="873"/>
                  </a:cubicBezTo>
                  <a:cubicBezTo>
                    <a:pt x="7650" y="873"/>
                    <a:pt x="7639" y="867"/>
                    <a:pt x="7628" y="862"/>
                  </a:cubicBezTo>
                  <a:cubicBezTo>
                    <a:pt x="7622" y="867"/>
                    <a:pt x="7622" y="873"/>
                    <a:pt x="7617" y="879"/>
                  </a:cubicBezTo>
                  <a:cubicBezTo>
                    <a:pt x="7572" y="862"/>
                    <a:pt x="7533" y="839"/>
                    <a:pt x="7499" y="834"/>
                  </a:cubicBezTo>
                  <a:cubicBezTo>
                    <a:pt x="7482" y="823"/>
                    <a:pt x="7460" y="806"/>
                    <a:pt x="7471" y="806"/>
                  </a:cubicBezTo>
                  <a:cubicBezTo>
                    <a:pt x="7426" y="789"/>
                    <a:pt x="7415" y="789"/>
                    <a:pt x="7354" y="750"/>
                  </a:cubicBezTo>
                  <a:lnTo>
                    <a:pt x="7354" y="750"/>
                  </a:lnTo>
                  <a:cubicBezTo>
                    <a:pt x="7367" y="754"/>
                    <a:pt x="7373" y="756"/>
                    <a:pt x="7375" y="756"/>
                  </a:cubicBezTo>
                  <a:cubicBezTo>
                    <a:pt x="7377" y="756"/>
                    <a:pt x="7374" y="753"/>
                    <a:pt x="7374" y="753"/>
                  </a:cubicBezTo>
                  <a:lnTo>
                    <a:pt x="7374" y="753"/>
                  </a:lnTo>
                  <a:cubicBezTo>
                    <a:pt x="7375" y="753"/>
                    <a:pt x="7381" y="756"/>
                    <a:pt x="7404" y="767"/>
                  </a:cubicBezTo>
                  <a:cubicBezTo>
                    <a:pt x="7348" y="739"/>
                    <a:pt x="7337" y="722"/>
                    <a:pt x="7270" y="705"/>
                  </a:cubicBezTo>
                  <a:cubicBezTo>
                    <a:pt x="7298" y="705"/>
                    <a:pt x="7230" y="671"/>
                    <a:pt x="7202" y="660"/>
                  </a:cubicBezTo>
                  <a:lnTo>
                    <a:pt x="7202" y="660"/>
                  </a:lnTo>
                  <a:lnTo>
                    <a:pt x="7242" y="688"/>
                  </a:lnTo>
                  <a:cubicBezTo>
                    <a:pt x="7208" y="677"/>
                    <a:pt x="7180" y="660"/>
                    <a:pt x="7152" y="649"/>
                  </a:cubicBezTo>
                  <a:lnTo>
                    <a:pt x="7174" y="643"/>
                  </a:lnTo>
                  <a:cubicBezTo>
                    <a:pt x="7062" y="571"/>
                    <a:pt x="6945" y="576"/>
                    <a:pt x="6861" y="515"/>
                  </a:cubicBezTo>
                  <a:lnTo>
                    <a:pt x="6861" y="515"/>
                  </a:lnTo>
                  <a:cubicBezTo>
                    <a:pt x="6822" y="515"/>
                    <a:pt x="6922" y="548"/>
                    <a:pt x="6889" y="548"/>
                  </a:cubicBezTo>
                  <a:cubicBezTo>
                    <a:pt x="6833" y="526"/>
                    <a:pt x="6782" y="487"/>
                    <a:pt x="6760" y="481"/>
                  </a:cubicBezTo>
                  <a:cubicBezTo>
                    <a:pt x="6726" y="464"/>
                    <a:pt x="6704" y="464"/>
                    <a:pt x="6687" y="464"/>
                  </a:cubicBezTo>
                  <a:cubicBezTo>
                    <a:pt x="6693" y="459"/>
                    <a:pt x="6698" y="447"/>
                    <a:pt x="6693" y="436"/>
                  </a:cubicBezTo>
                  <a:cubicBezTo>
                    <a:pt x="6687" y="436"/>
                    <a:pt x="6682" y="436"/>
                    <a:pt x="6676" y="442"/>
                  </a:cubicBezTo>
                  <a:lnTo>
                    <a:pt x="6682" y="431"/>
                  </a:lnTo>
                  <a:cubicBezTo>
                    <a:pt x="6682" y="431"/>
                    <a:pt x="6687" y="431"/>
                    <a:pt x="6687" y="436"/>
                  </a:cubicBezTo>
                  <a:cubicBezTo>
                    <a:pt x="6690" y="431"/>
                    <a:pt x="6689" y="429"/>
                    <a:pt x="6686" y="429"/>
                  </a:cubicBezTo>
                  <a:cubicBezTo>
                    <a:pt x="6683" y="429"/>
                    <a:pt x="6679" y="431"/>
                    <a:pt x="6676" y="431"/>
                  </a:cubicBezTo>
                  <a:cubicBezTo>
                    <a:pt x="6676" y="425"/>
                    <a:pt x="6676" y="425"/>
                    <a:pt x="6676" y="419"/>
                  </a:cubicBezTo>
                  <a:cubicBezTo>
                    <a:pt x="6670" y="425"/>
                    <a:pt x="6665" y="431"/>
                    <a:pt x="6659" y="431"/>
                  </a:cubicBezTo>
                  <a:cubicBezTo>
                    <a:pt x="6659" y="425"/>
                    <a:pt x="6670" y="419"/>
                    <a:pt x="6665" y="414"/>
                  </a:cubicBezTo>
                  <a:lnTo>
                    <a:pt x="6665" y="414"/>
                  </a:lnTo>
                  <a:cubicBezTo>
                    <a:pt x="6659" y="419"/>
                    <a:pt x="6659" y="431"/>
                    <a:pt x="6653" y="436"/>
                  </a:cubicBezTo>
                  <a:cubicBezTo>
                    <a:pt x="6653" y="427"/>
                    <a:pt x="6653" y="418"/>
                    <a:pt x="6650" y="418"/>
                  </a:cubicBezTo>
                  <a:cubicBezTo>
                    <a:pt x="6650" y="418"/>
                    <a:pt x="6649" y="418"/>
                    <a:pt x="6648" y="419"/>
                  </a:cubicBezTo>
                  <a:cubicBezTo>
                    <a:pt x="6648" y="414"/>
                    <a:pt x="6648" y="414"/>
                    <a:pt x="6653" y="414"/>
                  </a:cubicBezTo>
                  <a:cubicBezTo>
                    <a:pt x="6651" y="414"/>
                    <a:pt x="6646" y="412"/>
                    <a:pt x="6642" y="412"/>
                  </a:cubicBezTo>
                  <a:cubicBezTo>
                    <a:pt x="6638" y="412"/>
                    <a:pt x="6634" y="414"/>
                    <a:pt x="6631" y="419"/>
                  </a:cubicBezTo>
                  <a:cubicBezTo>
                    <a:pt x="6631" y="408"/>
                    <a:pt x="6614" y="419"/>
                    <a:pt x="6620" y="397"/>
                  </a:cubicBezTo>
                  <a:lnTo>
                    <a:pt x="6620" y="397"/>
                  </a:lnTo>
                  <a:cubicBezTo>
                    <a:pt x="6614" y="403"/>
                    <a:pt x="6609" y="414"/>
                    <a:pt x="6603" y="414"/>
                  </a:cubicBezTo>
                  <a:cubicBezTo>
                    <a:pt x="6614" y="391"/>
                    <a:pt x="6586" y="414"/>
                    <a:pt x="6586" y="386"/>
                  </a:cubicBezTo>
                  <a:cubicBezTo>
                    <a:pt x="6581" y="408"/>
                    <a:pt x="6564" y="397"/>
                    <a:pt x="6553" y="408"/>
                  </a:cubicBezTo>
                  <a:cubicBezTo>
                    <a:pt x="6547" y="403"/>
                    <a:pt x="6547" y="397"/>
                    <a:pt x="6541" y="397"/>
                  </a:cubicBezTo>
                  <a:cubicBezTo>
                    <a:pt x="6541" y="414"/>
                    <a:pt x="6536" y="419"/>
                    <a:pt x="6530" y="431"/>
                  </a:cubicBezTo>
                  <a:cubicBezTo>
                    <a:pt x="6519" y="419"/>
                    <a:pt x="6530" y="408"/>
                    <a:pt x="6525" y="391"/>
                  </a:cubicBezTo>
                  <a:lnTo>
                    <a:pt x="6525" y="391"/>
                  </a:lnTo>
                  <a:cubicBezTo>
                    <a:pt x="6530" y="408"/>
                    <a:pt x="6514" y="414"/>
                    <a:pt x="6519" y="425"/>
                  </a:cubicBezTo>
                  <a:lnTo>
                    <a:pt x="6519" y="425"/>
                  </a:lnTo>
                  <a:cubicBezTo>
                    <a:pt x="6513" y="414"/>
                    <a:pt x="6513" y="419"/>
                    <a:pt x="6508" y="408"/>
                  </a:cubicBezTo>
                  <a:lnTo>
                    <a:pt x="6508" y="408"/>
                  </a:lnTo>
                  <a:cubicBezTo>
                    <a:pt x="6513" y="431"/>
                    <a:pt x="6502" y="414"/>
                    <a:pt x="6502" y="431"/>
                  </a:cubicBezTo>
                  <a:cubicBezTo>
                    <a:pt x="6494" y="423"/>
                    <a:pt x="6492" y="415"/>
                    <a:pt x="6489" y="415"/>
                  </a:cubicBezTo>
                  <a:cubicBezTo>
                    <a:pt x="6488" y="415"/>
                    <a:pt x="6487" y="416"/>
                    <a:pt x="6485" y="419"/>
                  </a:cubicBezTo>
                  <a:cubicBezTo>
                    <a:pt x="6480" y="414"/>
                    <a:pt x="6480" y="403"/>
                    <a:pt x="6480" y="403"/>
                  </a:cubicBezTo>
                  <a:lnTo>
                    <a:pt x="6480" y="403"/>
                  </a:lnTo>
                  <a:cubicBezTo>
                    <a:pt x="6474" y="408"/>
                    <a:pt x="6480" y="419"/>
                    <a:pt x="6485" y="425"/>
                  </a:cubicBezTo>
                  <a:lnTo>
                    <a:pt x="6474" y="425"/>
                  </a:lnTo>
                  <a:cubicBezTo>
                    <a:pt x="6474" y="419"/>
                    <a:pt x="6469" y="419"/>
                    <a:pt x="6469" y="419"/>
                  </a:cubicBezTo>
                  <a:cubicBezTo>
                    <a:pt x="6469" y="419"/>
                    <a:pt x="6469" y="419"/>
                    <a:pt x="6469" y="425"/>
                  </a:cubicBezTo>
                  <a:cubicBezTo>
                    <a:pt x="6457" y="419"/>
                    <a:pt x="6452" y="419"/>
                    <a:pt x="6457" y="414"/>
                  </a:cubicBezTo>
                  <a:cubicBezTo>
                    <a:pt x="6413" y="414"/>
                    <a:pt x="6435" y="419"/>
                    <a:pt x="6469" y="425"/>
                  </a:cubicBezTo>
                  <a:cubicBezTo>
                    <a:pt x="6390" y="414"/>
                    <a:pt x="6345" y="414"/>
                    <a:pt x="6267" y="403"/>
                  </a:cubicBezTo>
                  <a:lnTo>
                    <a:pt x="6267" y="403"/>
                  </a:lnTo>
                  <a:cubicBezTo>
                    <a:pt x="6278" y="408"/>
                    <a:pt x="6289" y="414"/>
                    <a:pt x="6278" y="414"/>
                  </a:cubicBezTo>
                  <a:cubicBezTo>
                    <a:pt x="6254" y="412"/>
                    <a:pt x="6238" y="411"/>
                    <a:pt x="6226" y="411"/>
                  </a:cubicBezTo>
                  <a:cubicBezTo>
                    <a:pt x="6188" y="411"/>
                    <a:pt x="6205" y="420"/>
                    <a:pt x="6171" y="420"/>
                  </a:cubicBezTo>
                  <a:cubicBezTo>
                    <a:pt x="6165" y="420"/>
                    <a:pt x="6158" y="420"/>
                    <a:pt x="6149" y="419"/>
                  </a:cubicBezTo>
                  <a:cubicBezTo>
                    <a:pt x="6105" y="408"/>
                    <a:pt x="6166" y="403"/>
                    <a:pt x="6088" y="403"/>
                  </a:cubicBezTo>
                  <a:cubicBezTo>
                    <a:pt x="6043" y="398"/>
                    <a:pt x="6069" y="388"/>
                    <a:pt x="6087" y="386"/>
                  </a:cubicBezTo>
                  <a:lnTo>
                    <a:pt x="6087" y="386"/>
                  </a:lnTo>
                  <a:cubicBezTo>
                    <a:pt x="6081" y="387"/>
                    <a:pt x="6075" y="387"/>
                    <a:pt x="6070" y="387"/>
                  </a:cubicBezTo>
                  <a:cubicBezTo>
                    <a:pt x="6007" y="387"/>
                    <a:pt x="5955" y="368"/>
                    <a:pt x="5920" y="363"/>
                  </a:cubicBezTo>
                  <a:lnTo>
                    <a:pt x="5897" y="363"/>
                  </a:lnTo>
                  <a:lnTo>
                    <a:pt x="5920" y="375"/>
                  </a:lnTo>
                  <a:cubicBezTo>
                    <a:pt x="5897" y="369"/>
                    <a:pt x="5875" y="369"/>
                    <a:pt x="5875" y="363"/>
                  </a:cubicBezTo>
                  <a:lnTo>
                    <a:pt x="5875" y="363"/>
                  </a:lnTo>
                  <a:cubicBezTo>
                    <a:pt x="5853" y="369"/>
                    <a:pt x="5892" y="386"/>
                    <a:pt x="5847" y="391"/>
                  </a:cubicBezTo>
                  <a:cubicBezTo>
                    <a:pt x="5819" y="386"/>
                    <a:pt x="5757" y="391"/>
                    <a:pt x="5746" y="375"/>
                  </a:cubicBezTo>
                  <a:lnTo>
                    <a:pt x="5746" y="375"/>
                  </a:lnTo>
                  <a:cubicBezTo>
                    <a:pt x="5765" y="377"/>
                    <a:pt x="5776" y="378"/>
                    <a:pt x="5782" y="378"/>
                  </a:cubicBezTo>
                  <a:cubicBezTo>
                    <a:pt x="5806" y="378"/>
                    <a:pt x="5752" y="363"/>
                    <a:pt x="5819" y="363"/>
                  </a:cubicBezTo>
                  <a:cubicBezTo>
                    <a:pt x="5802" y="363"/>
                    <a:pt x="5780" y="363"/>
                    <a:pt x="5757" y="358"/>
                  </a:cubicBezTo>
                  <a:lnTo>
                    <a:pt x="5769" y="358"/>
                  </a:lnTo>
                  <a:cubicBezTo>
                    <a:pt x="5746" y="352"/>
                    <a:pt x="5732" y="350"/>
                    <a:pt x="5723" y="350"/>
                  </a:cubicBezTo>
                  <a:cubicBezTo>
                    <a:pt x="5698" y="350"/>
                    <a:pt x="5703" y="364"/>
                    <a:pt x="5654" y="364"/>
                  </a:cubicBezTo>
                  <a:cubicBezTo>
                    <a:pt x="5648" y="364"/>
                    <a:pt x="5642" y="364"/>
                    <a:pt x="5634" y="363"/>
                  </a:cubicBezTo>
                  <a:cubicBezTo>
                    <a:pt x="5645" y="358"/>
                    <a:pt x="5612" y="347"/>
                    <a:pt x="5601" y="347"/>
                  </a:cubicBezTo>
                  <a:lnTo>
                    <a:pt x="5601" y="347"/>
                  </a:lnTo>
                  <a:cubicBezTo>
                    <a:pt x="5634" y="352"/>
                    <a:pt x="5617" y="363"/>
                    <a:pt x="5578" y="369"/>
                  </a:cubicBezTo>
                  <a:cubicBezTo>
                    <a:pt x="5558" y="365"/>
                    <a:pt x="5544" y="364"/>
                    <a:pt x="5533" y="364"/>
                  </a:cubicBezTo>
                  <a:cubicBezTo>
                    <a:pt x="5521" y="364"/>
                    <a:pt x="5513" y="365"/>
                    <a:pt x="5502" y="365"/>
                  </a:cubicBezTo>
                  <a:cubicBezTo>
                    <a:pt x="5497" y="365"/>
                    <a:pt x="5491" y="365"/>
                    <a:pt x="5483" y="363"/>
                  </a:cubicBezTo>
                  <a:lnTo>
                    <a:pt x="5483" y="363"/>
                  </a:lnTo>
                  <a:lnTo>
                    <a:pt x="5517" y="369"/>
                  </a:lnTo>
                  <a:cubicBezTo>
                    <a:pt x="5511" y="375"/>
                    <a:pt x="5501" y="376"/>
                    <a:pt x="5487" y="376"/>
                  </a:cubicBezTo>
                  <a:cubicBezTo>
                    <a:pt x="5473" y="376"/>
                    <a:pt x="5455" y="375"/>
                    <a:pt x="5433" y="375"/>
                  </a:cubicBezTo>
                  <a:cubicBezTo>
                    <a:pt x="5433" y="372"/>
                    <a:pt x="5442" y="372"/>
                    <a:pt x="5451" y="372"/>
                  </a:cubicBezTo>
                  <a:cubicBezTo>
                    <a:pt x="5459" y="372"/>
                    <a:pt x="5466" y="372"/>
                    <a:pt x="5461" y="369"/>
                  </a:cubicBezTo>
                  <a:lnTo>
                    <a:pt x="5461" y="369"/>
                  </a:lnTo>
                  <a:cubicBezTo>
                    <a:pt x="5453" y="371"/>
                    <a:pt x="5446" y="371"/>
                    <a:pt x="5438" y="371"/>
                  </a:cubicBezTo>
                  <a:cubicBezTo>
                    <a:pt x="5398" y="371"/>
                    <a:pt x="5353" y="352"/>
                    <a:pt x="5302" y="352"/>
                  </a:cubicBezTo>
                  <a:cubicBezTo>
                    <a:pt x="5297" y="352"/>
                    <a:pt x="5292" y="352"/>
                    <a:pt x="5287" y="352"/>
                  </a:cubicBezTo>
                  <a:cubicBezTo>
                    <a:pt x="5259" y="347"/>
                    <a:pt x="5287" y="335"/>
                    <a:pt x="5259" y="330"/>
                  </a:cubicBezTo>
                  <a:cubicBezTo>
                    <a:pt x="5244" y="332"/>
                    <a:pt x="5233" y="333"/>
                    <a:pt x="5223" y="333"/>
                  </a:cubicBezTo>
                  <a:cubicBezTo>
                    <a:pt x="5183" y="333"/>
                    <a:pt x="5170" y="319"/>
                    <a:pt x="5108" y="319"/>
                  </a:cubicBezTo>
                  <a:cubicBezTo>
                    <a:pt x="5130" y="330"/>
                    <a:pt x="5130" y="330"/>
                    <a:pt x="5080" y="335"/>
                  </a:cubicBezTo>
                  <a:lnTo>
                    <a:pt x="5203" y="335"/>
                  </a:lnTo>
                  <a:lnTo>
                    <a:pt x="5125" y="347"/>
                  </a:lnTo>
                  <a:cubicBezTo>
                    <a:pt x="5141" y="349"/>
                    <a:pt x="5161" y="349"/>
                    <a:pt x="5179" y="349"/>
                  </a:cubicBezTo>
                  <a:cubicBezTo>
                    <a:pt x="5197" y="349"/>
                    <a:pt x="5214" y="349"/>
                    <a:pt x="5225" y="352"/>
                  </a:cubicBezTo>
                  <a:cubicBezTo>
                    <a:pt x="5186" y="358"/>
                    <a:pt x="5192" y="352"/>
                    <a:pt x="5209" y="363"/>
                  </a:cubicBezTo>
                  <a:cubicBezTo>
                    <a:pt x="5193" y="358"/>
                    <a:pt x="5177" y="357"/>
                    <a:pt x="5160" y="357"/>
                  </a:cubicBezTo>
                  <a:cubicBezTo>
                    <a:pt x="5140" y="357"/>
                    <a:pt x="5119" y="359"/>
                    <a:pt x="5098" y="359"/>
                  </a:cubicBezTo>
                  <a:cubicBezTo>
                    <a:pt x="5081" y="359"/>
                    <a:pt x="5064" y="357"/>
                    <a:pt x="5046" y="352"/>
                  </a:cubicBezTo>
                  <a:lnTo>
                    <a:pt x="5052" y="324"/>
                  </a:lnTo>
                  <a:cubicBezTo>
                    <a:pt x="5024" y="319"/>
                    <a:pt x="4998" y="318"/>
                    <a:pt x="4971" y="318"/>
                  </a:cubicBezTo>
                  <a:cubicBezTo>
                    <a:pt x="4939" y="318"/>
                    <a:pt x="4906" y="320"/>
                    <a:pt x="4870" y="320"/>
                  </a:cubicBezTo>
                  <a:cubicBezTo>
                    <a:pt x="4841" y="320"/>
                    <a:pt x="4808" y="318"/>
                    <a:pt x="4772" y="313"/>
                  </a:cubicBezTo>
                  <a:lnTo>
                    <a:pt x="4772" y="313"/>
                  </a:lnTo>
                  <a:lnTo>
                    <a:pt x="4811" y="324"/>
                  </a:lnTo>
                  <a:cubicBezTo>
                    <a:pt x="4807" y="325"/>
                    <a:pt x="4802" y="326"/>
                    <a:pt x="4796" y="326"/>
                  </a:cubicBezTo>
                  <a:cubicBezTo>
                    <a:pt x="4778" y="326"/>
                    <a:pt x="4751" y="323"/>
                    <a:pt x="4725" y="323"/>
                  </a:cubicBezTo>
                  <a:cubicBezTo>
                    <a:pt x="4716" y="323"/>
                    <a:pt x="4707" y="323"/>
                    <a:pt x="4699" y="324"/>
                  </a:cubicBezTo>
                  <a:cubicBezTo>
                    <a:pt x="4705" y="313"/>
                    <a:pt x="4682" y="307"/>
                    <a:pt x="4665" y="302"/>
                  </a:cubicBezTo>
                  <a:cubicBezTo>
                    <a:pt x="4665" y="303"/>
                    <a:pt x="4660" y="304"/>
                    <a:pt x="4652" y="304"/>
                  </a:cubicBezTo>
                  <a:cubicBezTo>
                    <a:pt x="4644" y="304"/>
                    <a:pt x="4633" y="303"/>
                    <a:pt x="4622" y="303"/>
                  </a:cubicBezTo>
                  <a:cubicBezTo>
                    <a:pt x="4600" y="303"/>
                    <a:pt x="4576" y="305"/>
                    <a:pt x="4570" y="313"/>
                  </a:cubicBezTo>
                  <a:lnTo>
                    <a:pt x="4514" y="296"/>
                  </a:lnTo>
                  <a:cubicBezTo>
                    <a:pt x="4501" y="295"/>
                    <a:pt x="4489" y="294"/>
                    <a:pt x="4479" y="294"/>
                  </a:cubicBezTo>
                  <a:cubicBezTo>
                    <a:pt x="4428" y="294"/>
                    <a:pt x="4404" y="310"/>
                    <a:pt x="4353" y="310"/>
                  </a:cubicBezTo>
                  <a:cubicBezTo>
                    <a:pt x="4343" y="310"/>
                    <a:pt x="4331" y="309"/>
                    <a:pt x="4318" y="307"/>
                  </a:cubicBezTo>
                  <a:cubicBezTo>
                    <a:pt x="4346" y="302"/>
                    <a:pt x="4307" y="291"/>
                    <a:pt x="4363" y="285"/>
                  </a:cubicBezTo>
                  <a:cubicBezTo>
                    <a:pt x="4349" y="285"/>
                    <a:pt x="4335" y="284"/>
                    <a:pt x="4324" y="284"/>
                  </a:cubicBezTo>
                  <a:cubicBezTo>
                    <a:pt x="4314" y="284"/>
                    <a:pt x="4307" y="285"/>
                    <a:pt x="4307" y="291"/>
                  </a:cubicBezTo>
                  <a:cubicBezTo>
                    <a:pt x="4302" y="288"/>
                    <a:pt x="4294" y="287"/>
                    <a:pt x="4283" y="287"/>
                  </a:cubicBezTo>
                  <a:cubicBezTo>
                    <a:pt x="4266" y="287"/>
                    <a:pt x="4244" y="289"/>
                    <a:pt x="4225" y="289"/>
                  </a:cubicBezTo>
                  <a:cubicBezTo>
                    <a:pt x="4213" y="289"/>
                    <a:pt x="4203" y="288"/>
                    <a:pt x="4195" y="285"/>
                  </a:cubicBezTo>
                  <a:cubicBezTo>
                    <a:pt x="4184" y="291"/>
                    <a:pt x="4178" y="296"/>
                    <a:pt x="4144" y="296"/>
                  </a:cubicBezTo>
                  <a:cubicBezTo>
                    <a:pt x="4143" y="294"/>
                    <a:pt x="4142" y="293"/>
                    <a:pt x="4142" y="292"/>
                  </a:cubicBezTo>
                  <a:lnTo>
                    <a:pt x="4142" y="292"/>
                  </a:lnTo>
                  <a:cubicBezTo>
                    <a:pt x="4131" y="295"/>
                    <a:pt x="4093" y="293"/>
                    <a:pt x="4122" y="307"/>
                  </a:cubicBezTo>
                  <a:lnTo>
                    <a:pt x="4122" y="307"/>
                  </a:lnTo>
                  <a:cubicBezTo>
                    <a:pt x="4027" y="268"/>
                    <a:pt x="3859" y="291"/>
                    <a:pt x="3780" y="263"/>
                  </a:cubicBezTo>
                  <a:cubicBezTo>
                    <a:pt x="3713" y="263"/>
                    <a:pt x="3635" y="257"/>
                    <a:pt x="3573" y="257"/>
                  </a:cubicBezTo>
                  <a:cubicBezTo>
                    <a:pt x="3579" y="251"/>
                    <a:pt x="3573" y="251"/>
                    <a:pt x="3584" y="251"/>
                  </a:cubicBezTo>
                  <a:cubicBezTo>
                    <a:pt x="3573" y="250"/>
                    <a:pt x="3564" y="249"/>
                    <a:pt x="3556" y="249"/>
                  </a:cubicBezTo>
                  <a:cubicBezTo>
                    <a:pt x="3519" y="249"/>
                    <a:pt x="3519" y="265"/>
                    <a:pt x="3473" y="265"/>
                  </a:cubicBezTo>
                  <a:cubicBezTo>
                    <a:pt x="3464" y="265"/>
                    <a:pt x="3453" y="264"/>
                    <a:pt x="3439" y="263"/>
                  </a:cubicBezTo>
                  <a:cubicBezTo>
                    <a:pt x="3416" y="251"/>
                    <a:pt x="3429" y="250"/>
                    <a:pt x="3444" y="250"/>
                  </a:cubicBezTo>
                  <a:cubicBezTo>
                    <a:pt x="3449" y="250"/>
                    <a:pt x="3454" y="250"/>
                    <a:pt x="3458" y="250"/>
                  </a:cubicBezTo>
                  <a:cubicBezTo>
                    <a:pt x="3466" y="250"/>
                    <a:pt x="3471" y="250"/>
                    <a:pt x="3461" y="246"/>
                  </a:cubicBezTo>
                  <a:cubicBezTo>
                    <a:pt x="3457" y="234"/>
                    <a:pt x="3437" y="232"/>
                    <a:pt x="3411" y="232"/>
                  </a:cubicBezTo>
                  <a:cubicBezTo>
                    <a:pt x="3397" y="232"/>
                    <a:pt x="3380" y="233"/>
                    <a:pt x="3362" y="233"/>
                  </a:cubicBezTo>
                  <a:cubicBezTo>
                    <a:pt x="3336" y="233"/>
                    <a:pt x="3310" y="231"/>
                    <a:pt x="3288" y="223"/>
                  </a:cubicBezTo>
                  <a:lnTo>
                    <a:pt x="3299" y="223"/>
                  </a:lnTo>
                  <a:cubicBezTo>
                    <a:pt x="3286" y="218"/>
                    <a:pt x="3270" y="217"/>
                    <a:pt x="3252" y="217"/>
                  </a:cubicBezTo>
                  <a:cubicBezTo>
                    <a:pt x="3223" y="217"/>
                    <a:pt x="3190" y="221"/>
                    <a:pt x="3153" y="221"/>
                  </a:cubicBezTo>
                  <a:cubicBezTo>
                    <a:pt x="3137" y="221"/>
                    <a:pt x="3120" y="220"/>
                    <a:pt x="3103" y="218"/>
                  </a:cubicBezTo>
                  <a:cubicBezTo>
                    <a:pt x="3075" y="223"/>
                    <a:pt x="3036" y="225"/>
                    <a:pt x="2994" y="225"/>
                  </a:cubicBezTo>
                  <a:cubicBezTo>
                    <a:pt x="2953" y="225"/>
                    <a:pt x="2910" y="223"/>
                    <a:pt x="2873" y="223"/>
                  </a:cubicBezTo>
                  <a:cubicBezTo>
                    <a:pt x="2896" y="218"/>
                    <a:pt x="2907" y="223"/>
                    <a:pt x="2890" y="207"/>
                  </a:cubicBezTo>
                  <a:lnTo>
                    <a:pt x="2890" y="207"/>
                  </a:lnTo>
                  <a:cubicBezTo>
                    <a:pt x="2856" y="207"/>
                    <a:pt x="2901" y="229"/>
                    <a:pt x="2834" y="229"/>
                  </a:cubicBezTo>
                  <a:cubicBezTo>
                    <a:pt x="2812" y="218"/>
                    <a:pt x="2761" y="212"/>
                    <a:pt x="2756" y="195"/>
                  </a:cubicBezTo>
                  <a:lnTo>
                    <a:pt x="2756" y="195"/>
                  </a:lnTo>
                  <a:lnTo>
                    <a:pt x="2823" y="201"/>
                  </a:lnTo>
                  <a:cubicBezTo>
                    <a:pt x="2806" y="193"/>
                    <a:pt x="2785" y="191"/>
                    <a:pt x="2764" y="191"/>
                  </a:cubicBezTo>
                  <a:cubicBezTo>
                    <a:pt x="2753" y="191"/>
                    <a:pt x="2743" y="192"/>
                    <a:pt x="2733" y="192"/>
                  </a:cubicBezTo>
                  <a:cubicBezTo>
                    <a:pt x="2723" y="192"/>
                    <a:pt x="2714" y="191"/>
                    <a:pt x="2705" y="190"/>
                  </a:cubicBezTo>
                  <a:lnTo>
                    <a:pt x="2711" y="184"/>
                  </a:lnTo>
                  <a:cubicBezTo>
                    <a:pt x="2699" y="184"/>
                    <a:pt x="2689" y="183"/>
                    <a:pt x="2680" y="183"/>
                  </a:cubicBezTo>
                  <a:cubicBezTo>
                    <a:pt x="2625" y="183"/>
                    <a:pt x="2606" y="193"/>
                    <a:pt x="2557" y="193"/>
                  </a:cubicBezTo>
                  <a:cubicBezTo>
                    <a:pt x="2543" y="193"/>
                    <a:pt x="2525" y="192"/>
                    <a:pt x="2503" y="190"/>
                  </a:cubicBezTo>
                  <a:lnTo>
                    <a:pt x="2503" y="190"/>
                  </a:lnTo>
                  <a:lnTo>
                    <a:pt x="2515" y="195"/>
                  </a:lnTo>
                  <a:cubicBezTo>
                    <a:pt x="2500" y="199"/>
                    <a:pt x="2489" y="201"/>
                    <a:pt x="2481" y="201"/>
                  </a:cubicBezTo>
                  <a:cubicBezTo>
                    <a:pt x="2461" y="201"/>
                    <a:pt x="2454" y="193"/>
                    <a:pt x="2432" y="193"/>
                  </a:cubicBezTo>
                  <a:cubicBezTo>
                    <a:pt x="2426" y="193"/>
                    <a:pt x="2418" y="193"/>
                    <a:pt x="2408" y="195"/>
                  </a:cubicBezTo>
                  <a:lnTo>
                    <a:pt x="2391" y="173"/>
                  </a:lnTo>
                  <a:cubicBezTo>
                    <a:pt x="2352" y="179"/>
                    <a:pt x="2257" y="184"/>
                    <a:pt x="2190" y="184"/>
                  </a:cubicBezTo>
                  <a:cubicBezTo>
                    <a:pt x="2229" y="173"/>
                    <a:pt x="2307" y="167"/>
                    <a:pt x="2358" y="167"/>
                  </a:cubicBezTo>
                  <a:cubicBezTo>
                    <a:pt x="2335" y="164"/>
                    <a:pt x="2296" y="161"/>
                    <a:pt x="2262" y="161"/>
                  </a:cubicBezTo>
                  <a:cubicBezTo>
                    <a:pt x="2238" y="161"/>
                    <a:pt x="2216" y="163"/>
                    <a:pt x="2207" y="167"/>
                  </a:cubicBezTo>
                  <a:cubicBezTo>
                    <a:pt x="2218" y="167"/>
                    <a:pt x="2232" y="165"/>
                    <a:pt x="2243" y="165"/>
                  </a:cubicBezTo>
                  <a:cubicBezTo>
                    <a:pt x="2248" y="165"/>
                    <a:pt x="2253" y="166"/>
                    <a:pt x="2257" y="167"/>
                  </a:cubicBezTo>
                  <a:cubicBezTo>
                    <a:pt x="2231" y="174"/>
                    <a:pt x="2199" y="177"/>
                    <a:pt x="2161" y="177"/>
                  </a:cubicBezTo>
                  <a:cubicBezTo>
                    <a:pt x="2134" y="177"/>
                    <a:pt x="2105" y="175"/>
                    <a:pt x="2072" y="173"/>
                  </a:cubicBezTo>
                  <a:cubicBezTo>
                    <a:pt x="2089" y="139"/>
                    <a:pt x="1876" y="156"/>
                    <a:pt x="1826" y="123"/>
                  </a:cubicBezTo>
                  <a:cubicBezTo>
                    <a:pt x="1816" y="123"/>
                    <a:pt x="1806" y="123"/>
                    <a:pt x="1796" y="123"/>
                  </a:cubicBezTo>
                  <a:cubicBezTo>
                    <a:pt x="1673" y="123"/>
                    <a:pt x="1556" y="93"/>
                    <a:pt x="1411" y="78"/>
                  </a:cubicBezTo>
                  <a:lnTo>
                    <a:pt x="1411" y="78"/>
                  </a:lnTo>
                  <a:cubicBezTo>
                    <a:pt x="1429" y="89"/>
                    <a:pt x="1429" y="92"/>
                    <a:pt x="1422" y="92"/>
                  </a:cubicBezTo>
                  <a:cubicBezTo>
                    <a:pt x="1414" y="92"/>
                    <a:pt x="1400" y="89"/>
                    <a:pt x="1388" y="89"/>
                  </a:cubicBezTo>
                  <a:cubicBezTo>
                    <a:pt x="1378" y="89"/>
                    <a:pt x="1370" y="92"/>
                    <a:pt x="1372" y="100"/>
                  </a:cubicBezTo>
                  <a:cubicBezTo>
                    <a:pt x="1339" y="100"/>
                    <a:pt x="1322" y="100"/>
                    <a:pt x="1322" y="95"/>
                  </a:cubicBezTo>
                  <a:lnTo>
                    <a:pt x="1215" y="67"/>
                  </a:lnTo>
                  <a:cubicBezTo>
                    <a:pt x="1201" y="61"/>
                    <a:pt x="1210" y="61"/>
                    <a:pt x="1221" y="61"/>
                  </a:cubicBezTo>
                  <a:cubicBezTo>
                    <a:pt x="1232" y="61"/>
                    <a:pt x="1246" y="61"/>
                    <a:pt x="1243" y="55"/>
                  </a:cubicBezTo>
                  <a:cubicBezTo>
                    <a:pt x="1165" y="44"/>
                    <a:pt x="1215" y="44"/>
                    <a:pt x="1165" y="27"/>
                  </a:cubicBezTo>
                  <a:lnTo>
                    <a:pt x="1165" y="27"/>
                  </a:lnTo>
                  <a:cubicBezTo>
                    <a:pt x="1168" y="34"/>
                    <a:pt x="1156" y="37"/>
                    <a:pt x="1137" y="37"/>
                  </a:cubicBezTo>
                  <a:cubicBezTo>
                    <a:pt x="1123" y="37"/>
                    <a:pt x="1105" y="35"/>
                    <a:pt x="1087" y="33"/>
                  </a:cubicBezTo>
                  <a:lnTo>
                    <a:pt x="1087" y="33"/>
                  </a:lnTo>
                  <a:lnTo>
                    <a:pt x="1148" y="50"/>
                  </a:lnTo>
                  <a:cubicBezTo>
                    <a:pt x="1141" y="50"/>
                    <a:pt x="1134" y="50"/>
                    <a:pt x="1127" y="50"/>
                  </a:cubicBezTo>
                  <a:cubicBezTo>
                    <a:pt x="1045" y="50"/>
                    <a:pt x="1050" y="21"/>
                    <a:pt x="967" y="21"/>
                  </a:cubicBezTo>
                  <a:cubicBezTo>
                    <a:pt x="961" y="21"/>
                    <a:pt x="954" y="21"/>
                    <a:pt x="947" y="22"/>
                  </a:cubicBezTo>
                  <a:lnTo>
                    <a:pt x="980" y="16"/>
                  </a:lnTo>
                  <a:cubicBezTo>
                    <a:pt x="943" y="16"/>
                    <a:pt x="861" y="6"/>
                    <a:pt x="793" y="6"/>
                  </a:cubicBezTo>
                  <a:cubicBezTo>
                    <a:pt x="760" y="6"/>
                    <a:pt x="730" y="9"/>
                    <a:pt x="711" y="16"/>
                  </a:cubicBezTo>
                  <a:cubicBezTo>
                    <a:pt x="700" y="11"/>
                    <a:pt x="689" y="5"/>
                    <a:pt x="711" y="5"/>
                  </a:cubicBezTo>
                  <a:cubicBezTo>
                    <a:pt x="679" y="2"/>
                    <a:pt x="644" y="1"/>
                    <a:pt x="608" y="1"/>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2" name="Google Shape;142;p17"/>
            <p:cNvSpPr/>
            <p:nvPr/>
          </p:nvSpPr>
          <p:spPr>
            <a:xfrm>
              <a:off x="8165100" y="1471838"/>
              <a:ext cx="48475" cy="5475"/>
            </a:xfrm>
            <a:custGeom>
              <a:rect b="b" l="l" r="r" t="t"/>
              <a:pathLst>
                <a:path extrusionOk="0" h="219" w="1939">
                  <a:moveTo>
                    <a:pt x="113" y="6"/>
                  </a:moveTo>
                  <a:cubicBezTo>
                    <a:pt x="113" y="6"/>
                    <a:pt x="113" y="6"/>
                    <a:pt x="113" y="6"/>
                  </a:cubicBezTo>
                  <a:cubicBezTo>
                    <a:pt x="113" y="6"/>
                    <a:pt x="113" y="6"/>
                    <a:pt x="113" y="6"/>
                  </a:cubicBezTo>
                  <a:close/>
                  <a:moveTo>
                    <a:pt x="96" y="0"/>
                  </a:moveTo>
                  <a:cubicBezTo>
                    <a:pt x="91" y="6"/>
                    <a:pt x="96" y="6"/>
                    <a:pt x="96" y="12"/>
                  </a:cubicBezTo>
                  <a:cubicBezTo>
                    <a:pt x="96" y="6"/>
                    <a:pt x="96" y="12"/>
                    <a:pt x="96" y="0"/>
                  </a:cubicBezTo>
                  <a:close/>
                  <a:moveTo>
                    <a:pt x="12" y="6"/>
                  </a:moveTo>
                  <a:lnTo>
                    <a:pt x="12" y="6"/>
                  </a:lnTo>
                  <a:cubicBezTo>
                    <a:pt x="8" y="6"/>
                    <a:pt x="4" y="9"/>
                    <a:pt x="2" y="11"/>
                  </a:cubicBezTo>
                  <a:lnTo>
                    <a:pt x="2" y="11"/>
                  </a:lnTo>
                  <a:cubicBezTo>
                    <a:pt x="2" y="10"/>
                    <a:pt x="2" y="10"/>
                    <a:pt x="1" y="10"/>
                  </a:cubicBezTo>
                  <a:cubicBezTo>
                    <a:pt x="1" y="10"/>
                    <a:pt x="1" y="11"/>
                    <a:pt x="1" y="12"/>
                  </a:cubicBezTo>
                  <a:cubicBezTo>
                    <a:pt x="1" y="12"/>
                    <a:pt x="1" y="11"/>
                    <a:pt x="2" y="11"/>
                  </a:cubicBezTo>
                  <a:lnTo>
                    <a:pt x="2" y="11"/>
                  </a:lnTo>
                  <a:cubicBezTo>
                    <a:pt x="4" y="12"/>
                    <a:pt x="7" y="19"/>
                    <a:pt x="7" y="23"/>
                  </a:cubicBezTo>
                  <a:cubicBezTo>
                    <a:pt x="7" y="12"/>
                    <a:pt x="7" y="12"/>
                    <a:pt x="12" y="6"/>
                  </a:cubicBezTo>
                  <a:close/>
                  <a:moveTo>
                    <a:pt x="533" y="23"/>
                  </a:moveTo>
                  <a:lnTo>
                    <a:pt x="533" y="23"/>
                  </a:lnTo>
                  <a:cubicBezTo>
                    <a:pt x="532" y="24"/>
                    <a:pt x="532" y="26"/>
                    <a:pt x="532" y="27"/>
                  </a:cubicBezTo>
                  <a:lnTo>
                    <a:pt x="532" y="27"/>
                  </a:lnTo>
                  <a:cubicBezTo>
                    <a:pt x="532" y="26"/>
                    <a:pt x="533" y="25"/>
                    <a:pt x="533" y="23"/>
                  </a:cubicBezTo>
                  <a:close/>
                  <a:moveTo>
                    <a:pt x="547" y="27"/>
                  </a:moveTo>
                  <a:cubicBezTo>
                    <a:pt x="546" y="27"/>
                    <a:pt x="544" y="28"/>
                    <a:pt x="544" y="34"/>
                  </a:cubicBezTo>
                  <a:lnTo>
                    <a:pt x="550" y="34"/>
                  </a:lnTo>
                  <a:cubicBezTo>
                    <a:pt x="550" y="34"/>
                    <a:pt x="550" y="28"/>
                    <a:pt x="550" y="28"/>
                  </a:cubicBezTo>
                  <a:cubicBezTo>
                    <a:pt x="550" y="28"/>
                    <a:pt x="548" y="27"/>
                    <a:pt x="547" y="27"/>
                  </a:cubicBezTo>
                  <a:close/>
                  <a:moveTo>
                    <a:pt x="410" y="34"/>
                  </a:moveTo>
                  <a:cubicBezTo>
                    <a:pt x="410" y="34"/>
                    <a:pt x="410" y="34"/>
                    <a:pt x="410" y="34"/>
                  </a:cubicBezTo>
                  <a:cubicBezTo>
                    <a:pt x="410" y="34"/>
                    <a:pt x="410" y="34"/>
                    <a:pt x="410" y="34"/>
                  </a:cubicBezTo>
                  <a:close/>
                  <a:moveTo>
                    <a:pt x="95" y="53"/>
                  </a:moveTo>
                  <a:cubicBezTo>
                    <a:pt x="94" y="54"/>
                    <a:pt x="95" y="55"/>
                    <a:pt x="96" y="56"/>
                  </a:cubicBezTo>
                  <a:lnTo>
                    <a:pt x="96" y="56"/>
                  </a:lnTo>
                  <a:cubicBezTo>
                    <a:pt x="95" y="55"/>
                    <a:pt x="95" y="54"/>
                    <a:pt x="95" y="53"/>
                  </a:cubicBezTo>
                  <a:close/>
                  <a:moveTo>
                    <a:pt x="219" y="62"/>
                  </a:moveTo>
                  <a:lnTo>
                    <a:pt x="219" y="62"/>
                  </a:lnTo>
                  <a:cubicBezTo>
                    <a:pt x="217" y="62"/>
                    <a:pt x="217" y="65"/>
                    <a:pt x="217" y="68"/>
                  </a:cubicBezTo>
                  <a:lnTo>
                    <a:pt x="217" y="68"/>
                  </a:lnTo>
                  <a:lnTo>
                    <a:pt x="219" y="62"/>
                  </a:lnTo>
                  <a:close/>
                  <a:moveTo>
                    <a:pt x="217" y="68"/>
                  </a:moveTo>
                  <a:lnTo>
                    <a:pt x="214" y="73"/>
                  </a:lnTo>
                  <a:cubicBezTo>
                    <a:pt x="215" y="74"/>
                    <a:pt x="215" y="74"/>
                    <a:pt x="216" y="74"/>
                  </a:cubicBezTo>
                  <a:cubicBezTo>
                    <a:pt x="217" y="74"/>
                    <a:pt x="216" y="71"/>
                    <a:pt x="217" y="68"/>
                  </a:cubicBezTo>
                  <a:close/>
                  <a:moveTo>
                    <a:pt x="1261" y="73"/>
                  </a:moveTo>
                  <a:cubicBezTo>
                    <a:pt x="1258" y="79"/>
                    <a:pt x="1260" y="80"/>
                    <a:pt x="1261" y="82"/>
                  </a:cubicBezTo>
                  <a:lnTo>
                    <a:pt x="1261" y="82"/>
                  </a:lnTo>
                  <a:lnTo>
                    <a:pt x="1261" y="73"/>
                  </a:lnTo>
                  <a:close/>
                  <a:moveTo>
                    <a:pt x="1127" y="73"/>
                  </a:moveTo>
                  <a:lnTo>
                    <a:pt x="1127" y="73"/>
                  </a:lnTo>
                  <a:cubicBezTo>
                    <a:pt x="1132" y="79"/>
                    <a:pt x="1132" y="84"/>
                    <a:pt x="1132" y="84"/>
                  </a:cubicBezTo>
                  <a:cubicBezTo>
                    <a:pt x="1131" y="86"/>
                    <a:pt x="1130" y="86"/>
                    <a:pt x="1130" y="86"/>
                  </a:cubicBezTo>
                  <a:cubicBezTo>
                    <a:pt x="1127" y="86"/>
                    <a:pt x="1127" y="78"/>
                    <a:pt x="1127" y="73"/>
                  </a:cubicBezTo>
                  <a:close/>
                  <a:moveTo>
                    <a:pt x="326" y="90"/>
                  </a:moveTo>
                  <a:cubicBezTo>
                    <a:pt x="328" y="91"/>
                    <a:pt x="330" y="92"/>
                    <a:pt x="331" y="94"/>
                  </a:cubicBezTo>
                  <a:lnTo>
                    <a:pt x="331" y="94"/>
                  </a:lnTo>
                  <a:cubicBezTo>
                    <a:pt x="330" y="93"/>
                    <a:pt x="329" y="92"/>
                    <a:pt x="326" y="90"/>
                  </a:cubicBezTo>
                  <a:close/>
                  <a:moveTo>
                    <a:pt x="1787" y="101"/>
                  </a:moveTo>
                  <a:cubicBezTo>
                    <a:pt x="1787" y="101"/>
                    <a:pt x="1787" y="101"/>
                    <a:pt x="1787" y="101"/>
                  </a:cubicBezTo>
                  <a:cubicBezTo>
                    <a:pt x="1787" y="101"/>
                    <a:pt x="1787" y="101"/>
                    <a:pt x="1787" y="101"/>
                  </a:cubicBezTo>
                  <a:close/>
                  <a:moveTo>
                    <a:pt x="1748" y="107"/>
                  </a:moveTo>
                  <a:lnTo>
                    <a:pt x="1748" y="107"/>
                  </a:lnTo>
                  <a:cubicBezTo>
                    <a:pt x="1746" y="107"/>
                    <a:pt x="1746" y="108"/>
                    <a:pt x="1746" y="109"/>
                  </a:cubicBezTo>
                  <a:lnTo>
                    <a:pt x="1746" y="109"/>
                  </a:lnTo>
                  <a:cubicBezTo>
                    <a:pt x="1747" y="108"/>
                    <a:pt x="1747" y="108"/>
                    <a:pt x="1748" y="107"/>
                  </a:cubicBezTo>
                  <a:close/>
                  <a:moveTo>
                    <a:pt x="1871" y="112"/>
                  </a:moveTo>
                  <a:cubicBezTo>
                    <a:pt x="1871" y="112"/>
                    <a:pt x="1871" y="112"/>
                    <a:pt x="1871" y="112"/>
                  </a:cubicBezTo>
                  <a:cubicBezTo>
                    <a:pt x="1871" y="112"/>
                    <a:pt x="1871" y="112"/>
                    <a:pt x="1871" y="112"/>
                  </a:cubicBezTo>
                  <a:close/>
                  <a:moveTo>
                    <a:pt x="1905" y="112"/>
                  </a:moveTo>
                  <a:cubicBezTo>
                    <a:pt x="1905" y="112"/>
                    <a:pt x="1905" y="112"/>
                    <a:pt x="1905" y="112"/>
                  </a:cubicBezTo>
                  <a:cubicBezTo>
                    <a:pt x="1905" y="112"/>
                    <a:pt x="1905" y="112"/>
                    <a:pt x="1905" y="112"/>
                  </a:cubicBezTo>
                  <a:close/>
                  <a:moveTo>
                    <a:pt x="1916" y="112"/>
                  </a:moveTo>
                  <a:lnTo>
                    <a:pt x="1916" y="112"/>
                  </a:lnTo>
                  <a:cubicBezTo>
                    <a:pt x="1916" y="112"/>
                    <a:pt x="1916" y="112"/>
                    <a:pt x="1916" y="112"/>
                  </a:cubicBezTo>
                  <a:close/>
                  <a:moveTo>
                    <a:pt x="1871" y="112"/>
                  </a:moveTo>
                  <a:cubicBezTo>
                    <a:pt x="1871" y="112"/>
                    <a:pt x="1871" y="112"/>
                    <a:pt x="1871" y="112"/>
                  </a:cubicBezTo>
                  <a:cubicBezTo>
                    <a:pt x="1871" y="112"/>
                    <a:pt x="1871" y="112"/>
                    <a:pt x="1871" y="112"/>
                  </a:cubicBezTo>
                  <a:close/>
                  <a:moveTo>
                    <a:pt x="460" y="118"/>
                  </a:moveTo>
                  <a:cubicBezTo>
                    <a:pt x="460" y="118"/>
                    <a:pt x="460" y="118"/>
                    <a:pt x="460" y="118"/>
                  </a:cubicBezTo>
                  <a:cubicBezTo>
                    <a:pt x="460" y="118"/>
                    <a:pt x="460" y="118"/>
                    <a:pt x="460" y="118"/>
                  </a:cubicBezTo>
                  <a:close/>
                  <a:moveTo>
                    <a:pt x="701" y="118"/>
                  </a:moveTo>
                  <a:cubicBezTo>
                    <a:pt x="701" y="118"/>
                    <a:pt x="701" y="118"/>
                    <a:pt x="701" y="118"/>
                  </a:cubicBezTo>
                  <a:cubicBezTo>
                    <a:pt x="701" y="118"/>
                    <a:pt x="701" y="118"/>
                    <a:pt x="701" y="118"/>
                  </a:cubicBezTo>
                  <a:close/>
                  <a:moveTo>
                    <a:pt x="1933" y="118"/>
                  </a:moveTo>
                  <a:lnTo>
                    <a:pt x="1933" y="118"/>
                  </a:lnTo>
                  <a:cubicBezTo>
                    <a:pt x="1933" y="118"/>
                    <a:pt x="1933" y="118"/>
                    <a:pt x="1933" y="118"/>
                  </a:cubicBezTo>
                  <a:close/>
                  <a:moveTo>
                    <a:pt x="1899" y="118"/>
                  </a:moveTo>
                  <a:lnTo>
                    <a:pt x="1899" y="118"/>
                  </a:lnTo>
                  <a:cubicBezTo>
                    <a:pt x="1897" y="118"/>
                    <a:pt x="1896" y="119"/>
                    <a:pt x="1895" y="121"/>
                  </a:cubicBezTo>
                  <a:lnTo>
                    <a:pt x="1895" y="121"/>
                  </a:lnTo>
                  <a:cubicBezTo>
                    <a:pt x="1896" y="120"/>
                    <a:pt x="1898" y="120"/>
                    <a:pt x="1899" y="118"/>
                  </a:cubicBezTo>
                  <a:close/>
                  <a:moveTo>
                    <a:pt x="1586" y="118"/>
                  </a:moveTo>
                  <a:cubicBezTo>
                    <a:pt x="1586" y="124"/>
                    <a:pt x="1586" y="124"/>
                    <a:pt x="1586" y="124"/>
                  </a:cubicBezTo>
                  <a:cubicBezTo>
                    <a:pt x="1586" y="124"/>
                    <a:pt x="1580" y="118"/>
                    <a:pt x="1580" y="118"/>
                  </a:cubicBezTo>
                  <a:close/>
                  <a:moveTo>
                    <a:pt x="477" y="129"/>
                  </a:moveTo>
                  <a:cubicBezTo>
                    <a:pt x="477" y="129"/>
                    <a:pt x="477" y="129"/>
                    <a:pt x="477" y="129"/>
                  </a:cubicBezTo>
                  <a:cubicBezTo>
                    <a:pt x="477" y="129"/>
                    <a:pt x="477" y="129"/>
                    <a:pt x="477" y="129"/>
                  </a:cubicBezTo>
                  <a:close/>
                  <a:moveTo>
                    <a:pt x="880" y="129"/>
                  </a:moveTo>
                  <a:cubicBezTo>
                    <a:pt x="880" y="129"/>
                    <a:pt x="880" y="129"/>
                    <a:pt x="880" y="129"/>
                  </a:cubicBezTo>
                  <a:lnTo>
                    <a:pt x="880" y="129"/>
                  </a:lnTo>
                  <a:close/>
                  <a:moveTo>
                    <a:pt x="531" y="136"/>
                  </a:moveTo>
                  <a:lnTo>
                    <a:pt x="531" y="136"/>
                  </a:lnTo>
                  <a:cubicBezTo>
                    <a:pt x="530" y="138"/>
                    <a:pt x="531" y="141"/>
                    <a:pt x="533" y="141"/>
                  </a:cubicBezTo>
                  <a:cubicBezTo>
                    <a:pt x="533" y="141"/>
                    <a:pt x="531" y="139"/>
                    <a:pt x="531" y="136"/>
                  </a:cubicBezTo>
                  <a:close/>
                  <a:moveTo>
                    <a:pt x="499" y="141"/>
                  </a:moveTo>
                  <a:lnTo>
                    <a:pt x="499" y="141"/>
                  </a:lnTo>
                  <a:cubicBezTo>
                    <a:pt x="499" y="141"/>
                    <a:pt x="494" y="141"/>
                    <a:pt x="494" y="146"/>
                  </a:cubicBezTo>
                  <a:lnTo>
                    <a:pt x="499" y="141"/>
                  </a:lnTo>
                  <a:close/>
                  <a:moveTo>
                    <a:pt x="1569" y="185"/>
                  </a:moveTo>
                  <a:cubicBezTo>
                    <a:pt x="1567" y="187"/>
                    <a:pt x="1567" y="188"/>
                    <a:pt x="1568" y="189"/>
                  </a:cubicBezTo>
                  <a:lnTo>
                    <a:pt x="1568" y="189"/>
                  </a:lnTo>
                  <a:cubicBezTo>
                    <a:pt x="1568" y="188"/>
                    <a:pt x="1569" y="187"/>
                    <a:pt x="1569" y="185"/>
                  </a:cubicBezTo>
                  <a:close/>
                  <a:moveTo>
                    <a:pt x="1412" y="202"/>
                  </a:moveTo>
                  <a:lnTo>
                    <a:pt x="1412" y="202"/>
                  </a:lnTo>
                  <a:cubicBezTo>
                    <a:pt x="1412" y="202"/>
                    <a:pt x="1412" y="202"/>
                    <a:pt x="1412" y="202"/>
                  </a:cubicBezTo>
                  <a:lnTo>
                    <a:pt x="1412" y="202"/>
                  </a:lnTo>
                  <a:lnTo>
                    <a:pt x="1412" y="202"/>
                  </a:lnTo>
                  <a:cubicBezTo>
                    <a:pt x="1412" y="202"/>
                    <a:pt x="1412" y="202"/>
                    <a:pt x="1412" y="202"/>
                  </a:cubicBezTo>
                  <a:close/>
                  <a:moveTo>
                    <a:pt x="1412" y="202"/>
                  </a:moveTo>
                  <a:lnTo>
                    <a:pt x="1407" y="208"/>
                  </a:lnTo>
                  <a:cubicBezTo>
                    <a:pt x="1407" y="208"/>
                    <a:pt x="1407" y="208"/>
                    <a:pt x="1408" y="208"/>
                  </a:cubicBezTo>
                  <a:cubicBezTo>
                    <a:pt x="1409" y="208"/>
                    <a:pt x="1410" y="206"/>
                    <a:pt x="1412" y="202"/>
                  </a:cubicBezTo>
                  <a:close/>
                  <a:moveTo>
                    <a:pt x="104" y="5"/>
                  </a:moveTo>
                  <a:cubicBezTo>
                    <a:pt x="102" y="5"/>
                    <a:pt x="99" y="7"/>
                    <a:pt x="96" y="12"/>
                  </a:cubicBezTo>
                  <a:cubicBezTo>
                    <a:pt x="94" y="15"/>
                    <a:pt x="91" y="17"/>
                    <a:pt x="89" y="17"/>
                  </a:cubicBezTo>
                  <a:cubicBezTo>
                    <a:pt x="83" y="17"/>
                    <a:pt x="76" y="7"/>
                    <a:pt x="70" y="7"/>
                  </a:cubicBezTo>
                  <a:cubicBezTo>
                    <a:pt x="67" y="7"/>
                    <a:pt x="65" y="8"/>
                    <a:pt x="63" y="12"/>
                  </a:cubicBezTo>
                  <a:cubicBezTo>
                    <a:pt x="51" y="23"/>
                    <a:pt x="46" y="40"/>
                    <a:pt x="35" y="45"/>
                  </a:cubicBezTo>
                  <a:cubicBezTo>
                    <a:pt x="35" y="34"/>
                    <a:pt x="40" y="28"/>
                    <a:pt x="40" y="28"/>
                  </a:cubicBezTo>
                  <a:cubicBezTo>
                    <a:pt x="37" y="26"/>
                    <a:pt x="35" y="24"/>
                    <a:pt x="32" y="24"/>
                  </a:cubicBezTo>
                  <a:cubicBezTo>
                    <a:pt x="29" y="24"/>
                    <a:pt x="26" y="26"/>
                    <a:pt x="23" y="28"/>
                  </a:cubicBezTo>
                  <a:cubicBezTo>
                    <a:pt x="29" y="23"/>
                    <a:pt x="23" y="17"/>
                    <a:pt x="23" y="12"/>
                  </a:cubicBezTo>
                  <a:cubicBezTo>
                    <a:pt x="19" y="16"/>
                    <a:pt x="18" y="24"/>
                    <a:pt x="18" y="24"/>
                  </a:cubicBezTo>
                  <a:cubicBezTo>
                    <a:pt x="18" y="24"/>
                    <a:pt x="18" y="24"/>
                    <a:pt x="18" y="23"/>
                  </a:cubicBezTo>
                  <a:cubicBezTo>
                    <a:pt x="18" y="17"/>
                    <a:pt x="18" y="12"/>
                    <a:pt x="23" y="6"/>
                  </a:cubicBezTo>
                  <a:lnTo>
                    <a:pt x="23" y="6"/>
                  </a:lnTo>
                  <a:cubicBezTo>
                    <a:pt x="18" y="12"/>
                    <a:pt x="12" y="17"/>
                    <a:pt x="7" y="23"/>
                  </a:cubicBezTo>
                  <a:lnTo>
                    <a:pt x="1" y="28"/>
                  </a:lnTo>
                  <a:cubicBezTo>
                    <a:pt x="1" y="35"/>
                    <a:pt x="2" y="37"/>
                    <a:pt x="4" y="37"/>
                  </a:cubicBezTo>
                  <a:cubicBezTo>
                    <a:pt x="10" y="37"/>
                    <a:pt x="19" y="23"/>
                    <a:pt x="23" y="23"/>
                  </a:cubicBezTo>
                  <a:lnTo>
                    <a:pt x="23" y="23"/>
                  </a:lnTo>
                  <a:lnTo>
                    <a:pt x="18" y="45"/>
                  </a:lnTo>
                  <a:lnTo>
                    <a:pt x="29" y="28"/>
                  </a:lnTo>
                  <a:lnTo>
                    <a:pt x="29" y="28"/>
                  </a:lnTo>
                  <a:cubicBezTo>
                    <a:pt x="29" y="34"/>
                    <a:pt x="29" y="45"/>
                    <a:pt x="23" y="45"/>
                  </a:cubicBezTo>
                  <a:cubicBezTo>
                    <a:pt x="25" y="48"/>
                    <a:pt x="26" y="49"/>
                    <a:pt x="27" y="49"/>
                  </a:cubicBezTo>
                  <a:cubicBezTo>
                    <a:pt x="28" y="49"/>
                    <a:pt x="29" y="47"/>
                    <a:pt x="31" y="47"/>
                  </a:cubicBezTo>
                  <a:cubicBezTo>
                    <a:pt x="32" y="47"/>
                    <a:pt x="33" y="48"/>
                    <a:pt x="35" y="51"/>
                  </a:cubicBezTo>
                  <a:cubicBezTo>
                    <a:pt x="35" y="51"/>
                    <a:pt x="35" y="56"/>
                    <a:pt x="35" y="56"/>
                  </a:cubicBezTo>
                  <a:lnTo>
                    <a:pt x="40" y="51"/>
                  </a:lnTo>
                  <a:lnTo>
                    <a:pt x="40" y="51"/>
                  </a:lnTo>
                  <a:cubicBezTo>
                    <a:pt x="35" y="57"/>
                    <a:pt x="40" y="62"/>
                    <a:pt x="35" y="62"/>
                  </a:cubicBezTo>
                  <a:cubicBezTo>
                    <a:pt x="36" y="64"/>
                    <a:pt x="38" y="65"/>
                    <a:pt x="40" y="65"/>
                  </a:cubicBezTo>
                  <a:cubicBezTo>
                    <a:pt x="45" y="65"/>
                    <a:pt x="49" y="57"/>
                    <a:pt x="50" y="57"/>
                  </a:cubicBezTo>
                  <a:cubicBezTo>
                    <a:pt x="51" y="57"/>
                    <a:pt x="51" y="58"/>
                    <a:pt x="51" y="62"/>
                  </a:cubicBezTo>
                  <a:cubicBezTo>
                    <a:pt x="68" y="56"/>
                    <a:pt x="57" y="51"/>
                    <a:pt x="68" y="34"/>
                  </a:cubicBezTo>
                  <a:lnTo>
                    <a:pt x="68" y="68"/>
                  </a:lnTo>
                  <a:lnTo>
                    <a:pt x="74" y="56"/>
                  </a:lnTo>
                  <a:cubicBezTo>
                    <a:pt x="74" y="56"/>
                    <a:pt x="74" y="56"/>
                    <a:pt x="74" y="62"/>
                  </a:cubicBezTo>
                  <a:cubicBezTo>
                    <a:pt x="79" y="51"/>
                    <a:pt x="74" y="56"/>
                    <a:pt x="79" y="45"/>
                  </a:cubicBezTo>
                  <a:cubicBezTo>
                    <a:pt x="81" y="51"/>
                    <a:pt x="84" y="52"/>
                    <a:pt x="86" y="52"/>
                  </a:cubicBezTo>
                  <a:cubicBezTo>
                    <a:pt x="88" y="52"/>
                    <a:pt x="90" y="51"/>
                    <a:pt x="92" y="51"/>
                  </a:cubicBezTo>
                  <a:cubicBezTo>
                    <a:pt x="93" y="51"/>
                    <a:pt x="94" y="52"/>
                    <a:pt x="95" y="53"/>
                  </a:cubicBezTo>
                  <a:lnTo>
                    <a:pt x="95" y="53"/>
                  </a:lnTo>
                  <a:cubicBezTo>
                    <a:pt x="95" y="52"/>
                    <a:pt x="95" y="52"/>
                    <a:pt x="96" y="51"/>
                  </a:cubicBezTo>
                  <a:lnTo>
                    <a:pt x="96" y="51"/>
                  </a:lnTo>
                  <a:cubicBezTo>
                    <a:pt x="96" y="54"/>
                    <a:pt x="96" y="56"/>
                    <a:pt x="97" y="57"/>
                  </a:cubicBezTo>
                  <a:lnTo>
                    <a:pt x="97" y="57"/>
                  </a:lnTo>
                  <a:cubicBezTo>
                    <a:pt x="96" y="57"/>
                    <a:pt x="96" y="56"/>
                    <a:pt x="96" y="56"/>
                  </a:cubicBezTo>
                  <a:lnTo>
                    <a:pt x="96" y="56"/>
                  </a:lnTo>
                  <a:cubicBezTo>
                    <a:pt x="96" y="58"/>
                    <a:pt x="96" y="60"/>
                    <a:pt x="96" y="62"/>
                  </a:cubicBezTo>
                  <a:cubicBezTo>
                    <a:pt x="97" y="61"/>
                    <a:pt x="98" y="60"/>
                    <a:pt x="98" y="59"/>
                  </a:cubicBezTo>
                  <a:lnTo>
                    <a:pt x="98" y="59"/>
                  </a:lnTo>
                  <a:cubicBezTo>
                    <a:pt x="98" y="60"/>
                    <a:pt x="98" y="60"/>
                    <a:pt x="99" y="60"/>
                  </a:cubicBezTo>
                  <a:cubicBezTo>
                    <a:pt x="101" y="60"/>
                    <a:pt x="106" y="54"/>
                    <a:pt x="109" y="54"/>
                  </a:cubicBezTo>
                  <a:cubicBezTo>
                    <a:pt x="111" y="54"/>
                    <a:pt x="112" y="54"/>
                    <a:pt x="113" y="56"/>
                  </a:cubicBezTo>
                  <a:cubicBezTo>
                    <a:pt x="107" y="68"/>
                    <a:pt x="102" y="62"/>
                    <a:pt x="107" y="73"/>
                  </a:cubicBezTo>
                  <a:cubicBezTo>
                    <a:pt x="109" y="67"/>
                    <a:pt x="111" y="64"/>
                    <a:pt x="112" y="64"/>
                  </a:cubicBezTo>
                  <a:cubicBezTo>
                    <a:pt x="116" y="64"/>
                    <a:pt x="119" y="74"/>
                    <a:pt x="123" y="74"/>
                  </a:cubicBezTo>
                  <a:cubicBezTo>
                    <a:pt x="123" y="74"/>
                    <a:pt x="124" y="74"/>
                    <a:pt x="124" y="73"/>
                  </a:cubicBezTo>
                  <a:cubicBezTo>
                    <a:pt x="124" y="79"/>
                    <a:pt x="124" y="79"/>
                    <a:pt x="124" y="84"/>
                  </a:cubicBezTo>
                  <a:cubicBezTo>
                    <a:pt x="124" y="84"/>
                    <a:pt x="130" y="73"/>
                    <a:pt x="130" y="68"/>
                  </a:cubicBezTo>
                  <a:cubicBezTo>
                    <a:pt x="130" y="65"/>
                    <a:pt x="133" y="65"/>
                    <a:pt x="136" y="65"/>
                  </a:cubicBezTo>
                  <a:cubicBezTo>
                    <a:pt x="140" y="65"/>
                    <a:pt x="144" y="65"/>
                    <a:pt x="147" y="62"/>
                  </a:cubicBezTo>
                  <a:lnTo>
                    <a:pt x="147" y="62"/>
                  </a:lnTo>
                  <a:cubicBezTo>
                    <a:pt x="141" y="68"/>
                    <a:pt x="158" y="73"/>
                    <a:pt x="163" y="79"/>
                  </a:cubicBezTo>
                  <a:lnTo>
                    <a:pt x="163" y="84"/>
                  </a:lnTo>
                  <a:cubicBezTo>
                    <a:pt x="169" y="68"/>
                    <a:pt x="175" y="73"/>
                    <a:pt x="180" y="68"/>
                  </a:cubicBezTo>
                  <a:lnTo>
                    <a:pt x="180" y="68"/>
                  </a:lnTo>
                  <a:cubicBezTo>
                    <a:pt x="180" y="79"/>
                    <a:pt x="180" y="84"/>
                    <a:pt x="175" y="84"/>
                  </a:cubicBezTo>
                  <a:lnTo>
                    <a:pt x="180" y="84"/>
                  </a:lnTo>
                  <a:cubicBezTo>
                    <a:pt x="186" y="79"/>
                    <a:pt x="186" y="79"/>
                    <a:pt x="191" y="79"/>
                  </a:cubicBezTo>
                  <a:lnTo>
                    <a:pt x="186" y="90"/>
                  </a:lnTo>
                  <a:cubicBezTo>
                    <a:pt x="190" y="90"/>
                    <a:pt x="197" y="81"/>
                    <a:pt x="203" y="81"/>
                  </a:cubicBezTo>
                  <a:cubicBezTo>
                    <a:pt x="205" y="81"/>
                    <a:pt x="207" y="82"/>
                    <a:pt x="208" y="84"/>
                  </a:cubicBezTo>
                  <a:cubicBezTo>
                    <a:pt x="214" y="73"/>
                    <a:pt x="208" y="51"/>
                    <a:pt x="214" y="45"/>
                  </a:cubicBezTo>
                  <a:cubicBezTo>
                    <a:pt x="214" y="51"/>
                    <a:pt x="214" y="62"/>
                    <a:pt x="214" y="62"/>
                  </a:cubicBezTo>
                  <a:cubicBezTo>
                    <a:pt x="214" y="62"/>
                    <a:pt x="214" y="60"/>
                    <a:pt x="215" y="60"/>
                  </a:cubicBezTo>
                  <a:cubicBezTo>
                    <a:pt x="216" y="60"/>
                    <a:pt x="217" y="60"/>
                    <a:pt x="219" y="62"/>
                  </a:cubicBezTo>
                  <a:cubicBezTo>
                    <a:pt x="219" y="73"/>
                    <a:pt x="219" y="73"/>
                    <a:pt x="219" y="79"/>
                  </a:cubicBezTo>
                  <a:cubicBezTo>
                    <a:pt x="219" y="79"/>
                    <a:pt x="219" y="76"/>
                    <a:pt x="218" y="76"/>
                  </a:cubicBezTo>
                  <a:cubicBezTo>
                    <a:pt x="217" y="76"/>
                    <a:pt x="216" y="77"/>
                    <a:pt x="214" y="79"/>
                  </a:cubicBezTo>
                  <a:cubicBezTo>
                    <a:pt x="219" y="79"/>
                    <a:pt x="225" y="84"/>
                    <a:pt x="225" y="90"/>
                  </a:cubicBezTo>
                  <a:cubicBezTo>
                    <a:pt x="225" y="84"/>
                    <a:pt x="225" y="79"/>
                    <a:pt x="231" y="79"/>
                  </a:cubicBezTo>
                  <a:cubicBezTo>
                    <a:pt x="236" y="79"/>
                    <a:pt x="231" y="90"/>
                    <a:pt x="236" y="96"/>
                  </a:cubicBezTo>
                  <a:cubicBezTo>
                    <a:pt x="236" y="90"/>
                    <a:pt x="242" y="96"/>
                    <a:pt x="242" y="84"/>
                  </a:cubicBezTo>
                  <a:cubicBezTo>
                    <a:pt x="242" y="84"/>
                    <a:pt x="242" y="90"/>
                    <a:pt x="242" y="90"/>
                  </a:cubicBezTo>
                  <a:cubicBezTo>
                    <a:pt x="247" y="84"/>
                    <a:pt x="264" y="90"/>
                    <a:pt x="259" y="79"/>
                  </a:cubicBezTo>
                  <a:cubicBezTo>
                    <a:pt x="259" y="73"/>
                    <a:pt x="259" y="73"/>
                    <a:pt x="259" y="73"/>
                  </a:cubicBezTo>
                  <a:cubicBezTo>
                    <a:pt x="261" y="71"/>
                    <a:pt x="263" y="70"/>
                    <a:pt x="265" y="70"/>
                  </a:cubicBezTo>
                  <a:cubicBezTo>
                    <a:pt x="273" y="70"/>
                    <a:pt x="282" y="80"/>
                    <a:pt x="292" y="80"/>
                  </a:cubicBezTo>
                  <a:cubicBezTo>
                    <a:pt x="294" y="80"/>
                    <a:pt x="296" y="80"/>
                    <a:pt x="298" y="79"/>
                  </a:cubicBezTo>
                  <a:lnTo>
                    <a:pt x="298" y="84"/>
                  </a:lnTo>
                  <a:cubicBezTo>
                    <a:pt x="303" y="79"/>
                    <a:pt x="309" y="84"/>
                    <a:pt x="315" y="73"/>
                  </a:cubicBezTo>
                  <a:cubicBezTo>
                    <a:pt x="320" y="73"/>
                    <a:pt x="320" y="84"/>
                    <a:pt x="320" y="90"/>
                  </a:cubicBezTo>
                  <a:cubicBezTo>
                    <a:pt x="323" y="87"/>
                    <a:pt x="325" y="84"/>
                    <a:pt x="327" y="84"/>
                  </a:cubicBezTo>
                  <a:cubicBezTo>
                    <a:pt x="329" y="84"/>
                    <a:pt x="332" y="85"/>
                    <a:pt x="337" y="90"/>
                  </a:cubicBezTo>
                  <a:cubicBezTo>
                    <a:pt x="333" y="92"/>
                    <a:pt x="332" y="93"/>
                    <a:pt x="331" y="94"/>
                  </a:cubicBezTo>
                  <a:lnTo>
                    <a:pt x="331" y="94"/>
                  </a:lnTo>
                  <a:cubicBezTo>
                    <a:pt x="331" y="94"/>
                    <a:pt x="331" y="94"/>
                    <a:pt x="331" y="94"/>
                  </a:cubicBezTo>
                  <a:lnTo>
                    <a:pt x="331" y="94"/>
                  </a:lnTo>
                  <a:cubicBezTo>
                    <a:pt x="331" y="94"/>
                    <a:pt x="331" y="94"/>
                    <a:pt x="331" y="94"/>
                  </a:cubicBezTo>
                  <a:cubicBezTo>
                    <a:pt x="331" y="94"/>
                    <a:pt x="331" y="94"/>
                    <a:pt x="331" y="94"/>
                  </a:cubicBezTo>
                  <a:lnTo>
                    <a:pt x="331" y="94"/>
                  </a:lnTo>
                  <a:cubicBezTo>
                    <a:pt x="334" y="97"/>
                    <a:pt x="336" y="99"/>
                    <a:pt x="338" y="99"/>
                  </a:cubicBezTo>
                  <a:cubicBezTo>
                    <a:pt x="339" y="99"/>
                    <a:pt x="340" y="97"/>
                    <a:pt x="343" y="90"/>
                  </a:cubicBezTo>
                  <a:cubicBezTo>
                    <a:pt x="343" y="107"/>
                    <a:pt x="348" y="107"/>
                    <a:pt x="354" y="107"/>
                  </a:cubicBezTo>
                  <a:lnTo>
                    <a:pt x="348" y="96"/>
                  </a:lnTo>
                  <a:lnTo>
                    <a:pt x="359" y="96"/>
                  </a:lnTo>
                  <a:lnTo>
                    <a:pt x="354" y="112"/>
                  </a:lnTo>
                  <a:cubicBezTo>
                    <a:pt x="357" y="117"/>
                    <a:pt x="360" y="118"/>
                    <a:pt x="363" y="118"/>
                  </a:cubicBezTo>
                  <a:cubicBezTo>
                    <a:pt x="373" y="118"/>
                    <a:pt x="382" y="104"/>
                    <a:pt x="387" y="104"/>
                  </a:cubicBezTo>
                  <a:cubicBezTo>
                    <a:pt x="390" y="104"/>
                    <a:pt x="392" y="106"/>
                    <a:pt x="393" y="112"/>
                  </a:cubicBezTo>
                  <a:cubicBezTo>
                    <a:pt x="399" y="101"/>
                    <a:pt x="387" y="107"/>
                    <a:pt x="393" y="96"/>
                  </a:cubicBezTo>
                  <a:lnTo>
                    <a:pt x="393" y="96"/>
                  </a:lnTo>
                  <a:cubicBezTo>
                    <a:pt x="399" y="96"/>
                    <a:pt x="404" y="118"/>
                    <a:pt x="404" y="118"/>
                  </a:cubicBezTo>
                  <a:cubicBezTo>
                    <a:pt x="406" y="120"/>
                    <a:pt x="407" y="120"/>
                    <a:pt x="408" y="120"/>
                  </a:cubicBezTo>
                  <a:cubicBezTo>
                    <a:pt x="415" y="120"/>
                    <a:pt x="417" y="101"/>
                    <a:pt x="424" y="101"/>
                  </a:cubicBezTo>
                  <a:cubicBezTo>
                    <a:pt x="425" y="101"/>
                    <a:pt x="426" y="101"/>
                    <a:pt x="427" y="101"/>
                  </a:cubicBezTo>
                  <a:cubicBezTo>
                    <a:pt x="421" y="96"/>
                    <a:pt x="421" y="84"/>
                    <a:pt x="432" y="79"/>
                  </a:cubicBezTo>
                  <a:cubicBezTo>
                    <a:pt x="438" y="79"/>
                    <a:pt x="438" y="101"/>
                    <a:pt x="432" y="107"/>
                  </a:cubicBezTo>
                  <a:cubicBezTo>
                    <a:pt x="432" y="107"/>
                    <a:pt x="432" y="107"/>
                    <a:pt x="432" y="101"/>
                  </a:cubicBezTo>
                  <a:cubicBezTo>
                    <a:pt x="429" y="104"/>
                    <a:pt x="428" y="106"/>
                    <a:pt x="427" y="107"/>
                  </a:cubicBezTo>
                  <a:lnTo>
                    <a:pt x="427" y="107"/>
                  </a:lnTo>
                  <a:cubicBezTo>
                    <a:pt x="427" y="107"/>
                    <a:pt x="427" y="107"/>
                    <a:pt x="427" y="107"/>
                  </a:cubicBezTo>
                  <a:lnTo>
                    <a:pt x="427" y="112"/>
                  </a:lnTo>
                  <a:cubicBezTo>
                    <a:pt x="427" y="110"/>
                    <a:pt x="427" y="109"/>
                    <a:pt x="427" y="107"/>
                  </a:cubicBezTo>
                  <a:lnTo>
                    <a:pt x="427" y="107"/>
                  </a:lnTo>
                  <a:cubicBezTo>
                    <a:pt x="433" y="113"/>
                    <a:pt x="443" y="113"/>
                    <a:pt x="438" y="124"/>
                  </a:cubicBezTo>
                  <a:cubicBezTo>
                    <a:pt x="441" y="120"/>
                    <a:pt x="442" y="117"/>
                    <a:pt x="442" y="115"/>
                  </a:cubicBezTo>
                  <a:lnTo>
                    <a:pt x="442" y="115"/>
                  </a:lnTo>
                  <a:cubicBezTo>
                    <a:pt x="443" y="115"/>
                    <a:pt x="445" y="115"/>
                    <a:pt x="447" y="115"/>
                  </a:cubicBezTo>
                  <a:cubicBezTo>
                    <a:pt x="450" y="115"/>
                    <a:pt x="455" y="115"/>
                    <a:pt x="460" y="118"/>
                  </a:cubicBezTo>
                  <a:cubicBezTo>
                    <a:pt x="460" y="112"/>
                    <a:pt x="460" y="107"/>
                    <a:pt x="460" y="107"/>
                  </a:cubicBezTo>
                  <a:cubicBezTo>
                    <a:pt x="462" y="109"/>
                    <a:pt x="464" y="110"/>
                    <a:pt x="465" y="110"/>
                  </a:cubicBezTo>
                  <a:cubicBezTo>
                    <a:pt x="470" y="110"/>
                    <a:pt x="468" y="96"/>
                    <a:pt x="477" y="96"/>
                  </a:cubicBezTo>
                  <a:lnTo>
                    <a:pt x="477" y="96"/>
                  </a:lnTo>
                  <a:cubicBezTo>
                    <a:pt x="477" y="105"/>
                    <a:pt x="473" y="114"/>
                    <a:pt x="478" y="114"/>
                  </a:cubicBezTo>
                  <a:cubicBezTo>
                    <a:pt x="479" y="114"/>
                    <a:pt x="481" y="114"/>
                    <a:pt x="483" y="112"/>
                  </a:cubicBezTo>
                  <a:lnTo>
                    <a:pt x="483" y="112"/>
                  </a:lnTo>
                  <a:cubicBezTo>
                    <a:pt x="488" y="118"/>
                    <a:pt x="483" y="124"/>
                    <a:pt x="477" y="129"/>
                  </a:cubicBezTo>
                  <a:cubicBezTo>
                    <a:pt x="480" y="127"/>
                    <a:pt x="482" y="126"/>
                    <a:pt x="484" y="126"/>
                  </a:cubicBezTo>
                  <a:cubicBezTo>
                    <a:pt x="491" y="126"/>
                    <a:pt x="495" y="136"/>
                    <a:pt x="499" y="141"/>
                  </a:cubicBezTo>
                  <a:lnTo>
                    <a:pt x="499" y="129"/>
                  </a:lnTo>
                  <a:cubicBezTo>
                    <a:pt x="499" y="135"/>
                    <a:pt x="505" y="135"/>
                    <a:pt x="505" y="135"/>
                  </a:cubicBezTo>
                  <a:cubicBezTo>
                    <a:pt x="505" y="129"/>
                    <a:pt x="499" y="118"/>
                    <a:pt x="505" y="107"/>
                  </a:cubicBezTo>
                  <a:cubicBezTo>
                    <a:pt x="506" y="108"/>
                    <a:pt x="508" y="109"/>
                    <a:pt x="509" y="109"/>
                  </a:cubicBezTo>
                  <a:cubicBezTo>
                    <a:pt x="510" y="109"/>
                    <a:pt x="512" y="108"/>
                    <a:pt x="513" y="108"/>
                  </a:cubicBezTo>
                  <a:cubicBezTo>
                    <a:pt x="515" y="108"/>
                    <a:pt x="516" y="110"/>
                    <a:pt x="516" y="118"/>
                  </a:cubicBezTo>
                  <a:cubicBezTo>
                    <a:pt x="516" y="117"/>
                    <a:pt x="515" y="117"/>
                    <a:pt x="515" y="117"/>
                  </a:cubicBezTo>
                  <a:lnTo>
                    <a:pt x="515" y="117"/>
                  </a:lnTo>
                  <a:cubicBezTo>
                    <a:pt x="512" y="117"/>
                    <a:pt x="516" y="135"/>
                    <a:pt x="511" y="135"/>
                  </a:cubicBezTo>
                  <a:lnTo>
                    <a:pt x="516" y="135"/>
                  </a:lnTo>
                  <a:cubicBezTo>
                    <a:pt x="516" y="135"/>
                    <a:pt x="516" y="141"/>
                    <a:pt x="516" y="141"/>
                  </a:cubicBezTo>
                  <a:cubicBezTo>
                    <a:pt x="517" y="142"/>
                    <a:pt x="518" y="143"/>
                    <a:pt x="519" y="143"/>
                  </a:cubicBezTo>
                  <a:cubicBezTo>
                    <a:pt x="522" y="143"/>
                    <a:pt x="524" y="124"/>
                    <a:pt x="533" y="124"/>
                  </a:cubicBezTo>
                  <a:lnTo>
                    <a:pt x="533" y="124"/>
                  </a:lnTo>
                  <a:cubicBezTo>
                    <a:pt x="530" y="129"/>
                    <a:pt x="530" y="133"/>
                    <a:pt x="531" y="136"/>
                  </a:cubicBezTo>
                  <a:lnTo>
                    <a:pt x="531" y="136"/>
                  </a:lnTo>
                  <a:cubicBezTo>
                    <a:pt x="531" y="130"/>
                    <a:pt x="535" y="122"/>
                    <a:pt x="539" y="118"/>
                  </a:cubicBezTo>
                  <a:cubicBezTo>
                    <a:pt x="540" y="119"/>
                    <a:pt x="541" y="120"/>
                    <a:pt x="541" y="120"/>
                  </a:cubicBezTo>
                  <a:cubicBezTo>
                    <a:pt x="544" y="120"/>
                    <a:pt x="545" y="116"/>
                    <a:pt x="547" y="116"/>
                  </a:cubicBezTo>
                  <a:cubicBezTo>
                    <a:pt x="548" y="116"/>
                    <a:pt x="549" y="117"/>
                    <a:pt x="550" y="118"/>
                  </a:cubicBezTo>
                  <a:lnTo>
                    <a:pt x="544" y="112"/>
                  </a:lnTo>
                  <a:cubicBezTo>
                    <a:pt x="544" y="101"/>
                    <a:pt x="550" y="107"/>
                    <a:pt x="555" y="101"/>
                  </a:cubicBezTo>
                  <a:lnTo>
                    <a:pt x="555" y="101"/>
                  </a:lnTo>
                  <a:cubicBezTo>
                    <a:pt x="555" y="107"/>
                    <a:pt x="550" y="107"/>
                    <a:pt x="550" y="112"/>
                  </a:cubicBezTo>
                  <a:cubicBezTo>
                    <a:pt x="551" y="109"/>
                    <a:pt x="552" y="107"/>
                    <a:pt x="554" y="107"/>
                  </a:cubicBezTo>
                  <a:cubicBezTo>
                    <a:pt x="558" y="107"/>
                    <a:pt x="562" y="119"/>
                    <a:pt x="569" y="119"/>
                  </a:cubicBezTo>
                  <a:cubicBezTo>
                    <a:pt x="570" y="119"/>
                    <a:pt x="571" y="119"/>
                    <a:pt x="572" y="118"/>
                  </a:cubicBezTo>
                  <a:lnTo>
                    <a:pt x="572" y="118"/>
                  </a:lnTo>
                  <a:cubicBezTo>
                    <a:pt x="572" y="124"/>
                    <a:pt x="567" y="135"/>
                    <a:pt x="572" y="135"/>
                  </a:cubicBezTo>
                  <a:cubicBezTo>
                    <a:pt x="574" y="133"/>
                    <a:pt x="576" y="132"/>
                    <a:pt x="577" y="132"/>
                  </a:cubicBezTo>
                  <a:cubicBezTo>
                    <a:pt x="581" y="132"/>
                    <a:pt x="580" y="141"/>
                    <a:pt x="586" y="141"/>
                  </a:cubicBezTo>
                  <a:cubicBezTo>
                    <a:pt x="587" y="141"/>
                    <a:pt x="588" y="141"/>
                    <a:pt x="589" y="141"/>
                  </a:cubicBezTo>
                  <a:cubicBezTo>
                    <a:pt x="589" y="129"/>
                    <a:pt x="589" y="129"/>
                    <a:pt x="595" y="124"/>
                  </a:cubicBezTo>
                  <a:lnTo>
                    <a:pt x="595" y="124"/>
                  </a:lnTo>
                  <a:lnTo>
                    <a:pt x="578" y="129"/>
                  </a:lnTo>
                  <a:lnTo>
                    <a:pt x="578" y="129"/>
                  </a:lnTo>
                  <a:lnTo>
                    <a:pt x="589" y="112"/>
                  </a:lnTo>
                  <a:lnTo>
                    <a:pt x="589" y="112"/>
                  </a:lnTo>
                  <a:cubicBezTo>
                    <a:pt x="583" y="112"/>
                    <a:pt x="578" y="118"/>
                    <a:pt x="578" y="118"/>
                  </a:cubicBezTo>
                  <a:cubicBezTo>
                    <a:pt x="582" y="109"/>
                    <a:pt x="583" y="111"/>
                    <a:pt x="580" y="106"/>
                  </a:cubicBezTo>
                  <a:lnTo>
                    <a:pt x="580" y="106"/>
                  </a:lnTo>
                  <a:cubicBezTo>
                    <a:pt x="581" y="106"/>
                    <a:pt x="582" y="107"/>
                    <a:pt x="583" y="107"/>
                  </a:cubicBezTo>
                  <a:cubicBezTo>
                    <a:pt x="587" y="107"/>
                    <a:pt x="593" y="99"/>
                    <a:pt x="597" y="99"/>
                  </a:cubicBezTo>
                  <a:cubicBezTo>
                    <a:pt x="598" y="99"/>
                    <a:pt x="599" y="99"/>
                    <a:pt x="600" y="101"/>
                  </a:cubicBezTo>
                  <a:lnTo>
                    <a:pt x="595" y="129"/>
                  </a:lnTo>
                  <a:cubicBezTo>
                    <a:pt x="597" y="133"/>
                    <a:pt x="600" y="135"/>
                    <a:pt x="603" y="135"/>
                  </a:cubicBezTo>
                  <a:cubicBezTo>
                    <a:pt x="609" y="135"/>
                    <a:pt x="616" y="127"/>
                    <a:pt x="622" y="127"/>
                  </a:cubicBezTo>
                  <a:cubicBezTo>
                    <a:pt x="624" y="127"/>
                    <a:pt x="626" y="127"/>
                    <a:pt x="628" y="129"/>
                  </a:cubicBezTo>
                  <a:lnTo>
                    <a:pt x="623" y="124"/>
                  </a:lnTo>
                  <a:cubicBezTo>
                    <a:pt x="625" y="118"/>
                    <a:pt x="628" y="117"/>
                    <a:pt x="630" y="117"/>
                  </a:cubicBezTo>
                  <a:cubicBezTo>
                    <a:pt x="632" y="117"/>
                    <a:pt x="634" y="118"/>
                    <a:pt x="634" y="118"/>
                  </a:cubicBezTo>
                  <a:cubicBezTo>
                    <a:pt x="634" y="124"/>
                    <a:pt x="639" y="129"/>
                    <a:pt x="639" y="135"/>
                  </a:cubicBezTo>
                  <a:cubicBezTo>
                    <a:pt x="639" y="129"/>
                    <a:pt x="651" y="135"/>
                    <a:pt x="651" y="118"/>
                  </a:cubicBezTo>
                  <a:lnTo>
                    <a:pt x="656" y="129"/>
                  </a:lnTo>
                  <a:cubicBezTo>
                    <a:pt x="657" y="130"/>
                    <a:pt x="658" y="130"/>
                    <a:pt x="659" y="130"/>
                  </a:cubicBezTo>
                  <a:cubicBezTo>
                    <a:pt x="667" y="130"/>
                    <a:pt x="668" y="107"/>
                    <a:pt x="679" y="107"/>
                  </a:cubicBezTo>
                  <a:lnTo>
                    <a:pt x="679" y="107"/>
                  </a:lnTo>
                  <a:cubicBezTo>
                    <a:pt x="673" y="118"/>
                    <a:pt x="679" y="124"/>
                    <a:pt x="673" y="135"/>
                  </a:cubicBezTo>
                  <a:cubicBezTo>
                    <a:pt x="679" y="135"/>
                    <a:pt x="679" y="135"/>
                    <a:pt x="679" y="129"/>
                  </a:cubicBezTo>
                  <a:cubicBezTo>
                    <a:pt x="679" y="130"/>
                    <a:pt x="679" y="130"/>
                    <a:pt x="679" y="130"/>
                  </a:cubicBezTo>
                  <a:cubicBezTo>
                    <a:pt x="681" y="130"/>
                    <a:pt x="687" y="123"/>
                    <a:pt x="689" y="123"/>
                  </a:cubicBezTo>
                  <a:cubicBezTo>
                    <a:pt x="690" y="123"/>
                    <a:pt x="690" y="123"/>
                    <a:pt x="690" y="124"/>
                  </a:cubicBezTo>
                  <a:cubicBezTo>
                    <a:pt x="695" y="124"/>
                    <a:pt x="695" y="112"/>
                    <a:pt x="701" y="112"/>
                  </a:cubicBezTo>
                  <a:cubicBezTo>
                    <a:pt x="701" y="112"/>
                    <a:pt x="701" y="118"/>
                    <a:pt x="701" y="118"/>
                  </a:cubicBezTo>
                  <a:cubicBezTo>
                    <a:pt x="701" y="113"/>
                    <a:pt x="705" y="113"/>
                    <a:pt x="702" y="105"/>
                  </a:cubicBezTo>
                  <a:lnTo>
                    <a:pt x="702" y="105"/>
                  </a:lnTo>
                  <a:cubicBezTo>
                    <a:pt x="707" y="113"/>
                    <a:pt x="712" y="115"/>
                    <a:pt x="717" y="115"/>
                  </a:cubicBezTo>
                  <a:cubicBezTo>
                    <a:pt x="720" y="115"/>
                    <a:pt x="723" y="114"/>
                    <a:pt x="727" y="114"/>
                  </a:cubicBezTo>
                  <a:cubicBezTo>
                    <a:pt x="731" y="114"/>
                    <a:pt x="736" y="116"/>
                    <a:pt x="740" y="124"/>
                  </a:cubicBezTo>
                  <a:lnTo>
                    <a:pt x="763" y="124"/>
                  </a:lnTo>
                  <a:cubicBezTo>
                    <a:pt x="763" y="125"/>
                    <a:pt x="764" y="126"/>
                    <a:pt x="765" y="126"/>
                  </a:cubicBezTo>
                  <a:cubicBezTo>
                    <a:pt x="768" y="126"/>
                    <a:pt x="770" y="106"/>
                    <a:pt x="777" y="106"/>
                  </a:cubicBezTo>
                  <a:cubicBezTo>
                    <a:pt x="778" y="106"/>
                    <a:pt x="779" y="106"/>
                    <a:pt x="779" y="107"/>
                  </a:cubicBezTo>
                  <a:cubicBezTo>
                    <a:pt x="785" y="124"/>
                    <a:pt x="774" y="118"/>
                    <a:pt x="774" y="124"/>
                  </a:cubicBezTo>
                  <a:cubicBezTo>
                    <a:pt x="774" y="133"/>
                    <a:pt x="775" y="135"/>
                    <a:pt x="777" y="135"/>
                  </a:cubicBezTo>
                  <a:cubicBezTo>
                    <a:pt x="780" y="135"/>
                    <a:pt x="784" y="130"/>
                    <a:pt x="789" y="130"/>
                  </a:cubicBezTo>
                  <a:cubicBezTo>
                    <a:pt x="791" y="130"/>
                    <a:pt x="794" y="131"/>
                    <a:pt x="796" y="135"/>
                  </a:cubicBezTo>
                  <a:lnTo>
                    <a:pt x="791" y="141"/>
                  </a:lnTo>
                  <a:cubicBezTo>
                    <a:pt x="792" y="143"/>
                    <a:pt x="793" y="144"/>
                    <a:pt x="795" y="144"/>
                  </a:cubicBezTo>
                  <a:cubicBezTo>
                    <a:pt x="800" y="144"/>
                    <a:pt x="809" y="129"/>
                    <a:pt x="813" y="129"/>
                  </a:cubicBezTo>
                  <a:cubicBezTo>
                    <a:pt x="813" y="129"/>
                    <a:pt x="813" y="135"/>
                    <a:pt x="813" y="135"/>
                  </a:cubicBezTo>
                  <a:cubicBezTo>
                    <a:pt x="819" y="124"/>
                    <a:pt x="835" y="118"/>
                    <a:pt x="841" y="112"/>
                  </a:cubicBezTo>
                  <a:lnTo>
                    <a:pt x="841" y="112"/>
                  </a:lnTo>
                  <a:cubicBezTo>
                    <a:pt x="841" y="124"/>
                    <a:pt x="835" y="118"/>
                    <a:pt x="835" y="129"/>
                  </a:cubicBezTo>
                  <a:lnTo>
                    <a:pt x="835" y="129"/>
                  </a:lnTo>
                  <a:cubicBezTo>
                    <a:pt x="841" y="129"/>
                    <a:pt x="841" y="112"/>
                    <a:pt x="847" y="107"/>
                  </a:cubicBezTo>
                  <a:cubicBezTo>
                    <a:pt x="847" y="118"/>
                    <a:pt x="852" y="124"/>
                    <a:pt x="852" y="135"/>
                  </a:cubicBezTo>
                  <a:lnTo>
                    <a:pt x="847" y="135"/>
                  </a:lnTo>
                  <a:cubicBezTo>
                    <a:pt x="847" y="141"/>
                    <a:pt x="848" y="143"/>
                    <a:pt x="850" y="143"/>
                  </a:cubicBezTo>
                  <a:cubicBezTo>
                    <a:pt x="852" y="143"/>
                    <a:pt x="856" y="139"/>
                    <a:pt x="857" y="139"/>
                  </a:cubicBezTo>
                  <a:cubicBezTo>
                    <a:pt x="858" y="139"/>
                    <a:pt x="858" y="140"/>
                    <a:pt x="858" y="141"/>
                  </a:cubicBezTo>
                  <a:lnTo>
                    <a:pt x="858" y="146"/>
                  </a:lnTo>
                  <a:cubicBezTo>
                    <a:pt x="868" y="146"/>
                    <a:pt x="869" y="128"/>
                    <a:pt x="877" y="128"/>
                  </a:cubicBezTo>
                  <a:cubicBezTo>
                    <a:pt x="878" y="128"/>
                    <a:pt x="879" y="129"/>
                    <a:pt x="880" y="129"/>
                  </a:cubicBezTo>
                  <a:lnTo>
                    <a:pt x="880" y="124"/>
                  </a:lnTo>
                  <a:cubicBezTo>
                    <a:pt x="883" y="119"/>
                    <a:pt x="885" y="118"/>
                    <a:pt x="886" y="118"/>
                  </a:cubicBezTo>
                  <a:cubicBezTo>
                    <a:pt x="888" y="118"/>
                    <a:pt x="888" y="124"/>
                    <a:pt x="889" y="124"/>
                  </a:cubicBezTo>
                  <a:cubicBezTo>
                    <a:pt x="889" y="124"/>
                    <a:pt x="890" y="122"/>
                    <a:pt x="891" y="118"/>
                  </a:cubicBezTo>
                  <a:lnTo>
                    <a:pt x="891" y="141"/>
                  </a:lnTo>
                  <a:cubicBezTo>
                    <a:pt x="897" y="135"/>
                    <a:pt x="908" y="124"/>
                    <a:pt x="919" y="118"/>
                  </a:cubicBezTo>
                  <a:lnTo>
                    <a:pt x="919" y="118"/>
                  </a:lnTo>
                  <a:cubicBezTo>
                    <a:pt x="914" y="129"/>
                    <a:pt x="903" y="141"/>
                    <a:pt x="897" y="146"/>
                  </a:cubicBezTo>
                  <a:cubicBezTo>
                    <a:pt x="903" y="146"/>
                    <a:pt x="908" y="146"/>
                    <a:pt x="914" y="141"/>
                  </a:cubicBezTo>
                  <a:lnTo>
                    <a:pt x="908" y="141"/>
                  </a:lnTo>
                  <a:cubicBezTo>
                    <a:pt x="914" y="124"/>
                    <a:pt x="925" y="118"/>
                    <a:pt x="931" y="118"/>
                  </a:cubicBezTo>
                  <a:lnTo>
                    <a:pt x="931" y="118"/>
                  </a:lnTo>
                  <a:cubicBezTo>
                    <a:pt x="925" y="157"/>
                    <a:pt x="953" y="129"/>
                    <a:pt x="959" y="157"/>
                  </a:cubicBezTo>
                  <a:cubicBezTo>
                    <a:pt x="961" y="155"/>
                    <a:pt x="963" y="154"/>
                    <a:pt x="966" y="154"/>
                  </a:cubicBezTo>
                  <a:cubicBezTo>
                    <a:pt x="975" y="154"/>
                    <a:pt x="986" y="164"/>
                    <a:pt x="998" y="164"/>
                  </a:cubicBezTo>
                  <a:cubicBezTo>
                    <a:pt x="1000" y="164"/>
                    <a:pt x="1001" y="164"/>
                    <a:pt x="1003" y="163"/>
                  </a:cubicBezTo>
                  <a:cubicBezTo>
                    <a:pt x="1001" y="149"/>
                    <a:pt x="1002" y="149"/>
                    <a:pt x="1004" y="149"/>
                  </a:cubicBezTo>
                  <a:cubicBezTo>
                    <a:pt x="1006" y="149"/>
                    <a:pt x="1009" y="149"/>
                    <a:pt x="1009" y="135"/>
                  </a:cubicBezTo>
                  <a:lnTo>
                    <a:pt x="1015" y="135"/>
                  </a:lnTo>
                  <a:lnTo>
                    <a:pt x="1026" y="157"/>
                  </a:lnTo>
                  <a:cubicBezTo>
                    <a:pt x="1026" y="163"/>
                    <a:pt x="1020" y="163"/>
                    <a:pt x="1020" y="169"/>
                  </a:cubicBezTo>
                  <a:cubicBezTo>
                    <a:pt x="1031" y="169"/>
                    <a:pt x="1026" y="180"/>
                    <a:pt x="1031" y="185"/>
                  </a:cubicBezTo>
                  <a:cubicBezTo>
                    <a:pt x="1031" y="181"/>
                    <a:pt x="1031" y="177"/>
                    <a:pt x="1033" y="177"/>
                  </a:cubicBezTo>
                  <a:cubicBezTo>
                    <a:pt x="1034" y="177"/>
                    <a:pt x="1035" y="178"/>
                    <a:pt x="1037" y="180"/>
                  </a:cubicBezTo>
                  <a:lnTo>
                    <a:pt x="1031" y="163"/>
                  </a:lnTo>
                  <a:cubicBezTo>
                    <a:pt x="1034" y="161"/>
                    <a:pt x="1035" y="161"/>
                    <a:pt x="1037" y="161"/>
                  </a:cubicBezTo>
                  <a:cubicBezTo>
                    <a:pt x="1045" y="161"/>
                    <a:pt x="1045" y="178"/>
                    <a:pt x="1049" y="178"/>
                  </a:cubicBezTo>
                  <a:cubicBezTo>
                    <a:pt x="1050" y="178"/>
                    <a:pt x="1052" y="177"/>
                    <a:pt x="1054" y="174"/>
                  </a:cubicBezTo>
                  <a:lnTo>
                    <a:pt x="1054" y="174"/>
                  </a:lnTo>
                  <a:lnTo>
                    <a:pt x="1048" y="185"/>
                  </a:lnTo>
                  <a:cubicBezTo>
                    <a:pt x="1059" y="180"/>
                    <a:pt x="1076" y="185"/>
                    <a:pt x="1082" y="163"/>
                  </a:cubicBezTo>
                  <a:cubicBezTo>
                    <a:pt x="1082" y="169"/>
                    <a:pt x="1082" y="174"/>
                    <a:pt x="1082" y="174"/>
                  </a:cubicBezTo>
                  <a:cubicBezTo>
                    <a:pt x="1083" y="175"/>
                    <a:pt x="1084" y="175"/>
                    <a:pt x="1085" y="175"/>
                  </a:cubicBezTo>
                  <a:cubicBezTo>
                    <a:pt x="1094" y="175"/>
                    <a:pt x="1107" y="163"/>
                    <a:pt x="1117" y="163"/>
                  </a:cubicBezTo>
                  <a:cubicBezTo>
                    <a:pt x="1121" y="163"/>
                    <a:pt x="1124" y="165"/>
                    <a:pt x="1127" y="169"/>
                  </a:cubicBezTo>
                  <a:lnTo>
                    <a:pt x="1127" y="174"/>
                  </a:lnTo>
                  <a:cubicBezTo>
                    <a:pt x="1127" y="174"/>
                    <a:pt x="1130" y="167"/>
                    <a:pt x="1132" y="167"/>
                  </a:cubicBezTo>
                  <a:cubicBezTo>
                    <a:pt x="1132" y="167"/>
                    <a:pt x="1132" y="167"/>
                    <a:pt x="1132" y="169"/>
                  </a:cubicBezTo>
                  <a:cubicBezTo>
                    <a:pt x="1132" y="174"/>
                    <a:pt x="1132" y="180"/>
                    <a:pt x="1132" y="180"/>
                  </a:cubicBezTo>
                  <a:cubicBezTo>
                    <a:pt x="1138" y="174"/>
                    <a:pt x="1143" y="169"/>
                    <a:pt x="1143" y="169"/>
                  </a:cubicBezTo>
                  <a:lnTo>
                    <a:pt x="1143" y="180"/>
                  </a:lnTo>
                  <a:cubicBezTo>
                    <a:pt x="1145" y="180"/>
                    <a:pt x="1146" y="181"/>
                    <a:pt x="1147" y="181"/>
                  </a:cubicBezTo>
                  <a:cubicBezTo>
                    <a:pt x="1157" y="181"/>
                    <a:pt x="1167" y="162"/>
                    <a:pt x="1177" y="157"/>
                  </a:cubicBezTo>
                  <a:cubicBezTo>
                    <a:pt x="1177" y="174"/>
                    <a:pt x="1188" y="185"/>
                    <a:pt x="1194" y="185"/>
                  </a:cubicBezTo>
                  <a:lnTo>
                    <a:pt x="1194" y="191"/>
                  </a:lnTo>
                  <a:cubicBezTo>
                    <a:pt x="1196" y="192"/>
                    <a:pt x="1198" y="192"/>
                    <a:pt x="1199" y="192"/>
                  </a:cubicBezTo>
                  <a:cubicBezTo>
                    <a:pt x="1214" y="192"/>
                    <a:pt x="1229" y="173"/>
                    <a:pt x="1244" y="169"/>
                  </a:cubicBezTo>
                  <a:cubicBezTo>
                    <a:pt x="1250" y="191"/>
                    <a:pt x="1272" y="180"/>
                    <a:pt x="1289" y="197"/>
                  </a:cubicBezTo>
                  <a:cubicBezTo>
                    <a:pt x="1289" y="191"/>
                    <a:pt x="1289" y="180"/>
                    <a:pt x="1295" y="174"/>
                  </a:cubicBezTo>
                  <a:cubicBezTo>
                    <a:pt x="1296" y="175"/>
                    <a:pt x="1296" y="175"/>
                    <a:pt x="1297" y="175"/>
                  </a:cubicBezTo>
                  <a:cubicBezTo>
                    <a:pt x="1300" y="175"/>
                    <a:pt x="1302" y="172"/>
                    <a:pt x="1304" y="172"/>
                  </a:cubicBezTo>
                  <a:cubicBezTo>
                    <a:pt x="1305" y="172"/>
                    <a:pt x="1306" y="174"/>
                    <a:pt x="1306" y="180"/>
                  </a:cubicBezTo>
                  <a:lnTo>
                    <a:pt x="1300" y="180"/>
                  </a:lnTo>
                  <a:cubicBezTo>
                    <a:pt x="1304" y="195"/>
                    <a:pt x="1308" y="197"/>
                    <a:pt x="1311" y="197"/>
                  </a:cubicBezTo>
                  <a:cubicBezTo>
                    <a:pt x="1313" y="197"/>
                    <a:pt x="1315" y="197"/>
                    <a:pt x="1317" y="197"/>
                  </a:cubicBezTo>
                  <a:lnTo>
                    <a:pt x="1323" y="174"/>
                  </a:lnTo>
                  <a:cubicBezTo>
                    <a:pt x="1326" y="185"/>
                    <a:pt x="1331" y="187"/>
                    <a:pt x="1337" y="187"/>
                  </a:cubicBezTo>
                  <a:cubicBezTo>
                    <a:pt x="1344" y="187"/>
                    <a:pt x="1351" y="183"/>
                    <a:pt x="1357" y="183"/>
                  </a:cubicBezTo>
                  <a:cubicBezTo>
                    <a:pt x="1362" y="183"/>
                    <a:pt x="1366" y="186"/>
                    <a:pt x="1367" y="197"/>
                  </a:cubicBezTo>
                  <a:cubicBezTo>
                    <a:pt x="1373" y="191"/>
                    <a:pt x="1379" y="191"/>
                    <a:pt x="1384" y="185"/>
                  </a:cubicBezTo>
                  <a:lnTo>
                    <a:pt x="1384" y="185"/>
                  </a:lnTo>
                  <a:lnTo>
                    <a:pt x="1379" y="197"/>
                  </a:lnTo>
                  <a:cubicBezTo>
                    <a:pt x="1390" y="202"/>
                    <a:pt x="1395" y="202"/>
                    <a:pt x="1412" y="202"/>
                  </a:cubicBezTo>
                  <a:lnTo>
                    <a:pt x="1412" y="202"/>
                  </a:lnTo>
                  <a:cubicBezTo>
                    <a:pt x="1416" y="192"/>
                    <a:pt x="1420" y="174"/>
                    <a:pt x="1423" y="174"/>
                  </a:cubicBezTo>
                  <a:lnTo>
                    <a:pt x="1423" y="191"/>
                  </a:lnTo>
                  <a:cubicBezTo>
                    <a:pt x="1435" y="191"/>
                    <a:pt x="1443" y="198"/>
                    <a:pt x="1451" y="198"/>
                  </a:cubicBezTo>
                  <a:cubicBezTo>
                    <a:pt x="1455" y="198"/>
                    <a:pt x="1459" y="197"/>
                    <a:pt x="1463" y="191"/>
                  </a:cubicBezTo>
                  <a:cubicBezTo>
                    <a:pt x="1463" y="197"/>
                    <a:pt x="1463" y="202"/>
                    <a:pt x="1463" y="202"/>
                  </a:cubicBezTo>
                  <a:cubicBezTo>
                    <a:pt x="1466" y="202"/>
                    <a:pt x="1472" y="207"/>
                    <a:pt x="1477" y="207"/>
                  </a:cubicBezTo>
                  <a:cubicBezTo>
                    <a:pt x="1482" y="207"/>
                    <a:pt x="1485" y="204"/>
                    <a:pt x="1485" y="191"/>
                  </a:cubicBezTo>
                  <a:cubicBezTo>
                    <a:pt x="1485" y="196"/>
                    <a:pt x="1486" y="198"/>
                    <a:pt x="1488" y="198"/>
                  </a:cubicBezTo>
                  <a:cubicBezTo>
                    <a:pt x="1492" y="198"/>
                    <a:pt x="1498" y="189"/>
                    <a:pt x="1502" y="185"/>
                  </a:cubicBezTo>
                  <a:lnTo>
                    <a:pt x="1502" y="197"/>
                  </a:lnTo>
                  <a:cubicBezTo>
                    <a:pt x="1507" y="185"/>
                    <a:pt x="1507" y="180"/>
                    <a:pt x="1519" y="174"/>
                  </a:cubicBezTo>
                  <a:cubicBezTo>
                    <a:pt x="1519" y="174"/>
                    <a:pt x="1519" y="178"/>
                    <a:pt x="1519" y="180"/>
                  </a:cubicBezTo>
                  <a:cubicBezTo>
                    <a:pt x="1520" y="182"/>
                    <a:pt x="1521" y="183"/>
                    <a:pt x="1521" y="183"/>
                  </a:cubicBezTo>
                  <a:cubicBezTo>
                    <a:pt x="1524" y="183"/>
                    <a:pt x="1525" y="173"/>
                    <a:pt x="1528" y="173"/>
                  </a:cubicBezTo>
                  <a:cubicBezTo>
                    <a:pt x="1529" y="173"/>
                    <a:pt x="1529" y="173"/>
                    <a:pt x="1530" y="174"/>
                  </a:cubicBezTo>
                  <a:lnTo>
                    <a:pt x="1524" y="185"/>
                  </a:lnTo>
                  <a:cubicBezTo>
                    <a:pt x="1535" y="185"/>
                    <a:pt x="1535" y="180"/>
                    <a:pt x="1535" y="174"/>
                  </a:cubicBezTo>
                  <a:cubicBezTo>
                    <a:pt x="1537" y="173"/>
                    <a:pt x="1539" y="172"/>
                    <a:pt x="1540" y="172"/>
                  </a:cubicBezTo>
                  <a:cubicBezTo>
                    <a:pt x="1546" y="172"/>
                    <a:pt x="1552" y="178"/>
                    <a:pt x="1552" y="191"/>
                  </a:cubicBezTo>
                  <a:cubicBezTo>
                    <a:pt x="1552" y="180"/>
                    <a:pt x="1558" y="174"/>
                    <a:pt x="1558" y="174"/>
                  </a:cubicBezTo>
                  <a:cubicBezTo>
                    <a:pt x="1558" y="180"/>
                    <a:pt x="1558" y="185"/>
                    <a:pt x="1558" y="185"/>
                  </a:cubicBezTo>
                  <a:cubicBezTo>
                    <a:pt x="1559" y="186"/>
                    <a:pt x="1560" y="186"/>
                    <a:pt x="1562" y="186"/>
                  </a:cubicBezTo>
                  <a:cubicBezTo>
                    <a:pt x="1568" y="186"/>
                    <a:pt x="1572" y="179"/>
                    <a:pt x="1575" y="179"/>
                  </a:cubicBezTo>
                  <a:cubicBezTo>
                    <a:pt x="1577" y="179"/>
                    <a:pt x="1579" y="181"/>
                    <a:pt x="1580" y="185"/>
                  </a:cubicBezTo>
                  <a:cubicBezTo>
                    <a:pt x="1580" y="185"/>
                    <a:pt x="1580" y="191"/>
                    <a:pt x="1580" y="191"/>
                  </a:cubicBezTo>
                  <a:cubicBezTo>
                    <a:pt x="1576" y="191"/>
                    <a:pt x="1570" y="191"/>
                    <a:pt x="1568" y="189"/>
                  </a:cubicBezTo>
                  <a:lnTo>
                    <a:pt x="1568" y="189"/>
                  </a:lnTo>
                  <a:cubicBezTo>
                    <a:pt x="1565" y="202"/>
                    <a:pt x="1574" y="203"/>
                    <a:pt x="1563" y="219"/>
                  </a:cubicBezTo>
                  <a:cubicBezTo>
                    <a:pt x="1573" y="209"/>
                    <a:pt x="1583" y="195"/>
                    <a:pt x="1589" y="195"/>
                  </a:cubicBezTo>
                  <a:cubicBezTo>
                    <a:pt x="1590" y="195"/>
                    <a:pt x="1591" y="196"/>
                    <a:pt x="1591" y="197"/>
                  </a:cubicBezTo>
                  <a:cubicBezTo>
                    <a:pt x="1591" y="197"/>
                    <a:pt x="1591" y="202"/>
                    <a:pt x="1591" y="202"/>
                  </a:cubicBezTo>
                  <a:lnTo>
                    <a:pt x="1597" y="202"/>
                  </a:lnTo>
                  <a:cubicBezTo>
                    <a:pt x="1597" y="202"/>
                    <a:pt x="1597" y="202"/>
                    <a:pt x="1603" y="208"/>
                  </a:cubicBezTo>
                  <a:cubicBezTo>
                    <a:pt x="1603" y="208"/>
                    <a:pt x="1603" y="202"/>
                    <a:pt x="1603" y="202"/>
                  </a:cubicBezTo>
                  <a:lnTo>
                    <a:pt x="1608" y="202"/>
                  </a:lnTo>
                  <a:cubicBezTo>
                    <a:pt x="1603" y="202"/>
                    <a:pt x="1603" y="208"/>
                    <a:pt x="1603" y="208"/>
                  </a:cubicBezTo>
                  <a:cubicBezTo>
                    <a:pt x="1603" y="213"/>
                    <a:pt x="1608" y="213"/>
                    <a:pt x="1614" y="213"/>
                  </a:cubicBezTo>
                  <a:cubicBezTo>
                    <a:pt x="1614" y="197"/>
                    <a:pt x="1614" y="202"/>
                    <a:pt x="1614" y="191"/>
                  </a:cubicBezTo>
                  <a:lnTo>
                    <a:pt x="1597" y="191"/>
                  </a:lnTo>
                  <a:cubicBezTo>
                    <a:pt x="1601" y="187"/>
                    <a:pt x="1605" y="183"/>
                    <a:pt x="1607" y="183"/>
                  </a:cubicBezTo>
                  <a:cubicBezTo>
                    <a:pt x="1608" y="183"/>
                    <a:pt x="1608" y="184"/>
                    <a:pt x="1608" y="185"/>
                  </a:cubicBezTo>
                  <a:cubicBezTo>
                    <a:pt x="1614" y="180"/>
                    <a:pt x="1614" y="169"/>
                    <a:pt x="1614" y="169"/>
                  </a:cubicBezTo>
                  <a:cubicBezTo>
                    <a:pt x="1619" y="185"/>
                    <a:pt x="1631" y="197"/>
                    <a:pt x="1631" y="208"/>
                  </a:cubicBezTo>
                  <a:cubicBezTo>
                    <a:pt x="1642" y="202"/>
                    <a:pt x="1653" y="202"/>
                    <a:pt x="1664" y="180"/>
                  </a:cubicBezTo>
                  <a:cubicBezTo>
                    <a:pt x="1664" y="180"/>
                    <a:pt x="1664" y="185"/>
                    <a:pt x="1670" y="191"/>
                  </a:cubicBezTo>
                  <a:cubicBezTo>
                    <a:pt x="1667" y="194"/>
                    <a:pt x="1666" y="194"/>
                    <a:pt x="1665" y="194"/>
                  </a:cubicBezTo>
                  <a:cubicBezTo>
                    <a:pt x="1664" y="194"/>
                    <a:pt x="1664" y="194"/>
                    <a:pt x="1664" y="197"/>
                  </a:cubicBezTo>
                  <a:cubicBezTo>
                    <a:pt x="1670" y="191"/>
                    <a:pt x="1681" y="197"/>
                    <a:pt x="1681" y="180"/>
                  </a:cubicBezTo>
                  <a:lnTo>
                    <a:pt x="1681" y="180"/>
                  </a:lnTo>
                  <a:cubicBezTo>
                    <a:pt x="1690" y="184"/>
                    <a:pt x="1681" y="192"/>
                    <a:pt x="1683" y="192"/>
                  </a:cubicBezTo>
                  <a:cubicBezTo>
                    <a:pt x="1683" y="192"/>
                    <a:pt x="1685" y="192"/>
                    <a:pt x="1687" y="191"/>
                  </a:cubicBezTo>
                  <a:lnTo>
                    <a:pt x="1687" y="197"/>
                  </a:lnTo>
                  <a:cubicBezTo>
                    <a:pt x="1690" y="202"/>
                    <a:pt x="1693" y="204"/>
                    <a:pt x="1696" y="204"/>
                  </a:cubicBezTo>
                  <a:cubicBezTo>
                    <a:pt x="1708" y="204"/>
                    <a:pt x="1720" y="181"/>
                    <a:pt x="1732" y="181"/>
                  </a:cubicBezTo>
                  <a:cubicBezTo>
                    <a:pt x="1735" y="181"/>
                    <a:pt x="1739" y="184"/>
                    <a:pt x="1743" y="191"/>
                  </a:cubicBezTo>
                  <a:cubicBezTo>
                    <a:pt x="1743" y="191"/>
                    <a:pt x="1743" y="191"/>
                    <a:pt x="1743" y="185"/>
                  </a:cubicBezTo>
                  <a:cubicBezTo>
                    <a:pt x="1749" y="190"/>
                    <a:pt x="1756" y="191"/>
                    <a:pt x="1763" y="191"/>
                  </a:cubicBezTo>
                  <a:cubicBezTo>
                    <a:pt x="1772" y="191"/>
                    <a:pt x="1782" y="189"/>
                    <a:pt x="1792" y="189"/>
                  </a:cubicBezTo>
                  <a:cubicBezTo>
                    <a:pt x="1802" y="189"/>
                    <a:pt x="1813" y="191"/>
                    <a:pt x="1821" y="202"/>
                  </a:cubicBezTo>
                  <a:cubicBezTo>
                    <a:pt x="1823" y="203"/>
                    <a:pt x="1825" y="204"/>
                    <a:pt x="1826" y="204"/>
                  </a:cubicBezTo>
                  <a:cubicBezTo>
                    <a:pt x="1832" y="204"/>
                    <a:pt x="1833" y="195"/>
                    <a:pt x="1838" y="191"/>
                  </a:cubicBezTo>
                  <a:lnTo>
                    <a:pt x="1838" y="202"/>
                  </a:lnTo>
                  <a:lnTo>
                    <a:pt x="1843" y="185"/>
                  </a:lnTo>
                  <a:cubicBezTo>
                    <a:pt x="1845" y="184"/>
                    <a:pt x="1847" y="184"/>
                    <a:pt x="1848" y="184"/>
                  </a:cubicBezTo>
                  <a:cubicBezTo>
                    <a:pt x="1858" y="184"/>
                    <a:pt x="1861" y="208"/>
                    <a:pt x="1869" y="208"/>
                  </a:cubicBezTo>
                  <a:cubicBezTo>
                    <a:pt x="1871" y="208"/>
                    <a:pt x="1874" y="206"/>
                    <a:pt x="1877" y="202"/>
                  </a:cubicBezTo>
                  <a:lnTo>
                    <a:pt x="1877" y="191"/>
                  </a:lnTo>
                  <a:cubicBezTo>
                    <a:pt x="1878" y="192"/>
                    <a:pt x="1880" y="193"/>
                    <a:pt x="1882" y="193"/>
                  </a:cubicBezTo>
                  <a:cubicBezTo>
                    <a:pt x="1885" y="193"/>
                    <a:pt x="1888" y="191"/>
                    <a:pt x="1890" y="191"/>
                  </a:cubicBezTo>
                  <a:cubicBezTo>
                    <a:pt x="1892" y="191"/>
                    <a:pt x="1894" y="192"/>
                    <a:pt x="1894" y="197"/>
                  </a:cubicBezTo>
                  <a:lnTo>
                    <a:pt x="1894" y="202"/>
                  </a:lnTo>
                  <a:lnTo>
                    <a:pt x="1911" y="191"/>
                  </a:lnTo>
                  <a:lnTo>
                    <a:pt x="1911" y="191"/>
                  </a:lnTo>
                  <a:cubicBezTo>
                    <a:pt x="1916" y="197"/>
                    <a:pt x="1905" y="219"/>
                    <a:pt x="1916" y="219"/>
                  </a:cubicBezTo>
                  <a:cubicBezTo>
                    <a:pt x="1922" y="219"/>
                    <a:pt x="1933" y="202"/>
                    <a:pt x="1933" y="197"/>
                  </a:cubicBezTo>
                  <a:cubicBezTo>
                    <a:pt x="1933" y="197"/>
                    <a:pt x="1927" y="191"/>
                    <a:pt x="1927" y="185"/>
                  </a:cubicBezTo>
                  <a:lnTo>
                    <a:pt x="1933" y="180"/>
                  </a:lnTo>
                  <a:cubicBezTo>
                    <a:pt x="1939" y="157"/>
                    <a:pt x="1939" y="135"/>
                    <a:pt x="1933" y="118"/>
                  </a:cubicBezTo>
                  <a:lnTo>
                    <a:pt x="1922" y="135"/>
                  </a:lnTo>
                  <a:lnTo>
                    <a:pt x="1922" y="124"/>
                  </a:lnTo>
                  <a:lnTo>
                    <a:pt x="1927" y="124"/>
                  </a:lnTo>
                  <a:cubicBezTo>
                    <a:pt x="1925" y="119"/>
                    <a:pt x="1924" y="117"/>
                    <a:pt x="1923" y="117"/>
                  </a:cubicBezTo>
                  <a:cubicBezTo>
                    <a:pt x="1921" y="117"/>
                    <a:pt x="1920" y="120"/>
                    <a:pt x="1916" y="124"/>
                  </a:cubicBezTo>
                  <a:cubicBezTo>
                    <a:pt x="1916" y="118"/>
                    <a:pt x="1916" y="118"/>
                    <a:pt x="1916" y="112"/>
                  </a:cubicBezTo>
                  <a:lnTo>
                    <a:pt x="1905" y="135"/>
                  </a:lnTo>
                  <a:cubicBezTo>
                    <a:pt x="1905" y="124"/>
                    <a:pt x="1911" y="118"/>
                    <a:pt x="1905" y="112"/>
                  </a:cubicBezTo>
                  <a:cubicBezTo>
                    <a:pt x="1899" y="124"/>
                    <a:pt x="1905" y="135"/>
                    <a:pt x="1899" y="141"/>
                  </a:cubicBezTo>
                  <a:cubicBezTo>
                    <a:pt x="1899" y="133"/>
                    <a:pt x="1899" y="125"/>
                    <a:pt x="1898" y="125"/>
                  </a:cubicBezTo>
                  <a:cubicBezTo>
                    <a:pt x="1897" y="125"/>
                    <a:pt x="1896" y="126"/>
                    <a:pt x="1894" y="129"/>
                  </a:cubicBezTo>
                  <a:cubicBezTo>
                    <a:pt x="1894" y="126"/>
                    <a:pt x="1894" y="123"/>
                    <a:pt x="1895" y="121"/>
                  </a:cubicBezTo>
                  <a:lnTo>
                    <a:pt x="1895" y="121"/>
                  </a:lnTo>
                  <a:cubicBezTo>
                    <a:pt x="1891" y="122"/>
                    <a:pt x="1887" y="121"/>
                    <a:pt x="1883" y="129"/>
                  </a:cubicBezTo>
                  <a:cubicBezTo>
                    <a:pt x="1883" y="126"/>
                    <a:pt x="1881" y="125"/>
                    <a:pt x="1880" y="125"/>
                  </a:cubicBezTo>
                  <a:cubicBezTo>
                    <a:pt x="1879" y="125"/>
                    <a:pt x="1878" y="125"/>
                    <a:pt x="1877" y="125"/>
                  </a:cubicBezTo>
                  <a:cubicBezTo>
                    <a:pt x="1874" y="125"/>
                    <a:pt x="1871" y="124"/>
                    <a:pt x="1871" y="112"/>
                  </a:cubicBezTo>
                  <a:cubicBezTo>
                    <a:pt x="1871" y="118"/>
                    <a:pt x="1860" y="129"/>
                    <a:pt x="1860" y="129"/>
                  </a:cubicBezTo>
                  <a:cubicBezTo>
                    <a:pt x="1866" y="101"/>
                    <a:pt x="1844" y="124"/>
                    <a:pt x="1849" y="101"/>
                  </a:cubicBezTo>
                  <a:lnTo>
                    <a:pt x="1849" y="101"/>
                  </a:lnTo>
                  <a:cubicBezTo>
                    <a:pt x="1846" y="113"/>
                    <a:pt x="1842" y="114"/>
                    <a:pt x="1837" y="114"/>
                  </a:cubicBezTo>
                  <a:cubicBezTo>
                    <a:pt x="1836" y="114"/>
                    <a:pt x="1834" y="114"/>
                    <a:pt x="1832" y="114"/>
                  </a:cubicBezTo>
                  <a:cubicBezTo>
                    <a:pt x="1829" y="114"/>
                    <a:pt x="1825" y="114"/>
                    <a:pt x="1821" y="118"/>
                  </a:cubicBezTo>
                  <a:cubicBezTo>
                    <a:pt x="1815" y="112"/>
                    <a:pt x="1815" y="107"/>
                    <a:pt x="1815" y="101"/>
                  </a:cubicBezTo>
                  <a:cubicBezTo>
                    <a:pt x="1810" y="118"/>
                    <a:pt x="1804" y="124"/>
                    <a:pt x="1799" y="135"/>
                  </a:cubicBezTo>
                  <a:cubicBezTo>
                    <a:pt x="1793" y="118"/>
                    <a:pt x="1804" y="113"/>
                    <a:pt x="1804" y="96"/>
                  </a:cubicBezTo>
                  <a:lnTo>
                    <a:pt x="1804" y="96"/>
                  </a:lnTo>
                  <a:cubicBezTo>
                    <a:pt x="1804" y="112"/>
                    <a:pt x="1793" y="113"/>
                    <a:pt x="1793" y="124"/>
                  </a:cubicBezTo>
                  <a:cubicBezTo>
                    <a:pt x="1787" y="112"/>
                    <a:pt x="1787" y="118"/>
                    <a:pt x="1787" y="101"/>
                  </a:cubicBezTo>
                  <a:cubicBezTo>
                    <a:pt x="1787" y="112"/>
                    <a:pt x="1786" y="114"/>
                    <a:pt x="1784" y="114"/>
                  </a:cubicBezTo>
                  <a:cubicBezTo>
                    <a:pt x="1783" y="114"/>
                    <a:pt x="1783" y="114"/>
                    <a:pt x="1782" y="114"/>
                  </a:cubicBezTo>
                  <a:cubicBezTo>
                    <a:pt x="1780" y="114"/>
                    <a:pt x="1778" y="114"/>
                    <a:pt x="1776" y="118"/>
                  </a:cubicBezTo>
                  <a:cubicBezTo>
                    <a:pt x="1772" y="110"/>
                    <a:pt x="1774" y="102"/>
                    <a:pt x="1773" y="102"/>
                  </a:cubicBezTo>
                  <a:lnTo>
                    <a:pt x="1773" y="102"/>
                  </a:lnTo>
                  <a:cubicBezTo>
                    <a:pt x="1773" y="102"/>
                    <a:pt x="1772" y="104"/>
                    <a:pt x="1771" y="107"/>
                  </a:cubicBezTo>
                  <a:cubicBezTo>
                    <a:pt x="1765" y="96"/>
                    <a:pt x="1776" y="90"/>
                    <a:pt x="1776" y="90"/>
                  </a:cubicBezTo>
                  <a:lnTo>
                    <a:pt x="1776" y="90"/>
                  </a:lnTo>
                  <a:cubicBezTo>
                    <a:pt x="1765" y="90"/>
                    <a:pt x="1771" y="107"/>
                    <a:pt x="1765" y="118"/>
                  </a:cubicBezTo>
                  <a:cubicBezTo>
                    <a:pt x="1759" y="118"/>
                    <a:pt x="1765" y="101"/>
                    <a:pt x="1759" y="96"/>
                  </a:cubicBezTo>
                  <a:cubicBezTo>
                    <a:pt x="1754" y="96"/>
                    <a:pt x="1748" y="112"/>
                    <a:pt x="1748" y="112"/>
                  </a:cubicBezTo>
                  <a:cubicBezTo>
                    <a:pt x="1748" y="112"/>
                    <a:pt x="1746" y="111"/>
                    <a:pt x="1746" y="109"/>
                  </a:cubicBezTo>
                  <a:lnTo>
                    <a:pt x="1746" y="109"/>
                  </a:lnTo>
                  <a:cubicBezTo>
                    <a:pt x="1736" y="117"/>
                    <a:pt x="1725" y="108"/>
                    <a:pt x="1720" y="124"/>
                  </a:cubicBezTo>
                  <a:cubicBezTo>
                    <a:pt x="1720" y="129"/>
                    <a:pt x="1720" y="136"/>
                    <a:pt x="1720" y="141"/>
                  </a:cubicBezTo>
                  <a:cubicBezTo>
                    <a:pt x="1717" y="141"/>
                    <a:pt x="1715" y="145"/>
                    <a:pt x="1713" y="145"/>
                  </a:cubicBezTo>
                  <a:cubicBezTo>
                    <a:pt x="1712" y="145"/>
                    <a:pt x="1711" y="144"/>
                    <a:pt x="1709" y="141"/>
                  </a:cubicBezTo>
                  <a:cubicBezTo>
                    <a:pt x="1715" y="141"/>
                    <a:pt x="1715" y="135"/>
                    <a:pt x="1715" y="135"/>
                  </a:cubicBezTo>
                  <a:lnTo>
                    <a:pt x="1709" y="135"/>
                  </a:lnTo>
                  <a:cubicBezTo>
                    <a:pt x="1709" y="118"/>
                    <a:pt x="1715" y="129"/>
                    <a:pt x="1720" y="118"/>
                  </a:cubicBezTo>
                  <a:lnTo>
                    <a:pt x="1720" y="118"/>
                  </a:lnTo>
                  <a:cubicBezTo>
                    <a:pt x="1709" y="124"/>
                    <a:pt x="1703" y="135"/>
                    <a:pt x="1698" y="135"/>
                  </a:cubicBezTo>
                  <a:cubicBezTo>
                    <a:pt x="1698" y="118"/>
                    <a:pt x="1709" y="129"/>
                    <a:pt x="1703" y="112"/>
                  </a:cubicBezTo>
                  <a:lnTo>
                    <a:pt x="1703" y="112"/>
                  </a:lnTo>
                  <a:lnTo>
                    <a:pt x="1709" y="118"/>
                  </a:lnTo>
                  <a:cubicBezTo>
                    <a:pt x="1707" y="110"/>
                    <a:pt x="1707" y="109"/>
                    <a:pt x="1708" y="109"/>
                  </a:cubicBezTo>
                  <a:lnTo>
                    <a:pt x="1708" y="109"/>
                  </a:lnTo>
                  <a:cubicBezTo>
                    <a:pt x="1708" y="109"/>
                    <a:pt x="1709" y="109"/>
                    <a:pt x="1710" y="109"/>
                  </a:cubicBezTo>
                  <a:cubicBezTo>
                    <a:pt x="1711" y="109"/>
                    <a:pt x="1711" y="107"/>
                    <a:pt x="1709" y="96"/>
                  </a:cubicBezTo>
                  <a:cubicBezTo>
                    <a:pt x="1708" y="95"/>
                    <a:pt x="1707" y="94"/>
                    <a:pt x="1705" y="94"/>
                  </a:cubicBezTo>
                  <a:cubicBezTo>
                    <a:pt x="1702" y="94"/>
                    <a:pt x="1698" y="97"/>
                    <a:pt x="1693" y="97"/>
                  </a:cubicBezTo>
                  <a:cubicBezTo>
                    <a:pt x="1691" y="97"/>
                    <a:pt x="1689" y="97"/>
                    <a:pt x="1687" y="96"/>
                  </a:cubicBezTo>
                  <a:cubicBezTo>
                    <a:pt x="1687" y="107"/>
                    <a:pt x="1687" y="112"/>
                    <a:pt x="1687" y="118"/>
                  </a:cubicBezTo>
                  <a:cubicBezTo>
                    <a:pt x="1684" y="120"/>
                    <a:pt x="1683" y="121"/>
                    <a:pt x="1681" y="121"/>
                  </a:cubicBezTo>
                  <a:cubicBezTo>
                    <a:pt x="1673" y="121"/>
                    <a:pt x="1673" y="93"/>
                    <a:pt x="1668" y="93"/>
                  </a:cubicBezTo>
                  <a:cubicBezTo>
                    <a:pt x="1667" y="93"/>
                    <a:pt x="1666" y="93"/>
                    <a:pt x="1664" y="96"/>
                  </a:cubicBezTo>
                  <a:cubicBezTo>
                    <a:pt x="1660" y="105"/>
                    <a:pt x="1659" y="121"/>
                    <a:pt x="1653" y="121"/>
                  </a:cubicBezTo>
                  <a:cubicBezTo>
                    <a:pt x="1651" y="121"/>
                    <a:pt x="1650" y="120"/>
                    <a:pt x="1647" y="118"/>
                  </a:cubicBezTo>
                  <a:lnTo>
                    <a:pt x="1653" y="101"/>
                  </a:lnTo>
                  <a:cubicBezTo>
                    <a:pt x="1652" y="101"/>
                    <a:pt x="1651" y="101"/>
                    <a:pt x="1650" y="101"/>
                  </a:cubicBezTo>
                  <a:cubicBezTo>
                    <a:pt x="1644" y="101"/>
                    <a:pt x="1645" y="115"/>
                    <a:pt x="1641" y="115"/>
                  </a:cubicBezTo>
                  <a:cubicBezTo>
                    <a:pt x="1640" y="115"/>
                    <a:pt x="1638" y="114"/>
                    <a:pt x="1636" y="112"/>
                  </a:cubicBezTo>
                  <a:cubicBezTo>
                    <a:pt x="1636" y="107"/>
                    <a:pt x="1642" y="107"/>
                    <a:pt x="1642" y="107"/>
                  </a:cubicBezTo>
                  <a:cubicBezTo>
                    <a:pt x="1640" y="102"/>
                    <a:pt x="1639" y="101"/>
                    <a:pt x="1638" y="101"/>
                  </a:cubicBezTo>
                  <a:cubicBezTo>
                    <a:pt x="1636" y="101"/>
                    <a:pt x="1635" y="112"/>
                    <a:pt x="1631" y="112"/>
                  </a:cubicBezTo>
                  <a:lnTo>
                    <a:pt x="1631" y="96"/>
                  </a:lnTo>
                  <a:cubicBezTo>
                    <a:pt x="1619" y="101"/>
                    <a:pt x="1608" y="112"/>
                    <a:pt x="1597" y="112"/>
                  </a:cubicBezTo>
                  <a:cubicBezTo>
                    <a:pt x="1597" y="107"/>
                    <a:pt x="1597" y="101"/>
                    <a:pt x="1597" y="96"/>
                  </a:cubicBezTo>
                  <a:cubicBezTo>
                    <a:pt x="1592" y="99"/>
                    <a:pt x="1587" y="100"/>
                    <a:pt x="1582" y="100"/>
                  </a:cubicBezTo>
                  <a:cubicBezTo>
                    <a:pt x="1570" y="100"/>
                    <a:pt x="1559" y="92"/>
                    <a:pt x="1547" y="84"/>
                  </a:cubicBezTo>
                  <a:lnTo>
                    <a:pt x="1541" y="96"/>
                  </a:lnTo>
                  <a:cubicBezTo>
                    <a:pt x="1541" y="96"/>
                    <a:pt x="1541" y="90"/>
                    <a:pt x="1541" y="90"/>
                  </a:cubicBezTo>
                  <a:cubicBezTo>
                    <a:pt x="1540" y="89"/>
                    <a:pt x="1539" y="89"/>
                    <a:pt x="1539" y="89"/>
                  </a:cubicBezTo>
                  <a:lnTo>
                    <a:pt x="1539" y="89"/>
                  </a:lnTo>
                  <a:cubicBezTo>
                    <a:pt x="1537" y="89"/>
                    <a:pt x="1540" y="97"/>
                    <a:pt x="1535" y="101"/>
                  </a:cubicBezTo>
                  <a:cubicBezTo>
                    <a:pt x="1535" y="101"/>
                    <a:pt x="1530" y="96"/>
                    <a:pt x="1535" y="90"/>
                  </a:cubicBezTo>
                  <a:lnTo>
                    <a:pt x="1535" y="90"/>
                  </a:lnTo>
                  <a:cubicBezTo>
                    <a:pt x="1528" y="97"/>
                    <a:pt x="1517" y="104"/>
                    <a:pt x="1508" y="104"/>
                  </a:cubicBezTo>
                  <a:cubicBezTo>
                    <a:pt x="1503" y="104"/>
                    <a:pt x="1498" y="102"/>
                    <a:pt x="1496" y="96"/>
                  </a:cubicBezTo>
                  <a:lnTo>
                    <a:pt x="1496" y="90"/>
                  </a:lnTo>
                  <a:cubicBezTo>
                    <a:pt x="1496" y="90"/>
                    <a:pt x="1495" y="89"/>
                    <a:pt x="1495" y="89"/>
                  </a:cubicBezTo>
                  <a:cubicBezTo>
                    <a:pt x="1491" y="89"/>
                    <a:pt x="1486" y="109"/>
                    <a:pt x="1482" y="109"/>
                  </a:cubicBezTo>
                  <a:cubicBezTo>
                    <a:pt x="1481" y="109"/>
                    <a:pt x="1480" y="109"/>
                    <a:pt x="1479" y="107"/>
                  </a:cubicBezTo>
                  <a:cubicBezTo>
                    <a:pt x="1463" y="96"/>
                    <a:pt x="1440" y="107"/>
                    <a:pt x="1429" y="84"/>
                  </a:cubicBezTo>
                  <a:cubicBezTo>
                    <a:pt x="1427" y="92"/>
                    <a:pt x="1425" y="94"/>
                    <a:pt x="1422" y="94"/>
                  </a:cubicBezTo>
                  <a:cubicBezTo>
                    <a:pt x="1419" y="94"/>
                    <a:pt x="1416" y="92"/>
                    <a:pt x="1414" y="92"/>
                  </a:cubicBezTo>
                  <a:cubicBezTo>
                    <a:pt x="1411" y="92"/>
                    <a:pt x="1409" y="94"/>
                    <a:pt x="1407" y="101"/>
                  </a:cubicBezTo>
                  <a:cubicBezTo>
                    <a:pt x="1395" y="90"/>
                    <a:pt x="1401" y="84"/>
                    <a:pt x="1384" y="73"/>
                  </a:cubicBezTo>
                  <a:cubicBezTo>
                    <a:pt x="1384" y="73"/>
                    <a:pt x="1379" y="90"/>
                    <a:pt x="1373" y="96"/>
                  </a:cubicBezTo>
                  <a:lnTo>
                    <a:pt x="1373" y="79"/>
                  </a:lnTo>
                  <a:lnTo>
                    <a:pt x="1367" y="96"/>
                  </a:lnTo>
                  <a:lnTo>
                    <a:pt x="1362" y="79"/>
                  </a:lnTo>
                  <a:cubicBezTo>
                    <a:pt x="1362" y="79"/>
                    <a:pt x="1362" y="84"/>
                    <a:pt x="1362" y="90"/>
                  </a:cubicBezTo>
                  <a:cubicBezTo>
                    <a:pt x="1361" y="91"/>
                    <a:pt x="1360" y="91"/>
                    <a:pt x="1359" y="91"/>
                  </a:cubicBezTo>
                  <a:cubicBezTo>
                    <a:pt x="1353" y="91"/>
                    <a:pt x="1345" y="78"/>
                    <a:pt x="1345" y="73"/>
                  </a:cubicBezTo>
                  <a:lnTo>
                    <a:pt x="1328" y="84"/>
                  </a:lnTo>
                  <a:cubicBezTo>
                    <a:pt x="1328" y="79"/>
                    <a:pt x="1334" y="73"/>
                    <a:pt x="1334" y="73"/>
                  </a:cubicBezTo>
                  <a:lnTo>
                    <a:pt x="1334" y="73"/>
                  </a:lnTo>
                  <a:cubicBezTo>
                    <a:pt x="1332" y="75"/>
                    <a:pt x="1331" y="76"/>
                    <a:pt x="1330" y="76"/>
                  </a:cubicBezTo>
                  <a:cubicBezTo>
                    <a:pt x="1327" y="76"/>
                    <a:pt x="1330" y="65"/>
                    <a:pt x="1327" y="65"/>
                  </a:cubicBezTo>
                  <a:cubicBezTo>
                    <a:pt x="1326" y="65"/>
                    <a:pt x="1325" y="66"/>
                    <a:pt x="1323" y="68"/>
                  </a:cubicBezTo>
                  <a:cubicBezTo>
                    <a:pt x="1328" y="73"/>
                    <a:pt x="1323" y="79"/>
                    <a:pt x="1323" y="79"/>
                  </a:cubicBezTo>
                  <a:cubicBezTo>
                    <a:pt x="1317" y="73"/>
                    <a:pt x="1311" y="73"/>
                    <a:pt x="1300" y="73"/>
                  </a:cubicBezTo>
                  <a:lnTo>
                    <a:pt x="1306" y="68"/>
                  </a:lnTo>
                  <a:cubicBezTo>
                    <a:pt x="1302" y="66"/>
                    <a:pt x="1298" y="65"/>
                    <a:pt x="1293" y="65"/>
                  </a:cubicBezTo>
                  <a:cubicBezTo>
                    <a:pt x="1284" y="65"/>
                    <a:pt x="1274" y="68"/>
                    <a:pt x="1267" y="68"/>
                  </a:cubicBezTo>
                  <a:cubicBezTo>
                    <a:pt x="1267" y="73"/>
                    <a:pt x="1267" y="90"/>
                    <a:pt x="1261" y="90"/>
                  </a:cubicBezTo>
                  <a:cubicBezTo>
                    <a:pt x="1264" y="84"/>
                    <a:pt x="1262" y="83"/>
                    <a:pt x="1261" y="82"/>
                  </a:cubicBezTo>
                  <a:lnTo>
                    <a:pt x="1261" y="82"/>
                  </a:lnTo>
                  <a:lnTo>
                    <a:pt x="1261" y="90"/>
                  </a:lnTo>
                  <a:cubicBezTo>
                    <a:pt x="1255" y="90"/>
                    <a:pt x="1255" y="73"/>
                    <a:pt x="1261" y="68"/>
                  </a:cubicBezTo>
                  <a:lnTo>
                    <a:pt x="1261" y="68"/>
                  </a:lnTo>
                  <a:lnTo>
                    <a:pt x="1255" y="73"/>
                  </a:lnTo>
                  <a:cubicBezTo>
                    <a:pt x="1255" y="68"/>
                    <a:pt x="1255" y="68"/>
                    <a:pt x="1255" y="62"/>
                  </a:cubicBezTo>
                  <a:cubicBezTo>
                    <a:pt x="1254" y="64"/>
                    <a:pt x="1253" y="65"/>
                    <a:pt x="1252" y="65"/>
                  </a:cubicBezTo>
                  <a:cubicBezTo>
                    <a:pt x="1249" y="65"/>
                    <a:pt x="1246" y="57"/>
                    <a:pt x="1243" y="57"/>
                  </a:cubicBezTo>
                  <a:cubicBezTo>
                    <a:pt x="1241" y="57"/>
                    <a:pt x="1240" y="58"/>
                    <a:pt x="1239" y="62"/>
                  </a:cubicBezTo>
                  <a:lnTo>
                    <a:pt x="1239" y="56"/>
                  </a:lnTo>
                  <a:cubicBezTo>
                    <a:pt x="1227" y="56"/>
                    <a:pt x="1222" y="62"/>
                    <a:pt x="1211" y="62"/>
                  </a:cubicBezTo>
                  <a:cubicBezTo>
                    <a:pt x="1205" y="73"/>
                    <a:pt x="1205" y="73"/>
                    <a:pt x="1199" y="79"/>
                  </a:cubicBezTo>
                  <a:cubicBezTo>
                    <a:pt x="1188" y="79"/>
                    <a:pt x="1183" y="68"/>
                    <a:pt x="1171" y="68"/>
                  </a:cubicBezTo>
                  <a:cubicBezTo>
                    <a:pt x="1166" y="73"/>
                    <a:pt x="1166" y="79"/>
                    <a:pt x="1166" y="84"/>
                  </a:cubicBezTo>
                  <a:cubicBezTo>
                    <a:pt x="1166" y="73"/>
                    <a:pt x="1155" y="73"/>
                    <a:pt x="1160" y="62"/>
                  </a:cubicBezTo>
                  <a:lnTo>
                    <a:pt x="1160" y="62"/>
                  </a:lnTo>
                  <a:cubicBezTo>
                    <a:pt x="1149" y="68"/>
                    <a:pt x="1143" y="68"/>
                    <a:pt x="1127" y="73"/>
                  </a:cubicBezTo>
                  <a:cubicBezTo>
                    <a:pt x="1124" y="76"/>
                    <a:pt x="1122" y="77"/>
                    <a:pt x="1120" y="77"/>
                  </a:cubicBezTo>
                  <a:cubicBezTo>
                    <a:pt x="1108" y="77"/>
                    <a:pt x="1094" y="54"/>
                    <a:pt x="1082" y="54"/>
                  </a:cubicBezTo>
                  <a:cubicBezTo>
                    <a:pt x="1079" y="54"/>
                    <a:pt x="1076" y="55"/>
                    <a:pt x="1073" y="59"/>
                  </a:cubicBezTo>
                  <a:lnTo>
                    <a:pt x="1073" y="59"/>
                  </a:lnTo>
                  <a:lnTo>
                    <a:pt x="1059" y="68"/>
                  </a:lnTo>
                  <a:cubicBezTo>
                    <a:pt x="1054" y="68"/>
                    <a:pt x="1065" y="62"/>
                    <a:pt x="1059" y="56"/>
                  </a:cubicBezTo>
                  <a:lnTo>
                    <a:pt x="1059" y="56"/>
                  </a:lnTo>
                  <a:cubicBezTo>
                    <a:pt x="1054" y="61"/>
                    <a:pt x="1050" y="63"/>
                    <a:pt x="1047" y="63"/>
                  </a:cubicBezTo>
                  <a:cubicBezTo>
                    <a:pt x="1041" y="63"/>
                    <a:pt x="1036" y="59"/>
                    <a:pt x="1030" y="59"/>
                  </a:cubicBezTo>
                  <a:cubicBezTo>
                    <a:pt x="1027" y="59"/>
                    <a:pt x="1024" y="60"/>
                    <a:pt x="1020" y="62"/>
                  </a:cubicBezTo>
                  <a:cubicBezTo>
                    <a:pt x="1018" y="49"/>
                    <a:pt x="1012" y="46"/>
                    <a:pt x="1006" y="46"/>
                  </a:cubicBezTo>
                  <a:cubicBezTo>
                    <a:pt x="1000" y="46"/>
                    <a:pt x="994" y="48"/>
                    <a:pt x="989" y="48"/>
                  </a:cubicBezTo>
                  <a:cubicBezTo>
                    <a:pt x="984" y="48"/>
                    <a:pt x="979" y="46"/>
                    <a:pt x="975" y="40"/>
                  </a:cubicBezTo>
                  <a:lnTo>
                    <a:pt x="975" y="45"/>
                  </a:lnTo>
                  <a:cubicBezTo>
                    <a:pt x="974" y="48"/>
                    <a:pt x="973" y="49"/>
                    <a:pt x="972" y="49"/>
                  </a:cubicBezTo>
                  <a:cubicBezTo>
                    <a:pt x="970" y="49"/>
                    <a:pt x="970" y="40"/>
                    <a:pt x="970" y="40"/>
                  </a:cubicBezTo>
                  <a:cubicBezTo>
                    <a:pt x="970" y="45"/>
                    <a:pt x="970" y="45"/>
                    <a:pt x="970" y="51"/>
                  </a:cubicBezTo>
                  <a:cubicBezTo>
                    <a:pt x="964" y="53"/>
                    <a:pt x="959" y="54"/>
                    <a:pt x="954" y="54"/>
                  </a:cubicBezTo>
                  <a:cubicBezTo>
                    <a:pt x="927" y="54"/>
                    <a:pt x="904" y="33"/>
                    <a:pt x="880" y="28"/>
                  </a:cubicBezTo>
                  <a:cubicBezTo>
                    <a:pt x="880" y="28"/>
                    <a:pt x="879" y="28"/>
                    <a:pt x="878" y="28"/>
                  </a:cubicBezTo>
                  <a:cubicBezTo>
                    <a:pt x="871" y="28"/>
                    <a:pt x="869" y="52"/>
                    <a:pt x="863" y="52"/>
                  </a:cubicBezTo>
                  <a:cubicBezTo>
                    <a:pt x="862" y="52"/>
                    <a:pt x="860" y="50"/>
                    <a:pt x="858" y="45"/>
                  </a:cubicBezTo>
                  <a:lnTo>
                    <a:pt x="863" y="34"/>
                  </a:lnTo>
                  <a:lnTo>
                    <a:pt x="863" y="34"/>
                  </a:lnTo>
                  <a:cubicBezTo>
                    <a:pt x="856" y="39"/>
                    <a:pt x="849" y="41"/>
                    <a:pt x="842" y="41"/>
                  </a:cubicBezTo>
                  <a:cubicBezTo>
                    <a:pt x="834" y="41"/>
                    <a:pt x="826" y="39"/>
                    <a:pt x="817" y="39"/>
                  </a:cubicBezTo>
                  <a:cubicBezTo>
                    <a:pt x="810" y="39"/>
                    <a:pt x="803" y="40"/>
                    <a:pt x="796" y="45"/>
                  </a:cubicBezTo>
                  <a:cubicBezTo>
                    <a:pt x="796" y="40"/>
                    <a:pt x="796" y="34"/>
                    <a:pt x="796" y="34"/>
                  </a:cubicBezTo>
                  <a:cubicBezTo>
                    <a:pt x="796" y="31"/>
                    <a:pt x="795" y="29"/>
                    <a:pt x="793" y="29"/>
                  </a:cubicBezTo>
                  <a:cubicBezTo>
                    <a:pt x="790" y="29"/>
                    <a:pt x="783" y="36"/>
                    <a:pt x="779" y="40"/>
                  </a:cubicBezTo>
                  <a:cubicBezTo>
                    <a:pt x="779" y="40"/>
                    <a:pt x="779" y="34"/>
                    <a:pt x="779" y="28"/>
                  </a:cubicBezTo>
                  <a:cubicBezTo>
                    <a:pt x="779" y="28"/>
                    <a:pt x="778" y="28"/>
                    <a:pt x="777" y="28"/>
                  </a:cubicBezTo>
                  <a:cubicBezTo>
                    <a:pt x="774" y="28"/>
                    <a:pt x="771" y="35"/>
                    <a:pt x="767" y="35"/>
                  </a:cubicBezTo>
                  <a:cubicBezTo>
                    <a:pt x="766" y="35"/>
                    <a:pt x="765" y="34"/>
                    <a:pt x="763" y="30"/>
                  </a:cubicBezTo>
                  <a:lnTo>
                    <a:pt x="763" y="30"/>
                  </a:lnTo>
                  <a:cubicBezTo>
                    <a:pt x="763" y="30"/>
                    <a:pt x="763" y="30"/>
                    <a:pt x="763" y="30"/>
                  </a:cubicBezTo>
                  <a:cubicBezTo>
                    <a:pt x="765" y="30"/>
                    <a:pt x="767" y="30"/>
                    <a:pt x="768" y="28"/>
                  </a:cubicBezTo>
                  <a:lnTo>
                    <a:pt x="763" y="28"/>
                  </a:lnTo>
                  <a:cubicBezTo>
                    <a:pt x="763" y="29"/>
                    <a:pt x="763" y="30"/>
                    <a:pt x="763" y="30"/>
                  </a:cubicBezTo>
                  <a:lnTo>
                    <a:pt x="763" y="30"/>
                  </a:lnTo>
                  <a:cubicBezTo>
                    <a:pt x="761" y="30"/>
                    <a:pt x="760" y="30"/>
                    <a:pt x="758" y="30"/>
                  </a:cubicBezTo>
                  <a:cubicBezTo>
                    <a:pt x="756" y="30"/>
                    <a:pt x="754" y="31"/>
                    <a:pt x="757" y="40"/>
                  </a:cubicBezTo>
                  <a:cubicBezTo>
                    <a:pt x="753" y="36"/>
                    <a:pt x="749" y="34"/>
                    <a:pt x="747" y="34"/>
                  </a:cubicBezTo>
                  <a:cubicBezTo>
                    <a:pt x="743" y="34"/>
                    <a:pt x="741" y="36"/>
                    <a:pt x="738" y="36"/>
                  </a:cubicBezTo>
                  <a:cubicBezTo>
                    <a:pt x="737" y="36"/>
                    <a:pt x="736" y="35"/>
                    <a:pt x="735" y="34"/>
                  </a:cubicBezTo>
                  <a:cubicBezTo>
                    <a:pt x="733" y="39"/>
                    <a:pt x="731" y="41"/>
                    <a:pt x="729" y="41"/>
                  </a:cubicBezTo>
                  <a:cubicBezTo>
                    <a:pt x="727" y="41"/>
                    <a:pt x="725" y="39"/>
                    <a:pt x="723" y="39"/>
                  </a:cubicBezTo>
                  <a:cubicBezTo>
                    <a:pt x="721" y="39"/>
                    <a:pt x="720" y="40"/>
                    <a:pt x="718" y="45"/>
                  </a:cubicBezTo>
                  <a:cubicBezTo>
                    <a:pt x="718" y="34"/>
                    <a:pt x="715" y="30"/>
                    <a:pt x="711" y="30"/>
                  </a:cubicBezTo>
                  <a:cubicBezTo>
                    <a:pt x="708" y="30"/>
                    <a:pt x="704" y="34"/>
                    <a:pt x="701" y="40"/>
                  </a:cubicBezTo>
                  <a:cubicBezTo>
                    <a:pt x="701" y="34"/>
                    <a:pt x="695" y="28"/>
                    <a:pt x="695" y="23"/>
                  </a:cubicBezTo>
                  <a:cubicBezTo>
                    <a:pt x="690" y="23"/>
                    <a:pt x="684" y="28"/>
                    <a:pt x="684" y="34"/>
                  </a:cubicBezTo>
                  <a:cubicBezTo>
                    <a:pt x="683" y="29"/>
                    <a:pt x="681" y="28"/>
                    <a:pt x="679" y="28"/>
                  </a:cubicBezTo>
                  <a:cubicBezTo>
                    <a:pt x="675" y="28"/>
                    <a:pt x="669" y="36"/>
                    <a:pt x="665" y="36"/>
                  </a:cubicBezTo>
                  <a:cubicBezTo>
                    <a:pt x="663" y="36"/>
                    <a:pt x="662" y="33"/>
                    <a:pt x="662" y="23"/>
                  </a:cubicBezTo>
                  <a:cubicBezTo>
                    <a:pt x="639" y="34"/>
                    <a:pt x="623" y="40"/>
                    <a:pt x="611" y="45"/>
                  </a:cubicBezTo>
                  <a:cubicBezTo>
                    <a:pt x="611" y="23"/>
                    <a:pt x="628" y="40"/>
                    <a:pt x="628" y="23"/>
                  </a:cubicBezTo>
                  <a:lnTo>
                    <a:pt x="628" y="23"/>
                  </a:lnTo>
                  <a:cubicBezTo>
                    <a:pt x="614" y="28"/>
                    <a:pt x="603" y="41"/>
                    <a:pt x="594" y="41"/>
                  </a:cubicBezTo>
                  <a:cubicBezTo>
                    <a:pt x="592" y="41"/>
                    <a:pt x="591" y="40"/>
                    <a:pt x="589" y="40"/>
                  </a:cubicBezTo>
                  <a:cubicBezTo>
                    <a:pt x="583" y="34"/>
                    <a:pt x="589" y="29"/>
                    <a:pt x="589" y="28"/>
                  </a:cubicBezTo>
                  <a:lnTo>
                    <a:pt x="589" y="28"/>
                  </a:lnTo>
                  <a:cubicBezTo>
                    <a:pt x="586" y="30"/>
                    <a:pt x="584" y="30"/>
                    <a:pt x="581" y="30"/>
                  </a:cubicBezTo>
                  <a:cubicBezTo>
                    <a:pt x="575" y="30"/>
                    <a:pt x="569" y="29"/>
                    <a:pt x="564" y="29"/>
                  </a:cubicBezTo>
                  <a:cubicBezTo>
                    <a:pt x="559" y="29"/>
                    <a:pt x="554" y="30"/>
                    <a:pt x="550" y="34"/>
                  </a:cubicBezTo>
                  <a:cubicBezTo>
                    <a:pt x="550" y="45"/>
                    <a:pt x="539" y="62"/>
                    <a:pt x="533" y="68"/>
                  </a:cubicBezTo>
                  <a:cubicBezTo>
                    <a:pt x="544" y="41"/>
                    <a:pt x="524" y="55"/>
                    <a:pt x="532" y="27"/>
                  </a:cubicBezTo>
                  <a:lnTo>
                    <a:pt x="532" y="27"/>
                  </a:lnTo>
                  <a:cubicBezTo>
                    <a:pt x="530" y="30"/>
                    <a:pt x="527" y="32"/>
                    <a:pt x="527" y="40"/>
                  </a:cubicBezTo>
                  <a:cubicBezTo>
                    <a:pt x="527" y="34"/>
                    <a:pt x="527" y="34"/>
                    <a:pt x="527" y="23"/>
                  </a:cubicBezTo>
                  <a:cubicBezTo>
                    <a:pt x="516" y="28"/>
                    <a:pt x="522" y="40"/>
                    <a:pt x="511" y="40"/>
                  </a:cubicBezTo>
                  <a:cubicBezTo>
                    <a:pt x="511" y="34"/>
                    <a:pt x="516" y="34"/>
                    <a:pt x="516" y="28"/>
                  </a:cubicBezTo>
                  <a:lnTo>
                    <a:pt x="516" y="28"/>
                  </a:lnTo>
                  <a:cubicBezTo>
                    <a:pt x="512" y="33"/>
                    <a:pt x="507" y="41"/>
                    <a:pt x="503" y="41"/>
                  </a:cubicBezTo>
                  <a:cubicBezTo>
                    <a:pt x="502" y="41"/>
                    <a:pt x="500" y="41"/>
                    <a:pt x="499" y="40"/>
                  </a:cubicBezTo>
                  <a:cubicBezTo>
                    <a:pt x="499" y="40"/>
                    <a:pt x="499" y="34"/>
                    <a:pt x="499" y="34"/>
                  </a:cubicBezTo>
                  <a:cubicBezTo>
                    <a:pt x="490" y="34"/>
                    <a:pt x="481" y="48"/>
                    <a:pt x="472" y="48"/>
                  </a:cubicBezTo>
                  <a:cubicBezTo>
                    <a:pt x="470" y="48"/>
                    <a:pt x="468" y="48"/>
                    <a:pt x="466" y="45"/>
                  </a:cubicBezTo>
                  <a:cubicBezTo>
                    <a:pt x="471" y="28"/>
                    <a:pt x="460" y="40"/>
                    <a:pt x="460" y="23"/>
                  </a:cubicBezTo>
                  <a:lnTo>
                    <a:pt x="455" y="28"/>
                  </a:lnTo>
                  <a:lnTo>
                    <a:pt x="455" y="34"/>
                  </a:lnTo>
                  <a:cubicBezTo>
                    <a:pt x="450" y="34"/>
                    <a:pt x="446" y="41"/>
                    <a:pt x="441" y="41"/>
                  </a:cubicBezTo>
                  <a:cubicBezTo>
                    <a:pt x="440" y="41"/>
                    <a:pt x="439" y="41"/>
                    <a:pt x="438" y="40"/>
                  </a:cubicBezTo>
                  <a:lnTo>
                    <a:pt x="443" y="34"/>
                  </a:lnTo>
                  <a:lnTo>
                    <a:pt x="432" y="34"/>
                  </a:lnTo>
                  <a:lnTo>
                    <a:pt x="438" y="45"/>
                  </a:lnTo>
                  <a:cubicBezTo>
                    <a:pt x="433" y="50"/>
                    <a:pt x="436" y="63"/>
                    <a:pt x="434" y="63"/>
                  </a:cubicBezTo>
                  <a:cubicBezTo>
                    <a:pt x="433" y="63"/>
                    <a:pt x="433" y="63"/>
                    <a:pt x="432" y="62"/>
                  </a:cubicBezTo>
                  <a:cubicBezTo>
                    <a:pt x="432" y="56"/>
                    <a:pt x="421" y="62"/>
                    <a:pt x="421" y="51"/>
                  </a:cubicBezTo>
                  <a:cubicBezTo>
                    <a:pt x="417" y="55"/>
                    <a:pt x="416" y="59"/>
                    <a:pt x="414" y="59"/>
                  </a:cubicBezTo>
                  <a:cubicBezTo>
                    <a:pt x="413" y="59"/>
                    <a:pt x="411" y="58"/>
                    <a:pt x="410" y="56"/>
                  </a:cubicBezTo>
                  <a:cubicBezTo>
                    <a:pt x="410" y="51"/>
                    <a:pt x="410" y="34"/>
                    <a:pt x="410" y="34"/>
                  </a:cubicBezTo>
                  <a:cubicBezTo>
                    <a:pt x="410" y="45"/>
                    <a:pt x="399" y="34"/>
                    <a:pt x="393" y="51"/>
                  </a:cubicBezTo>
                  <a:cubicBezTo>
                    <a:pt x="393" y="45"/>
                    <a:pt x="393" y="40"/>
                    <a:pt x="393" y="34"/>
                  </a:cubicBezTo>
                  <a:lnTo>
                    <a:pt x="387" y="45"/>
                  </a:lnTo>
                  <a:cubicBezTo>
                    <a:pt x="387" y="45"/>
                    <a:pt x="387" y="40"/>
                    <a:pt x="387" y="34"/>
                  </a:cubicBezTo>
                  <a:cubicBezTo>
                    <a:pt x="383" y="34"/>
                    <a:pt x="386" y="48"/>
                    <a:pt x="384" y="48"/>
                  </a:cubicBezTo>
                  <a:cubicBezTo>
                    <a:pt x="384" y="48"/>
                    <a:pt x="383" y="48"/>
                    <a:pt x="382" y="45"/>
                  </a:cubicBezTo>
                  <a:cubicBezTo>
                    <a:pt x="379" y="42"/>
                    <a:pt x="376" y="41"/>
                    <a:pt x="373" y="41"/>
                  </a:cubicBezTo>
                  <a:cubicBezTo>
                    <a:pt x="368" y="41"/>
                    <a:pt x="363" y="44"/>
                    <a:pt x="360" y="44"/>
                  </a:cubicBezTo>
                  <a:cubicBezTo>
                    <a:pt x="357" y="44"/>
                    <a:pt x="355" y="43"/>
                    <a:pt x="354" y="40"/>
                  </a:cubicBezTo>
                  <a:cubicBezTo>
                    <a:pt x="351" y="31"/>
                    <a:pt x="352" y="31"/>
                    <a:pt x="354" y="31"/>
                  </a:cubicBezTo>
                  <a:cubicBezTo>
                    <a:pt x="357" y="31"/>
                    <a:pt x="359" y="31"/>
                    <a:pt x="359" y="23"/>
                  </a:cubicBezTo>
                  <a:lnTo>
                    <a:pt x="359" y="23"/>
                  </a:lnTo>
                  <a:cubicBezTo>
                    <a:pt x="343" y="23"/>
                    <a:pt x="326" y="40"/>
                    <a:pt x="315" y="40"/>
                  </a:cubicBezTo>
                  <a:cubicBezTo>
                    <a:pt x="315" y="46"/>
                    <a:pt x="314" y="48"/>
                    <a:pt x="313" y="48"/>
                  </a:cubicBezTo>
                  <a:cubicBezTo>
                    <a:pt x="312" y="48"/>
                    <a:pt x="308" y="37"/>
                    <a:pt x="302" y="37"/>
                  </a:cubicBezTo>
                  <a:cubicBezTo>
                    <a:pt x="301" y="37"/>
                    <a:pt x="299" y="38"/>
                    <a:pt x="298" y="40"/>
                  </a:cubicBezTo>
                  <a:cubicBezTo>
                    <a:pt x="301" y="36"/>
                    <a:pt x="302" y="31"/>
                    <a:pt x="303" y="28"/>
                  </a:cubicBezTo>
                  <a:lnTo>
                    <a:pt x="303" y="28"/>
                  </a:lnTo>
                  <a:cubicBezTo>
                    <a:pt x="303" y="28"/>
                    <a:pt x="303" y="28"/>
                    <a:pt x="303" y="28"/>
                  </a:cubicBezTo>
                  <a:cubicBezTo>
                    <a:pt x="303" y="27"/>
                    <a:pt x="303" y="27"/>
                    <a:pt x="303" y="27"/>
                  </a:cubicBezTo>
                  <a:cubicBezTo>
                    <a:pt x="303" y="27"/>
                    <a:pt x="303" y="27"/>
                    <a:pt x="303" y="28"/>
                  </a:cubicBezTo>
                  <a:lnTo>
                    <a:pt x="303" y="28"/>
                  </a:lnTo>
                  <a:cubicBezTo>
                    <a:pt x="301" y="27"/>
                    <a:pt x="299" y="27"/>
                    <a:pt x="297" y="27"/>
                  </a:cubicBezTo>
                  <a:cubicBezTo>
                    <a:pt x="288" y="27"/>
                    <a:pt x="279" y="35"/>
                    <a:pt x="270" y="40"/>
                  </a:cubicBezTo>
                  <a:lnTo>
                    <a:pt x="270" y="34"/>
                  </a:lnTo>
                  <a:cubicBezTo>
                    <a:pt x="264" y="28"/>
                    <a:pt x="259" y="28"/>
                    <a:pt x="253" y="23"/>
                  </a:cubicBezTo>
                  <a:cubicBezTo>
                    <a:pt x="247" y="28"/>
                    <a:pt x="247" y="28"/>
                    <a:pt x="247" y="40"/>
                  </a:cubicBezTo>
                  <a:cubicBezTo>
                    <a:pt x="243" y="29"/>
                    <a:pt x="238" y="25"/>
                    <a:pt x="233" y="25"/>
                  </a:cubicBezTo>
                  <a:cubicBezTo>
                    <a:pt x="225" y="25"/>
                    <a:pt x="217" y="34"/>
                    <a:pt x="210" y="34"/>
                  </a:cubicBezTo>
                  <a:cubicBezTo>
                    <a:pt x="205" y="34"/>
                    <a:pt x="201" y="31"/>
                    <a:pt x="197" y="23"/>
                  </a:cubicBezTo>
                  <a:cubicBezTo>
                    <a:pt x="197" y="23"/>
                    <a:pt x="203" y="17"/>
                    <a:pt x="203" y="17"/>
                  </a:cubicBezTo>
                  <a:lnTo>
                    <a:pt x="203" y="17"/>
                  </a:lnTo>
                  <a:lnTo>
                    <a:pt x="186" y="23"/>
                  </a:lnTo>
                  <a:cubicBezTo>
                    <a:pt x="186" y="34"/>
                    <a:pt x="186" y="28"/>
                    <a:pt x="191" y="40"/>
                  </a:cubicBezTo>
                  <a:cubicBezTo>
                    <a:pt x="186" y="45"/>
                    <a:pt x="186" y="51"/>
                    <a:pt x="180" y="51"/>
                  </a:cubicBezTo>
                  <a:cubicBezTo>
                    <a:pt x="186" y="45"/>
                    <a:pt x="180" y="34"/>
                    <a:pt x="180" y="28"/>
                  </a:cubicBezTo>
                  <a:cubicBezTo>
                    <a:pt x="180" y="28"/>
                    <a:pt x="180" y="34"/>
                    <a:pt x="180" y="34"/>
                  </a:cubicBezTo>
                  <a:cubicBezTo>
                    <a:pt x="179" y="31"/>
                    <a:pt x="178" y="30"/>
                    <a:pt x="178" y="30"/>
                  </a:cubicBezTo>
                  <a:cubicBezTo>
                    <a:pt x="175" y="30"/>
                    <a:pt x="174" y="47"/>
                    <a:pt x="171" y="47"/>
                  </a:cubicBezTo>
                  <a:cubicBezTo>
                    <a:pt x="170" y="47"/>
                    <a:pt x="170" y="47"/>
                    <a:pt x="169" y="45"/>
                  </a:cubicBezTo>
                  <a:lnTo>
                    <a:pt x="169" y="40"/>
                  </a:lnTo>
                  <a:cubicBezTo>
                    <a:pt x="164" y="40"/>
                    <a:pt x="160" y="47"/>
                    <a:pt x="158" y="47"/>
                  </a:cubicBezTo>
                  <a:cubicBezTo>
                    <a:pt x="158" y="47"/>
                    <a:pt x="158" y="46"/>
                    <a:pt x="158" y="45"/>
                  </a:cubicBezTo>
                  <a:cubicBezTo>
                    <a:pt x="158" y="34"/>
                    <a:pt x="163" y="40"/>
                    <a:pt x="163" y="34"/>
                  </a:cubicBezTo>
                  <a:lnTo>
                    <a:pt x="163" y="34"/>
                  </a:lnTo>
                  <a:cubicBezTo>
                    <a:pt x="159" y="34"/>
                    <a:pt x="152" y="46"/>
                    <a:pt x="149" y="46"/>
                  </a:cubicBezTo>
                  <a:cubicBezTo>
                    <a:pt x="147" y="46"/>
                    <a:pt x="147" y="44"/>
                    <a:pt x="147" y="40"/>
                  </a:cubicBezTo>
                  <a:cubicBezTo>
                    <a:pt x="147" y="40"/>
                    <a:pt x="152" y="40"/>
                    <a:pt x="152" y="34"/>
                  </a:cubicBezTo>
                  <a:cubicBezTo>
                    <a:pt x="149" y="24"/>
                    <a:pt x="147" y="22"/>
                    <a:pt x="147" y="22"/>
                  </a:cubicBezTo>
                  <a:cubicBezTo>
                    <a:pt x="147" y="22"/>
                    <a:pt x="147" y="23"/>
                    <a:pt x="147" y="23"/>
                  </a:cubicBezTo>
                  <a:lnTo>
                    <a:pt x="135" y="12"/>
                  </a:lnTo>
                  <a:lnTo>
                    <a:pt x="135" y="17"/>
                  </a:lnTo>
                  <a:cubicBezTo>
                    <a:pt x="133" y="34"/>
                    <a:pt x="130" y="35"/>
                    <a:pt x="126" y="35"/>
                  </a:cubicBezTo>
                  <a:cubicBezTo>
                    <a:pt x="126" y="35"/>
                    <a:pt x="125" y="35"/>
                    <a:pt x="124" y="35"/>
                  </a:cubicBezTo>
                  <a:cubicBezTo>
                    <a:pt x="121" y="35"/>
                    <a:pt x="117" y="36"/>
                    <a:pt x="113" y="45"/>
                  </a:cubicBezTo>
                  <a:cubicBezTo>
                    <a:pt x="124" y="23"/>
                    <a:pt x="113" y="34"/>
                    <a:pt x="119" y="17"/>
                  </a:cubicBezTo>
                  <a:cubicBezTo>
                    <a:pt x="113" y="12"/>
                    <a:pt x="113" y="12"/>
                    <a:pt x="113" y="6"/>
                  </a:cubicBezTo>
                  <a:cubicBezTo>
                    <a:pt x="112" y="9"/>
                    <a:pt x="111" y="9"/>
                    <a:pt x="110" y="9"/>
                  </a:cubicBezTo>
                  <a:cubicBezTo>
                    <a:pt x="108" y="9"/>
                    <a:pt x="106" y="5"/>
                    <a:pt x="104" y="5"/>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43" name="Google Shape;143;p17"/>
          <p:cNvGrpSpPr/>
          <p:nvPr/>
        </p:nvGrpSpPr>
        <p:grpSpPr>
          <a:xfrm>
            <a:off x="349657" y="237157"/>
            <a:ext cx="1004102" cy="802414"/>
            <a:chOff x="8186675" y="1599663"/>
            <a:chExt cx="173500" cy="138650"/>
          </a:xfrm>
        </p:grpSpPr>
        <p:sp>
          <p:nvSpPr>
            <p:cNvPr id="144" name="Google Shape;144;p17"/>
            <p:cNvSpPr/>
            <p:nvPr/>
          </p:nvSpPr>
          <p:spPr>
            <a:xfrm>
              <a:off x="8186675" y="1599663"/>
              <a:ext cx="173500" cy="138650"/>
            </a:xfrm>
            <a:custGeom>
              <a:rect b="b" l="l" r="r" t="t"/>
              <a:pathLst>
                <a:path extrusionOk="0" h="5546" w="6940">
                  <a:moveTo>
                    <a:pt x="5987" y="1"/>
                  </a:moveTo>
                  <a:lnTo>
                    <a:pt x="5987" y="1"/>
                  </a:lnTo>
                  <a:cubicBezTo>
                    <a:pt x="5986" y="1"/>
                    <a:pt x="5984" y="1"/>
                    <a:pt x="5982" y="2"/>
                  </a:cubicBezTo>
                  <a:lnTo>
                    <a:pt x="5982" y="2"/>
                  </a:lnTo>
                  <a:cubicBezTo>
                    <a:pt x="5984" y="2"/>
                    <a:pt x="5986" y="1"/>
                    <a:pt x="5987" y="1"/>
                  </a:cubicBezTo>
                  <a:close/>
                  <a:moveTo>
                    <a:pt x="6146" y="29"/>
                  </a:moveTo>
                  <a:cubicBezTo>
                    <a:pt x="6143" y="29"/>
                    <a:pt x="6140" y="31"/>
                    <a:pt x="6139" y="34"/>
                  </a:cubicBezTo>
                  <a:lnTo>
                    <a:pt x="6155" y="34"/>
                  </a:lnTo>
                  <a:cubicBezTo>
                    <a:pt x="6156" y="35"/>
                    <a:pt x="6156" y="36"/>
                    <a:pt x="6156" y="37"/>
                  </a:cubicBezTo>
                  <a:lnTo>
                    <a:pt x="6156" y="37"/>
                  </a:lnTo>
                  <a:cubicBezTo>
                    <a:pt x="6158" y="34"/>
                    <a:pt x="6164" y="34"/>
                    <a:pt x="6172" y="34"/>
                  </a:cubicBezTo>
                  <a:cubicBezTo>
                    <a:pt x="6161" y="34"/>
                    <a:pt x="6152" y="29"/>
                    <a:pt x="6146" y="29"/>
                  </a:cubicBezTo>
                  <a:close/>
                  <a:moveTo>
                    <a:pt x="6156" y="37"/>
                  </a:moveTo>
                  <a:cubicBezTo>
                    <a:pt x="6156" y="38"/>
                    <a:pt x="6155" y="39"/>
                    <a:pt x="6155" y="40"/>
                  </a:cubicBezTo>
                  <a:cubicBezTo>
                    <a:pt x="6156" y="40"/>
                    <a:pt x="6156" y="40"/>
                    <a:pt x="6156" y="40"/>
                  </a:cubicBezTo>
                  <a:lnTo>
                    <a:pt x="6156" y="40"/>
                  </a:lnTo>
                  <a:cubicBezTo>
                    <a:pt x="6157" y="39"/>
                    <a:pt x="6157" y="38"/>
                    <a:pt x="6156" y="37"/>
                  </a:cubicBezTo>
                  <a:close/>
                  <a:moveTo>
                    <a:pt x="6164" y="122"/>
                  </a:moveTo>
                  <a:cubicBezTo>
                    <a:pt x="6163" y="122"/>
                    <a:pt x="6164" y="123"/>
                    <a:pt x="6167" y="124"/>
                  </a:cubicBezTo>
                  <a:cubicBezTo>
                    <a:pt x="6168" y="124"/>
                    <a:pt x="6169" y="124"/>
                    <a:pt x="6170" y="124"/>
                  </a:cubicBezTo>
                  <a:lnTo>
                    <a:pt x="6170" y="124"/>
                  </a:lnTo>
                  <a:cubicBezTo>
                    <a:pt x="6170" y="124"/>
                    <a:pt x="6171" y="124"/>
                    <a:pt x="6171" y="124"/>
                  </a:cubicBezTo>
                  <a:cubicBezTo>
                    <a:pt x="6172" y="124"/>
                    <a:pt x="6173" y="124"/>
                    <a:pt x="6173" y="123"/>
                  </a:cubicBezTo>
                  <a:lnTo>
                    <a:pt x="6173" y="123"/>
                  </a:lnTo>
                  <a:cubicBezTo>
                    <a:pt x="6173" y="123"/>
                    <a:pt x="6172" y="123"/>
                    <a:pt x="6172" y="123"/>
                  </a:cubicBezTo>
                  <a:cubicBezTo>
                    <a:pt x="6171" y="123"/>
                    <a:pt x="6171" y="123"/>
                    <a:pt x="6170" y="124"/>
                  </a:cubicBezTo>
                  <a:lnTo>
                    <a:pt x="6170" y="124"/>
                  </a:lnTo>
                  <a:cubicBezTo>
                    <a:pt x="6167" y="123"/>
                    <a:pt x="6164" y="122"/>
                    <a:pt x="6164" y="122"/>
                  </a:cubicBezTo>
                  <a:close/>
                  <a:moveTo>
                    <a:pt x="6340" y="118"/>
                  </a:moveTo>
                  <a:lnTo>
                    <a:pt x="6340" y="118"/>
                  </a:lnTo>
                  <a:cubicBezTo>
                    <a:pt x="6344" y="120"/>
                    <a:pt x="6348" y="122"/>
                    <a:pt x="6351" y="124"/>
                  </a:cubicBezTo>
                  <a:cubicBezTo>
                    <a:pt x="6349" y="122"/>
                    <a:pt x="6345" y="119"/>
                    <a:pt x="6340" y="118"/>
                  </a:cubicBezTo>
                  <a:close/>
                  <a:moveTo>
                    <a:pt x="6450" y="324"/>
                  </a:moveTo>
                  <a:cubicBezTo>
                    <a:pt x="6451" y="324"/>
                    <a:pt x="6452" y="325"/>
                    <a:pt x="6452" y="326"/>
                  </a:cubicBezTo>
                  <a:cubicBezTo>
                    <a:pt x="6452" y="325"/>
                    <a:pt x="6451" y="324"/>
                    <a:pt x="6450" y="324"/>
                  </a:cubicBezTo>
                  <a:close/>
                  <a:moveTo>
                    <a:pt x="4746" y="720"/>
                  </a:moveTo>
                  <a:cubicBezTo>
                    <a:pt x="4745" y="722"/>
                    <a:pt x="4744" y="723"/>
                    <a:pt x="4744" y="723"/>
                  </a:cubicBezTo>
                  <a:cubicBezTo>
                    <a:pt x="4745" y="722"/>
                    <a:pt x="4746" y="721"/>
                    <a:pt x="4746" y="720"/>
                  </a:cubicBezTo>
                  <a:close/>
                  <a:moveTo>
                    <a:pt x="6884" y="811"/>
                  </a:moveTo>
                  <a:lnTo>
                    <a:pt x="6884" y="811"/>
                  </a:lnTo>
                  <a:cubicBezTo>
                    <a:pt x="6886" y="814"/>
                    <a:pt x="6887" y="817"/>
                    <a:pt x="6889" y="818"/>
                  </a:cubicBezTo>
                  <a:cubicBezTo>
                    <a:pt x="6889" y="818"/>
                    <a:pt x="6886" y="812"/>
                    <a:pt x="6884" y="811"/>
                  </a:cubicBezTo>
                  <a:close/>
                  <a:moveTo>
                    <a:pt x="6794" y="846"/>
                  </a:moveTo>
                  <a:cubicBezTo>
                    <a:pt x="6794" y="847"/>
                    <a:pt x="6794" y="848"/>
                    <a:pt x="6794" y="848"/>
                  </a:cubicBezTo>
                  <a:lnTo>
                    <a:pt x="6794" y="848"/>
                  </a:lnTo>
                  <a:cubicBezTo>
                    <a:pt x="6794" y="848"/>
                    <a:pt x="6794" y="847"/>
                    <a:pt x="6794" y="846"/>
                  </a:cubicBezTo>
                  <a:close/>
                  <a:moveTo>
                    <a:pt x="4313" y="992"/>
                  </a:moveTo>
                  <a:cubicBezTo>
                    <a:pt x="4312" y="993"/>
                    <a:pt x="4312" y="994"/>
                    <a:pt x="4312" y="994"/>
                  </a:cubicBezTo>
                  <a:lnTo>
                    <a:pt x="4312" y="994"/>
                  </a:lnTo>
                  <a:cubicBezTo>
                    <a:pt x="4312" y="993"/>
                    <a:pt x="4312" y="993"/>
                    <a:pt x="4313" y="992"/>
                  </a:cubicBezTo>
                  <a:close/>
                  <a:moveTo>
                    <a:pt x="4239" y="1053"/>
                  </a:moveTo>
                  <a:cubicBezTo>
                    <a:pt x="4237" y="1053"/>
                    <a:pt x="4233" y="1055"/>
                    <a:pt x="4230" y="1057"/>
                  </a:cubicBezTo>
                  <a:lnTo>
                    <a:pt x="4230" y="1057"/>
                  </a:lnTo>
                  <a:cubicBezTo>
                    <a:pt x="4232" y="1056"/>
                    <a:pt x="4235" y="1055"/>
                    <a:pt x="4239" y="1053"/>
                  </a:cubicBezTo>
                  <a:close/>
                  <a:moveTo>
                    <a:pt x="4223" y="1054"/>
                  </a:moveTo>
                  <a:cubicBezTo>
                    <a:pt x="4213" y="1062"/>
                    <a:pt x="4211" y="1065"/>
                    <a:pt x="4212" y="1065"/>
                  </a:cubicBezTo>
                  <a:cubicBezTo>
                    <a:pt x="4214" y="1065"/>
                    <a:pt x="4222" y="1060"/>
                    <a:pt x="4230" y="1057"/>
                  </a:cubicBezTo>
                  <a:lnTo>
                    <a:pt x="4230" y="1057"/>
                  </a:lnTo>
                  <a:cubicBezTo>
                    <a:pt x="4229" y="1057"/>
                    <a:pt x="4229" y="1057"/>
                    <a:pt x="4228" y="1057"/>
                  </a:cubicBezTo>
                  <a:cubicBezTo>
                    <a:pt x="4226" y="1057"/>
                    <a:pt x="4224" y="1056"/>
                    <a:pt x="4223" y="1054"/>
                  </a:cubicBezTo>
                  <a:close/>
                  <a:moveTo>
                    <a:pt x="4380" y="1267"/>
                  </a:moveTo>
                  <a:cubicBezTo>
                    <a:pt x="4386" y="1267"/>
                    <a:pt x="4386" y="1272"/>
                    <a:pt x="4380" y="1272"/>
                  </a:cubicBezTo>
                  <a:lnTo>
                    <a:pt x="4374" y="1267"/>
                  </a:lnTo>
                  <a:close/>
                  <a:moveTo>
                    <a:pt x="4220" y="1377"/>
                  </a:moveTo>
                  <a:lnTo>
                    <a:pt x="4220" y="1377"/>
                  </a:lnTo>
                  <a:cubicBezTo>
                    <a:pt x="4219" y="1377"/>
                    <a:pt x="4218" y="1378"/>
                    <a:pt x="4218" y="1379"/>
                  </a:cubicBezTo>
                  <a:lnTo>
                    <a:pt x="4220" y="1377"/>
                  </a:lnTo>
                  <a:close/>
                  <a:moveTo>
                    <a:pt x="4234" y="1367"/>
                  </a:moveTo>
                  <a:lnTo>
                    <a:pt x="4220" y="1377"/>
                  </a:lnTo>
                  <a:lnTo>
                    <a:pt x="4220" y="1377"/>
                  </a:lnTo>
                  <a:cubicBezTo>
                    <a:pt x="4220" y="1377"/>
                    <a:pt x="4220" y="1377"/>
                    <a:pt x="4221" y="1377"/>
                  </a:cubicBezTo>
                  <a:cubicBezTo>
                    <a:pt x="4224" y="1377"/>
                    <a:pt x="4226" y="1382"/>
                    <a:pt x="4225" y="1386"/>
                  </a:cubicBezTo>
                  <a:lnTo>
                    <a:pt x="4225" y="1386"/>
                  </a:lnTo>
                  <a:cubicBezTo>
                    <a:pt x="4231" y="1379"/>
                    <a:pt x="4234" y="1372"/>
                    <a:pt x="4234" y="1367"/>
                  </a:cubicBezTo>
                  <a:close/>
                  <a:moveTo>
                    <a:pt x="4225" y="1386"/>
                  </a:moveTo>
                  <a:cubicBezTo>
                    <a:pt x="4220" y="1393"/>
                    <a:pt x="4214" y="1400"/>
                    <a:pt x="4207" y="1407"/>
                  </a:cubicBezTo>
                  <a:lnTo>
                    <a:pt x="4207" y="1407"/>
                  </a:lnTo>
                  <a:cubicBezTo>
                    <a:pt x="4212" y="1404"/>
                    <a:pt x="4218" y="1398"/>
                    <a:pt x="4223" y="1390"/>
                  </a:cubicBezTo>
                  <a:cubicBezTo>
                    <a:pt x="4224" y="1389"/>
                    <a:pt x="4225" y="1388"/>
                    <a:pt x="4225" y="1386"/>
                  </a:cubicBezTo>
                  <a:close/>
                  <a:moveTo>
                    <a:pt x="4458" y="1479"/>
                  </a:moveTo>
                  <a:cubicBezTo>
                    <a:pt x="4460" y="1483"/>
                    <a:pt x="4463" y="1486"/>
                    <a:pt x="4466" y="1487"/>
                  </a:cubicBezTo>
                  <a:lnTo>
                    <a:pt x="4466" y="1487"/>
                  </a:lnTo>
                  <a:cubicBezTo>
                    <a:pt x="4463" y="1484"/>
                    <a:pt x="4461" y="1482"/>
                    <a:pt x="4458" y="1479"/>
                  </a:cubicBezTo>
                  <a:close/>
                  <a:moveTo>
                    <a:pt x="4005" y="1502"/>
                  </a:moveTo>
                  <a:cubicBezTo>
                    <a:pt x="4000" y="1503"/>
                    <a:pt x="3998" y="1505"/>
                    <a:pt x="3997" y="1506"/>
                  </a:cubicBezTo>
                  <a:lnTo>
                    <a:pt x="3997" y="1506"/>
                  </a:lnTo>
                  <a:cubicBezTo>
                    <a:pt x="4000" y="1504"/>
                    <a:pt x="4002" y="1503"/>
                    <a:pt x="4005" y="1502"/>
                  </a:cubicBezTo>
                  <a:close/>
                  <a:moveTo>
                    <a:pt x="5775" y="1491"/>
                  </a:moveTo>
                  <a:cubicBezTo>
                    <a:pt x="5786" y="1502"/>
                    <a:pt x="5786" y="1507"/>
                    <a:pt x="5786" y="1507"/>
                  </a:cubicBezTo>
                  <a:cubicBezTo>
                    <a:pt x="5780" y="1502"/>
                    <a:pt x="5775" y="1502"/>
                    <a:pt x="5769" y="1491"/>
                  </a:cubicBezTo>
                  <a:close/>
                  <a:moveTo>
                    <a:pt x="5769" y="1619"/>
                  </a:moveTo>
                  <a:cubicBezTo>
                    <a:pt x="5769" y="1619"/>
                    <a:pt x="5769" y="1619"/>
                    <a:pt x="5769" y="1625"/>
                  </a:cubicBezTo>
                  <a:cubicBezTo>
                    <a:pt x="5769" y="1623"/>
                    <a:pt x="5768" y="1623"/>
                    <a:pt x="5766" y="1623"/>
                  </a:cubicBezTo>
                  <a:cubicBezTo>
                    <a:pt x="5762" y="1623"/>
                    <a:pt x="5754" y="1627"/>
                    <a:pt x="5747" y="1631"/>
                  </a:cubicBezTo>
                  <a:cubicBezTo>
                    <a:pt x="5752" y="1625"/>
                    <a:pt x="5752" y="1625"/>
                    <a:pt x="5758" y="1619"/>
                  </a:cubicBezTo>
                  <a:close/>
                  <a:moveTo>
                    <a:pt x="3204" y="2123"/>
                  </a:moveTo>
                  <a:cubicBezTo>
                    <a:pt x="3203" y="2124"/>
                    <a:pt x="3203" y="2125"/>
                    <a:pt x="3202" y="2126"/>
                  </a:cubicBezTo>
                  <a:lnTo>
                    <a:pt x="3202" y="2126"/>
                  </a:lnTo>
                  <a:cubicBezTo>
                    <a:pt x="3203" y="2125"/>
                    <a:pt x="3203" y="2124"/>
                    <a:pt x="3204" y="2123"/>
                  </a:cubicBezTo>
                  <a:close/>
                  <a:moveTo>
                    <a:pt x="5321" y="1070"/>
                  </a:moveTo>
                  <a:cubicBezTo>
                    <a:pt x="5321" y="1070"/>
                    <a:pt x="5327" y="1076"/>
                    <a:pt x="5327" y="1076"/>
                  </a:cubicBezTo>
                  <a:cubicBezTo>
                    <a:pt x="5327" y="1076"/>
                    <a:pt x="5327" y="1079"/>
                    <a:pt x="5325" y="1080"/>
                  </a:cubicBezTo>
                  <a:lnTo>
                    <a:pt x="5325" y="1080"/>
                  </a:lnTo>
                  <a:cubicBezTo>
                    <a:pt x="5325" y="1080"/>
                    <a:pt x="5324" y="1080"/>
                    <a:pt x="5324" y="1080"/>
                  </a:cubicBezTo>
                  <a:cubicBezTo>
                    <a:pt x="5323" y="1080"/>
                    <a:pt x="5322" y="1081"/>
                    <a:pt x="5321" y="1082"/>
                  </a:cubicBezTo>
                  <a:cubicBezTo>
                    <a:pt x="5323" y="1082"/>
                    <a:pt x="5324" y="1081"/>
                    <a:pt x="5325" y="1080"/>
                  </a:cubicBezTo>
                  <a:lnTo>
                    <a:pt x="5325" y="1080"/>
                  </a:lnTo>
                  <a:cubicBezTo>
                    <a:pt x="5329" y="1081"/>
                    <a:pt x="5333" y="1089"/>
                    <a:pt x="5338" y="1093"/>
                  </a:cubicBezTo>
                  <a:cubicBezTo>
                    <a:pt x="5338" y="1093"/>
                    <a:pt x="5349" y="1104"/>
                    <a:pt x="5355" y="1110"/>
                  </a:cubicBezTo>
                  <a:cubicBezTo>
                    <a:pt x="5360" y="1115"/>
                    <a:pt x="5371" y="1126"/>
                    <a:pt x="5377" y="1126"/>
                  </a:cubicBezTo>
                  <a:cubicBezTo>
                    <a:pt x="5377" y="1132"/>
                    <a:pt x="5377" y="1132"/>
                    <a:pt x="5377" y="1132"/>
                  </a:cubicBezTo>
                  <a:cubicBezTo>
                    <a:pt x="5383" y="1126"/>
                    <a:pt x="5388" y="1121"/>
                    <a:pt x="5394" y="1115"/>
                  </a:cubicBezTo>
                  <a:cubicBezTo>
                    <a:pt x="5405" y="1126"/>
                    <a:pt x="5422" y="1132"/>
                    <a:pt x="5416" y="1143"/>
                  </a:cubicBezTo>
                  <a:cubicBezTo>
                    <a:pt x="5411" y="1138"/>
                    <a:pt x="5405" y="1138"/>
                    <a:pt x="5399" y="1138"/>
                  </a:cubicBezTo>
                  <a:lnTo>
                    <a:pt x="5416" y="1149"/>
                  </a:lnTo>
                  <a:cubicBezTo>
                    <a:pt x="5415" y="1154"/>
                    <a:pt x="5413" y="1156"/>
                    <a:pt x="5411" y="1156"/>
                  </a:cubicBezTo>
                  <a:cubicBezTo>
                    <a:pt x="5404" y="1156"/>
                    <a:pt x="5394" y="1137"/>
                    <a:pt x="5389" y="1137"/>
                  </a:cubicBezTo>
                  <a:cubicBezTo>
                    <a:pt x="5389" y="1137"/>
                    <a:pt x="5388" y="1137"/>
                    <a:pt x="5388" y="1138"/>
                  </a:cubicBezTo>
                  <a:cubicBezTo>
                    <a:pt x="5411" y="1166"/>
                    <a:pt x="5444" y="1188"/>
                    <a:pt x="5455" y="1211"/>
                  </a:cubicBezTo>
                  <a:cubicBezTo>
                    <a:pt x="5455" y="1212"/>
                    <a:pt x="5454" y="1212"/>
                    <a:pt x="5453" y="1212"/>
                  </a:cubicBezTo>
                  <a:cubicBezTo>
                    <a:pt x="5446" y="1212"/>
                    <a:pt x="5430" y="1188"/>
                    <a:pt x="5426" y="1188"/>
                  </a:cubicBezTo>
                  <a:lnTo>
                    <a:pt x="5426" y="1188"/>
                  </a:lnTo>
                  <a:cubicBezTo>
                    <a:pt x="5425" y="1188"/>
                    <a:pt x="5425" y="1191"/>
                    <a:pt x="5427" y="1199"/>
                  </a:cubicBezTo>
                  <a:lnTo>
                    <a:pt x="5405" y="1166"/>
                  </a:lnTo>
                  <a:cubicBezTo>
                    <a:pt x="5405" y="1176"/>
                    <a:pt x="5404" y="1179"/>
                    <a:pt x="5403" y="1179"/>
                  </a:cubicBezTo>
                  <a:cubicBezTo>
                    <a:pt x="5401" y="1179"/>
                    <a:pt x="5397" y="1169"/>
                    <a:pt x="5393" y="1169"/>
                  </a:cubicBezTo>
                  <a:cubicBezTo>
                    <a:pt x="5391" y="1169"/>
                    <a:pt x="5390" y="1172"/>
                    <a:pt x="5388" y="1183"/>
                  </a:cubicBezTo>
                  <a:cubicBezTo>
                    <a:pt x="5416" y="1227"/>
                    <a:pt x="5433" y="1227"/>
                    <a:pt x="5461" y="1272"/>
                  </a:cubicBezTo>
                  <a:cubicBezTo>
                    <a:pt x="5470" y="1272"/>
                    <a:pt x="5468" y="1265"/>
                    <a:pt x="5476" y="1265"/>
                  </a:cubicBezTo>
                  <a:cubicBezTo>
                    <a:pt x="5478" y="1265"/>
                    <a:pt x="5480" y="1265"/>
                    <a:pt x="5483" y="1267"/>
                  </a:cubicBezTo>
                  <a:cubicBezTo>
                    <a:pt x="5539" y="1311"/>
                    <a:pt x="5483" y="1334"/>
                    <a:pt x="5534" y="1367"/>
                  </a:cubicBezTo>
                  <a:cubicBezTo>
                    <a:pt x="5551" y="1373"/>
                    <a:pt x="5573" y="1362"/>
                    <a:pt x="5590" y="1401"/>
                  </a:cubicBezTo>
                  <a:lnTo>
                    <a:pt x="5567" y="1401"/>
                  </a:lnTo>
                  <a:cubicBezTo>
                    <a:pt x="5595" y="1440"/>
                    <a:pt x="5601" y="1407"/>
                    <a:pt x="5629" y="1457"/>
                  </a:cubicBezTo>
                  <a:cubicBezTo>
                    <a:pt x="5620" y="1457"/>
                    <a:pt x="5602" y="1437"/>
                    <a:pt x="5600" y="1437"/>
                  </a:cubicBezTo>
                  <a:lnTo>
                    <a:pt x="5600" y="1437"/>
                  </a:lnTo>
                  <a:cubicBezTo>
                    <a:pt x="5600" y="1437"/>
                    <a:pt x="5600" y="1438"/>
                    <a:pt x="5601" y="1440"/>
                  </a:cubicBezTo>
                  <a:cubicBezTo>
                    <a:pt x="5612" y="1474"/>
                    <a:pt x="5623" y="1451"/>
                    <a:pt x="5640" y="1474"/>
                  </a:cubicBezTo>
                  <a:lnTo>
                    <a:pt x="5629" y="1485"/>
                  </a:lnTo>
                  <a:cubicBezTo>
                    <a:pt x="5646" y="1507"/>
                    <a:pt x="5668" y="1530"/>
                    <a:pt x="5691" y="1547"/>
                  </a:cubicBezTo>
                  <a:lnTo>
                    <a:pt x="5741" y="1603"/>
                  </a:lnTo>
                  <a:cubicBezTo>
                    <a:pt x="5735" y="1603"/>
                    <a:pt x="5724" y="1603"/>
                    <a:pt x="5724" y="1608"/>
                  </a:cubicBezTo>
                  <a:cubicBezTo>
                    <a:pt x="5730" y="1608"/>
                    <a:pt x="5730" y="1614"/>
                    <a:pt x="5735" y="1614"/>
                  </a:cubicBezTo>
                  <a:cubicBezTo>
                    <a:pt x="5730" y="1619"/>
                    <a:pt x="5730" y="1625"/>
                    <a:pt x="5724" y="1625"/>
                  </a:cubicBezTo>
                  <a:lnTo>
                    <a:pt x="5719" y="1631"/>
                  </a:lnTo>
                  <a:lnTo>
                    <a:pt x="5696" y="1642"/>
                  </a:lnTo>
                  <a:cubicBezTo>
                    <a:pt x="5668" y="1659"/>
                    <a:pt x="5640" y="1675"/>
                    <a:pt x="5612" y="1692"/>
                  </a:cubicBezTo>
                  <a:lnTo>
                    <a:pt x="5601" y="1720"/>
                  </a:lnTo>
                  <a:cubicBezTo>
                    <a:pt x="5595" y="1720"/>
                    <a:pt x="5590" y="1720"/>
                    <a:pt x="5590" y="1715"/>
                  </a:cubicBezTo>
                  <a:lnTo>
                    <a:pt x="5590" y="1715"/>
                  </a:lnTo>
                  <a:cubicBezTo>
                    <a:pt x="5567" y="1726"/>
                    <a:pt x="5595" y="1720"/>
                    <a:pt x="5590" y="1737"/>
                  </a:cubicBezTo>
                  <a:cubicBezTo>
                    <a:pt x="5583" y="1739"/>
                    <a:pt x="5578" y="1741"/>
                    <a:pt x="5575" y="1741"/>
                  </a:cubicBezTo>
                  <a:cubicBezTo>
                    <a:pt x="5570" y="1741"/>
                    <a:pt x="5570" y="1738"/>
                    <a:pt x="5573" y="1731"/>
                  </a:cubicBezTo>
                  <a:lnTo>
                    <a:pt x="5573" y="1731"/>
                  </a:lnTo>
                  <a:cubicBezTo>
                    <a:pt x="5539" y="1771"/>
                    <a:pt x="5472" y="1838"/>
                    <a:pt x="5422" y="1860"/>
                  </a:cubicBezTo>
                  <a:lnTo>
                    <a:pt x="5427" y="1849"/>
                  </a:lnTo>
                  <a:lnTo>
                    <a:pt x="5427" y="1849"/>
                  </a:lnTo>
                  <a:cubicBezTo>
                    <a:pt x="5394" y="1871"/>
                    <a:pt x="5405" y="1899"/>
                    <a:pt x="5371" y="1916"/>
                  </a:cubicBezTo>
                  <a:lnTo>
                    <a:pt x="5371" y="1905"/>
                  </a:lnTo>
                  <a:cubicBezTo>
                    <a:pt x="5299" y="1955"/>
                    <a:pt x="5226" y="2028"/>
                    <a:pt x="5158" y="2051"/>
                  </a:cubicBezTo>
                  <a:cubicBezTo>
                    <a:pt x="5158" y="2062"/>
                    <a:pt x="5142" y="2079"/>
                    <a:pt x="5125" y="2090"/>
                  </a:cubicBezTo>
                  <a:cubicBezTo>
                    <a:pt x="5114" y="2095"/>
                    <a:pt x="5108" y="2101"/>
                    <a:pt x="5102" y="2107"/>
                  </a:cubicBezTo>
                  <a:cubicBezTo>
                    <a:pt x="5091" y="2118"/>
                    <a:pt x="5086" y="2123"/>
                    <a:pt x="5091" y="2129"/>
                  </a:cubicBezTo>
                  <a:cubicBezTo>
                    <a:pt x="5080" y="2135"/>
                    <a:pt x="5069" y="2140"/>
                    <a:pt x="5063" y="2146"/>
                  </a:cubicBezTo>
                  <a:cubicBezTo>
                    <a:pt x="5052" y="2129"/>
                    <a:pt x="5046" y="2118"/>
                    <a:pt x="5041" y="2101"/>
                  </a:cubicBezTo>
                  <a:lnTo>
                    <a:pt x="5041" y="2101"/>
                  </a:lnTo>
                  <a:cubicBezTo>
                    <a:pt x="5041" y="2107"/>
                    <a:pt x="5046" y="2112"/>
                    <a:pt x="5041" y="2118"/>
                  </a:cubicBezTo>
                  <a:cubicBezTo>
                    <a:pt x="4962" y="1983"/>
                    <a:pt x="4839" y="1871"/>
                    <a:pt x="4766" y="1737"/>
                  </a:cubicBezTo>
                  <a:cubicBezTo>
                    <a:pt x="4744" y="1703"/>
                    <a:pt x="4733" y="1703"/>
                    <a:pt x="4710" y="1687"/>
                  </a:cubicBezTo>
                  <a:lnTo>
                    <a:pt x="4716" y="1675"/>
                  </a:lnTo>
                  <a:lnTo>
                    <a:pt x="4677" y="1647"/>
                  </a:lnTo>
                  <a:cubicBezTo>
                    <a:pt x="4660" y="1631"/>
                    <a:pt x="4649" y="1614"/>
                    <a:pt x="4643" y="1591"/>
                  </a:cubicBezTo>
                  <a:cubicBezTo>
                    <a:pt x="4649" y="1591"/>
                    <a:pt x="4649" y="1591"/>
                    <a:pt x="4660" y="1586"/>
                  </a:cubicBezTo>
                  <a:lnTo>
                    <a:pt x="4682" y="1552"/>
                  </a:lnTo>
                  <a:lnTo>
                    <a:pt x="4699" y="1552"/>
                  </a:lnTo>
                  <a:lnTo>
                    <a:pt x="4671" y="1575"/>
                  </a:lnTo>
                  <a:cubicBezTo>
                    <a:pt x="4694" y="1569"/>
                    <a:pt x="4699" y="1558"/>
                    <a:pt x="4705" y="1541"/>
                  </a:cubicBezTo>
                  <a:cubicBezTo>
                    <a:pt x="4708" y="1544"/>
                    <a:pt x="4710" y="1545"/>
                    <a:pt x="4713" y="1545"/>
                  </a:cubicBezTo>
                  <a:cubicBezTo>
                    <a:pt x="4716" y="1545"/>
                    <a:pt x="4719" y="1544"/>
                    <a:pt x="4722" y="1541"/>
                  </a:cubicBezTo>
                  <a:lnTo>
                    <a:pt x="4744" y="1502"/>
                  </a:lnTo>
                  <a:lnTo>
                    <a:pt x="4744" y="1502"/>
                  </a:lnTo>
                  <a:cubicBezTo>
                    <a:pt x="4748" y="1506"/>
                    <a:pt x="4743" y="1517"/>
                    <a:pt x="4750" y="1517"/>
                  </a:cubicBezTo>
                  <a:cubicBezTo>
                    <a:pt x="4752" y="1517"/>
                    <a:pt x="4755" y="1516"/>
                    <a:pt x="4761" y="1513"/>
                  </a:cubicBezTo>
                  <a:cubicBezTo>
                    <a:pt x="4772" y="1496"/>
                    <a:pt x="4738" y="1507"/>
                    <a:pt x="4755" y="1485"/>
                  </a:cubicBezTo>
                  <a:cubicBezTo>
                    <a:pt x="4764" y="1485"/>
                    <a:pt x="4770" y="1486"/>
                    <a:pt x="4774" y="1486"/>
                  </a:cubicBezTo>
                  <a:cubicBezTo>
                    <a:pt x="4779" y="1486"/>
                    <a:pt x="4782" y="1484"/>
                    <a:pt x="4789" y="1474"/>
                  </a:cubicBezTo>
                  <a:cubicBezTo>
                    <a:pt x="4794" y="1474"/>
                    <a:pt x="4794" y="1479"/>
                    <a:pt x="4789" y="1491"/>
                  </a:cubicBezTo>
                  <a:cubicBezTo>
                    <a:pt x="4800" y="1468"/>
                    <a:pt x="4828" y="1457"/>
                    <a:pt x="4828" y="1440"/>
                  </a:cubicBezTo>
                  <a:cubicBezTo>
                    <a:pt x="4851" y="1436"/>
                    <a:pt x="4874" y="1408"/>
                    <a:pt x="4885" y="1408"/>
                  </a:cubicBezTo>
                  <a:cubicBezTo>
                    <a:pt x="4887" y="1408"/>
                    <a:pt x="4889" y="1409"/>
                    <a:pt x="4890" y="1412"/>
                  </a:cubicBezTo>
                  <a:cubicBezTo>
                    <a:pt x="4895" y="1407"/>
                    <a:pt x="4912" y="1379"/>
                    <a:pt x="4923" y="1367"/>
                  </a:cubicBezTo>
                  <a:lnTo>
                    <a:pt x="4923" y="1367"/>
                  </a:lnTo>
                  <a:cubicBezTo>
                    <a:pt x="4921" y="1375"/>
                    <a:pt x="4922" y="1379"/>
                    <a:pt x="4925" y="1379"/>
                  </a:cubicBezTo>
                  <a:cubicBezTo>
                    <a:pt x="4935" y="1379"/>
                    <a:pt x="4965" y="1350"/>
                    <a:pt x="4978" y="1350"/>
                  </a:cubicBezTo>
                  <a:cubicBezTo>
                    <a:pt x="4982" y="1350"/>
                    <a:pt x="4984" y="1352"/>
                    <a:pt x="4985" y="1356"/>
                  </a:cubicBezTo>
                  <a:cubicBezTo>
                    <a:pt x="4996" y="1323"/>
                    <a:pt x="5052" y="1295"/>
                    <a:pt x="5080" y="1255"/>
                  </a:cubicBezTo>
                  <a:lnTo>
                    <a:pt x="5080" y="1255"/>
                  </a:lnTo>
                  <a:cubicBezTo>
                    <a:pt x="5080" y="1261"/>
                    <a:pt x="5074" y="1267"/>
                    <a:pt x="5074" y="1267"/>
                  </a:cubicBezTo>
                  <a:cubicBezTo>
                    <a:pt x="5091" y="1255"/>
                    <a:pt x="5102" y="1255"/>
                    <a:pt x="5119" y="1250"/>
                  </a:cubicBezTo>
                  <a:cubicBezTo>
                    <a:pt x="5108" y="1233"/>
                    <a:pt x="5136" y="1205"/>
                    <a:pt x="5147" y="1183"/>
                  </a:cubicBezTo>
                  <a:cubicBezTo>
                    <a:pt x="5181" y="1183"/>
                    <a:pt x="5147" y="1211"/>
                    <a:pt x="5164" y="1222"/>
                  </a:cubicBezTo>
                  <a:cubicBezTo>
                    <a:pt x="5153" y="1211"/>
                    <a:pt x="5192" y="1177"/>
                    <a:pt x="5181" y="1171"/>
                  </a:cubicBezTo>
                  <a:cubicBezTo>
                    <a:pt x="5192" y="1169"/>
                    <a:pt x="5196" y="1167"/>
                    <a:pt x="5200" y="1167"/>
                  </a:cubicBezTo>
                  <a:cubicBezTo>
                    <a:pt x="5203" y="1167"/>
                    <a:pt x="5206" y="1169"/>
                    <a:pt x="5215" y="1171"/>
                  </a:cubicBezTo>
                  <a:cubicBezTo>
                    <a:pt x="5203" y="1149"/>
                    <a:pt x="5231" y="1154"/>
                    <a:pt x="5237" y="1132"/>
                  </a:cubicBezTo>
                  <a:cubicBezTo>
                    <a:pt x="5245" y="1129"/>
                    <a:pt x="5250" y="1129"/>
                    <a:pt x="5254" y="1129"/>
                  </a:cubicBezTo>
                  <a:cubicBezTo>
                    <a:pt x="5260" y="1129"/>
                    <a:pt x="5262" y="1130"/>
                    <a:pt x="5265" y="1130"/>
                  </a:cubicBezTo>
                  <a:cubicBezTo>
                    <a:pt x="5269" y="1130"/>
                    <a:pt x="5272" y="1128"/>
                    <a:pt x="5282" y="1115"/>
                  </a:cubicBezTo>
                  <a:cubicBezTo>
                    <a:pt x="5283" y="1115"/>
                    <a:pt x="5284" y="1115"/>
                    <a:pt x="5285" y="1115"/>
                  </a:cubicBezTo>
                  <a:cubicBezTo>
                    <a:pt x="5296" y="1115"/>
                    <a:pt x="5282" y="1138"/>
                    <a:pt x="5282" y="1138"/>
                  </a:cubicBezTo>
                  <a:cubicBezTo>
                    <a:pt x="5310" y="1115"/>
                    <a:pt x="5282" y="1115"/>
                    <a:pt x="5282" y="1098"/>
                  </a:cubicBezTo>
                  <a:cubicBezTo>
                    <a:pt x="5292" y="1092"/>
                    <a:pt x="5298" y="1089"/>
                    <a:pt x="5301" y="1089"/>
                  </a:cubicBezTo>
                  <a:cubicBezTo>
                    <a:pt x="5303" y="1089"/>
                    <a:pt x="5304" y="1091"/>
                    <a:pt x="5304" y="1093"/>
                  </a:cubicBezTo>
                  <a:cubicBezTo>
                    <a:pt x="5310" y="1093"/>
                    <a:pt x="5310" y="1098"/>
                    <a:pt x="5315" y="1104"/>
                  </a:cubicBezTo>
                  <a:cubicBezTo>
                    <a:pt x="5315" y="1098"/>
                    <a:pt x="5315" y="1082"/>
                    <a:pt x="5321" y="1070"/>
                  </a:cubicBezTo>
                  <a:close/>
                  <a:moveTo>
                    <a:pt x="5073" y="2280"/>
                  </a:moveTo>
                  <a:lnTo>
                    <a:pt x="5073" y="2280"/>
                  </a:lnTo>
                  <a:cubicBezTo>
                    <a:pt x="5075" y="2281"/>
                    <a:pt x="5077" y="2282"/>
                    <a:pt x="5080" y="2286"/>
                  </a:cubicBezTo>
                  <a:cubicBezTo>
                    <a:pt x="5078" y="2284"/>
                    <a:pt x="5076" y="2282"/>
                    <a:pt x="5073" y="2280"/>
                  </a:cubicBezTo>
                  <a:close/>
                  <a:moveTo>
                    <a:pt x="5137" y="2351"/>
                  </a:moveTo>
                  <a:lnTo>
                    <a:pt x="5137" y="2351"/>
                  </a:lnTo>
                  <a:cubicBezTo>
                    <a:pt x="5139" y="2354"/>
                    <a:pt x="5142" y="2355"/>
                    <a:pt x="5142" y="2359"/>
                  </a:cubicBezTo>
                  <a:cubicBezTo>
                    <a:pt x="5142" y="2359"/>
                    <a:pt x="5142" y="2359"/>
                    <a:pt x="5142" y="2364"/>
                  </a:cubicBezTo>
                  <a:lnTo>
                    <a:pt x="5137" y="2351"/>
                  </a:lnTo>
                  <a:close/>
                  <a:moveTo>
                    <a:pt x="5203" y="2465"/>
                  </a:moveTo>
                  <a:lnTo>
                    <a:pt x="5203" y="2465"/>
                  </a:lnTo>
                  <a:cubicBezTo>
                    <a:pt x="5206" y="2468"/>
                    <a:pt x="5211" y="2473"/>
                    <a:pt x="5216" y="2476"/>
                  </a:cubicBezTo>
                  <a:lnTo>
                    <a:pt x="5216" y="2476"/>
                  </a:lnTo>
                  <a:cubicBezTo>
                    <a:pt x="5214" y="2473"/>
                    <a:pt x="5211" y="2470"/>
                    <a:pt x="5203" y="2465"/>
                  </a:cubicBezTo>
                  <a:close/>
                  <a:moveTo>
                    <a:pt x="5808" y="68"/>
                  </a:moveTo>
                  <a:cubicBezTo>
                    <a:pt x="5829" y="72"/>
                    <a:pt x="5815" y="83"/>
                    <a:pt x="5824" y="83"/>
                  </a:cubicBezTo>
                  <a:cubicBezTo>
                    <a:pt x="5827" y="83"/>
                    <a:pt x="5832" y="82"/>
                    <a:pt x="5842" y="79"/>
                  </a:cubicBezTo>
                  <a:cubicBezTo>
                    <a:pt x="5870" y="85"/>
                    <a:pt x="5847" y="96"/>
                    <a:pt x="5842" y="102"/>
                  </a:cubicBezTo>
                  <a:cubicBezTo>
                    <a:pt x="5852" y="96"/>
                    <a:pt x="5863" y="94"/>
                    <a:pt x="5873" y="94"/>
                  </a:cubicBezTo>
                  <a:cubicBezTo>
                    <a:pt x="5896" y="94"/>
                    <a:pt x="5916" y="103"/>
                    <a:pt x="5931" y="107"/>
                  </a:cubicBezTo>
                  <a:cubicBezTo>
                    <a:pt x="5920" y="107"/>
                    <a:pt x="5915" y="107"/>
                    <a:pt x="5909" y="113"/>
                  </a:cubicBezTo>
                  <a:cubicBezTo>
                    <a:pt x="5920" y="107"/>
                    <a:pt x="5931" y="107"/>
                    <a:pt x="5943" y="107"/>
                  </a:cubicBezTo>
                  <a:lnTo>
                    <a:pt x="5931" y="96"/>
                  </a:lnTo>
                  <a:lnTo>
                    <a:pt x="5931" y="96"/>
                  </a:lnTo>
                  <a:cubicBezTo>
                    <a:pt x="5943" y="102"/>
                    <a:pt x="5948" y="102"/>
                    <a:pt x="5948" y="107"/>
                  </a:cubicBezTo>
                  <a:cubicBezTo>
                    <a:pt x="5965" y="102"/>
                    <a:pt x="5943" y="85"/>
                    <a:pt x="5965" y="79"/>
                  </a:cubicBezTo>
                  <a:cubicBezTo>
                    <a:pt x="5982" y="85"/>
                    <a:pt x="6015" y="79"/>
                    <a:pt x="6015" y="96"/>
                  </a:cubicBezTo>
                  <a:cubicBezTo>
                    <a:pt x="6005" y="92"/>
                    <a:pt x="6000" y="91"/>
                    <a:pt x="5997" y="91"/>
                  </a:cubicBezTo>
                  <a:lnTo>
                    <a:pt x="5997" y="91"/>
                  </a:lnTo>
                  <a:cubicBezTo>
                    <a:pt x="5989" y="91"/>
                    <a:pt x="6012" y="107"/>
                    <a:pt x="5982" y="107"/>
                  </a:cubicBezTo>
                  <a:cubicBezTo>
                    <a:pt x="5987" y="107"/>
                    <a:pt x="5999" y="107"/>
                    <a:pt x="6010" y="113"/>
                  </a:cubicBezTo>
                  <a:lnTo>
                    <a:pt x="6004" y="113"/>
                  </a:lnTo>
                  <a:cubicBezTo>
                    <a:pt x="6014" y="119"/>
                    <a:pt x="6021" y="121"/>
                    <a:pt x="6026" y="121"/>
                  </a:cubicBezTo>
                  <a:cubicBezTo>
                    <a:pt x="6036" y="121"/>
                    <a:pt x="6038" y="110"/>
                    <a:pt x="6055" y="110"/>
                  </a:cubicBezTo>
                  <a:cubicBezTo>
                    <a:pt x="6059" y="110"/>
                    <a:pt x="6065" y="111"/>
                    <a:pt x="6071" y="113"/>
                  </a:cubicBezTo>
                  <a:cubicBezTo>
                    <a:pt x="6066" y="118"/>
                    <a:pt x="6083" y="130"/>
                    <a:pt x="6088" y="130"/>
                  </a:cubicBezTo>
                  <a:cubicBezTo>
                    <a:pt x="6071" y="124"/>
                    <a:pt x="6083" y="113"/>
                    <a:pt x="6099" y="113"/>
                  </a:cubicBezTo>
                  <a:cubicBezTo>
                    <a:pt x="6113" y="121"/>
                    <a:pt x="6122" y="123"/>
                    <a:pt x="6129" y="123"/>
                  </a:cubicBezTo>
                  <a:cubicBezTo>
                    <a:pt x="6132" y="123"/>
                    <a:pt x="6135" y="122"/>
                    <a:pt x="6139" y="122"/>
                  </a:cubicBezTo>
                  <a:cubicBezTo>
                    <a:pt x="6142" y="122"/>
                    <a:pt x="6146" y="123"/>
                    <a:pt x="6150" y="124"/>
                  </a:cubicBezTo>
                  <a:cubicBezTo>
                    <a:pt x="6144" y="118"/>
                    <a:pt x="6139" y="118"/>
                    <a:pt x="6133" y="113"/>
                  </a:cubicBezTo>
                  <a:cubicBezTo>
                    <a:pt x="6136" y="111"/>
                    <a:pt x="6140" y="110"/>
                    <a:pt x="6143" y="110"/>
                  </a:cubicBezTo>
                  <a:cubicBezTo>
                    <a:pt x="6152" y="110"/>
                    <a:pt x="6162" y="114"/>
                    <a:pt x="6178" y="118"/>
                  </a:cubicBezTo>
                  <a:cubicBezTo>
                    <a:pt x="6178" y="122"/>
                    <a:pt x="6176" y="123"/>
                    <a:pt x="6173" y="123"/>
                  </a:cubicBezTo>
                  <a:lnTo>
                    <a:pt x="6173" y="123"/>
                  </a:lnTo>
                  <a:cubicBezTo>
                    <a:pt x="6197" y="125"/>
                    <a:pt x="6214" y="158"/>
                    <a:pt x="6245" y="163"/>
                  </a:cubicBezTo>
                  <a:cubicBezTo>
                    <a:pt x="6256" y="174"/>
                    <a:pt x="6234" y="180"/>
                    <a:pt x="6245" y="186"/>
                  </a:cubicBezTo>
                  <a:cubicBezTo>
                    <a:pt x="6284" y="197"/>
                    <a:pt x="6273" y="219"/>
                    <a:pt x="6312" y="230"/>
                  </a:cubicBezTo>
                  <a:cubicBezTo>
                    <a:pt x="6309" y="220"/>
                    <a:pt x="6307" y="216"/>
                    <a:pt x="6314" y="216"/>
                  </a:cubicBezTo>
                  <a:cubicBezTo>
                    <a:pt x="6318" y="216"/>
                    <a:pt x="6324" y="217"/>
                    <a:pt x="6335" y="219"/>
                  </a:cubicBezTo>
                  <a:lnTo>
                    <a:pt x="6279" y="191"/>
                  </a:lnTo>
                  <a:lnTo>
                    <a:pt x="6279" y="191"/>
                  </a:lnTo>
                  <a:lnTo>
                    <a:pt x="6318" y="202"/>
                  </a:lnTo>
                  <a:cubicBezTo>
                    <a:pt x="6301" y="191"/>
                    <a:pt x="6284" y="186"/>
                    <a:pt x="6273" y="180"/>
                  </a:cubicBezTo>
                  <a:cubicBezTo>
                    <a:pt x="6295" y="180"/>
                    <a:pt x="6290" y="180"/>
                    <a:pt x="6290" y="169"/>
                  </a:cubicBezTo>
                  <a:lnTo>
                    <a:pt x="6290" y="169"/>
                  </a:lnTo>
                  <a:cubicBezTo>
                    <a:pt x="6301" y="197"/>
                    <a:pt x="6340" y="186"/>
                    <a:pt x="6357" y="219"/>
                  </a:cubicBezTo>
                  <a:lnTo>
                    <a:pt x="6340" y="242"/>
                  </a:lnTo>
                  <a:cubicBezTo>
                    <a:pt x="6368" y="275"/>
                    <a:pt x="6412" y="281"/>
                    <a:pt x="6450" y="324"/>
                  </a:cubicBezTo>
                  <a:lnTo>
                    <a:pt x="6450" y="324"/>
                  </a:lnTo>
                  <a:cubicBezTo>
                    <a:pt x="6447" y="319"/>
                    <a:pt x="6446" y="314"/>
                    <a:pt x="6441" y="309"/>
                  </a:cubicBezTo>
                  <a:lnTo>
                    <a:pt x="6441" y="309"/>
                  </a:lnTo>
                  <a:cubicBezTo>
                    <a:pt x="6458" y="309"/>
                    <a:pt x="6469" y="337"/>
                    <a:pt x="6480" y="348"/>
                  </a:cubicBezTo>
                  <a:cubicBezTo>
                    <a:pt x="6475" y="354"/>
                    <a:pt x="6480" y="365"/>
                    <a:pt x="6480" y="376"/>
                  </a:cubicBezTo>
                  <a:cubicBezTo>
                    <a:pt x="6481" y="376"/>
                    <a:pt x="6481" y="375"/>
                    <a:pt x="6482" y="375"/>
                  </a:cubicBezTo>
                  <a:cubicBezTo>
                    <a:pt x="6488" y="375"/>
                    <a:pt x="6506" y="405"/>
                    <a:pt x="6522" y="405"/>
                  </a:cubicBezTo>
                  <a:cubicBezTo>
                    <a:pt x="6523" y="405"/>
                    <a:pt x="6524" y="404"/>
                    <a:pt x="6525" y="404"/>
                  </a:cubicBezTo>
                  <a:lnTo>
                    <a:pt x="6536" y="432"/>
                  </a:lnTo>
                  <a:cubicBezTo>
                    <a:pt x="6559" y="477"/>
                    <a:pt x="6592" y="466"/>
                    <a:pt x="6620" y="505"/>
                  </a:cubicBezTo>
                  <a:cubicBezTo>
                    <a:pt x="6618" y="504"/>
                    <a:pt x="6617" y="504"/>
                    <a:pt x="6615" y="504"/>
                  </a:cubicBezTo>
                  <a:cubicBezTo>
                    <a:pt x="6609" y="504"/>
                    <a:pt x="6607" y="509"/>
                    <a:pt x="6600" y="509"/>
                  </a:cubicBezTo>
                  <a:cubicBezTo>
                    <a:pt x="6596" y="509"/>
                    <a:pt x="6591" y="507"/>
                    <a:pt x="6581" y="499"/>
                  </a:cubicBezTo>
                  <a:lnTo>
                    <a:pt x="6581" y="499"/>
                  </a:lnTo>
                  <a:cubicBezTo>
                    <a:pt x="6591" y="509"/>
                    <a:pt x="6600" y="523"/>
                    <a:pt x="6603" y="523"/>
                  </a:cubicBezTo>
                  <a:cubicBezTo>
                    <a:pt x="6603" y="523"/>
                    <a:pt x="6603" y="522"/>
                    <a:pt x="6603" y="522"/>
                  </a:cubicBezTo>
                  <a:cubicBezTo>
                    <a:pt x="6609" y="533"/>
                    <a:pt x="6643" y="550"/>
                    <a:pt x="6648" y="566"/>
                  </a:cubicBezTo>
                  <a:cubicBezTo>
                    <a:pt x="6654" y="572"/>
                    <a:pt x="6659" y="566"/>
                    <a:pt x="6671" y="583"/>
                  </a:cubicBezTo>
                  <a:cubicBezTo>
                    <a:pt x="6671" y="583"/>
                    <a:pt x="6678" y="593"/>
                    <a:pt x="6683" y="593"/>
                  </a:cubicBezTo>
                  <a:cubicBezTo>
                    <a:pt x="6686" y="593"/>
                    <a:pt x="6687" y="591"/>
                    <a:pt x="6687" y="583"/>
                  </a:cubicBezTo>
                  <a:cubicBezTo>
                    <a:pt x="6693" y="639"/>
                    <a:pt x="6766" y="701"/>
                    <a:pt x="6755" y="751"/>
                  </a:cubicBezTo>
                  <a:cubicBezTo>
                    <a:pt x="6777" y="785"/>
                    <a:pt x="6794" y="824"/>
                    <a:pt x="6799" y="852"/>
                  </a:cubicBezTo>
                  <a:cubicBezTo>
                    <a:pt x="6799" y="852"/>
                    <a:pt x="6795" y="852"/>
                    <a:pt x="6794" y="848"/>
                  </a:cubicBezTo>
                  <a:lnTo>
                    <a:pt x="6794" y="848"/>
                  </a:lnTo>
                  <a:cubicBezTo>
                    <a:pt x="6800" y="890"/>
                    <a:pt x="6828" y="864"/>
                    <a:pt x="6833" y="919"/>
                  </a:cubicBezTo>
                  <a:cubicBezTo>
                    <a:pt x="6831" y="925"/>
                    <a:pt x="6829" y="927"/>
                    <a:pt x="6827" y="927"/>
                  </a:cubicBezTo>
                  <a:cubicBezTo>
                    <a:pt x="6821" y="927"/>
                    <a:pt x="6818" y="905"/>
                    <a:pt x="6817" y="905"/>
                  </a:cubicBezTo>
                  <a:cubicBezTo>
                    <a:pt x="6816" y="905"/>
                    <a:pt x="6816" y="906"/>
                    <a:pt x="6816" y="908"/>
                  </a:cubicBezTo>
                  <a:cubicBezTo>
                    <a:pt x="6788" y="925"/>
                    <a:pt x="6833" y="970"/>
                    <a:pt x="6816" y="1003"/>
                  </a:cubicBezTo>
                  <a:lnTo>
                    <a:pt x="6816" y="998"/>
                  </a:lnTo>
                  <a:lnTo>
                    <a:pt x="6816" y="998"/>
                  </a:lnTo>
                  <a:cubicBezTo>
                    <a:pt x="6805" y="1020"/>
                    <a:pt x="6833" y="1054"/>
                    <a:pt x="6827" y="1098"/>
                  </a:cubicBezTo>
                  <a:cubicBezTo>
                    <a:pt x="6844" y="1126"/>
                    <a:pt x="6844" y="1183"/>
                    <a:pt x="6844" y="1222"/>
                  </a:cubicBezTo>
                  <a:cubicBezTo>
                    <a:pt x="6837" y="1211"/>
                    <a:pt x="6837" y="1205"/>
                    <a:pt x="6835" y="1205"/>
                  </a:cubicBezTo>
                  <a:cubicBezTo>
                    <a:pt x="6833" y="1205"/>
                    <a:pt x="6831" y="1207"/>
                    <a:pt x="6827" y="1211"/>
                  </a:cubicBezTo>
                  <a:cubicBezTo>
                    <a:pt x="6827" y="1227"/>
                    <a:pt x="6850" y="1205"/>
                    <a:pt x="6844" y="1244"/>
                  </a:cubicBezTo>
                  <a:cubicBezTo>
                    <a:pt x="6839" y="1250"/>
                    <a:pt x="6827" y="1278"/>
                    <a:pt x="6811" y="1278"/>
                  </a:cubicBezTo>
                  <a:lnTo>
                    <a:pt x="6816" y="1244"/>
                  </a:lnTo>
                  <a:lnTo>
                    <a:pt x="6816" y="1244"/>
                  </a:lnTo>
                  <a:cubicBezTo>
                    <a:pt x="6799" y="1261"/>
                    <a:pt x="6811" y="1289"/>
                    <a:pt x="6805" y="1306"/>
                  </a:cubicBezTo>
                  <a:lnTo>
                    <a:pt x="6799" y="1300"/>
                  </a:lnTo>
                  <a:lnTo>
                    <a:pt x="6799" y="1300"/>
                  </a:lnTo>
                  <a:cubicBezTo>
                    <a:pt x="6788" y="1351"/>
                    <a:pt x="6805" y="1356"/>
                    <a:pt x="6788" y="1407"/>
                  </a:cubicBezTo>
                  <a:lnTo>
                    <a:pt x="6794" y="1407"/>
                  </a:lnTo>
                  <a:cubicBezTo>
                    <a:pt x="6799" y="1440"/>
                    <a:pt x="6771" y="1423"/>
                    <a:pt x="6777" y="1457"/>
                  </a:cubicBezTo>
                  <a:lnTo>
                    <a:pt x="6755" y="1457"/>
                  </a:lnTo>
                  <a:cubicBezTo>
                    <a:pt x="6749" y="1479"/>
                    <a:pt x="6743" y="1530"/>
                    <a:pt x="6727" y="1563"/>
                  </a:cubicBezTo>
                  <a:cubicBezTo>
                    <a:pt x="6727" y="1541"/>
                    <a:pt x="6738" y="1496"/>
                    <a:pt x="6743" y="1474"/>
                  </a:cubicBezTo>
                  <a:lnTo>
                    <a:pt x="6743" y="1474"/>
                  </a:lnTo>
                  <a:cubicBezTo>
                    <a:pt x="6732" y="1491"/>
                    <a:pt x="6710" y="1530"/>
                    <a:pt x="6715" y="1547"/>
                  </a:cubicBezTo>
                  <a:cubicBezTo>
                    <a:pt x="6715" y="1535"/>
                    <a:pt x="6715" y="1524"/>
                    <a:pt x="6727" y="1519"/>
                  </a:cubicBezTo>
                  <a:lnTo>
                    <a:pt x="6727" y="1519"/>
                  </a:lnTo>
                  <a:cubicBezTo>
                    <a:pt x="6727" y="1552"/>
                    <a:pt x="6715" y="1580"/>
                    <a:pt x="6693" y="1614"/>
                  </a:cubicBezTo>
                  <a:cubicBezTo>
                    <a:pt x="6691" y="1612"/>
                    <a:pt x="6688" y="1610"/>
                    <a:pt x="6686" y="1610"/>
                  </a:cubicBezTo>
                  <a:cubicBezTo>
                    <a:pt x="6662" y="1610"/>
                    <a:pt x="6621" y="1692"/>
                    <a:pt x="6581" y="1692"/>
                  </a:cubicBezTo>
                  <a:cubicBezTo>
                    <a:pt x="6564" y="1720"/>
                    <a:pt x="6536" y="1748"/>
                    <a:pt x="6508" y="1765"/>
                  </a:cubicBezTo>
                  <a:cubicBezTo>
                    <a:pt x="6480" y="1787"/>
                    <a:pt x="6447" y="1804"/>
                    <a:pt x="6413" y="1832"/>
                  </a:cubicBezTo>
                  <a:cubicBezTo>
                    <a:pt x="6452" y="1838"/>
                    <a:pt x="6396" y="1849"/>
                    <a:pt x="6413" y="1866"/>
                  </a:cubicBezTo>
                  <a:cubicBezTo>
                    <a:pt x="6402" y="1883"/>
                    <a:pt x="6396" y="1883"/>
                    <a:pt x="6391" y="1883"/>
                  </a:cubicBezTo>
                  <a:lnTo>
                    <a:pt x="6335" y="1911"/>
                  </a:lnTo>
                  <a:cubicBezTo>
                    <a:pt x="6318" y="1911"/>
                    <a:pt x="6346" y="1894"/>
                    <a:pt x="6340" y="1888"/>
                  </a:cubicBezTo>
                  <a:lnTo>
                    <a:pt x="6340" y="1888"/>
                  </a:lnTo>
                  <a:cubicBezTo>
                    <a:pt x="6328" y="1896"/>
                    <a:pt x="6321" y="1899"/>
                    <a:pt x="6317" y="1899"/>
                  </a:cubicBezTo>
                  <a:cubicBezTo>
                    <a:pt x="6312" y="1899"/>
                    <a:pt x="6310" y="1896"/>
                    <a:pt x="6304" y="1896"/>
                  </a:cubicBezTo>
                  <a:cubicBezTo>
                    <a:pt x="6300" y="1896"/>
                    <a:pt x="6296" y="1897"/>
                    <a:pt x="6290" y="1899"/>
                  </a:cubicBezTo>
                  <a:cubicBezTo>
                    <a:pt x="6301" y="1905"/>
                    <a:pt x="6290" y="1922"/>
                    <a:pt x="6267" y="1933"/>
                  </a:cubicBezTo>
                  <a:lnTo>
                    <a:pt x="6301" y="1922"/>
                  </a:lnTo>
                  <a:lnTo>
                    <a:pt x="6301" y="1922"/>
                  </a:lnTo>
                  <a:cubicBezTo>
                    <a:pt x="6262" y="1972"/>
                    <a:pt x="6245" y="1933"/>
                    <a:pt x="6206" y="1983"/>
                  </a:cubicBezTo>
                  <a:lnTo>
                    <a:pt x="6217" y="1967"/>
                  </a:lnTo>
                  <a:lnTo>
                    <a:pt x="6217" y="1967"/>
                  </a:lnTo>
                  <a:cubicBezTo>
                    <a:pt x="6195" y="1989"/>
                    <a:pt x="6127" y="2034"/>
                    <a:pt x="6116" y="2073"/>
                  </a:cubicBezTo>
                  <a:cubicBezTo>
                    <a:pt x="6111" y="2073"/>
                    <a:pt x="6099" y="2067"/>
                    <a:pt x="6105" y="2062"/>
                  </a:cubicBezTo>
                  <a:lnTo>
                    <a:pt x="6105" y="2062"/>
                  </a:lnTo>
                  <a:cubicBezTo>
                    <a:pt x="6049" y="2101"/>
                    <a:pt x="5993" y="2179"/>
                    <a:pt x="5937" y="2202"/>
                  </a:cubicBezTo>
                  <a:lnTo>
                    <a:pt x="5937" y="2196"/>
                  </a:lnTo>
                  <a:cubicBezTo>
                    <a:pt x="5926" y="2202"/>
                    <a:pt x="5926" y="2219"/>
                    <a:pt x="5909" y="2224"/>
                  </a:cubicBezTo>
                  <a:cubicBezTo>
                    <a:pt x="5909" y="2220"/>
                    <a:pt x="5909" y="2216"/>
                    <a:pt x="5907" y="2216"/>
                  </a:cubicBezTo>
                  <a:cubicBezTo>
                    <a:pt x="5906" y="2216"/>
                    <a:pt x="5905" y="2217"/>
                    <a:pt x="5903" y="2219"/>
                  </a:cubicBezTo>
                  <a:cubicBezTo>
                    <a:pt x="5898" y="2224"/>
                    <a:pt x="5881" y="2252"/>
                    <a:pt x="5864" y="2258"/>
                  </a:cubicBezTo>
                  <a:lnTo>
                    <a:pt x="5870" y="2241"/>
                  </a:lnTo>
                  <a:lnTo>
                    <a:pt x="5870" y="2241"/>
                  </a:lnTo>
                  <a:cubicBezTo>
                    <a:pt x="5808" y="2280"/>
                    <a:pt x="5797" y="2325"/>
                    <a:pt x="5752" y="2364"/>
                  </a:cubicBezTo>
                  <a:cubicBezTo>
                    <a:pt x="5749" y="2361"/>
                    <a:pt x="5745" y="2360"/>
                    <a:pt x="5740" y="2360"/>
                  </a:cubicBezTo>
                  <a:cubicBezTo>
                    <a:pt x="5719" y="2360"/>
                    <a:pt x="5685" y="2383"/>
                    <a:pt x="5663" y="2392"/>
                  </a:cubicBezTo>
                  <a:cubicBezTo>
                    <a:pt x="5595" y="2437"/>
                    <a:pt x="5556" y="2493"/>
                    <a:pt x="5500" y="2543"/>
                  </a:cubicBezTo>
                  <a:cubicBezTo>
                    <a:pt x="5489" y="2549"/>
                    <a:pt x="5467" y="2560"/>
                    <a:pt x="5450" y="2566"/>
                  </a:cubicBezTo>
                  <a:cubicBezTo>
                    <a:pt x="5444" y="2571"/>
                    <a:pt x="5439" y="2571"/>
                    <a:pt x="5439" y="2577"/>
                  </a:cubicBezTo>
                  <a:cubicBezTo>
                    <a:pt x="5433" y="2571"/>
                    <a:pt x="5433" y="2566"/>
                    <a:pt x="5427" y="2566"/>
                  </a:cubicBezTo>
                  <a:lnTo>
                    <a:pt x="5427" y="2560"/>
                  </a:lnTo>
                  <a:lnTo>
                    <a:pt x="5422" y="2549"/>
                  </a:lnTo>
                  <a:cubicBezTo>
                    <a:pt x="5416" y="2543"/>
                    <a:pt x="5411" y="2532"/>
                    <a:pt x="5405" y="2527"/>
                  </a:cubicBezTo>
                  <a:lnTo>
                    <a:pt x="5405" y="2527"/>
                  </a:lnTo>
                  <a:cubicBezTo>
                    <a:pt x="5407" y="2531"/>
                    <a:pt x="5406" y="2533"/>
                    <a:pt x="5402" y="2533"/>
                  </a:cubicBezTo>
                  <a:cubicBezTo>
                    <a:pt x="5397" y="2533"/>
                    <a:pt x="5389" y="2530"/>
                    <a:pt x="5383" y="2527"/>
                  </a:cubicBezTo>
                  <a:cubicBezTo>
                    <a:pt x="5377" y="2510"/>
                    <a:pt x="5343" y="2493"/>
                    <a:pt x="5360" y="2482"/>
                  </a:cubicBezTo>
                  <a:lnTo>
                    <a:pt x="5360" y="2482"/>
                  </a:lnTo>
                  <a:lnTo>
                    <a:pt x="5360" y="2487"/>
                  </a:lnTo>
                  <a:cubicBezTo>
                    <a:pt x="5366" y="2465"/>
                    <a:pt x="5343" y="2443"/>
                    <a:pt x="5321" y="2415"/>
                  </a:cubicBezTo>
                  <a:lnTo>
                    <a:pt x="5299" y="2426"/>
                  </a:lnTo>
                  <a:cubicBezTo>
                    <a:pt x="5282" y="2347"/>
                    <a:pt x="5170" y="2275"/>
                    <a:pt x="5170" y="2224"/>
                  </a:cubicBezTo>
                  <a:cubicBezTo>
                    <a:pt x="5164" y="2224"/>
                    <a:pt x="5158" y="2219"/>
                    <a:pt x="5158" y="2213"/>
                  </a:cubicBezTo>
                  <a:lnTo>
                    <a:pt x="5153" y="2213"/>
                  </a:lnTo>
                  <a:cubicBezTo>
                    <a:pt x="5147" y="2213"/>
                    <a:pt x="5147" y="2207"/>
                    <a:pt x="5142" y="2207"/>
                  </a:cubicBezTo>
                  <a:lnTo>
                    <a:pt x="5158" y="2207"/>
                  </a:lnTo>
                  <a:cubicBezTo>
                    <a:pt x="5153" y="2202"/>
                    <a:pt x="5153" y="2202"/>
                    <a:pt x="5153" y="2202"/>
                  </a:cubicBezTo>
                  <a:cubicBezTo>
                    <a:pt x="5158" y="2196"/>
                    <a:pt x="5164" y="2196"/>
                    <a:pt x="5164" y="2196"/>
                  </a:cubicBezTo>
                  <a:cubicBezTo>
                    <a:pt x="5170" y="2191"/>
                    <a:pt x="5181" y="2179"/>
                    <a:pt x="5192" y="2168"/>
                  </a:cubicBezTo>
                  <a:lnTo>
                    <a:pt x="5192" y="2185"/>
                  </a:lnTo>
                  <a:cubicBezTo>
                    <a:pt x="5220" y="2163"/>
                    <a:pt x="5203" y="2129"/>
                    <a:pt x="5226" y="2107"/>
                  </a:cubicBezTo>
                  <a:lnTo>
                    <a:pt x="5248" y="2118"/>
                  </a:lnTo>
                  <a:cubicBezTo>
                    <a:pt x="5299" y="2079"/>
                    <a:pt x="5360" y="2056"/>
                    <a:pt x="5399" y="2000"/>
                  </a:cubicBezTo>
                  <a:lnTo>
                    <a:pt x="5399" y="2000"/>
                  </a:lnTo>
                  <a:cubicBezTo>
                    <a:pt x="5399" y="2006"/>
                    <a:pt x="5399" y="2011"/>
                    <a:pt x="5394" y="2017"/>
                  </a:cubicBezTo>
                  <a:cubicBezTo>
                    <a:pt x="5415" y="2001"/>
                    <a:pt x="5483" y="1964"/>
                    <a:pt x="5469" y="1946"/>
                  </a:cubicBezTo>
                  <a:lnTo>
                    <a:pt x="5469" y="1946"/>
                  </a:lnTo>
                  <a:cubicBezTo>
                    <a:pt x="5470" y="1947"/>
                    <a:pt x="5471" y="1947"/>
                    <a:pt x="5472" y="1947"/>
                  </a:cubicBezTo>
                  <a:cubicBezTo>
                    <a:pt x="5487" y="1947"/>
                    <a:pt x="5520" y="1902"/>
                    <a:pt x="5539" y="1883"/>
                  </a:cubicBezTo>
                  <a:lnTo>
                    <a:pt x="5545" y="1894"/>
                  </a:lnTo>
                  <a:cubicBezTo>
                    <a:pt x="5556" y="1866"/>
                    <a:pt x="5556" y="1860"/>
                    <a:pt x="5584" y="1832"/>
                  </a:cubicBezTo>
                  <a:cubicBezTo>
                    <a:pt x="5586" y="1831"/>
                    <a:pt x="5587" y="1830"/>
                    <a:pt x="5589" y="1830"/>
                  </a:cubicBezTo>
                  <a:cubicBezTo>
                    <a:pt x="5592" y="1830"/>
                    <a:pt x="5594" y="1834"/>
                    <a:pt x="5590" y="1838"/>
                  </a:cubicBezTo>
                  <a:cubicBezTo>
                    <a:pt x="5607" y="1827"/>
                    <a:pt x="5601" y="1815"/>
                    <a:pt x="5629" y="1799"/>
                  </a:cubicBezTo>
                  <a:lnTo>
                    <a:pt x="5629" y="1799"/>
                  </a:lnTo>
                  <a:lnTo>
                    <a:pt x="5623" y="1815"/>
                  </a:lnTo>
                  <a:cubicBezTo>
                    <a:pt x="5651" y="1793"/>
                    <a:pt x="5646" y="1793"/>
                    <a:pt x="5651" y="1776"/>
                  </a:cubicBezTo>
                  <a:cubicBezTo>
                    <a:pt x="5665" y="1763"/>
                    <a:pt x="5690" y="1745"/>
                    <a:pt x="5705" y="1745"/>
                  </a:cubicBezTo>
                  <a:cubicBezTo>
                    <a:pt x="5708" y="1745"/>
                    <a:pt x="5711" y="1746"/>
                    <a:pt x="5713" y="1748"/>
                  </a:cubicBezTo>
                  <a:cubicBezTo>
                    <a:pt x="5713" y="1737"/>
                    <a:pt x="5724" y="1720"/>
                    <a:pt x="5741" y="1709"/>
                  </a:cubicBezTo>
                  <a:cubicBezTo>
                    <a:pt x="5747" y="1715"/>
                    <a:pt x="5741" y="1720"/>
                    <a:pt x="5741" y="1720"/>
                  </a:cubicBezTo>
                  <a:cubicBezTo>
                    <a:pt x="5752" y="1715"/>
                    <a:pt x="5758" y="1709"/>
                    <a:pt x="5769" y="1703"/>
                  </a:cubicBezTo>
                  <a:cubicBezTo>
                    <a:pt x="5775" y="1692"/>
                    <a:pt x="5786" y="1681"/>
                    <a:pt x="5797" y="1675"/>
                  </a:cubicBezTo>
                  <a:cubicBezTo>
                    <a:pt x="5814" y="1659"/>
                    <a:pt x="5825" y="1647"/>
                    <a:pt x="5853" y="1631"/>
                  </a:cubicBezTo>
                  <a:lnTo>
                    <a:pt x="5847" y="1625"/>
                  </a:lnTo>
                  <a:cubicBezTo>
                    <a:pt x="5853" y="1625"/>
                    <a:pt x="5853" y="1625"/>
                    <a:pt x="5853" y="1619"/>
                  </a:cubicBezTo>
                  <a:cubicBezTo>
                    <a:pt x="5859" y="1625"/>
                    <a:pt x="5859" y="1631"/>
                    <a:pt x="5864" y="1631"/>
                  </a:cubicBezTo>
                  <a:cubicBezTo>
                    <a:pt x="5819" y="1670"/>
                    <a:pt x="5780" y="1692"/>
                    <a:pt x="5786" y="1692"/>
                  </a:cubicBezTo>
                  <a:cubicBezTo>
                    <a:pt x="5786" y="1693"/>
                    <a:pt x="5787" y="1693"/>
                    <a:pt x="5788" y="1693"/>
                  </a:cubicBezTo>
                  <a:cubicBezTo>
                    <a:pt x="5794" y="1693"/>
                    <a:pt x="5811" y="1684"/>
                    <a:pt x="5820" y="1684"/>
                  </a:cubicBezTo>
                  <a:cubicBezTo>
                    <a:pt x="5826" y="1684"/>
                    <a:pt x="5828" y="1688"/>
                    <a:pt x="5819" y="1703"/>
                  </a:cubicBezTo>
                  <a:cubicBezTo>
                    <a:pt x="5836" y="1687"/>
                    <a:pt x="5859" y="1659"/>
                    <a:pt x="5881" y="1636"/>
                  </a:cubicBezTo>
                  <a:cubicBezTo>
                    <a:pt x="5853" y="1608"/>
                    <a:pt x="5831" y="1586"/>
                    <a:pt x="5819" y="1569"/>
                  </a:cubicBezTo>
                  <a:cubicBezTo>
                    <a:pt x="5819" y="1563"/>
                    <a:pt x="5819" y="1563"/>
                    <a:pt x="5819" y="1558"/>
                  </a:cubicBezTo>
                  <a:lnTo>
                    <a:pt x="5825" y="1563"/>
                  </a:lnTo>
                  <a:cubicBezTo>
                    <a:pt x="5819" y="1552"/>
                    <a:pt x="5808" y="1541"/>
                    <a:pt x="5803" y="1535"/>
                  </a:cubicBezTo>
                  <a:cubicBezTo>
                    <a:pt x="5797" y="1524"/>
                    <a:pt x="5791" y="1519"/>
                    <a:pt x="5786" y="1513"/>
                  </a:cubicBezTo>
                  <a:cubicBezTo>
                    <a:pt x="5791" y="1502"/>
                    <a:pt x="5769" y="1479"/>
                    <a:pt x="5758" y="1463"/>
                  </a:cubicBezTo>
                  <a:cubicBezTo>
                    <a:pt x="5755" y="1465"/>
                    <a:pt x="5753" y="1466"/>
                    <a:pt x="5750" y="1466"/>
                  </a:cubicBezTo>
                  <a:cubicBezTo>
                    <a:pt x="5746" y="1466"/>
                    <a:pt x="5743" y="1463"/>
                    <a:pt x="5741" y="1463"/>
                  </a:cubicBezTo>
                  <a:lnTo>
                    <a:pt x="5741" y="1463"/>
                  </a:lnTo>
                  <a:cubicBezTo>
                    <a:pt x="5739" y="1463"/>
                    <a:pt x="5739" y="1465"/>
                    <a:pt x="5741" y="1474"/>
                  </a:cubicBezTo>
                  <a:cubicBezTo>
                    <a:pt x="5741" y="1474"/>
                    <a:pt x="5741" y="1479"/>
                    <a:pt x="5752" y="1485"/>
                  </a:cubicBezTo>
                  <a:cubicBezTo>
                    <a:pt x="5752" y="1491"/>
                    <a:pt x="5752" y="1491"/>
                    <a:pt x="5758" y="1491"/>
                  </a:cubicBezTo>
                  <a:lnTo>
                    <a:pt x="5752" y="1491"/>
                  </a:lnTo>
                  <a:cubicBezTo>
                    <a:pt x="5763" y="1502"/>
                    <a:pt x="5769" y="1513"/>
                    <a:pt x="5780" y="1524"/>
                  </a:cubicBezTo>
                  <a:cubicBezTo>
                    <a:pt x="5769" y="1519"/>
                    <a:pt x="5752" y="1507"/>
                    <a:pt x="5747" y="1491"/>
                  </a:cubicBezTo>
                  <a:cubicBezTo>
                    <a:pt x="5735" y="1491"/>
                    <a:pt x="5724" y="1485"/>
                    <a:pt x="5719" y="1485"/>
                  </a:cubicBezTo>
                  <a:cubicBezTo>
                    <a:pt x="5719" y="1457"/>
                    <a:pt x="5696" y="1412"/>
                    <a:pt x="5702" y="1401"/>
                  </a:cubicBezTo>
                  <a:cubicBezTo>
                    <a:pt x="5663" y="1362"/>
                    <a:pt x="5623" y="1306"/>
                    <a:pt x="5584" y="1295"/>
                  </a:cubicBezTo>
                  <a:cubicBezTo>
                    <a:pt x="5573" y="1283"/>
                    <a:pt x="5579" y="1278"/>
                    <a:pt x="5579" y="1267"/>
                  </a:cubicBezTo>
                  <a:lnTo>
                    <a:pt x="5579" y="1267"/>
                  </a:lnTo>
                  <a:cubicBezTo>
                    <a:pt x="5584" y="1272"/>
                    <a:pt x="5590" y="1283"/>
                    <a:pt x="5595" y="1283"/>
                  </a:cubicBezTo>
                  <a:cubicBezTo>
                    <a:pt x="5574" y="1262"/>
                    <a:pt x="5543" y="1221"/>
                    <a:pt x="5526" y="1221"/>
                  </a:cubicBezTo>
                  <a:cubicBezTo>
                    <a:pt x="5525" y="1221"/>
                    <a:pt x="5524" y="1221"/>
                    <a:pt x="5523" y="1222"/>
                  </a:cubicBezTo>
                  <a:cubicBezTo>
                    <a:pt x="5516" y="1207"/>
                    <a:pt x="5519" y="1204"/>
                    <a:pt x="5522" y="1204"/>
                  </a:cubicBezTo>
                  <a:cubicBezTo>
                    <a:pt x="5525" y="1204"/>
                    <a:pt x="5528" y="1206"/>
                    <a:pt x="5529" y="1206"/>
                  </a:cubicBezTo>
                  <a:cubicBezTo>
                    <a:pt x="5531" y="1206"/>
                    <a:pt x="5529" y="1203"/>
                    <a:pt x="5517" y="1188"/>
                  </a:cubicBezTo>
                  <a:lnTo>
                    <a:pt x="5523" y="1188"/>
                  </a:lnTo>
                  <a:cubicBezTo>
                    <a:pt x="5506" y="1143"/>
                    <a:pt x="5472" y="1115"/>
                    <a:pt x="5439" y="1087"/>
                  </a:cubicBezTo>
                  <a:cubicBezTo>
                    <a:pt x="5422" y="1076"/>
                    <a:pt x="5411" y="1065"/>
                    <a:pt x="5394" y="1048"/>
                  </a:cubicBezTo>
                  <a:cubicBezTo>
                    <a:pt x="5371" y="1026"/>
                    <a:pt x="5355" y="1003"/>
                    <a:pt x="5338" y="964"/>
                  </a:cubicBezTo>
                  <a:cubicBezTo>
                    <a:pt x="5332" y="970"/>
                    <a:pt x="5327" y="970"/>
                    <a:pt x="5321" y="975"/>
                  </a:cubicBezTo>
                  <a:cubicBezTo>
                    <a:pt x="5332" y="970"/>
                    <a:pt x="5332" y="970"/>
                    <a:pt x="5338" y="970"/>
                  </a:cubicBezTo>
                  <a:cubicBezTo>
                    <a:pt x="5321" y="981"/>
                    <a:pt x="5299" y="992"/>
                    <a:pt x="5282" y="1003"/>
                  </a:cubicBezTo>
                  <a:lnTo>
                    <a:pt x="5237" y="1042"/>
                  </a:lnTo>
                  <a:lnTo>
                    <a:pt x="5158" y="1104"/>
                  </a:lnTo>
                  <a:cubicBezTo>
                    <a:pt x="5108" y="1143"/>
                    <a:pt x="5058" y="1188"/>
                    <a:pt x="4996" y="1216"/>
                  </a:cubicBezTo>
                  <a:cubicBezTo>
                    <a:pt x="4968" y="1233"/>
                    <a:pt x="4968" y="1244"/>
                    <a:pt x="4957" y="1267"/>
                  </a:cubicBezTo>
                  <a:lnTo>
                    <a:pt x="4940" y="1255"/>
                  </a:lnTo>
                  <a:lnTo>
                    <a:pt x="4923" y="1295"/>
                  </a:lnTo>
                  <a:cubicBezTo>
                    <a:pt x="4884" y="1334"/>
                    <a:pt x="4828" y="1323"/>
                    <a:pt x="4789" y="1384"/>
                  </a:cubicBezTo>
                  <a:lnTo>
                    <a:pt x="4800" y="1384"/>
                  </a:lnTo>
                  <a:cubicBezTo>
                    <a:pt x="4780" y="1394"/>
                    <a:pt x="4752" y="1425"/>
                    <a:pt x="4742" y="1425"/>
                  </a:cubicBezTo>
                  <a:cubicBezTo>
                    <a:pt x="4740" y="1425"/>
                    <a:pt x="4739" y="1425"/>
                    <a:pt x="4738" y="1423"/>
                  </a:cubicBezTo>
                  <a:cubicBezTo>
                    <a:pt x="4738" y="1429"/>
                    <a:pt x="4738" y="1435"/>
                    <a:pt x="4727" y="1440"/>
                  </a:cubicBezTo>
                  <a:lnTo>
                    <a:pt x="4722" y="1435"/>
                  </a:lnTo>
                  <a:lnTo>
                    <a:pt x="4682" y="1479"/>
                  </a:lnTo>
                  <a:cubicBezTo>
                    <a:pt x="4675" y="1484"/>
                    <a:pt x="4670" y="1485"/>
                    <a:pt x="4666" y="1485"/>
                  </a:cubicBezTo>
                  <a:cubicBezTo>
                    <a:pt x="4657" y="1485"/>
                    <a:pt x="4657" y="1475"/>
                    <a:pt x="4647" y="1475"/>
                  </a:cubicBezTo>
                  <a:cubicBezTo>
                    <a:pt x="4641" y="1475"/>
                    <a:pt x="4632" y="1479"/>
                    <a:pt x="4615" y="1491"/>
                  </a:cubicBezTo>
                  <a:cubicBezTo>
                    <a:pt x="4610" y="1496"/>
                    <a:pt x="4604" y="1507"/>
                    <a:pt x="4598" y="1513"/>
                  </a:cubicBezTo>
                  <a:cubicBezTo>
                    <a:pt x="4593" y="1507"/>
                    <a:pt x="4582" y="1496"/>
                    <a:pt x="4570" y="1491"/>
                  </a:cubicBezTo>
                  <a:lnTo>
                    <a:pt x="4570" y="1502"/>
                  </a:lnTo>
                  <a:cubicBezTo>
                    <a:pt x="4554" y="1479"/>
                    <a:pt x="4509" y="1435"/>
                    <a:pt x="4520" y="1429"/>
                  </a:cubicBezTo>
                  <a:cubicBezTo>
                    <a:pt x="4520" y="1429"/>
                    <a:pt x="4509" y="1429"/>
                    <a:pt x="4503" y="1418"/>
                  </a:cubicBezTo>
                  <a:lnTo>
                    <a:pt x="4509" y="1412"/>
                  </a:lnTo>
                  <a:lnTo>
                    <a:pt x="4458" y="1362"/>
                  </a:lnTo>
                  <a:cubicBezTo>
                    <a:pt x="4430" y="1317"/>
                    <a:pt x="4486" y="1351"/>
                    <a:pt x="4436" y="1289"/>
                  </a:cubicBezTo>
                  <a:cubicBezTo>
                    <a:pt x="4421" y="1268"/>
                    <a:pt x="4382" y="1243"/>
                    <a:pt x="4375" y="1243"/>
                  </a:cubicBezTo>
                  <a:cubicBezTo>
                    <a:pt x="4375" y="1243"/>
                    <a:pt x="4374" y="1244"/>
                    <a:pt x="4374" y="1244"/>
                  </a:cubicBezTo>
                  <a:cubicBezTo>
                    <a:pt x="4358" y="1222"/>
                    <a:pt x="4335" y="1216"/>
                    <a:pt x="4335" y="1199"/>
                  </a:cubicBezTo>
                  <a:lnTo>
                    <a:pt x="4341" y="1199"/>
                  </a:lnTo>
                  <a:cubicBezTo>
                    <a:pt x="4326" y="1184"/>
                    <a:pt x="4319" y="1180"/>
                    <a:pt x="4315" y="1180"/>
                  </a:cubicBezTo>
                  <a:cubicBezTo>
                    <a:pt x="4310" y="1180"/>
                    <a:pt x="4310" y="1186"/>
                    <a:pt x="4304" y="1186"/>
                  </a:cubicBezTo>
                  <a:cubicBezTo>
                    <a:pt x="4300" y="1186"/>
                    <a:pt x="4294" y="1184"/>
                    <a:pt x="4285" y="1177"/>
                  </a:cubicBezTo>
                  <a:cubicBezTo>
                    <a:pt x="4285" y="1166"/>
                    <a:pt x="4290" y="1149"/>
                    <a:pt x="4296" y="1138"/>
                  </a:cubicBezTo>
                  <a:lnTo>
                    <a:pt x="4279" y="1138"/>
                  </a:lnTo>
                  <a:cubicBezTo>
                    <a:pt x="4274" y="1132"/>
                    <a:pt x="4274" y="1126"/>
                    <a:pt x="4279" y="1126"/>
                  </a:cubicBezTo>
                  <a:cubicBezTo>
                    <a:pt x="4273" y="1122"/>
                    <a:pt x="4269" y="1120"/>
                    <a:pt x="4268" y="1120"/>
                  </a:cubicBezTo>
                  <a:cubicBezTo>
                    <a:pt x="4265" y="1120"/>
                    <a:pt x="4266" y="1124"/>
                    <a:pt x="4264" y="1124"/>
                  </a:cubicBezTo>
                  <a:cubicBezTo>
                    <a:pt x="4263" y="1124"/>
                    <a:pt x="4260" y="1123"/>
                    <a:pt x="4257" y="1121"/>
                  </a:cubicBezTo>
                  <a:cubicBezTo>
                    <a:pt x="4257" y="1115"/>
                    <a:pt x="4251" y="1110"/>
                    <a:pt x="4246" y="1098"/>
                  </a:cubicBezTo>
                  <a:cubicBezTo>
                    <a:pt x="4264" y="1089"/>
                    <a:pt x="4278" y="1073"/>
                    <a:pt x="4292" y="1073"/>
                  </a:cubicBezTo>
                  <a:cubicBezTo>
                    <a:pt x="4295" y="1073"/>
                    <a:pt x="4298" y="1074"/>
                    <a:pt x="4302" y="1076"/>
                  </a:cubicBezTo>
                  <a:cubicBezTo>
                    <a:pt x="4302" y="1070"/>
                    <a:pt x="4299" y="1069"/>
                    <a:pt x="4295" y="1069"/>
                  </a:cubicBezTo>
                  <a:cubicBezTo>
                    <a:pt x="4293" y="1069"/>
                    <a:pt x="4290" y="1070"/>
                    <a:pt x="4288" y="1070"/>
                  </a:cubicBezTo>
                  <a:cubicBezTo>
                    <a:pt x="4286" y="1070"/>
                    <a:pt x="4287" y="1068"/>
                    <a:pt x="4296" y="1059"/>
                  </a:cubicBezTo>
                  <a:cubicBezTo>
                    <a:pt x="4299" y="1062"/>
                    <a:pt x="4301" y="1063"/>
                    <a:pt x="4303" y="1063"/>
                  </a:cubicBezTo>
                  <a:cubicBezTo>
                    <a:pt x="4315" y="1063"/>
                    <a:pt x="4324" y="1030"/>
                    <a:pt x="4352" y="1026"/>
                  </a:cubicBezTo>
                  <a:lnTo>
                    <a:pt x="4352" y="1026"/>
                  </a:lnTo>
                  <a:cubicBezTo>
                    <a:pt x="4352" y="1038"/>
                    <a:pt x="4337" y="1047"/>
                    <a:pt x="4340" y="1047"/>
                  </a:cubicBezTo>
                  <a:cubicBezTo>
                    <a:pt x="4341" y="1047"/>
                    <a:pt x="4344" y="1046"/>
                    <a:pt x="4352" y="1042"/>
                  </a:cubicBezTo>
                  <a:cubicBezTo>
                    <a:pt x="4358" y="1014"/>
                    <a:pt x="4402" y="1014"/>
                    <a:pt x="4419" y="998"/>
                  </a:cubicBezTo>
                  <a:cubicBezTo>
                    <a:pt x="4414" y="992"/>
                    <a:pt x="4419" y="986"/>
                    <a:pt x="4425" y="981"/>
                  </a:cubicBezTo>
                  <a:lnTo>
                    <a:pt x="4425" y="981"/>
                  </a:lnTo>
                  <a:cubicBezTo>
                    <a:pt x="4425" y="986"/>
                    <a:pt x="4419" y="992"/>
                    <a:pt x="4419" y="998"/>
                  </a:cubicBezTo>
                  <a:cubicBezTo>
                    <a:pt x="4419" y="998"/>
                    <a:pt x="4419" y="998"/>
                    <a:pt x="4425" y="1003"/>
                  </a:cubicBezTo>
                  <a:cubicBezTo>
                    <a:pt x="4430" y="998"/>
                    <a:pt x="4425" y="986"/>
                    <a:pt x="4425" y="981"/>
                  </a:cubicBezTo>
                  <a:cubicBezTo>
                    <a:pt x="4436" y="970"/>
                    <a:pt x="4464" y="953"/>
                    <a:pt x="4481" y="930"/>
                  </a:cubicBezTo>
                  <a:cubicBezTo>
                    <a:pt x="4481" y="931"/>
                    <a:pt x="4482" y="931"/>
                    <a:pt x="4482" y="931"/>
                  </a:cubicBezTo>
                  <a:cubicBezTo>
                    <a:pt x="4493" y="931"/>
                    <a:pt x="4549" y="891"/>
                    <a:pt x="4581" y="875"/>
                  </a:cubicBezTo>
                  <a:lnTo>
                    <a:pt x="4581" y="875"/>
                  </a:lnTo>
                  <a:cubicBezTo>
                    <a:pt x="4581" y="877"/>
                    <a:pt x="4581" y="878"/>
                    <a:pt x="4582" y="880"/>
                  </a:cubicBezTo>
                  <a:lnTo>
                    <a:pt x="4582" y="874"/>
                  </a:lnTo>
                  <a:cubicBezTo>
                    <a:pt x="4581" y="875"/>
                    <a:pt x="4581" y="875"/>
                    <a:pt x="4581" y="875"/>
                  </a:cubicBezTo>
                  <a:lnTo>
                    <a:pt x="4581" y="875"/>
                  </a:lnTo>
                  <a:cubicBezTo>
                    <a:pt x="4581" y="855"/>
                    <a:pt x="4611" y="839"/>
                    <a:pt x="4632" y="818"/>
                  </a:cubicBezTo>
                  <a:lnTo>
                    <a:pt x="4632" y="818"/>
                  </a:lnTo>
                  <a:cubicBezTo>
                    <a:pt x="4638" y="830"/>
                    <a:pt x="4632" y="835"/>
                    <a:pt x="4626" y="846"/>
                  </a:cubicBezTo>
                  <a:lnTo>
                    <a:pt x="4643" y="830"/>
                  </a:lnTo>
                  <a:cubicBezTo>
                    <a:pt x="4649" y="824"/>
                    <a:pt x="4649" y="818"/>
                    <a:pt x="4666" y="802"/>
                  </a:cubicBezTo>
                  <a:lnTo>
                    <a:pt x="4666" y="818"/>
                  </a:lnTo>
                  <a:cubicBezTo>
                    <a:pt x="4694" y="796"/>
                    <a:pt x="4710" y="762"/>
                    <a:pt x="4755" y="746"/>
                  </a:cubicBezTo>
                  <a:cubicBezTo>
                    <a:pt x="4750" y="734"/>
                    <a:pt x="4705" y="740"/>
                    <a:pt x="4738" y="701"/>
                  </a:cubicBezTo>
                  <a:lnTo>
                    <a:pt x="4738" y="701"/>
                  </a:lnTo>
                  <a:cubicBezTo>
                    <a:pt x="4743" y="706"/>
                    <a:pt x="4748" y="714"/>
                    <a:pt x="4746" y="720"/>
                  </a:cubicBezTo>
                  <a:lnTo>
                    <a:pt x="4746" y="720"/>
                  </a:lnTo>
                  <a:cubicBezTo>
                    <a:pt x="4748" y="716"/>
                    <a:pt x="4753" y="710"/>
                    <a:pt x="4761" y="706"/>
                  </a:cubicBezTo>
                  <a:lnTo>
                    <a:pt x="4761" y="706"/>
                  </a:lnTo>
                  <a:lnTo>
                    <a:pt x="4750" y="729"/>
                  </a:lnTo>
                  <a:cubicBezTo>
                    <a:pt x="4772" y="718"/>
                    <a:pt x="4755" y="718"/>
                    <a:pt x="4766" y="706"/>
                  </a:cubicBezTo>
                  <a:lnTo>
                    <a:pt x="4766" y="706"/>
                  </a:lnTo>
                  <a:cubicBezTo>
                    <a:pt x="4769" y="709"/>
                    <a:pt x="4773" y="709"/>
                    <a:pt x="4777" y="709"/>
                  </a:cubicBezTo>
                  <a:cubicBezTo>
                    <a:pt x="4780" y="709"/>
                    <a:pt x="4783" y="709"/>
                    <a:pt x="4783" y="712"/>
                  </a:cubicBezTo>
                  <a:cubicBezTo>
                    <a:pt x="4783" y="712"/>
                    <a:pt x="4772" y="718"/>
                    <a:pt x="4766" y="723"/>
                  </a:cubicBezTo>
                  <a:cubicBezTo>
                    <a:pt x="4783" y="712"/>
                    <a:pt x="4806" y="706"/>
                    <a:pt x="4817" y="706"/>
                  </a:cubicBezTo>
                  <a:cubicBezTo>
                    <a:pt x="4811" y="701"/>
                    <a:pt x="4806" y="695"/>
                    <a:pt x="4817" y="684"/>
                  </a:cubicBezTo>
                  <a:cubicBezTo>
                    <a:pt x="4825" y="679"/>
                    <a:pt x="4830" y="678"/>
                    <a:pt x="4833" y="678"/>
                  </a:cubicBezTo>
                  <a:cubicBezTo>
                    <a:pt x="4838" y="678"/>
                    <a:pt x="4839" y="682"/>
                    <a:pt x="4843" y="682"/>
                  </a:cubicBezTo>
                  <a:cubicBezTo>
                    <a:pt x="4844" y="682"/>
                    <a:pt x="4847" y="681"/>
                    <a:pt x="4850" y="678"/>
                  </a:cubicBezTo>
                  <a:cubicBezTo>
                    <a:pt x="4856" y="667"/>
                    <a:pt x="4878" y="662"/>
                    <a:pt x="4867" y="650"/>
                  </a:cubicBezTo>
                  <a:cubicBezTo>
                    <a:pt x="4871" y="649"/>
                    <a:pt x="4874" y="648"/>
                    <a:pt x="4877" y="648"/>
                  </a:cubicBezTo>
                  <a:cubicBezTo>
                    <a:pt x="4882" y="648"/>
                    <a:pt x="4886" y="650"/>
                    <a:pt x="4890" y="650"/>
                  </a:cubicBezTo>
                  <a:cubicBezTo>
                    <a:pt x="4901" y="634"/>
                    <a:pt x="4951" y="594"/>
                    <a:pt x="4929" y="594"/>
                  </a:cubicBezTo>
                  <a:cubicBezTo>
                    <a:pt x="4962" y="550"/>
                    <a:pt x="5030" y="527"/>
                    <a:pt x="5074" y="488"/>
                  </a:cubicBezTo>
                  <a:lnTo>
                    <a:pt x="5074" y="494"/>
                  </a:lnTo>
                  <a:cubicBezTo>
                    <a:pt x="5097" y="466"/>
                    <a:pt x="5136" y="443"/>
                    <a:pt x="5147" y="421"/>
                  </a:cubicBezTo>
                  <a:cubicBezTo>
                    <a:pt x="5154" y="414"/>
                    <a:pt x="5162" y="412"/>
                    <a:pt x="5168" y="412"/>
                  </a:cubicBezTo>
                  <a:cubicBezTo>
                    <a:pt x="5172" y="412"/>
                    <a:pt x="5175" y="413"/>
                    <a:pt x="5175" y="415"/>
                  </a:cubicBezTo>
                  <a:cubicBezTo>
                    <a:pt x="5192" y="398"/>
                    <a:pt x="5192" y="393"/>
                    <a:pt x="5226" y="376"/>
                  </a:cubicBezTo>
                  <a:lnTo>
                    <a:pt x="5226" y="376"/>
                  </a:lnTo>
                  <a:cubicBezTo>
                    <a:pt x="5217" y="387"/>
                    <a:pt x="5220" y="387"/>
                    <a:pt x="5222" y="387"/>
                  </a:cubicBezTo>
                  <a:cubicBezTo>
                    <a:pt x="5223" y="387"/>
                    <a:pt x="5223" y="387"/>
                    <a:pt x="5209" y="398"/>
                  </a:cubicBezTo>
                  <a:cubicBezTo>
                    <a:pt x="5237" y="376"/>
                    <a:pt x="5248" y="382"/>
                    <a:pt x="5271" y="348"/>
                  </a:cubicBezTo>
                  <a:cubicBezTo>
                    <a:pt x="5271" y="352"/>
                    <a:pt x="5272" y="354"/>
                    <a:pt x="5275" y="354"/>
                  </a:cubicBezTo>
                  <a:cubicBezTo>
                    <a:pt x="5284" y="354"/>
                    <a:pt x="5301" y="340"/>
                    <a:pt x="5310" y="331"/>
                  </a:cubicBezTo>
                  <a:lnTo>
                    <a:pt x="5310" y="331"/>
                  </a:lnTo>
                  <a:lnTo>
                    <a:pt x="5287" y="337"/>
                  </a:lnTo>
                  <a:cubicBezTo>
                    <a:pt x="5304" y="326"/>
                    <a:pt x="5315" y="314"/>
                    <a:pt x="5327" y="309"/>
                  </a:cubicBezTo>
                  <a:lnTo>
                    <a:pt x="5332" y="326"/>
                  </a:lnTo>
                  <a:cubicBezTo>
                    <a:pt x="5399" y="298"/>
                    <a:pt x="5416" y="219"/>
                    <a:pt x="5478" y="219"/>
                  </a:cubicBezTo>
                  <a:cubicBezTo>
                    <a:pt x="5479" y="213"/>
                    <a:pt x="5477" y="211"/>
                    <a:pt x="5473" y="211"/>
                  </a:cubicBezTo>
                  <a:cubicBezTo>
                    <a:pt x="5466" y="211"/>
                    <a:pt x="5452" y="219"/>
                    <a:pt x="5447" y="219"/>
                  </a:cubicBezTo>
                  <a:cubicBezTo>
                    <a:pt x="5444" y="219"/>
                    <a:pt x="5443" y="217"/>
                    <a:pt x="5444" y="214"/>
                  </a:cubicBezTo>
                  <a:cubicBezTo>
                    <a:pt x="5472" y="197"/>
                    <a:pt x="5511" y="197"/>
                    <a:pt x="5523" y="191"/>
                  </a:cubicBezTo>
                  <a:cubicBezTo>
                    <a:pt x="5562" y="180"/>
                    <a:pt x="5545" y="152"/>
                    <a:pt x="5590" y="141"/>
                  </a:cubicBezTo>
                  <a:cubicBezTo>
                    <a:pt x="5579" y="135"/>
                    <a:pt x="5567" y="124"/>
                    <a:pt x="5601" y="107"/>
                  </a:cubicBezTo>
                  <a:cubicBezTo>
                    <a:pt x="5607" y="105"/>
                    <a:pt x="5613" y="104"/>
                    <a:pt x="5618" y="104"/>
                  </a:cubicBezTo>
                  <a:cubicBezTo>
                    <a:pt x="5635" y="104"/>
                    <a:pt x="5642" y="115"/>
                    <a:pt x="5629" y="124"/>
                  </a:cubicBezTo>
                  <a:cubicBezTo>
                    <a:pt x="5618" y="130"/>
                    <a:pt x="5618" y="130"/>
                    <a:pt x="5618" y="130"/>
                  </a:cubicBezTo>
                  <a:cubicBezTo>
                    <a:pt x="5607" y="135"/>
                    <a:pt x="5595" y="141"/>
                    <a:pt x="5612" y="141"/>
                  </a:cubicBezTo>
                  <a:lnTo>
                    <a:pt x="5612" y="135"/>
                  </a:lnTo>
                  <a:cubicBezTo>
                    <a:pt x="5624" y="131"/>
                    <a:pt x="5646" y="125"/>
                    <a:pt x="5657" y="125"/>
                  </a:cubicBezTo>
                  <a:cubicBezTo>
                    <a:pt x="5662" y="125"/>
                    <a:pt x="5664" y="126"/>
                    <a:pt x="5663" y="130"/>
                  </a:cubicBezTo>
                  <a:cubicBezTo>
                    <a:pt x="5671" y="124"/>
                    <a:pt x="5672" y="121"/>
                    <a:pt x="5669" y="120"/>
                  </a:cubicBezTo>
                  <a:lnTo>
                    <a:pt x="5669" y="120"/>
                  </a:lnTo>
                  <a:cubicBezTo>
                    <a:pt x="5697" y="113"/>
                    <a:pt x="5715" y="102"/>
                    <a:pt x="5752" y="102"/>
                  </a:cubicBezTo>
                  <a:cubicBezTo>
                    <a:pt x="5747" y="102"/>
                    <a:pt x="5735" y="96"/>
                    <a:pt x="5741" y="96"/>
                  </a:cubicBezTo>
                  <a:cubicBezTo>
                    <a:pt x="5803" y="90"/>
                    <a:pt x="5769" y="79"/>
                    <a:pt x="5808" y="68"/>
                  </a:cubicBezTo>
                  <a:close/>
                  <a:moveTo>
                    <a:pt x="5086" y="2728"/>
                  </a:moveTo>
                  <a:cubicBezTo>
                    <a:pt x="5091" y="2734"/>
                    <a:pt x="5091" y="2734"/>
                    <a:pt x="5086" y="2739"/>
                  </a:cubicBezTo>
                  <a:cubicBezTo>
                    <a:pt x="5082" y="2743"/>
                    <a:pt x="5078" y="2747"/>
                    <a:pt x="5074" y="2747"/>
                  </a:cubicBezTo>
                  <a:cubicBezTo>
                    <a:pt x="5072" y="2747"/>
                    <a:pt x="5071" y="2747"/>
                    <a:pt x="5069" y="2745"/>
                  </a:cubicBezTo>
                  <a:cubicBezTo>
                    <a:pt x="5074" y="2745"/>
                    <a:pt x="5080" y="2739"/>
                    <a:pt x="5086" y="2734"/>
                  </a:cubicBezTo>
                  <a:lnTo>
                    <a:pt x="5086" y="2728"/>
                  </a:lnTo>
                  <a:close/>
                  <a:moveTo>
                    <a:pt x="4918" y="2756"/>
                  </a:moveTo>
                  <a:cubicBezTo>
                    <a:pt x="4923" y="2756"/>
                    <a:pt x="4923" y="2762"/>
                    <a:pt x="4918" y="2767"/>
                  </a:cubicBezTo>
                  <a:cubicBezTo>
                    <a:pt x="4918" y="2766"/>
                    <a:pt x="4917" y="2766"/>
                    <a:pt x="4916" y="2766"/>
                  </a:cubicBezTo>
                  <a:cubicBezTo>
                    <a:pt x="4911" y="2766"/>
                    <a:pt x="4899" y="2774"/>
                    <a:pt x="4890" y="2779"/>
                  </a:cubicBezTo>
                  <a:cubicBezTo>
                    <a:pt x="4895" y="2767"/>
                    <a:pt x="4906" y="2762"/>
                    <a:pt x="4918" y="2756"/>
                  </a:cubicBezTo>
                  <a:close/>
                  <a:moveTo>
                    <a:pt x="4854" y="2889"/>
                  </a:moveTo>
                  <a:cubicBezTo>
                    <a:pt x="4853" y="2890"/>
                    <a:pt x="4852" y="2890"/>
                    <a:pt x="4850" y="2891"/>
                  </a:cubicBezTo>
                  <a:cubicBezTo>
                    <a:pt x="4852" y="2891"/>
                    <a:pt x="4853" y="2890"/>
                    <a:pt x="4854" y="2889"/>
                  </a:cubicBezTo>
                  <a:close/>
                  <a:moveTo>
                    <a:pt x="4676" y="3025"/>
                  </a:moveTo>
                  <a:cubicBezTo>
                    <a:pt x="4673" y="3027"/>
                    <a:pt x="4670" y="3029"/>
                    <a:pt x="4666" y="3031"/>
                  </a:cubicBezTo>
                  <a:cubicBezTo>
                    <a:pt x="4673" y="3028"/>
                    <a:pt x="4676" y="3026"/>
                    <a:pt x="4676" y="3025"/>
                  </a:cubicBezTo>
                  <a:close/>
                  <a:moveTo>
                    <a:pt x="4439" y="3236"/>
                  </a:moveTo>
                  <a:lnTo>
                    <a:pt x="4439" y="3236"/>
                  </a:lnTo>
                  <a:cubicBezTo>
                    <a:pt x="4438" y="3237"/>
                    <a:pt x="4437" y="3237"/>
                    <a:pt x="4436" y="3238"/>
                  </a:cubicBezTo>
                  <a:cubicBezTo>
                    <a:pt x="4437" y="3237"/>
                    <a:pt x="4438" y="3237"/>
                    <a:pt x="4439" y="3236"/>
                  </a:cubicBezTo>
                  <a:close/>
                  <a:moveTo>
                    <a:pt x="1255" y="3882"/>
                  </a:moveTo>
                  <a:lnTo>
                    <a:pt x="1255" y="3882"/>
                  </a:lnTo>
                  <a:cubicBezTo>
                    <a:pt x="1255" y="3882"/>
                    <a:pt x="1255" y="3884"/>
                    <a:pt x="1254" y="3887"/>
                  </a:cubicBezTo>
                  <a:lnTo>
                    <a:pt x="1254" y="3887"/>
                  </a:lnTo>
                  <a:cubicBezTo>
                    <a:pt x="1255" y="3886"/>
                    <a:pt x="1255" y="3884"/>
                    <a:pt x="1255" y="3882"/>
                  </a:cubicBezTo>
                  <a:close/>
                  <a:moveTo>
                    <a:pt x="1283" y="3923"/>
                  </a:moveTo>
                  <a:cubicBezTo>
                    <a:pt x="1284" y="3925"/>
                    <a:pt x="1286" y="3927"/>
                    <a:pt x="1289" y="3927"/>
                  </a:cubicBezTo>
                  <a:cubicBezTo>
                    <a:pt x="1286" y="3925"/>
                    <a:pt x="1284" y="3923"/>
                    <a:pt x="1283" y="3923"/>
                  </a:cubicBezTo>
                  <a:close/>
                  <a:moveTo>
                    <a:pt x="1124" y="3927"/>
                  </a:moveTo>
                  <a:cubicBezTo>
                    <a:pt x="1125" y="3929"/>
                    <a:pt x="1125" y="3931"/>
                    <a:pt x="1126" y="3932"/>
                  </a:cubicBezTo>
                  <a:cubicBezTo>
                    <a:pt x="1125" y="3931"/>
                    <a:pt x="1125" y="3929"/>
                    <a:pt x="1124" y="3927"/>
                  </a:cubicBezTo>
                  <a:close/>
                  <a:moveTo>
                    <a:pt x="1154" y="3932"/>
                  </a:moveTo>
                  <a:cubicBezTo>
                    <a:pt x="1154" y="3932"/>
                    <a:pt x="1154" y="3938"/>
                    <a:pt x="1165" y="3938"/>
                  </a:cubicBezTo>
                  <a:cubicBezTo>
                    <a:pt x="1160" y="3932"/>
                    <a:pt x="1160" y="3932"/>
                    <a:pt x="1160" y="3932"/>
                  </a:cubicBezTo>
                  <a:close/>
                  <a:moveTo>
                    <a:pt x="1305" y="3938"/>
                  </a:moveTo>
                  <a:lnTo>
                    <a:pt x="1305" y="3938"/>
                  </a:lnTo>
                  <a:cubicBezTo>
                    <a:pt x="1305" y="3938"/>
                    <a:pt x="1305" y="3938"/>
                    <a:pt x="1305" y="3938"/>
                  </a:cubicBezTo>
                  <a:close/>
                  <a:moveTo>
                    <a:pt x="1300" y="3938"/>
                  </a:moveTo>
                  <a:lnTo>
                    <a:pt x="1305" y="3944"/>
                  </a:lnTo>
                  <a:cubicBezTo>
                    <a:pt x="1305" y="3944"/>
                    <a:pt x="1305" y="3938"/>
                    <a:pt x="1300" y="3938"/>
                  </a:cubicBezTo>
                  <a:close/>
                  <a:moveTo>
                    <a:pt x="1312" y="3947"/>
                  </a:moveTo>
                  <a:cubicBezTo>
                    <a:pt x="1313" y="3948"/>
                    <a:pt x="1314" y="3949"/>
                    <a:pt x="1317" y="3949"/>
                  </a:cubicBezTo>
                  <a:lnTo>
                    <a:pt x="1312" y="3947"/>
                  </a:lnTo>
                  <a:close/>
                  <a:moveTo>
                    <a:pt x="1091" y="4095"/>
                  </a:moveTo>
                  <a:cubicBezTo>
                    <a:pt x="1091" y="4097"/>
                    <a:pt x="1092" y="4099"/>
                    <a:pt x="1093" y="4100"/>
                  </a:cubicBezTo>
                  <a:cubicBezTo>
                    <a:pt x="1093" y="4097"/>
                    <a:pt x="1093" y="4096"/>
                    <a:pt x="1091" y="4095"/>
                  </a:cubicBezTo>
                  <a:close/>
                  <a:moveTo>
                    <a:pt x="936" y="4235"/>
                  </a:moveTo>
                  <a:lnTo>
                    <a:pt x="936" y="4235"/>
                  </a:lnTo>
                  <a:cubicBezTo>
                    <a:pt x="932" y="4242"/>
                    <a:pt x="941" y="4242"/>
                    <a:pt x="945" y="4248"/>
                  </a:cubicBezTo>
                  <a:lnTo>
                    <a:pt x="945" y="4248"/>
                  </a:lnTo>
                  <a:cubicBezTo>
                    <a:pt x="942" y="4240"/>
                    <a:pt x="946" y="4240"/>
                    <a:pt x="936" y="4235"/>
                  </a:cubicBezTo>
                  <a:close/>
                  <a:moveTo>
                    <a:pt x="1859" y="4832"/>
                  </a:moveTo>
                  <a:cubicBezTo>
                    <a:pt x="1863" y="4835"/>
                    <a:pt x="1867" y="4836"/>
                    <a:pt x="1871" y="4840"/>
                  </a:cubicBezTo>
                  <a:cubicBezTo>
                    <a:pt x="1877" y="4845"/>
                    <a:pt x="1882" y="4845"/>
                    <a:pt x="1893" y="4845"/>
                  </a:cubicBezTo>
                  <a:cubicBezTo>
                    <a:pt x="1899" y="4856"/>
                    <a:pt x="1905" y="4862"/>
                    <a:pt x="1910" y="4868"/>
                  </a:cubicBezTo>
                  <a:cubicBezTo>
                    <a:pt x="1910" y="4868"/>
                    <a:pt x="1910" y="4868"/>
                    <a:pt x="1910" y="4873"/>
                  </a:cubicBezTo>
                  <a:cubicBezTo>
                    <a:pt x="1895" y="4863"/>
                    <a:pt x="1879" y="4848"/>
                    <a:pt x="1859" y="4832"/>
                  </a:cubicBezTo>
                  <a:close/>
                  <a:moveTo>
                    <a:pt x="1888" y="4873"/>
                  </a:moveTo>
                  <a:cubicBezTo>
                    <a:pt x="1888" y="4873"/>
                    <a:pt x="1888" y="4879"/>
                    <a:pt x="1893" y="4884"/>
                  </a:cubicBezTo>
                  <a:cubicBezTo>
                    <a:pt x="1893" y="4879"/>
                    <a:pt x="1893" y="4873"/>
                    <a:pt x="1888" y="4873"/>
                  </a:cubicBezTo>
                  <a:close/>
                  <a:moveTo>
                    <a:pt x="1518" y="4912"/>
                  </a:moveTo>
                  <a:lnTo>
                    <a:pt x="1513" y="4918"/>
                  </a:lnTo>
                  <a:cubicBezTo>
                    <a:pt x="1518" y="4918"/>
                    <a:pt x="1518" y="4912"/>
                    <a:pt x="1518" y="4912"/>
                  </a:cubicBezTo>
                  <a:close/>
                  <a:moveTo>
                    <a:pt x="527" y="4953"/>
                  </a:moveTo>
                  <a:cubicBezTo>
                    <a:pt x="527" y="4954"/>
                    <a:pt x="527" y="4956"/>
                    <a:pt x="527" y="4957"/>
                  </a:cubicBezTo>
                  <a:cubicBezTo>
                    <a:pt x="527" y="4955"/>
                    <a:pt x="527" y="4954"/>
                    <a:pt x="527" y="4953"/>
                  </a:cubicBezTo>
                  <a:close/>
                  <a:moveTo>
                    <a:pt x="499" y="4974"/>
                  </a:moveTo>
                  <a:cubicBezTo>
                    <a:pt x="499" y="4974"/>
                    <a:pt x="499" y="4980"/>
                    <a:pt x="499" y="4980"/>
                  </a:cubicBezTo>
                  <a:cubicBezTo>
                    <a:pt x="504" y="4980"/>
                    <a:pt x="510" y="4980"/>
                    <a:pt x="499" y="4974"/>
                  </a:cubicBezTo>
                  <a:close/>
                  <a:moveTo>
                    <a:pt x="712" y="4974"/>
                  </a:moveTo>
                  <a:cubicBezTo>
                    <a:pt x="705" y="4974"/>
                    <a:pt x="706" y="4978"/>
                    <a:pt x="705" y="4981"/>
                  </a:cubicBezTo>
                  <a:lnTo>
                    <a:pt x="705" y="4981"/>
                  </a:lnTo>
                  <a:lnTo>
                    <a:pt x="712" y="4974"/>
                  </a:lnTo>
                  <a:close/>
                  <a:moveTo>
                    <a:pt x="705" y="4981"/>
                  </a:moveTo>
                  <a:lnTo>
                    <a:pt x="701" y="4984"/>
                  </a:lnTo>
                  <a:lnTo>
                    <a:pt x="701" y="4984"/>
                  </a:lnTo>
                  <a:cubicBezTo>
                    <a:pt x="704" y="4984"/>
                    <a:pt x="705" y="4982"/>
                    <a:pt x="705" y="4981"/>
                  </a:cubicBezTo>
                  <a:close/>
                  <a:moveTo>
                    <a:pt x="336" y="5008"/>
                  </a:moveTo>
                  <a:cubicBezTo>
                    <a:pt x="336" y="5008"/>
                    <a:pt x="336" y="5008"/>
                    <a:pt x="336" y="5008"/>
                  </a:cubicBezTo>
                  <a:cubicBezTo>
                    <a:pt x="336" y="5008"/>
                    <a:pt x="336" y="5008"/>
                    <a:pt x="336" y="5008"/>
                  </a:cubicBezTo>
                  <a:close/>
                  <a:moveTo>
                    <a:pt x="1221" y="5013"/>
                  </a:moveTo>
                  <a:cubicBezTo>
                    <a:pt x="1221" y="5013"/>
                    <a:pt x="1221" y="5019"/>
                    <a:pt x="1221" y="5019"/>
                  </a:cubicBezTo>
                  <a:lnTo>
                    <a:pt x="1205" y="5019"/>
                  </a:lnTo>
                  <a:cubicBezTo>
                    <a:pt x="1210" y="5013"/>
                    <a:pt x="1216" y="5013"/>
                    <a:pt x="1221" y="5013"/>
                  </a:cubicBezTo>
                  <a:close/>
                  <a:moveTo>
                    <a:pt x="286" y="5041"/>
                  </a:moveTo>
                  <a:cubicBezTo>
                    <a:pt x="285" y="5041"/>
                    <a:pt x="284" y="5041"/>
                    <a:pt x="284" y="5042"/>
                  </a:cubicBezTo>
                  <a:lnTo>
                    <a:pt x="284" y="5042"/>
                  </a:lnTo>
                  <a:cubicBezTo>
                    <a:pt x="285" y="5041"/>
                    <a:pt x="285" y="5041"/>
                    <a:pt x="286" y="5041"/>
                  </a:cubicBezTo>
                  <a:close/>
                  <a:moveTo>
                    <a:pt x="1317" y="5041"/>
                  </a:moveTo>
                  <a:lnTo>
                    <a:pt x="1317" y="5041"/>
                  </a:lnTo>
                  <a:cubicBezTo>
                    <a:pt x="1317" y="5042"/>
                    <a:pt x="1318" y="5042"/>
                    <a:pt x="1319" y="5042"/>
                  </a:cubicBezTo>
                  <a:lnTo>
                    <a:pt x="1319" y="5042"/>
                  </a:lnTo>
                  <a:cubicBezTo>
                    <a:pt x="1319" y="5042"/>
                    <a:pt x="1318" y="5041"/>
                    <a:pt x="1317" y="5041"/>
                  </a:cubicBezTo>
                  <a:close/>
                  <a:moveTo>
                    <a:pt x="1311" y="5069"/>
                  </a:moveTo>
                  <a:lnTo>
                    <a:pt x="1311" y="5069"/>
                  </a:lnTo>
                  <a:cubicBezTo>
                    <a:pt x="1311" y="5069"/>
                    <a:pt x="1310" y="5069"/>
                    <a:pt x="1310" y="5069"/>
                  </a:cubicBezTo>
                  <a:lnTo>
                    <a:pt x="1311" y="5069"/>
                  </a:lnTo>
                  <a:cubicBezTo>
                    <a:pt x="1311" y="5069"/>
                    <a:pt x="1311" y="5069"/>
                    <a:pt x="1311" y="5069"/>
                  </a:cubicBezTo>
                  <a:close/>
                  <a:moveTo>
                    <a:pt x="1300" y="5069"/>
                  </a:moveTo>
                  <a:cubicBezTo>
                    <a:pt x="1301" y="5070"/>
                    <a:pt x="1302" y="5071"/>
                    <a:pt x="1304" y="5071"/>
                  </a:cubicBezTo>
                  <a:cubicBezTo>
                    <a:pt x="1306" y="5071"/>
                    <a:pt x="1308" y="5070"/>
                    <a:pt x="1310" y="5069"/>
                  </a:cubicBezTo>
                  <a:close/>
                  <a:moveTo>
                    <a:pt x="1202" y="5097"/>
                  </a:moveTo>
                  <a:cubicBezTo>
                    <a:pt x="1201" y="5097"/>
                    <a:pt x="1200" y="5097"/>
                    <a:pt x="1199" y="5097"/>
                  </a:cubicBezTo>
                  <a:cubicBezTo>
                    <a:pt x="1200" y="5097"/>
                    <a:pt x="1201" y="5097"/>
                    <a:pt x="1202" y="5097"/>
                  </a:cubicBezTo>
                  <a:close/>
                  <a:moveTo>
                    <a:pt x="814" y="5104"/>
                  </a:moveTo>
                  <a:lnTo>
                    <a:pt x="814" y="5104"/>
                  </a:lnTo>
                  <a:cubicBezTo>
                    <a:pt x="816" y="5105"/>
                    <a:pt x="819" y="5107"/>
                    <a:pt x="824" y="5108"/>
                  </a:cubicBezTo>
                  <a:cubicBezTo>
                    <a:pt x="821" y="5106"/>
                    <a:pt x="818" y="5105"/>
                    <a:pt x="814" y="5104"/>
                  </a:cubicBezTo>
                  <a:close/>
                  <a:moveTo>
                    <a:pt x="1115" y="3871"/>
                  </a:moveTo>
                  <a:cubicBezTo>
                    <a:pt x="1121" y="3871"/>
                    <a:pt x="1121" y="3871"/>
                    <a:pt x="1121" y="3876"/>
                  </a:cubicBezTo>
                  <a:cubicBezTo>
                    <a:pt x="1124" y="3892"/>
                    <a:pt x="1125" y="3895"/>
                    <a:pt x="1124" y="3895"/>
                  </a:cubicBezTo>
                  <a:cubicBezTo>
                    <a:pt x="1124" y="3895"/>
                    <a:pt x="1123" y="3894"/>
                    <a:pt x="1123" y="3894"/>
                  </a:cubicBezTo>
                  <a:lnTo>
                    <a:pt x="1123" y="3894"/>
                  </a:lnTo>
                  <a:cubicBezTo>
                    <a:pt x="1122" y="3894"/>
                    <a:pt x="1122" y="3898"/>
                    <a:pt x="1126" y="3921"/>
                  </a:cubicBezTo>
                  <a:cubicBezTo>
                    <a:pt x="1126" y="3905"/>
                    <a:pt x="1126" y="3889"/>
                    <a:pt x="1130" y="3889"/>
                  </a:cubicBezTo>
                  <a:cubicBezTo>
                    <a:pt x="1132" y="3889"/>
                    <a:pt x="1134" y="3892"/>
                    <a:pt x="1137" y="3899"/>
                  </a:cubicBezTo>
                  <a:cubicBezTo>
                    <a:pt x="1137" y="3904"/>
                    <a:pt x="1137" y="3910"/>
                    <a:pt x="1137" y="3916"/>
                  </a:cubicBezTo>
                  <a:cubicBezTo>
                    <a:pt x="1138" y="3915"/>
                    <a:pt x="1138" y="3915"/>
                    <a:pt x="1139" y="3915"/>
                  </a:cubicBezTo>
                  <a:cubicBezTo>
                    <a:pt x="1143" y="3915"/>
                    <a:pt x="1145" y="3932"/>
                    <a:pt x="1160" y="3932"/>
                  </a:cubicBezTo>
                  <a:cubicBezTo>
                    <a:pt x="1160" y="3927"/>
                    <a:pt x="1171" y="3927"/>
                    <a:pt x="1182" y="3927"/>
                  </a:cubicBezTo>
                  <a:cubicBezTo>
                    <a:pt x="1182" y="3932"/>
                    <a:pt x="1188" y="3938"/>
                    <a:pt x="1193" y="3944"/>
                  </a:cubicBezTo>
                  <a:cubicBezTo>
                    <a:pt x="1193" y="3949"/>
                    <a:pt x="1205" y="3960"/>
                    <a:pt x="1177" y="3966"/>
                  </a:cubicBezTo>
                  <a:cubicBezTo>
                    <a:pt x="1179" y="3969"/>
                    <a:pt x="1182" y="3970"/>
                    <a:pt x="1185" y="3970"/>
                  </a:cubicBezTo>
                  <a:cubicBezTo>
                    <a:pt x="1188" y="3970"/>
                    <a:pt x="1191" y="3969"/>
                    <a:pt x="1193" y="3966"/>
                  </a:cubicBezTo>
                  <a:lnTo>
                    <a:pt x="1193" y="3966"/>
                  </a:lnTo>
                  <a:cubicBezTo>
                    <a:pt x="1193" y="3972"/>
                    <a:pt x="1193" y="3977"/>
                    <a:pt x="1182" y="3977"/>
                  </a:cubicBezTo>
                  <a:cubicBezTo>
                    <a:pt x="1199" y="3988"/>
                    <a:pt x="1205" y="3977"/>
                    <a:pt x="1216" y="3994"/>
                  </a:cubicBezTo>
                  <a:lnTo>
                    <a:pt x="1205" y="3994"/>
                  </a:lnTo>
                  <a:cubicBezTo>
                    <a:pt x="1216" y="4000"/>
                    <a:pt x="1227" y="4000"/>
                    <a:pt x="1238" y="4016"/>
                  </a:cubicBezTo>
                  <a:cubicBezTo>
                    <a:pt x="1234" y="4016"/>
                    <a:pt x="1233" y="4019"/>
                    <a:pt x="1231" y="4019"/>
                  </a:cubicBezTo>
                  <a:cubicBezTo>
                    <a:pt x="1230" y="4019"/>
                    <a:pt x="1229" y="4018"/>
                    <a:pt x="1227" y="4016"/>
                  </a:cubicBezTo>
                  <a:lnTo>
                    <a:pt x="1227" y="4016"/>
                  </a:lnTo>
                  <a:cubicBezTo>
                    <a:pt x="1233" y="4022"/>
                    <a:pt x="1233" y="4022"/>
                    <a:pt x="1238" y="4022"/>
                  </a:cubicBezTo>
                  <a:cubicBezTo>
                    <a:pt x="1227" y="4022"/>
                    <a:pt x="1221" y="4028"/>
                    <a:pt x="1238" y="4039"/>
                  </a:cubicBezTo>
                  <a:lnTo>
                    <a:pt x="1244" y="4028"/>
                  </a:lnTo>
                  <a:cubicBezTo>
                    <a:pt x="1249" y="4033"/>
                    <a:pt x="1261" y="4039"/>
                    <a:pt x="1266" y="4044"/>
                  </a:cubicBezTo>
                  <a:cubicBezTo>
                    <a:pt x="1272" y="4056"/>
                    <a:pt x="1277" y="4061"/>
                    <a:pt x="1277" y="4067"/>
                  </a:cubicBezTo>
                  <a:cubicBezTo>
                    <a:pt x="1277" y="4072"/>
                    <a:pt x="1283" y="4072"/>
                    <a:pt x="1283" y="4078"/>
                  </a:cubicBezTo>
                  <a:cubicBezTo>
                    <a:pt x="1277" y="4078"/>
                    <a:pt x="1289" y="4089"/>
                    <a:pt x="1277" y="4095"/>
                  </a:cubicBezTo>
                  <a:lnTo>
                    <a:pt x="1294" y="4106"/>
                  </a:lnTo>
                  <a:lnTo>
                    <a:pt x="1294" y="4095"/>
                  </a:lnTo>
                  <a:cubicBezTo>
                    <a:pt x="1300" y="4100"/>
                    <a:pt x="1305" y="4106"/>
                    <a:pt x="1311" y="4106"/>
                  </a:cubicBezTo>
                  <a:cubicBezTo>
                    <a:pt x="1317" y="4112"/>
                    <a:pt x="1322" y="4117"/>
                    <a:pt x="1322" y="4123"/>
                  </a:cubicBezTo>
                  <a:lnTo>
                    <a:pt x="1317" y="4123"/>
                  </a:lnTo>
                  <a:lnTo>
                    <a:pt x="1333" y="4140"/>
                  </a:lnTo>
                  <a:lnTo>
                    <a:pt x="1333" y="4134"/>
                  </a:lnTo>
                  <a:cubicBezTo>
                    <a:pt x="1344" y="4144"/>
                    <a:pt x="1354" y="4159"/>
                    <a:pt x="1360" y="4170"/>
                  </a:cubicBezTo>
                  <a:lnTo>
                    <a:pt x="1360" y="4170"/>
                  </a:lnTo>
                  <a:cubicBezTo>
                    <a:pt x="1359" y="4170"/>
                    <a:pt x="1358" y="4170"/>
                    <a:pt x="1356" y="4168"/>
                  </a:cubicBezTo>
                  <a:lnTo>
                    <a:pt x="1356" y="4168"/>
                  </a:lnTo>
                  <a:cubicBezTo>
                    <a:pt x="1356" y="4173"/>
                    <a:pt x="1361" y="4179"/>
                    <a:pt x="1367" y="4179"/>
                  </a:cubicBezTo>
                  <a:cubicBezTo>
                    <a:pt x="1361" y="4184"/>
                    <a:pt x="1361" y="4184"/>
                    <a:pt x="1361" y="4184"/>
                  </a:cubicBezTo>
                  <a:lnTo>
                    <a:pt x="1367" y="4184"/>
                  </a:lnTo>
                  <a:cubicBezTo>
                    <a:pt x="1373" y="4190"/>
                    <a:pt x="1378" y="4196"/>
                    <a:pt x="1384" y="4196"/>
                  </a:cubicBezTo>
                  <a:cubicBezTo>
                    <a:pt x="1389" y="4201"/>
                    <a:pt x="1395" y="4207"/>
                    <a:pt x="1406" y="4207"/>
                  </a:cubicBezTo>
                  <a:cubicBezTo>
                    <a:pt x="1401" y="4207"/>
                    <a:pt x="1395" y="4212"/>
                    <a:pt x="1389" y="4212"/>
                  </a:cubicBezTo>
                  <a:lnTo>
                    <a:pt x="1406" y="4212"/>
                  </a:lnTo>
                  <a:cubicBezTo>
                    <a:pt x="1406" y="4218"/>
                    <a:pt x="1406" y="4224"/>
                    <a:pt x="1401" y="4224"/>
                  </a:cubicBezTo>
                  <a:cubicBezTo>
                    <a:pt x="1401" y="4229"/>
                    <a:pt x="1406" y="4229"/>
                    <a:pt x="1406" y="4229"/>
                  </a:cubicBezTo>
                  <a:cubicBezTo>
                    <a:pt x="1409" y="4226"/>
                    <a:pt x="1413" y="4223"/>
                    <a:pt x="1415" y="4223"/>
                  </a:cubicBezTo>
                  <a:cubicBezTo>
                    <a:pt x="1416" y="4223"/>
                    <a:pt x="1417" y="4224"/>
                    <a:pt x="1417" y="4229"/>
                  </a:cubicBezTo>
                  <a:cubicBezTo>
                    <a:pt x="1417" y="4229"/>
                    <a:pt x="1417" y="4232"/>
                    <a:pt x="1416" y="4232"/>
                  </a:cubicBezTo>
                  <a:cubicBezTo>
                    <a:pt x="1415" y="4232"/>
                    <a:pt x="1414" y="4231"/>
                    <a:pt x="1412" y="4229"/>
                  </a:cubicBezTo>
                  <a:lnTo>
                    <a:pt x="1412" y="4229"/>
                  </a:lnTo>
                  <a:cubicBezTo>
                    <a:pt x="1417" y="4235"/>
                    <a:pt x="1417" y="4235"/>
                    <a:pt x="1417" y="4240"/>
                  </a:cubicBezTo>
                  <a:cubicBezTo>
                    <a:pt x="1417" y="4235"/>
                    <a:pt x="1412" y="4229"/>
                    <a:pt x="1406" y="4229"/>
                  </a:cubicBezTo>
                  <a:lnTo>
                    <a:pt x="1406" y="4229"/>
                  </a:lnTo>
                  <a:cubicBezTo>
                    <a:pt x="1395" y="4240"/>
                    <a:pt x="1412" y="4257"/>
                    <a:pt x="1429" y="4280"/>
                  </a:cubicBezTo>
                  <a:cubicBezTo>
                    <a:pt x="1434" y="4280"/>
                    <a:pt x="1434" y="4285"/>
                    <a:pt x="1440" y="4285"/>
                  </a:cubicBezTo>
                  <a:lnTo>
                    <a:pt x="1434" y="4285"/>
                  </a:lnTo>
                  <a:cubicBezTo>
                    <a:pt x="1440" y="4291"/>
                    <a:pt x="1445" y="4296"/>
                    <a:pt x="1451" y="4302"/>
                  </a:cubicBezTo>
                  <a:cubicBezTo>
                    <a:pt x="1457" y="4313"/>
                    <a:pt x="1462" y="4319"/>
                    <a:pt x="1462" y="4330"/>
                  </a:cubicBezTo>
                  <a:lnTo>
                    <a:pt x="1457" y="4319"/>
                  </a:lnTo>
                  <a:lnTo>
                    <a:pt x="1457" y="4319"/>
                  </a:lnTo>
                  <a:cubicBezTo>
                    <a:pt x="1468" y="4352"/>
                    <a:pt x="1513" y="4375"/>
                    <a:pt x="1541" y="4414"/>
                  </a:cubicBezTo>
                  <a:cubicBezTo>
                    <a:pt x="1541" y="4414"/>
                    <a:pt x="1541" y="4414"/>
                    <a:pt x="1541" y="4420"/>
                  </a:cubicBezTo>
                  <a:cubicBezTo>
                    <a:pt x="1546" y="4425"/>
                    <a:pt x="1563" y="4436"/>
                    <a:pt x="1574" y="4448"/>
                  </a:cubicBezTo>
                  <a:cubicBezTo>
                    <a:pt x="1580" y="4459"/>
                    <a:pt x="1591" y="4470"/>
                    <a:pt x="1597" y="4481"/>
                  </a:cubicBezTo>
                  <a:cubicBezTo>
                    <a:pt x="1600" y="4481"/>
                    <a:pt x="1604" y="4484"/>
                    <a:pt x="1606" y="4484"/>
                  </a:cubicBezTo>
                  <a:cubicBezTo>
                    <a:pt x="1607" y="4484"/>
                    <a:pt x="1608" y="4483"/>
                    <a:pt x="1608" y="4481"/>
                  </a:cubicBezTo>
                  <a:lnTo>
                    <a:pt x="1613" y="4481"/>
                  </a:lnTo>
                  <a:cubicBezTo>
                    <a:pt x="1613" y="4498"/>
                    <a:pt x="1619" y="4509"/>
                    <a:pt x="1625" y="4520"/>
                  </a:cubicBezTo>
                  <a:cubicBezTo>
                    <a:pt x="1625" y="4520"/>
                    <a:pt x="1625" y="4520"/>
                    <a:pt x="1625" y="4526"/>
                  </a:cubicBezTo>
                  <a:lnTo>
                    <a:pt x="1636" y="4526"/>
                  </a:lnTo>
                  <a:cubicBezTo>
                    <a:pt x="1653" y="4543"/>
                    <a:pt x="1675" y="4554"/>
                    <a:pt x="1675" y="4582"/>
                  </a:cubicBezTo>
                  <a:cubicBezTo>
                    <a:pt x="1669" y="4576"/>
                    <a:pt x="1664" y="4576"/>
                    <a:pt x="1664" y="4576"/>
                  </a:cubicBezTo>
                  <a:lnTo>
                    <a:pt x="1664" y="4576"/>
                  </a:lnTo>
                  <a:lnTo>
                    <a:pt x="1681" y="4588"/>
                  </a:lnTo>
                  <a:cubicBezTo>
                    <a:pt x="1681" y="4593"/>
                    <a:pt x="1681" y="4593"/>
                    <a:pt x="1675" y="4593"/>
                  </a:cubicBezTo>
                  <a:lnTo>
                    <a:pt x="1653" y="4560"/>
                  </a:lnTo>
                  <a:lnTo>
                    <a:pt x="1653" y="4560"/>
                  </a:lnTo>
                  <a:cubicBezTo>
                    <a:pt x="1653" y="4588"/>
                    <a:pt x="1686" y="4604"/>
                    <a:pt x="1697" y="4621"/>
                  </a:cubicBezTo>
                  <a:lnTo>
                    <a:pt x="1686" y="4627"/>
                  </a:lnTo>
                  <a:cubicBezTo>
                    <a:pt x="1714" y="4660"/>
                    <a:pt x="1731" y="4666"/>
                    <a:pt x="1753" y="4683"/>
                  </a:cubicBezTo>
                  <a:lnTo>
                    <a:pt x="1759" y="4700"/>
                  </a:lnTo>
                  <a:lnTo>
                    <a:pt x="1759" y="4694"/>
                  </a:lnTo>
                  <a:lnTo>
                    <a:pt x="1765" y="4694"/>
                  </a:lnTo>
                  <a:cubicBezTo>
                    <a:pt x="1770" y="4700"/>
                    <a:pt x="1776" y="4711"/>
                    <a:pt x="1781" y="4716"/>
                  </a:cubicBezTo>
                  <a:lnTo>
                    <a:pt x="1781" y="4711"/>
                  </a:lnTo>
                  <a:cubicBezTo>
                    <a:pt x="1793" y="4716"/>
                    <a:pt x="1798" y="4716"/>
                    <a:pt x="1798" y="4722"/>
                  </a:cubicBezTo>
                  <a:cubicBezTo>
                    <a:pt x="1793" y="4722"/>
                    <a:pt x="1798" y="4728"/>
                    <a:pt x="1793" y="4733"/>
                  </a:cubicBezTo>
                  <a:cubicBezTo>
                    <a:pt x="1793" y="4739"/>
                    <a:pt x="1793" y="4744"/>
                    <a:pt x="1793" y="4744"/>
                  </a:cubicBezTo>
                  <a:cubicBezTo>
                    <a:pt x="1781" y="4733"/>
                    <a:pt x="1776" y="4722"/>
                    <a:pt x="1770" y="4716"/>
                  </a:cubicBezTo>
                  <a:lnTo>
                    <a:pt x="1770" y="4716"/>
                  </a:lnTo>
                  <a:cubicBezTo>
                    <a:pt x="1770" y="4728"/>
                    <a:pt x="1781" y="4750"/>
                    <a:pt x="1798" y="4761"/>
                  </a:cubicBezTo>
                  <a:cubicBezTo>
                    <a:pt x="1798" y="4767"/>
                    <a:pt x="1798" y="4772"/>
                    <a:pt x="1815" y="4772"/>
                  </a:cubicBezTo>
                  <a:cubicBezTo>
                    <a:pt x="1809" y="4772"/>
                    <a:pt x="1821" y="4778"/>
                    <a:pt x="1809" y="4784"/>
                  </a:cubicBezTo>
                  <a:cubicBezTo>
                    <a:pt x="1812" y="4786"/>
                    <a:pt x="1814" y="4788"/>
                    <a:pt x="1815" y="4788"/>
                  </a:cubicBezTo>
                  <a:cubicBezTo>
                    <a:pt x="1818" y="4788"/>
                    <a:pt x="1816" y="4778"/>
                    <a:pt x="1821" y="4778"/>
                  </a:cubicBezTo>
                  <a:lnTo>
                    <a:pt x="1821" y="4784"/>
                  </a:lnTo>
                  <a:cubicBezTo>
                    <a:pt x="1826" y="4784"/>
                    <a:pt x="1832" y="4789"/>
                    <a:pt x="1837" y="4795"/>
                  </a:cubicBezTo>
                  <a:cubicBezTo>
                    <a:pt x="1843" y="4806"/>
                    <a:pt x="1843" y="4817"/>
                    <a:pt x="1849" y="4823"/>
                  </a:cubicBezTo>
                  <a:cubicBezTo>
                    <a:pt x="1843" y="4817"/>
                    <a:pt x="1832" y="4812"/>
                    <a:pt x="1826" y="4806"/>
                  </a:cubicBezTo>
                  <a:lnTo>
                    <a:pt x="1826" y="4806"/>
                  </a:lnTo>
                  <a:cubicBezTo>
                    <a:pt x="1843" y="4823"/>
                    <a:pt x="1877" y="4868"/>
                    <a:pt x="1893" y="4873"/>
                  </a:cubicBezTo>
                  <a:cubicBezTo>
                    <a:pt x="1888" y="4868"/>
                    <a:pt x="1877" y="4862"/>
                    <a:pt x="1871" y="4851"/>
                  </a:cubicBezTo>
                  <a:lnTo>
                    <a:pt x="1871" y="4851"/>
                  </a:lnTo>
                  <a:cubicBezTo>
                    <a:pt x="1893" y="4862"/>
                    <a:pt x="1910" y="4879"/>
                    <a:pt x="1927" y="4896"/>
                  </a:cubicBezTo>
                  <a:cubicBezTo>
                    <a:pt x="1927" y="4896"/>
                    <a:pt x="1927" y="4901"/>
                    <a:pt x="1927" y="4907"/>
                  </a:cubicBezTo>
                  <a:cubicBezTo>
                    <a:pt x="1921" y="4890"/>
                    <a:pt x="1893" y="4901"/>
                    <a:pt x="1899" y="4884"/>
                  </a:cubicBezTo>
                  <a:lnTo>
                    <a:pt x="1893" y="4884"/>
                  </a:lnTo>
                  <a:cubicBezTo>
                    <a:pt x="1882" y="4890"/>
                    <a:pt x="1877" y="4890"/>
                    <a:pt x="1865" y="4890"/>
                  </a:cubicBezTo>
                  <a:cubicBezTo>
                    <a:pt x="1888" y="4873"/>
                    <a:pt x="1832" y="4884"/>
                    <a:pt x="1843" y="4856"/>
                  </a:cubicBezTo>
                  <a:lnTo>
                    <a:pt x="1843" y="4856"/>
                  </a:lnTo>
                  <a:cubicBezTo>
                    <a:pt x="1835" y="4868"/>
                    <a:pt x="1822" y="4869"/>
                    <a:pt x="1809" y="4869"/>
                  </a:cubicBezTo>
                  <a:cubicBezTo>
                    <a:pt x="1804" y="4869"/>
                    <a:pt x="1800" y="4869"/>
                    <a:pt x="1795" y="4869"/>
                  </a:cubicBezTo>
                  <a:cubicBezTo>
                    <a:pt x="1786" y="4869"/>
                    <a:pt x="1778" y="4870"/>
                    <a:pt x="1770" y="4873"/>
                  </a:cubicBezTo>
                  <a:cubicBezTo>
                    <a:pt x="1770" y="4873"/>
                    <a:pt x="1776" y="4868"/>
                    <a:pt x="1776" y="4868"/>
                  </a:cubicBezTo>
                  <a:cubicBezTo>
                    <a:pt x="1765" y="4868"/>
                    <a:pt x="1759" y="4856"/>
                    <a:pt x="1753" y="4856"/>
                  </a:cubicBezTo>
                  <a:cubicBezTo>
                    <a:pt x="1748" y="4873"/>
                    <a:pt x="1731" y="4873"/>
                    <a:pt x="1720" y="4884"/>
                  </a:cubicBezTo>
                  <a:cubicBezTo>
                    <a:pt x="1703" y="4868"/>
                    <a:pt x="1731" y="4862"/>
                    <a:pt x="1725" y="4845"/>
                  </a:cubicBezTo>
                  <a:lnTo>
                    <a:pt x="1725" y="4845"/>
                  </a:lnTo>
                  <a:cubicBezTo>
                    <a:pt x="1725" y="4862"/>
                    <a:pt x="1697" y="4862"/>
                    <a:pt x="1703" y="4873"/>
                  </a:cubicBezTo>
                  <a:cubicBezTo>
                    <a:pt x="1692" y="4862"/>
                    <a:pt x="1692" y="4868"/>
                    <a:pt x="1686" y="4856"/>
                  </a:cubicBezTo>
                  <a:cubicBezTo>
                    <a:pt x="1686" y="4865"/>
                    <a:pt x="1684" y="4867"/>
                    <a:pt x="1682" y="4867"/>
                  </a:cubicBezTo>
                  <a:cubicBezTo>
                    <a:pt x="1680" y="4867"/>
                    <a:pt x="1678" y="4866"/>
                    <a:pt x="1676" y="4866"/>
                  </a:cubicBezTo>
                  <a:cubicBezTo>
                    <a:pt x="1674" y="4866"/>
                    <a:pt x="1671" y="4868"/>
                    <a:pt x="1669" y="4873"/>
                  </a:cubicBezTo>
                  <a:cubicBezTo>
                    <a:pt x="1654" y="4865"/>
                    <a:pt x="1657" y="4857"/>
                    <a:pt x="1653" y="4857"/>
                  </a:cubicBezTo>
                  <a:cubicBezTo>
                    <a:pt x="1651" y="4857"/>
                    <a:pt x="1648" y="4859"/>
                    <a:pt x="1641" y="4862"/>
                  </a:cubicBezTo>
                  <a:cubicBezTo>
                    <a:pt x="1636" y="4851"/>
                    <a:pt x="1647" y="4845"/>
                    <a:pt x="1647" y="4845"/>
                  </a:cubicBezTo>
                  <a:cubicBezTo>
                    <a:pt x="1630" y="4845"/>
                    <a:pt x="1641" y="4862"/>
                    <a:pt x="1636" y="4873"/>
                  </a:cubicBezTo>
                  <a:cubicBezTo>
                    <a:pt x="1633" y="4874"/>
                    <a:pt x="1632" y="4874"/>
                    <a:pt x="1630" y="4874"/>
                  </a:cubicBezTo>
                  <a:cubicBezTo>
                    <a:pt x="1620" y="4874"/>
                    <a:pt x="1624" y="4861"/>
                    <a:pt x="1619" y="4851"/>
                  </a:cubicBezTo>
                  <a:cubicBezTo>
                    <a:pt x="1602" y="4856"/>
                    <a:pt x="1597" y="4873"/>
                    <a:pt x="1585" y="4879"/>
                  </a:cubicBezTo>
                  <a:cubicBezTo>
                    <a:pt x="1585" y="4873"/>
                    <a:pt x="1580" y="4873"/>
                    <a:pt x="1585" y="4868"/>
                  </a:cubicBezTo>
                  <a:lnTo>
                    <a:pt x="1585" y="4868"/>
                  </a:lnTo>
                  <a:cubicBezTo>
                    <a:pt x="1569" y="4884"/>
                    <a:pt x="1541" y="4873"/>
                    <a:pt x="1524" y="4896"/>
                  </a:cubicBezTo>
                  <a:cubicBezTo>
                    <a:pt x="1529" y="4901"/>
                    <a:pt x="1529" y="4912"/>
                    <a:pt x="1529" y="4918"/>
                  </a:cubicBezTo>
                  <a:cubicBezTo>
                    <a:pt x="1526" y="4918"/>
                    <a:pt x="1522" y="4923"/>
                    <a:pt x="1518" y="4923"/>
                  </a:cubicBezTo>
                  <a:cubicBezTo>
                    <a:pt x="1516" y="4923"/>
                    <a:pt x="1514" y="4922"/>
                    <a:pt x="1513" y="4918"/>
                  </a:cubicBezTo>
                  <a:cubicBezTo>
                    <a:pt x="1501" y="4901"/>
                    <a:pt x="1518" y="4907"/>
                    <a:pt x="1518" y="4896"/>
                  </a:cubicBezTo>
                  <a:lnTo>
                    <a:pt x="1518" y="4896"/>
                  </a:lnTo>
                  <a:cubicBezTo>
                    <a:pt x="1501" y="4907"/>
                    <a:pt x="1485" y="4924"/>
                    <a:pt x="1473" y="4924"/>
                  </a:cubicBezTo>
                  <a:cubicBezTo>
                    <a:pt x="1468" y="4907"/>
                    <a:pt x="1501" y="4912"/>
                    <a:pt x="1479" y="4901"/>
                  </a:cubicBezTo>
                  <a:lnTo>
                    <a:pt x="1501" y="4901"/>
                  </a:lnTo>
                  <a:cubicBezTo>
                    <a:pt x="1490" y="4890"/>
                    <a:pt x="1493" y="4890"/>
                    <a:pt x="1496" y="4890"/>
                  </a:cubicBezTo>
                  <a:cubicBezTo>
                    <a:pt x="1500" y="4890"/>
                    <a:pt x="1504" y="4890"/>
                    <a:pt x="1496" y="4879"/>
                  </a:cubicBezTo>
                  <a:cubicBezTo>
                    <a:pt x="1468" y="4879"/>
                    <a:pt x="1468" y="4890"/>
                    <a:pt x="1440" y="4896"/>
                  </a:cubicBezTo>
                  <a:cubicBezTo>
                    <a:pt x="1434" y="4907"/>
                    <a:pt x="1445" y="4907"/>
                    <a:pt x="1440" y="4918"/>
                  </a:cubicBezTo>
                  <a:cubicBezTo>
                    <a:pt x="1434" y="4924"/>
                    <a:pt x="1429" y="4926"/>
                    <a:pt x="1424" y="4926"/>
                  </a:cubicBezTo>
                  <a:cubicBezTo>
                    <a:pt x="1411" y="4926"/>
                    <a:pt x="1402" y="4910"/>
                    <a:pt x="1391" y="4910"/>
                  </a:cubicBezTo>
                  <a:cubicBezTo>
                    <a:pt x="1387" y="4910"/>
                    <a:pt x="1383" y="4912"/>
                    <a:pt x="1378" y="4918"/>
                  </a:cubicBezTo>
                  <a:cubicBezTo>
                    <a:pt x="1378" y="4928"/>
                    <a:pt x="1383" y="4947"/>
                    <a:pt x="1368" y="4947"/>
                  </a:cubicBezTo>
                  <a:cubicBezTo>
                    <a:pt x="1366" y="4947"/>
                    <a:pt x="1364" y="4947"/>
                    <a:pt x="1361" y="4946"/>
                  </a:cubicBezTo>
                  <a:lnTo>
                    <a:pt x="1361" y="4924"/>
                  </a:lnTo>
                  <a:cubicBezTo>
                    <a:pt x="1336" y="4934"/>
                    <a:pt x="1351" y="4953"/>
                    <a:pt x="1335" y="4953"/>
                  </a:cubicBezTo>
                  <a:cubicBezTo>
                    <a:pt x="1333" y="4953"/>
                    <a:pt x="1331" y="4952"/>
                    <a:pt x="1328" y="4952"/>
                  </a:cubicBezTo>
                  <a:cubicBezTo>
                    <a:pt x="1328" y="4946"/>
                    <a:pt x="1339" y="4940"/>
                    <a:pt x="1339" y="4940"/>
                  </a:cubicBezTo>
                  <a:cubicBezTo>
                    <a:pt x="1336" y="4940"/>
                    <a:pt x="1333" y="4939"/>
                    <a:pt x="1331" y="4939"/>
                  </a:cubicBezTo>
                  <a:cubicBezTo>
                    <a:pt x="1319" y="4939"/>
                    <a:pt x="1326" y="4952"/>
                    <a:pt x="1317" y="4957"/>
                  </a:cubicBezTo>
                  <a:lnTo>
                    <a:pt x="1311" y="4946"/>
                  </a:lnTo>
                  <a:cubicBezTo>
                    <a:pt x="1283" y="4957"/>
                    <a:pt x="1261" y="4980"/>
                    <a:pt x="1233" y="4996"/>
                  </a:cubicBezTo>
                  <a:cubicBezTo>
                    <a:pt x="1233" y="4991"/>
                    <a:pt x="1238" y="4985"/>
                    <a:pt x="1227" y="4985"/>
                  </a:cubicBezTo>
                  <a:cubicBezTo>
                    <a:pt x="1199" y="5008"/>
                    <a:pt x="1154" y="5019"/>
                    <a:pt x="1115" y="5030"/>
                  </a:cubicBezTo>
                  <a:lnTo>
                    <a:pt x="1115" y="5047"/>
                  </a:lnTo>
                  <a:cubicBezTo>
                    <a:pt x="1113" y="5049"/>
                    <a:pt x="1112" y="5049"/>
                    <a:pt x="1110" y="5049"/>
                  </a:cubicBezTo>
                  <a:cubicBezTo>
                    <a:pt x="1107" y="5049"/>
                    <a:pt x="1104" y="5045"/>
                    <a:pt x="1104" y="5041"/>
                  </a:cubicBezTo>
                  <a:lnTo>
                    <a:pt x="1104" y="5041"/>
                  </a:lnTo>
                  <a:cubicBezTo>
                    <a:pt x="1093" y="5047"/>
                    <a:pt x="1109" y="5052"/>
                    <a:pt x="1104" y="5058"/>
                  </a:cubicBezTo>
                  <a:cubicBezTo>
                    <a:pt x="1102" y="5060"/>
                    <a:pt x="1100" y="5060"/>
                    <a:pt x="1099" y="5060"/>
                  </a:cubicBezTo>
                  <a:cubicBezTo>
                    <a:pt x="1095" y="5060"/>
                    <a:pt x="1093" y="5056"/>
                    <a:pt x="1093" y="5052"/>
                  </a:cubicBezTo>
                  <a:cubicBezTo>
                    <a:pt x="1081" y="5075"/>
                    <a:pt x="1048" y="5108"/>
                    <a:pt x="1020" y="5114"/>
                  </a:cubicBezTo>
                  <a:lnTo>
                    <a:pt x="1020" y="5108"/>
                  </a:lnTo>
                  <a:cubicBezTo>
                    <a:pt x="997" y="5114"/>
                    <a:pt x="1014" y="5142"/>
                    <a:pt x="992" y="5142"/>
                  </a:cubicBezTo>
                  <a:lnTo>
                    <a:pt x="997" y="5136"/>
                  </a:lnTo>
                  <a:lnTo>
                    <a:pt x="997" y="5136"/>
                  </a:lnTo>
                  <a:cubicBezTo>
                    <a:pt x="975" y="5148"/>
                    <a:pt x="958" y="5164"/>
                    <a:pt x="941" y="5176"/>
                  </a:cubicBezTo>
                  <a:cubicBezTo>
                    <a:pt x="930" y="5187"/>
                    <a:pt x="924" y="5192"/>
                    <a:pt x="913" y="5198"/>
                  </a:cubicBezTo>
                  <a:cubicBezTo>
                    <a:pt x="902" y="5198"/>
                    <a:pt x="902" y="5198"/>
                    <a:pt x="896" y="5192"/>
                  </a:cubicBezTo>
                  <a:lnTo>
                    <a:pt x="896" y="5192"/>
                  </a:lnTo>
                  <a:cubicBezTo>
                    <a:pt x="902" y="5204"/>
                    <a:pt x="896" y="5204"/>
                    <a:pt x="891" y="5204"/>
                  </a:cubicBezTo>
                  <a:cubicBezTo>
                    <a:pt x="891" y="5209"/>
                    <a:pt x="885" y="5209"/>
                    <a:pt x="885" y="5226"/>
                  </a:cubicBezTo>
                  <a:cubicBezTo>
                    <a:pt x="880" y="5209"/>
                    <a:pt x="880" y="5198"/>
                    <a:pt x="880" y="5187"/>
                  </a:cubicBezTo>
                  <a:cubicBezTo>
                    <a:pt x="880" y="5186"/>
                    <a:pt x="879" y="5186"/>
                    <a:pt x="879" y="5186"/>
                  </a:cubicBezTo>
                  <a:cubicBezTo>
                    <a:pt x="877" y="5186"/>
                    <a:pt x="871" y="5194"/>
                    <a:pt x="866" y="5194"/>
                  </a:cubicBezTo>
                  <a:cubicBezTo>
                    <a:pt x="865" y="5194"/>
                    <a:pt x="864" y="5193"/>
                    <a:pt x="863" y="5192"/>
                  </a:cubicBezTo>
                  <a:lnTo>
                    <a:pt x="874" y="5187"/>
                  </a:lnTo>
                  <a:cubicBezTo>
                    <a:pt x="868" y="5187"/>
                    <a:pt x="863" y="5181"/>
                    <a:pt x="857" y="5181"/>
                  </a:cubicBezTo>
                  <a:lnTo>
                    <a:pt x="863" y="5164"/>
                  </a:lnTo>
                  <a:lnTo>
                    <a:pt x="852" y="5159"/>
                  </a:lnTo>
                  <a:lnTo>
                    <a:pt x="852" y="5159"/>
                  </a:lnTo>
                  <a:cubicBezTo>
                    <a:pt x="857" y="5164"/>
                    <a:pt x="852" y="5170"/>
                    <a:pt x="852" y="5170"/>
                  </a:cubicBezTo>
                  <a:cubicBezTo>
                    <a:pt x="835" y="5164"/>
                    <a:pt x="835" y="5131"/>
                    <a:pt x="840" y="5131"/>
                  </a:cubicBezTo>
                  <a:lnTo>
                    <a:pt x="807" y="5103"/>
                  </a:lnTo>
                  <a:lnTo>
                    <a:pt x="807" y="5103"/>
                  </a:lnTo>
                  <a:cubicBezTo>
                    <a:pt x="807" y="5103"/>
                    <a:pt x="810" y="5103"/>
                    <a:pt x="814" y="5104"/>
                  </a:cubicBezTo>
                  <a:lnTo>
                    <a:pt x="814" y="5104"/>
                  </a:lnTo>
                  <a:cubicBezTo>
                    <a:pt x="805" y="5097"/>
                    <a:pt x="826" y="5095"/>
                    <a:pt x="807" y="5086"/>
                  </a:cubicBezTo>
                  <a:lnTo>
                    <a:pt x="807" y="5086"/>
                  </a:lnTo>
                  <a:cubicBezTo>
                    <a:pt x="807" y="5092"/>
                    <a:pt x="801" y="5092"/>
                    <a:pt x="796" y="5092"/>
                  </a:cubicBezTo>
                  <a:cubicBezTo>
                    <a:pt x="801" y="5080"/>
                    <a:pt x="784" y="5064"/>
                    <a:pt x="773" y="5052"/>
                  </a:cubicBezTo>
                  <a:lnTo>
                    <a:pt x="784" y="5047"/>
                  </a:lnTo>
                  <a:cubicBezTo>
                    <a:pt x="768" y="5024"/>
                    <a:pt x="740" y="5002"/>
                    <a:pt x="723" y="4974"/>
                  </a:cubicBezTo>
                  <a:cubicBezTo>
                    <a:pt x="723" y="4982"/>
                    <a:pt x="714" y="4990"/>
                    <a:pt x="708" y="4990"/>
                  </a:cubicBezTo>
                  <a:cubicBezTo>
                    <a:pt x="705" y="4990"/>
                    <a:pt x="702" y="4989"/>
                    <a:pt x="700" y="4985"/>
                  </a:cubicBezTo>
                  <a:lnTo>
                    <a:pt x="701" y="4984"/>
                  </a:lnTo>
                  <a:lnTo>
                    <a:pt x="701" y="4984"/>
                  </a:lnTo>
                  <a:cubicBezTo>
                    <a:pt x="700" y="4985"/>
                    <a:pt x="698" y="4985"/>
                    <a:pt x="695" y="4985"/>
                  </a:cubicBezTo>
                  <a:cubicBezTo>
                    <a:pt x="689" y="4974"/>
                    <a:pt x="706" y="4968"/>
                    <a:pt x="712" y="4968"/>
                  </a:cubicBezTo>
                  <a:lnTo>
                    <a:pt x="700" y="4957"/>
                  </a:lnTo>
                  <a:lnTo>
                    <a:pt x="712" y="4957"/>
                  </a:lnTo>
                  <a:cubicBezTo>
                    <a:pt x="701" y="4957"/>
                    <a:pt x="705" y="4929"/>
                    <a:pt x="693" y="4929"/>
                  </a:cubicBezTo>
                  <a:cubicBezTo>
                    <a:pt x="692" y="4929"/>
                    <a:pt x="691" y="4929"/>
                    <a:pt x="689" y="4929"/>
                  </a:cubicBezTo>
                  <a:lnTo>
                    <a:pt x="695" y="4924"/>
                  </a:lnTo>
                  <a:cubicBezTo>
                    <a:pt x="672" y="4896"/>
                    <a:pt x="661" y="4890"/>
                    <a:pt x="639" y="4868"/>
                  </a:cubicBezTo>
                  <a:cubicBezTo>
                    <a:pt x="638" y="4869"/>
                    <a:pt x="637" y="4869"/>
                    <a:pt x="635" y="4869"/>
                  </a:cubicBezTo>
                  <a:cubicBezTo>
                    <a:pt x="631" y="4869"/>
                    <a:pt x="624" y="4862"/>
                    <a:pt x="611" y="4862"/>
                  </a:cubicBezTo>
                  <a:cubicBezTo>
                    <a:pt x="611" y="4856"/>
                    <a:pt x="605" y="4845"/>
                    <a:pt x="600" y="4834"/>
                  </a:cubicBezTo>
                  <a:lnTo>
                    <a:pt x="594" y="4817"/>
                  </a:lnTo>
                  <a:cubicBezTo>
                    <a:pt x="590" y="4815"/>
                    <a:pt x="588" y="4815"/>
                    <a:pt x="586" y="4815"/>
                  </a:cubicBezTo>
                  <a:cubicBezTo>
                    <a:pt x="582" y="4815"/>
                    <a:pt x="579" y="4817"/>
                    <a:pt x="572" y="4817"/>
                  </a:cubicBezTo>
                  <a:cubicBezTo>
                    <a:pt x="580" y="4813"/>
                    <a:pt x="579" y="4809"/>
                    <a:pt x="582" y="4809"/>
                  </a:cubicBezTo>
                  <a:cubicBezTo>
                    <a:pt x="583" y="4809"/>
                    <a:pt x="585" y="4810"/>
                    <a:pt x="588" y="4812"/>
                  </a:cubicBezTo>
                  <a:cubicBezTo>
                    <a:pt x="583" y="4806"/>
                    <a:pt x="583" y="4806"/>
                    <a:pt x="577" y="4800"/>
                  </a:cubicBezTo>
                  <a:cubicBezTo>
                    <a:pt x="583" y="4800"/>
                    <a:pt x="577" y="4800"/>
                    <a:pt x="583" y="4789"/>
                  </a:cubicBezTo>
                  <a:lnTo>
                    <a:pt x="566" y="4789"/>
                  </a:lnTo>
                  <a:cubicBezTo>
                    <a:pt x="566" y="4786"/>
                    <a:pt x="569" y="4785"/>
                    <a:pt x="572" y="4785"/>
                  </a:cubicBezTo>
                  <a:cubicBezTo>
                    <a:pt x="576" y="4785"/>
                    <a:pt x="580" y="4786"/>
                    <a:pt x="583" y="4789"/>
                  </a:cubicBezTo>
                  <a:cubicBezTo>
                    <a:pt x="583" y="4784"/>
                    <a:pt x="583" y="4784"/>
                    <a:pt x="594" y="4778"/>
                  </a:cubicBezTo>
                  <a:cubicBezTo>
                    <a:pt x="605" y="4772"/>
                    <a:pt x="616" y="4767"/>
                    <a:pt x="628" y="4761"/>
                  </a:cubicBezTo>
                  <a:cubicBezTo>
                    <a:pt x="650" y="4756"/>
                    <a:pt x="672" y="4744"/>
                    <a:pt x="678" y="4722"/>
                  </a:cubicBezTo>
                  <a:lnTo>
                    <a:pt x="678" y="4728"/>
                  </a:lnTo>
                  <a:lnTo>
                    <a:pt x="695" y="4694"/>
                  </a:lnTo>
                  <a:cubicBezTo>
                    <a:pt x="697" y="4692"/>
                    <a:pt x="699" y="4691"/>
                    <a:pt x="699" y="4691"/>
                  </a:cubicBezTo>
                  <a:lnTo>
                    <a:pt x="699" y="4691"/>
                  </a:lnTo>
                  <a:cubicBezTo>
                    <a:pt x="702" y="4691"/>
                    <a:pt x="699" y="4701"/>
                    <a:pt x="703" y="4701"/>
                  </a:cubicBezTo>
                  <a:cubicBezTo>
                    <a:pt x="704" y="4701"/>
                    <a:pt x="705" y="4700"/>
                    <a:pt x="706" y="4700"/>
                  </a:cubicBezTo>
                  <a:cubicBezTo>
                    <a:pt x="723" y="4660"/>
                    <a:pt x="751" y="4660"/>
                    <a:pt x="762" y="4627"/>
                  </a:cubicBezTo>
                  <a:cubicBezTo>
                    <a:pt x="764" y="4627"/>
                    <a:pt x="766" y="4627"/>
                    <a:pt x="767" y="4627"/>
                  </a:cubicBezTo>
                  <a:cubicBezTo>
                    <a:pt x="808" y="4627"/>
                    <a:pt x="820" y="4565"/>
                    <a:pt x="857" y="4554"/>
                  </a:cubicBezTo>
                  <a:lnTo>
                    <a:pt x="852" y="4548"/>
                  </a:lnTo>
                  <a:cubicBezTo>
                    <a:pt x="846" y="4537"/>
                    <a:pt x="857" y="4543"/>
                    <a:pt x="863" y="4537"/>
                  </a:cubicBezTo>
                  <a:lnTo>
                    <a:pt x="863" y="4537"/>
                  </a:lnTo>
                  <a:cubicBezTo>
                    <a:pt x="859" y="4537"/>
                    <a:pt x="855" y="4540"/>
                    <a:pt x="853" y="4540"/>
                  </a:cubicBezTo>
                  <a:cubicBezTo>
                    <a:pt x="852" y="4540"/>
                    <a:pt x="852" y="4539"/>
                    <a:pt x="852" y="4537"/>
                  </a:cubicBezTo>
                  <a:cubicBezTo>
                    <a:pt x="891" y="4470"/>
                    <a:pt x="947" y="4420"/>
                    <a:pt x="992" y="4358"/>
                  </a:cubicBezTo>
                  <a:cubicBezTo>
                    <a:pt x="1008" y="4336"/>
                    <a:pt x="964" y="4324"/>
                    <a:pt x="997" y="4302"/>
                  </a:cubicBezTo>
                  <a:lnTo>
                    <a:pt x="997" y="4302"/>
                  </a:lnTo>
                  <a:lnTo>
                    <a:pt x="1003" y="4319"/>
                  </a:lnTo>
                  <a:cubicBezTo>
                    <a:pt x="1014" y="4263"/>
                    <a:pt x="1053" y="4218"/>
                    <a:pt x="1059" y="4162"/>
                  </a:cubicBezTo>
                  <a:cubicBezTo>
                    <a:pt x="1059" y="4168"/>
                    <a:pt x="1064" y="4168"/>
                    <a:pt x="1059" y="4173"/>
                  </a:cubicBezTo>
                  <a:cubicBezTo>
                    <a:pt x="1076" y="4168"/>
                    <a:pt x="1076" y="4134"/>
                    <a:pt x="1070" y="4128"/>
                  </a:cubicBezTo>
                  <a:cubicBezTo>
                    <a:pt x="1070" y="4127"/>
                    <a:pt x="1071" y="4126"/>
                    <a:pt x="1072" y="4126"/>
                  </a:cubicBezTo>
                  <a:cubicBezTo>
                    <a:pt x="1074" y="4126"/>
                    <a:pt x="1078" y="4128"/>
                    <a:pt x="1081" y="4128"/>
                  </a:cubicBezTo>
                  <a:cubicBezTo>
                    <a:pt x="1093" y="4117"/>
                    <a:pt x="1076" y="4095"/>
                    <a:pt x="1087" y="4095"/>
                  </a:cubicBezTo>
                  <a:cubicBezTo>
                    <a:pt x="1089" y="4095"/>
                    <a:pt x="1091" y="4095"/>
                    <a:pt x="1091" y="4095"/>
                  </a:cubicBezTo>
                  <a:lnTo>
                    <a:pt x="1091" y="4095"/>
                  </a:lnTo>
                  <a:cubicBezTo>
                    <a:pt x="1091" y="4085"/>
                    <a:pt x="1099" y="4071"/>
                    <a:pt x="1091" y="4071"/>
                  </a:cubicBezTo>
                  <a:cubicBezTo>
                    <a:pt x="1090" y="4071"/>
                    <a:pt x="1089" y="4072"/>
                    <a:pt x="1087" y="4072"/>
                  </a:cubicBezTo>
                  <a:cubicBezTo>
                    <a:pt x="1098" y="4050"/>
                    <a:pt x="1093" y="4033"/>
                    <a:pt x="1104" y="4016"/>
                  </a:cubicBezTo>
                  <a:cubicBezTo>
                    <a:pt x="1093" y="4006"/>
                    <a:pt x="1117" y="3986"/>
                    <a:pt x="1102" y="3979"/>
                  </a:cubicBezTo>
                  <a:lnTo>
                    <a:pt x="1102" y="3979"/>
                  </a:lnTo>
                  <a:cubicBezTo>
                    <a:pt x="1103" y="3979"/>
                    <a:pt x="1104" y="3979"/>
                    <a:pt x="1104" y="3979"/>
                  </a:cubicBezTo>
                  <a:cubicBezTo>
                    <a:pt x="1117" y="3979"/>
                    <a:pt x="1119" y="3954"/>
                    <a:pt x="1117" y="3946"/>
                  </a:cubicBezTo>
                  <a:lnTo>
                    <a:pt x="1117" y="3946"/>
                  </a:lnTo>
                  <a:cubicBezTo>
                    <a:pt x="1119" y="3946"/>
                    <a:pt x="1120" y="3946"/>
                    <a:pt x="1121" y="3946"/>
                  </a:cubicBezTo>
                  <a:cubicBezTo>
                    <a:pt x="1122" y="3946"/>
                    <a:pt x="1123" y="3946"/>
                    <a:pt x="1126" y="3949"/>
                  </a:cubicBezTo>
                  <a:cubicBezTo>
                    <a:pt x="1126" y="3949"/>
                    <a:pt x="1126" y="3944"/>
                    <a:pt x="1115" y="3932"/>
                  </a:cubicBezTo>
                  <a:lnTo>
                    <a:pt x="1115" y="3932"/>
                  </a:lnTo>
                  <a:cubicBezTo>
                    <a:pt x="1118" y="3934"/>
                    <a:pt x="1120" y="3935"/>
                    <a:pt x="1121" y="3935"/>
                  </a:cubicBezTo>
                  <a:cubicBezTo>
                    <a:pt x="1123" y="3935"/>
                    <a:pt x="1121" y="3931"/>
                    <a:pt x="1121" y="3927"/>
                  </a:cubicBezTo>
                  <a:cubicBezTo>
                    <a:pt x="1118" y="3921"/>
                    <a:pt x="1116" y="3915"/>
                    <a:pt x="1117" y="3915"/>
                  </a:cubicBezTo>
                  <a:lnTo>
                    <a:pt x="1117" y="3915"/>
                  </a:lnTo>
                  <a:cubicBezTo>
                    <a:pt x="1118" y="3915"/>
                    <a:pt x="1120" y="3918"/>
                    <a:pt x="1124" y="3927"/>
                  </a:cubicBezTo>
                  <a:lnTo>
                    <a:pt x="1124" y="3927"/>
                  </a:lnTo>
                  <a:cubicBezTo>
                    <a:pt x="1120" y="3917"/>
                    <a:pt x="1120" y="3902"/>
                    <a:pt x="1115" y="3888"/>
                  </a:cubicBezTo>
                  <a:lnTo>
                    <a:pt x="1115" y="3876"/>
                  </a:lnTo>
                  <a:cubicBezTo>
                    <a:pt x="1115" y="3876"/>
                    <a:pt x="1115" y="3876"/>
                    <a:pt x="1115" y="3871"/>
                  </a:cubicBezTo>
                  <a:close/>
                  <a:moveTo>
                    <a:pt x="751" y="5226"/>
                  </a:moveTo>
                  <a:lnTo>
                    <a:pt x="751" y="5226"/>
                  </a:lnTo>
                  <a:cubicBezTo>
                    <a:pt x="752" y="5227"/>
                    <a:pt x="752" y="5228"/>
                    <a:pt x="753" y="5229"/>
                  </a:cubicBezTo>
                  <a:lnTo>
                    <a:pt x="753" y="5229"/>
                  </a:lnTo>
                  <a:cubicBezTo>
                    <a:pt x="753" y="5228"/>
                    <a:pt x="752" y="5227"/>
                    <a:pt x="751" y="5226"/>
                  </a:cubicBezTo>
                  <a:close/>
                  <a:moveTo>
                    <a:pt x="706" y="5254"/>
                  </a:moveTo>
                  <a:lnTo>
                    <a:pt x="706" y="5254"/>
                  </a:lnTo>
                  <a:cubicBezTo>
                    <a:pt x="706" y="5256"/>
                    <a:pt x="706" y="5257"/>
                    <a:pt x="707" y="5258"/>
                  </a:cubicBezTo>
                  <a:lnTo>
                    <a:pt x="707" y="5258"/>
                  </a:lnTo>
                  <a:cubicBezTo>
                    <a:pt x="707" y="5256"/>
                    <a:pt x="706" y="5255"/>
                    <a:pt x="706" y="5254"/>
                  </a:cubicBezTo>
                  <a:close/>
                  <a:moveTo>
                    <a:pt x="644" y="5327"/>
                  </a:moveTo>
                  <a:cubicBezTo>
                    <a:pt x="644" y="5327"/>
                    <a:pt x="644" y="5332"/>
                    <a:pt x="649" y="5332"/>
                  </a:cubicBezTo>
                  <a:lnTo>
                    <a:pt x="649" y="5332"/>
                  </a:lnTo>
                  <a:cubicBezTo>
                    <a:pt x="648" y="5330"/>
                    <a:pt x="646" y="5328"/>
                    <a:pt x="644" y="5327"/>
                  </a:cubicBezTo>
                  <a:close/>
                  <a:moveTo>
                    <a:pt x="709" y="5365"/>
                  </a:moveTo>
                  <a:cubicBezTo>
                    <a:pt x="708" y="5366"/>
                    <a:pt x="707" y="5366"/>
                    <a:pt x="706" y="5366"/>
                  </a:cubicBezTo>
                  <a:lnTo>
                    <a:pt x="712" y="5366"/>
                  </a:lnTo>
                  <a:cubicBezTo>
                    <a:pt x="711" y="5366"/>
                    <a:pt x="710" y="5366"/>
                    <a:pt x="709" y="5365"/>
                  </a:cubicBezTo>
                  <a:close/>
                  <a:moveTo>
                    <a:pt x="574" y="5365"/>
                  </a:moveTo>
                  <a:lnTo>
                    <a:pt x="574" y="5365"/>
                  </a:lnTo>
                  <a:cubicBezTo>
                    <a:pt x="572" y="5365"/>
                    <a:pt x="576" y="5370"/>
                    <a:pt x="577" y="5375"/>
                  </a:cubicBezTo>
                  <a:lnTo>
                    <a:pt x="577" y="5375"/>
                  </a:lnTo>
                  <a:cubicBezTo>
                    <a:pt x="578" y="5372"/>
                    <a:pt x="582" y="5371"/>
                    <a:pt x="577" y="5366"/>
                  </a:cubicBezTo>
                  <a:cubicBezTo>
                    <a:pt x="576" y="5365"/>
                    <a:pt x="575" y="5365"/>
                    <a:pt x="574" y="5365"/>
                  </a:cubicBezTo>
                  <a:close/>
                  <a:moveTo>
                    <a:pt x="577" y="5375"/>
                  </a:moveTo>
                  <a:cubicBezTo>
                    <a:pt x="577" y="5376"/>
                    <a:pt x="577" y="5377"/>
                    <a:pt x="577" y="5377"/>
                  </a:cubicBezTo>
                  <a:cubicBezTo>
                    <a:pt x="578" y="5377"/>
                    <a:pt x="578" y="5378"/>
                    <a:pt x="578" y="5378"/>
                  </a:cubicBezTo>
                  <a:lnTo>
                    <a:pt x="578" y="5378"/>
                  </a:lnTo>
                  <a:cubicBezTo>
                    <a:pt x="578" y="5377"/>
                    <a:pt x="578" y="5376"/>
                    <a:pt x="577" y="5375"/>
                  </a:cubicBezTo>
                  <a:close/>
                  <a:moveTo>
                    <a:pt x="555" y="5405"/>
                  </a:moveTo>
                  <a:cubicBezTo>
                    <a:pt x="555" y="5405"/>
                    <a:pt x="555" y="5405"/>
                    <a:pt x="555" y="5411"/>
                  </a:cubicBezTo>
                  <a:lnTo>
                    <a:pt x="549" y="5411"/>
                  </a:lnTo>
                  <a:cubicBezTo>
                    <a:pt x="555" y="5405"/>
                    <a:pt x="555" y="5405"/>
                    <a:pt x="555" y="5405"/>
                  </a:cubicBezTo>
                  <a:close/>
                  <a:moveTo>
                    <a:pt x="544" y="5417"/>
                  </a:moveTo>
                  <a:cubicBezTo>
                    <a:pt x="549" y="5417"/>
                    <a:pt x="549" y="5422"/>
                    <a:pt x="549" y="5422"/>
                  </a:cubicBezTo>
                  <a:cubicBezTo>
                    <a:pt x="549" y="5422"/>
                    <a:pt x="544" y="5422"/>
                    <a:pt x="538" y="5417"/>
                  </a:cubicBezTo>
                  <a:close/>
                  <a:moveTo>
                    <a:pt x="532" y="4940"/>
                  </a:moveTo>
                  <a:cubicBezTo>
                    <a:pt x="555" y="4974"/>
                    <a:pt x="588" y="4985"/>
                    <a:pt x="616" y="5008"/>
                  </a:cubicBezTo>
                  <a:cubicBezTo>
                    <a:pt x="611" y="5041"/>
                    <a:pt x="656" y="5075"/>
                    <a:pt x="672" y="5114"/>
                  </a:cubicBezTo>
                  <a:cubicBezTo>
                    <a:pt x="672" y="5108"/>
                    <a:pt x="684" y="5108"/>
                    <a:pt x="689" y="5108"/>
                  </a:cubicBezTo>
                  <a:cubicBezTo>
                    <a:pt x="689" y="5120"/>
                    <a:pt x="717" y="5120"/>
                    <a:pt x="700" y="5131"/>
                  </a:cubicBezTo>
                  <a:cubicBezTo>
                    <a:pt x="689" y="5148"/>
                    <a:pt x="700" y="5159"/>
                    <a:pt x="712" y="5170"/>
                  </a:cubicBezTo>
                  <a:lnTo>
                    <a:pt x="734" y="5153"/>
                  </a:lnTo>
                  <a:cubicBezTo>
                    <a:pt x="734" y="5153"/>
                    <a:pt x="734" y="5159"/>
                    <a:pt x="734" y="5159"/>
                  </a:cubicBezTo>
                  <a:cubicBezTo>
                    <a:pt x="728" y="5181"/>
                    <a:pt x="745" y="5198"/>
                    <a:pt x="762" y="5215"/>
                  </a:cubicBezTo>
                  <a:cubicBezTo>
                    <a:pt x="768" y="5215"/>
                    <a:pt x="768" y="5220"/>
                    <a:pt x="773" y="5226"/>
                  </a:cubicBezTo>
                  <a:cubicBezTo>
                    <a:pt x="773" y="5226"/>
                    <a:pt x="773" y="5226"/>
                    <a:pt x="773" y="5232"/>
                  </a:cubicBezTo>
                  <a:cubicBezTo>
                    <a:pt x="772" y="5231"/>
                    <a:pt x="770" y="5230"/>
                    <a:pt x="769" y="5230"/>
                  </a:cubicBezTo>
                  <a:cubicBezTo>
                    <a:pt x="765" y="5230"/>
                    <a:pt x="763" y="5234"/>
                    <a:pt x="760" y="5234"/>
                  </a:cubicBezTo>
                  <a:cubicBezTo>
                    <a:pt x="758" y="5234"/>
                    <a:pt x="756" y="5233"/>
                    <a:pt x="753" y="5229"/>
                  </a:cubicBezTo>
                  <a:lnTo>
                    <a:pt x="753" y="5229"/>
                  </a:lnTo>
                  <a:cubicBezTo>
                    <a:pt x="756" y="5235"/>
                    <a:pt x="756" y="5244"/>
                    <a:pt x="751" y="5248"/>
                  </a:cubicBezTo>
                  <a:cubicBezTo>
                    <a:pt x="749" y="5239"/>
                    <a:pt x="747" y="5237"/>
                    <a:pt x="745" y="5237"/>
                  </a:cubicBezTo>
                  <a:cubicBezTo>
                    <a:pt x="743" y="5237"/>
                    <a:pt x="740" y="5240"/>
                    <a:pt x="737" y="5240"/>
                  </a:cubicBezTo>
                  <a:cubicBezTo>
                    <a:pt x="734" y="5240"/>
                    <a:pt x="732" y="5238"/>
                    <a:pt x="728" y="5232"/>
                  </a:cubicBezTo>
                  <a:lnTo>
                    <a:pt x="728" y="5232"/>
                  </a:lnTo>
                  <a:cubicBezTo>
                    <a:pt x="734" y="5254"/>
                    <a:pt x="717" y="5248"/>
                    <a:pt x="717" y="5265"/>
                  </a:cubicBezTo>
                  <a:cubicBezTo>
                    <a:pt x="717" y="5265"/>
                    <a:pt x="717" y="5260"/>
                    <a:pt x="717" y="5260"/>
                  </a:cubicBezTo>
                  <a:cubicBezTo>
                    <a:pt x="713" y="5260"/>
                    <a:pt x="709" y="5260"/>
                    <a:pt x="707" y="5258"/>
                  </a:cubicBezTo>
                  <a:lnTo>
                    <a:pt x="707" y="5258"/>
                  </a:lnTo>
                  <a:cubicBezTo>
                    <a:pt x="712" y="5272"/>
                    <a:pt x="712" y="5277"/>
                    <a:pt x="712" y="5288"/>
                  </a:cubicBezTo>
                  <a:cubicBezTo>
                    <a:pt x="700" y="5282"/>
                    <a:pt x="706" y="5271"/>
                    <a:pt x="695" y="5260"/>
                  </a:cubicBezTo>
                  <a:lnTo>
                    <a:pt x="695" y="5260"/>
                  </a:lnTo>
                  <a:cubicBezTo>
                    <a:pt x="700" y="5271"/>
                    <a:pt x="695" y="5277"/>
                    <a:pt x="700" y="5288"/>
                  </a:cubicBezTo>
                  <a:cubicBezTo>
                    <a:pt x="689" y="5282"/>
                    <a:pt x="695" y="5282"/>
                    <a:pt x="684" y="5271"/>
                  </a:cubicBezTo>
                  <a:lnTo>
                    <a:pt x="684" y="5271"/>
                  </a:lnTo>
                  <a:cubicBezTo>
                    <a:pt x="700" y="5293"/>
                    <a:pt x="684" y="5277"/>
                    <a:pt x="689" y="5293"/>
                  </a:cubicBezTo>
                  <a:cubicBezTo>
                    <a:pt x="682" y="5289"/>
                    <a:pt x="676" y="5283"/>
                    <a:pt x="674" y="5283"/>
                  </a:cubicBezTo>
                  <a:cubicBezTo>
                    <a:pt x="673" y="5283"/>
                    <a:pt x="672" y="5284"/>
                    <a:pt x="672" y="5288"/>
                  </a:cubicBezTo>
                  <a:cubicBezTo>
                    <a:pt x="667" y="5282"/>
                    <a:pt x="667" y="5271"/>
                    <a:pt x="667" y="5271"/>
                  </a:cubicBezTo>
                  <a:lnTo>
                    <a:pt x="667" y="5271"/>
                  </a:lnTo>
                  <a:cubicBezTo>
                    <a:pt x="661" y="5277"/>
                    <a:pt x="672" y="5288"/>
                    <a:pt x="678" y="5299"/>
                  </a:cubicBezTo>
                  <a:cubicBezTo>
                    <a:pt x="677" y="5300"/>
                    <a:pt x="676" y="5300"/>
                    <a:pt x="676" y="5300"/>
                  </a:cubicBezTo>
                  <a:cubicBezTo>
                    <a:pt x="671" y="5300"/>
                    <a:pt x="666" y="5287"/>
                    <a:pt x="661" y="5282"/>
                  </a:cubicBezTo>
                  <a:lnTo>
                    <a:pt x="661" y="5282"/>
                  </a:lnTo>
                  <a:cubicBezTo>
                    <a:pt x="656" y="5293"/>
                    <a:pt x="667" y="5305"/>
                    <a:pt x="661" y="5310"/>
                  </a:cubicBezTo>
                  <a:cubicBezTo>
                    <a:pt x="661" y="5305"/>
                    <a:pt x="656" y="5305"/>
                    <a:pt x="656" y="5305"/>
                  </a:cubicBezTo>
                  <a:lnTo>
                    <a:pt x="656" y="5305"/>
                  </a:lnTo>
                  <a:cubicBezTo>
                    <a:pt x="661" y="5316"/>
                    <a:pt x="644" y="5316"/>
                    <a:pt x="650" y="5333"/>
                  </a:cubicBezTo>
                  <a:cubicBezTo>
                    <a:pt x="650" y="5333"/>
                    <a:pt x="649" y="5332"/>
                    <a:pt x="649" y="5332"/>
                  </a:cubicBezTo>
                  <a:lnTo>
                    <a:pt x="649" y="5332"/>
                  </a:lnTo>
                  <a:cubicBezTo>
                    <a:pt x="653" y="5338"/>
                    <a:pt x="657" y="5344"/>
                    <a:pt x="661" y="5344"/>
                  </a:cubicBezTo>
                  <a:cubicBezTo>
                    <a:pt x="657" y="5348"/>
                    <a:pt x="659" y="5354"/>
                    <a:pt x="658" y="5354"/>
                  </a:cubicBezTo>
                  <a:cubicBezTo>
                    <a:pt x="658" y="5354"/>
                    <a:pt x="657" y="5353"/>
                    <a:pt x="656" y="5349"/>
                  </a:cubicBezTo>
                  <a:cubicBezTo>
                    <a:pt x="656" y="5349"/>
                    <a:pt x="650" y="5344"/>
                    <a:pt x="650" y="5344"/>
                  </a:cubicBezTo>
                  <a:lnTo>
                    <a:pt x="650" y="5349"/>
                  </a:lnTo>
                  <a:cubicBezTo>
                    <a:pt x="639" y="5338"/>
                    <a:pt x="650" y="5344"/>
                    <a:pt x="644" y="5333"/>
                  </a:cubicBezTo>
                  <a:lnTo>
                    <a:pt x="644" y="5333"/>
                  </a:lnTo>
                  <a:cubicBezTo>
                    <a:pt x="644" y="5338"/>
                    <a:pt x="644" y="5355"/>
                    <a:pt x="639" y="5355"/>
                  </a:cubicBezTo>
                  <a:cubicBezTo>
                    <a:pt x="628" y="5344"/>
                    <a:pt x="644" y="5344"/>
                    <a:pt x="628" y="5338"/>
                  </a:cubicBezTo>
                  <a:lnTo>
                    <a:pt x="639" y="5338"/>
                  </a:lnTo>
                  <a:cubicBezTo>
                    <a:pt x="622" y="5321"/>
                    <a:pt x="644" y="5333"/>
                    <a:pt x="622" y="5316"/>
                  </a:cubicBezTo>
                  <a:cubicBezTo>
                    <a:pt x="611" y="5321"/>
                    <a:pt x="622" y="5333"/>
                    <a:pt x="611" y="5333"/>
                  </a:cubicBezTo>
                  <a:cubicBezTo>
                    <a:pt x="611" y="5344"/>
                    <a:pt x="616" y="5344"/>
                    <a:pt x="622" y="5349"/>
                  </a:cubicBezTo>
                  <a:cubicBezTo>
                    <a:pt x="621" y="5354"/>
                    <a:pt x="619" y="5356"/>
                    <a:pt x="616" y="5356"/>
                  </a:cubicBezTo>
                  <a:cubicBezTo>
                    <a:pt x="609" y="5356"/>
                    <a:pt x="597" y="5343"/>
                    <a:pt x="592" y="5343"/>
                  </a:cubicBezTo>
                  <a:cubicBezTo>
                    <a:pt x="590" y="5343"/>
                    <a:pt x="588" y="5345"/>
                    <a:pt x="588" y="5349"/>
                  </a:cubicBezTo>
                  <a:cubicBezTo>
                    <a:pt x="593" y="5359"/>
                    <a:pt x="602" y="5373"/>
                    <a:pt x="597" y="5373"/>
                  </a:cubicBezTo>
                  <a:cubicBezTo>
                    <a:pt x="597" y="5373"/>
                    <a:pt x="596" y="5372"/>
                    <a:pt x="594" y="5372"/>
                  </a:cubicBezTo>
                  <a:lnTo>
                    <a:pt x="583" y="5361"/>
                  </a:lnTo>
                  <a:lnTo>
                    <a:pt x="583" y="5361"/>
                  </a:lnTo>
                  <a:cubicBezTo>
                    <a:pt x="578" y="5361"/>
                    <a:pt x="591" y="5378"/>
                    <a:pt x="582" y="5378"/>
                  </a:cubicBezTo>
                  <a:cubicBezTo>
                    <a:pt x="581" y="5378"/>
                    <a:pt x="580" y="5378"/>
                    <a:pt x="578" y="5378"/>
                  </a:cubicBezTo>
                  <a:lnTo>
                    <a:pt x="578" y="5378"/>
                  </a:lnTo>
                  <a:cubicBezTo>
                    <a:pt x="579" y="5380"/>
                    <a:pt x="579" y="5382"/>
                    <a:pt x="577" y="5383"/>
                  </a:cubicBezTo>
                  <a:lnTo>
                    <a:pt x="566" y="5372"/>
                  </a:lnTo>
                  <a:cubicBezTo>
                    <a:pt x="560" y="5377"/>
                    <a:pt x="555" y="5394"/>
                    <a:pt x="549" y="5405"/>
                  </a:cubicBezTo>
                  <a:cubicBezTo>
                    <a:pt x="549" y="5400"/>
                    <a:pt x="544" y="5394"/>
                    <a:pt x="538" y="5394"/>
                  </a:cubicBezTo>
                  <a:cubicBezTo>
                    <a:pt x="538" y="5400"/>
                    <a:pt x="532" y="5405"/>
                    <a:pt x="521" y="5411"/>
                  </a:cubicBezTo>
                  <a:cubicBezTo>
                    <a:pt x="521" y="5411"/>
                    <a:pt x="516" y="5405"/>
                    <a:pt x="510" y="5400"/>
                  </a:cubicBezTo>
                  <a:lnTo>
                    <a:pt x="510" y="5400"/>
                  </a:lnTo>
                  <a:cubicBezTo>
                    <a:pt x="512" y="5401"/>
                    <a:pt x="513" y="5403"/>
                    <a:pt x="514" y="5404"/>
                  </a:cubicBezTo>
                  <a:lnTo>
                    <a:pt x="514" y="5404"/>
                  </a:lnTo>
                  <a:cubicBezTo>
                    <a:pt x="512" y="5406"/>
                    <a:pt x="516" y="5418"/>
                    <a:pt x="516" y="5422"/>
                  </a:cubicBezTo>
                  <a:lnTo>
                    <a:pt x="516" y="5422"/>
                  </a:lnTo>
                  <a:cubicBezTo>
                    <a:pt x="516" y="5422"/>
                    <a:pt x="516" y="5417"/>
                    <a:pt x="510" y="5411"/>
                  </a:cubicBezTo>
                  <a:lnTo>
                    <a:pt x="510" y="5411"/>
                  </a:lnTo>
                  <a:cubicBezTo>
                    <a:pt x="516" y="5417"/>
                    <a:pt x="510" y="5422"/>
                    <a:pt x="510" y="5428"/>
                  </a:cubicBezTo>
                  <a:cubicBezTo>
                    <a:pt x="510" y="5429"/>
                    <a:pt x="510" y="5430"/>
                    <a:pt x="509" y="5430"/>
                  </a:cubicBezTo>
                  <a:cubicBezTo>
                    <a:pt x="507" y="5430"/>
                    <a:pt x="504" y="5426"/>
                    <a:pt x="504" y="5422"/>
                  </a:cubicBezTo>
                  <a:lnTo>
                    <a:pt x="504" y="5417"/>
                  </a:lnTo>
                  <a:cubicBezTo>
                    <a:pt x="504" y="5416"/>
                    <a:pt x="504" y="5416"/>
                    <a:pt x="504" y="5416"/>
                  </a:cubicBezTo>
                  <a:cubicBezTo>
                    <a:pt x="503" y="5416"/>
                    <a:pt x="497" y="5432"/>
                    <a:pt x="494" y="5432"/>
                  </a:cubicBezTo>
                  <a:cubicBezTo>
                    <a:pt x="494" y="5432"/>
                    <a:pt x="493" y="5431"/>
                    <a:pt x="493" y="5428"/>
                  </a:cubicBezTo>
                  <a:cubicBezTo>
                    <a:pt x="493" y="5417"/>
                    <a:pt x="465" y="5417"/>
                    <a:pt x="465" y="5394"/>
                  </a:cubicBezTo>
                  <a:cubicBezTo>
                    <a:pt x="464" y="5396"/>
                    <a:pt x="462" y="5396"/>
                    <a:pt x="461" y="5396"/>
                  </a:cubicBezTo>
                  <a:cubicBezTo>
                    <a:pt x="457" y="5396"/>
                    <a:pt x="457" y="5386"/>
                    <a:pt x="452" y="5386"/>
                  </a:cubicBezTo>
                  <a:cubicBezTo>
                    <a:pt x="450" y="5386"/>
                    <a:pt x="447" y="5388"/>
                    <a:pt x="443" y="5394"/>
                  </a:cubicBezTo>
                  <a:cubicBezTo>
                    <a:pt x="443" y="5377"/>
                    <a:pt x="443" y="5377"/>
                    <a:pt x="437" y="5361"/>
                  </a:cubicBezTo>
                  <a:cubicBezTo>
                    <a:pt x="437" y="5361"/>
                    <a:pt x="426" y="5372"/>
                    <a:pt x="420" y="5372"/>
                  </a:cubicBezTo>
                  <a:lnTo>
                    <a:pt x="426" y="5361"/>
                  </a:lnTo>
                  <a:lnTo>
                    <a:pt x="415" y="5372"/>
                  </a:lnTo>
                  <a:lnTo>
                    <a:pt x="420" y="5355"/>
                  </a:lnTo>
                  <a:lnTo>
                    <a:pt x="415" y="5355"/>
                  </a:lnTo>
                  <a:cubicBezTo>
                    <a:pt x="415" y="5355"/>
                    <a:pt x="415" y="5361"/>
                    <a:pt x="409" y="5366"/>
                  </a:cubicBezTo>
                  <a:cubicBezTo>
                    <a:pt x="398" y="5366"/>
                    <a:pt x="404" y="5349"/>
                    <a:pt x="404" y="5338"/>
                  </a:cubicBezTo>
                  <a:lnTo>
                    <a:pt x="404" y="5338"/>
                  </a:lnTo>
                  <a:lnTo>
                    <a:pt x="387" y="5344"/>
                  </a:lnTo>
                  <a:cubicBezTo>
                    <a:pt x="387" y="5338"/>
                    <a:pt x="392" y="5338"/>
                    <a:pt x="398" y="5333"/>
                  </a:cubicBezTo>
                  <a:lnTo>
                    <a:pt x="398" y="5333"/>
                  </a:lnTo>
                  <a:cubicBezTo>
                    <a:pt x="395" y="5335"/>
                    <a:pt x="393" y="5336"/>
                    <a:pt x="392" y="5336"/>
                  </a:cubicBezTo>
                  <a:cubicBezTo>
                    <a:pt x="389" y="5336"/>
                    <a:pt x="397" y="5326"/>
                    <a:pt x="391" y="5326"/>
                  </a:cubicBezTo>
                  <a:cubicBezTo>
                    <a:pt x="390" y="5326"/>
                    <a:pt x="389" y="5326"/>
                    <a:pt x="387" y="5327"/>
                  </a:cubicBezTo>
                  <a:cubicBezTo>
                    <a:pt x="387" y="5333"/>
                    <a:pt x="381" y="5333"/>
                    <a:pt x="381" y="5338"/>
                  </a:cubicBezTo>
                  <a:cubicBezTo>
                    <a:pt x="381" y="5327"/>
                    <a:pt x="376" y="5321"/>
                    <a:pt x="364" y="5321"/>
                  </a:cubicBezTo>
                  <a:lnTo>
                    <a:pt x="376" y="5316"/>
                  </a:lnTo>
                  <a:cubicBezTo>
                    <a:pt x="364" y="5305"/>
                    <a:pt x="348" y="5305"/>
                    <a:pt x="336" y="5299"/>
                  </a:cubicBezTo>
                  <a:cubicBezTo>
                    <a:pt x="336" y="5305"/>
                    <a:pt x="331" y="5316"/>
                    <a:pt x="325" y="5316"/>
                  </a:cubicBezTo>
                  <a:lnTo>
                    <a:pt x="331" y="5305"/>
                  </a:lnTo>
                  <a:lnTo>
                    <a:pt x="331" y="5305"/>
                  </a:lnTo>
                  <a:cubicBezTo>
                    <a:pt x="325" y="5310"/>
                    <a:pt x="331" y="5310"/>
                    <a:pt x="320" y="5316"/>
                  </a:cubicBezTo>
                  <a:cubicBezTo>
                    <a:pt x="320" y="5310"/>
                    <a:pt x="325" y="5299"/>
                    <a:pt x="331" y="5299"/>
                  </a:cubicBezTo>
                  <a:lnTo>
                    <a:pt x="325" y="5299"/>
                  </a:lnTo>
                  <a:cubicBezTo>
                    <a:pt x="325" y="5293"/>
                    <a:pt x="331" y="5293"/>
                    <a:pt x="331" y="5288"/>
                  </a:cubicBezTo>
                  <a:lnTo>
                    <a:pt x="331" y="5288"/>
                  </a:lnTo>
                  <a:cubicBezTo>
                    <a:pt x="330" y="5288"/>
                    <a:pt x="330" y="5289"/>
                    <a:pt x="329" y="5289"/>
                  </a:cubicBezTo>
                  <a:cubicBezTo>
                    <a:pt x="327" y="5289"/>
                    <a:pt x="328" y="5279"/>
                    <a:pt x="325" y="5279"/>
                  </a:cubicBezTo>
                  <a:cubicBezTo>
                    <a:pt x="324" y="5279"/>
                    <a:pt x="322" y="5280"/>
                    <a:pt x="320" y="5282"/>
                  </a:cubicBezTo>
                  <a:lnTo>
                    <a:pt x="320" y="5277"/>
                  </a:lnTo>
                  <a:cubicBezTo>
                    <a:pt x="308" y="5271"/>
                    <a:pt x="303" y="5271"/>
                    <a:pt x="292" y="5265"/>
                  </a:cubicBezTo>
                  <a:cubicBezTo>
                    <a:pt x="286" y="5277"/>
                    <a:pt x="280" y="5271"/>
                    <a:pt x="275" y="5277"/>
                  </a:cubicBezTo>
                  <a:cubicBezTo>
                    <a:pt x="269" y="5271"/>
                    <a:pt x="269" y="5260"/>
                    <a:pt x="258" y="5254"/>
                  </a:cubicBezTo>
                  <a:cubicBezTo>
                    <a:pt x="247" y="5254"/>
                    <a:pt x="252" y="5260"/>
                    <a:pt x="247" y="5265"/>
                  </a:cubicBezTo>
                  <a:cubicBezTo>
                    <a:pt x="252" y="5254"/>
                    <a:pt x="241" y="5248"/>
                    <a:pt x="252" y="5248"/>
                  </a:cubicBezTo>
                  <a:cubicBezTo>
                    <a:pt x="245" y="5245"/>
                    <a:pt x="239" y="5241"/>
                    <a:pt x="231" y="5241"/>
                  </a:cubicBezTo>
                  <a:cubicBezTo>
                    <a:pt x="228" y="5241"/>
                    <a:pt x="224" y="5241"/>
                    <a:pt x="219" y="5243"/>
                  </a:cubicBezTo>
                  <a:cubicBezTo>
                    <a:pt x="219" y="5243"/>
                    <a:pt x="219" y="5248"/>
                    <a:pt x="213" y="5248"/>
                  </a:cubicBezTo>
                  <a:cubicBezTo>
                    <a:pt x="213" y="5248"/>
                    <a:pt x="213" y="5243"/>
                    <a:pt x="219" y="5237"/>
                  </a:cubicBezTo>
                  <a:lnTo>
                    <a:pt x="219" y="5237"/>
                  </a:lnTo>
                  <a:cubicBezTo>
                    <a:pt x="217" y="5238"/>
                    <a:pt x="215" y="5239"/>
                    <a:pt x="214" y="5239"/>
                  </a:cubicBezTo>
                  <a:cubicBezTo>
                    <a:pt x="210" y="5239"/>
                    <a:pt x="213" y="5231"/>
                    <a:pt x="213" y="5226"/>
                  </a:cubicBezTo>
                  <a:cubicBezTo>
                    <a:pt x="219" y="5220"/>
                    <a:pt x="224" y="5220"/>
                    <a:pt x="213" y="5220"/>
                  </a:cubicBezTo>
                  <a:cubicBezTo>
                    <a:pt x="208" y="5226"/>
                    <a:pt x="202" y="5226"/>
                    <a:pt x="196" y="5226"/>
                  </a:cubicBezTo>
                  <a:cubicBezTo>
                    <a:pt x="196" y="5220"/>
                    <a:pt x="208" y="5220"/>
                    <a:pt x="213" y="5220"/>
                  </a:cubicBezTo>
                  <a:cubicBezTo>
                    <a:pt x="185" y="5220"/>
                    <a:pt x="213" y="5215"/>
                    <a:pt x="191" y="5215"/>
                  </a:cubicBezTo>
                  <a:lnTo>
                    <a:pt x="219" y="5215"/>
                  </a:lnTo>
                  <a:cubicBezTo>
                    <a:pt x="219" y="5215"/>
                    <a:pt x="216" y="5212"/>
                    <a:pt x="220" y="5212"/>
                  </a:cubicBezTo>
                  <a:cubicBezTo>
                    <a:pt x="221" y="5212"/>
                    <a:pt x="224" y="5213"/>
                    <a:pt x="230" y="5215"/>
                  </a:cubicBezTo>
                  <a:lnTo>
                    <a:pt x="219" y="5209"/>
                  </a:lnTo>
                  <a:lnTo>
                    <a:pt x="213" y="5209"/>
                  </a:lnTo>
                  <a:cubicBezTo>
                    <a:pt x="213" y="5198"/>
                    <a:pt x="230" y="5209"/>
                    <a:pt x="264" y="5192"/>
                  </a:cubicBezTo>
                  <a:cubicBezTo>
                    <a:pt x="274" y="5187"/>
                    <a:pt x="247" y="5164"/>
                    <a:pt x="259" y="5164"/>
                  </a:cubicBezTo>
                  <a:cubicBezTo>
                    <a:pt x="260" y="5164"/>
                    <a:pt x="262" y="5164"/>
                    <a:pt x="264" y="5164"/>
                  </a:cubicBezTo>
                  <a:lnTo>
                    <a:pt x="269" y="5181"/>
                  </a:lnTo>
                  <a:cubicBezTo>
                    <a:pt x="275" y="5153"/>
                    <a:pt x="308" y="5153"/>
                    <a:pt x="314" y="5125"/>
                  </a:cubicBezTo>
                  <a:cubicBezTo>
                    <a:pt x="314" y="5131"/>
                    <a:pt x="320" y="5136"/>
                    <a:pt x="314" y="5136"/>
                  </a:cubicBezTo>
                  <a:cubicBezTo>
                    <a:pt x="316" y="5137"/>
                    <a:pt x="317" y="5138"/>
                    <a:pt x="318" y="5138"/>
                  </a:cubicBezTo>
                  <a:cubicBezTo>
                    <a:pt x="327" y="5138"/>
                    <a:pt x="330" y="5125"/>
                    <a:pt x="325" y="5120"/>
                  </a:cubicBezTo>
                  <a:lnTo>
                    <a:pt x="325" y="5120"/>
                  </a:lnTo>
                  <a:cubicBezTo>
                    <a:pt x="325" y="5120"/>
                    <a:pt x="331" y="5125"/>
                    <a:pt x="336" y="5125"/>
                  </a:cubicBezTo>
                  <a:cubicBezTo>
                    <a:pt x="337" y="5126"/>
                    <a:pt x="338" y="5126"/>
                    <a:pt x="338" y="5126"/>
                  </a:cubicBezTo>
                  <a:cubicBezTo>
                    <a:pt x="341" y="5126"/>
                    <a:pt x="338" y="5113"/>
                    <a:pt x="341" y="5113"/>
                  </a:cubicBezTo>
                  <a:cubicBezTo>
                    <a:pt x="341" y="5113"/>
                    <a:pt x="341" y="5113"/>
                    <a:pt x="342" y="5114"/>
                  </a:cubicBezTo>
                  <a:cubicBezTo>
                    <a:pt x="342" y="5120"/>
                    <a:pt x="342" y="5120"/>
                    <a:pt x="342" y="5120"/>
                  </a:cubicBezTo>
                  <a:cubicBezTo>
                    <a:pt x="342" y="5114"/>
                    <a:pt x="353" y="5114"/>
                    <a:pt x="348" y="5103"/>
                  </a:cubicBezTo>
                  <a:cubicBezTo>
                    <a:pt x="353" y="5103"/>
                    <a:pt x="353" y="5092"/>
                    <a:pt x="364" y="5092"/>
                  </a:cubicBezTo>
                  <a:cubicBezTo>
                    <a:pt x="359" y="5080"/>
                    <a:pt x="381" y="5092"/>
                    <a:pt x="370" y="5075"/>
                  </a:cubicBezTo>
                  <a:lnTo>
                    <a:pt x="370" y="5075"/>
                  </a:lnTo>
                  <a:cubicBezTo>
                    <a:pt x="374" y="5081"/>
                    <a:pt x="378" y="5083"/>
                    <a:pt x="380" y="5083"/>
                  </a:cubicBezTo>
                  <a:cubicBezTo>
                    <a:pt x="385" y="5083"/>
                    <a:pt x="387" y="5076"/>
                    <a:pt x="387" y="5069"/>
                  </a:cubicBezTo>
                  <a:cubicBezTo>
                    <a:pt x="387" y="5075"/>
                    <a:pt x="392" y="5069"/>
                    <a:pt x="398" y="5080"/>
                  </a:cubicBezTo>
                  <a:cubicBezTo>
                    <a:pt x="404" y="5075"/>
                    <a:pt x="404" y="5069"/>
                    <a:pt x="398" y="5064"/>
                  </a:cubicBezTo>
                  <a:lnTo>
                    <a:pt x="398" y="5064"/>
                  </a:lnTo>
                  <a:cubicBezTo>
                    <a:pt x="401" y="5065"/>
                    <a:pt x="403" y="5066"/>
                    <a:pt x="404" y="5066"/>
                  </a:cubicBezTo>
                  <a:cubicBezTo>
                    <a:pt x="414" y="5066"/>
                    <a:pt x="410" y="5046"/>
                    <a:pt x="417" y="5046"/>
                  </a:cubicBezTo>
                  <a:cubicBezTo>
                    <a:pt x="418" y="5046"/>
                    <a:pt x="421" y="5048"/>
                    <a:pt x="426" y="5052"/>
                  </a:cubicBezTo>
                  <a:cubicBezTo>
                    <a:pt x="432" y="5036"/>
                    <a:pt x="443" y="5019"/>
                    <a:pt x="448" y="5008"/>
                  </a:cubicBezTo>
                  <a:lnTo>
                    <a:pt x="448" y="5008"/>
                  </a:lnTo>
                  <a:cubicBezTo>
                    <a:pt x="460" y="5024"/>
                    <a:pt x="437" y="5019"/>
                    <a:pt x="454" y="5036"/>
                  </a:cubicBezTo>
                  <a:cubicBezTo>
                    <a:pt x="460" y="5019"/>
                    <a:pt x="454" y="5002"/>
                    <a:pt x="465" y="4996"/>
                  </a:cubicBezTo>
                  <a:cubicBezTo>
                    <a:pt x="471" y="4996"/>
                    <a:pt x="471" y="5002"/>
                    <a:pt x="471" y="5008"/>
                  </a:cubicBezTo>
                  <a:cubicBezTo>
                    <a:pt x="476" y="4991"/>
                    <a:pt x="499" y="4991"/>
                    <a:pt x="499" y="4974"/>
                  </a:cubicBezTo>
                  <a:cubicBezTo>
                    <a:pt x="489" y="4969"/>
                    <a:pt x="492" y="4952"/>
                    <a:pt x="489" y="4944"/>
                  </a:cubicBezTo>
                  <a:lnTo>
                    <a:pt x="489" y="4944"/>
                  </a:lnTo>
                  <a:cubicBezTo>
                    <a:pt x="499" y="4961"/>
                    <a:pt x="505" y="4942"/>
                    <a:pt x="516" y="4968"/>
                  </a:cubicBezTo>
                  <a:cubicBezTo>
                    <a:pt x="516" y="4968"/>
                    <a:pt x="516" y="4963"/>
                    <a:pt x="510" y="4957"/>
                  </a:cubicBezTo>
                  <a:lnTo>
                    <a:pt x="510" y="4957"/>
                  </a:lnTo>
                  <a:cubicBezTo>
                    <a:pt x="516" y="4957"/>
                    <a:pt x="516" y="4963"/>
                    <a:pt x="521" y="4968"/>
                  </a:cubicBezTo>
                  <a:cubicBezTo>
                    <a:pt x="527" y="4957"/>
                    <a:pt x="516" y="4952"/>
                    <a:pt x="521" y="4946"/>
                  </a:cubicBezTo>
                  <a:lnTo>
                    <a:pt x="521" y="4946"/>
                  </a:lnTo>
                  <a:cubicBezTo>
                    <a:pt x="525" y="4950"/>
                    <a:pt x="526" y="4951"/>
                    <a:pt x="527" y="4953"/>
                  </a:cubicBezTo>
                  <a:lnTo>
                    <a:pt x="527" y="4953"/>
                  </a:lnTo>
                  <a:cubicBezTo>
                    <a:pt x="525" y="4945"/>
                    <a:pt x="522" y="4940"/>
                    <a:pt x="527" y="4940"/>
                  </a:cubicBezTo>
                  <a:cubicBezTo>
                    <a:pt x="527" y="4940"/>
                    <a:pt x="532" y="4946"/>
                    <a:pt x="532" y="4946"/>
                  </a:cubicBezTo>
                  <a:cubicBezTo>
                    <a:pt x="532" y="4946"/>
                    <a:pt x="532" y="4940"/>
                    <a:pt x="532" y="4940"/>
                  </a:cubicBezTo>
                  <a:close/>
                  <a:moveTo>
                    <a:pt x="584" y="5466"/>
                  </a:moveTo>
                  <a:cubicBezTo>
                    <a:pt x="585" y="5466"/>
                    <a:pt x="587" y="5466"/>
                    <a:pt x="588" y="5467"/>
                  </a:cubicBezTo>
                  <a:cubicBezTo>
                    <a:pt x="588" y="5473"/>
                    <a:pt x="588" y="5473"/>
                    <a:pt x="594" y="5473"/>
                  </a:cubicBezTo>
                  <a:cubicBezTo>
                    <a:pt x="587" y="5476"/>
                    <a:pt x="582" y="5480"/>
                    <a:pt x="580" y="5480"/>
                  </a:cubicBezTo>
                  <a:lnTo>
                    <a:pt x="580" y="5480"/>
                  </a:lnTo>
                  <a:cubicBezTo>
                    <a:pt x="579" y="5480"/>
                    <a:pt x="578" y="5479"/>
                    <a:pt x="578" y="5479"/>
                  </a:cubicBezTo>
                  <a:lnTo>
                    <a:pt x="578" y="5479"/>
                  </a:lnTo>
                  <a:cubicBezTo>
                    <a:pt x="578" y="5479"/>
                    <a:pt x="578" y="5479"/>
                    <a:pt x="577" y="5479"/>
                  </a:cubicBezTo>
                  <a:lnTo>
                    <a:pt x="577" y="5479"/>
                  </a:lnTo>
                  <a:cubicBezTo>
                    <a:pt x="577" y="5479"/>
                    <a:pt x="577" y="5479"/>
                    <a:pt x="577" y="5478"/>
                  </a:cubicBezTo>
                  <a:lnTo>
                    <a:pt x="577" y="5478"/>
                  </a:lnTo>
                  <a:cubicBezTo>
                    <a:pt x="577" y="5478"/>
                    <a:pt x="578" y="5478"/>
                    <a:pt x="578" y="5479"/>
                  </a:cubicBezTo>
                  <a:lnTo>
                    <a:pt x="578" y="5479"/>
                  </a:lnTo>
                  <a:cubicBezTo>
                    <a:pt x="581" y="5473"/>
                    <a:pt x="578" y="5466"/>
                    <a:pt x="584" y="5466"/>
                  </a:cubicBezTo>
                  <a:close/>
                  <a:moveTo>
                    <a:pt x="524" y="5521"/>
                  </a:moveTo>
                  <a:lnTo>
                    <a:pt x="524" y="5521"/>
                  </a:lnTo>
                  <a:cubicBezTo>
                    <a:pt x="523" y="5522"/>
                    <a:pt x="522" y="5523"/>
                    <a:pt x="521" y="5523"/>
                  </a:cubicBezTo>
                  <a:cubicBezTo>
                    <a:pt x="523" y="5523"/>
                    <a:pt x="523" y="5522"/>
                    <a:pt x="524" y="5521"/>
                  </a:cubicBezTo>
                  <a:close/>
                  <a:moveTo>
                    <a:pt x="5915" y="1"/>
                  </a:moveTo>
                  <a:cubicBezTo>
                    <a:pt x="5853" y="1"/>
                    <a:pt x="5814" y="29"/>
                    <a:pt x="5747" y="29"/>
                  </a:cubicBezTo>
                  <a:cubicBezTo>
                    <a:pt x="5753" y="20"/>
                    <a:pt x="5750" y="18"/>
                    <a:pt x="5744" y="18"/>
                  </a:cubicBezTo>
                  <a:cubicBezTo>
                    <a:pt x="5739" y="18"/>
                    <a:pt x="5733" y="19"/>
                    <a:pt x="5728" y="19"/>
                  </a:cubicBezTo>
                  <a:cubicBezTo>
                    <a:pt x="5721" y="19"/>
                    <a:pt x="5715" y="18"/>
                    <a:pt x="5713" y="12"/>
                  </a:cubicBezTo>
                  <a:cubicBezTo>
                    <a:pt x="5702" y="18"/>
                    <a:pt x="5691" y="18"/>
                    <a:pt x="5679" y="23"/>
                  </a:cubicBezTo>
                  <a:cubicBezTo>
                    <a:pt x="5685" y="23"/>
                    <a:pt x="5691" y="29"/>
                    <a:pt x="5696" y="29"/>
                  </a:cubicBezTo>
                  <a:cubicBezTo>
                    <a:pt x="5663" y="34"/>
                    <a:pt x="5640" y="57"/>
                    <a:pt x="5612" y="62"/>
                  </a:cubicBezTo>
                  <a:lnTo>
                    <a:pt x="5635" y="46"/>
                  </a:lnTo>
                  <a:lnTo>
                    <a:pt x="5635" y="46"/>
                  </a:lnTo>
                  <a:cubicBezTo>
                    <a:pt x="5612" y="51"/>
                    <a:pt x="5595" y="62"/>
                    <a:pt x="5579" y="74"/>
                  </a:cubicBezTo>
                  <a:lnTo>
                    <a:pt x="5612" y="62"/>
                  </a:lnTo>
                  <a:lnTo>
                    <a:pt x="5612" y="62"/>
                  </a:lnTo>
                  <a:cubicBezTo>
                    <a:pt x="5584" y="85"/>
                    <a:pt x="5623" y="85"/>
                    <a:pt x="5584" y="96"/>
                  </a:cubicBezTo>
                  <a:cubicBezTo>
                    <a:pt x="5585" y="95"/>
                    <a:pt x="5585" y="95"/>
                    <a:pt x="5584" y="95"/>
                  </a:cubicBezTo>
                  <a:lnTo>
                    <a:pt x="5584" y="95"/>
                  </a:lnTo>
                  <a:cubicBezTo>
                    <a:pt x="5580" y="95"/>
                    <a:pt x="5553" y="107"/>
                    <a:pt x="5534" y="107"/>
                  </a:cubicBezTo>
                  <a:cubicBezTo>
                    <a:pt x="5523" y="118"/>
                    <a:pt x="5511" y="130"/>
                    <a:pt x="5489" y="135"/>
                  </a:cubicBezTo>
                  <a:cubicBezTo>
                    <a:pt x="5483" y="135"/>
                    <a:pt x="5483" y="118"/>
                    <a:pt x="5478" y="118"/>
                  </a:cubicBezTo>
                  <a:cubicBezTo>
                    <a:pt x="5473" y="134"/>
                    <a:pt x="5425" y="159"/>
                    <a:pt x="5413" y="180"/>
                  </a:cubicBezTo>
                  <a:lnTo>
                    <a:pt x="5413" y="180"/>
                  </a:lnTo>
                  <a:cubicBezTo>
                    <a:pt x="5413" y="175"/>
                    <a:pt x="5409" y="169"/>
                    <a:pt x="5405" y="169"/>
                  </a:cubicBezTo>
                  <a:lnTo>
                    <a:pt x="5405" y="186"/>
                  </a:lnTo>
                  <a:cubicBezTo>
                    <a:pt x="5397" y="188"/>
                    <a:pt x="5392" y="190"/>
                    <a:pt x="5390" y="190"/>
                  </a:cubicBezTo>
                  <a:cubicBezTo>
                    <a:pt x="5387" y="190"/>
                    <a:pt x="5385" y="188"/>
                    <a:pt x="5383" y="186"/>
                  </a:cubicBezTo>
                  <a:lnTo>
                    <a:pt x="5383" y="186"/>
                  </a:lnTo>
                  <a:cubicBezTo>
                    <a:pt x="5349" y="208"/>
                    <a:pt x="5405" y="191"/>
                    <a:pt x="5360" y="219"/>
                  </a:cubicBezTo>
                  <a:cubicBezTo>
                    <a:pt x="5366" y="214"/>
                    <a:pt x="5360" y="214"/>
                    <a:pt x="5366" y="208"/>
                  </a:cubicBezTo>
                  <a:lnTo>
                    <a:pt x="5366" y="208"/>
                  </a:lnTo>
                  <a:cubicBezTo>
                    <a:pt x="5321" y="236"/>
                    <a:pt x="5293" y="275"/>
                    <a:pt x="5254" y="298"/>
                  </a:cubicBezTo>
                  <a:cubicBezTo>
                    <a:pt x="5231" y="292"/>
                    <a:pt x="5282" y="270"/>
                    <a:pt x="5259" y="264"/>
                  </a:cubicBezTo>
                  <a:lnTo>
                    <a:pt x="5259" y="264"/>
                  </a:lnTo>
                  <a:cubicBezTo>
                    <a:pt x="5209" y="309"/>
                    <a:pt x="5164" y="370"/>
                    <a:pt x="5108" y="404"/>
                  </a:cubicBezTo>
                  <a:lnTo>
                    <a:pt x="5119" y="398"/>
                  </a:lnTo>
                  <a:lnTo>
                    <a:pt x="5119" y="398"/>
                  </a:lnTo>
                  <a:cubicBezTo>
                    <a:pt x="5125" y="426"/>
                    <a:pt x="5076" y="421"/>
                    <a:pt x="5053" y="448"/>
                  </a:cubicBezTo>
                  <a:lnTo>
                    <a:pt x="5053" y="448"/>
                  </a:lnTo>
                  <a:cubicBezTo>
                    <a:pt x="5057" y="442"/>
                    <a:pt x="5052" y="432"/>
                    <a:pt x="5052" y="432"/>
                  </a:cubicBezTo>
                  <a:cubicBezTo>
                    <a:pt x="5013" y="460"/>
                    <a:pt x="4985" y="494"/>
                    <a:pt x="4934" y="544"/>
                  </a:cubicBezTo>
                  <a:lnTo>
                    <a:pt x="4934" y="533"/>
                  </a:lnTo>
                  <a:cubicBezTo>
                    <a:pt x="4912" y="544"/>
                    <a:pt x="4878" y="572"/>
                    <a:pt x="4856" y="589"/>
                  </a:cubicBezTo>
                  <a:cubicBezTo>
                    <a:pt x="4850" y="594"/>
                    <a:pt x="4839" y="606"/>
                    <a:pt x="4850" y="606"/>
                  </a:cubicBezTo>
                  <a:cubicBezTo>
                    <a:pt x="4761" y="634"/>
                    <a:pt x="4733" y="723"/>
                    <a:pt x="4649" y="746"/>
                  </a:cubicBezTo>
                  <a:cubicBezTo>
                    <a:pt x="4658" y="741"/>
                    <a:pt x="4663" y="733"/>
                    <a:pt x="4662" y="733"/>
                  </a:cubicBezTo>
                  <a:lnTo>
                    <a:pt x="4662" y="733"/>
                  </a:lnTo>
                  <a:cubicBezTo>
                    <a:pt x="4662" y="733"/>
                    <a:pt x="4661" y="733"/>
                    <a:pt x="4660" y="734"/>
                  </a:cubicBezTo>
                  <a:lnTo>
                    <a:pt x="4610" y="779"/>
                  </a:lnTo>
                  <a:cubicBezTo>
                    <a:pt x="4613" y="781"/>
                    <a:pt x="4616" y="782"/>
                    <a:pt x="4618" y="782"/>
                  </a:cubicBezTo>
                  <a:cubicBezTo>
                    <a:pt x="4623" y="782"/>
                    <a:pt x="4626" y="779"/>
                    <a:pt x="4638" y="779"/>
                  </a:cubicBezTo>
                  <a:cubicBezTo>
                    <a:pt x="4632" y="790"/>
                    <a:pt x="4621" y="802"/>
                    <a:pt x="4610" y="813"/>
                  </a:cubicBezTo>
                  <a:cubicBezTo>
                    <a:pt x="4618" y="802"/>
                    <a:pt x="4615" y="799"/>
                    <a:pt x="4608" y="799"/>
                  </a:cubicBezTo>
                  <a:cubicBezTo>
                    <a:pt x="4601" y="799"/>
                    <a:pt x="4590" y="802"/>
                    <a:pt x="4582" y="802"/>
                  </a:cubicBezTo>
                  <a:cubicBezTo>
                    <a:pt x="4587" y="802"/>
                    <a:pt x="4587" y="807"/>
                    <a:pt x="4587" y="813"/>
                  </a:cubicBezTo>
                  <a:cubicBezTo>
                    <a:pt x="4548" y="818"/>
                    <a:pt x="4598" y="835"/>
                    <a:pt x="4554" y="852"/>
                  </a:cubicBezTo>
                  <a:lnTo>
                    <a:pt x="4548" y="846"/>
                  </a:lnTo>
                  <a:cubicBezTo>
                    <a:pt x="4537" y="858"/>
                    <a:pt x="4531" y="874"/>
                    <a:pt x="4514" y="886"/>
                  </a:cubicBezTo>
                  <a:cubicBezTo>
                    <a:pt x="4498" y="880"/>
                    <a:pt x="4526" y="869"/>
                    <a:pt x="4520" y="858"/>
                  </a:cubicBezTo>
                  <a:lnTo>
                    <a:pt x="4520" y="858"/>
                  </a:lnTo>
                  <a:cubicBezTo>
                    <a:pt x="4498" y="874"/>
                    <a:pt x="4492" y="908"/>
                    <a:pt x="4464" y="914"/>
                  </a:cubicBezTo>
                  <a:cubicBezTo>
                    <a:pt x="4470" y="908"/>
                    <a:pt x="4486" y="897"/>
                    <a:pt x="4492" y="886"/>
                  </a:cubicBezTo>
                  <a:lnTo>
                    <a:pt x="4492" y="886"/>
                  </a:lnTo>
                  <a:cubicBezTo>
                    <a:pt x="4464" y="891"/>
                    <a:pt x="4464" y="897"/>
                    <a:pt x="4447" y="908"/>
                  </a:cubicBezTo>
                  <a:lnTo>
                    <a:pt x="4447" y="902"/>
                  </a:lnTo>
                  <a:lnTo>
                    <a:pt x="4408" y="925"/>
                  </a:lnTo>
                  <a:lnTo>
                    <a:pt x="4419" y="925"/>
                  </a:lnTo>
                  <a:cubicBezTo>
                    <a:pt x="4414" y="970"/>
                    <a:pt x="4369" y="970"/>
                    <a:pt x="4346" y="1014"/>
                  </a:cubicBezTo>
                  <a:cubicBezTo>
                    <a:pt x="4358" y="992"/>
                    <a:pt x="4356" y="988"/>
                    <a:pt x="4351" y="988"/>
                  </a:cubicBezTo>
                  <a:cubicBezTo>
                    <a:pt x="4348" y="988"/>
                    <a:pt x="4344" y="989"/>
                    <a:pt x="4341" y="989"/>
                  </a:cubicBezTo>
                  <a:cubicBezTo>
                    <a:pt x="4338" y="989"/>
                    <a:pt x="4336" y="989"/>
                    <a:pt x="4335" y="986"/>
                  </a:cubicBezTo>
                  <a:cubicBezTo>
                    <a:pt x="4327" y="990"/>
                    <a:pt x="4317" y="994"/>
                    <a:pt x="4313" y="994"/>
                  </a:cubicBezTo>
                  <a:cubicBezTo>
                    <a:pt x="4312" y="994"/>
                    <a:pt x="4312" y="994"/>
                    <a:pt x="4312" y="994"/>
                  </a:cubicBezTo>
                  <a:lnTo>
                    <a:pt x="4312" y="994"/>
                  </a:lnTo>
                  <a:cubicBezTo>
                    <a:pt x="4306" y="1004"/>
                    <a:pt x="4295" y="1009"/>
                    <a:pt x="4285" y="1009"/>
                  </a:cubicBezTo>
                  <a:cubicBezTo>
                    <a:pt x="4285" y="1014"/>
                    <a:pt x="4279" y="1014"/>
                    <a:pt x="4274" y="1020"/>
                  </a:cubicBezTo>
                  <a:cubicBezTo>
                    <a:pt x="4268" y="1026"/>
                    <a:pt x="4262" y="1031"/>
                    <a:pt x="4257" y="1042"/>
                  </a:cubicBezTo>
                  <a:cubicBezTo>
                    <a:pt x="4254" y="1042"/>
                    <a:pt x="4246" y="1049"/>
                    <a:pt x="4239" y="1053"/>
                  </a:cubicBezTo>
                  <a:lnTo>
                    <a:pt x="4239" y="1053"/>
                  </a:lnTo>
                  <a:cubicBezTo>
                    <a:pt x="4239" y="1053"/>
                    <a:pt x="4239" y="1053"/>
                    <a:pt x="4239" y="1053"/>
                  </a:cubicBezTo>
                  <a:cubicBezTo>
                    <a:pt x="4240" y="1053"/>
                    <a:pt x="4240" y="1053"/>
                    <a:pt x="4240" y="1054"/>
                  </a:cubicBezTo>
                  <a:cubicBezTo>
                    <a:pt x="4229" y="1070"/>
                    <a:pt x="4218" y="1082"/>
                    <a:pt x="4195" y="1093"/>
                  </a:cubicBezTo>
                  <a:cubicBezTo>
                    <a:pt x="4218" y="1132"/>
                    <a:pt x="4251" y="1194"/>
                    <a:pt x="4285" y="1211"/>
                  </a:cubicBezTo>
                  <a:cubicBezTo>
                    <a:pt x="4313" y="1239"/>
                    <a:pt x="4330" y="1244"/>
                    <a:pt x="4352" y="1261"/>
                  </a:cubicBezTo>
                  <a:cubicBezTo>
                    <a:pt x="4341" y="1267"/>
                    <a:pt x="4330" y="1267"/>
                    <a:pt x="4330" y="1278"/>
                  </a:cubicBezTo>
                  <a:cubicBezTo>
                    <a:pt x="4330" y="1278"/>
                    <a:pt x="4330" y="1283"/>
                    <a:pt x="4330" y="1283"/>
                  </a:cubicBezTo>
                  <a:cubicBezTo>
                    <a:pt x="4330" y="1283"/>
                    <a:pt x="4330" y="1289"/>
                    <a:pt x="4330" y="1295"/>
                  </a:cubicBezTo>
                  <a:cubicBezTo>
                    <a:pt x="4307" y="1300"/>
                    <a:pt x="4290" y="1311"/>
                    <a:pt x="4274" y="1334"/>
                  </a:cubicBezTo>
                  <a:cubicBezTo>
                    <a:pt x="4268" y="1334"/>
                    <a:pt x="4268" y="1328"/>
                    <a:pt x="4268" y="1323"/>
                  </a:cubicBezTo>
                  <a:cubicBezTo>
                    <a:pt x="4257" y="1345"/>
                    <a:pt x="4251" y="1367"/>
                    <a:pt x="4268" y="1373"/>
                  </a:cubicBezTo>
                  <a:cubicBezTo>
                    <a:pt x="4274" y="1345"/>
                    <a:pt x="4279" y="1351"/>
                    <a:pt x="4285" y="1323"/>
                  </a:cubicBezTo>
                  <a:cubicBezTo>
                    <a:pt x="4291" y="1316"/>
                    <a:pt x="4300" y="1313"/>
                    <a:pt x="4306" y="1313"/>
                  </a:cubicBezTo>
                  <a:cubicBezTo>
                    <a:pt x="4310" y="1313"/>
                    <a:pt x="4313" y="1315"/>
                    <a:pt x="4313" y="1317"/>
                  </a:cubicBezTo>
                  <a:cubicBezTo>
                    <a:pt x="4313" y="1311"/>
                    <a:pt x="4324" y="1306"/>
                    <a:pt x="4330" y="1300"/>
                  </a:cubicBezTo>
                  <a:cubicBezTo>
                    <a:pt x="4335" y="1306"/>
                    <a:pt x="4335" y="1317"/>
                    <a:pt x="4341" y="1328"/>
                  </a:cubicBezTo>
                  <a:lnTo>
                    <a:pt x="4380" y="1356"/>
                  </a:lnTo>
                  <a:lnTo>
                    <a:pt x="4380" y="1373"/>
                  </a:lnTo>
                  <a:lnTo>
                    <a:pt x="4358" y="1345"/>
                  </a:lnTo>
                  <a:lnTo>
                    <a:pt x="4358" y="1345"/>
                  </a:lnTo>
                  <a:cubicBezTo>
                    <a:pt x="4363" y="1367"/>
                    <a:pt x="4374" y="1373"/>
                    <a:pt x="4391" y="1379"/>
                  </a:cubicBezTo>
                  <a:cubicBezTo>
                    <a:pt x="4391" y="1390"/>
                    <a:pt x="4391" y="1395"/>
                    <a:pt x="4397" y="1407"/>
                  </a:cubicBezTo>
                  <a:lnTo>
                    <a:pt x="4436" y="1429"/>
                  </a:lnTo>
                  <a:cubicBezTo>
                    <a:pt x="4436" y="1435"/>
                    <a:pt x="4414" y="1423"/>
                    <a:pt x="4425" y="1451"/>
                  </a:cubicBezTo>
                  <a:cubicBezTo>
                    <a:pt x="4428" y="1453"/>
                    <a:pt x="4430" y="1453"/>
                    <a:pt x="4432" y="1453"/>
                  </a:cubicBezTo>
                  <a:cubicBezTo>
                    <a:pt x="4440" y="1453"/>
                    <a:pt x="4438" y="1439"/>
                    <a:pt x="4445" y="1439"/>
                  </a:cubicBezTo>
                  <a:cubicBezTo>
                    <a:pt x="4448" y="1439"/>
                    <a:pt x="4452" y="1441"/>
                    <a:pt x="4458" y="1446"/>
                  </a:cubicBezTo>
                  <a:cubicBezTo>
                    <a:pt x="4464" y="1468"/>
                    <a:pt x="4453" y="1468"/>
                    <a:pt x="4475" y="1485"/>
                  </a:cubicBezTo>
                  <a:cubicBezTo>
                    <a:pt x="4475" y="1487"/>
                    <a:pt x="4473" y="1489"/>
                    <a:pt x="4471" y="1489"/>
                  </a:cubicBezTo>
                  <a:cubicBezTo>
                    <a:pt x="4469" y="1489"/>
                    <a:pt x="4468" y="1488"/>
                    <a:pt x="4466" y="1487"/>
                  </a:cubicBezTo>
                  <a:lnTo>
                    <a:pt x="4466" y="1487"/>
                  </a:lnTo>
                  <a:cubicBezTo>
                    <a:pt x="4481" y="1505"/>
                    <a:pt x="4500" y="1530"/>
                    <a:pt x="4514" y="1530"/>
                  </a:cubicBezTo>
                  <a:cubicBezTo>
                    <a:pt x="4520" y="1558"/>
                    <a:pt x="4565" y="1591"/>
                    <a:pt x="4548" y="1603"/>
                  </a:cubicBezTo>
                  <a:cubicBezTo>
                    <a:pt x="4554" y="1608"/>
                    <a:pt x="4587" y="1625"/>
                    <a:pt x="4598" y="1642"/>
                  </a:cubicBezTo>
                  <a:cubicBezTo>
                    <a:pt x="4594" y="1640"/>
                    <a:pt x="4591" y="1640"/>
                    <a:pt x="4589" y="1640"/>
                  </a:cubicBezTo>
                  <a:cubicBezTo>
                    <a:pt x="4569" y="1640"/>
                    <a:pt x="4641" y="1709"/>
                    <a:pt x="4621" y="1715"/>
                  </a:cubicBezTo>
                  <a:cubicBezTo>
                    <a:pt x="4652" y="1725"/>
                    <a:pt x="4682" y="1782"/>
                    <a:pt x="4722" y="1818"/>
                  </a:cubicBezTo>
                  <a:lnTo>
                    <a:pt x="4722" y="1818"/>
                  </a:lnTo>
                  <a:cubicBezTo>
                    <a:pt x="4722" y="1817"/>
                    <a:pt x="4722" y="1816"/>
                    <a:pt x="4722" y="1815"/>
                  </a:cubicBezTo>
                  <a:lnTo>
                    <a:pt x="4722" y="1815"/>
                  </a:lnTo>
                  <a:cubicBezTo>
                    <a:pt x="4722" y="1817"/>
                    <a:pt x="4723" y="1818"/>
                    <a:pt x="4724" y="1819"/>
                  </a:cubicBezTo>
                  <a:lnTo>
                    <a:pt x="4724" y="1819"/>
                  </a:lnTo>
                  <a:cubicBezTo>
                    <a:pt x="4723" y="1819"/>
                    <a:pt x="4723" y="1818"/>
                    <a:pt x="4722" y="1818"/>
                  </a:cubicBezTo>
                  <a:lnTo>
                    <a:pt x="4722" y="1818"/>
                  </a:lnTo>
                  <a:cubicBezTo>
                    <a:pt x="4723" y="1820"/>
                    <a:pt x="4724" y="1823"/>
                    <a:pt x="4727" y="1824"/>
                  </a:cubicBezTo>
                  <a:lnTo>
                    <a:pt x="4727" y="1824"/>
                  </a:lnTo>
                  <a:cubicBezTo>
                    <a:pt x="4726" y="1823"/>
                    <a:pt x="4725" y="1821"/>
                    <a:pt x="4724" y="1819"/>
                  </a:cubicBezTo>
                  <a:lnTo>
                    <a:pt x="4724" y="1819"/>
                  </a:lnTo>
                  <a:cubicBezTo>
                    <a:pt x="4727" y="1822"/>
                    <a:pt x="4730" y="1824"/>
                    <a:pt x="4733" y="1827"/>
                  </a:cubicBezTo>
                  <a:cubicBezTo>
                    <a:pt x="4731" y="1827"/>
                    <a:pt x="4728" y="1826"/>
                    <a:pt x="4727" y="1824"/>
                  </a:cubicBezTo>
                  <a:lnTo>
                    <a:pt x="4727" y="1824"/>
                  </a:lnTo>
                  <a:cubicBezTo>
                    <a:pt x="4737" y="1846"/>
                    <a:pt x="4734" y="1856"/>
                    <a:pt x="4744" y="1871"/>
                  </a:cubicBezTo>
                  <a:cubicBezTo>
                    <a:pt x="4746" y="1870"/>
                    <a:pt x="4749" y="1869"/>
                    <a:pt x="4752" y="1869"/>
                  </a:cubicBezTo>
                  <a:cubicBezTo>
                    <a:pt x="4769" y="1869"/>
                    <a:pt x="4793" y="1895"/>
                    <a:pt x="4817" y="1905"/>
                  </a:cubicBezTo>
                  <a:cubicBezTo>
                    <a:pt x="4819" y="1919"/>
                    <a:pt x="4815" y="1923"/>
                    <a:pt x="4809" y="1923"/>
                  </a:cubicBezTo>
                  <a:cubicBezTo>
                    <a:pt x="4802" y="1923"/>
                    <a:pt x="4791" y="1917"/>
                    <a:pt x="4784" y="1917"/>
                  </a:cubicBezTo>
                  <a:cubicBezTo>
                    <a:pt x="4781" y="1917"/>
                    <a:pt x="4779" y="1918"/>
                    <a:pt x="4778" y="1922"/>
                  </a:cubicBezTo>
                  <a:cubicBezTo>
                    <a:pt x="4779" y="1921"/>
                    <a:pt x="4780" y="1920"/>
                    <a:pt x="4782" y="1920"/>
                  </a:cubicBezTo>
                  <a:cubicBezTo>
                    <a:pt x="4794" y="1920"/>
                    <a:pt x="4818" y="1948"/>
                    <a:pt x="4826" y="1948"/>
                  </a:cubicBezTo>
                  <a:cubicBezTo>
                    <a:pt x="4827" y="1948"/>
                    <a:pt x="4828" y="1947"/>
                    <a:pt x="4828" y="1944"/>
                  </a:cubicBezTo>
                  <a:cubicBezTo>
                    <a:pt x="4839" y="1972"/>
                    <a:pt x="4839" y="1967"/>
                    <a:pt x="4834" y="1989"/>
                  </a:cubicBezTo>
                  <a:cubicBezTo>
                    <a:pt x="4837" y="1987"/>
                    <a:pt x="4840" y="1986"/>
                    <a:pt x="4843" y="1986"/>
                  </a:cubicBezTo>
                  <a:cubicBezTo>
                    <a:pt x="4857" y="1986"/>
                    <a:pt x="4860" y="2008"/>
                    <a:pt x="4878" y="2017"/>
                  </a:cubicBezTo>
                  <a:cubicBezTo>
                    <a:pt x="4895" y="2051"/>
                    <a:pt x="4867" y="2034"/>
                    <a:pt x="4901" y="2067"/>
                  </a:cubicBezTo>
                  <a:cubicBezTo>
                    <a:pt x="4902" y="2072"/>
                    <a:pt x="4901" y="2074"/>
                    <a:pt x="4899" y="2074"/>
                  </a:cubicBezTo>
                  <a:cubicBezTo>
                    <a:pt x="4893" y="2074"/>
                    <a:pt x="4878" y="2062"/>
                    <a:pt x="4878" y="2062"/>
                  </a:cubicBezTo>
                  <a:lnTo>
                    <a:pt x="4878" y="2062"/>
                  </a:lnTo>
                  <a:cubicBezTo>
                    <a:pt x="4887" y="2074"/>
                    <a:pt x="4892" y="2078"/>
                    <a:pt x="4896" y="2078"/>
                  </a:cubicBezTo>
                  <a:cubicBezTo>
                    <a:pt x="4903" y="2078"/>
                    <a:pt x="4907" y="2067"/>
                    <a:pt x="4918" y="2067"/>
                  </a:cubicBezTo>
                  <a:cubicBezTo>
                    <a:pt x="4951" y="2107"/>
                    <a:pt x="4923" y="2095"/>
                    <a:pt x="4923" y="2112"/>
                  </a:cubicBezTo>
                  <a:cubicBezTo>
                    <a:pt x="4946" y="2140"/>
                    <a:pt x="4974" y="2146"/>
                    <a:pt x="4990" y="2168"/>
                  </a:cubicBezTo>
                  <a:cubicBezTo>
                    <a:pt x="4990" y="2168"/>
                    <a:pt x="4990" y="2174"/>
                    <a:pt x="4985" y="2174"/>
                  </a:cubicBezTo>
                  <a:cubicBezTo>
                    <a:pt x="4990" y="2174"/>
                    <a:pt x="4990" y="2179"/>
                    <a:pt x="4996" y="2179"/>
                  </a:cubicBezTo>
                  <a:cubicBezTo>
                    <a:pt x="5002" y="2196"/>
                    <a:pt x="5013" y="2213"/>
                    <a:pt x="5035" y="2247"/>
                  </a:cubicBezTo>
                  <a:cubicBezTo>
                    <a:pt x="5046" y="2263"/>
                    <a:pt x="5058" y="2269"/>
                    <a:pt x="5069" y="2280"/>
                  </a:cubicBezTo>
                  <a:cubicBezTo>
                    <a:pt x="5069" y="2280"/>
                    <a:pt x="5070" y="2280"/>
                    <a:pt x="5070" y="2280"/>
                  </a:cubicBezTo>
                  <a:lnTo>
                    <a:pt x="5070" y="2280"/>
                  </a:lnTo>
                  <a:cubicBezTo>
                    <a:pt x="5070" y="2282"/>
                    <a:pt x="5074" y="2288"/>
                    <a:pt x="5086" y="2303"/>
                  </a:cubicBezTo>
                  <a:cubicBezTo>
                    <a:pt x="5086" y="2297"/>
                    <a:pt x="5086" y="2291"/>
                    <a:pt x="5086" y="2286"/>
                  </a:cubicBezTo>
                  <a:cubicBezTo>
                    <a:pt x="5091" y="2291"/>
                    <a:pt x="5091" y="2291"/>
                    <a:pt x="5097" y="2297"/>
                  </a:cubicBezTo>
                  <a:lnTo>
                    <a:pt x="5086" y="2303"/>
                  </a:lnTo>
                  <a:lnTo>
                    <a:pt x="5119" y="2319"/>
                  </a:lnTo>
                  <a:lnTo>
                    <a:pt x="5114" y="2336"/>
                  </a:lnTo>
                  <a:cubicBezTo>
                    <a:pt x="5110" y="2333"/>
                    <a:pt x="5107" y="2326"/>
                    <a:pt x="5105" y="2326"/>
                  </a:cubicBezTo>
                  <a:cubicBezTo>
                    <a:pt x="5104" y="2326"/>
                    <a:pt x="5102" y="2330"/>
                    <a:pt x="5102" y="2342"/>
                  </a:cubicBezTo>
                  <a:cubicBezTo>
                    <a:pt x="5130" y="2381"/>
                    <a:pt x="5147" y="2392"/>
                    <a:pt x="5164" y="2415"/>
                  </a:cubicBezTo>
                  <a:cubicBezTo>
                    <a:pt x="5164" y="2420"/>
                    <a:pt x="5164" y="2420"/>
                    <a:pt x="5164" y="2420"/>
                  </a:cubicBezTo>
                  <a:lnTo>
                    <a:pt x="5170" y="2426"/>
                  </a:lnTo>
                  <a:cubicBezTo>
                    <a:pt x="5175" y="2431"/>
                    <a:pt x="5181" y="2437"/>
                    <a:pt x="5186" y="2443"/>
                  </a:cubicBezTo>
                  <a:lnTo>
                    <a:pt x="5192" y="2443"/>
                  </a:lnTo>
                  <a:lnTo>
                    <a:pt x="5226" y="2476"/>
                  </a:lnTo>
                  <a:cubicBezTo>
                    <a:pt x="5225" y="2477"/>
                    <a:pt x="5223" y="2478"/>
                    <a:pt x="5222" y="2478"/>
                  </a:cubicBezTo>
                  <a:cubicBezTo>
                    <a:pt x="5220" y="2478"/>
                    <a:pt x="5218" y="2477"/>
                    <a:pt x="5216" y="2476"/>
                  </a:cubicBezTo>
                  <a:lnTo>
                    <a:pt x="5216" y="2476"/>
                  </a:lnTo>
                  <a:cubicBezTo>
                    <a:pt x="5221" y="2484"/>
                    <a:pt x="5201" y="2482"/>
                    <a:pt x="5231" y="2504"/>
                  </a:cubicBezTo>
                  <a:cubicBezTo>
                    <a:pt x="5231" y="2515"/>
                    <a:pt x="5231" y="2515"/>
                    <a:pt x="5209" y="2527"/>
                  </a:cubicBezTo>
                  <a:lnTo>
                    <a:pt x="5209" y="2504"/>
                  </a:lnTo>
                  <a:cubicBezTo>
                    <a:pt x="5158" y="2538"/>
                    <a:pt x="5198" y="2543"/>
                    <a:pt x="5142" y="2577"/>
                  </a:cubicBezTo>
                  <a:cubicBezTo>
                    <a:pt x="5142" y="2560"/>
                    <a:pt x="5175" y="2543"/>
                    <a:pt x="5164" y="2543"/>
                  </a:cubicBezTo>
                  <a:lnTo>
                    <a:pt x="5164" y="2543"/>
                  </a:lnTo>
                  <a:cubicBezTo>
                    <a:pt x="5125" y="2560"/>
                    <a:pt x="5147" y="2571"/>
                    <a:pt x="5125" y="2588"/>
                  </a:cubicBezTo>
                  <a:lnTo>
                    <a:pt x="5108" y="2583"/>
                  </a:lnTo>
                  <a:cubicBezTo>
                    <a:pt x="5058" y="2622"/>
                    <a:pt x="5007" y="2672"/>
                    <a:pt x="4951" y="2723"/>
                  </a:cubicBezTo>
                  <a:cubicBezTo>
                    <a:pt x="4955" y="2715"/>
                    <a:pt x="4959" y="2707"/>
                    <a:pt x="4955" y="2707"/>
                  </a:cubicBezTo>
                  <a:lnTo>
                    <a:pt x="4955" y="2707"/>
                  </a:lnTo>
                  <a:cubicBezTo>
                    <a:pt x="4954" y="2707"/>
                    <a:pt x="4951" y="2708"/>
                    <a:pt x="4946" y="2711"/>
                  </a:cubicBezTo>
                  <a:cubicBezTo>
                    <a:pt x="4878" y="2767"/>
                    <a:pt x="4789" y="2823"/>
                    <a:pt x="4716" y="2868"/>
                  </a:cubicBezTo>
                  <a:lnTo>
                    <a:pt x="4699" y="2902"/>
                  </a:lnTo>
                  <a:cubicBezTo>
                    <a:pt x="4698" y="2904"/>
                    <a:pt x="4695" y="2904"/>
                    <a:pt x="4693" y="2904"/>
                  </a:cubicBezTo>
                  <a:cubicBezTo>
                    <a:pt x="4689" y="2904"/>
                    <a:pt x="4684" y="2900"/>
                    <a:pt x="4688" y="2896"/>
                  </a:cubicBezTo>
                  <a:lnTo>
                    <a:pt x="4688" y="2896"/>
                  </a:lnTo>
                  <a:cubicBezTo>
                    <a:pt x="4654" y="2913"/>
                    <a:pt x="4694" y="2907"/>
                    <a:pt x="4682" y="2919"/>
                  </a:cubicBezTo>
                  <a:cubicBezTo>
                    <a:pt x="4674" y="2924"/>
                    <a:pt x="4667" y="2927"/>
                    <a:pt x="4664" y="2927"/>
                  </a:cubicBezTo>
                  <a:cubicBezTo>
                    <a:pt x="4660" y="2927"/>
                    <a:pt x="4660" y="2924"/>
                    <a:pt x="4666" y="2919"/>
                  </a:cubicBezTo>
                  <a:lnTo>
                    <a:pt x="4666" y="2919"/>
                  </a:lnTo>
                  <a:cubicBezTo>
                    <a:pt x="4621" y="2964"/>
                    <a:pt x="4542" y="3042"/>
                    <a:pt x="4486" y="3070"/>
                  </a:cubicBezTo>
                  <a:lnTo>
                    <a:pt x="4492" y="3059"/>
                  </a:lnTo>
                  <a:lnTo>
                    <a:pt x="4492" y="3059"/>
                  </a:lnTo>
                  <a:cubicBezTo>
                    <a:pt x="4447" y="3081"/>
                    <a:pt x="4464" y="3115"/>
                    <a:pt x="4419" y="3131"/>
                  </a:cubicBezTo>
                  <a:lnTo>
                    <a:pt x="4425" y="3126"/>
                  </a:lnTo>
                  <a:lnTo>
                    <a:pt x="4425" y="3126"/>
                  </a:lnTo>
                  <a:cubicBezTo>
                    <a:pt x="4335" y="3182"/>
                    <a:pt x="4251" y="3266"/>
                    <a:pt x="4173" y="3300"/>
                  </a:cubicBezTo>
                  <a:cubicBezTo>
                    <a:pt x="4173" y="3322"/>
                    <a:pt x="4083" y="3356"/>
                    <a:pt x="4094" y="3378"/>
                  </a:cubicBezTo>
                  <a:cubicBezTo>
                    <a:pt x="4038" y="3406"/>
                    <a:pt x="4050" y="3395"/>
                    <a:pt x="3977" y="3440"/>
                  </a:cubicBezTo>
                  <a:cubicBezTo>
                    <a:pt x="3960" y="3451"/>
                    <a:pt x="3960" y="3473"/>
                    <a:pt x="3938" y="3490"/>
                  </a:cubicBezTo>
                  <a:lnTo>
                    <a:pt x="3932" y="3479"/>
                  </a:lnTo>
                  <a:lnTo>
                    <a:pt x="3910" y="3518"/>
                  </a:lnTo>
                  <a:lnTo>
                    <a:pt x="3882" y="3512"/>
                  </a:lnTo>
                  <a:lnTo>
                    <a:pt x="3865" y="3535"/>
                  </a:lnTo>
                  <a:cubicBezTo>
                    <a:pt x="3869" y="3531"/>
                    <a:pt x="3878" y="3527"/>
                    <a:pt x="3884" y="3527"/>
                  </a:cubicBezTo>
                  <a:cubicBezTo>
                    <a:pt x="3886" y="3527"/>
                    <a:pt x="3887" y="3527"/>
                    <a:pt x="3887" y="3529"/>
                  </a:cubicBezTo>
                  <a:cubicBezTo>
                    <a:pt x="3859" y="3557"/>
                    <a:pt x="3798" y="3580"/>
                    <a:pt x="3798" y="3580"/>
                  </a:cubicBezTo>
                  <a:lnTo>
                    <a:pt x="3725" y="3647"/>
                  </a:lnTo>
                  <a:cubicBezTo>
                    <a:pt x="3725" y="3641"/>
                    <a:pt x="3736" y="3630"/>
                    <a:pt x="3742" y="3619"/>
                  </a:cubicBezTo>
                  <a:lnTo>
                    <a:pt x="3742" y="3619"/>
                  </a:lnTo>
                  <a:cubicBezTo>
                    <a:pt x="3729" y="3635"/>
                    <a:pt x="3724" y="3639"/>
                    <a:pt x="3720" y="3639"/>
                  </a:cubicBezTo>
                  <a:cubicBezTo>
                    <a:pt x="3717" y="3639"/>
                    <a:pt x="3716" y="3636"/>
                    <a:pt x="3713" y="3636"/>
                  </a:cubicBezTo>
                  <a:cubicBezTo>
                    <a:pt x="3710" y="3636"/>
                    <a:pt x="3706" y="3639"/>
                    <a:pt x="3697" y="3652"/>
                  </a:cubicBezTo>
                  <a:cubicBezTo>
                    <a:pt x="3702" y="3652"/>
                    <a:pt x="3697" y="3658"/>
                    <a:pt x="3697" y="3664"/>
                  </a:cubicBezTo>
                  <a:cubicBezTo>
                    <a:pt x="3674" y="3669"/>
                    <a:pt x="3630" y="3703"/>
                    <a:pt x="3602" y="3731"/>
                  </a:cubicBezTo>
                  <a:lnTo>
                    <a:pt x="3602" y="3720"/>
                  </a:lnTo>
                  <a:cubicBezTo>
                    <a:pt x="3540" y="3759"/>
                    <a:pt x="3484" y="3815"/>
                    <a:pt x="3417" y="3865"/>
                  </a:cubicBezTo>
                  <a:cubicBezTo>
                    <a:pt x="3424" y="3861"/>
                    <a:pt x="3430" y="3859"/>
                    <a:pt x="3434" y="3859"/>
                  </a:cubicBezTo>
                  <a:cubicBezTo>
                    <a:pt x="3446" y="3859"/>
                    <a:pt x="3446" y="3874"/>
                    <a:pt x="3434" y="3882"/>
                  </a:cubicBezTo>
                  <a:lnTo>
                    <a:pt x="3417" y="3876"/>
                  </a:lnTo>
                  <a:cubicBezTo>
                    <a:pt x="3414" y="3881"/>
                    <a:pt x="3414" y="3882"/>
                    <a:pt x="3415" y="3882"/>
                  </a:cubicBezTo>
                  <a:cubicBezTo>
                    <a:pt x="3417" y="3882"/>
                    <a:pt x="3422" y="3880"/>
                    <a:pt x="3424" y="3880"/>
                  </a:cubicBezTo>
                  <a:lnTo>
                    <a:pt x="3424" y="3880"/>
                  </a:lnTo>
                  <a:cubicBezTo>
                    <a:pt x="3426" y="3880"/>
                    <a:pt x="3425" y="3883"/>
                    <a:pt x="3417" y="3893"/>
                  </a:cubicBezTo>
                  <a:cubicBezTo>
                    <a:pt x="3410" y="3900"/>
                    <a:pt x="3405" y="3903"/>
                    <a:pt x="3402" y="3903"/>
                  </a:cubicBezTo>
                  <a:cubicBezTo>
                    <a:pt x="3395" y="3903"/>
                    <a:pt x="3398" y="3890"/>
                    <a:pt x="3406" y="3882"/>
                  </a:cubicBezTo>
                  <a:lnTo>
                    <a:pt x="3406" y="3882"/>
                  </a:lnTo>
                  <a:lnTo>
                    <a:pt x="3378" y="3904"/>
                  </a:lnTo>
                  <a:cubicBezTo>
                    <a:pt x="3372" y="3904"/>
                    <a:pt x="3378" y="3899"/>
                    <a:pt x="3378" y="3893"/>
                  </a:cubicBezTo>
                  <a:lnTo>
                    <a:pt x="3378" y="3893"/>
                  </a:lnTo>
                  <a:cubicBezTo>
                    <a:pt x="3372" y="3910"/>
                    <a:pt x="3316" y="3916"/>
                    <a:pt x="3310" y="3944"/>
                  </a:cubicBezTo>
                  <a:lnTo>
                    <a:pt x="3305" y="3944"/>
                  </a:lnTo>
                  <a:cubicBezTo>
                    <a:pt x="3238" y="3994"/>
                    <a:pt x="3215" y="4016"/>
                    <a:pt x="3159" y="4061"/>
                  </a:cubicBezTo>
                  <a:cubicBezTo>
                    <a:pt x="3170" y="4072"/>
                    <a:pt x="3142" y="4084"/>
                    <a:pt x="3137" y="4106"/>
                  </a:cubicBezTo>
                  <a:cubicBezTo>
                    <a:pt x="3092" y="4128"/>
                    <a:pt x="3047" y="4156"/>
                    <a:pt x="2997" y="4190"/>
                  </a:cubicBezTo>
                  <a:cubicBezTo>
                    <a:pt x="2969" y="4224"/>
                    <a:pt x="2997" y="4207"/>
                    <a:pt x="2985" y="4224"/>
                  </a:cubicBezTo>
                  <a:cubicBezTo>
                    <a:pt x="2985" y="4223"/>
                    <a:pt x="2984" y="4223"/>
                    <a:pt x="2983" y="4223"/>
                  </a:cubicBezTo>
                  <a:cubicBezTo>
                    <a:pt x="2973" y="4223"/>
                    <a:pt x="2951" y="4239"/>
                    <a:pt x="2946" y="4239"/>
                  </a:cubicBezTo>
                  <a:cubicBezTo>
                    <a:pt x="2945" y="4239"/>
                    <a:pt x="2946" y="4237"/>
                    <a:pt x="2952" y="4229"/>
                  </a:cubicBezTo>
                  <a:lnTo>
                    <a:pt x="2952" y="4229"/>
                  </a:lnTo>
                  <a:cubicBezTo>
                    <a:pt x="2896" y="4274"/>
                    <a:pt x="2879" y="4285"/>
                    <a:pt x="2812" y="4347"/>
                  </a:cubicBezTo>
                  <a:cubicBezTo>
                    <a:pt x="2819" y="4347"/>
                    <a:pt x="2827" y="4344"/>
                    <a:pt x="2831" y="4344"/>
                  </a:cubicBezTo>
                  <a:cubicBezTo>
                    <a:pt x="2833" y="4344"/>
                    <a:pt x="2834" y="4345"/>
                    <a:pt x="2834" y="4347"/>
                  </a:cubicBezTo>
                  <a:cubicBezTo>
                    <a:pt x="2826" y="4355"/>
                    <a:pt x="2812" y="4360"/>
                    <a:pt x="2805" y="4360"/>
                  </a:cubicBezTo>
                  <a:cubicBezTo>
                    <a:pt x="2802" y="4360"/>
                    <a:pt x="2801" y="4360"/>
                    <a:pt x="2801" y="4358"/>
                  </a:cubicBezTo>
                  <a:cubicBezTo>
                    <a:pt x="2733" y="4431"/>
                    <a:pt x="2593" y="4470"/>
                    <a:pt x="2549" y="4537"/>
                  </a:cubicBezTo>
                  <a:lnTo>
                    <a:pt x="2549" y="4532"/>
                  </a:lnTo>
                  <a:lnTo>
                    <a:pt x="2493" y="4593"/>
                  </a:lnTo>
                  <a:cubicBezTo>
                    <a:pt x="2486" y="4598"/>
                    <a:pt x="2482" y="4600"/>
                    <a:pt x="2481" y="4600"/>
                  </a:cubicBezTo>
                  <a:cubicBezTo>
                    <a:pt x="2475" y="4600"/>
                    <a:pt x="2492" y="4580"/>
                    <a:pt x="2483" y="4580"/>
                  </a:cubicBezTo>
                  <a:cubicBezTo>
                    <a:pt x="2481" y="4580"/>
                    <a:pt x="2479" y="4581"/>
                    <a:pt x="2476" y="4582"/>
                  </a:cubicBezTo>
                  <a:cubicBezTo>
                    <a:pt x="2420" y="4655"/>
                    <a:pt x="2364" y="4666"/>
                    <a:pt x="2313" y="4722"/>
                  </a:cubicBezTo>
                  <a:cubicBezTo>
                    <a:pt x="2246" y="4728"/>
                    <a:pt x="2157" y="4845"/>
                    <a:pt x="2078" y="4879"/>
                  </a:cubicBezTo>
                  <a:lnTo>
                    <a:pt x="2089" y="4879"/>
                  </a:lnTo>
                  <a:cubicBezTo>
                    <a:pt x="2078" y="4901"/>
                    <a:pt x="2067" y="4890"/>
                    <a:pt x="2056" y="4901"/>
                  </a:cubicBezTo>
                  <a:cubicBezTo>
                    <a:pt x="2060" y="4901"/>
                    <a:pt x="2066" y="4896"/>
                    <a:pt x="2068" y="4896"/>
                  </a:cubicBezTo>
                  <a:lnTo>
                    <a:pt x="2068" y="4896"/>
                  </a:lnTo>
                  <a:cubicBezTo>
                    <a:pt x="2069" y="4896"/>
                    <a:pt x="2069" y="4898"/>
                    <a:pt x="2067" y="4901"/>
                  </a:cubicBezTo>
                  <a:cubicBezTo>
                    <a:pt x="2056" y="4912"/>
                    <a:pt x="2056" y="4912"/>
                    <a:pt x="2050" y="4918"/>
                  </a:cubicBezTo>
                  <a:lnTo>
                    <a:pt x="2039" y="4924"/>
                  </a:lnTo>
                  <a:cubicBezTo>
                    <a:pt x="1972" y="4823"/>
                    <a:pt x="1899" y="4716"/>
                    <a:pt x="1832" y="4610"/>
                  </a:cubicBezTo>
                  <a:cubicBezTo>
                    <a:pt x="1793" y="4560"/>
                    <a:pt x="1776" y="4610"/>
                    <a:pt x="1742" y="4537"/>
                  </a:cubicBezTo>
                  <a:lnTo>
                    <a:pt x="1742" y="4537"/>
                  </a:lnTo>
                  <a:lnTo>
                    <a:pt x="1770" y="4543"/>
                  </a:lnTo>
                  <a:cubicBezTo>
                    <a:pt x="1675" y="4453"/>
                    <a:pt x="1608" y="4336"/>
                    <a:pt x="1524" y="4246"/>
                  </a:cubicBezTo>
                  <a:lnTo>
                    <a:pt x="1524" y="4246"/>
                  </a:lnTo>
                  <a:cubicBezTo>
                    <a:pt x="1529" y="4252"/>
                    <a:pt x="1535" y="4246"/>
                    <a:pt x="1541" y="4257"/>
                  </a:cubicBezTo>
                  <a:cubicBezTo>
                    <a:pt x="1535" y="4231"/>
                    <a:pt x="1485" y="4184"/>
                    <a:pt x="1475" y="4184"/>
                  </a:cubicBezTo>
                  <a:cubicBezTo>
                    <a:pt x="1474" y="4184"/>
                    <a:pt x="1474" y="4184"/>
                    <a:pt x="1473" y="4184"/>
                  </a:cubicBezTo>
                  <a:cubicBezTo>
                    <a:pt x="1462" y="4168"/>
                    <a:pt x="1479" y="4173"/>
                    <a:pt x="1473" y="4162"/>
                  </a:cubicBezTo>
                  <a:cubicBezTo>
                    <a:pt x="1462" y="4140"/>
                    <a:pt x="1423" y="4117"/>
                    <a:pt x="1423" y="4100"/>
                  </a:cubicBezTo>
                  <a:lnTo>
                    <a:pt x="1423" y="4100"/>
                  </a:lnTo>
                  <a:cubicBezTo>
                    <a:pt x="1423" y="4100"/>
                    <a:pt x="1429" y="4106"/>
                    <a:pt x="1434" y="4106"/>
                  </a:cubicBezTo>
                  <a:cubicBezTo>
                    <a:pt x="1420" y="4101"/>
                    <a:pt x="1394" y="4062"/>
                    <a:pt x="1386" y="4062"/>
                  </a:cubicBezTo>
                  <a:cubicBezTo>
                    <a:pt x="1385" y="4062"/>
                    <a:pt x="1384" y="4063"/>
                    <a:pt x="1384" y="4067"/>
                  </a:cubicBezTo>
                  <a:cubicBezTo>
                    <a:pt x="1367" y="4033"/>
                    <a:pt x="1345" y="4011"/>
                    <a:pt x="1328" y="3988"/>
                  </a:cubicBezTo>
                  <a:cubicBezTo>
                    <a:pt x="1328" y="3988"/>
                    <a:pt x="1328" y="3988"/>
                    <a:pt x="1322" y="3983"/>
                  </a:cubicBezTo>
                  <a:cubicBezTo>
                    <a:pt x="1322" y="3977"/>
                    <a:pt x="1317" y="3972"/>
                    <a:pt x="1311" y="3966"/>
                  </a:cubicBezTo>
                  <a:lnTo>
                    <a:pt x="1317" y="3966"/>
                  </a:lnTo>
                  <a:lnTo>
                    <a:pt x="1311" y="3949"/>
                  </a:lnTo>
                  <a:cubicBezTo>
                    <a:pt x="1311" y="3949"/>
                    <a:pt x="1311" y="3949"/>
                    <a:pt x="1305" y="3944"/>
                  </a:cubicBezTo>
                  <a:lnTo>
                    <a:pt x="1305" y="3944"/>
                  </a:lnTo>
                  <a:lnTo>
                    <a:pt x="1312" y="3947"/>
                  </a:lnTo>
                  <a:lnTo>
                    <a:pt x="1312" y="3947"/>
                  </a:lnTo>
                  <a:cubicBezTo>
                    <a:pt x="1310" y="3945"/>
                    <a:pt x="1309" y="3941"/>
                    <a:pt x="1305" y="3938"/>
                  </a:cubicBezTo>
                  <a:lnTo>
                    <a:pt x="1305" y="3944"/>
                  </a:lnTo>
                  <a:lnTo>
                    <a:pt x="1300" y="3949"/>
                  </a:lnTo>
                  <a:cubicBezTo>
                    <a:pt x="1300" y="3944"/>
                    <a:pt x="1294" y="3944"/>
                    <a:pt x="1300" y="3938"/>
                  </a:cubicBezTo>
                  <a:lnTo>
                    <a:pt x="1300" y="3938"/>
                  </a:lnTo>
                  <a:cubicBezTo>
                    <a:pt x="1294" y="3938"/>
                    <a:pt x="1294" y="3944"/>
                    <a:pt x="1289" y="3944"/>
                  </a:cubicBezTo>
                  <a:cubicBezTo>
                    <a:pt x="1283" y="3938"/>
                    <a:pt x="1283" y="3932"/>
                    <a:pt x="1277" y="3927"/>
                  </a:cubicBezTo>
                  <a:cubicBezTo>
                    <a:pt x="1277" y="3924"/>
                    <a:pt x="1279" y="3923"/>
                    <a:pt x="1281" y="3923"/>
                  </a:cubicBezTo>
                  <a:cubicBezTo>
                    <a:pt x="1281" y="3923"/>
                    <a:pt x="1282" y="3923"/>
                    <a:pt x="1283" y="3923"/>
                  </a:cubicBezTo>
                  <a:lnTo>
                    <a:pt x="1283" y="3923"/>
                  </a:lnTo>
                  <a:cubicBezTo>
                    <a:pt x="1281" y="3921"/>
                    <a:pt x="1280" y="3918"/>
                    <a:pt x="1277" y="3916"/>
                  </a:cubicBezTo>
                  <a:lnTo>
                    <a:pt x="1283" y="3916"/>
                  </a:lnTo>
                  <a:cubicBezTo>
                    <a:pt x="1281" y="3905"/>
                    <a:pt x="1278" y="3902"/>
                    <a:pt x="1274" y="3902"/>
                  </a:cubicBezTo>
                  <a:cubicBezTo>
                    <a:pt x="1271" y="3902"/>
                    <a:pt x="1266" y="3905"/>
                    <a:pt x="1262" y="3905"/>
                  </a:cubicBezTo>
                  <a:cubicBezTo>
                    <a:pt x="1258" y="3905"/>
                    <a:pt x="1254" y="3903"/>
                    <a:pt x="1249" y="3899"/>
                  </a:cubicBezTo>
                  <a:cubicBezTo>
                    <a:pt x="1249" y="3899"/>
                    <a:pt x="1249" y="3893"/>
                    <a:pt x="1249" y="3893"/>
                  </a:cubicBezTo>
                  <a:cubicBezTo>
                    <a:pt x="1252" y="3893"/>
                    <a:pt x="1254" y="3890"/>
                    <a:pt x="1254" y="3887"/>
                  </a:cubicBezTo>
                  <a:lnTo>
                    <a:pt x="1254" y="3887"/>
                  </a:lnTo>
                  <a:cubicBezTo>
                    <a:pt x="1254" y="3888"/>
                    <a:pt x="1252" y="3888"/>
                    <a:pt x="1249" y="3888"/>
                  </a:cubicBezTo>
                  <a:cubicBezTo>
                    <a:pt x="1244" y="3865"/>
                    <a:pt x="1205" y="3820"/>
                    <a:pt x="1182" y="3809"/>
                  </a:cubicBezTo>
                  <a:lnTo>
                    <a:pt x="1182" y="3809"/>
                  </a:lnTo>
                  <a:cubicBezTo>
                    <a:pt x="1183" y="3810"/>
                    <a:pt x="1184" y="3810"/>
                    <a:pt x="1184" y="3810"/>
                  </a:cubicBezTo>
                  <a:cubicBezTo>
                    <a:pt x="1190" y="3810"/>
                    <a:pt x="1180" y="3786"/>
                    <a:pt x="1186" y="3786"/>
                  </a:cubicBezTo>
                  <a:lnTo>
                    <a:pt x="1186" y="3786"/>
                  </a:lnTo>
                  <a:cubicBezTo>
                    <a:pt x="1186" y="3786"/>
                    <a:pt x="1187" y="3786"/>
                    <a:pt x="1188" y="3787"/>
                  </a:cubicBezTo>
                  <a:cubicBezTo>
                    <a:pt x="1182" y="3781"/>
                    <a:pt x="1177" y="3776"/>
                    <a:pt x="1177" y="3776"/>
                  </a:cubicBezTo>
                  <a:lnTo>
                    <a:pt x="1165" y="3776"/>
                  </a:lnTo>
                  <a:cubicBezTo>
                    <a:pt x="1165" y="3770"/>
                    <a:pt x="1165" y="3770"/>
                    <a:pt x="1160" y="3770"/>
                  </a:cubicBezTo>
                  <a:cubicBezTo>
                    <a:pt x="1160" y="3770"/>
                    <a:pt x="1165" y="3770"/>
                    <a:pt x="1165" y="3764"/>
                  </a:cubicBezTo>
                  <a:cubicBezTo>
                    <a:pt x="1171" y="3764"/>
                    <a:pt x="1171" y="3759"/>
                    <a:pt x="1171" y="3753"/>
                  </a:cubicBezTo>
                  <a:cubicBezTo>
                    <a:pt x="1188" y="3736"/>
                    <a:pt x="1205" y="3725"/>
                    <a:pt x="1221" y="3725"/>
                  </a:cubicBezTo>
                  <a:cubicBezTo>
                    <a:pt x="1294" y="3658"/>
                    <a:pt x="1361" y="3596"/>
                    <a:pt x="1434" y="3535"/>
                  </a:cubicBezTo>
                  <a:lnTo>
                    <a:pt x="1434" y="3535"/>
                  </a:lnTo>
                  <a:cubicBezTo>
                    <a:pt x="1445" y="3557"/>
                    <a:pt x="1356" y="3596"/>
                    <a:pt x="1373" y="3613"/>
                  </a:cubicBezTo>
                  <a:cubicBezTo>
                    <a:pt x="1434" y="3557"/>
                    <a:pt x="1462" y="3512"/>
                    <a:pt x="1535" y="3462"/>
                  </a:cubicBezTo>
                  <a:cubicBezTo>
                    <a:pt x="1538" y="3460"/>
                    <a:pt x="1539" y="3459"/>
                    <a:pt x="1540" y="3459"/>
                  </a:cubicBezTo>
                  <a:lnTo>
                    <a:pt x="1540" y="3459"/>
                  </a:lnTo>
                  <a:cubicBezTo>
                    <a:pt x="1545" y="3459"/>
                    <a:pt x="1528" y="3480"/>
                    <a:pt x="1524" y="3484"/>
                  </a:cubicBezTo>
                  <a:cubicBezTo>
                    <a:pt x="1585" y="3428"/>
                    <a:pt x="1658" y="3389"/>
                    <a:pt x="1709" y="3333"/>
                  </a:cubicBezTo>
                  <a:lnTo>
                    <a:pt x="1709" y="3333"/>
                  </a:lnTo>
                  <a:cubicBezTo>
                    <a:pt x="1714" y="3333"/>
                    <a:pt x="1709" y="3339"/>
                    <a:pt x="1703" y="3344"/>
                  </a:cubicBezTo>
                  <a:cubicBezTo>
                    <a:pt x="1714" y="3339"/>
                    <a:pt x="1731" y="3328"/>
                    <a:pt x="1725" y="3322"/>
                  </a:cubicBezTo>
                  <a:lnTo>
                    <a:pt x="1725" y="3322"/>
                  </a:lnTo>
                  <a:lnTo>
                    <a:pt x="1714" y="3333"/>
                  </a:lnTo>
                  <a:cubicBezTo>
                    <a:pt x="1687" y="3333"/>
                    <a:pt x="1740" y="3274"/>
                    <a:pt x="1742" y="3266"/>
                  </a:cubicBezTo>
                  <a:lnTo>
                    <a:pt x="1742" y="3266"/>
                  </a:lnTo>
                  <a:cubicBezTo>
                    <a:pt x="1741" y="3273"/>
                    <a:pt x="1743" y="3275"/>
                    <a:pt x="1746" y="3275"/>
                  </a:cubicBezTo>
                  <a:cubicBezTo>
                    <a:pt x="1756" y="3275"/>
                    <a:pt x="1776" y="3259"/>
                    <a:pt x="1787" y="3259"/>
                  </a:cubicBezTo>
                  <a:cubicBezTo>
                    <a:pt x="1793" y="3259"/>
                    <a:pt x="1796" y="3263"/>
                    <a:pt x="1793" y="3277"/>
                  </a:cubicBezTo>
                  <a:cubicBezTo>
                    <a:pt x="1798" y="3272"/>
                    <a:pt x="1809" y="3260"/>
                    <a:pt x="1804" y="3255"/>
                  </a:cubicBezTo>
                  <a:cubicBezTo>
                    <a:pt x="1808" y="3252"/>
                    <a:pt x="1812" y="3251"/>
                    <a:pt x="1814" y="3251"/>
                  </a:cubicBezTo>
                  <a:cubicBezTo>
                    <a:pt x="1818" y="3251"/>
                    <a:pt x="1818" y="3254"/>
                    <a:pt x="1815" y="3260"/>
                  </a:cubicBezTo>
                  <a:cubicBezTo>
                    <a:pt x="1854" y="3227"/>
                    <a:pt x="1832" y="3227"/>
                    <a:pt x="1871" y="3199"/>
                  </a:cubicBezTo>
                  <a:lnTo>
                    <a:pt x="1871" y="3199"/>
                  </a:lnTo>
                  <a:cubicBezTo>
                    <a:pt x="1871" y="3204"/>
                    <a:pt x="1865" y="3210"/>
                    <a:pt x="1865" y="3216"/>
                  </a:cubicBezTo>
                  <a:cubicBezTo>
                    <a:pt x="1882" y="3199"/>
                    <a:pt x="1893" y="3176"/>
                    <a:pt x="1927" y="3154"/>
                  </a:cubicBezTo>
                  <a:cubicBezTo>
                    <a:pt x="1927" y="3154"/>
                    <a:pt x="1933" y="3154"/>
                    <a:pt x="1927" y="3165"/>
                  </a:cubicBezTo>
                  <a:cubicBezTo>
                    <a:pt x="1983" y="3120"/>
                    <a:pt x="2005" y="3070"/>
                    <a:pt x="2073" y="3031"/>
                  </a:cubicBezTo>
                  <a:lnTo>
                    <a:pt x="2073" y="3031"/>
                  </a:lnTo>
                  <a:cubicBezTo>
                    <a:pt x="2071" y="3038"/>
                    <a:pt x="2072" y="3041"/>
                    <a:pt x="2076" y="3041"/>
                  </a:cubicBezTo>
                  <a:cubicBezTo>
                    <a:pt x="2082" y="3041"/>
                    <a:pt x="2097" y="3029"/>
                    <a:pt x="2106" y="3029"/>
                  </a:cubicBezTo>
                  <a:cubicBezTo>
                    <a:pt x="2108" y="3029"/>
                    <a:pt x="2110" y="3029"/>
                    <a:pt x="2112" y="3031"/>
                  </a:cubicBezTo>
                  <a:lnTo>
                    <a:pt x="2140" y="3003"/>
                  </a:lnTo>
                  <a:lnTo>
                    <a:pt x="2123" y="3003"/>
                  </a:lnTo>
                  <a:cubicBezTo>
                    <a:pt x="2151" y="2986"/>
                    <a:pt x="2173" y="2952"/>
                    <a:pt x="2201" y="2941"/>
                  </a:cubicBezTo>
                  <a:lnTo>
                    <a:pt x="2201" y="2941"/>
                  </a:lnTo>
                  <a:lnTo>
                    <a:pt x="2185" y="2963"/>
                  </a:lnTo>
                  <a:lnTo>
                    <a:pt x="2235" y="2919"/>
                  </a:lnTo>
                  <a:lnTo>
                    <a:pt x="2201" y="2935"/>
                  </a:lnTo>
                  <a:cubicBezTo>
                    <a:pt x="2224" y="2907"/>
                    <a:pt x="2185" y="2919"/>
                    <a:pt x="2224" y="2896"/>
                  </a:cubicBezTo>
                  <a:lnTo>
                    <a:pt x="2224" y="2896"/>
                  </a:lnTo>
                  <a:cubicBezTo>
                    <a:pt x="2223" y="2897"/>
                    <a:pt x="2223" y="2897"/>
                    <a:pt x="2223" y="2897"/>
                  </a:cubicBezTo>
                  <a:cubicBezTo>
                    <a:pt x="2224" y="2897"/>
                    <a:pt x="2254" y="2873"/>
                    <a:pt x="2274" y="2868"/>
                  </a:cubicBezTo>
                  <a:cubicBezTo>
                    <a:pt x="2285" y="2851"/>
                    <a:pt x="2297" y="2840"/>
                    <a:pt x="2319" y="2823"/>
                  </a:cubicBezTo>
                  <a:cubicBezTo>
                    <a:pt x="2330" y="2823"/>
                    <a:pt x="2330" y="2846"/>
                    <a:pt x="2336" y="2846"/>
                  </a:cubicBezTo>
                  <a:cubicBezTo>
                    <a:pt x="2341" y="2824"/>
                    <a:pt x="2394" y="2792"/>
                    <a:pt x="2408" y="2764"/>
                  </a:cubicBezTo>
                  <a:lnTo>
                    <a:pt x="2408" y="2764"/>
                  </a:lnTo>
                  <a:cubicBezTo>
                    <a:pt x="2404" y="2774"/>
                    <a:pt x="2409" y="2779"/>
                    <a:pt x="2414" y="2779"/>
                  </a:cubicBezTo>
                  <a:lnTo>
                    <a:pt x="2420" y="2762"/>
                  </a:lnTo>
                  <a:cubicBezTo>
                    <a:pt x="2425" y="2756"/>
                    <a:pt x="2430" y="2753"/>
                    <a:pt x="2432" y="2753"/>
                  </a:cubicBezTo>
                  <a:cubicBezTo>
                    <a:pt x="2435" y="2753"/>
                    <a:pt x="2437" y="2756"/>
                    <a:pt x="2437" y="2762"/>
                  </a:cubicBezTo>
                  <a:cubicBezTo>
                    <a:pt x="2481" y="2728"/>
                    <a:pt x="2414" y="2751"/>
                    <a:pt x="2465" y="2723"/>
                  </a:cubicBezTo>
                  <a:lnTo>
                    <a:pt x="2465" y="2723"/>
                  </a:lnTo>
                  <a:cubicBezTo>
                    <a:pt x="2465" y="2728"/>
                    <a:pt x="2465" y="2728"/>
                    <a:pt x="2459" y="2734"/>
                  </a:cubicBezTo>
                  <a:cubicBezTo>
                    <a:pt x="2509" y="2700"/>
                    <a:pt x="2549" y="2655"/>
                    <a:pt x="2593" y="2627"/>
                  </a:cubicBezTo>
                  <a:lnTo>
                    <a:pt x="2593" y="2627"/>
                  </a:lnTo>
                  <a:cubicBezTo>
                    <a:pt x="2621" y="2633"/>
                    <a:pt x="2560" y="2661"/>
                    <a:pt x="2582" y="2661"/>
                  </a:cubicBezTo>
                  <a:cubicBezTo>
                    <a:pt x="2644" y="2611"/>
                    <a:pt x="2705" y="2543"/>
                    <a:pt x="2767" y="2499"/>
                  </a:cubicBezTo>
                  <a:lnTo>
                    <a:pt x="2767" y="2499"/>
                  </a:lnTo>
                  <a:lnTo>
                    <a:pt x="2756" y="2504"/>
                  </a:lnTo>
                  <a:cubicBezTo>
                    <a:pt x="2751" y="2483"/>
                    <a:pt x="2799" y="2482"/>
                    <a:pt x="2828" y="2455"/>
                  </a:cubicBezTo>
                  <a:lnTo>
                    <a:pt x="2828" y="2455"/>
                  </a:lnTo>
                  <a:cubicBezTo>
                    <a:pt x="2826" y="2460"/>
                    <a:pt x="2829" y="2465"/>
                    <a:pt x="2829" y="2465"/>
                  </a:cubicBezTo>
                  <a:cubicBezTo>
                    <a:pt x="2873" y="2431"/>
                    <a:pt x="2913" y="2392"/>
                    <a:pt x="2974" y="2336"/>
                  </a:cubicBezTo>
                  <a:lnTo>
                    <a:pt x="2974" y="2336"/>
                  </a:lnTo>
                  <a:lnTo>
                    <a:pt x="2969" y="2347"/>
                  </a:lnTo>
                  <a:cubicBezTo>
                    <a:pt x="2997" y="2336"/>
                    <a:pt x="3036" y="2303"/>
                    <a:pt x="3064" y="2280"/>
                  </a:cubicBezTo>
                  <a:cubicBezTo>
                    <a:pt x="3069" y="2269"/>
                    <a:pt x="3086" y="2258"/>
                    <a:pt x="3069" y="2258"/>
                  </a:cubicBezTo>
                  <a:cubicBezTo>
                    <a:pt x="3176" y="2224"/>
                    <a:pt x="3215" y="2123"/>
                    <a:pt x="3310" y="2090"/>
                  </a:cubicBezTo>
                  <a:lnTo>
                    <a:pt x="3310" y="2090"/>
                  </a:lnTo>
                  <a:cubicBezTo>
                    <a:pt x="3301" y="2099"/>
                    <a:pt x="3296" y="2108"/>
                    <a:pt x="3297" y="2108"/>
                  </a:cubicBezTo>
                  <a:cubicBezTo>
                    <a:pt x="3297" y="2108"/>
                    <a:pt x="3298" y="2108"/>
                    <a:pt x="3299" y="2107"/>
                  </a:cubicBezTo>
                  <a:lnTo>
                    <a:pt x="3355" y="2056"/>
                  </a:lnTo>
                  <a:cubicBezTo>
                    <a:pt x="3351" y="2054"/>
                    <a:pt x="3349" y="2054"/>
                    <a:pt x="3347" y="2054"/>
                  </a:cubicBezTo>
                  <a:cubicBezTo>
                    <a:pt x="3342" y="2054"/>
                    <a:pt x="3338" y="2056"/>
                    <a:pt x="3327" y="2056"/>
                  </a:cubicBezTo>
                  <a:cubicBezTo>
                    <a:pt x="3333" y="2045"/>
                    <a:pt x="3344" y="2028"/>
                    <a:pt x="3361" y="2017"/>
                  </a:cubicBezTo>
                  <a:lnTo>
                    <a:pt x="3361" y="2017"/>
                  </a:lnTo>
                  <a:cubicBezTo>
                    <a:pt x="3350" y="2031"/>
                    <a:pt x="3352" y="2035"/>
                    <a:pt x="3360" y="2035"/>
                  </a:cubicBezTo>
                  <a:cubicBezTo>
                    <a:pt x="3368" y="2035"/>
                    <a:pt x="3380" y="2031"/>
                    <a:pt x="3389" y="2028"/>
                  </a:cubicBezTo>
                  <a:cubicBezTo>
                    <a:pt x="3383" y="2028"/>
                    <a:pt x="3389" y="2023"/>
                    <a:pt x="3383" y="2017"/>
                  </a:cubicBezTo>
                  <a:cubicBezTo>
                    <a:pt x="3428" y="2006"/>
                    <a:pt x="3378" y="1995"/>
                    <a:pt x="3428" y="1972"/>
                  </a:cubicBezTo>
                  <a:lnTo>
                    <a:pt x="3428" y="1978"/>
                  </a:lnTo>
                  <a:cubicBezTo>
                    <a:pt x="3445" y="1967"/>
                    <a:pt x="3456" y="1944"/>
                    <a:pt x="3473" y="1933"/>
                  </a:cubicBezTo>
                  <a:lnTo>
                    <a:pt x="3473" y="1933"/>
                  </a:lnTo>
                  <a:cubicBezTo>
                    <a:pt x="3490" y="1939"/>
                    <a:pt x="3462" y="1950"/>
                    <a:pt x="3467" y="1961"/>
                  </a:cubicBezTo>
                  <a:cubicBezTo>
                    <a:pt x="3490" y="1939"/>
                    <a:pt x="3501" y="1905"/>
                    <a:pt x="3529" y="1894"/>
                  </a:cubicBezTo>
                  <a:lnTo>
                    <a:pt x="3529" y="1894"/>
                  </a:lnTo>
                  <a:cubicBezTo>
                    <a:pt x="3523" y="1905"/>
                    <a:pt x="3506" y="1922"/>
                    <a:pt x="3501" y="1927"/>
                  </a:cubicBezTo>
                  <a:cubicBezTo>
                    <a:pt x="3534" y="1922"/>
                    <a:pt x="3534" y="1916"/>
                    <a:pt x="3551" y="1905"/>
                  </a:cubicBezTo>
                  <a:lnTo>
                    <a:pt x="3596" y="1877"/>
                  </a:lnTo>
                  <a:lnTo>
                    <a:pt x="3585" y="1883"/>
                  </a:lnTo>
                  <a:cubicBezTo>
                    <a:pt x="3595" y="1835"/>
                    <a:pt x="3641" y="1832"/>
                    <a:pt x="3669" y="1790"/>
                  </a:cubicBezTo>
                  <a:lnTo>
                    <a:pt x="3669" y="1790"/>
                  </a:lnTo>
                  <a:cubicBezTo>
                    <a:pt x="3661" y="1803"/>
                    <a:pt x="3661" y="1806"/>
                    <a:pt x="3664" y="1806"/>
                  </a:cubicBezTo>
                  <a:cubicBezTo>
                    <a:pt x="3666" y="1806"/>
                    <a:pt x="3670" y="1805"/>
                    <a:pt x="3673" y="1805"/>
                  </a:cubicBezTo>
                  <a:cubicBezTo>
                    <a:pt x="3676" y="1805"/>
                    <a:pt x="3679" y="1806"/>
                    <a:pt x="3680" y="1810"/>
                  </a:cubicBezTo>
                  <a:cubicBezTo>
                    <a:pt x="3694" y="1805"/>
                    <a:pt x="3707" y="1797"/>
                    <a:pt x="3712" y="1797"/>
                  </a:cubicBezTo>
                  <a:cubicBezTo>
                    <a:pt x="3713" y="1797"/>
                    <a:pt x="3714" y="1797"/>
                    <a:pt x="3714" y="1799"/>
                  </a:cubicBezTo>
                  <a:cubicBezTo>
                    <a:pt x="3725" y="1776"/>
                    <a:pt x="3753" y="1782"/>
                    <a:pt x="3770" y="1748"/>
                  </a:cubicBezTo>
                  <a:cubicBezTo>
                    <a:pt x="3774" y="1748"/>
                    <a:pt x="3784" y="1739"/>
                    <a:pt x="3789" y="1739"/>
                  </a:cubicBezTo>
                  <a:cubicBezTo>
                    <a:pt x="3791" y="1739"/>
                    <a:pt x="3792" y="1740"/>
                    <a:pt x="3792" y="1743"/>
                  </a:cubicBezTo>
                  <a:cubicBezTo>
                    <a:pt x="3800" y="1735"/>
                    <a:pt x="3801" y="1732"/>
                    <a:pt x="3799" y="1732"/>
                  </a:cubicBezTo>
                  <a:lnTo>
                    <a:pt x="3799" y="1732"/>
                  </a:lnTo>
                  <a:cubicBezTo>
                    <a:pt x="3796" y="1732"/>
                    <a:pt x="3786" y="1738"/>
                    <a:pt x="3782" y="1738"/>
                  </a:cubicBezTo>
                  <a:cubicBezTo>
                    <a:pt x="3781" y="1738"/>
                    <a:pt x="3781" y="1738"/>
                    <a:pt x="3781" y="1737"/>
                  </a:cubicBezTo>
                  <a:cubicBezTo>
                    <a:pt x="3814" y="1692"/>
                    <a:pt x="3887" y="1675"/>
                    <a:pt x="3932" y="1614"/>
                  </a:cubicBezTo>
                  <a:cubicBezTo>
                    <a:pt x="3977" y="1569"/>
                    <a:pt x="3977" y="1552"/>
                    <a:pt x="4022" y="1513"/>
                  </a:cubicBezTo>
                  <a:cubicBezTo>
                    <a:pt x="4024" y="1511"/>
                    <a:pt x="4026" y="1511"/>
                    <a:pt x="4027" y="1511"/>
                  </a:cubicBezTo>
                  <a:lnTo>
                    <a:pt x="4027" y="1511"/>
                  </a:lnTo>
                  <a:cubicBezTo>
                    <a:pt x="4032" y="1511"/>
                    <a:pt x="4016" y="1535"/>
                    <a:pt x="4016" y="1535"/>
                  </a:cubicBezTo>
                  <a:cubicBezTo>
                    <a:pt x="4044" y="1519"/>
                    <a:pt x="4066" y="1502"/>
                    <a:pt x="4083" y="1479"/>
                  </a:cubicBezTo>
                  <a:cubicBezTo>
                    <a:pt x="4083" y="1485"/>
                    <a:pt x="4085" y="1486"/>
                    <a:pt x="4087" y="1486"/>
                  </a:cubicBezTo>
                  <a:cubicBezTo>
                    <a:pt x="4090" y="1486"/>
                    <a:pt x="4094" y="1485"/>
                    <a:pt x="4100" y="1485"/>
                  </a:cubicBezTo>
                  <a:cubicBezTo>
                    <a:pt x="4117" y="1468"/>
                    <a:pt x="4106" y="1463"/>
                    <a:pt x="4134" y="1446"/>
                  </a:cubicBezTo>
                  <a:lnTo>
                    <a:pt x="4134" y="1446"/>
                  </a:lnTo>
                  <a:cubicBezTo>
                    <a:pt x="4134" y="1457"/>
                    <a:pt x="4128" y="1468"/>
                    <a:pt x="4122" y="1479"/>
                  </a:cubicBezTo>
                  <a:cubicBezTo>
                    <a:pt x="4145" y="1457"/>
                    <a:pt x="4162" y="1435"/>
                    <a:pt x="4184" y="1412"/>
                  </a:cubicBezTo>
                  <a:lnTo>
                    <a:pt x="4184" y="1412"/>
                  </a:lnTo>
                  <a:cubicBezTo>
                    <a:pt x="4195" y="1412"/>
                    <a:pt x="4178" y="1435"/>
                    <a:pt x="4173" y="1440"/>
                  </a:cubicBezTo>
                  <a:cubicBezTo>
                    <a:pt x="4182" y="1430"/>
                    <a:pt x="4195" y="1419"/>
                    <a:pt x="4207" y="1407"/>
                  </a:cubicBezTo>
                  <a:lnTo>
                    <a:pt x="4207" y="1407"/>
                  </a:lnTo>
                  <a:cubicBezTo>
                    <a:pt x="4202" y="1410"/>
                    <a:pt x="4197" y="1411"/>
                    <a:pt x="4193" y="1411"/>
                  </a:cubicBezTo>
                  <a:cubicBezTo>
                    <a:pt x="4188" y="1411"/>
                    <a:pt x="4184" y="1409"/>
                    <a:pt x="4184" y="1407"/>
                  </a:cubicBezTo>
                  <a:lnTo>
                    <a:pt x="4195" y="1395"/>
                  </a:lnTo>
                  <a:cubicBezTo>
                    <a:pt x="4192" y="1394"/>
                    <a:pt x="4190" y="1394"/>
                    <a:pt x="4187" y="1394"/>
                  </a:cubicBezTo>
                  <a:cubicBezTo>
                    <a:pt x="4157" y="1394"/>
                    <a:pt x="4131" y="1448"/>
                    <a:pt x="4100" y="1474"/>
                  </a:cubicBezTo>
                  <a:lnTo>
                    <a:pt x="4100" y="1446"/>
                  </a:lnTo>
                  <a:lnTo>
                    <a:pt x="4078" y="1485"/>
                  </a:lnTo>
                  <a:cubicBezTo>
                    <a:pt x="4066" y="1485"/>
                    <a:pt x="4055" y="1485"/>
                    <a:pt x="4066" y="1468"/>
                  </a:cubicBezTo>
                  <a:lnTo>
                    <a:pt x="4066" y="1468"/>
                  </a:lnTo>
                  <a:cubicBezTo>
                    <a:pt x="4038" y="1479"/>
                    <a:pt x="4050" y="1491"/>
                    <a:pt x="4022" y="1496"/>
                  </a:cubicBezTo>
                  <a:lnTo>
                    <a:pt x="4005" y="1519"/>
                  </a:lnTo>
                  <a:cubicBezTo>
                    <a:pt x="4005" y="1511"/>
                    <a:pt x="3997" y="1508"/>
                    <a:pt x="3997" y="1506"/>
                  </a:cubicBezTo>
                  <a:lnTo>
                    <a:pt x="3997" y="1506"/>
                  </a:lnTo>
                  <a:cubicBezTo>
                    <a:pt x="3959" y="1529"/>
                    <a:pt x="3947" y="1563"/>
                    <a:pt x="3921" y="1563"/>
                  </a:cubicBezTo>
                  <a:lnTo>
                    <a:pt x="3926" y="1558"/>
                  </a:lnTo>
                  <a:lnTo>
                    <a:pt x="3926" y="1558"/>
                  </a:lnTo>
                  <a:cubicBezTo>
                    <a:pt x="3870" y="1608"/>
                    <a:pt x="3926" y="1575"/>
                    <a:pt x="3893" y="1619"/>
                  </a:cubicBezTo>
                  <a:lnTo>
                    <a:pt x="3842" y="1619"/>
                  </a:lnTo>
                  <a:lnTo>
                    <a:pt x="3848" y="1631"/>
                  </a:lnTo>
                  <a:cubicBezTo>
                    <a:pt x="3844" y="1634"/>
                    <a:pt x="3835" y="1641"/>
                    <a:pt x="3830" y="1641"/>
                  </a:cubicBezTo>
                  <a:cubicBezTo>
                    <a:pt x="3827" y="1641"/>
                    <a:pt x="3826" y="1640"/>
                    <a:pt x="3826" y="1636"/>
                  </a:cubicBezTo>
                  <a:cubicBezTo>
                    <a:pt x="3817" y="1650"/>
                    <a:pt x="3820" y="1652"/>
                    <a:pt x="3823" y="1652"/>
                  </a:cubicBezTo>
                  <a:cubicBezTo>
                    <a:pt x="3824" y="1652"/>
                    <a:pt x="3825" y="1651"/>
                    <a:pt x="3826" y="1651"/>
                  </a:cubicBezTo>
                  <a:cubicBezTo>
                    <a:pt x="3828" y="1651"/>
                    <a:pt x="3830" y="1652"/>
                    <a:pt x="3826" y="1659"/>
                  </a:cubicBezTo>
                  <a:cubicBezTo>
                    <a:pt x="3796" y="1668"/>
                    <a:pt x="3759" y="1712"/>
                    <a:pt x="3738" y="1712"/>
                  </a:cubicBezTo>
                  <a:cubicBezTo>
                    <a:pt x="3735" y="1712"/>
                    <a:pt x="3733" y="1711"/>
                    <a:pt x="3730" y="1709"/>
                  </a:cubicBezTo>
                  <a:lnTo>
                    <a:pt x="3730" y="1709"/>
                  </a:lnTo>
                  <a:cubicBezTo>
                    <a:pt x="3729" y="1713"/>
                    <a:pt x="3731" y="1715"/>
                    <a:pt x="3733" y="1715"/>
                  </a:cubicBezTo>
                  <a:cubicBezTo>
                    <a:pt x="3737" y="1715"/>
                    <a:pt x="3742" y="1713"/>
                    <a:pt x="3745" y="1713"/>
                  </a:cubicBezTo>
                  <a:cubicBezTo>
                    <a:pt x="3748" y="1713"/>
                    <a:pt x="3747" y="1715"/>
                    <a:pt x="3736" y="1726"/>
                  </a:cubicBezTo>
                  <a:cubicBezTo>
                    <a:pt x="3734" y="1725"/>
                    <a:pt x="3731" y="1724"/>
                    <a:pt x="3729" y="1724"/>
                  </a:cubicBezTo>
                  <a:cubicBezTo>
                    <a:pt x="3711" y="1724"/>
                    <a:pt x="3699" y="1761"/>
                    <a:pt x="3669" y="1771"/>
                  </a:cubicBezTo>
                  <a:cubicBezTo>
                    <a:pt x="3669" y="1758"/>
                    <a:pt x="3686" y="1745"/>
                    <a:pt x="3678" y="1745"/>
                  </a:cubicBezTo>
                  <a:cubicBezTo>
                    <a:pt x="3675" y="1745"/>
                    <a:pt x="3671" y="1746"/>
                    <a:pt x="3663" y="1748"/>
                  </a:cubicBezTo>
                  <a:cubicBezTo>
                    <a:pt x="3663" y="1776"/>
                    <a:pt x="3613" y="1787"/>
                    <a:pt x="3590" y="1804"/>
                  </a:cubicBezTo>
                  <a:cubicBezTo>
                    <a:pt x="3602" y="1821"/>
                    <a:pt x="3546" y="1849"/>
                    <a:pt x="3512" y="1883"/>
                  </a:cubicBezTo>
                  <a:cubicBezTo>
                    <a:pt x="3512" y="1882"/>
                    <a:pt x="3512" y="1882"/>
                    <a:pt x="3511" y="1882"/>
                  </a:cubicBezTo>
                  <a:cubicBezTo>
                    <a:pt x="3504" y="1882"/>
                    <a:pt x="3432" y="1929"/>
                    <a:pt x="3400" y="1950"/>
                  </a:cubicBezTo>
                  <a:lnTo>
                    <a:pt x="3394" y="1950"/>
                  </a:lnTo>
                  <a:cubicBezTo>
                    <a:pt x="3400" y="1967"/>
                    <a:pt x="3361" y="1989"/>
                    <a:pt x="3338" y="2011"/>
                  </a:cubicBezTo>
                  <a:cubicBezTo>
                    <a:pt x="3333" y="2006"/>
                    <a:pt x="3333" y="2000"/>
                    <a:pt x="3344" y="1983"/>
                  </a:cubicBezTo>
                  <a:lnTo>
                    <a:pt x="3344" y="1983"/>
                  </a:lnTo>
                  <a:lnTo>
                    <a:pt x="3322" y="2000"/>
                  </a:lnTo>
                  <a:cubicBezTo>
                    <a:pt x="3322" y="2011"/>
                    <a:pt x="3316" y="2017"/>
                    <a:pt x="3299" y="2034"/>
                  </a:cubicBezTo>
                  <a:lnTo>
                    <a:pt x="3299" y="2017"/>
                  </a:lnTo>
                  <a:cubicBezTo>
                    <a:pt x="3266" y="2045"/>
                    <a:pt x="3238" y="2079"/>
                    <a:pt x="3193" y="2107"/>
                  </a:cubicBezTo>
                  <a:cubicBezTo>
                    <a:pt x="3198" y="2118"/>
                    <a:pt x="3249" y="2107"/>
                    <a:pt x="3204" y="2146"/>
                  </a:cubicBezTo>
                  <a:cubicBezTo>
                    <a:pt x="3199" y="2146"/>
                    <a:pt x="3193" y="2136"/>
                    <a:pt x="3202" y="2126"/>
                  </a:cubicBezTo>
                  <a:lnTo>
                    <a:pt x="3202" y="2126"/>
                  </a:lnTo>
                  <a:cubicBezTo>
                    <a:pt x="3197" y="2131"/>
                    <a:pt x="3191" y="2141"/>
                    <a:pt x="3182" y="2146"/>
                  </a:cubicBezTo>
                  <a:lnTo>
                    <a:pt x="3193" y="2123"/>
                  </a:lnTo>
                  <a:lnTo>
                    <a:pt x="3193" y="2123"/>
                  </a:lnTo>
                  <a:cubicBezTo>
                    <a:pt x="3170" y="2135"/>
                    <a:pt x="3187" y="2135"/>
                    <a:pt x="3176" y="2146"/>
                  </a:cubicBezTo>
                  <a:cubicBezTo>
                    <a:pt x="3175" y="2145"/>
                    <a:pt x="3173" y="2144"/>
                    <a:pt x="3172" y="2144"/>
                  </a:cubicBezTo>
                  <a:cubicBezTo>
                    <a:pt x="3167" y="2144"/>
                    <a:pt x="3162" y="2147"/>
                    <a:pt x="3158" y="2147"/>
                  </a:cubicBezTo>
                  <a:cubicBezTo>
                    <a:pt x="3156" y="2147"/>
                    <a:pt x="3155" y="2147"/>
                    <a:pt x="3154" y="2146"/>
                  </a:cubicBezTo>
                  <a:cubicBezTo>
                    <a:pt x="3159" y="2140"/>
                    <a:pt x="3170" y="2135"/>
                    <a:pt x="3176" y="2129"/>
                  </a:cubicBezTo>
                  <a:lnTo>
                    <a:pt x="3176" y="2129"/>
                  </a:lnTo>
                  <a:cubicBezTo>
                    <a:pt x="3159" y="2140"/>
                    <a:pt x="3131" y="2151"/>
                    <a:pt x="3120" y="2151"/>
                  </a:cubicBezTo>
                  <a:cubicBezTo>
                    <a:pt x="3125" y="2157"/>
                    <a:pt x="3131" y="2163"/>
                    <a:pt x="3114" y="2174"/>
                  </a:cubicBezTo>
                  <a:cubicBezTo>
                    <a:pt x="3104" y="2182"/>
                    <a:pt x="3099" y="2184"/>
                    <a:pt x="3096" y="2184"/>
                  </a:cubicBezTo>
                  <a:cubicBezTo>
                    <a:pt x="3092" y="2184"/>
                    <a:pt x="3090" y="2182"/>
                    <a:pt x="3086" y="2182"/>
                  </a:cubicBezTo>
                  <a:cubicBezTo>
                    <a:pt x="3084" y="2182"/>
                    <a:pt x="3080" y="2182"/>
                    <a:pt x="3075" y="2185"/>
                  </a:cubicBezTo>
                  <a:cubicBezTo>
                    <a:pt x="3075" y="2196"/>
                    <a:pt x="3047" y="2207"/>
                    <a:pt x="3058" y="2219"/>
                  </a:cubicBezTo>
                  <a:cubicBezTo>
                    <a:pt x="3055" y="2220"/>
                    <a:pt x="3051" y="2221"/>
                    <a:pt x="3049" y="2221"/>
                  </a:cubicBezTo>
                  <a:cubicBezTo>
                    <a:pt x="3043" y="2221"/>
                    <a:pt x="3040" y="2219"/>
                    <a:pt x="3036" y="2219"/>
                  </a:cubicBezTo>
                  <a:cubicBezTo>
                    <a:pt x="3019" y="2235"/>
                    <a:pt x="2957" y="2280"/>
                    <a:pt x="2985" y="2280"/>
                  </a:cubicBezTo>
                  <a:cubicBezTo>
                    <a:pt x="2941" y="2331"/>
                    <a:pt x="2868" y="2359"/>
                    <a:pt x="2812" y="2409"/>
                  </a:cubicBezTo>
                  <a:lnTo>
                    <a:pt x="2812" y="2403"/>
                  </a:lnTo>
                  <a:cubicBezTo>
                    <a:pt x="2784" y="2431"/>
                    <a:pt x="2739" y="2465"/>
                    <a:pt x="2722" y="2487"/>
                  </a:cubicBezTo>
                  <a:cubicBezTo>
                    <a:pt x="2716" y="2494"/>
                    <a:pt x="2707" y="2497"/>
                    <a:pt x="2701" y="2497"/>
                  </a:cubicBezTo>
                  <a:cubicBezTo>
                    <a:pt x="2697" y="2497"/>
                    <a:pt x="2694" y="2495"/>
                    <a:pt x="2694" y="2493"/>
                  </a:cubicBezTo>
                  <a:cubicBezTo>
                    <a:pt x="2672" y="2515"/>
                    <a:pt x="2672" y="2521"/>
                    <a:pt x="2633" y="2543"/>
                  </a:cubicBezTo>
                  <a:cubicBezTo>
                    <a:pt x="2641" y="2529"/>
                    <a:pt x="2637" y="2529"/>
                    <a:pt x="2635" y="2529"/>
                  </a:cubicBezTo>
                  <a:cubicBezTo>
                    <a:pt x="2634" y="2529"/>
                    <a:pt x="2635" y="2529"/>
                    <a:pt x="2655" y="2515"/>
                  </a:cubicBezTo>
                  <a:lnTo>
                    <a:pt x="2655" y="2515"/>
                  </a:lnTo>
                  <a:cubicBezTo>
                    <a:pt x="2616" y="2538"/>
                    <a:pt x="2605" y="2538"/>
                    <a:pt x="2577" y="2577"/>
                  </a:cubicBezTo>
                  <a:cubicBezTo>
                    <a:pt x="2578" y="2573"/>
                    <a:pt x="2577" y="2571"/>
                    <a:pt x="2574" y="2571"/>
                  </a:cubicBezTo>
                  <a:cubicBezTo>
                    <a:pt x="2564" y="2571"/>
                    <a:pt x="2540" y="2587"/>
                    <a:pt x="2532" y="2599"/>
                  </a:cubicBezTo>
                  <a:lnTo>
                    <a:pt x="2560" y="2588"/>
                  </a:lnTo>
                  <a:lnTo>
                    <a:pt x="2560" y="2588"/>
                  </a:lnTo>
                  <a:cubicBezTo>
                    <a:pt x="2543" y="2599"/>
                    <a:pt x="2526" y="2611"/>
                    <a:pt x="2509" y="2622"/>
                  </a:cubicBezTo>
                  <a:lnTo>
                    <a:pt x="2509" y="2605"/>
                  </a:lnTo>
                  <a:cubicBezTo>
                    <a:pt x="2431" y="2644"/>
                    <a:pt x="2409" y="2723"/>
                    <a:pt x="2336" y="2739"/>
                  </a:cubicBezTo>
                  <a:cubicBezTo>
                    <a:pt x="2333" y="2744"/>
                    <a:pt x="2334" y="2746"/>
                    <a:pt x="2336" y="2746"/>
                  </a:cubicBezTo>
                  <a:cubicBezTo>
                    <a:pt x="2343" y="2746"/>
                    <a:pt x="2362" y="2733"/>
                    <a:pt x="2369" y="2733"/>
                  </a:cubicBezTo>
                  <a:cubicBezTo>
                    <a:pt x="2371" y="2733"/>
                    <a:pt x="2372" y="2735"/>
                    <a:pt x="2369" y="2739"/>
                  </a:cubicBezTo>
                  <a:cubicBezTo>
                    <a:pt x="2341" y="2762"/>
                    <a:pt x="2291" y="2767"/>
                    <a:pt x="2285" y="2773"/>
                  </a:cubicBezTo>
                  <a:cubicBezTo>
                    <a:pt x="2235" y="2801"/>
                    <a:pt x="2257" y="2823"/>
                    <a:pt x="2207" y="2851"/>
                  </a:cubicBezTo>
                  <a:cubicBezTo>
                    <a:pt x="2218" y="2851"/>
                    <a:pt x="2235" y="2857"/>
                    <a:pt x="2201" y="2891"/>
                  </a:cubicBezTo>
                  <a:cubicBezTo>
                    <a:pt x="2192" y="2898"/>
                    <a:pt x="2183" y="2901"/>
                    <a:pt x="2176" y="2901"/>
                  </a:cubicBezTo>
                  <a:cubicBezTo>
                    <a:pt x="2163" y="2901"/>
                    <a:pt x="2157" y="2890"/>
                    <a:pt x="2168" y="2879"/>
                  </a:cubicBezTo>
                  <a:cubicBezTo>
                    <a:pt x="2173" y="2874"/>
                    <a:pt x="2179" y="2874"/>
                    <a:pt x="2179" y="2874"/>
                  </a:cubicBezTo>
                  <a:cubicBezTo>
                    <a:pt x="2189" y="2869"/>
                    <a:pt x="2198" y="2856"/>
                    <a:pt x="2190" y="2856"/>
                  </a:cubicBezTo>
                  <a:cubicBezTo>
                    <a:pt x="2189" y="2856"/>
                    <a:pt x="2187" y="2856"/>
                    <a:pt x="2185" y="2857"/>
                  </a:cubicBezTo>
                  <a:lnTo>
                    <a:pt x="2185" y="2868"/>
                  </a:lnTo>
                  <a:cubicBezTo>
                    <a:pt x="2171" y="2873"/>
                    <a:pt x="2140" y="2895"/>
                    <a:pt x="2131" y="2895"/>
                  </a:cubicBezTo>
                  <a:cubicBezTo>
                    <a:pt x="2128" y="2895"/>
                    <a:pt x="2128" y="2894"/>
                    <a:pt x="2129" y="2891"/>
                  </a:cubicBezTo>
                  <a:lnTo>
                    <a:pt x="2129" y="2891"/>
                  </a:lnTo>
                  <a:cubicBezTo>
                    <a:pt x="2117" y="2902"/>
                    <a:pt x="2116" y="2906"/>
                    <a:pt x="2120" y="2906"/>
                  </a:cubicBezTo>
                  <a:cubicBezTo>
                    <a:pt x="2121" y="2906"/>
                    <a:pt x="2125" y="2905"/>
                    <a:pt x="2129" y="2903"/>
                  </a:cubicBezTo>
                  <a:lnTo>
                    <a:pt x="2129" y="2903"/>
                  </a:lnTo>
                  <a:cubicBezTo>
                    <a:pt x="2096" y="2923"/>
                    <a:pt x="2075" y="2944"/>
                    <a:pt x="2039" y="2969"/>
                  </a:cubicBezTo>
                  <a:cubicBezTo>
                    <a:pt x="2045" y="2969"/>
                    <a:pt x="2056" y="2969"/>
                    <a:pt x="2050" y="2975"/>
                  </a:cubicBezTo>
                  <a:cubicBezTo>
                    <a:pt x="1983" y="3014"/>
                    <a:pt x="2028" y="3003"/>
                    <a:pt x="1989" y="3031"/>
                  </a:cubicBezTo>
                  <a:cubicBezTo>
                    <a:pt x="1984" y="3032"/>
                    <a:pt x="1981" y="3033"/>
                    <a:pt x="1979" y="3033"/>
                  </a:cubicBezTo>
                  <a:cubicBezTo>
                    <a:pt x="1972" y="3033"/>
                    <a:pt x="1972" y="3028"/>
                    <a:pt x="1970" y="3028"/>
                  </a:cubicBezTo>
                  <a:cubicBezTo>
                    <a:pt x="1967" y="3028"/>
                    <a:pt x="1963" y="3032"/>
                    <a:pt x="1949" y="3047"/>
                  </a:cubicBezTo>
                  <a:cubicBezTo>
                    <a:pt x="1942" y="3052"/>
                    <a:pt x="1938" y="3054"/>
                    <a:pt x="1935" y="3054"/>
                  </a:cubicBezTo>
                  <a:cubicBezTo>
                    <a:pt x="1927" y="3054"/>
                    <a:pt x="1935" y="3039"/>
                    <a:pt x="1944" y="3031"/>
                  </a:cubicBezTo>
                  <a:lnTo>
                    <a:pt x="1944" y="3031"/>
                  </a:lnTo>
                  <a:cubicBezTo>
                    <a:pt x="1910" y="3064"/>
                    <a:pt x="1865" y="3075"/>
                    <a:pt x="1843" y="3092"/>
                  </a:cubicBezTo>
                  <a:lnTo>
                    <a:pt x="1860" y="3076"/>
                  </a:lnTo>
                  <a:lnTo>
                    <a:pt x="1860" y="3076"/>
                  </a:lnTo>
                  <a:cubicBezTo>
                    <a:pt x="1854" y="3081"/>
                    <a:pt x="1843" y="3092"/>
                    <a:pt x="1832" y="3098"/>
                  </a:cubicBezTo>
                  <a:lnTo>
                    <a:pt x="1849" y="3098"/>
                  </a:lnTo>
                  <a:cubicBezTo>
                    <a:pt x="1840" y="3102"/>
                    <a:pt x="1830" y="3111"/>
                    <a:pt x="1827" y="3111"/>
                  </a:cubicBezTo>
                  <a:cubicBezTo>
                    <a:pt x="1827" y="3111"/>
                    <a:pt x="1826" y="3110"/>
                    <a:pt x="1826" y="3109"/>
                  </a:cubicBezTo>
                  <a:lnTo>
                    <a:pt x="1826" y="3109"/>
                  </a:lnTo>
                  <a:cubicBezTo>
                    <a:pt x="1821" y="3126"/>
                    <a:pt x="1843" y="3115"/>
                    <a:pt x="1826" y="3143"/>
                  </a:cubicBezTo>
                  <a:cubicBezTo>
                    <a:pt x="1811" y="3148"/>
                    <a:pt x="1790" y="3177"/>
                    <a:pt x="1774" y="3177"/>
                  </a:cubicBezTo>
                  <a:cubicBezTo>
                    <a:pt x="1773" y="3177"/>
                    <a:pt x="1771" y="3177"/>
                    <a:pt x="1770" y="3176"/>
                  </a:cubicBezTo>
                  <a:cubicBezTo>
                    <a:pt x="1821" y="3143"/>
                    <a:pt x="1759" y="3171"/>
                    <a:pt x="1798" y="3137"/>
                  </a:cubicBezTo>
                  <a:lnTo>
                    <a:pt x="1798" y="3137"/>
                  </a:lnTo>
                  <a:cubicBezTo>
                    <a:pt x="1787" y="3143"/>
                    <a:pt x="1781" y="3148"/>
                    <a:pt x="1765" y="3159"/>
                  </a:cubicBezTo>
                  <a:cubicBezTo>
                    <a:pt x="1765" y="3159"/>
                    <a:pt x="1765" y="3154"/>
                    <a:pt x="1770" y="3148"/>
                  </a:cubicBezTo>
                  <a:lnTo>
                    <a:pt x="1770" y="3148"/>
                  </a:lnTo>
                  <a:cubicBezTo>
                    <a:pt x="1714" y="3176"/>
                    <a:pt x="1759" y="3182"/>
                    <a:pt x="1709" y="3216"/>
                  </a:cubicBezTo>
                  <a:cubicBezTo>
                    <a:pt x="1709" y="3211"/>
                    <a:pt x="1706" y="3209"/>
                    <a:pt x="1702" y="3209"/>
                  </a:cubicBezTo>
                  <a:cubicBezTo>
                    <a:pt x="1697" y="3209"/>
                    <a:pt x="1687" y="3214"/>
                    <a:pt x="1681" y="3221"/>
                  </a:cubicBezTo>
                  <a:cubicBezTo>
                    <a:pt x="1687" y="3216"/>
                    <a:pt x="1691" y="3214"/>
                    <a:pt x="1694" y="3214"/>
                  </a:cubicBezTo>
                  <a:cubicBezTo>
                    <a:pt x="1702" y="3214"/>
                    <a:pt x="1698" y="3227"/>
                    <a:pt x="1686" y="3244"/>
                  </a:cubicBezTo>
                  <a:cubicBezTo>
                    <a:pt x="1653" y="3260"/>
                    <a:pt x="1658" y="3272"/>
                    <a:pt x="1641" y="3283"/>
                  </a:cubicBezTo>
                  <a:lnTo>
                    <a:pt x="1658" y="3272"/>
                  </a:lnTo>
                  <a:lnTo>
                    <a:pt x="1658" y="3272"/>
                  </a:lnTo>
                  <a:cubicBezTo>
                    <a:pt x="1658" y="3283"/>
                    <a:pt x="1641" y="3294"/>
                    <a:pt x="1625" y="3311"/>
                  </a:cubicBezTo>
                  <a:cubicBezTo>
                    <a:pt x="1620" y="3311"/>
                    <a:pt x="1636" y="3298"/>
                    <a:pt x="1633" y="3298"/>
                  </a:cubicBezTo>
                  <a:lnTo>
                    <a:pt x="1633" y="3298"/>
                  </a:lnTo>
                  <a:cubicBezTo>
                    <a:pt x="1633" y="3298"/>
                    <a:pt x="1632" y="3299"/>
                    <a:pt x="1630" y="3300"/>
                  </a:cubicBezTo>
                  <a:cubicBezTo>
                    <a:pt x="1613" y="3328"/>
                    <a:pt x="1569" y="3328"/>
                    <a:pt x="1541" y="3361"/>
                  </a:cubicBezTo>
                  <a:cubicBezTo>
                    <a:pt x="1538" y="3362"/>
                    <a:pt x="1536" y="3362"/>
                    <a:pt x="1534" y="3362"/>
                  </a:cubicBezTo>
                  <a:cubicBezTo>
                    <a:pt x="1527" y="3362"/>
                    <a:pt x="1527" y="3354"/>
                    <a:pt x="1519" y="3354"/>
                  </a:cubicBezTo>
                  <a:cubicBezTo>
                    <a:pt x="1517" y="3354"/>
                    <a:pt x="1515" y="3355"/>
                    <a:pt x="1513" y="3356"/>
                  </a:cubicBezTo>
                  <a:cubicBezTo>
                    <a:pt x="1485" y="3395"/>
                    <a:pt x="1468" y="3378"/>
                    <a:pt x="1434" y="3412"/>
                  </a:cubicBezTo>
                  <a:cubicBezTo>
                    <a:pt x="1451" y="3412"/>
                    <a:pt x="1451" y="3412"/>
                    <a:pt x="1429" y="3440"/>
                  </a:cubicBezTo>
                  <a:lnTo>
                    <a:pt x="1490" y="3384"/>
                  </a:lnTo>
                  <a:lnTo>
                    <a:pt x="1457" y="3428"/>
                  </a:lnTo>
                  <a:cubicBezTo>
                    <a:pt x="1479" y="3412"/>
                    <a:pt x="1496" y="3395"/>
                    <a:pt x="1507" y="3384"/>
                  </a:cubicBezTo>
                  <a:lnTo>
                    <a:pt x="1507" y="3384"/>
                  </a:lnTo>
                  <a:cubicBezTo>
                    <a:pt x="1496" y="3406"/>
                    <a:pt x="1496" y="3406"/>
                    <a:pt x="1507" y="3406"/>
                  </a:cubicBezTo>
                  <a:cubicBezTo>
                    <a:pt x="1473" y="3412"/>
                    <a:pt x="1462" y="3451"/>
                    <a:pt x="1423" y="3468"/>
                  </a:cubicBezTo>
                  <a:lnTo>
                    <a:pt x="1406" y="3445"/>
                  </a:lnTo>
                  <a:cubicBezTo>
                    <a:pt x="1356" y="3468"/>
                    <a:pt x="1333" y="3518"/>
                    <a:pt x="1272" y="3557"/>
                  </a:cubicBezTo>
                  <a:lnTo>
                    <a:pt x="1294" y="3546"/>
                  </a:lnTo>
                  <a:lnTo>
                    <a:pt x="1294" y="3546"/>
                  </a:lnTo>
                  <a:cubicBezTo>
                    <a:pt x="1294" y="3563"/>
                    <a:pt x="1261" y="3574"/>
                    <a:pt x="1244" y="3596"/>
                  </a:cubicBezTo>
                  <a:cubicBezTo>
                    <a:pt x="1241" y="3591"/>
                    <a:pt x="1235" y="3589"/>
                    <a:pt x="1229" y="3589"/>
                  </a:cubicBezTo>
                  <a:cubicBezTo>
                    <a:pt x="1223" y="3589"/>
                    <a:pt x="1216" y="3591"/>
                    <a:pt x="1210" y="3591"/>
                  </a:cubicBezTo>
                  <a:cubicBezTo>
                    <a:pt x="1216" y="3596"/>
                    <a:pt x="1165" y="3624"/>
                    <a:pt x="1171" y="3647"/>
                  </a:cubicBezTo>
                  <a:lnTo>
                    <a:pt x="1137" y="3658"/>
                  </a:lnTo>
                  <a:cubicBezTo>
                    <a:pt x="1126" y="3664"/>
                    <a:pt x="1121" y="3669"/>
                    <a:pt x="1115" y="3675"/>
                  </a:cubicBezTo>
                  <a:cubicBezTo>
                    <a:pt x="1109" y="3686"/>
                    <a:pt x="1104" y="3686"/>
                    <a:pt x="1098" y="3692"/>
                  </a:cubicBezTo>
                  <a:cubicBezTo>
                    <a:pt x="1087" y="3675"/>
                    <a:pt x="1076" y="3669"/>
                    <a:pt x="1070" y="3664"/>
                  </a:cubicBezTo>
                  <a:cubicBezTo>
                    <a:pt x="1067" y="3664"/>
                    <a:pt x="1059" y="3653"/>
                    <a:pt x="1053" y="3653"/>
                  </a:cubicBezTo>
                  <a:cubicBezTo>
                    <a:pt x="1050" y="3653"/>
                    <a:pt x="1048" y="3657"/>
                    <a:pt x="1048" y="3669"/>
                  </a:cubicBezTo>
                  <a:cubicBezTo>
                    <a:pt x="1048" y="3664"/>
                    <a:pt x="1053" y="3664"/>
                    <a:pt x="1053" y="3664"/>
                  </a:cubicBezTo>
                  <a:cubicBezTo>
                    <a:pt x="1059" y="3697"/>
                    <a:pt x="1053" y="3697"/>
                    <a:pt x="1053" y="3720"/>
                  </a:cubicBezTo>
                  <a:cubicBezTo>
                    <a:pt x="1048" y="3697"/>
                    <a:pt x="1042" y="3703"/>
                    <a:pt x="1036" y="3697"/>
                  </a:cubicBezTo>
                  <a:lnTo>
                    <a:pt x="1036" y="3697"/>
                  </a:lnTo>
                  <a:cubicBezTo>
                    <a:pt x="1042" y="3708"/>
                    <a:pt x="1036" y="3731"/>
                    <a:pt x="1048" y="3764"/>
                  </a:cubicBezTo>
                  <a:cubicBezTo>
                    <a:pt x="1042" y="3764"/>
                    <a:pt x="1036" y="3764"/>
                    <a:pt x="1020" y="3748"/>
                  </a:cubicBezTo>
                  <a:lnTo>
                    <a:pt x="1020" y="3748"/>
                  </a:lnTo>
                  <a:cubicBezTo>
                    <a:pt x="1025" y="3759"/>
                    <a:pt x="1031" y="3764"/>
                    <a:pt x="1036" y="3770"/>
                  </a:cubicBezTo>
                  <a:cubicBezTo>
                    <a:pt x="1031" y="3804"/>
                    <a:pt x="1059" y="3848"/>
                    <a:pt x="1053" y="3871"/>
                  </a:cubicBezTo>
                  <a:cubicBezTo>
                    <a:pt x="1042" y="3854"/>
                    <a:pt x="1036" y="3865"/>
                    <a:pt x="1031" y="3832"/>
                  </a:cubicBezTo>
                  <a:cubicBezTo>
                    <a:pt x="1031" y="3843"/>
                    <a:pt x="1025" y="3854"/>
                    <a:pt x="1031" y="3860"/>
                  </a:cubicBezTo>
                  <a:cubicBezTo>
                    <a:pt x="1025" y="3865"/>
                    <a:pt x="1042" y="3904"/>
                    <a:pt x="1031" y="3910"/>
                  </a:cubicBezTo>
                  <a:cubicBezTo>
                    <a:pt x="1031" y="3916"/>
                    <a:pt x="1042" y="3921"/>
                    <a:pt x="1036" y="3932"/>
                  </a:cubicBezTo>
                  <a:cubicBezTo>
                    <a:pt x="1036" y="3932"/>
                    <a:pt x="1036" y="3940"/>
                    <a:pt x="1042" y="3940"/>
                  </a:cubicBezTo>
                  <a:cubicBezTo>
                    <a:pt x="1044" y="3940"/>
                    <a:pt x="1045" y="3939"/>
                    <a:pt x="1048" y="3938"/>
                  </a:cubicBezTo>
                  <a:lnTo>
                    <a:pt x="1048" y="3938"/>
                  </a:lnTo>
                  <a:cubicBezTo>
                    <a:pt x="1020" y="3960"/>
                    <a:pt x="1042" y="4005"/>
                    <a:pt x="1008" y="4022"/>
                  </a:cubicBezTo>
                  <a:cubicBezTo>
                    <a:pt x="1008" y="4039"/>
                    <a:pt x="1003" y="4061"/>
                    <a:pt x="1003" y="4072"/>
                  </a:cubicBezTo>
                  <a:lnTo>
                    <a:pt x="997" y="4072"/>
                  </a:lnTo>
                  <a:cubicBezTo>
                    <a:pt x="986" y="4089"/>
                    <a:pt x="1020" y="4089"/>
                    <a:pt x="1003" y="4112"/>
                  </a:cubicBezTo>
                  <a:cubicBezTo>
                    <a:pt x="1001" y="4112"/>
                    <a:pt x="1000" y="4112"/>
                    <a:pt x="998" y="4112"/>
                  </a:cubicBezTo>
                  <a:cubicBezTo>
                    <a:pt x="991" y="4112"/>
                    <a:pt x="999" y="4099"/>
                    <a:pt x="995" y="4099"/>
                  </a:cubicBezTo>
                  <a:lnTo>
                    <a:pt x="995" y="4099"/>
                  </a:lnTo>
                  <a:cubicBezTo>
                    <a:pt x="994" y="4099"/>
                    <a:pt x="993" y="4100"/>
                    <a:pt x="992" y="4100"/>
                  </a:cubicBezTo>
                  <a:cubicBezTo>
                    <a:pt x="990" y="4100"/>
                    <a:pt x="988" y="4100"/>
                    <a:pt x="986" y="4100"/>
                  </a:cubicBezTo>
                  <a:cubicBezTo>
                    <a:pt x="967" y="4100"/>
                    <a:pt x="984" y="4129"/>
                    <a:pt x="964" y="4140"/>
                  </a:cubicBezTo>
                  <a:lnTo>
                    <a:pt x="964" y="4134"/>
                  </a:lnTo>
                  <a:cubicBezTo>
                    <a:pt x="947" y="4145"/>
                    <a:pt x="964" y="4168"/>
                    <a:pt x="952" y="4184"/>
                  </a:cubicBezTo>
                  <a:cubicBezTo>
                    <a:pt x="958" y="4201"/>
                    <a:pt x="953" y="4229"/>
                    <a:pt x="947" y="4251"/>
                  </a:cubicBezTo>
                  <a:lnTo>
                    <a:pt x="947" y="4251"/>
                  </a:lnTo>
                  <a:cubicBezTo>
                    <a:pt x="947" y="4250"/>
                    <a:pt x="946" y="4249"/>
                    <a:pt x="945" y="4248"/>
                  </a:cubicBezTo>
                  <a:lnTo>
                    <a:pt x="945" y="4248"/>
                  </a:lnTo>
                  <a:cubicBezTo>
                    <a:pt x="946" y="4249"/>
                    <a:pt x="946" y="4250"/>
                    <a:pt x="947" y="4252"/>
                  </a:cubicBezTo>
                  <a:cubicBezTo>
                    <a:pt x="947" y="4251"/>
                    <a:pt x="947" y="4251"/>
                    <a:pt x="947" y="4251"/>
                  </a:cubicBezTo>
                  <a:lnTo>
                    <a:pt x="947" y="4251"/>
                  </a:lnTo>
                  <a:cubicBezTo>
                    <a:pt x="948" y="4254"/>
                    <a:pt x="948" y="4258"/>
                    <a:pt x="947" y="4263"/>
                  </a:cubicBezTo>
                  <a:cubicBezTo>
                    <a:pt x="942" y="4263"/>
                    <a:pt x="934" y="4270"/>
                    <a:pt x="923" y="4270"/>
                  </a:cubicBezTo>
                  <a:cubicBezTo>
                    <a:pt x="920" y="4270"/>
                    <a:pt x="917" y="4270"/>
                    <a:pt x="913" y="4268"/>
                  </a:cubicBezTo>
                  <a:lnTo>
                    <a:pt x="924" y="4252"/>
                  </a:lnTo>
                  <a:cubicBezTo>
                    <a:pt x="902" y="4252"/>
                    <a:pt x="913" y="4274"/>
                    <a:pt x="908" y="4280"/>
                  </a:cubicBezTo>
                  <a:lnTo>
                    <a:pt x="902" y="4274"/>
                  </a:lnTo>
                  <a:lnTo>
                    <a:pt x="902" y="4274"/>
                  </a:lnTo>
                  <a:cubicBezTo>
                    <a:pt x="891" y="4296"/>
                    <a:pt x="908" y="4308"/>
                    <a:pt x="891" y="4330"/>
                  </a:cubicBezTo>
                  <a:lnTo>
                    <a:pt x="896" y="4330"/>
                  </a:lnTo>
                  <a:cubicBezTo>
                    <a:pt x="908" y="4352"/>
                    <a:pt x="885" y="4336"/>
                    <a:pt x="885" y="4358"/>
                  </a:cubicBezTo>
                  <a:lnTo>
                    <a:pt x="868" y="4352"/>
                  </a:lnTo>
                  <a:cubicBezTo>
                    <a:pt x="868" y="4364"/>
                    <a:pt x="868" y="4386"/>
                    <a:pt x="857" y="4403"/>
                  </a:cubicBezTo>
                  <a:cubicBezTo>
                    <a:pt x="852" y="4392"/>
                    <a:pt x="857" y="4369"/>
                    <a:pt x="857" y="4352"/>
                  </a:cubicBezTo>
                  <a:lnTo>
                    <a:pt x="857" y="4352"/>
                  </a:lnTo>
                  <a:cubicBezTo>
                    <a:pt x="852" y="4364"/>
                    <a:pt x="840" y="4380"/>
                    <a:pt x="846" y="4392"/>
                  </a:cubicBezTo>
                  <a:cubicBezTo>
                    <a:pt x="846" y="4386"/>
                    <a:pt x="846" y="4380"/>
                    <a:pt x="852" y="4380"/>
                  </a:cubicBezTo>
                  <a:lnTo>
                    <a:pt x="852" y="4380"/>
                  </a:lnTo>
                  <a:cubicBezTo>
                    <a:pt x="857" y="4397"/>
                    <a:pt x="852" y="4414"/>
                    <a:pt x="840" y="4431"/>
                  </a:cubicBezTo>
                  <a:cubicBezTo>
                    <a:pt x="837" y="4427"/>
                    <a:pt x="833" y="4426"/>
                    <a:pt x="830" y="4426"/>
                  </a:cubicBezTo>
                  <a:cubicBezTo>
                    <a:pt x="815" y="4426"/>
                    <a:pt x="803" y="4459"/>
                    <a:pt x="778" y="4459"/>
                  </a:cubicBezTo>
                  <a:cubicBezTo>
                    <a:pt x="776" y="4459"/>
                    <a:pt x="775" y="4459"/>
                    <a:pt x="773" y="4459"/>
                  </a:cubicBezTo>
                  <a:cubicBezTo>
                    <a:pt x="762" y="4498"/>
                    <a:pt x="728" y="4509"/>
                    <a:pt x="706" y="4543"/>
                  </a:cubicBezTo>
                  <a:cubicBezTo>
                    <a:pt x="734" y="4548"/>
                    <a:pt x="695" y="4548"/>
                    <a:pt x="717" y="4565"/>
                  </a:cubicBezTo>
                  <a:cubicBezTo>
                    <a:pt x="717" y="4576"/>
                    <a:pt x="712" y="4576"/>
                    <a:pt x="712" y="4576"/>
                  </a:cubicBezTo>
                  <a:lnTo>
                    <a:pt x="678" y="4588"/>
                  </a:lnTo>
                  <a:cubicBezTo>
                    <a:pt x="667" y="4588"/>
                    <a:pt x="678" y="4576"/>
                    <a:pt x="672" y="4571"/>
                  </a:cubicBezTo>
                  <a:lnTo>
                    <a:pt x="672" y="4571"/>
                  </a:lnTo>
                  <a:cubicBezTo>
                    <a:pt x="669" y="4575"/>
                    <a:pt x="666" y="4576"/>
                    <a:pt x="664" y="4576"/>
                  </a:cubicBezTo>
                  <a:cubicBezTo>
                    <a:pt x="659" y="4576"/>
                    <a:pt x="656" y="4571"/>
                    <a:pt x="644" y="4571"/>
                  </a:cubicBezTo>
                  <a:cubicBezTo>
                    <a:pt x="656" y="4576"/>
                    <a:pt x="650" y="4588"/>
                    <a:pt x="639" y="4593"/>
                  </a:cubicBezTo>
                  <a:lnTo>
                    <a:pt x="661" y="4593"/>
                  </a:lnTo>
                  <a:cubicBezTo>
                    <a:pt x="656" y="4607"/>
                    <a:pt x="647" y="4607"/>
                    <a:pt x="639" y="4607"/>
                  </a:cubicBezTo>
                  <a:cubicBezTo>
                    <a:pt x="630" y="4607"/>
                    <a:pt x="622" y="4607"/>
                    <a:pt x="616" y="4621"/>
                  </a:cubicBezTo>
                  <a:lnTo>
                    <a:pt x="616" y="4610"/>
                  </a:lnTo>
                  <a:cubicBezTo>
                    <a:pt x="611" y="4621"/>
                    <a:pt x="577" y="4644"/>
                    <a:pt x="583" y="4672"/>
                  </a:cubicBezTo>
                  <a:cubicBezTo>
                    <a:pt x="577" y="4672"/>
                    <a:pt x="572" y="4666"/>
                    <a:pt x="572" y="4660"/>
                  </a:cubicBezTo>
                  <a:cubicBezTo>
                    <a:pt x="560" y="4672"/>
                    <a:pt x="549" y="4688"/>
                    <a:pt x="538" y="4705"/>
                  </a:cubicBezTo>
                  <a:cubicBezTo>
                    <a:pt x="521" y="4722"/>
                    <a:pt x="499" y="4744"/>
                    <a:pt x="471" y="4756"/>
                  </a:cubicBezTo>
                  <a:lnTo>
                    <a:pt x="471" y="4744"/>
                  </a:lnTo>
                  <a:cubicBezTo>
                    <a:pt x="460" y="4756"/>
                    <a:pt x="465" y="4761"/>
                    <a:pt x="448" y="4767"/>
                  </a:cubicBezTo>
                  <a:lnTo>
                    <a:pt x="437" y="4767"/>
                  </a:lnTo>
                  <a:cubicBezTo>
                    <a:pt x="437" y="4772"/>
                    <a:pt x="432" y="4772"/>
                    <a:pt x="432" y="4778"/>
                  </a:cubicBezTo>
                  <a:cubicBezTo>
                    <a:pt x="437" y="4789"/>
                    <a:pt x="448" y="4795"/>
                    <a:pt x="448" y="4800"/>
                  </a:cubicBezTo>
                  <a:lnTo>
                    <a:pt x="432" y="4789"/>
                  </a:lnTo>
                  <a:lnTo>
                    <a:pt x="432" y="4789"/>
                  </a:lnTo>
                  <a:cubicBezTo>
                    <a:pt x="448" y="4817"/>
                    <a:pt x="471" y="4840"/>
                    <a:pt x="493" y="4856"/>
                  </a:cubicBezTo>
                  <a:cubicBezTo>
                    <a:pt x="490" y="4859"/>
                    <a:pt x="486" y="4859"/>
                    <a:pt x="482" y="4859"/>
                  </a:cubicBezTo>
                  <a:cubicBezTo>
                    <a:pt x="478" y="4859"/>
                    <a:pt x="474" y="4859"/>
                    <a:pt x="471" y="4862"/>
                  </a:cubicBezTo>
                  <a:lnTo>
                    <a:pt x="476" y="4851"/>
                  </a:lnTo>
                  <a:lnTo>
                    <a:pt x="476" y="4851"/>
                  </a:lnTo>
                  <a:cubicBezTo>
                    <a:pt x="471" y="4856"/>
                    <a:pt x="471" y="4856"/>
                    <a:pt x="465" y="4862"/>
                  </a:cubicBezTo>
                  <a:lnTo>
                    <a:pt x="476" y="4868"/>
                  </a:lnTo>
                  <a:lnTo>
                    <a:pt x="465" y="4868"/>
                  </a:lnTo>
                  <a:cubicBezTo>
                    <a:pt x="465" y="4873"/>
                    <a:pt x="476" y="4879"/>
                    <a:pt x="482" y="4890"/>
                  </a:cubicBezTo>
                  <a:cubicBezTo>
                    <a:pt x="478" y="4890"/>
                    <a:pt x="477" y="4895"/>
                    <a:pt x="473" y="4895"/>
                  </a:cubicBezTo>
                  <a:cubicBezTo>
                    <a:pt x="471" y="4895"/>
                    <a:pt x="469" y="4894"/>
                    <a:pt x="465" y="4890"/>
                  </a:cubicBezTo>
                  <a:cubicBezTo>
                    <a:pt x="476" y="4890"/>
                    <a:pt x="454" y="4879"/>
                    <a:pt x="460" y="4873"/>
                  </a:cubicBezTo>
                  <a:lnTo>
                    <a:pt x="454" y="4873"/>
                  </a:lnTo>
                  <a:cubicBezTo>
                    <a:pt x="452" y="4873"/>
                    <a:pt x="451" y="4872"/>
                    <a:pt x="450" y="4872"/>
                  </a:cubicBezTo>
                  <a:cubicBezTo>
                    <a:pt x="442" y="4872"/>
                    <a:pt x="459" y="4891"/>
                    <a:pt x="454" y="4896"/>
                  </a:cubicBezTo>
                  <a:cubicBezTo>
                    <a:pt x="448" y="4884"/>
                    <a:pt x="443" y="4884"/>
                    <a:pt x="443" y="4884"/>
                  </a:cubicBezTo>
                  <a:lnTo>
                    <a:pt x="443" y="4884"/>
                  </a:lnTo>
                  <a:cubicBezTo>
                    <a:pt x="443" y="4884"/>
                    <a:pt x="454" y="4896"/>
                    <a:pt x="454" y="4901"/>
                  </a:cubicBezTo>
                  <a:cubicBezTo>
                    <a:pt x="443" y="4901"/>
                    <a:pt x="448" y="4912"/>
                    <a:pt x="448" y="4912"/>
                  </a:cubicBezTo>
                  <a:lnTo>
                    <a:pt x="454" y="4912"/>
                  </a:lnTo>
                  <a:cubicBezTo>
                    <a:pt x="454" y="4918"/>
                    <a:pt x="454" y="4918"/>
                    <a:pt x="449" y="4923"/>
                  </a:cubicBezTo>
                  <a:lnTo>
                    <a:pt x="449" y="4923"/>
                  </a:lnTo>
                  <a:cubicBezTo>
                    <a:pt x="449" y="4922"/>
                    <a:pt x="449" y="4920"/>
                    <a:pt x="448" y="4918"/>
                  </a:cubicBezTo>
                  <a:lnTo>
                    <a:pt x="448" y="4918"/>
                  </a:lnTo>
                  <a:cubicBezTo>
                    <a:pt x="448" y="4918"/>
                    <a:pt x="448" y="4918"/>
                    <a:pt x="448" y="4924"/>
                  </a:cubicBezTo>
                  <a:cubicBezTo>
                    <a:pt x="449" y="4923"/>
                    <a:pt x="449" y="4923"/>
                    <a:pt x="449" y="4923"/>
                  </a:cubicBezTo>
                  <a:lnTo>
                    <a:pt x="449" y="4923"/>
                  </a:lnTo>
                  <a:cubicBezTo>
                    <a:pt x="449" y="4924"/>
                    <a:pt x="448" y="4925"/>
                    <a:pt x="447" y="4925"/>
                  </a:cubicBezTo>
                  <a:cubicBezTo>
                    <a:pt x="444" y="4925"/>
                    <a:pt x="438" y="4920"/>
                    <a:pt x="434" y="4920"/>
                  </a:cubicBezTo>
                  <a:cubicBezTo>
                    <a:pt x="433" y="4920"/>
                    <a:pt x="432" y="4921"/>
                    <a:pt x="432" y="4924"/>
                  </a:cubicBezTo>
                  <a:cubicBezTo>
                    <a:pt x="426" y="4924"/>
                    <a:pt x="420" y="4912"/>
                    <a:pt x="415" y="4912"/>
                  </a:cubicBezTo>
                  <a:cubicBezTo>
                    <a:pt x="415" y="4916"/>
                    <a:pt x="414" y="4917"/>
                    <a:pt x="413" y="4917"/>
                  </a:cubicBezTo>
                  <a:cubicBezTo>
                    <a:pt x="410" y="4917"/>
                    <a:pt x="407" y="4914"/>
                    <a:pt x="404" y="4914"/>
                  </a:cubicBezTo>
                  <a:cubicBezTo>
                    <a:pt x="402" y="4914"/>
                    <a:pt x="400" y="4915"/>
                    <a:pt x="398" y="4918"/>
                  </a:cubicBezTo>
                  <a:cubicBezTo>
                    <a:pt x="409" y="4929"/>
                    <a:pt x="409" y="4924"/>
                    <a:pt x="409" y="4935"/>
                  </a:cubicBezTo>
                  <a:lnTo>
                    <a:pt x="415" y="4924"/>
                  </a:lnTo>
                  <a:lnTo>
                    <a:pt x="420" y="4940"/>
                  </a:lnTo>
                  <a:cubicBezTo>
                    <a:pt x="420" y="4940"/>
                    <a:pt x="420" y="4929"/>
                    <a:pt x="426" y="4929"/>
                  </a:cubicBezTo>
                  <a:cubicBezTo>
                    <a:pt x="426" y="4940"/>
                    <a:pt x="426" y="4935"/>
                    <a:pt x="432" y="4946"/>
                  </a:cubicBezTo>
                  <a:cubicBezTo>
                    <a:pt x="429" y="4944"/>
                    <a:pt x="428" y="4943"/>
                    <a:pt x="427" y="4943"/>
                  </a:cubicBezTo>
                  <a:cubicBezTo>
                    <a:pt x="424" y="4943"/>
                    <a:pt x="427" y="4953"/>
                    <a:pt x="420" y="4953"/>
                  </a:cubicBezTo>
                  <a:cubicBezTo>
                    <a:pt x="418" y="4953"/>
                    <a:pt x="417" y="4952"/>
                    <a:pt x="415" y="4952"/>
                  </a:cubicBezTo>
                  <a:lnTo>
                    <a:pt x="398" y="4929"/>
                  </a:lnTo>
                  <a:cubicBezTo>
                    <a:pt x="387" y="4929"/>
                    <a:pt x="398" y="4952"/>
                    <a:pt x="381" y="4957"/>
                  </a:cubicBezTo>
                  <a:lnTo>
                    <a:pt x="387" y="4957"/>
                  </a:lnTo>
                  <a:cubicBezTo>
                    <a:pt x="392" y="4968"/>
                    <a:pt x="381" y="4963"/>
                    <a:pt x="381" y="4968"/>
                  </a:cubicBezTo>
                  <a:cubicBezTo>
                    <a:pt x="376" y="4963"/>
                    <a:pt x="370" y="4957"/>
                    <a:pt x="364" y="4957"/>
                  </a:cubicBezTo>
                  <a:lnTo>
                    <a:pt x="364" y="4957"/>
                  </a:lnTo>
                  <a:cubicBezTo>
                    <a:pt x="370" y="4963"/>
                    <a:pt x="359" y="4963"/>
                    <a:pt x="370" y="4980"/>
                  </a:cubicBezTo>
                  <a:lnTo>
                    <a:pt x="359" y="4968"/>
                  </a:lnTo>
                  <a:lnTo>
                    <a:pt x="359" y="4968"/>
                  </a:lnTo>
                  <a:cubicBezTo>
                    <a:pt x="348" y="4974"/>
                    <a:pt x="364" y="4996"/>
                    <a:pt x="353" y="5002"/>
                  </a:cubicBezTo>
                  <a:cubicBezTo>
                    <a:pt x="353" y="4991"/>
                    <a:pt x="342" y="4991"/>
                    <a:pt x="342" y="4980"/>
                  </a:cubicBezTo>
                  <a:cubicBezTo>
                    <a:pt x="342" y="4980"/>
                    <a:pt x="336" y="4985"/>
                    <a:pt x="342" y="4985"/>
                  </a:cubicBezTo>
                  <a:cubicBezTo>
                    <a:pt x="337" y="4985"/>
                    <a:pt x="341" y="4998"/>
                    <a:pt x="338" y="4998"/>
                  </a:cubicBezTo>
                  <a:cubicBezTo>
                    <a:pt x="338" y="4998"/>
                    <a:pt x="337" y="4997"/>
                    <a:pt x="336" y="4996"/>
                  </a:cubicBezTo>
                  <a:lnTo>
                    <a:pt x="336" y="4996"/>
                  </a:lnTo>
                  <a:cubicBezTo>
                    <a:pt x="336" y="5002"/>
                    <a:pt x="342" y="5008"/>
                    <a:pt x="337" y="5013"/>
                  </a:cubicBezTo>
                  <a:lnTo>
                    <a:pt x="337" y="5013"/>
                  </a:lnTo>
                  <a:cubicBezTo>
                    <a:pt x="336" y="5011"/>
                    <a:pt x="336" y="5009"/>
                    <a:pt x="336" y="5008"/>
                  </a:cubicBezTo>
                  <a:cubicBezTo>
                    <a:pt x="336" y="5008"/>
                    <a:pt x="336" y="5013"/>
                    <a:pt x="336" y="5013"/>
                  </a:cubicBezTo>
                  <a:cubicBezTo>
                    <a:pt x="336" y="5013"/>
                    <a:pt x="337" y="5013"/>
                    <a:pt x="337" y="5013"/>
                  </a:cubicBezTo>
                  <a:lnTo>
                    <a:pt x="337" y="5013"/>
                  </a:lnTo>
                  <a:cubicBezTo>
                    <a:pt x="337" y="5017"/>
                    <a:pt x="338" y="5021"/>
                    <a:pt x="342" y="5024"/>
                  </a:cubicBezTo>
                  <a:cubicBezTo>
                    <a:pt x="337" y="5021"/>
                    <a:pt x="334" y="5020"/>
                    <a:pt x="331" y="5020"/>
                  </a:cubicBezTo>
                  <a:cubicBezTo>
                    <a:pt x="321" y="5020"/>
                    <a:pt x="317" y="5032"/>
                    <a:pt x="306" y="5032"/>
                  </a:cubicBezTo>
                  <a:cubicBezTo>
                    <a:pt x="303" y="5032"/>
                    <a:pt x="301" y="5032"/>
                    <a:pt x="297" y="5030"/>
                  </a:cubicBezTo>
                  <a:cubicBezTo>
                    <a:pt x="297" y="5036"/>
                    <a:pt x="292" y="5041"/>
                    <a:pt x="286" y="5047"/>
                  </a:cubicBezTo>
                  <a:cubicBezTo>
                    <a:pt x="286" y="5047"/>
                    <a:pt x="282" y="5043"/>
                    <a:pt x="284" y="5042"/>
                  </a:cubicBezTo>
                  <a:lnTo>
                    <a:pt x="284" y="5042"/>
                  </a:lnTo>
                  <a:cubicBezTo>
                    <a:pt x="279" y="5045"/>
                    <a:pt x="293" y="5064"/>
                    <a:pt x="284" y="5064"/>
                  </a:cubicBezTo>
                  <a:cubicBezTo>
                    <a:pt x="283" y="5064"/>
                    <a:pt x="282" y="5064"/>
                    <a:pt x="280" y="5064"/>
                  </a:cubicBezTo>
                  <a:cubicBezTo>
                    <a:pt x="269" y="5058"/>
                    <a:pt x="280" y="5058"/>
                    <a:pt x="275" y="5052"/>
                  </a:cubicBezTo>
                  <a:cubicBezTo>
                    <a:pt x="270" y="5047"/>
                    <a:pt x="268" y="5045"/>
                    <a:pt x="266" y="5045"/>
                  </a:cubicBezTo>
                  <a:cubicBezTo>
                    <a:pt x="263" y="5045"/>
                    <a:pt x="264" y="5055"/>
                    <a:pt x="258" y="5055"/>
                  </a:cubicBezTo>
                  <a:cubicBezTo>
                    <a:pt x="257" y="5055"/>
                    <a:pt x="255" y="5054"/>
                    <a:pt x="252" y="5052"/>
                  </a:cubicBezTo>
                  <a:cubicBezTo>
                    <a:pt x="251" y="5052"/>
                    <a:pt x="250" y="5052"/>
                    <a:pt x="249" y="5052"/>
                  </a:cubicBezTo>
                  <a:cubicBezTo>
                    <a:pt x="242" y="5052"/>
                    <a:pt x="246" y="5070"/>
                    <a:pt x="241" y="5075"/>
                  </a:cubicBezTo>
                  <a:cubicBezTo>
                    <a:pt x="241" y="5075"/>
                    <a:pt x="241" y="5069"/>
                    <a:pt x="236" y="5069"/>
                  </a:cubicBezTo>
                  <a:lnTo>
                    <a:pt x="236" y="5069"/>
                  </a:lnTo>
                  <a:cubicBezTo>
                    <a:pt x="241" y="5086"/>
                    <a:pt x="236" y="5097"/>
                    <a:pt x="236" y="5103"/>
                  </a:cubicBezTo>
                  <a:cubicBezTo>
                    <a:pt x="230" y="5092"/>
                    <a:pt x="230" y="5097"/>
                    <a:pt x="224" y="5086"/>
                  </a:cubicBezTo>
                  <a:lnTo>
                    <a:pt x="224" y="5086"/>
                  </a:lnTo>
                  <a:cubicBezTo>
                    <a:pt x="224" y="5092"/>
                    <a:pt x="236" y="5103"/>
                    <a:pt x="230" y="5108"/>
                  </a:cubicBezTo>
                  <a:cubicBezTo>
                    <a:pt x="224" y="5108"/>
                    <a:pt x="219" y="5103"/>
                    <a:pt x="213" y="5097"/>
                  </a:cubicBezTo>
                  <a:lnTo>
                    <a:pt x="213" y="5092"/>
                  </a:lnTo>
                  <a:cubicBezTo>
                    <a:pt x="210" y="5089"/>
                    <a:pt x="209" y="5088"/>
                    <a:pt x="208" y="5088"/>
                  </a:cubicBezTo>
                  <a:cubicBezTo>
                    <a:pt x="204" y="5088"/>
                    <a:pt x="206" y="5097"/>
                    <a:pt x="202" y="5097"/>
                  </a:cubicBezTo>
                  <a:lnTo>
                    <a:pt x="202" y="5092"/>
                  </a:lnTo>
                  <a:cubicBezTo>
                    <a:pt x="191" y="5097"/>
                    <a:pt x="202" y="5114"/>
                    <a:pt x="196" y="5120"/>
                  </a:cubicBezTo>
                  <a:lnTo>
                    <a:pt x="196" y="5125"/>
                  </a:lnTo>
                  <a:cubicBezTo>
                    <a:pt x="198" y="5130"/>
                    <a:pt x="198" y="5132"/>
                    <a:pt x="197" y="5132"/>
                  </a:cubicBezTo>
                  <a:cubicBezTo>
                    <a:pt x="195" y="5132"/>
                    <a:pt x="191" y="5128"/>
                    <a:pt x="190" y="5128"/>
                  </a:cubicBezTo>
                  <a:lnTo>
                    <a:pt x="190" y="5128"/>
                  </a:lnTo>
                  <a:cubicBezTo>
                    <a:pt x="189" y="5128"/>
                    <a:pt x="190" y="5128"/>
                    <a:pt x="191" y="5131"/>
                  </a:cubicBezTo>
                  <a:lnTo>
                    <a:pt x="180" y="5120"/>
                  </a:lnTo>
                  <a:cubicBezTo>
                    <a:pt x="180" y="5125"/>
                    <a:pt x="180" y="5142"/>
                    <a:pt x="174" y="5153"/>
                  </a:cubicBezTo>
                  <a:cubicBezTo>
                    <a:pt x="168" y="5136"/>
                    <a:pt x="174" y="5125"/>
                    <a:pt x="168" y="5114"/>
                  </a:cubicBezTo>
                  <a:cubicBezTo>
                    <a:pt x="168" y="5114"/>
                    <a:pt x="163" y="5125"/>
                    <a:pt x="163" y="5131"/>
                  </a:cubicBezTo>
                  <a:cubicBezTo>
                    <a:pt x="168" y="5142"/>
                    <a:pt x="168" y="5153"/>
                    <a:pt x="157" y="5159"/>
                  </a:cubicBezTo>
                  <a:cubicBezTo>
                    <a:pt x="150" y="5153"/>
                    <a:pt x="145" y="5151"/>
                    <a:pt x="140" y="5151"/>
                  </a:cubicBezTo>
                  <a:cubicBezTo>
                    <a:pt x="128" y="5151"/>
                    <a:pt x="121" y="5165"/>
                    <a:pt x="99" y="5165"/>
                  </a:cubicBezTo>
                  <a:cubicBezTo>
                    <a:pt x="96" y="5165"/>
                    <a:pt x="93" y="5165"/>
                    <a:pt x="90" y="5164"/>
                  </a:cubicBezTo>
                  <a:cubicBezTo>
                    <a:pt x="90" y="5181"/>
                    <a:pt x="45" y="5192"/>
                    <a:pt x="23" y="5209"/>
                  </a:cubicBezTo>
                  <a:cubicBezTo>
                    <a:pt x="79" y="5209"/>
                    <a:pt x="17" y="5215"/>
                    <a:pt x="68" y="5215"/>
                  </a:cubicBezTo>
                  <a:cubicBezTo>
                    <a:pt x="68" y="5220"/>
                    <a:pt x="68" y="5220"/>
                    <a:pt x="62" y="5220"/>
                  </a:cubicBezTo>
                  <a:lnTo>
                    <a:pt x="56" y="5220"/>
                  </a:lnTo>
                  <a:cubicBezTo>
                    <a:pt x="51" y="5226"/>
                    <a:pt x="51" y="5226"/>
                    <a:pt x="45" y="5232"/>
                  </a:cubicBezTo>
                  <a:cubicBezTo>
                    <a:pt x="41" y="5234"/>
                    <a:pt x="38" y="5234"/>
                    <a:pt x="35" y="5234"/>
                  </a:cubicBezTo>
                  <a:cubicBezTo>
                    <a:pt x="30" y="5234"/>
                    <a:pt x="25" y="5232"/>
                    <a:pt x="17" y="5232"/>
                  </a:cubicBezTo>
                  <a:cubicBezTo>
                    <a:pt x="28" y="5237"/>
                    <a:pt x="6" y="5237"/>
                    <a:pt x="0" y="5243"/>
                  </a:cubicBezTo>
                  <a:cubicBezTo>
                    <a:pt x="5" y="5241"/>
                    <a:pt x="10" y="5241"/>
                    <a:pt x="14" y="5241"/>
                  </a:cubicBezTo>
                  <a:cubicBezTo>
                    <a:pt x="23" y="5241"/>
                    <a:pt x="30" y="5245"/>
                    <a:pt x="34" y="5248"/>
                  </a:cubicBezTo>
                  <a:cubicBezTo>
                    <a:pt x="34" y="5243"/>
                    <a:pt x="40" y="5243"/>
                    <a:pt x="40" y="5237"/>
                  </a:cubicBezTo>
                  <a:lnTo>
                    <a:pt x="40" y="5237"/>
                  </a:lnTo>
                  <a:cubicBezTo>
                    <a:pt x="76" y="5248"/>
                    <a:pt x="31" y="5253"/>
                    <a:pt x="55" y="5263"/>
                  </a:cubicBezTo>
                  <a:lnTo>
                    <a:pt x="55" y="5263"/>
                  </a:lnTo>
                  <a:lnTo>
                    <a:pt x="45" y="5260"/>
                  </a:lnTo>
                  <a:lnTo>
                    <a:pt x="45" y="5260"/>
                  </a:lnTo>
                  <a:cubicBezTo>
                    <a:pt x="60" y="5265"/>
                    <a:pt x="80" y="5283"/>
                    <a:pt x="103" y="5283"/>
                  </a:cubicBezTo>
                  <a:cubicBezTo>
                    <a:pt x="106" y="5283"/>
                    <a:pt x="109" y="5283"/>
                    <a:pt x="112" y="5282"/>
                  </a:cubicBezTo>
                  <a:lnTo>
                    <a:pt x="112" y="5282"/>
                  </a:lnTo>
                  <a:cubicBezTo>
                    <a:pt x="112" y="5282"/>
                    <a:pt x="107" y="5288"/>
                    <a:pt x="101" y="5288"/>
                  </a:cubicBezTo>
                  <a:cubicBezTo>
                    <a:pt x="124" y="5305"/>
                    <a:pt x="168" y="5305"/>
                    <a:pt x="168" y="5321"/>
                  </a:cubicBezTo>
                  <a:lnTo>
                    <a:pt x="168" y="5327"/>
                  </a:lnTo>
                  <a:cubicBezTo>
                    <a:pt x="168" y="5327"/>
                    <a:pt x="173" y="5322"/>
                    <a:pt x="175" y="5322"/>
                  </a:cubicBezTo>
                  <a:lnTo>
                    <a:pt x="175" y="5322"/>
                  </a:lnTo>
                  <a:cubicBezTo>
                    <a:pt x="176" y="5322"/>
                    <a:pt x="176" y="5323"/>
                    <a:pt x="174" y="5327"/>
                  </a:cubicBezTo>
                  <a:cubicBezTo>
                    <a:pt x="174" y="5327"/>
                    <a:pt x="174" y="5333"/>
                    <a:pt x="174" y="5333"/>
                  </a:cubicBezTo>
                  <a:cubicBezTo>
                    <a:pt x="174" y="5333"/>
                    <a:pt x="179" y="5330"/>
                    <a:pt x="182" y="5330"/>
                  </a:cubicBezTo>
                  <a:cubicBezTo>
                    <a:pt x="184" y="5330"/>
                    <a:pt x="185" y="5331"/>
                    <a:pt x="185" y="5333"/>
                  </a:cubicBezTo>
                  <a:lnTo>
                    <a:pt x="180" y="5338"/>
                  </a:lnTo>
                  <a:cubicBezTo>
                    <a:pt x="181" y="5341"/>
                    <a:pt x="183" y="5342"/>
                    <a:pt x="187" y="5342"/>
                  </a:cubicBezTo>
                  <a:cubicBezTo>
                    <a:pt x="196" y="5342"/>
                    <a:pt x="210" y="5333"/>
                    <a:pt x="219" y="5333"/>
                  </a:cubicBezTo>
                  <a:lnTo>
                    <a:pt x="219" y="5333"/>
                  </a:lnTo>
                  <a:cubicBezTo>
                    <a:pt x="208" y="5355"/>
                    <a:pt x="219" y="5366"/>
                    <a:pt x="219" y="5372"/>
                  </a:cubicBezTo>
                  <a:cubicBezTo>
                    <a:pt x="223" y="5376"/>
                    <a:pt x="229" y="5377"/>
                    <a:pt x="235" y="5377"/>
                  </a:cubicBezTo>
                  <a:cubicBezTo>
                    <a:pt x="242" y="5377"/>
                    <a:pt x="250" y="5376"/>
                    <a:pt x="257" y="5376"/>
                  </a:cubicBezTo>
                  <a:cubicBezTo>
                    <a:pt x="261" y="5376"/>
                    <a:pt x="265" y="5376"/>
                    <a:pt x="269" y="5377"/>
                  </a:cubicBezTo>
                  <a:cubicBezTo>
                    <a:pt x="264" y="5400"/>
                    <a:pt x="292" y="5400"/>
                    <a:pt x="297" y="5422"/>
                  </a:cubicBezTo>
                  <a:cubicBezTo>
                    <a:pt x="297" y="5417"/>
                    <a:pt x="308" y="5405"/>
                    <a:pt x="308" y="5405"/>
                  </a:cubicBezTo>
                  <a:cubicBezTo>
                    <a:pt x="308" y="5407"/>
                    <a:pt x="309" y="5407"/>
                    <a:pt x="311" y="5407"/>
                  </a:cubicBezTo>
                  <a:cubicBezTo>
                    <a:pt x="312" y="5407"/>
                    <a:pt x="314" y="5407"/>
                    <a:pt x="315" y="5407"/>
                  </a:cubicBezTo>
                  <a:cubicBezTo>
                    <a:pt x="318" y="5407"/>
                    <a:pt x="320" y="5408"/>
                    <a:pt x="314" y="5417"/>
                  </a:cubicBezTo>
                  <a:cubicBezTo>
                    <a:pt x="308" y="5433"/>
                    <a:pt x="314" y="5433"/>
                    <a:pt x="320" y="5433"/>
                  </a:cubicBezTo>
                  <a:lnTo>
                    <a:pt x="336" y="5417"/>
                  </a:lnTo>
                  <a:lnTo>
                    <a:pt x="336" y="5417"/>
                  </a:lnTo>
                  <a:cubicBezTo>
                    <a:pt x="331" y="5456"/>
                    <a:pt x="376" y="5428"/>
                    <a:pt x="364" y="5456"/>
                  </a:cubicBezTo>
                  <a:lnTo>
                    <a:pt x="381" y="5456"/>
                  </a:lnTo>
                  <a:lnTo>
                    <a:pt x="376" y="5467"/>
                  </a:lnTo>
                  <a:cubicBezTo>
                    <a:pt x="381" y="5473"/>
                    <a:pt x="387" y="5478"/>
                    <a:pt x="398" y="5484"/>
                  </a:cubicBezTo>
                  <a:lnTo>
                    <a:pt x="392" y="5489"/>
                  </a:lnTo>
                  <a:cubicBezTo>
                    <a:pt x="393" y="5490"/>
                    <a:pt x="393" y="5490"/>
                    <a:pt x="394" y="5490"/>
                  </a:cubicBezTo>
                  <a:cubicBezTo>
                    <a:pt x="401" y="5490"/>
                    <a:pt x="418" y="5466"/>
                    <a:pt x="424" y="5466"/>
                  </a:cubicBezTo>
                  <a:cubicBezTo>
                    <a:pt x="425" y="5466"/>
                    <a:pt x="426" y="5466"/>
                    <a:pt x="426" y="5467"/>
                  </a:cubicBezTo>
                  <a:lnTo>
                    <a:pt x="415" y="5484"/>
                  </a:lnTo>
                  <a:cubicBezTo>
                    <a:pt x="420" y="5484"/>
                    <a:pt x="426" y="5495"/>
                    <a:pt x="426" y="5501"/>
                  </a:cubicBezTo>
                  <a:cubicBezTo>
                    <a:pt x="432" y="5501"/>
                    <a:pt x="432" y="5501"/>
                    <a:pt x="437" y="5506"/>
                  </a:cubicBezTo>
                  <a:lnTo>
                    <a:pt x="454" y="5506"/>
                  </a:lnTo>
                  <a:cubicBezTo>
                    <a:pt x="454" y="5506"/>
                    <a:pt x="448" y="5512"/>
                    <a:pt x="443" y="5512"/>
                  </a:cubicBezTo>
                  <a:cubicBezTo>
                    <a:pt x="450" y="5516"/>
                    <a:pt x="463" y="5532"/>
                    <a:pt x="472" y="5532"/>
                  </a:cubicBezTo>
                  <a:cubicBezTo>
                    <a:pt x="476" y="5532"/>
                    <a:pt x="479" y="5529"/>
                    <a:pt x="481" y="5522"/>
                  </a:cubicBezTo>
                  <a:lnTo>
                    <a:pt x="481" y="5522"/>
                  </a:lnTo>
                  <a:cubicBezTo>
                    <a:pt x="481" y="5529"/>
                    <a:pt x="487" y="5532"/>
                    <a:pt x="494" y="5532"/>
                  </a:cubicBezTo>
                  <a:cubicBezTo>
                    <a:pt x="498" y="5532"/>
                    <a:pt x="502" y="5531"/>
                    <a:pt x="504" y="5529"/>
                  </a:cubicBezTo>
                  <a:lnTo>
                    <a:pt x="504" y="5545"/>
                  </a:lnTo>
                  <a:cubicBezTo>
                    <a:pt x="510" y="5534"/>
                    <a:pt x="510" y="5529"/>
                    <a:pt x="516" y="5529"/>
                  </a:cubicBezTo>
                  <a:cubicBezTo>
                    <a:pt x="516" y="5523"/>
                    <a:pt x="516" y="5517"/>
                    <a:pt x="521" y="5512"/>
                  </a:cubicBezTo>
                  <a:cubicBezTo>
                    <a:pt x="521" y="5512"/>
                    <a:pt x="525" y="5518"/>
                    <a:pt x="524" y="5521"/>
                  </a:cubicBezTo>
                  <a:lnTo>
                    <a:pt x="524" y="5521"/>
                  </a:lnTo>
                  <a:cubicBezTo>
                    <a:pt x="527" y="5517"/>
                    <a:pt x="527" y="5505"/>
                    <a:pt x="531" y="5505"/>
                  </a:cubicBezTo>
                  <a:cubicBezTo>
                    <a:pt x="531" y="5505"/>
                    <a:pt x="532" y="5506"/>
                    <a:pt x="532" y="5506"/>
                  </a:cubicBezTo>
                  <a:lnTo>
                    <a:pt x="532" y="5517"/>
                  </a:lnTo>
                  <a:cubicBezTo>
                    <a:pt x="544" y="5512"/>
                    <a:pt x="538" y="5506"/>
                    <a:pt x="538" y="5495"/>
                  </a:cubicBezTo>
                  <a:cubicBezTo>
                    <a:pt x="540" y="5490"/>
                    <a:pt x="544" y="5488"/>
                    <a:pt x="547" y="5488"/>
                  </a:cubicBezTo>
                  <a:cubicBezTo>
                    <a:pt x="552" y="5488"/>
                    <a:pt x="557" y="5492"/>
                    <a:pt x="560" y="5495"/>
                  </a:cubicBezTo>
                  <a:cubicBezTo>
                    <a:pt x="560" y="5489"/>
                    <a:pt x="560" y="5478"/>
                    <a:pt x="566" y="5478"/>
                  </a:cubicBezTo>
                  <a:cubicBezTo>
                    <a:pt x="566" y="5478"/>
                    <a:pt x="566" y="5484"/>
                    <a:pt x="566" y="5484"/>
                  </a:cubicBezTo>
                  <a:cubicBezTo>
                    <a:pt x="572" y="5484"/>
                    <a:pt x="576" y="5482"/>
                    <a:pt x="577" y="5479"/>
                  </a:cubicBezTo>
                  <a:lnTo>
                    <a:pt x="577" y="5479"/>
                  </a:lnTo>
                  <a:cubicBezTo>
                    <a:pt x="578" y="5480"/>
                    <a:pt x="578" y="5480"/>
                    <a:pt x="579" y="5480"/>
                  </a:cubicBezTo>
                  <a:cubicBezTo>
                    <a:pt x="579" y="5480"/>
                    <a:pt x="579" y="5480"/>
                    <a:pt x="580" y="5480"/>
                  </a:cubicBezTo>
                  <a:lnTo>
                    <a:pt x="580" y="5480"/>
                  </a:lnTo>
                  <a:cubicBezTo>
                    <a:pt x="589" y="5489"/>
                    <a:pt x="594" y="5490"/>
                    <a:pt x="600" y="5506"/>
                  </a:cubicBezTo>
                  <a:cubicBezTo>
                    <a:pt x="600" y="5495"/>
                    <a:pt x="594" y="5473"/>
                    <a:pt x="605" y="5473"/>
                  </a:cubicBezTo>
                  <a:lnTo>
                    <a:pt x="605" y="5478"/>
                  </a:lnTo>
                  <a:cubicBezTo>
                    <a:pt x="605" y="5478"/>
                    <a:pt x="611" y="5473"/>
                    <a:pt x="611" y="5473"/>
                  </a:cubicBezTo>
                  <a:lnTo>
                    <a:pt x="616" y="5473"/>
                  </a:lnTo>
                  <a:cubicBezTo>
                    <a:pt x="616" y="5473"/>
                    <a:pt x="616" y="5467"/>
                    <a:pt x="616" y="5467"/>
                  </a:cubicBezTo>
                  <a:cubicBezTo>
                    <a:pt x="616" y="5467"/>
                    <a:pt x="622" y="5473"/>
                    <a:pt x="622" y="5473"/>
                  </a:cubicBezTo>
                  <a:lnTo>
                    <a:pt x="616" y="5473"/>
                  </a:lnTo>
                  <a:cubicBezTo>
                    <a:pt x="618" y="5474"/>
                    <a:pt x="619" y="5475"/>
                    <a:pt x="620" y="5475"/>
                  </a:cubicBezTo>
                  <a:cubicBezTo>
                    <a:pt x="623" y="5475"/>
                    <a:pt x="624" y="5471"/>
                    <a:pt x="628" y="5467"/>
                  </a:cubicBezTo>
                  <a:cubicBezTo>
                    <a:pt x="622" y="5461"/>
                    <a:pt x="622" y="5456"/>
                    <a:pt x="616" y="5450"/>
                  </a:cubicBezTo>
                  <a:cubicBezTo>
                    <a:pt x="616" y="5450"/>
                    <a:pt x="616" y="5456"/>
                    <a:pt x="611" y="5456"/>
                  </a:cubicBezTo>
                  <a:cubicBezTo>
                    <a:pt x="611" y="5456"/>
                    <a:pt x="611" y="5461"/>
                    <a:pt x="605" y="5461"/>
                  </a:cubicBezTo>
                  <a:cubicBezTo>
                    <a:pt x="605" y="5456"/>
                    <a:pt x="605" y="5450"/>
                    <a:pt x="611" y="5450"/>
                  </a:cubicBezTo>
                  <a:cubicBezTo>
                    <a:pt x="605" y="5445"/>
                    <a:pt x="605" y="5439"/>
                    <a:pt x="600" y="5433"/>
                  </a:cubicBezTo>
                  <a:lnTo>
                    <a:pt x="600" y="5433"/>
                  </a:lnTo>
                  <a:cubicBezTo>
                    <a:pt x="616" y="5445"/>
                    <a:pt x="628" y="5445"/>
                    <a:pt x="639" y="5456"/>
                  </a:cubicBezTo>
                  <a:cubicBezTo>
                    <a:pt x="639" y="5445"/>
                    <a:pt x="656" y="5433"/>
                    <a:pt x="644" y="5411"/>
                  </a:cubicBezTo>
                  <a:cubicBezTo>
                    <a:pt x="644" y="5410"/>
                    <a:pt x="645" y="5409"/>
                    <a:pt x="645" y="5409"/>
                  </a:cubicBezTo>
                  <a:cubicBezTo>
                    <a:pt x="647" y="5409"/>
                    <a:pt x="651" y="5417"/>
                    <a:pt x="656" y="5417"/>
                  </a:cubicBezTo>
                  <a:cubicBezTo>
                    <a:pt x="656" y="5422"/>
                    <a:pt x="656" y="5422"/>
                    <a:pt x="656" y="5428"/>
                  </a:cubicBezTo>
                  <a:cubicBezTo>
                    <a:pt x="656" y="5417"/>
                    <a:pt x="667" y="5411"/>
                    <a:pt x="656" y="5400"/>
                  </a:cubicBezTo>
                  <a:cubicBezTo>
                    <a:pt x="665" y="5400"/>
                    <a:pt x="666" y="5407"/>
                    <a:pt x="670" y="5407"/>
                  </a:cubicBezTo>
                  <a:cubicBezTo>
                    <a:pt x="670" y="5407"/>
                    <a:pt x="671" y="5406"/>
                    <a:pt x="672" y="5405"/>
                  </a:cubicBezTo>
                  <a:lnTo>
                    <a:pt x="672" y="5411"/>
                  </a:lnTo>
                  <a:cubicBezTo>
                    <a:pt x="674" y="5411"/>
                    <a:pt x="675" y="5411"/>
                    <a:pt x="676" y="5411"/>
                  </a:cubicBezTo>
                  <a:cubicBezTo>
                    <a:pt x="701" y="5411"/>
                    <a:pt x="679" y="5365"/>
                    <a:pt x="703" y="5365"/>
                  </a:cubicBezTo>
                  <a:cubicBezTo>
                    <a:pt x="705" y="5365"/>
                    <a:pt x="707" y="5365"/>
                    <a:pt x="709" y="5365"/>
                  </a:cubicBezTo>
                  <a:lnTo>
                    <a:pt x="709" y="5365"/>
                  </a:lnTo>
                  <a:cubicBezTo>
                    <a:pt x="738" y="5359"/>
                    <a:pt x="740" y="5326"/>
                    <a:pt x="767" y="5326"/>
                  </a:cubicBezTo>
                  <a:cubicBezTo>
                    <a:pt x="769" y="5326"/>
                    <a:pt x="771" y="5327"/>
                    <a:pt x="773" y="5327"/>
                  </a:cubicBezTo>
                  <a:cubicBezTo>
                    <a:pt x="784" y="5327"/>
                    <a:pt x="779" y="5316"/>
                    <a:pt x="779" y="5305"/>
                  </a:cubicBezTo>
                  <a:lnTo>
                    <a:pt x="779" y="5305"/>
                  </a:lnTo>
                  <a:lnTo>
                    <a:pt x="784" y="5316"/>
                  </a:lnTo>
                  <a:lnTo>
                    <a:pt x="784" y="5299"/>
                  </a:lnTo>
                  <a:cubicBezTo>
                    <a:pt x="784" y="5295"/>
                    <a:pt x="786" y="5294"/>
                    <a:pt x="789" y="5294"/>
                  </a:cubicBezTo>
                  <a:cubicBezTo>
                    <a:pt x="794" y="5294"/>
                    <a:pt x="803" y="5299"/>
                    <a:pt x="810" y="5299"/>
                  </a:cubicBezTo>
                  <a:cubicBezTo>
                    <a:pt x="815" y="5299"/>
                    <a:pt x="818" y="5297"/>
                    <a:pt x="818" y="5288"/>
                  </a:cubicBezTo>
                  <a:lnTo>
                    <a:pt x="807" y="5282"/>
                  </a:lnTo>
                  <a:lnTo>
                    <a:pt x="812" y="5282"/>
                  </a:lnTo>
                  <a:cubicBezTo>
                    <a:pt x="818" y="5288"/>
                    <a:pt x="824" y="5293"/>
                    <a:pt x="829" y="5293"/>
                  </a:cubicBezTo>
                  <a:lnTo>
                    <a:pt x="824" y="5310"/>
                  </a:lnTo>
                  <a:cubicBezTo>
                    <a:pt x="835" y="5327"/>
                    <a:pt x="846" y="5344"/>
                    <a:pt x="857" y="5361"/>
                  </a:cubicBezTo>
                  <a:cubicBezTo>
                    <a:pt x="859" y="5364"/>
                    <a:pt x="861" y="5365"/>
                    <a:pt x="863" y="5365"/>
                  </a:cubicBezTo>
                  <a:cubicBezTo>
                    <a:pt x="867" y="5365"/>
                    <a:pt x="872" y="5359"/>
                    <a:pt x="880" y="5355"/>
                  </a:cubicBezTo>
                  <a:cubicBezTo>
                    <a:pt x="885" y="5349"/>
                    <a:pt x="896" y="5338"/>
                    <a:pt x="908" y="5333"/>
                  </a:cubicBezTo>
                  <a:lnTo>
                    <a:pt x="908" y="5333"/>
                  </a:lnTo>
                  <a:lnTo>
                    <a:pt x="902" y="5349"/>
                  </a:lnTo>
                  <a:cubicBezTo>
                    <a:pt x="930" y="5327"/>
                    <a:pt x="924" y="5282"/>
                    <a:pt x="941" y="5271"/>
                  </a:cubicBezTo>
                  <a:cubicBezTo>
                    <a:pt x="947" y="5271"/>
                    <a:pt x="952" y="5277"/>
                    <a:pt x="958" y="5282"/>
                  </a:cubicBezTo>
                  <a:cubicBezTo>
                    <a:pt x="986" y="5254"/>
                    <a:pt x="1014" y="5260"/>
                    <a:pt x="1031" y="5220"/>
                  </a:cubicBezTo>
                  <a:cubicBezTo>
                    <a:pt x="1031" y="5226"/>
                    <a:pt x="1036" y="5232"/>
                    <a:pt x="1031" y="5237"/>
                  </a:cubicBezTo>
                  <a:cubicBezTo>
                    <a:pt x="1042" y="5226"/>
                    <a:pt x="1081" y="5215"/>
                    <a:pt x="1065" y="5198"/>
                  </a:cubicBezTo>
                  <a:lnTo>
                    <a:pt x="1065" y="5198"/>
                  </a:lnTo>
                  <a:cubicBezTo>
                    <a:pt x="1066" y="5200"/>
                    <a:pt x="1068" y="5201"/>
                    <a:pt x="1070" y="5201"/>
                  </a:cubicBezTo>
                  <a:cubicBezTo>
                    <a:pt x="1081" y="5201"/>
                    <a:pt x="1093" y="5179"/>
                    <a:pt x="1098" y="5164"/>
                  </a:cubicBezTo>
                  <a:lnTo>
                    <a:pt x="1104" y="5176"/>
                  </a:lnTo>
                  <a:cubicBezTo>
                    <a:pt x="1109" y="5159"/>
                    <a:pt x="1104" y="5153"/>
                    <a:pt x="1121" y="5136"/>
                  </a:cubicBezTo>
                  <a:cubicBezTo>
                    <a:pt x="1121" y="5136"/>
                    <a:pt x="1126" y="5142"/>
                    <a:pt x="1121" y="5148"/>
                  </a:cubicBezTo>
                  <a:cubicBezTo>
                    <a:pt x="1137" y="5142"/>
                    <a:pt x="1126" y="5131"/>
                    <a:pt x="1143" y="5125"/>
                  </a:cubicBezTo>
                  <a:lnTo>
                    <a:pt x="1143" y="5136"/>
                  </a:lnTo>
                  <a:cubicBezTo>
                    <a:pt x="1154" y="5125"/>
                    <a:pt x="1154" y="5125"/>
                    <a:pt x="1154" y="5114"/>
                  </a:cubicBezTo>
                  <a:cubicBezTo>
                    <a:pt x="1157" y="5108"/>
                    <a:pt x="1166" y="5105"/>
                    <a:pt x="1174" y="5105"/>
                  </a:cubicBezTo>
                  <a:cubicBezTo>
                    <a:pt x="1180" y="5105"/>
                    <a:pt x="1185" y="5106"/>
                    <a:pt x="1188" y="5108"/>
                  </a:cubicBezTo>
                  <a:cubicBezTo>
                    <a:pt x="1188" y="5103"/>
                    <a:pt x="1193" y="5092"/>
                    <a:pt x="1199" y="5092"/>
                  </a:cubicBezTo>
                  <a:cubicBezTo>
                    <a:pt x="1203" y="5092"/>
                    <a:pt x="1204" y="5095"/>
                    <a:pt x="1202" y="5097"/>
                  </a:cubicBezTo>
                  <a:lnTo>
                    <a:pt x="1202" y="5097"/>
                  </a:lnTo>
                  <a:cubicBezTo>
                    <a:pt x="1227" y="5090"/>
                    <a:pt x="1228" y="5069"/>
                    <a:pt x="1249" y="5069"/>
                  </a:cubicBezTo>
                  <a:cubicBezTo>
                    <a:pt x="1249" y="5075"/>
                    <a:pt x="1255" y="5075"/>
                    <a:pt x="1255" y="5075"/>
                  </a:cubicBezTo>
                  <a:cubicBezTo>
                    <a:pt x="1238" y="5086"/>
                    <a:pt x="1221" y="5092"/>
                    <a:pt x="1221" y="5092"/>
                  </a:cubicBezTo>
                  <a:cubicBezTo>
                    <a:pt x="1227" y="5103"/>
                    <a:pt x="1244" y="5097"/>
                    <a:pt x="1238" y="5114"/>
                  </a:cubicBezTo>
                  <a:cubicBezTo>
                    <a:pt x="1249" y="5103"/>
                    <a:pt x="1261" y="5075"/>
                    <a:pt x="1277" y="5069"/>
                  </a:cubicBezTo>
                  <a:cubicBezTo>
                    <a:pt x="1277" y="5075"/>
                    <a:pt x="1277" y="5075"/>
                    <a:pt x="1277" y="5075"/>
                  </a:cubicBezTo>
                  <a:cubicBezTo>
                    <a:pt x="1283" y="5075"/>
                    <a:pt x="1283" y="5075"/>
                    <a:pt x="1289" y="5069"/>
                  </a:cubicBezTo>
                  <a:lnTo>
                    <a:pt x="1300" y="5069"/>
                  </a:lnTo>
                  <a:cubicBezTo>
                    <a:pt x="1305" y="5064"/>
                    <a:pt x="1305" y="5064"/>
                    <a:pt x="1311" y="5064"/>
                  </a:cubicBezTo>
                  <a:cubicBezTo>
                    <a:pt x="1311" y="5065"/>
                    <a:pt x="1311" y="5066"/>
                    <a:pt x="1311" y="5069"/>
                  </a:cubicBezTo>
                  <a:lnTo>
                    <a:pt x="1311" y="5069"/>
                  </a:lnTo>
                  <a:cubicBezTo>
                    <a:pt x="1316" y="5067"/>
                    <a:pt x="1322" y="5064"/>
                    <a:pt x="1328" y="5064"/>
                  </a:cubicBezTo>
                  <a:cubicBezTo>
                    <a:pt x="1322" y="5053"/>
                    <a:pt x="1332" y="5047"/>
                    <a:pt x="1319" y="5042"/>
                  </a:cubicBezTo>
                  <a:lnTo>
                    <a:pt x="1319" y="5042"/>
                  </a:lnTo>
                  <a:cubicBezTo>
                    <a:pt x="1319" y="5044"/>
                    <a:pt x="1315" y="5047"/>
                    <a:pt x="1311" y="5047"/>
                  </a:cubicBezTo>
                  <a:cubicBezTo>
                    <a:pt x="1305" y="5052"/>
                    <a:pt x="1300" y="5052"/>
                    <a:pt x="1294" y="5058"/>
                  </a:cubicBezTo>
                  <a:cubicBezTo>
                    <a:pt x="1294" y="5050"/>
                    <a:pt x="1297" y="5045"/>
                    <a:pt x="1303" y="5045"/>
                  </a:cubicBezTo>
                  <a:cubicBezTo>
                    <a:pt x="1305" y="5045"/>
                    <a:pt x="1308" y="5045"/>
                    <a:pt x="1311" y="5047"/>
                  </a:cubicBezTo>
                  <a:cubicBezTo>
                    <a:pt x="1311" y="5036"/>
                    <a:pt x="1311" y="5024"/>
                    <a:pt x="1311" y="5019"/>
                  </a:cubicBezTo>
                  <a:cubicBezTo>
                    <a:pt x="1328" y="5036"/>
                    <a:pt x="1356" y="5036"/>
                    <a:pt x="1361" y="5041"/>
                  </a:cubicBezTo>
                  <a:cubicBezTo>
                    <a:pt x="1378" y="5024"/>
                    <a:pt x="1412" y="5019"/>
                    <a:pt x="1423" y="4991"/>
                  </a:cubicBezTo>
                  <a:cubicBezTo>
                    <a:pt x="1424" y="4990"/>
                    <a:pt x="1425" y="4989"/>
                    <a:pt x="1426" y="4989"/>
                  </a:cubicBezTo>
                  <a:cubicBezTo>
                    <a:pt x="1429" y="4989"/>
                    <a:pt x="1430" y="4996"/>
                    <a:pt x="1434" y="4996"/>
                  </a:cubicBezTo>
                  <a:cubicBezTo>
                    <a:pt x="1429" y="5002"/>
                    <a:pt x="1429" y="5002"/>
                    <a:pt x="1423" y="5008"/>
                  </a:cubicBezTo>
                  <a:cubicBezTo>
                    <a:pt x="1434" y="4996"/>
                    <a:pt x="1462" y="4991"/>
                    <a:pt x="1462" y="4974"/>
                  </a:cubicBezTo>
                  <a:cubicBezTo>
                    <a:pt x="1479" y="4974"/>
                    <a:pt x="1467" y="4984"/>
                    <a:pt x="1470" y="4984"/>
                  </a:cubicBezTo>
                  <a:cubicBezTo>
                    <a:pt x="1471" y="4984"/>
                    <a:pt x="1473" y="4982"/>
                    <a:pt x="1479" y="4980"/>
                  </a:cubicBezTo>
                  <a:lnTo>
                    <a:pt x="1479" y="4985"/>
                  </a:lnTo>
                  <a:cubicBezTo>
                    <a:pt x="1485" y="4988"/>
                    <a:pt x="1491" y="4989"/>
                    <a:pt x="1496" y="4989"/>
                  </a:cubicBezTo>
                  <a:cubicBezTo>
                    <a:pt x="1527" y="4989"/>
                    <a:pt x="1545" y="4949"/>
                    <a:pt x="1580" y="4949"/>
                  </a:cubicBezTo>
                  <a:cubicBezTo>
                    <a:pt x="1588" y="4949"/>
                    <a:pt x="1597" y="4952"/>
                    <a:pt x="1608" y="4957"/>
                  </a:cubicBezTo>
                  <a:cubicBezTo>
                    <a:pt x="1604" y="4953"/>
                    <a:pt x="1599" y="4952"/>
                    <a:pt x="1597" y="4952"/>
                  </a:cubicBezTo>
                  <a:lnTo>
                    <a:pt x="1597" y="4952"/>
                  </a:lnTo>
                  <a:cubicBezTo>
                    <a:pt x="1602" y="4952"/>
                    <a:pt x="1607" y="4952"/>
                    <a:pt x="1611" y="4952"/>
                  </a:cubicBezTo>
                  <a:cubicBezTo>
                    <a:pt x="1647" y="4952"/>
                    <a:pt x="1685" y="4942"/>
                    <a:pt x="1720" y="4942"/>
                  </a:cubicBezTo>
                  <a:cubicBezTo>
                    <a:pt x="1742" y="4942"/>
                    <a:pt x="1762" y="4946"/>
                    <a:pt x="1781" y="4957"/>
                  </a:cubicBezTo>
                  <a:cubicBezTo>
                    <a:pt x="1785" y="4958"/>
                    <a:pt x="1787" y="4959"/>
                    <a:pt x="1790" y="4959"/>
                  </a:cubicBezTo>
                  <a:cubicBezTo>
                    <a:pt x="1801" y="4959"/>
                    <a:pt x="1806" y="4951"/>
                    <a:pt x="1815" y="4946"/>
                  </a:cubicBezTo>
                  <a:lnTo>
                    <a:pt x="1815" y="4957"/>
                  </a:lnTo>
                  <a:lnTo>
                    <a:pt x="1837" y="4946"/>
                  </a:lnTo>
                  <a:cubicBezTo>
                    <a:pt x="1839" y="4946"/>
                    <a:pt x="1840" y="4946"/>
                    <a:pt x="1842" y="4946"/>
                  </a:cubicBezTo>
                  <a:cubicBezTo>
                    <a:pt x="1862" y="4946"/>
                    <a:pt x="1870" y="4978"/>
                    <a:pt x="1892" y="4978"/>
                  </a:cubicBezTo>
                  <a:cubicBezTo>
                    <a:pt x="1895" y="4978"/>
                    <a:pt x="1900" y="4976"/>
                    <a:pt x="1905" y="4974"/>
                  </a:cubicBezTo>
                  <a:lnTo>
                    <a:pt x="1905" y="4963"/>
                  </a:lnTo>
                  <a:cubicBezTo>
                    <a:pt x="1916" y="4968"/>
                    <a:pt x="1938" y="4974"/>
                    <a:pt x="1933" y="4980"/>
                  </a:cubicBezTo>
                  <a:cubicBezTo>
                    <a:pt x="1936" y="4980"/>
                    <a:pt x="1940" y="4977"/>
                    <a:pt x="1942" y="4977"/>
                  </a:cubicBezTo>
                  <a:cubicBezTo>
                    <a:pt x="1943" y="4977"/>
                    <a:pt x="1944" y="4978"/>
                    <a:pt x="1944" y="4980"/>
                  </a:cubicBezTo>
                  <a:lnTo>
                    <a:pt x="1944" y="4985"/>
                  </a:lnTo>
                  <a:lnTo>
                    <a:pt x="1972" y="4985"/>
                  </a:lnTo>
                  <a:cubicBezTo>
                    <a:pt x="1989" y="5002"/>
                    <a:pt x="1955" y="5013"/>
                    <a:pt x="1983" y="5024"/>
                  </a:cubicBezTo>
                  <a:lnTo>
                    <a:pt x="2005" y="5024"/>
                  </a:lnTo>
                  <a:cubicBezTo>
                    <a:pt x="2011" y="5036"/>
                    <a:pt x="2017" y="5041"/>
                    <a:pt x="2022" y="5052"/>
                  </a:cubicBezTo>
                  <a:cubicBezTo>
                    <a:pt x="2056" y="5030"/>
                    <a:pt x="2084" y="5013"/>
                    <a:pt x="2106" y="5008"/>
                  </a:cubicBezTo>
                  <a:cubicBezTo>
                    <a:pt x="2117" y="5002"/>
                    <a:pt x="2123" y="4991"/>
                    <a:pt x="2134" y="4980"/>
                  </a:cubicBezTo>
                  <a:lnTo>
                    <a:pt x="2162" y="4963"/>
                  </a:lnTo>
                  <a:cubicBezTo>
                    <a:pt x="2179" y="4946"/>
                    <a:pt x="2196" y="4935"/>
                    <a:pt x="2213" y="4924"/>
                  </a:cubicBezTo>
                  <a:cubicBezTo>
                    <a:pt x="2252" y="4901"/>
                    <a:pt x="2291" y="4873"/>
                    <a:pt x="2330" y="4845"/>
                  </a:cubicBezTo>
                  <a:cubicBezTo>
                    <a:pt x="2285" y="4840"/>
                    <a:pt x="2353" y="4823"/>
                    <a:pt x="2330" y="4806"/>
                  </a:cubicBezTo>
                  <a:cubicBezTo>
                    <a:pt x="2347" y="4789"/>
                    <a:pt x="2353" y="4784"/>
                    <a:pt x="2358" y="4784"/>
                  </a:cubicBezTo>
                  <a:lnTo>
                    <a:pt x="2425" y="4756"/>
                  </a:lnTo>
                  <a:cubicBezTo>
                    <a:pt x="2427" y="4755"/>
                    <a:pt x="2429" y="4755"/>
                    <a:pt x="2429" y="4755"/>
                  </a:cubicBezTo>
                  <a:lnTo>
                    <a:pt x="2429" y="4755"/>
                  </a:lnTo>
                  <a:cubicBezTo>
                    <a:pt x="2435" y="4755"/>
                    <a:pt x="2409" y="4773"/>
                    <a:pt x="2414" y="4778"/>
                  </a:cubicBezTo>
                  <a:cubicBezTo>
                    <a:pt x="2434" y="4766"/>
                    <a:pt x="2442" y="4763"/>
                    <a:pt x="2447" y="4763"/>
                  </a:cubicBezTo>
                  <a:cubicBezTo>
                    <a:pt x="2450" y="4763"/>
                    <a:pt x="2452" y="4765"/>
                    <a:pt x="2456" y="4765"/>
                  </a:cubicBezTo>
                  <a:cubicBezTo>
                    <a:pt x="2459" y="4765"/>
                    <a:pt x="2464" y="4764"/>
                    <a:pt x="2470" y="4761"/>
                  </a:cubicBezTo>
                  <a:cubicBezTo>
                    <a:pt x="2459" y="4756"/>
                    <a:pt x="2476" y="4739"/>
                    <a:pt x="2504" y="4722"/>
                  </a:cubicBezTo>
                  <a:lnTo>
                    <a:pt x="2504" y="4722"/>
                  </a:lnTo>
                  <a:lnTo>
                    <a:pt x="2459" y="4739"/>
                  </a:lnTo>
                  <a:cubicBezTo>
                    <a:pt x="2509" y="4683"/>
                    <a:pt x="2526" y="4722"/>
                    <a:pt x="2571" y="4666"/>
                  </a:cubicBezTo>
                  <a:lnTo>
                    <a:pt x="2571" y="4666"/>
                  </a:lnTo>
                  <a:lnTo>
                    <a:pt x="2560" y="4683"/>
                  </a:lnTo>
                  <a:cubicBezTo>
                    <a:pt x="2588" y="4660"/>
                    <a:pt x="2666" y="4604"/>
                    <a:pt x="2683" y="4560"/>
                  </a:cubicBezTo>
                  <a:cubicBezTo>
                    <a:pt x="2689" y="4560"/>
                    <a:pt x="2700" y="4560"/>
                    <a:pt x="2689" y="4571"/>
                  </a:cubicBezTo>
                  <a:cubicBezTo>
                    <a:pt x="2761" y="4520"/>
                    <a:pt x="2829" y="4436"/>
                    <a:pt x="2896" y="4403"/>
                  </a:cubicBezTo>
                  <a:lnTo>
                    <a:pt x="2896" y="4414"/>
                  </a:lnTo>
                  <a:cubicBezTo>
                    <a:pt x="2907" y="4403"/>
                    <a:pt x="2907" y="4386"/>
                    <a:pt x="2929" y="4380"/>
                  </a:cubicBezTo>
                  <a:cubicBezTo>
                    <a:pt x="2929" y="4380"/>
                    <a:pt x="2929" y="4388"/>
                    <a:pt x="2932" y="4388"/>
                  </a:cubicBezTo>
                  <a:cubicBezTo>
                    <a:pt x="2933" y="4388"/>
                    <a:pt x="2934" y="4387"/>
                    <a:pt x="2935" y="4386"/>
                  </a:cubicBezTo>
                  <a:cubicBezTo>
                    <a:pt x="2941" y="4380"/>
                    <a:pt x="2963" y="4347"/>
                    <a:pt x="2980" y="4341"/>
                  </a:cubicBezTo>
                  <a:lnTo>
                    <a:pt x="2980" y="4341"/>
                  </a:lnTo>
                  <a:lnTo>
                    <a:pt x="2969" y="4358"/>
                  </a:lnTo>
                  <a:cubicBezTo>
                    <a:pt x="3047" y="4313"/>
                    <a:pt x="3064" y="4263"/>
                    <a:pt x="3120" y="4212"/>
                  </a:cubicBezTo>
                  <a:cubicBezTo>
                    <a:pt x="3122" y="4216"/>
                    <a:pt x="3126" y="4217"/>
                    <a:pt x="3131" y="4217"/>
                  </a:cubicBezTo>
                  <a:cubicBezTo>
                    <a:pt x="3151" y="4217"/>
                    <a:pt x="3192" y="4192"/>
                    <a:pt x="3215" y="4179"/>
                  </a:cubicBezTo>
                  <a:lnTo>
                    <a:pt x="3221" y="4179"/>
                  </a:lnTo>
                  <a:cubicBezTo>
                    <a:pt x="3299" y="4123"/>
                    <a:pt x="3344" y="4061"/>
                    <a:pt x="3411" y="4000"/>
                  </a:cubicBezTo>
                  <a:cubicBezTo>
                    <a:pt x="3473" y="3983"/>
                    <a:pt x="3574" y="3888"/>
                    <a:pt x="3652" y="3843"/>
                  </a:cubicBezTo>
                  <a:lnTo>
                    <a:pt x="3652" y="3843"/>
                  </a:lnTo>
                  <a:cubicBezTo>
                    <a:pt x="3650" y="3844"/>
                    <a:pt x="3649" y="3844"/>
                    <a:pt x="3648" y="3844"/>
                  </a:cubicBezTo>
                  <a:cubicBezTo>
                    <a:pt x="3642" y="3844"/>
                    <a:pt x="3648" y="3829"/>
                    <a:pt x="3658" y="3815"/>
                  </a:cubicBezTo>
                  <a:cubicBezTo>
                    <a:pt x="3671" y="3810"/>
                    <a:pt x="3689" y="3783"/>
                    <a:pt x="3698" y="3783"/>
                  </a:cubicBezTo>
                  <a:cubicBezTo>
                    <a:pt x="3700" y="3783"/>
                    <a:pt x="3701" y="3784"/>
                    <a:pt x="3702" y="3787"/>
                  </a:cubicBezTo>
                  <a:lnTo>
                    <a:pt x="3697" y="3792"/>
                  </a:lnTo>
                  <a:cubicBezTo>
                    <a:pt x="3699" y="3793"/>
                    <a:pt x="3701" y="3793"/>
                    <a:pt x="3703" y="3793"/>
                  </a:cubicBezTo>
                  <a:cubicBezTo>
                    <a:pt x="3729" y="3793"/>
                    <a:pt x="3755" y="3763"/>
                    <a:pt x="3781" y="3742"/>
                  </a:cubicBezTo>
                  <a:lnTo>
                    <a:pt x="3775" y="3720"/>
                  </a:lnTo>
                  <a:cubicBezTo>
                    <a:pt x="3865" y="3697"/>
                    <a:pt x="3954" y="3568"/>
                    <a:pt x="4010" y="3563"/>
                  </a:cubicBezTo>
                  <a:cubicBezTo>
                    <a:pt x="4027" y="3546"/>
                    <a:pt x="4050" y="3529"/>
                    <a:pt x="4061" y="3507"/>
                  </a:cubicBezTo>
                  <a:lnTo>
                    <a:pt x="4066" y="3518"/>
                  </a:lnTo>
                  <a:cubicBezTo>
                    <a:pt x="4117" y="3484"/>
                    <a:pt x="4145" y="3468"/>
                    <a:pt x="4201" y="3423"/>
                  </a:cubicBezTo>
                  <a:lnTo>
                    <a:pt x="4201" y="3423"/>
                  </a:lnTo>
                  <a:lnTo>
                    <a:pt x="4195" y="3440"/>
                  </a:lnTo>
                  <a:cubicBezTo>
                    <a:pt x="4229" y="3412"/>
                    <a:pt x="4218" y="3372"/>
                    <a:pt x="4246" y="3350"/>
                  </a:cubicBezTo>
                  <a:lnTo>
                    <a:pt x="4268" y="3361"/>
                  </a:lnTo>
                  <a:cubicBezTo>
                    <a:pt x="4324" y="3311"/>
                    <a:pt x="4397" y="3283"/>
                    <a:pt x="4442" y="3221"/>
                  </a:cubicBezTo>
                  <a:lnTo>
                    <a:pt x="4442" y="3221"/>
                  </a:lnTo>
                  <a:cubicBezTo>
                    <a:pt x="4442" y="3226"/>
                    <a:pt x="4446" y="3231"/>
                    <a:pt x="4439" y="3236"/>
                  </a:cubicBezTo>
                  <a:lnTo>
                    <a:pt x="4439" y="3236"/>
                  </a:lnTo>
                  <a:cubicBezTo>
                    <a:pt x="4469" y="3218"/>
                    <a:pt x="4545" y="3174"/>
                    <a:pt x="4529" y="3156"/>
                  </a:cubicBezTo>
                  <a:lnTo>
                    <a:pt x="4529" y="3156"/>
                  </a:lnTo>
                  <a:cubicBezTo>
                    <a:pt x="4529" y="3157"/>
                    <a:pt x="4530" y="3157"/>
                    <a:pt x="4531" y="3157"/>
                  </a:cubicBezTo>
                  <a:cubicBezTo>
                    <a:pt x="4548" y="3157"/>
                    <a:pt x="4591" y="3106"/>
                    <a:pt x="4615" y="3081"/>
                  </a:cubicBezTo>
                  <a:lnTo>
                    <a:pt x="4615" y="3092"/>
                  </a:lnTo>
                  <a:cubicBezTo>
                    <a:pt x="4632" y="3059"/>
                    <a:pt x="4632" y="3053"/>
                    <a:pt x="4666" y="3025"/>
                  </a:cubicBezTo>
                  <a:cubicBezTo>
                    <a:pt x="4669" y="3023"/>
                    <a:pt x="4672" y="3023"/>
                    <a:pt x="4674" y="3023"/>
                  </a:cubicBezTo>
                  <a:cubicBezTo>
                    <a:pt x="4676" y="3023"/>
                    <a:pt x="4677" y="3023"/>
                    <a:pt x="4676" y="3025"/>
                  </a:cubicBezTo>
                  <a:lnTo>
                    <a:pt x="4676" y="3025"/>
                  </a:lnTo>
                  <a:cubicBezTo>
                    <a:pt x="4696" y="3011"/>
                    <a:pt x="4687" y="3000"/>
                    <a:pt x="4722" y="2980"/>
                  </a:cubicBezTo>
                  <a:lnTo>
                    <a:pt x="4722" y="2980"/>
                  </a:lnTo>
                  <a:lnTo>
                    <a:pt x="4716" y="2997"/>
                  </a:lnTo>
                  <a:cubicBezTo>
                    <a:pt x="4744" y="2975"/>
                    <a:pt x="4738" y="2975"/>
                    <a:pt x="4750" y="2952"/>
                  </a:cubicBezTo>
                  <a:cubicBezTo>
                    <a:pt x="4765" y="2937"/>
                    <a:pt x="4802" y="2918"/>
                    <a:pt x="4818" y="2918"/>
                  </a:cubicBezTo>
                  <a:cubicBezTo>
                    <a:pt x="4820" y="2918"/>
                    <a:pt x="4821" y="2918"/>
                    <a:pt x="4822" y="2919"/>
                  </a:cubicBezTo>
                  <a:cubicBezTo>
                    <a:pt x="4822" y="2913"/>
                    <a:pt x="4834" y="2891"/>
                    <a:pt x="4856" y="2879"/>
                  </a:cubicBezTo>
                  <a:lnTo>
                    <a:pt x="4856" y="2879"/>
                  </a:lnTo>
                  <a:cubicBezTo>
                    <a:pt x="4856" y="2879"/>
                    <a:pt x="4856" y="2886"/>
                    <a:pt x="4854" y="2889"/>
                  </a:cubicBezTo>
                  <a:lnTo>
                    <a:pt x="4854" y="2889"/>
                  </a:lnTo>
                  <a:cubicBezTo>
                    <a:pt x="4907" y="2861"/>
                    <a:pt x="4919" y="2823"/>
                    <a:pt x="4962" y="2807"/>
                  </a:cubicBezTo>
                  <a:lnTo>
                    <a:pt x="4974" y="2807"/>
                  </a:lnTo>
                  <a:cubicBezTo>
                    <a:pt x="4936" y="2835"/>
                    <a:pt x="4907" y="2855"/>
                    <a:pt x="4901" y="2858"/>
                  </a:cubicBezTo>
                  <a:lnTo>
                    <a:pt x="4901" y="2858"/>
                  </a:lnTo>
                  <a:cubicBezTo>
                    <a:pt x="4901" y="2857"/>
                    <a:pt x="4901" y="2857"/>
                    <a:pt x="4901" y="2857"/>
                  </a:cubicBezTo>
                  <a:cubicBezTo>
                    <a:pt x="4900" y="2858"/>
                    <a:pt x="4900" y="2858"/>
                    <a:pt x="4900" y="2858"/>
                  </a:cubicBezTo>
                  <a:cubicBezTo>
                    <a:pt x="4900" y="2858"/>
                    <a:pt x="4901" y="2858"/>
                    <a:pt x="4901" y="2858"/>
                  </a:cubicBezTo>
                  <a:lnTo>
                    <a:pt x="4901" y="2858"/>
                  </a:lnTo>
                  <a:cubicBezTo>
                    <a:pt x="4903" y="2860"/>
                    <a:pt x="4906" y="2861"/>
                    <a:pt x="4909" y="2861"/>
                  </a:cubicBezTo>
                  <a:cubicBezTo>
                    <a:pt x="4913" y="2861"/>
                    <a:pt x="4917" y="2860"/>
                    <a:pt x="4920" y="2860"/>
                  </a:cubicBezTo>
                  <a:cubicBezTo>
                    <a:pt x="4927" y="2860"/>
                    <a:pt x="4932" y="2863"/>
                    <a:pt x="4923" y="2879"/>
                  </a:cubicBezTo>
                  <a:cubicBezTo>
                    <a:pt x="4946" y="2851"/>
                    <a:pt x="4979" y="2801"/>
                    <a:pt x="5013" y="2779"/>
                  </a:cubicBezTo>
                  <a:lnTo>
                    <a:pt x="5018" y="2779"/>
                  </a:lnTo>
                  <a:lnTo>
                    <a:pt x="5018" y="2784"/>
                  </a:lnTo>
                  <a:cubicBezTo>
                    <a:pt x="5024" y="2779"/>
                    <a:pt x="5030" y="2773"/>
                    <a:pt x="5035" y="2767"/>
                  </a:cubicBezTo>
                  <a:cubicBezTo>
                    <a:pt x="5046" y="2762"/>
                    <a:pt x="5058" y="2756"/>
                    <a:pt x="5063" y="2751"/>
                  </a:cubicBezTo>
                  <a:cubicBezTo>
                    <a:pt x="5064" y="2751"/>
                    <a:pt x="5065" y="2751"/>
                    <a:pt x="5067" y="2751"/>
                  </a:cubicBezTo>
                  <a:cubicBezTo>
                    <a:pt x="5080" y="2751"/>
                    <a:pt x="5110" y="2727"/>
                    <a:pt x="5125" y="2717"/>
                  </a:cubicBezTo>
                  <a:cubicBezTo>
                    <a:pt x="5115" y="2707"/>
                    <a:pt x="5131" y="2694"/>
                    <a:pt x="5117" y="2694"/>
                  </a:cubicBezTo>
                  <a:cubicBezTo>
                    <a:pt x="5115" y="2694"/>
                    <a:pt x="5112" y="2694"/>
                    <a:pt x="5108" y="2695"/>
                  </a:cubicBezTo>
                  <a:cubicBezTo>
                    <a:pt x="5114" y="2695"/>
                    <a:pt x="5108" y="2700"/>
                    <a:pt x="5097" y="2711"/>
                  </a:cubicBezTo>
                  <a:cubicBezTo>
                    <a:pt x="5097" y="2711"/>
                    <a:pt x="5091" y="2711"/>
                    <a:pt x="5091" y="2717"/>
                  </a:cubicBezTo>
                  <a:lnTo>
                    <a:pt x="5091" y="2711"/>
                  </a:lnTo>
                  <a:cubicBezTo>
                    <a:pt x="5080" y="2723"/>
                    <a:pt x="5069" y="2734"/>
                    <a:pt x="5052" y="2745"/>
                  </a:cubicBezTo>
                  <a:cubicBezTo>
                    <a:pt x="5058" y="2728"/>
                    <a:pt x="5069" y="2717"/>
                    <a:pt x="5091" y="2706"/>
                  </a:cubicBezTo>
                  <a:cubicBezTo>
                    <a:pt x="5097" y="2695"/>
                    <a:pt x="5102" y="2683"/>
                    <a:pt x="5102" y="2672"/>
                  </a:cubicBezTo>
                  <a:cubicBezTo>
                    <a:pt x="5133" y="2672"/>
                    <a:pt x="5177" y="2649"/>
                    <a:pt x="5194" y="2649"/>
                  </a:cubicBezTo>
                  <a:cubicBezTo>
                    <a:pt x="5195" y="2649"/>
                    <a:pt x="5197" y="2649"/>
                    <a:pt x="5198" y="2650"/>
                  </a:cubicBezTo>
                  <a:cubicBezTo>
                    <a:pt x="5220" y="2627"/>
                    <a:pt x="5243" y="2611"/>
                    <a:pt x="5271" y="2588"/>
                  </a:cubicBezTo>
                  <a:cubicBezTo>
                    <a:pt x="5276" y="2583"/>
                    <a:pt x="5282" y="2577"/>
                    <a:pt x="5287" y="2571"/>
                  </a:cubicBezTo>
                  <a:cubicBezTo>
                    <a:pt x="5293" y="2571"/>
                    <a:pt x="5293" y="2577"/>
                    <a:pt x="5299" y="2583"/>
                  </a:cubicBezTo>
                  <a:lnTo>
                    <a:pt x="5287" y="2583"/>
                  </a:lnTo>
                  <a:cubicBezTo>
                    <a:pt x="5299" y="2599"/>
                    <a:pt x="5310" y="2616"/>
                    <a:pt x="5327" y="2639"/>
                  </a:cubicBezTo>
                  <a:cubicBezTo>
                    <a:pt x="5355" y="2672"/>
                    <a:pt x="5383" y="2706"/>
                    <a:pt x="5416" y="2745"/>
                  </a:cubicBezTo>
                  <a:cubicBezTo>
                    <a:pt x="5439" y="2723"/>
                    <a:pt x="5467" y="2706"/>
                    <a:pt x="5495" y="2683"/>
                  </a:cubicBezTo>
                  <a:lnTo>
                    <a:pt x="5495" y="2683"/>
                  </a:lnTo>
                  <a:cubicBezTo>
                    <a:pt x="5484" y="2689"/>
                    <a:pt x="5477" y="2692"/>
                    <a:pt x="5472" y="2692"/>
                  </a:cubicBezTo>
                  <a:cubicBezTo>
                    <a:pt x="5459" y="2692"/>
                    <a:pt x="5467" y="2673"/>
                    <a:pt x="5483" y="2661"/>
                  </a:cubicBezTo>
                  <a:cubicBezTo>
                    <a:pt x="5489" y="2661"/>
                    <a:pt x="5495" y="2661"/>
                    <a:pt x="5500" y="2667"/>
                  </a:cubicBezTo>
                  <a:cubicBezTo>
                    <a:pt x="5503" y="2660"/>
                    <a:pt x="5502" y="2658"/>
                    <a:pt x="5500" y="2658"/>
                  </a:cubicBezTo>
                  <a:cubicBezTo>
                    <a:pt x="5497" y="2658"/>
                    <a:pt x="5493" y="2660"/>
                    <a:pt x="5491" y="2660"/>
                  </a:cubicBezTo>
                  <a:cubicBezTo>
                    <a:pt x="5489" y="2660"/>
                    <a:pt x="5489" y="2657"/>
                    <a:pt x="5500" y="2644"/>
                  </a:cubicBezTo>
                  <a:cubicBezTo>
                    <a:pt x="5508" y="2639"/>
                    <a:pt x="5514" y="2637"/>
                    <a:pt x="5518" y="2637"/>
                  </a:cubicBezTo>
                  <a:cubicBezTo>
                    <a:pt x="5527" y="2637"/>
                    <a:pt x="5525" y="2649"/>
                    <a:pt x="5517" y="2661"/>
                  </a:cubicBezTo>
                  <a:cubicBezTo>
                    <a:pt x="5528" y="2650"/>
                    <a:pt x="5534" y="2644"/>
                    <a:pt x="5539" y="2633"/>
                  </a:cubicBezTo>
                  <a:cubicBezTo>
                    <a:pt x="5545" y="2639"/>
                    <a:pt x="5539" y="2644"/>
                    <a:pt x="5539" y="2650"/>
                  </a:cubicBezTo>
                  <a:cubicBezTo>
                    <a:pt x="5545" y="2633"/>
                    <a:pt x="5595" y="2627"/>
                    <a:pt x="5601" y="2605"/>
                  </a:cubicBezTo>
                  <a:cubicBezTo>
                    <a:pt x="5657" y="2566"/>
                    <a:pt x="5679" y="2543"/>
                    <a:pt x="5724" y="2510"/>
                  </a:cubicBezTo>
                  <a:cubicBezTo>
                    <a:pt x="5719" y="2499"/>
                    <a:pt x="5735" y="2487"/>
                    <a:pt x="5741" y="2465"/>
                  </a:cubicBezTo>
                  <a:cubicBezTo>
                    <a:pt x="5775" y="2448"/>
                    <a:pt x="5819" y="2426"/>
                    <a:pt x="5859" y="2398"/>
                  </a:cubicBezTo>
                  <a:cubicBezTo>
                    <a:pt x="5881" y="2370"/>
                    <a:pt x="5859" y="2381"/>
                    <a:pt x="5870" y="2364"/>
                  </a:cubicBezTo>
                  <a:lnTo>
                    <a:pt x="5870" y="2364"/>
                  </a:lnTo>
                  <a:cubicBezTo>
                    <a:pt x="5871" y="2366"/>
                    <a:pt x="5872" y="2367"/>
                    <a:pt x="5874" y="2367"/>
                  </a:cubicBezTo>
                  <a:cubicBezTo>
                    <a:pt x="5882" y="2367"/>
                    <a:pt x="5898" y="2356"/>
                    <a:pt x="5903" y="2356"/>
                  </a:cubicBezTo>
                  <a:cubicBezTo>
                    <a:pt x="5906" y="2356"/>
                    <a:pt x="5906" y="2358"/>
                    <a:pt x="5903" y="2364"/>
                  </a:cubicBezTo>
                  <a:cubicBezTo>
                    <a:pt x="5948" y="2325"/>
                    <a:pt x="5959" y="2314"/>
                    <a:pt x="6015" y="2263"/>
                  </a:cubicBezTo>
                  <a:cubicBezTo>
                    <a:pt x="6008" y="2263"/>
                    <a:pt x="6000" y="2266"/>
                    <a:pt x="5998" y="2266"/>
                  </a:cubicBezTo>
                  <a:cubicBezTo>
                    <a:pt x="5997" y="2266"/>
                    <a:pt x="5997" y="2265"/>
                    <a:pt x="5999" y="2263"/>
                  </a:cubicBezTo>
                  <a:cubicBezTo>
                    <a:pt x="6003" y="2255"/>
                    <a:pt x="6016" y="2250"/>
                    <a:pt x="6023" y="2250"/>
                  </a:cubicBezTo>
                  <a:cubicBezTo>
                    <a:pt x="6025" y="2250"/>
                    <a:pt x="6027" y="2251"/>
                    <a:pt x="6027" y="2252"/>
                  </a:cubicBezTo>
                  <a:lnTo>
                    <a:pt x="6027" y="2258"/>
                  </a:lnTo>
                  <a:cubicBezTo>
                    <a:pt x="6083" y="2191"/>
                    <a:pt x="6200" y="2163"/>
                    <a:pt x="6239" y="2107"/>
                  </a:cubicBezTo>
                  <a:lnTo>
                    <a:pt x="6284" y="2056"/>
                  </a:lnTo>
                  <a:cubicBezTo>
                    <a:pt x="6290" y="2053"/>
                    <a:pt x="6293" y="2051"/>
                    <a:pt x="6294" y="2051"/>
                  </a:cubicBezTo>
                  <a:lnTo>
                    <a:pt x="6294" y="2051"/>
                  </a:lnTo>
                  <a:cubicBezTo>
                    <a:pt x="6298" y="2051"/>
                    <a:pt x="6281" y="2068"/>
                    <a:pt x="6291" y="2068"/>
                  </a:cubicBezTo>
                  <a:cubicBezTo>
                    <a:pt x="6292" y="2068"/>
                    <a:pt x="6294" y="2068"/>
                    <a:pt x="6295" y="2067"/>
                  </a:cubicBezTo>
                  <a:cubicBezTo>
                    <a:pt x="6346" y="2006"/>
                    <a:pt x="6396" y="1995"/>
                    <a:pt x="6435" y="1944"/>
                  </a:cubicBezTo>
                  <a:cubicBezTo>
                    <a:pt x="6463" y="1944"/>
                    <a:pt x="6497" y="1922"/>
                    <a:pt x="6531" y="1894"/>
                  </a:cubicBezTo>
                  <a:cubicBezTo>
                    <a:pt x="6570" y="1860"/>
                    <a:pt x="6603" y="1827"/>
                    <a:pt x="6637" y="1810"/>
                  </a:cubicBezTo>
                  <a:lnTo>
                    <a:pt x="6626" y="1804"/>
                  </a:lnTo>
                  <a:cubicBezTo>
                    <a:pt x="6637" y="1787"/>
                    <a:pt x="6648" y="1793"/>
                    <a:pt x="6659" y="1787"/>
                  </a:cubicBezTo>
                  <a:cubicBezTo>
                    <a:pt x="6657" y="1786"/>
                    <a:pt x="6654" y="1786"/>
                    <a:pt x="6652" y="1786"/>
                  </a:cubicBezTo>
                  <a:cubicBezTo>
                    <a:pt x="6648" y="1786"/>
                    <a:pt x="6644" y="1787"/>
                    <a:pt x="6642" y="1787"/>
                  </a:cubicBezTo>
                  <a:cubicBezTo>
                    <a:pt x="6641" y="1787"/>
                    <a:pt x="6641" y="1786"/>
                    <a:pt x="6643" y="1782"/>
                  </a:cubicBezTo>
                  <a:cubicBezTo>
                    <a:pt x="6738" y="1670"/>
                    <a:pt x="6844" y="1547"/>
                    <a:pt x="6895" y="1395"/>
                  </a:cubicBezTo>
                  <a:cubicBezTo>
                    <a:pt x="6911" y="1339"/>
                    <a:pt x="6867" y="1351"/>
                    <a:pt x="6900" y="1289"/>
                  </a:cubicBezTo>
                  <a:lnTo>
                    <a:pt x="6900" y="1289"/>
                  </a:lnTo>
                  <a:lnTo>
                    <a:pt x="6911" y="1311"/>
                  </a:lnTo>
                  <a:cubicBezTo>
                    <a:pt x="6917" y="1194"/>
                    <a:pt x="6939" y="1076"/>
                    <a:pt x="6906" y="964"/>
                  </a:cubicBezTo>
                  <a:lnTo>
                    <a:pt x="6906" y="964"/>
                  </a:lnTo>
                  <a:cubicBezTo>
                    <a:pt x="6911" y="970"/>
                    <a:pt x="6917" y="970"/>
                    <a:pt x="6917" y="981"/>
                  </a:cubicBezTo>
                  <a:cubicBezTo>
                    <a:pt x="6928" y="958"/>
                    <a:pt x="6906" y="897"/>
                    <a:pt x="6895" y="897"/>
                  </a:cubicBezTo>
                  <a:cubicBezTo>
                    <a:pt x="6895" y="880"/>
                    <a:pt x="6900" y="891"/>
                    <a:pt x="6906" y="880"/>
                  </a:cubicBezTo>
                  <a:cubicBezTo>
                    <a:pt x="6906" y="852"/>
                    <a:pt x="6872" y="824"/>
                    <a:pt x="6883" y="813"/>
                  </a:cubicBezTo>
                  <a:cubicBezTo>
                    <a:pt x="6883" y="812"/>
                    <a:pt x="6884" y="811"/>
                    <a:pt x="6884" y="811"/>
                  </a:cubicBezTo>
                  <a:cubicBezTo>
                    <a:pt x="6884" y="811"/>
                    <a:pt x="6884" y="811"/>
                    <a:pt x="6884" y="811"/>
                  </a:cubicBezTo>
                  <a:lnTo>
                    <a:pt x="6884" y="811"/>
                  </a:lnTo>
                  <a:cubicBezTo>
                    <a:pt x="6876" y="796"/>
                    <a:pt x="6869" y="765"/>
                    <a:pt x="6863" y="765"/>
                  </a:cubicBezTo>
                  <a:cubicBezTo>
                    <a:pt x="6863" y="765"/>
                    <a:pt x="6862" y="766"/>
                    <a:pt x="6861" y="768"/>
                  </a:cubicBezTo>
                  <a:cubicBezTo>
                    <a:pt x="6850" y="729"/>
                    <a:pt x="6827" y="695"/>
                    <a:pt x="6816" y="667"/>
                  </a:cubicBezTo>
                  <a:cubicBezTo>
                    <a:pt x="6795" y="651"/>
                    <a:pt x="6789" y="605"/>
                    <a:pt x="6769" y="605"/>
                  </a:cubicBezTo>
                  <a:cubicBezTo>
                    <a:pt x="6768" y="605"/>
                    <a:pt x="6767" y="605"/>
                    <a:pt x="6766" y="606"/>
                  </a:cubicBezTo>
                  <a:cubicBezTo>
                    <a:pt x="6788" y="594"/>
                    <a:pt x="6738" y="533"/>
                    <a:pt x="6715" y="516"/>
                  </a:cubicBezTo>
                  <a:lnTo>
                    <a:pt x="6715" y="516"/>
                  </a:lnTo>
                  <a:cubicBezTo>
                    <a:pt x="6717" y="517"/>
                    <a:pt x="6718" y="517"/>
                    <a:pt x="6718" y="517"/>
                  </a:cubicBezTo>
                  <a:cubicBezTo>
                    <a:pt x="6723" y="517"/>
                    <a:pt x="6711" y="499"/>
                    <a:pt x="6721" y="499"/>
                  </a:cubicBezTo>
                  <a:cubicBezTo>
                    <a:pt x="6708" y="482"/>
                    <a:pt x="6695" y="468"/>
                    <a:pt x="6687" y="468"/>
                  </a:cubicBezTo>
                  <a:cubicBezTo>
                    <a:pt x="6685" y="468"/>
                    <a:pt x="6683" y="469"/>
                    <a:pt x="6682" y="471"/>
                  </a:cubicBezTo>
                  <a:cubicBezTo>
                    <a:pt x="6671" y="410"/>
                    <a:pt x="6598" y="398"/>
                    <a:pt x="6609" y="354"/>
                  </a:cubicBezTo>
                  <a:cubicBezTo>
                    <a:pt x="6575" y="326"/>
                    <a:pt x="6547" y="292"/>
                    <a:pt x="6514" y="264"/>
                  </a:cubicBezTo>
                  <a:cubicBezTo>
                    <a:pt x="6486" y="236"/>
                    <a:pt x="6452" y="208"/>
                    <a:pt x="6419" y="186"/>
                  </a:cubicBezTo>
                  <a:cubicBezTo>
                    <a:pt x="6420" y="185"/>
                    <a:pt x="6421" y="184"/>
                    <a:pt x="6423" y="184"/>
                  </a:cubicBezTo>
                  <a:cubicBezTo>
                    <a:pt x="6440" y="184"/>
                    <a:pt x="6475" y="229"/>
                    <a:pt x="6494" y="229"/>
                  </a:cubicBezTo>
                  <a:cubicBezTo>
                    <a:pt x="6497" y="229"/>
                    <a:pt x="6500" y="228"/>
                    <a:pt x="6503" y="225"/>
                  </a:cubicBezTo>
                  <a:cubicBezTo>
                    <a:pt x="6469" y="202"/>
                    <a:pt x="6441" y="186"/>
                    <a:pt x="6413" y="174"/>
                  </a:cubicBezTo>
                  <a:cubicBezTo>
                    <a:pt x="6391" y="158"/>
                    <a:pt x="6363" y="146"/>
                    <a:pt x="6335" y="124"/>
                  </a:cubicBezTo>
                  <a:cubicBezTo>
                    <a:pt x="6328" y="117"/>
                    <a:pt x="6328" y="115"/>
                    <a:pt x="6331" y="115"/>
                  </a:cubicBezTo>
                  <a:lnTo>
                    <a:pt x="6331" y="115"/>
                  </a:lnTo>
                  <a:cubicBezTo>
                    <a:pt x="6334" y="115"/>
                    <a:pt x="6337" y="116"/>
                    <a:pt x="6340" y="118"/>
                  </a:cubicBezTo>
                  <a:lnTo>
                    <a:pt x="6340" y="118"/>
                  </a:lnTo>
                  <a:cubicBezTo>
                    <a:pt x="6278" y="81"/>
                    <a:pt x="6220" y="51"/>
                    <a:pt x="6156" y="40"/>
                  </a:cubicBezTo>
                  <a:lnTo>
                    <a:pt x="6156" y="40"/>
                  </a:lnTo>
                  <a:cubicBezTo>
                    <a:pt x="6153" y="54"/>
                    <a:pt x="6104" y="52"/>
                    <a:pt x="6095" y="56"/>
                  </a:cubicBezTo>
                  <a:lnTo>
                    <a:pt x="6095" y="56"/>
                  </a:lnTo>
                  <a:cubicBezTo>
                    <a:pt x="6118" y="34"/>
                    <a:pt x="6027" y="34"/>
                    <a:pt x="6071" y="6"/>
                  </a:cubicBezTo>
                  <a:cubicBezTo>
                    <a:pt x="6060" y="6"/>
                    <a:pt x="6049" y="12"/>
                    <a:pt x="6049" y="18"/>
                  </a:cubicBezTo>
                  <a:cubicBezTo>
                    <a:pt x="6038" y="12"/>
                    <a:pt x="6032" y="6"/>
                    <a:pt x="6049" y="6"/>
                  </a:cubicBezTo>
                  <a:cubicBezTo>
                    <a:pt x="6038" y="5"/>
                    <a:pt x="6031" y="5"/>
                    <a:pt x="6025" y="5"/>
                  </a:cubicBezTo>
                  <a:cubicBezTo>
                    <a:pt x="6009" y="5"/>
                    <a:pt x="6007" y="8"/>
                    <a:pt x="5995" y="8"/>
                  </a:cubicBezTo>
                  <a:cubicBezTo>
                    <a:pt x="5990" y="8"/>
                    <a:pt x="5984" y="8"/>
                    <a:pt x="5976" y="6"/>
                  </a:cubicBezTo>
                  <a:cubicBezTo>
                    <a:pt x="5976" y="6"/>
                    <a:pt x="5979" y="4"/>
                    <a:pt x="5982" y="2"/>
                  </a:cubicBezTo>
                  <a:lnTo>
                    <a:pt x="5982" y="2"/>
                  </a:lnTo>
                  <a:cubicBezTo>
                    <a:pt x="5968" y="6"/>
                    <a:pt x="5954" y="9"/>
                    <a:pt x="5936" y="9"/>
                  </a:cubicBezTo>
                  <a:cubicBezTo>
                    <a:pt x="5928" y="9"/>
                    <a:pt x="5919" y="8"/>
                    <a:pt x="5909" y="6"/>
                  </a:cubicBezTo>
                  <a:cubicBezTo>
                    <a:pt x="5909" y="6"/>
                    <a:pt x="5903" y="1"/>
                    <a:pt x="5915" y="1"/>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5" name="Google Shape;145;p17"/>
            <p:cNvSpPr/>
            <p:nvPr/>
          </p:nvSpPr>
          <p:spPr>
            <a:xfrm>
              <a:off x="8274450" y="1639713"/>
              <a:ext cx="37000" cy="36750"/>
            </a:xfrm>
            <a:custGeom>
              <a:rect b="b" l="l" r="r" t="t"/>
              <a:pathLst>
                <a:path extrusionOk="0" h="1470" w="1480">
                  <a:moveTo>
                    <a:pt x="947" y="1"/>
                  </a:moveTo>
                  <a:lnTo>
                    <a:pt x="947" y="1"/>
                  </a:lnTo>
                  <a:cubicBezTo>
                    <a:pt x="942" y="6"/>
                    <a:pt x="936" y="12"/>
                    <a:pt x="936" y="23"/>
                  </a:cubicBezTo>
                  <a:lnTo>
                    <a:pt x="942" y="12"/>
                  </a:lnTo>
                  <a:lnTo>
                    <a:pt x="942" y="12"/>
                  </a:lnTo>
                  <a:cubicBezTo>
                    <a:pt x="942" y="12"/>
                    <a:pt x="942" y="13"/>
                    <a:pt x="942" y="14"/>
                  </a:cubicBezTo>
                  <a:lnTo>
                    <a:pt x="942" y="14"/>
                  </a:lnTo>
                  <a:cubicBezTo>
                    <a:pt x="944" y="10"/>
                    <a:pt x="947" y="5"/>
                    <a:pt x="947" y="1"/>
                  </a:cubicBezTo>
                  <a:close/>
                  <a:moveTo>
                    <a:pt x="841" y="101"/>
                  </a:moveTo>
                  <a:cubicBezTo>
                    <a:pt x="838" y="101"/>
                    <a:pt x="838" y="101"/>
                    <a:pt x="839" y="103"/>
                  </a:cubicBezTo>
                  <a:lnTo>
                    <a:pt x="839" y="103"/>
                  </a:lnTo>
                  <a:cubicBezTo>
                    <a:pt x="840" y="102"/>
                    <a:pt x="840" y="102"/>
                    <a:pt x="841" y="101"/>
                  </a:cubicBezTo>
                  <a:close/>
                  <a:moveTo>
                    <a:pt x="925" y="163"/>
                  </a:moveTo>
                  <a:cubicBezTo>
                    <a:pt x="925" y="163"/>
                    <a:pt x="925" y="163"/>
                    <a:pt x="925" y="164"/>
                  </a:cubicBezTo>
                  <a:lnTo>
                    <a:pt x="925" y="164"/>
                  </a:lnTo>
                  <a:cubicBezTo>
                    <a:pt x="925" y="163"/>
                    <a:pt x="925" y="163"/>
                    <a:pt x="925" y="163"/>
                  </a:cubicBezTo>
                  <a:close/>
                  <a:moveTo>
                    <a:pt x="925" y="164"/>
                  </a:moveTo>
                  <a:cubicBezTo>
                    <a:pt x="925" y="164"/>
                    <a:pt x="925" y="166"/>
                    <a:pt x="925" y="169"/>
                  </a:cubicBezTo>
                  <a:cubicBezTo>
                    <a:pt x="926" y="170"/>
                    <a:pt x="926" y="171"/>
                    <a:pt x="927" y="171"/>
                  </a:cubicBezTo>
                  <a:cubicBezTo>
                    <a:pt x="927" y="171"/>
                    <a:pt x="926" y="168"/>
                    <a:pt x="925" y="164"/>
                  </a:cubicBezTo>
                  <a:close/>
                  <a:moveTo>
                    <a:pt x="428" y="474"/>
                  </a:moveTo>
                  <a:cubicBezTo>
                    <a:pt x="427" y="475"/>
                    <a:pt x="427" y="477"/>
                    <a:pt x="427" y="477"/>
                  </a:cubicBezTo>
                  <a:cubicBezTo>
                    <a:pt x="427" y="476"/>
                    <a:pt x="428" y="475"/>
                    <a:pt x="428" y="474"/>
                  </a:cubicBezTo>
                  <a:close/>
                  <a:moveTo>
                    <a:pt x="208" y="577"/>
                  </a:moveTo>
                  <a:cubicBezTo>
                    <a:pt x="203" y="583"/>
                    <a:pt x="214" y="583"/>
                    <a:pt x="219" y="583"/>
                  </a:cubicBezTo>
                  <a:cubicBezTo>
                    <a:pt x="219" y="582"/>
                    <a:pt x="219" y="581"/>
                    <a:pt x="219" y="581"/>
                  </a:cubicBezTo>
                  <a:cubicBezTo>
                    <a:pt x="218" y="581"/>
                    <a:pt x="216" y="583"/>
                    <a:pt x="214" y="583"/>
                  </a:cubicBezTo>
                  <a:cubicBezTo>
                    <a:pt x="212" y="583"/>
                    <a:pt x="210" y="582"/>
                    <a:pt x="208" y="577"/>
                  </a:cubicBezTo>
                  <a:close/>
                  <a:moveTo>
                    <a:pt x="1338" y="656"/>
                  </a:moveTo>
                  <a:cubicBezTo>
                    <a:pt x="1340" y="657"/>
                    <a:pt x="1342" y="657"/>
                    <a:pt x="1344" y="657"/>
                  </a:cubicBezTo>
                  <a:lnTo>
                    <a:pt x="1344" y="657"/>
                  </a:lnTo>
                  <a:cubicBezTo>
                    <a:pt x="1342" y="657"/>
                    <a:pt x="1340" y="656"/>
                    <a:pt x="1338" y="656"/>
                  </a:cubicBezTo>
                  <a:close/>
                  <a:moveTo>
                    <a:pt x="1311" y="645"/>
                  </a:moveTo>
                  <a:cubicBezTo>
                    <a:pt x="1316" y="649"/>
                    <a:pt x="1325" y="663"/>
                    <a:pt x="1335" y="663"/>
                  </a:cubicBezTo>
                  <a:cubicBezTo>
                    <a:pt x="1336" y="663"/>
                    <a:pt x="1338" y="662"/>
                    <a:pt x="1339" y="661"/>
                  </a:cubicBezTo>
                  <a:cubicBezTo>
                    <a:pt x="1339" y="661"/>
                    <a:pt x="1328" y="661"/>
                    <a:pt x="1328" y="656"/>
                  </a:cubicBezTo>
                  <a:cubicBezTo>
                    <a:pt x="1332" y="656"/>
                    <a:pt x="1335" y="656"/>
                    <a:pt x="1338" y="656"/>
                  </a:cubicBezTo>
                  <a:lnTo>
                    <a:pt x="1338" y="656"/>
                  </a:lnTo>
                  <a:cubicBezTo>
                    <a:pt x="1328" y="654"/>
                    <a:pt x="1318" y="648"/>
                    <a:pt x="1311" y="645"/>
                  </a:cubicBezTo>
                  <a:close/>
                  <a:moveTo>
                    <a:pt x="102" y="673"/>
                  </a:moveTo>
                  <a:cubicBezTo>
                    <a:pt x="102" y="673"/>
                    <a:pt x="102" y="673"/>
                    <a:pt x="102" y="673"/>
                  </a:cubicBezTo>
                  <a:cubicBezTo>
                    <a:pt x="102" y="673"/>
                    <a:pt x="102" y="673"/>
                    <a:pt x="102" y="673"/>
                  </a:cubicBezTo>
                  <a:close/>
                  <a:moveTo>
                    <a:pt x="69" y="705"/>
                  </a:moveTo>
                  <a:cubicBezTo>
                    <a:pt x="68" y="706"/>
                    <a:pt x="68" y="706"/>
                    <a:pt x="68" y="706"/>
                  </a:cubicBezTo>
                  <a:cubicBezTo>
                    <a:pt x="68" y="706"/>
                    <a:pt x="68" y="706"/>
                    <a:pt x="68" y="707"/>
                  </a:cubicBezTo>
                  <a:lnTo>
                    <a:pt x="68" y="707"/>
                  </a:lnTo>
                  <a:cubicBezTo>
                    <a:pt x="68" y="706"/>
                    <a:pt x="68" y="706"/>
                    <a:pt x="69" y="705"/>
                  </a:cubicBezTo>
                  <a:close/>
                  <a:moveTo>
                    <a:pt x="68" y="707"/>
                  </a:moveTo>
                  <a:cubicBezTo>
                    <a:pt x="67" y="710"/>
                    <a:pt x="67" y="714"/>
                    <a:pt x="68" y="717"/>
                  </a:cubicBezTo>
                  <a:lnTo>
                    <a:pt x="79" y="717"/>
                  </a:lnTo>
                  <a:cubicBezTo>
                    <a:pt x="74" y="717"/>
                    <a:pt x="68" y="712"/>
                    <a:pt x="68" y="707"/>
                  </a:cubicBezTo>
                  <a:close/>
                  <a:moveTo>
                    <a:pt x="70" y="907"/>
                  </a:moveTo>
                  <a:cubicBezTo>
                    <a:pt x="69" y="907"/>
                    <a:pt x="69" y="907"/>
                    <a:pt x="68" y="908"/>
                  </a:cubicBezTo>
                  <a:cubicBezTo>
                    <a:pt x="69" y="907"/>
                    <a:pt x="69" y="907"/>
                    <a:pt x="70" y="907"/>
                  </a:cubicBezTo>
                  <a:close/>
                  <a:moveTo>
                    <a:pt x="281" y="1037"/>
                  </a:moveTo>
                  <a:cubicBezTo>
                    <a:pt x="281" y="1037"/>
                    <a:pt x="281" y="1037"/>
                    <a:pt x="281" y="1037"/>
                  </a:cubicBezTo>
                  <a:cubicBezTo>
                    <a:pt x="281" y="1037"/>
                    <a:pt x="281" y="1037"/>
                    <a:pt x="281" y="1037"/>
                  </a:cubicBezTo>
                  <a:close/>
                  <a:moveTo>
                    <a:pt x="185" y="1067"/>
                  </a:moveTo>
                  <a:lnTo>
                    <a:pt x="185" y="1067"/>
                  </a:lnTo>
                  <a:cubicBezTo>
                    <a:pt x="185" y="1067"/>
                    <a:pt x="185" y="1067"/>
                    <a:pt x="184" y="1067"/>
                  </a:cubicBezTo>
                  <a:lnTo>
                    <a:pt x="184" y="1067"/>
                  </a:lnTo>
                  <a:cubicBezTo>
                    <a:pt x="185" y="1067"/>
                    <a:pt x="185" y="1067"/>
                    <a:pt x="185" y="1067"/>
                  </a:cubicBezTo>
                  <a:close/>
                  <a:moveTo>
                    <a:pt x="175" y="1065"/>
                  </a:moveTo>
                  <a:cubicBezTo>
                    <a:pt x="176" y="1067"/>
                    <a:pt x="178" y="1068"/>
                    <a:pt x="180" y="1068"/>
                  </a:cubicBezTo>
                  <a:cubicBezTo>
                    <a:pt x="181" y="1068"/>
                    <a:pt x="183" y="1068"/>
                    <a:pt x="184" y="1067"/>
                  </a:cubicBezTo>
                  <a:lnTo>
                    <a:pt x="184" y="1067"/>
                  </a:lnTo>
                  <a:cubicBezTo>
                    <a:pt x="184" y="1067"/>
                    <a:pt x="183" y="1067"/>
                    <a:pt x="183" y="1067"/>
                  </a:cubicBezTo>
                  <a:cubicBezTo>
                    <a:pt x="180" y="1067"/>
                    <a:pt x="175" y="1065"/>
                    <a:pt x="175" y="1065"/>
                  </a:cubicBezTo>
                  <a:close/>
                  <a:moveTo>
                    <a:pt x="960" y="1094"/>
                  </a:moveTo>
                  <a:lnTo>
                    <a:pt x="960" y="1094"/>
                  </a:lnTo>
                  <a:cubicBezTo>
                    <a:pt x="960" y="1096"/>
                    <a:pt x="962" y="1097"/>
                    <a:pt x="963" y="1097"/>
                  </a:cubicBezTo>
                  <a:lnTo>
                    <a:pt x="963" y="1097"/>
                  </a:lnTo>
                  <a:lnTo>
                    <a:pt x="960" y="1094"/>
                  </a:lnTo>
                  <a:close/>
                  <a:moveTo>
                    <a:pt x="963" y="1097"/>
                  </a:moveTo>
                  <a:lnTo>
                    <a:pt x="970" y="1104"/>
                  </a:lnTo>
                  <a:cubicBezTo>
                    <a:pt x="970" y="1098"/>
                    <a:pt x="966" y="1098"/>
                    <a:pt x="963" y="1097"/>
                  </a:cubicBezTo>
                  <a:close/>
                  <a:moveTo>
                    <a:pt x="443" y="1236"/>
                  </a:moveTo>
                  <a:lnTo>
                    <a:pt x="443" y="1236"/>
                  </a:lnTo>
                  <a:cubicBezTo>
                    <a:pt x="443" y="1237"/>
                    <a:pt x="443" y="1237"/>
                    <a:pt x="443" y="1238"/>
                  </a:cubicBezTo>
                  <a:cubicBezTo>
                    <a:pt x="443" y="1238"/>
                    <a:pt x="443" y="1237"/>
                    <a:pt x="443" y="1236"/>
                  </a:cubicBezTo>
                  <a:close/>
                  <a:moveTo>
                    <a:pt x="470" y="1240"/>
                  </a:moveTo>
                  <a:lnTo>
                    <a:pt x="470" y="1240"/>
                  </a:lnTo>
                  <a:cubicBezTo>
                    <a:pt x="469" y="1242"/>
                    <a:pt x="468" y="1243"/>
                    <a:pt x="466" y="1244"/>
                  </a:cubicBezTo>
                  <a:cubicBezTo>
                    <a:pt x="469" y="1244"/>
                    <a:pt x="470" y="1242"/>
                    <a:pt x="470" y="1240"/>
                  </a:cubicBezTo>
                  <a:close/>
                  <a:moveTo>
                    <a:pt x="343" y="1253"/>
                  </a:moveTo>
                  <a:cubicBezTo>
                    <a:pt x="343" y="1253"/>
                    <a:pt x="343" y="1254"/>
                    <a:pt x="343" y="1255"/>
                  </a:cubicBezTo>
                  <a:cubicBezTo>
                    <a:pt x="343" y="1261"/>
                    <a:pt x="345" y="1263"/>
                    <a:pt x="348" y="1263"/>
                  </a:cubicBezTo>
                  <a:cubicBezTo>
                    <a:pt x="350" y="1263"/>
                    <a:pt x="354" y="1261"/>
                    <a:pt x="357" y="1260"/>
                  </a:cubicBezTo>
                  <a:lnTo>
                    <a:pt x="357" y="1260"/>
                  </a:lnTo>
                  <a:cubicBezTo>
                    <a:pt x="358" y="1261"/>
                    <a:pt x="358" y="1261"/>
                    <a:pt x="359" y="1261"/>
                  </a:cubicBezTo>
                  <a:cubicBezTo>
                    <a:pt x="359" y="1260"/>
                    <a:pt x="359" y="1260"/>
                    <a:pt x="359" y="1260"/>
                  </a:cubicBezTo>
                  <a:lnTo>
                    <a:pt x="359" y="1260"/>
                  </a:lnTo>
                  <a:cubicBezTo>
                    <a:pt x="358" y="1260"/>
                    <a:pt x="358" y="1260"/>
                    <a:pt x="357" y="1260"/>
                  </a:cubicBezTo>
                  <a:lnTo>
                    <a:pt x="357" y="1260"/>
                  </a:lnTo>
                  <a:cubicBezTo>
                    <a:pt x="349" y="1259"/>
                    <a:pt x="345" y="1253"/>
                    <a:pt x="343" y="1253"/>
                  </a:cubicBezTo>
                  <a:close/>
                  <a:moveTo>
                    <a:pt x="496" y="1304"/>
                  </a:moveTo>
                  <a:cubicBezTo>
                    <a:pt x="495" y="1305"/>
                    <a:pt x="495" y="1305"/>
                    <a:pt x="494" y="1305"/>
                  </a:cubicBezTo>
                  <a:cubicBezTo>
                    <a:pt x="495" y="1305"/>
                    <a:pt x="496" y="1305"/>
                    <a:pt x="496" y="1304"/>
                  </a:cubicBezTo>
                  <a:close/>
                  <a:moveTo>
                    <a:pt x="505" y="1317"/>
                  </a:moveTo>
                  <a:cubicBezTo>
                    <a:pt x="504" y="1318"/>
                    <a:pt x="504" y="1319"/>
                    <a:pt x="504" y="1320"/>
                  </a:cubicBezTo>
                  <a:lnTo>
                    <a:pt x="504" y="1320"/>
                  </a:lnTo>
                  <a:cubicBezTo>
                    <a:pt x="504" y="1319"/>
                    <a:pt x="505" y="1318"/>
                    <a:pt x="505" y="1317"/>
                  </a:cubicBezTo>
                  <a:close/>
                  <a:moveTo>
                    <a:pt x="431" y="1325"/>
                  </a:moveTo>
                  <a:cubicBezTo>
                    <a:pt x="432" y="1325"/>
                    <a:pt x="432" y="1326"/>
                    <a:pt x="432" y="1328"/>
                  </a:cubicBezTo>
                  <a:cubicBezTo>
                    <a:pt x="427" y="1328"/>
                    <a:pt x="432" y="1333"/>
                    <a:pt x="432" y="1339"/>
                  </a:cubicBezTo>
                  <a:cubicBezTo>
                    <a:pt x="427" y="1339"/>
                    <a:pt x="427" y="1333"/>
                    <a:pt x="421" y="1328"/>
                  </a:cubicBezTo>
                  <a:cubicBezTo>
                    <a:pt x="425" y="1328"/>
                    <a:pt x="428" y="1325"/>
                    <a:pt x="431" y="1325"/>
                  </a:cubicBezTo>
                  <a:close/>
                  <a:moveTo>
                    <a:pt x="953" y="1"/>
                  </a:moveTo>
                  <a:cubicBezTo>
                    <a:pt x="953" y="6"/>
                    <a:pt x="948" y="11"/>
                    <a:pt x="943" y="17"/>
                  </a:cubicBezTo>
                  <a:lnTo>
                    <a:pt x="943" y="17"/>
                  </a:lnTo>
                  <a:cubicBezTo>
                    <a:pt x="943" y="16"/>
                    <a:pt x="942" y="15"/>
                    <a:pt x="942" y="14"/>
                  </a:cubicBezTo>
                  <a:lnTo>
                    <a:pt x="942" y="14"/>
                  </a:lnTo>
                  <a:cubicBezTo>
                    <a:pt x="942" y="15"/>
                    <a:pt x="942" y="16"/>
                    <a:pt x="942" y="17"/>
                  </a:cubicBezTo>
                  <a:cubicBezTo>
                    <a:pt x="942" y="17"/>
                    <a:pt x="942" y="17"/>
                    <a:pt x="943" y="17"/>
                  </a:cubicBezTo>
                  <a:lnTo>
                    <a:pt x="943" y="17"/>
                  </a:lnTo>
                  <a:cubicBezTo>
                    <a:pt x="943" y="34"/>
                    <a:pt x="922" y="64"/>
                    <a:pt x="920" y="77"/>
                  </a:cubicBezTo>
                  <a:lnTo>
                    <a:pt x="920" y="77"/>
                  </a:lnTo>
                  <a:cubicBezTo>
                    <a:pt x="921" y="65"/>
                    <a:pt x="918" y="63"/>
                    <a:pt x="914" y="63"/>
                  </a:cubicBezTo>
                  <a:cubicBezTo>
                    <a:pt x="911" y="63"/>
                    <a:pt x="908" y="64"/>
                    <a:pt x="904" y="64"/>
                  </a:cubicBezTo>
                  <a:cubicBezTo>
                    <a:pt x="899" y="64"/>
                    <a:pt x="895" y="60"/>
                    <a:pt x="897" y="40"/>
                  </a:cubicBezTo>
                  <a:lnTo>
                    <a:pt x="897" y="40"/>
                  </a:lnTo>
                  <a:cubicBezTo>
                    <a:pt x="891" y="45"/>
                    <a:pt x="891" y="57"/>
                    <a:pt x="891" y="62"/>
                  </a:cubicBezTo>
                  <a:cubicBezTo>
                    <a:pt x="886" y="62"/>
                    <a:pt x="880" y="62"/>
                    <a:pt x="886" y="51"/>
                  </a:cubicBezTo>
                  <a:lnTo>
                    <a:pt x="886" y="51"/>
                  </a:lnTo>
                  <a:cubicBezTo>
                    <a:pt x="863" y="73"/>
                    <a:pt x="880" y="73"/>
                    <a:pt x="858" y="90"/>
                  </a:cubicBezTo>
                  <a:cubicBezTo>
                    <a:pt x="858" y="85"/>
                    <a:pt x="858" y="85"/>
                    <a:pt x="858" y="73"/>
                  </a:cubicBezTo>
                  <a:cubicBezTo>
                    <a:pt x="852" y="90"/>
                    <a:pt x="852" y="101"/>
                    <a:pt x="841" y="107"/>
                  </a:cubicBezTo>
                  <a:cubicBezTo>
                    <a:pt x="841" y="105"/>
                    <a:pt x="840" y="103"/>
                    <a:pt x="839" y="103"/>
                  </a:cubicBezTo>
                  <a:lnTo>
                    <a:pt x="839" y="103"/>
                  </a:lnTo>
                  <a:cubicBezTo>
                    <a:pt x="824" y="114"/>
                    <a:pt x="823" y="141"/>
                    <a:pt x="796" y="152"/>
                  </a:cubicBezTo>
                  <a:cubicBezTo>
                    <a:pt x="794" y="143"/>
                    <a:pt x="792" y="141"/>
                    <a:pt x="790" y="141"/>
                  </a:cubicBezTo>
                  <a:cubicBezTo>
                    <a:pt x="787" y="141"/>
                    <a:pt x="784" y="144"/>
                    <a:pt x="781" y="144"/>
                  </a:cubicBezTo>
                  <a:cubicBezTo>
                    <a:pt x="779" y="144"/>
                    <a:pt x="776" y="143"/>
                    <a:pt x="774" y="141"/>
                  </a:cubicBezTo>
                  <a:lnTo>
                    <a:pt x="763" y="152"/>
                  </a:lnTo>
                  <a:lnTo>
                    <a:pt x="774" y="157"/>
                  </a:lnTo>
                  <a:cubicBezTo>
                    <a:pt x="763" y="163"/>
                    <a:pt x="763" y="180"/>
                    <a:pt x="751" y="180"/>
                  </a:cubicBezTo>
                  <a:lnTo>
                    <a:pt x="757" y="169"/>
                  </a:lnTo>
                  <a:lnTo>
                    <a:pt x="740" y="185"/>
                  </a:lnTo>
                  <a:lnTo>
                    <a:pt x="751" y="185"/>
                  </a:lnTo>
                  <a:cubicBezTo>
                    <a:pt x="746" y="197"/>
                    <a:pt x="768" y="202"/>
                    <a:pt x="751" y="208"/>
                  </a:cubicBezTo>
                  <a:cubicBezTo>
                    <a:pt x="751" y="207"/>
                    <a:pt x="751" y="206"/>
                    <a:pt x="750" y="206"/>
                  </a:cubicBezTo>
                  <a:cubicBezTo>
                    <a:pt x="748" y="206"/>
                    <a:pt x="742" y="209"/>
                    <a:pt x="736" y="209"/>
                  </a:cubicBezTo>
                  <a:cubicBezTo>
                    <a:pt x="734" y="209"/>
                    <a:pt x="731" y="209"/>
                    <a:pt x="729" y="208"/>
                  </a:cubicBezTo>
                  <a:cubicBezTo>
                    <a:pt x="729" y="219"/>
                    <a:pt x="729" y="225"/>
                    <a:pt x="718" y="230"/>
                  </a:cubicBezTo>
                  <a:cubicBezTo>
                    <a:pt x="712" y="225"/>
                    <a:pt x="707" y="213"/>
                    <a:pt x="701" y="208"/>
                  </a:cubicBezTo>
                  <a:lnTo>
                    <a:pt x="701" y="208"/>
                  </a:lnTo>
                  <a:cubicBezTo>
                    <a:pt x="707" y="225"/>
                    <a:pt x="684" y="230"/>
                    <a:pt x="684" y="247"/>
                  </a:cubicBezTo>
                  <a:cubicBezTo>
                    <a:pt x="684" y="241"/>
                    <a:pt x="679" y="236"/>
                    <a:pt x="679" y="236"/>
                  </a:cubicBezTo>
                  <a:lnTo>
                    <a:pt x="679" y="236"/>
                  </a:lnTo>
                  <a:lnTo>
                    <a:pt x="684" y="247"/>
                  </a:lnTo>
                  <a:cubicBezTo>
                    <a:pt x="673" y="247"/>
                    <a:pt x="673" y="247"/>
                    <a:pt x="667" y="241"/>
                  </a:cubicBezTo>
                  <a:lnTo>
                    <a:pt x="667" y="241"/>
                  </a:lnTo>
                  <a:cubicBezTo>
                    <a:pt x="656" y="247"/>
                    <a:pt x="690" y="253"/>
                    <a:pt x="667" y="258"/>
                  </a:cubicBezTo>
                  <a:cubicBezTo>
                    <a:pt x="667" y="258"/>
                    <a:pt x="667" y="258"/>
                    <a:pt x="667" y="253"/>
                  </a:cubicBezTo>
                  <a:cubicBezTo>
                    <a:pt x="645" y="264"/>
                    <a:pt x="639" y="281"/>
                    <a:pt x="623" y="292"/>
                  </a:cubicBezTo>
                  <a:cubicBezTo>
                    <a:pt x="606" y="281"/>
                    <a:pt x="634" y="275"/>
                    <a:pt x="617" y="269"/>
                  </a:cubicBezTo>
                  <a:lnTo>
                    <a:pt x="617" y="269"/>
                  </a:lnTo>
                  <a:cubicBezTo>
                    <a:pt x="600" y="286"/>
                    <a:pt x="583" y="320"/>
                    <a:pt x="561" y="331"/>
                  </a:cubicBezTo>
                  <a:lnTo>
                    <a:pt x="567" y="331"/>
                  </a:lnTo>
                  <a:cubicBezTo>
                    <a:pt x="571" y="340"/>
                    <a:pt x="568" y="342"/>
                    <a:pt x="563" y="342"/>
                  </a:cubicBezTo>
                  <a:cubicBezTo>
                    <a:pt x="560" y="342"/>
                    <a:pt x="555" y="341"/>
                    <a:pt x="551" y="341"/>
                  </a:cubicBezTo>
                  <a:cubicBezTo>
                    <a:pt x="547" y="341"/>
                    <a:pt x="543" y="342"/>
                    <a:pt x="541" y="344"/>
                  </a:cubicBezTo>
                  <a:lnTo>
                    <a:pt x="541" y="344"/>
                  </a:lnTo>
                  <a:cubicBezTo>
                    <a:pt x="541" y="341"/>
                    <a:pt x="539" y="337"/>
                    <a:pt x="539" y="337"/>
                  </a:cubicBezTo>
                  <a:cubicBezTo>
                    <a:pt x="522" y="348"/>
                    <a:pt x="511" y="365"/>
                    <a:pt x="494" y="387"/>
                  </a:cubicBezTo>
                  <a:lnTo>
                    <a:pt x="494" y="381"/>
                  </a:lnTo>
                  <a:cubicBezTo>
                    <a:pt x="483" y="381"/>
                    <a:pt x="471" y="398"/>
                    <a:pt x="460" y="398"/>
                  </a:cubicBezTo>
                  <a:cubicBezTo>
                    <a:pt x="460" y="409"/>
                    <a:pt x="455" y="409"/>
                    <a:pt x="460" y="415"/>
                  </a:cubicBezTo>
                  <a:cubicBezTo>
                    <a:pt x="458" y="415"/>
                    <a:pt x="456" y="415"/>
                    <a:pt x="454" y="415"/>
                  </a:cubicBezTo>
                  <a:cubicBezTo>
                    <a:pt x="413" y="415"/>
                    <a:pt x="418" y="466"/>
                    <a:pt x="382" y="466"/>
                  </a:cubicBezTo>
                  <a:cubicBezTo>
                    <a:pt x="380" y="466"/>
                    <a:pt x="378" y="466"/>
                    <a:pt x="376" y="465"/>
                  </a:cubicBezTo>
                  <a:cubicBezTo>
                    <a:pt x="382" y="465"/>
                    <a:pt x="382" y="460"/>
                    <a:pt x="376" y="460"/>
                  </a:cubicBezTo>
                  <a:lnTo>
                    <a:pt x="359" y="482"/>
                  </a:lnTo>
                  <a:cubicBezTo>
                    <a:pt x="365" y="485"/>
                    <a:pt x="368" y="485"/>
                    <a:pt x="370" y="485"/>
                  </a:cubicBezTo>
                  <a:cubicBezTo>
                    <a:pt x="372" y="485"/>
                    <a:pt x="373" y="485"/>
                    <a:pt x="376" y="488"/>
                  </a:cubicBezTo>
                  <a:cubicBezTo>
                    <a:pt x="376" y="493"/>
                    <a:pt x="376" y="505"/>
                    <a:pt x="371" y="505"/>
                  </a:cubicBezTo>
                  <a:cubicBezTo>
                    <a:pt x="376" y="493"/>
                    <a:pt x="359" y="493"/>
                    <a:pt x="354" y="493"/>
                  </a:cubicBezTo>
                  <a:cubicBezTo>
                    <a:pt x="354" y="493"/>
                    <a:pt x="354" y="497"/>
                    <a:pt x="357" y="498"/>
                  </a:cubicBezTo>
                  <a:lnTo>
                    <a:pt x="357" y="498"/>
                  </a:lnTo>
                  <a:cubicBezTo>
                    <a:pt x="355" y="498"/>
                    <a:pt x="355" y="498"/>
                    <a:pt x="354" y="498"/>
                  </a:cubicBezTo>
                  <a:cubicBezTo>
                    <a:pt x="344" y="498"/>
                    <a:pt x="368" y="516"/>
                    <a:pt x="348" y="521"/>
                  </a:cubicBezTo>
                  <a:lnTo>
                    <a:pt x="343" y="516"/>
                  </a:lnTo>
                  <a:cubicBezTo>
                    <a:pt x="337" y="521"/>
                    <a:pt x="337" y="533"/>
                    <a:pt x="331" y="533"/>
                  </a:cubicBezTo>
                  <a:cubicBezTo>
                    <a:pt x="320" y="527"/>
                    <a:pt x="337" y="527"/>
                    <a:pt x="326" y="516"/>
                  </a:cubicBezTo>
                  <a:lnTo>
                    <a:pt x="326" y="516"/>
                  </a:lnTo>
                  <a:cubicBezTo>
                    <a:pt x="321" y="521"/>
                    <a:pt x="325" y="545"/>
                    <a:pt x="313" y="545"/>
                  </a:cubicBezTo>
                  <a:cubicBezTo>
                    <a:pt x="312" y="545"/>
                    <a:pt x="310" y="544"/>
                    <a:pt x="309" y="544"/>
                  </a:cubicBezTo>
                  <a:cubicBezTo>
                    <a:pt x="315" y="538"/>
                    <a:pt x="320" y="533"/>
                    <a:pt x="320" y="527"/>
                  </a:cubicBezTo>
                  <a:cubicBezTo>
                    <a:pt x="315" y="525"/>
                    <a:pt x="312" y="525"/>
                    <a:pt x="309" y="525"/>
                  </a:cubicBezTo>
                  <a:cubicBezTo>
                    <a:pt x="303" y="525"/>
                    <a:pt x="302" y="529"/>
                    <a:pt x="298" y="533"/>
                  </a:cubicBezTo>
                  <a:lnTo>
                    <a:pt x="275" y="538"/>
                  </a:lnTo>
                  <a:lnTo>
                    <a:pt x="281" y="538"/>
                  </a:lnTo>
                  <a:cubicBezTo>
                    <a:pt x="292" y="572"/>
                    <a:pt x="264" y="555"/>
                    <a:pt x="264" y="583"/>
                  </a:cubicBezTo>
                  <a:cubicBezTo>
                    <a:pt x="264" y="561"/>
                    <a:pt x="259" y="577"/>
                    <a:pt x="253" y="561"/>
                  </a:cubicBezTo>
                  <a:lnTo>
                    <a:pt x="236" y="561"/>
                  </a:lnTo>
                  <a:cubicBezTo>
                    <a:pt x="236" y="572"/>
                    <a:pt x="219" y="561"/>
                    <a:pt x="219" y="583"/>
                  </a:cubicBezTo>
                  <a:cubicBezTo>
                    <a:pt x="214" y="611"/>
                    <a:pt x="175" y="594"/>
                    <a:pt x="169" y="628"/>
                  </a:cubicBezTo>
                  <a:cubicBezTo>
                    <a:pt x="152" y="645"/>
                    <a:pt x="163" y="661"/>
                    <a:pt x="152" y="678"/>
                  </a:cubicBezTo>
                  <a:cubicBezTo>
                    <a:pt x="141" y="678"/>
                    <a:pt x="147" y="661"/>
                    <a:pt x="147" y="661"/>
                  </a:cubicBezTo>
                  <a:lnTo>
                    <a:pt x="147" y="661"/>
                  </a:lnTo>
                  <a:cubicBezTo>
                    <a:pt x="130" y="667"/>
                    <a:pt x="124" y="673"/>
                    <a:pt x="119" y="678"/>
                  </a:cubicBezTo>
                  <a:cubicBezTo>
                    <a:pt x="119" y="678"/>
                    <a:pt x="119" y="673"/>
                    <a:pt x="113" y="673"/>
                  </a:cubicBezTo>
                  <a:lnTo>
                    <a:pt x="113" y="673"/>
                  </a:lnTo>
                  <a:cubicBezTo>
                    <a:pt x="107" y="678"/>
                    <a:pt x="119" y="689"/>
                    <a:pt x="102" y="689"/>
                  </a:cubicBezTo>
                  <a:cubicBezTo>
                    <a:pt x="102" y="684"/>
                    <a:pt x="102" y="678"/>
                    <a:pt x="102" y="673"/>
                  </a:cubicBezTo>
                  <a:cubicBezTo>
                    <a:pt x="96" y="678"/>
                    <a:pt x="91" y="695"/>
                    <a:pt x="85" y="701"/>
                  </a:cubicBezTo>
                  <a:cubicBezTo>
                    <a:pt x="79" y="695"/>
                    <a:pt x="85" y="689"/>
                    <a:pt x="85" y="684"/>
                  </a:cubicBezTo>
                  <a:lnTo>
                    <a:pt x="85" y="684"/>
                  </a:lnTo>
                  <a:cubicBezTo>
                    <a:pt x="81" y="688"/>
                    <a:pt x="72" y="697"/>
                    <a:pt x="69" y="705"/>
                  </a:cubicBezTo>
                  <a:lnTo>
                    <a:pt x="69" y="705"/>
                  </a:lnTo>
                  <a:cubicBezTo>
                    <a:pt x="71" y="701"/>
                    <a:pt x="74" y="700"/>
                    <a:pt x="77" y="700"/>
                  </a:cubicBezTo>
                  <a:cubicBezTo>
                    <a:pt x="81" y="700"/>
                    <a:pt x="85" y="703"/>
                    <a:pt x="85" y="706"/>
                  </a:cubicBezTo>
                  <a:lnTo>
                    <a:pt x="85" y="712"/>
                  </a:lnTo>
                  <a:cubicBezTo>
                    <a:pt x="89" y="715"/>
                    <a:pt x="92" y="716"/>
                    <a:pt x="94" y="716"/>
                  </a:cubicBezTo>
                  <a:cubicBezTo>
                    <a:pt x="106" y="716"/>
                    <a:pt x="105" y="688"/>
                    <a:pt x="119" y="684"/>
                  </a:cubicBezTo>
                  <a:lnTo>
                    <a:pt x="124" y="701"/>
                  </a:lnTo>
                  <a:lnTo>
                    <a:pt x="124" y="678"/>
                  </a:lnTo>
                  <a:cubicBezTo>
                    <a:pt x="130" y="684"/>
                    <a:pt x="141" y="689"/>
                    <a:pt x="135" y="695"/>
                  </a:cubicBezTo>
                  <a:cubicBezTo>
                    <a:pt x="137" y="696"/>
                    <a:pt x="138" y="696"/>
                    <a:pt x="139" y="696"/>
                  </a:cubicBezTo>
                  <a:cubicBezTo>
                    <a:pt x="143" y="696"/>
                    <a:pt x="140" y="688"/>
                    <a:pt x="146" y="688"/>
                  </a:cubicBezTo>
                  <a:cubicBezTo>
                    <a:pt x="148" y="688"/>
                    <a:pt x="150" y="689"/>
                    <a:pt x="152" y="689"/>
                  </a:cubicBezTo>
                  <a:lnTo>
                    <a:pt x="158" y="678"/>
                  </a:lnTo>
                  <a:cubicBezTo>
                    <a:pt x="158" y="684"/>
                    <a:pt x="169" y="689"/>
                    <a:pt x="163" y="695"/>
                  </a:cubicBezTo>
                  <a:cubicBezTo>
                    <a:pt x="177" y="690"/>
                    <a:pt x="176" y="670"/>
                    <a:pt x="185" y="670"/>
                  </a:cubicBezTo>
                  <a:cubicBezTo>
                    <a:pt x="186" y="670"/>
                    <a:pt x="189" y="671"/>
                    <a:pt x="191" y="673"/>
                  </a:cubicBezTo>
                  <a:cubicBezTo>
                    <a:pt x="203" y="650"/>
                    <a:pt x="180" y="661"/>
                    <a:pt x="186" y="633"/>
                  </a:cubicBezTo>
                  <a:lnTo>
                    <a:pt x="186" y="633"/>
                  </a:lnTo>
                  <a:lnTo>
                    <a:pt x="219" y="656"/>
                  </a:lnTo>
                  <a:lnTo>
                    <a:pt x="219" y="656"/>
                  </a:lnTo>
                  <a:lnTo>
                    <a:pt x="214" y="645"/>
                  </a:lnTo>
                  <a:cubicBezTo>
                    <a:pt x="214" y="642"/>
                    <a:pt x="215" y="640"/>
                    <a:pt x="217" y="640"/>
                  </a:cubicBezTo>
                  <a:cubicBezTo>
                    <a:pt x="218" y="640"/>
                    <a:pt x="219" y="642"/>
                    <a:pt x="219" y="645"/>
                  </a:cubicBezTo>
                  <a:cubicBezTo>
                    <a:pt x="225" y="633"/>
                    <a:pt x="214" y="639"/>
                    <a:pt x="214" y="628"/>
                  </a:cubicBezTo>
                  <a:lnTo>
                    <a:pt x="214" y="628"/>
                  </a:lnTo>
                  <a:cubicBezTo>
                    <a:pt x="215" y="628"/>
                    <a:pt x="217" y="629"/>
                    <a:pt x="218" y="629"/>
                  </a:cubicBezTo>
                  <a:cubicBezTo>
                    <a:pt x="228" y="629"/>
                    <a:pt x="234" y="617"/>
                    <a:pt x="243" y="617"/>
                  </a:cubicBezTo>
                  <a:cubicBezTo>
                    <a:pt x="246" y="617"/>
                    <a:pt x="249" y="618"/>
                    <a:pt x="253" y="622"/>
                  </a:cubicBezTo>
                  <a:cubicBezTo>
                    <a:pt x="253" y="611"/>
                    <a:pt x="242" y="622"/>
                    <a:pt x="247" y="605"/>
                  </a:cubicBezTo>
                  <a:lnTo>
                    <a:pt x="247" y="605"/>
                  </a:lnTo>
                  <a:cubicBezTo>
                    <a:pt x="251" y="609"/>
                    <a:pt x="254" y="611"/>
                    <a:pt x="255" y="611"/>
                  </a:cubicBezTo>
                  <a:cubicBezTo>
                    <a:pt x="260" y="611"/>
                    <a:pt x="257" y="594"/>
                    <a:pt x="270" y="594"/>
                  </a:cubicBezTo>
                  <a:cubicBezTo>
                    <a:pt x="275" y="611"/>
                    <a:pt x="264" y="611"/>
                    <a:pt x="281" y="611"/>
                  </a:cubicBezTo>
                  <a:cubicBezTo>
                    <a:pt x="273" y="596"/>
                    <a:pt x="283" y="596"/>
                    <a:pt x="293" y="596"/>
                  </a:cubicBezTo>
                  <a:cubicBezTo>
                    <a:pt x="297" y="596"/>
                    <a:pt x="301" y="596"/>
                    <a:pt x="303" y="594"/>
                  </a:cubicBezTo>
                  <a:cubicBezTo>
                    <a:pt x="303" y="594"/>
                    <a:pt x="309" y="600"/>
                    <a:pt x="309" y="600"/>
                  </a:cubicBezTo>
                  <a:cubicBezTo>
                    <a:pt x="315" y="600"/>
                    <a:pt x="309" y="589"/>
                    <a:pt x="303" y="583"/>
                  </a:cubicBezTo>
                  <a:cubicBezTo>
                    <a:pt x="309" y="577"/>
                    <a:pt x="320" y="572"/>
                    <a:pt x="326" y="561"/>
                  </a:cubicBezTo>
                  <a:cubicBezTo>
                    <a:pt x="327" y="561"/>
                    <a:pt x="328" y="562"/>
                    <a:pt x="329" y="562"/>
                  </a:cubicBezTo>
                  <a:cubicBezTo>
                    <a:pt x="337" y="562"/>
                    <a:pt x="355" y="549"/>
                    <a:pt x="369" y="544"/>
                  </a:cubicBezTo>
                  <a:lnTo>
                    <a:pt x="369" y="544"/>
                  </a:lnTo>
                  <a:cubicBezTo>
                    <a:pt x="370" y="546"/>
                    <a:pt x="370" y="548"/>
                    <a:pt x="371" y="549"/>
                  </a:cubicBezTo>
                  <a:lnTo>
                    <a:pt x="371" y="544"/>
                  </a:lnTo>
                  <a:cubicBezTo>
                    <a:pt x="370" y="544"/>
                    <a:pt x="370" y="544"/>
                    <a:pt x="369" y="544"/>
                  </a:cubicBezTo>
                  <a:lnTo>
                    <a:pt x="369" y="544"/>
                  </a:lnTo>
                  <a:cubicBezTo>
                    <a:pt x="367" y="531"/>
                    <a:pt x="377" y="526"/>
                    <a:pt x="387" y="516"/>
                  </a:cubicBezTo>
                  <a:cubicBezTo>
                    <a:pt x="393" y="527"/>
                    <a:pt x="393" y="527"/>
                    <a:pt x="387" y="538"/>
                  </a:cubicBezTo>
                  <a:lnTo>
                    <a:pt x="399" y="533"/>
                  </a:lnTo>
                  <a:cubicBezTo>
                    <a:pt x="399" y="527"/>
                    <a:pt x="399" y="521"/>
                    <a:pt x="404" y="516"/>
                  </a:cubicBezTo>
                  <a:lnTo>
                    <a:pt x="410" y="527"/>
                  </a:lnTo>
                  <a:cubicBezTo>
                    <a:pt x="421" y="516"/>
                    <a:pt x="421" y="499"/>
                    <a:pt x="438" y="493"/>
                  </a:cubicBezTo>
                  <a:cubicBezTo>
                    <a:pt x="432" y="482"/>
                    <a:pt x="410" y="477"/>
                    <a:pt x="421" y="460"/>
                  </a:cubicBezTo>
                  <a:lnTo>
                    <a:pt x="421" y="460"/>
                  </a:lnTo>
                  <a:cubicBezTo>
                    <a:pt x="421" y="460"/>
                    <a:pt x="429" y="468"/>
                    <a:pt x="428" y="474"/>
                  </a:cubicBezTo>
                  <a:lnTo>
                    <a:pt x="428" y="474"/>
                  </a:lnTo>
                  <a:cubicBezTo>
                    <a:pt x="429" y="472"/>
                    <a:pt x="431" y="469"/>
                    <a:pt x="432" y="469"/>
                  </a:cubicBezTo>
                  <a:cubicBezTo>
                    <a:pt x="432" y="469"/>
                    <a:pt x="432" y="470"/>
                    <a:pt x="432" y="471"/>
                  </a:cubicBezTo>
                  <a:lnTo>
                    <a:pt x="432" y="482"/>
                  </a:lnTo>
                  <a:cubicBezTo>
                    <a:pt x="443" y="482"/>
                    <a:pt x="432" y="471"/>
                    <a:pt x="438" y="471"/>
                  </a:cubicBezTo>
                  <a:lnTo>
                    <a:pt x="438" y="471"/>
                  </a:lnTo>
                  <a:cubicBezTo>
                    <a:pt x="441" y="474"/>
                    <a:pt x="443" y="474"/>
                    <a:pt x="445" y="474"/>
                  </a:cubicBezTo>
                  <a:cubicBezTo>
                    <a:pt x="448" y="474"/>
                    <a:pt x="449" y="474"/>
                    <a:pt x="449" y="477"/>
                  </a:cubicBezTo>
                  <a:cubicBezTo>
                    <a:pt x="449" y="477"/>
                    <a:pt x="443" y="477"/>
                    <a:pt x="443" y="482"/>
                  </a:cubicBezTo>
                  <a:cubicBezTo>
                    <a:pt x="446" y="479"/>
                    <a:pt x="450" y="478"/>
                    <a:pt x="455" y="478"/>
                  </a:cubicBezTo>
                  <a:cubicBezTo>
                    <a:pt x="459" y="478"/>
                    <a:pt x="463" y="479"/>
                    <a:pt x="466" y="482"/>
                  </a:cubicBezTo>
                  <a:cubicBezTo>
                    <a:pt x="466" y="477"/>
                    <a:pt x="460" y="471"/>
                    <a:pt x="466" y="465"/>
                  </a:cubicBezTo>
                  <a:cubicBezTo>
                    <a:pt x="467" y="464"/>
                    <a:pt x="468" y="464"/>
                    <a:pt x="469" y="464"/>
                  </a:cubicBezTo>
                  <a:cubicBezTo>
                    <a:pt x="472" y="464"/>
                    <a:pt x="474" y="471"/>
                    <a:pt x="483" y="471"/>
                  </a:cubicBezTo>
                  <a:cubicBezTo>
                    <a:pt x="483" y="465"/>
                    <a:pt x="494" y="465"/>
                    <a:pt x="483" y="454"/>
                  </a:cubicBezTo>
                  <a:cubicBezTo>
                    <a:pt x="484" y="453"/>
                    <a:pt x="486" y="452"/>
                    <a:pt x="487" y="452"/>
                  </a:cubicBezTo>
                  <a:cubicBezTo>
                    <a:pt x="491" y="452"/>
                    <a:pt x="494" y="456"/>
                    <a:pt x="494" y="460"/>
                  </a:cubicBezTo>
                  <a:cubicBezTo>
                    <a:pt x="499" y="449"/>
                    <a:pt x="522" y="437"/>
                    <a:pt x="505" y="432"/>
                  </a:cubicBezTo>
                  <a:lnTo>
                    <a:pt x="505" y="426"/>
                  </a:lnTo>
                  <a:cubicBezTo>
                    <a:pt x="516" y="404"/>
                    <a:pt x="550" y="404"/>
                    <a:pt x="567" y="387"/>
                  </a:cubicBezTo>
                  <a:cubicBezTo>
                    <a:pt x="572" y="376"/>
                    <a:pt x="589" y="370"/>
                    <a:pt x="589" y="353"/>
                  </a:cubicBezTo>
                  <a:cubicBezTo>
                    <a:pt x="595" y="353"/>
                    <a:pt x="606" y="353"/>
                    <a:pt x="606" y="359"/>
                  </a:cubicBezTo>
                  <a:cubicBezTo>
                    <a:pt x="611" y="353"/>
                    <a:pt x="611" y="348"/>
                    <a:pt x="628" y="342"/>
                  </a:cubicBezTo>
                  <a:lnTo>
                    <a:pt x="628" y="342"/>
                  </a:lnTo>
                  <a:cubicBezTo>
                    <a:pt x="623" y="353"/>
                    <a:pt x="634" y="348"/>
                    <a:pt x="623" y="353"/>
                  </a:cubicBezTo>
                  <a:cubicBezTo>
                    <a:pt x="634" y="348"/>
                    <a:pt x="645" y="353"/>
                    <a:pt x="645" y="337"/>
                  </a:cubicBezTo>
                  <a:cubicBezTo>
                    <a:pt x="647" y="341"/>
                    <a:pt x="650" y="343"/>
                    <a:pt x="653" y="343"/>
                  </a:cubicBezTo>
                  <a:cubicBezTo>
                    <a:pt x="658" y="343"/>
                    <a:pt x="664" y="338"/>
                    <a:pt x="667" y="331"/>
                  </a:cubicBezTo>
                  <a:lnTo>
                    <a:pt x="656" y="331"/>
                  </a:lnTo>
                  <a:cubicBezTo>
                    <a:pt x="662" y="325"/>
                    <a:pt x="667" y="325"/>
                    <a:pt x="673" y="320"/>
                  </a:cubicBezTo>
                  <a:lnTo>
                    <a:pt x="679" y="337"/>
                  </a:lnTo>
                  <a:cubicBezTo>
                    <a:pt x="708" y="332"/>
                    <a:pt x="703" y="289"/>
                    <a:pt x="724" y="289"/>
                  </a:cubicBezTo>
                  <a:cubicBezTo>
                    <a:pt x="727" y="289"/>
                    <a:pt x="730" y="290"/>
                    <a:pt x="735" y="292"/>
                  </a:cubicBezTo>
                  <a:cubicBezTo>
                    <a:pt x="735" y="285"/>
                    <a:pt x="732" y="284"/>
                    <a:pt x="729" y="284"/>
                  </a:cubicBezTo>
                  <a:cubicBezTo>
                    <a:pt x="726" y="284"/>
                    <a:pt x="724" y="285"/>
                    <a:pt x="721" y="285"/>
                  </a:cubicBezTo>
                  <a:cubicBezTo>
                    <a:pt x="719" y="285"/>
                    <a:pt x="718" y="284"/>
                    <a:pt x="718" y="281"/>
                  </a:cubicBezTo>
                  <a:cubicBezTo>
                    <a:pt x="722" y="277"/>
                    <a:pt x="727" y="276"/>
                    <a:pt x="732" y="276"/>
                  </a:cubicBezTo>
                  <a:cubicBezTo>
                    <a:pt x="742" y="276"/>
                    <a:pt x="753" y="281"/>
                    <a:pt x="757" y="281"/>
                  </a:cubicBezTo>
                  <a:cubicBezTo>
                    <a:pt x="774" y="275"/>
                    <a:pt x="757" y="253"/>
                    <a:pt x="774" y="241"/>
                  </a:cubicBezTo>
                  <a:cubicBezTo>
                    <a:pt x="768" y="241"/>
                    <a:pt x="757" y="230"/>
                    <a:pt x="768" y="219"/>
                  </a:cubicBezTo>
                  <a:cubicBezTo>
                    <a:pt x="770" y="218"/>
                    <a:pt x="772" y="217"/>
                    <a:pt x="774" y="217"/>
                  </a:cubicBezTo>
                  <a:cubicBezTo>
                    <a:pt x="783" y="217"/>
                    <a:pt x="791" y="227"/>
                    <a:pt x="791" y="236"/>
                  </a:cubicBezTo>
                  <a:lnTo>
                    <a:pt x="785" y="236"/>
                  </a:lnTo>
                  <a:cubicBezTo>
                    <a:pt x="779" y="241"/>
                    <a:pt x="779" y="247"/>
                    <a:pt x="785" y="247"/>
                  </a:cubicBezTo>
                  <a:lnTo>
                    <a:pt x="785" y="241"/>
                  </a:lnTo>
                  <a:cubicBezTo>
                    <a:pt x="789" y="241"/>
                    <a:pt x="797" y="236"/>
                    <a:pt x="803" y="236"/>
                  </a:cubicBezTo>
                  <a:cubicBezTo>
                    <a:pt x="806" y="236"/>
                    <a:pt x="807" y="238"/>
                    <a:pt x="807" y="241"/>
                  </a:cubicBezTo>
                  <a:cubicBezTo>
                    <a:pt x="813" y="230"/>
                    <a:pt x="807" y="230"/>
                    <a:pt x="802" y="230"/>
                  </a:cubicBezTo>
                  <a:cubicBezTo>
                    <a:pt x="819" y="230"/>
                    <a:pt x="819" y="219"/>
                    <a:pt x="835" y="208"/>
                  </a:cubicBezTo>
                  <a:cubicBezTo>
                    <a:pt x="835" y="208"/>
                    <a:pt x="830" y="208"/>
                    <a:pt x="830" y="202"/>
                  </a:cubicBezTo>
                  <a:cubicBezTo>
                    <a:pt x="852" y="197"/>
                    <a:pt x="830" y="191"/>
                    <a:pt x="847" y="174"/>
                  </a:cubicBezTo>
                  <a:lnTo>
                    <a:pt x="847" y="174"/>
                  </a:lnTo>
                  <a:cubicBezTo>
                    <a:pt x="854" y="178"/>
                    <a:pt x="854" y="187"/>
                    <a:pt x="857" y="187"/>
                  </a:cubicBezTo>
                  <a:cubicBezTo>
                    <a:pt x="858" y="187"/>
                    <a:pt x="860" y="185"/>
                    <a:pt x="863" y="180"/>
                  </a:cubicBezTo>
                  <a:cubicBezTo>
                    <a:pt x="875" y="180"/>
                    <a:pt x="875" y="191"/>
                    <a:pt x="875" y="197"/>
                  </a:cubicBezTo>
                  <a:cubicBezTo>
                    <a:pt x="880" y="180"/>
                    <a:pt x="903" y="185"/>
                    <a:pt x="908" y="180"/>
                  </a:cubicBezTo>
                  <a:lnTo>
                    <a:pt x="908" y="180"/>
                  </a:lnTo>
                  <a:lnTo>
                    <a:pt x="903" y="185"/>
                  </a:lnTo>
                  <a:cubicBezTo>
                    <a:pt x="908" y="180"/>
                    <a:pt x="908" y="180"/>
                    <a:pt x="914" y="180"/>
                  </a:cubicBezTo>
                  <a:lnTo>
                    <a:pt x="903" y="174"/>
                  </a:lnTo>
                  <a:cubicBezTo>
                    <a:pt x="905" y="171"/>
                    <a:pt x="908" y="170"/>
                    <a:pt x="910" y="170"/>
                  </a:cubicBezTo>
                  <a:cubicBezTo>
                    <a:pt x="912" y="170"/>
                    <a:pt x="914" y="171"/>
                    <a:pt x="914" y="174"/>
                  </a:cubicBezTo>
                  <a:lnTo>
                    <a:pt x="914" y="174"/>
                  </a:lnTo>
                  <a:cubicBezTo>
                    <a:pt x="914" y="163"/>
                    <a:pt x="903" y="157"/>
                    <a:pt x="903" y="146"/>
                  </a:cubicBezTo>
                  <a:cubicBezTo>
                    <a:pt x="906" y="146"/>
                    <a:pt x="908" y="141"/>
                    <a:pt x="911" y="141"/>
                  </a:cubicBezTo>
                  <a:cubicBezTo>
                    <a:pt x="913" y="141"/>
                    <a:pt x="916" y="142"/>
                    <a:pt x="919" y="146"/>
                  </a:cubicBezTo>
                  <a:cubicBezTo>
                    <a:pt x="908" y="146"/>
                    <a:pt x="925" y="157"/>
                    <a:pt x="919" y="163"/>
                  </a:cubicBezTo>
                  <a:lnTo>
                    <a:pt x="925" y="163"/>
                  </a:lnTo>
                  <a:cubicBezTo>
                    <a:pt x="924" y="157"/>
                    <a:pt x="922" y="149"/>
                    <a:pt x="925" y="146"/>
                  </a:cubicBezTo>
                  <a:lnTo>
                    <a:pt x="925" y="146"/>
                  </a:lnTo>
                  <a:cubicBezTo>
                    <a:pt x="925" y="151"/>
                    <a:pt x="929" y="159"/>
                    <a:pt x="930" y="159"/>
                  </a:cubicBezTo>
                  <a:cubicBezTo>
                    <a:pt x="930" y="159"/>
                    <a:pt x="931" y="158"/>
                    <a:pt x="931" y="157"/>
                  </a:cubicBezTo>
                  <a:lnTo>
                    <a:pt x="931" y="157"/>
                  </a:lnTo>
                  <a:cubicBezTo>
                    <a:pt x="931" y="158"/>
                    <a:pt x="931" y="158"/>
                    <a:pt x="930" y="158"/>
                  </a:cubicBezTo>
                  <a:cubicBezTo>
                    <a:pt x="929" y="158"/>
                    <a:pt x="926" y="145"/>
                    <a:pt x="931" y="135"/>
                  </a:cubicBezTo>
                  <a:cubicBezTo>
                    <a:pt x="931" y="136"/>
                    <a:pt x="931" y="136"/>
                    <a:pt x="931" y="136"/>
                  </a:cubicBezTo>
                  <a:cubicBezTo>
                    <a:pt x="932" y="136"/>
                    <a:pt x="936" y="124"/>
                    <a:pt x="936" y="124"/>
                  </a:cubicBezTo>
                  <a:cubicBezTo>
                    <a:pt x="936" y="113"/>
                    <a:pt x="936" y="113"/>
                    <a:pt x="942" y="107"/>
                  </a:cubicBezTo>
                  <a:cubicBezTo>
                    <a:pt x="942" y="107"/>
                    <a:pt x="942" y="107"/>
                    <a:pt x="942" y="113"/>
                  </a:cubicBezTo>
                  <a:cubicBezTo>
                    <a:pt x="942" y="115"/>
                    <a:pt x="942" y="115"/>
                    <a:pt x="942" y="115"/>
                  </a:cubicBezTo>
                  <a:cubicBezTo>
                    <a:pt x="942" y="115"/>
                    <a:pt x="942" y="115"/>
                    <a:pt x="942" y="118"/>
                  </a:cubicBezTo>
                  <a:cubicBezTo>
                    <a:pt x="943" y="115"/>
                    <a:pt x="943" y="114"/>
                    <a:pt x="944" y="114"/>
                  </a:cubicBezTo>
                  <a:cubicBezTo>
                    <a:pt x="946" y="114"/>
                    <a:pt x="944" y="141"/>
                    <a:pt x="951" y="141"/>
                  </a:cubicBezTo>
                  <a:cubicBezTo>
                    <a:pt x="952" y="141"/>
                    <a:pt x="952" y="141"/>
                    <a:pt x="953" y="141"/>
                  </a:cubicBezTo>
                  <a:lnTo>
                    <a:pt x="953" y="141"/>
                  </a:lnTo>
                  <a:cubicBezTo>
                    <a:pt x="947" y="146"/>
                    <a:pt x="942" y="152"/>
                    <a:pt x="942" y="157"/>
                  </a:cubicBezTo>
                  <a:cubicBezTo>
                    <a:pt x="953" y="157"/>
                    <a:pt x="936" y="169"/>
                    <a:pt x="947" y="169"/>
                  </a:cubicBezTo>
                  <a:cubicBezTo>
                    <a:pt x="950" y="163"/>
                    <a:pt x="950" y="162"/>
                    <a:pt x="952" y="162"/>
                  </a:cubicBezTo>
                  <a:cubicBezTo>
                    <a:pt x="953" y="162"/>
                    <a:pt x="956" y="163"/>
                    <a:pt x="964" y="163"/>
                  </a:cubicBezTo>
                  <a:cubicBezTo>
                    <a:pt x="959" y="157"/>
                    <a:pt x="953" y="157"/>
                    <a:pt x="947" y="157"/>
                  </a:cubicBezTo>
                  <a:cubicBezTo>
                    <a:pt x="953" y="152"/>
                    <a:pt x="959" y="152"/>
                    <a:pt x="964" y="152"/>
                  </a:cubicBezTo>
                  <a:cubicBezTo>
                    <a:pt x="964" y="146"/>
                    <a:pt x="953" y="146"/>
                    <a:pt x="953" y="146"/>
                  </a:cubicBezTo>
                  <a:cubicBezTo>
                    <a:pt x="964" y="141"/>
                    <a:pt x="964" y="141"/>
                    <a:pt x="964" y="135"/>
                  </a:cubicBezTo>
                  <a:cubicBezTo>
                    <a:pt x="964" y="146"/>
                    <a:pt x="964" y="146"/>
                    <a:pt x="970" y="146"/>
                  </a:cubicBezTo>
                  <a:cubicBezTo>
                    <a:pt x="975" y="146"/>
                    <a:pt x="987" y="152"/>
                    <a:pt x="981" y="157"/>
                  </a:cubicBezTo>
                  <a:lnTo>
                    <a:pt x="959" y="174"/>
                  </a:lnTo>
                  <a:cubicBezTo>
                    <a:pt x="964" y="197"/>
                    <a:pt x="992" y="197"/>
                    <a:pt x="1003" y="219"/>
                  </a:cubicBezTo>
                  <a:lnTo>
                    <a:pt x="1003" y="208"/>
                  </a:lnTo>
                  <a:cubicBezTo>
                    <a:pt x="1009" y="208"/>
                    <a:pt x="1009" y="225"/>
                    <a:pt x="1020" y="225"/>
                  </a:cubicBezTo>
                  <a:cubicBezTo>
                    <a:pt x="1015" y="230"/>
                    <a:pt x="1015" y="236"/>
                    <a:pt x="1009" y="241"/>
                  </a:cubicBezTo>
                  <a:cubicBezTo>
                    <a:pt x="1013" y="241"/>
                    <a:pt x="1017" y="251"/>
                    <a:pt x="1026" y="251"/>
                  </a:cubicBezTo>
                  <a:cubicBezTo>
                    <a:pt x="1029" y="251"/>
                    <a:pt x="1033" y="250"/>
                    <a:pt x="1037" y="247"/>
                  </a:cubicBezTo>
                  <a:lnTo>
                    <a:pt x="1037" y="247"/>
                  </a:lnTo>
                  <a:lnTo>
                    <a:pt x="1031" y="264"/>
                  </a:lnTo>
                  <a:cubicBezTo>
                    <a:pt x="1043" y="286"/>
                    <a:pt x="1071" y="269"/>
                    <a:pt x="1076" y="286"/>
                  </a:cubicBezTo>
                  <a:cubicBezTo>
                    <a:pt x="1067" y="286"/>
                    <a:pt x="1065" y="293"/>
                    <a:pt x="1059" y="293"/>
                  </a:cubicBezTo>
                  <a:cubicBezTo>
                    <a:pt x="1058" y="293"/>
                    <a:pt x="1056" y="293"/>
                    <a:pt x="1054" y="292"/>
                  </a:cubicBezTo>
                  <a:lnTo>
                    <a:pt x="1054" y="292"/>
                  </a:lnTo>
                  <a:cubicBezTo>
                    <a:pt x="1054" y="296"/>
                    <a:pt x="1057" y="300"/>
                    <a:pt x="1060" y="300"/>
                  </a:cubicBezTo>
                  <a:cubicBezTo>
                    <a:pt x="1062" y="300"/>
                    <a:pt x="1063" y="299"/>
                    <a:pt x="1065" y="297"/>
                  </a:cubicBezTo>
                  <a:lnTo>
                    <a:pt x="1065" y="297"/>
                  </a:lnTo>
                  <a:cubicBezTo>
                    <a:pt x="1059" y="309"/>
                    <a:pt x="1082" y="309"/>
                    <a:pt x="1082" y="320"/>
                  </a:cubicBezTo>
                  <a:cubicBezTo>
                    <a:pt x="1086" y="320"/>
                    <a:pt x="1089" y="317"/>
                    <a:pt x="1093" y="317"/>
                  </a:cubicBezTo>
                  <a:cubicBezTo>
                    <a:pt x="1095" y="317"/>
                    <a:pt x="1097" y="318"/>
                    <a:pt x="1099" y="320"/>
                  </a:cubicBezTo>
                  <a:lnTo>
                    <a:pt x="1093" y="320"/>
                  </a:lnTo>
                  <a:cubicBezTo>
                    <a:pt x="1096" y="320"/>
                    <a:pt x="1099" y="321"/>
                    <a:pt x="1101" y="321"/>
                  </a:cubicBezTo>
                  <a:cubicBezTo>
                    <a:pt x="1104" y="321"/>
                    <a:pt x="1107" y="320"/>
                    <a:pt x="1110" y="314"/>
                  </a:cubicBezTo>
                  <a:lnTo>
                    <a:pt x="1110" y="314"/>
                  </a:lnTo>
                  <a:cubicBezTo>
                    <a:pt x="1099" y="348"/>
                    <a:pt x="1143" y="359"/>
                    <a:pt x="1138" y="387"/>
                  </a:cubicBezTo>
                  <a:cubicBezTo>
                    <a:pt x="1149" y="398"/>
                    <a:pt x="1160" y="409"/>
                    <a:pt x="1166" y="421"/>
                  </a:cubicBezTo>
                  <a:cubicBezTo>
                    <a:pt x="1166" y="428"/>
                    <a:pt x="1169" y="430"/>
                    <a:pt x="1173" y="430"/>
                  </a:cubicBezTo>
                  <a:cubicBezTo>
                    <a:pt x="1177" y="430"/>
                    <a:pt x="1182" y="428"/>
                    <a:pt x="1187" y="428"/>
                  </a:cubicBezTo>
                  <a:cubicBezTo>
                    <a:pt x="1191" y="428"/>
                    <a:pt x="1194" y="430"/>
                    <a:pt x="1194" y="437"/>
                  </a:cubicBezTo>
                  <a:cubicBezTo>
                    <a:pt x="1192" y="442"/>
                    <a:pt x="1191" y="444"/>
                    <a:pt x="1189" y="444"/>
                  </a:cubicBezTo>
                  <a:cubicBezTo>
                    <a:pt x="1187" y="444"/>
                    <a:pt x="1184" y="440"/>
                    <a:pt x="1183" y="440"/>
                  </a:cubicBezTo>
                  <a:cubicBezTo>
                    <a:pt x="1183" y="440"/>
                    <a:pt x="1183" y="441"/>
                    <a:pt x="1183" y="443"/>
                  </a:cubicBezTo>
                  <a:cubicBezTo>
                    <a:pt x="1160" y="460"/>
                    <a:pt x="1199" y="460"/>
                    <a:pt x="1194" y="482"/>
                  </a:cubicBezTo>
                  <a:lnTo>
                    <a:pt x="1188" y="477"/>
                  </a:lnTo>
                  <a:lnTo>
                    <a:pt x="1188" y="477"/>
                  </a:lnTo>
                  <a:cubicBezTo>
                    <a:pt x="1188" y="493"/>
                    <a:pt x="1216" y="493"/>
                    <a:pt x="1222" y="510"/>
                  </a:cubicBezTo>
                  <a:cubicBezTo>
                    <a:pt x="1239" y="510"/>
                    <a:pt x="1255" y="527"/>
                    <a:pt x="1267" y="538"/>
                  </a:cubicBezTo>
                  <a:cubicBezTo>
                    <a:pt x="1261" y="538"/>
                    <a:pt x="1260" y="537"/>
                    <a:pt x="1258" y="537"/>
                  </a:cubicBezTo>
                  <a:cubicBezTo>
                    <a:pt x="1257" y="537"/>
                    <a:pt x="1255" y="538"/>
                    <a:pt x="1250" y="544"/>
                  </a:cubicBezTo>
                  <a:cubicBezTo>
                    <a:pt x="1251" y="545"/>
                    <a:pt x="1252" y="545"/>
                    <a:pt x="1253" y="545"/>
                  </a:cubicBezTo>
                  <a:cubicBezTo>
                    <a:pt x="1258" y="545"/>
                    <a:pt x="1265" y="537"/>
                    <a:pt x="1273" y="537"/>
                  </a:cubicBezTo>
                  <a:cubicBezTo>
                    <a:pt x="1275" y="537"/>
                    <a:pt x="1276" y="537"/>
                    <a:pt x="1278" y="538"/>
                  </a:cubicBezTo>
                  <a:cubicBezTo>
                    <a:pt x="1278" y="549"/>
                    <a:pt x="1278" y="561"/>
                    <a:pt x="1267" y="572"/>
                  </a:cubicBezTo>
                  <a:lnTo>
                    <a:pt x="1261" y="561"/>
                  </a:lnTo>
                  <a:lnTo>
                    <a:pt x="1261" y="561"/>
                  </a:lnTo>
                  <a:cubicBezTo>
                    <a:pt x="1250" y="572"/>
                    <a:pt x="1272" y="572"/>
                    <a:pt x="1272" y="583"/>
                  </a:cubicBezTo>
                  <a:lnTo>
                    <a:pt x="1267" y="583"/>
                  </a:lnTo>
                  <a:cubicBezTo>
                    <a:pt x="1278" y="600"/>
                    <a:pt x="1295" y="589"/>
                    <a:pt x="1306" y="611"/>
                  </a:cubicBezTo>
                  <a:lnTo>
                    <a:pt x="1311" y="605"/>
                  </a:lnTo>
                  <a:cubicBezTo>
                    <a:pt x="1334" y="605"/>
                    <a:pt x="1306" y="617"/>
                    <a:pt x="1328" y="622"/>
                  </a:cubicBezTo>
                  <a:lnTo>
                    <a:pt x="1311" y="633"/>
                  </a:lnTo>
                  <a:cubicBezTo>
                    <a:pt x="1323" y="639"/>
                    <a:pt x="1345" y="650"/>
                    <a:pt x="1356" y="656"/>
                  </a:cubicBezTo>
                  <a:cubicBezTo>
                    <a:pt x="1353" y="657"/>
                    <a:pt x="1350" y="657"/>
                    <a:pt x="1347" y="657"/>
                  </a:cubicBezTo>
                  <a:cubicBezTo>
                    <a:pt x="1346" y="657"/>
                    <a:pt x="1345" y="657"/>
                    <a:pt x="1344" y="657"/>
                  </a:cubicBezTo>
                  <a:lnTo>
                    <a:pt x="1344" y="657"/>
                  </a:lnTo>
                  <a:cubicBezTo>
                    <a:pt x="1354" y="660"/>
                    <a:pt x="1360" y="665"/>
                    <a:pt x="1367" y="673"/>
                  </a:cubicBezTo>
                  <a:cubicBezTo>
                    <a:pt x="1339" y="678"/>
                    <a:pt x="1356" y="689"/>
                    <a:pt x="1351" y="695"/>
                  </a:cubicBezTo>
                  <a:lnTo>
                    <a:pt x="1334" y="695"/>
                  </a:lnTo>
                  <a:cubicBezTo>
                    <a:pt x="1339" y="701"/>
                    <a:pt x="1328" y="701"/>
                    <a:pt x="1323" y="706"/>
                  </a:cubicBezTo>
                  <a:cubicBezTo>
                    <a:pt x="1323" y="705"/>
                    <a:pt x="1322" y="705"/>
                    <a:pt x="1321" y="705"/>
                  </a:cubicBezTo>
                  <a:cubicBezTo>
                    <a:pt x="1316" y="705"/>
                    <a:pt x="1303" y="714"/>
                    <a:pt x="1289" y="723"/>
                  </a:cubicBezTo>
                  <a:cubicBezTo>
                    <a:pt x="1317" y="734"/>
                    <a:pt x="1283" y="729"/>
                    <a:pt x="1306" y="751"/>
                  </a:cubicBezTo>
                  <a:cubicBezTo>
                    <a:pt x="1300" y="757"/>
                    <a:pt x="1295" y="757"/>
                    <a:pt x="1295" y="757"/>
                  </a:cubicBezTo>
                  <a:lnTo>
                    <a:pt x="1267" y="757"/>
                  </a:lnTo>
                  <a:cubicBezTo>
                    <a:pt x="1255" y="757"/>
                    <a:pt x="1267" y="745"/>
                    <a:pt x="1261" y="745"/>
                  </a:cubicBezTo>
                  <a:lnTo>
                    <a:pt x="1261" y="745"/>
                  </a:lnTo>
                  <a:cubicBezTo>
                    <a:pt x="1259" y="747"/>
                    <a:pt x="1257" y="747"/>
                    <a:pt x="1255" y="747"/>
                  </a:cubicBezTo>
                  <a:cubicBezTo>
                    <a:pt x="1249" y="747"/>
                    <a:pt x="1246" y="740"/>
                    <a:pt x="1233" y="740"/>
                  </a:cubicBezTo>
                  <a:cubicBezTo>
                    <a:pt x="1244" y="745"/>
                    <a:pt x="1239" y="751"/>
                    <a:pt x="1227" y="757"/>
                  </a:cubicBezTo>
                  <a:lnTo>
                    <a:pt x="1250" y="757"/>
                  </a:lnTo>
                  <a:cubicBezTo>
                    <a:pt x="1246" y="766"/>
                    <a:pt x="1241" y="769"/>
                    <a:pt x="1235" y="769"/>
                  </a:cubicBezTo>
                  <a:cubicBezTo>
                    <a:pt x="1230" y="769"/>
                    <a:pt x="1225" y="767"/>
                    <a:pt x="1220" y="767"/>
                  </a:cubicBezTo>
                  <a:cubicBezTo>
                    <a:pt x="1214" y="767"/>
                    <a:pt x="1209" y="769"/>
                    <a:pt x="1205" y="779"/>
                  </a:cubicBezTo>
                  <a:lnTo>
                    <a:pt x="1205" y="768"/>
                  </a:lnTo>
                  <a:cubicBezTo>
                    <a:pt x="1199" y="779"/>
                    <a:pt x="1171" y="796"/>
                    <a:pt x="1177" y="818"/>
                  </a:cubicBezTo>
                  <a:cubicBezTo>
                    <a:pt x="1171" y="818"/>
                    <a:pt x="1166" y="813"/>
                    <a:pt x="1166" y="807"/>
                  </a:cubicBezTo>
                  <a:cubicBezTo>
                    <a:pt x="1143" y="824"/>
                    <a:pt x="1132" y="869"/>
                    <a:pt x="1104" y="874"/>
                  </a:cubicBezTo>
                  <a:lnTo>
                    <a:pt x="1099" y="863"/>
                  </a:lnTo>
                  <a:cubicBezTo>
                    <a:pt x="1099" y="869"/>
                    <a:pt x="1099" y="880"/>
                    <a:pt x="1093" y="880"/>
                  </a:cubicBezTo>
                  <a:cubicBezTo>
                    <a:pt x="1087" y="880"/>
                    <a:pt x="1087" y="874"/>
                    <a:pt x="1087" y="874"/>
                  </a:cubicBezTo>
                  <a:cubicBezTo>
                    <a:pt x="1087" y="880"/>
                    <a:pt x="1082" y="891"/>
                    <a:pt x="1076" y="897"/>
                  </a:cubicBezTo>
                  <a:lnTo>
                    <a:pt x="1076" y="885"/>
                  </a:lnTo>
                  <a:cubicBezTo>
                    <a:pt x="1043" y="897"/>
                    <a:pt x="1048" y="925"/>
                    <a:pt x="1031" y="947"/>
                  </a:cubicBezTo>
                  <a:cubicBezTo>
                    <a:pt x="1026" y="939"/>
                    <a:pt x="1017" y="936"/>
                    <a:pt x="1009" y="936"/>
                  </a:cubicBezTo>
                  <a:cubicBezTo>
                    <a:pt x="1001" y="936"/>
                    <a:pt x="992" y="939"/>
                    <a:pt x="987" y="941"/>
                  </a:cubicBezTo>
                  <a:cubicBezTo>
                    <a:pt x="959" y="958"/>
                    <a:pt x="953" y="986"/>
                    <a:pt x="931" y="1014"/>
                  </a:cubicBezTo>
                  <a:cubicBezTo>
                    <a:pt x="929" y="1014"/>
                    <a:pt x="927" y="1014"/>
                    <a:pt x="925" y="1014"/>
                  </a:cubicBezTo>
                  <a:cubicBezTo>
                    <a:pt x="899" y="1014"/>
                    <a:pt x="872" y="1048"/>
                    <a:pt x="841" y="1053"/>
                  </a:cubicBezTo>
                  <a:cubicBezTo>
                    <a:pt x="847" y="1053"/>
                    <a:pt x="852" y="1065"/>
                    <a:pt x="847" y="1070"/>
                  </a:cubicBezTo>
                  <a:cubicBezTo>
                    <a:pt x="842" y="1074"/>
                    <a:pt x="841" y="1088"/>
                    <a:pt x="837" y="1088"/>
                  </a:cubicBezTo>
                  <a:cubicBezTo>
                    <a:pt x="835" y="1088"/>
                    <a:pt x="833" y="1086"/>
                    <a:pt x="830" y="1081"/>
                  </a:cubicBezTo>
                  <a:cubicBezTo>
                    <a:pt x="825" y="1078"/>
                    <a:pt x="820" y="1077"/>
                    <a:pt x="817" y="1077"/>
                  </a:cubicBezTo>
                  <a:cubicBezTo>
                    <a:pt x="809" y="1077"/>
                    <a:pt x="804" y="1083"/>
                    <a:pt x="796" y="1087"/>
                  </a:cubicBezTo>
                  <a:lnTo>
                    <a:pt x="813" y="1109"/>
                  </a:lnTo>
                  <a:cubicBezTo>
                    <a:pt x="809" y="1109"/>
                    <a:pt x="805" y="1108"/>
                    <a:pt x="802" y="1108"/>
                  </a:cubicBezTo>
                  <a:cubicBezTo>
                    <a:pt x="765" y="1108"/>
                    <a:pt x="756" y="1156"/>
                    <a:pt x="731" y="1156"/>
                  </a:cubicBezTo>
                  <a:cubicBezTo>
                    <a:pt x="728" y="1156"/>
                    <a:pt x="726" y="1155"/>
                    <a:pt x="723" y="1154"/>
                  </a:cubicBezTo>
                  <a:cubicBezTo>
                    <a:pt x="718" y="1160"/>
                    <a:pt x="712" y="1165"/>
                    <a:pt x="712" y="1177"/>
                  </a:cubicBezTo>
                  <a:lnTo>
                    <a:pt x="701" y="1165"/>
                  </a:lnTo>
                  <a:cubicBezTo>
                    <a:pt x="684" y="1177"/>
                    <a:pt x="673" y="1182"/>
                    <a:pt x="656" y="1199"/>
                  </a:cubicBezTo>
                  <a:lnTo>
                    <a:pt x="656" y="1188"/>
                  </a:lnTo>
                  <a:lnTo>
                    <a:pt x="656" y="1188"/>
                  </a:lnTo>
                  <a:cubicBezTo>
                    <a:pt x="645" y="1193"/>
                    <a:pt x="662" y="1227"/>
                    <a:pt x="656" y="1238"/>
                  </a:cubicBezTo>
                  <a:lnTo>
                    <a:pt x="639" y="1227"/>
                  </a:lnTo>
                  <a:cubicBezTo>
                    <a:pt x="617" y="1238"/>
                    <a:pt x="589" y="1244"/>
                    <a:pt x="578" y="1272"/>
                  </a:cubicBezTo>
                  <a:cubicBezTo>
                    <a:pt x="578" y="1266"/>
                    <a:pt x="578" y="1261"/>
                    <a:pt x="578" y="1261"/>
                  </a:cubicBezTo>
                  <a:cubicBezTo>
                    <a:pt x="567" y="1266"/>
                    <a:pt x="535" y="1277"/>
                    <a:pt x="554" y="1293"/>
                  </a:cubicBezTo>
                  <a:lnTo>
                    <a:pt x="554" y="1293"/>
                  </a:lnTo>
                  <a:cubicBezTo>
                    <a:pt x="553" y="1292"/>
                    <a:pt x="552" y="1292"/>
                    <a:pt x="550" y="1292"/>
                  </a:cubicBezTo>
                  <a:cubicBezTo>
                    <a:pt x="547" y="1292"/>
                    <a:pt x="543" y="1296"/>
                    <a:pt x="539" y="1300"/>
                  </a:cubicBezTo>
                  <a:cubicBezTo>
                    <a:pt x="539" y="1305"/>
                    <a:pt x="539" y="1311"/>
                    <a:pt x="539" y="1317"/>
                  </a:cubicBezTo>
                  <a:lnTo>
                    <a:pt x="533" y="1305"/>
                  </a:lnTo>
                  <a:cubicBezTo>
                    <a:pt x="533" y="1322"/>
                    <a:pt x="533" y="1328"/>
                    <a:pt x="527" y="1339"/>
                  </a:cubicBezTo>
                  <a:cubicBezTo>
                    <a:pt x="527" y="1339"/>
                    <a:pt x="527" y="1328"/>
                    <a:pt x="527" y="1328"/>
                  </a:cubicBezTo>
                  <a:cubicBezTo>
                    <a:pt x="522" y="1328"/>
                    <a:pt x="522" y="1346"/>
                    <a:pt x="518" y="1346"/>
                  </a:cubicBezTo>
                  <a:cubicBezTo>
                    <a:pt x="517" y="1346"/>
                    <a:pt x="517" y="1345"/>
                    <a:pt x="516" y="1345"/>
                  </a:cubicBezTo>
                  <a:lnTo>
                    <a:pt x="522" y="1333"/>
                  </a:lnTo>
                  <a:lnTo>
                    <a:pt x="516" y="1333"/>
                  </a:lnTo>
                  <a:cubicBezTo>
                    <a:pt x="516" y="1333"/>
                    <a:pt x="516" y="1339"/>
                    <a:pt x="511" y="1345"/>
                  </a:cubicBezTo>
                  <a:cubicBezTo>
                    <a:pt x="510" y="1345"/>
                    <a:pt x="509" y="1346"/>
                    <a:pt x="509" y="1346"/>
                  </a:cubicBezTo>
                  <a:cubicBezTo>
                    <a:pt x="504" y="1346"/>
                    <a:pt x="501" y="1330"/>
                    <a:pt x="504" y="1320"/>
                  </a:cubicBezTo>
                  <a:lnTo>
                    <a:pt x="504" y="1320"/>
                  </a:lnTo>
                  <a:cubicBezTo>
                    <a:pt x="502" y="1323"/>
                    <a:pt x="498" y="1325"/>
                    <a:pt x="496" y="1325"/>
                  </a:cubicBezTo>
                  <a:cubicBezTo>
                    <a:pt x="495" y="1325"/>
                    <a:pt x="494" y="1324"/>
                    <a:pt x="494" y="1322"/>
                  </a:cubicBezTo>
                  <a:cubicBezTo>
                    <a:pt x="494" y="1317"/>
                    <a:pt x="499" y="1317"/>
                    <a:pt x="499" y="1317"/>
                  </a:cubicBezTo>
                  <a:cubicBezTo>
                    <a:pt x="499" y="1305"/>
                    <a:pt x="494" y="1311"/>
                    <a:pt x="488" y="1305"/>
                  </a:cubicBezTo>
                  <a:cubicBezTo>
                    <a:pt x="483" y="1300"/>
                    <a:pt x="477" y="1300"/>
                    <a:pt x="477" y="1289"/>
                  </a:cubicBezTo>
                  <a:cubicBezTo>
                    <a:pt x="477" y="1289"/>
                    <a:pt x="483" y="1283"/>
                    <a:pt x="483" y="1283"/>
                  </a:cubicBezTo>
                  <a:cubicBezTo>
                    <a:pt x="492" y="1292"/>
                    <a:pt x="497" y="1301"/>
                    <a:pt x="496" y="1304"/>
                  </a:cubicBezTo>
                  <a:lnTo>
                    <a:pt x="496" y="1304"/>
                  </a:lnTo>
                  <a:cubicBezTo>
                    <a:pt x="504" y="1298"/>
                    <a:pt x="501" y="1288"/>
                    <a:pt x="522" y="1283"/>
                  </a:cubicBezTo>
                  <a:cubicBezTo>
                    <a:pt x="505" y="1283"/>
                    <a:pt x="477" y="1277"/>
                    <a:pt x="477" y="1266"/>
                  </a:cubicBezTo>
                  <a:cubicBezTo>
                    <a:pt x="477" y="1266"/>
                    <a:pt x="477" y="1261"/>
                    <a:pt x="477" y="1261"/>
                  </a:cubicBezTo>
                  <a:cubicBezTo>
                    <a:pt x="477" y="1261"/>
                    <a:pt x="477" y="1255"/>
                    <a:pt x="471" y="1255"/>
                  </a:cubicBezTo>
                  <a:cubicBezTo>
                    <a:pt x="471" y="1249"/>
                    <a:pt x="471" y="1249"/>
                    <a:pt x="466" y="1244"/>
                  </a:cubicBezTo>
                  <a:cubicBezTo>
                    <a:pt x="466" y="1244"/>
                    <a:pt x="466" y="1238"/>
                    <a:pt x="460" y="1238"/>
                  </a:cubicBezTo>
                  <a:lnTo>
                    <a:pt x="466" y="1238"/>
                  </a:lnTo>
                  <a:cubicBezTo>
                    <a:pt x="468" y="1238"/>
                    <a:pt x="469" y="1239"/>
                    <a:pt x="470" y="1240"/>
                  </a:cubicBezTo>
                  <a:lnTo>
                    <a:pt x="470" y="1240"/>
                  </a:lnTo>
                  <a:cubicBezTo>
                    <a:pt x="473" y="1234"/>
                    <a:pt x="465" y="1226"/>
                    <a:pt x="460" y="1221"/>
                  </a:cubicBezTo>
                  <a:cubicBezTo>
                    <a:pt x="449" y="1232"/>
                    <a:pt x="444" y="1222"/>
                    <a:pt x="443" y="1236"/>
                  </a:cubicBezTo>
                  <a:lnTo>
                    <a:pt x="443" y="1236"/>
                  </a:lnTo>
                  <a:cubicBezTo>
                    <a:pt x="443" y="1236"/>
                    <a:pt x="443" y="1236"/>
                    <a:pt x="444" y="1236"/>
                  </a:cubicBezTo>
                  <a:cubicBezTo>
                    <a:pt x="444" y="1236"/>
                    <a:pt x="445" y="1238"/>
                    <a:pt x="449" y="1238"/>
                  </a:cubicBezTo>
                  <a:cubicBezTo>
                    <a:pt x="449" y="1238"/>
                    <a:pt x="449" y="1244"/>
                    <a:pt x="449" y="1244"/>
                  </a:cubicBezTo>
                  <a:cubicBezTo>
                    <a:pt x="455" y="1244"/>
                    <a:pt x="455" y="1249"/>
                    <a:pt x="460" y="1255"/>
                  </a:cubicBezTo>
                  <a:cubicBezTo>
                    <a:pt x="449" y="1255"/>
                    <a:pt x="443" y="1255"/>
                    <a:pt x="443" y="1244"/>
                  </a:cubicBezTo>
                  <a:cubicBezTo>
                    <a:pt x="438" y="1244"/>
                    <a:pt x="427" y="1249"/>
                    <a:pt x="421" y="1249"/>
                  </a:cubicBezTo>
                  <a:cubicBezTo>
                    <a:pt x="432" y="1227"/>
                    <a:pt x="427" y="1210"/>
                    <a:pt x="432" y="1199"/>
                  </a:cubicBezTo>
                  <a:cubicBezTo>
                    <a:pt x="415" y="1188"/>
                    <a:pt x="399" y="1165"/>
                    <a:pt x="371" y="1165"/>
                  </a:cubicBezTo>
                  <a:cubicBezTo>
                    <a:pt x="365" y="1165"/>
                    <a:pt x="376" y="1160"/>
                    <a:pt x="376" y="1154"/>
                  </a:cubicBezTo>
                  <a:cubicBezTo>
                    <a:pt x="382" y="1154"/>
                    <a:pt x="382" y="1160"/>
                    <a:pt x="387" y="1160"/>
                  </a:cubicBezTo>
                  <a:cubicBezTo>
                    <a:pt x="377" y="1155"/>
                    <a:pt x="367" y="1137"/>
                    <a:pt x="354" y="1137"/>
                  </a:cubicBezTo>
                  <a:cubicBezTo>
                    <a:pt x="352" y="1137"/>
                    <a:pt x="350" y="1137"/>
                    <a:pt x="348" y="1137"/>
                  </a:cubicBezTo>
                  <a:cubicBezTo>
                    <a:pt x="345" y="1129"/>
                    <a:pt x="350" y="1129"/>
                    <a:pt x="352" y="1129"/>
                  </a:cubicBezTo>
                  <a:cubicBezTo>
                    <a:pt x="355" y="1129"/>
                    <a:pt x="357" y="1129"/>
                    <a:pt x="348" y="1121"/>
                  </a:cubicBezTo>
                  <a:lnTo>
                    <a:pt x="354" y="1121"/>
                  </a:lnTo>
                  <a:cubicBezTo>
                    <a:pt x="354" y="1070"/>
                    <a:pt x="281" y="1093"/>
                    <a:pt x="281" y="1037"/>
                  </a:cubicBezTo>
                  <a:cubicBezTo>
                    <a:pt x="281" y="1042"/>
                    <a:pt x="281" y="1042"/>
                    <a:pt x="281" y="1048"/>
                  </a:cubicBezTo>
                  <a:cubicBezTo>
                    <a:pt x="259" y="997"/>
                    <a:pt x="203" y="969"/>
                    <a:pt x="191" y="913"/>
                  </a:cubicBezTo>
                  <a:cubicBezTo>
                    <a:pt x="188" y="903"/>
                    <a:pt x="185" y="901"/>
                    <a:pt x="179" y="901"/>
                  </a:cubicBezTo>
                  <a:cubicBezTo>
                    <a:pt x="175" y="901"/>
                    <a:pt x="170" y="902"/>
                    <a:pt x="163" y="902"/>
                  </a:cubicBezTo>
                  <a:lnTo>
                    <a:pt x="175" y="891"/>
                  </a:lnTo>
                  <a:lnTo>
                    <a:pt x="152" y="891"/>
                  </a:lnTo>
                  <a:cubicBezTo>
                    <a:pt x="130" y="880"/>
                    <a:pt x="158" y="841"/>
                    <a:pt x="124" y="829"/>
                  </a:cubicBezTo>
                  <a:lnTo>
                    <a:pt x="119" y="841"/>
                  </a:lnTo>
                  <a:cubicBezTo>
                    <a:pt x="113" y="829"/>
                    <a:pt x="96" y="818"/>
                    <a:pt x="107" y="813"/>
                  </a:cubicBezTo>
                  <a:lnTo>
                    <a:pt x="107" y="813"/>
                  </a:lnTo>
                  <a:cubicBezTo>
                    <a:pt x="104" y="813"/>
                    <a:pt x="100" y="815"/>
                    <a:pt x="98" y="815"/>
                  </a:cubicBezTo>
                  <a:cubicBezTo>
                    <a:pt x="97" y="815"/>
                    <a:pt x="96" y="814"/>
                    <a:pt x="96" y="813"/>
                  </a:cubicBezTo>
                  <a:lnTo>
                    <a:pt x="102" y="807"/>
                  </a:lnTo>
                  <a:lnTo>
                    <a:pt x="79" y="796"/>
                  </a:lnTo>
                  <a:cubicBezTo>
                    <a:pt x="68" y="779"/>
                    <a:pt x="102" y="779"/>
                    <a:pt x="85" y="757"/>
                  </a:cubicBezTo>
                  <a:cubicBezTo>
                    <a:pt x="81" y="753"/>
                    <a:pt x="66" y="749"/>
                    <a:pt x="57" y="749"/>
                  </a:cubicBezTo>
                  <a:cubicBezTo>
                    <a:pt x="54" y="749"/>
                    <a:pt x="51" y="749"/>
                    <a:pt x="51" y="751"/>
                  </a:cubicBezTo>
                  <a:cubicBezTo>
                    <a:pt x="51" y="757"/>
                    <a:pt x="51" y="762"/>
                    <a:pt x="46" y="768"/>
                  </a:cubicBezTo>
                  <a:lnTo>
                    <a:pt x="40" y="762"/>
                  </a:lnTo>
                  <a:cubicBezTo>
                    <a:pt x="23" y="773"/>
                    <a:pt x="1" y="785"/>
                    <a:pt x="1" y="813"/>
                  </a:cubicBezTo>
                  <a:lnTo>
                    <a:pt x="23" y="813"/>
                  </a:lnTo>
                  <a:lnTo>
                    <a:pt x="18" y="824"/>
                  </a:lnTo>
                  <a:lnTo>
                    <a:pt x="7" y="813"/>
                  </a:lnTo>
                  <a:lnTo>
                    <a:pt x="7" y="813"/>
                  </a:lnTo>
                  <a:cubicBezTo>
                    <a:pt x="7" y="823"/>
                    <a:pt x="9" y="825"/>
                    <a:pt x="13" y="825"/>
                  </a:cubicBezTo>
                  <a:cubicBezTo>
                    <a:pt x="15" y="825"/>
                    <a:pt x="19" y="824"/>
                    <a:pt x="23" y="824"/>
                  </a:cubicBezTo>
                  <a:cubicBezTo>
                    <a:pt x="18" y="829"/>
                    <a:pt x="18" y="835"/>
                    <a:pt x="18" y="841"/>
                  </a:cubicBezTo>
                  <a:lnTo>
                    <a:pt x="40" y="841"/>
                  </a:lnTo>
                  <a:cubicBezTo>
                    <a:pt x="35" y="846"/>
                    <a:pt x="23" y="841"/>
                    <a:pt x="29" y="852"/>
                  </a:cubicBezTo>
                  <a:cubicBezTo>
                    <a:pt x="39" y="852"/>
                    <a:pt x="40" y="839"/>
                    <a:pt x="47" y="839"/>
                  </a:cubicBezTo>
                  <a:cubicBezTo>
                    <a:pt x="48" y="839"/>
                    <a:pt x="50" y="840"/>
                    <a:pt x="51" y="841"/>
                  </a:cubicBezTo>
                  <a:cubicBezTo>
                    <a:pt x="46" y="857"/>
                    <a:pt x="40" y="857"/>
                    <a:pt x="51" y="857"/>
                  </a:cubicBezTo>
                  <a:cubicBezTo>
                    <a:pt x="46" y="863"/>
                    <a:pt x="46" y="863"/>
                    <a:pt x="40" y="863"/>
                  </a:cubicBezTo>
                  <a:cubicBezTo>
                    <a:pt x="50" y="863"/>
                    <a:pt x="55" y="875"/>
                    <a:pt x="64" y="875"/>
                  </a:cubicBezTo>
                  <a:cubicBezTo>
                    <a:pt x="65" y="875"/>
                    <a:pt x="67" y="875"/>
                    <a:pt x="68" y="874"/>
                  </a:cubicBezTo>
                  <a:lnTo>
                    <a:pt x="68" y="874"/>
                  </a:lnTo>
                  <a:cubicBezTo>
                    <a:pt x="63" y="890"/>
                    <a:pt x="83" y="896"/>
                    <a:pt x="70" y="907"/>
                  </a:cubicBezTo>
                  <a:lnTo>
                    <a:pt x="70" y="907"/>
                  </a:lnTo>
                  <a:cubicBezTo>
                    <a:pt x="71" y="906"/>
                    <a:pt x="73" y="906"/>
                    <a:pt x="75" y="906"/>
                  </a:cubicBezTo>
                  <a:cubicBezTo>
                    <a:pt x="83" y="906"/>
                    <a:pt x="92" y="909"/>
                    <a:pt x="96" y="913"/>
                  </a:cubicBezTo>
                  <a:cubicBezTo>
                    <a:pt x="68" y="919"/>
                    <a:pt x="107" y="936"/>
                    <a:pt x="85" y="947"/>
                  </a:cubicBezTo>
                  <a:cubicBezTo>
                    <a:pt x="87" y="947"/>
                    <a:pt x="90" y="946"/>
                    <a:pt x="92" y="946"/>
                  </a:cubicBezTo>
                  <a:cubicBezTo>
                    <a:pt x="114" y="946"/>
                    <a:pt x="120" y="970"/>
                    <a:pt x="135" y="975"/>
                  </a:cubicBezTo>
                  <a:lnTo>
                    <a:pt x="130" y="975"/>
                  </a:lnTo>
                  <a:cubicBezTo>
                    <a:pt x="135" y="986"/>
                    <a:pt x="130" y="992"/>
                    <a:pt x="130" y="997"/>
                  </a:cubicBezTo>
                  <a:cubicBezTo>
                    <a:pt x="135" y="994"/>
                    <a:pt x="140" y="992"/>
                    <a:pt x="145" y="992"/>
                  </a:cubicBezTo>
                  <a:cubicBezTo>
                    <a:pt x="155" y="992"/>
                    <a:pt x="163" y="997"/>
                    <a:pt x="175" y="997"/>
                  </a:cubicBezTo>
                  <a:cubicBezTo>
                    <a:pt x="169" y="1020"/>
                    <a:pt x="152" y="1003"/>
                    <a:pt x="141" y="1020"/>
                  </a:cubicBezTo>
                  <a:cubicBezTo>
                    <a:pt x="144" y="1017"/>
                    <a:pt x="147" y="1016"/>
                    <a:pt x="150" y="1016"/>
                  </a:cubicBezTo>
                  <a:cubicBezTo>
                    <a:pt x="155" y="1016"/>
                    <a:pt x="160" y="1018"/>
                    <a:pt x="165" y="1018"/>
                  </a:cubicBezTo>
                  <a:cubicBezTo>
                    <a:pt x="168" y="1018"/>
                    <a:pt x="171" y="1017"/>
                    <a:pt x="175" y="1014"/>
                  </a:cubicBezTo>
                  <a:lnTo>
                    <a:pt x="175" y="1014"/>
                  </a:lnTo>
                  <a:cubicBezTo>
                    <a:pt x="169" y="1031"/>
                    <a:pt x="175" y="1025"/>
                    <a:pt x="163" y="1037"/>
                  </a:cubicBezTo>
                  <a:cubicBezTo>
                    <a:pt x="169" y="1034"/>
                    <a:pt x="173" y="1033"/>
                    <a:pt x="175" y="1033"/>
                  </a:cubicBezTo>
                  <a:cubicBezTo>
                    <a:pt x="180" y="1033"/>
                    <a:pt x="179" y="1038"/>
                    <a:pt x="182" y="1038"/>
                  </a:cubicBezTo>
                  <a:cubicBezTo>
                    <a:pt x="183" y="1038"/>
                    <a:pt x="184" y="1037"/>
                    <a:pt x="186" y="1037"/>
                  </a:cubicBezTo>
                  <a:lnTo>
                    <a:pt x="186" y="1037"/>
                  </a:lnTo>
                  <a:cubicBezTo>
                    <a:pt x="186" y="1053"/>
                    <a:pt x="175" y="1053"/>
                    <a:pt x="186" y="1065"/>
                  </a:cubicBezTo>
                  <a:cubicBezTo>
                    <a:pt x="186" y="1066"/>
                    <a:pt x="185" y="1066"/>
                    <a:pt x="185" y="1067"/>
                  </a:cubicBezTo>
                  <a:lnTo>
                    <a:pt x="185" y="1067"/>
                  </a:lnTo>
                  <a:cubicBezTo>
                    <a:pt x="189" y="1064"/>
                    <a:pt x="194" y="1059"/>
                    <a:pt x="197" y="1059"/>
                  </a:cubicBezTo>
                  <a:lnTo>
                    <a:pt x="197" y="1059"/>
                  </a:lnTo>
                  <a:cubicBezTo>
                    <a:pt x="214" y="1070"/>
                    <a:pt x="197" y="1070"/>
                    <a:pt x="191" y="1081"/>
                  </a:cubicBezTo>
                  <a:cubicBezTo>
                    <a:pt x="203" y="1087"/>
                    <a:pt x="219" y="1087"/>
                    <a:pt x="225" y="1093"/>
                  </a:cubicBezTo>
                  <a:cubicBezTo>
                    <a:pt x="219" y="1093"/>
                    <a:pt x="219" y="1098"/>
                    <a:pt x="219" y="1098"/>
                  </a:cubicBezTo>
                  <a:cubicBezTo>
                    <a:pt x="236" y="1098"/>
                    <a:pt x="242" y="1126"/>
                    <a:pt x="259" y="1126"/>
                  </a:cubicBezTo>
                  <a:cubicBezTo>
                    <a:pt x="264" y="1121"/>
                    <a:pt x="270" y="1115"/>
                    <a:pt x="275" y="1115"/>
                  </a:cubicBezTo>
                  <a:cubicBezTo>
                    <a:pt x="281" y="1115"/>
                    <a:pt x="292" y="1115"/>
                    <a:pt x="287" y="1126"/>
                  </a:cubicBezTo>
                  <a:cubicBezTo>
                    <a:pt x="285" y="1124"/>
                    <a:pt x="283" y="1124"/>
                    <a:pt x="282" y="1124"/>
                  </a:cubicBezTo>
                  <a:cubicBezTo>
                    <a:pt x="280" y="1124"/>
                    <a:pt x="279" y="1126"/>
                    <a:pt x="275" y="1126"/>
                  </a:cubicBezTo>
                  <a:lnTo>
                    <a:pt x="281" y="1126"/>
                  </a:lnTo>
                  <a:cubicBezTo>
                    <a:pt x="279" y="1131"/>
                    <a:pt x="278" y="1133"/>
                    <a:pt x="277" y="1133"/>
                  </a:cubicBezTo>
                  <a:cubicBezTo>
                    <a:pt x="275" y="1133"/>
                    <a:pt x="274" y="1129"/>
                    <a:pt x="270" y="1129"/>
                  </a:cubicBezTo>
                  <a:cubicBezTo>
                    <a:pt x="269" y="1129"/>
                    <a:pt x="267" y="1129"/>
                    <a:pt x="264" y="1132"/>
                  </a:cubicBezTo>
                  <a:cubicBezTo>
                    <a:pt x="275" y="1137"/>
                    <a:pt x="298" y="1143"/>
                    <a:pt x="298" y="1154"/>
                  </a:cubicBezTo>
                  <a:cubicBezTo>
                    <a:pt x="296" y="1156"/>
                    <a:pt x="294" y="1157"/>
                    <a:pt x="292" y="1157"/>
                  </a:cubicBezTo>
                  <a:cubicBezTo>
                    <a:pt x="287" y="1157"/>
                    <a:pt x="283" y="1149"/>
                    <a:pt x="280" y="1149"/>
                  </a:cubicBezTo>
                  <a:cubicBezTo>
                    <a:pt x="278" y="1149"/>
                    <a:pt x="277" y="1150"/>
                    <a:pt x="275" y="1154"/>
                  </a:cubicBezTo>
                  <a:lnTo>
                    <a:pt x="270" y="1137"/>
                  </a:lnTo>
                  <a:cubicBezTo>
                    <a:pt x="266" y="1147"/>
                    <a:pt x="265" y="1149"/>
                    <a:pt x="264" y="1149"/>
                  </a:cubicBezTo>
                  <a:cubicBezTo>
                    <a:pt x="263" y="1149"/>
                    <a:pt x="264" y="1146"/>
                    <a:pt x="262" y="1146"/>
                  </a:cubicBezTo>
                  <a:cubicBezTo>
                    <a:pt x="260" y="1146"/>
                    <a:pt x="258" y="1148"/>
                    <a:pt x="253" y="1154"/>
                  </a:cubicBezTo>
                  <a:cubicBezTo>
                    <a:pt x="264" y="1177"/>
                    <a:pt x="275" y="1171"/>
                    <a:pt x="281" y="1188"/>
                  </a:cubicBezTo>
                  <a:cubicBezTo>
                    <a:pt x="292" y="1188"/>
                    <a:pt x="292" y="1182"/>
                    <a:pt x="303" y="1177"/>
                  </a:cubicBezTo>
                  <a:lnTo>
                    <a:pt x="303" y="1177"/>
                  </a:lnTo>
                  <a:cubicBezTo>
                    <a:pt x="331" y="1193"/>
                    <a:pt x="287" y="1221"/>
                    <a:pt x="315" y="1227"/>
                  </a:cubicBezTo>
                  <a:cubicBezTo>
                    <a:pt x="321" y="1227"/>
                    <a:pt x="329" y="1223"/>
                    <a:pt x="335" y="1223"/>
                  </a:cubicBezTo>
                  <a:cubicBezTo>
                    <a:pt x="339" y="1223"/>
                    <a:pt x="343" y="1225"/>
                    <a:pt x="343" y="1233"/>
                  </a:cubicBezTo>
                  <a:lnTo>
                    <a:pt x="326" y="1238"/>
                  </a:lnTo>
                  <a:cubicBezTo>
                    <a:pt x="330" y="1245"/>
                    <a:pt x="335" y="1245"/>
                    <a:pt x="340" y="1245"/>
                  </a:cubicBezTo>
                  <a:cubicBezTo>
                    <a:pt x="341" y="1245"/>
                    <a:pt x="343" y="1245"/>
                    <a:pt x="345" y="1245"/>
                  </a:cubicBezTo>
                  <a:cubicBezTo>
                    <a:pt x="351" y="1245"/>
                    <a:pt x="356" y="1247"/>
                    <a:pt x="359" y="1260"/>
                  </a:cubicBezTo>
                  <a:lnTo>
                    <a:pt x="359" y="1260"/>
                  </a:lnTo>
                  <a:cubicBezTo>
                    <a:pt x="360" y="1260"/>
                    <a:pt x="361" y="1259"/>
                    <a:pt x="362" y="1259"/>
                  </a:cubicBezTo>
                  <a:cubicBezTo>
                    <a:pt x="363" y="1259"/>
                    <a:pt x="364" y="1260"/>
                    <a:pt x="365" y="1261"/>
                  </a:cubicBezTo>
                  <a:lnTo>
                    <a:pt x="354" y="1272"/>
                  </a:lnTo>
                  <a:cubicBezTo>
                    <a:pt x="371" y="1289"/>
                    <a:pt x="393" y="1300"/>
                    <a:pt x="410" y="1322"/>
                  </a:cubicBezTo>
                  <a:cubicBezTo>
                    <a:pt x="404" y="1322"/>
                    <a:pt x="399" y="1322"/>
                    <a:pt x="399" y="1328"/>
                  </a:cubicBezTo>
                  <a:cubicBezTo>
                    <a:pt x="404" y="1333"/>
                    <a:pt x="410" y="1339"/>
                    <a:pt x="415" y="1345"/>
                  </a:cubicBezTo>
                  <a:cubicBezTo>
                    <a:pt x="421" y="1350"/>
                    <a:pt x="421" y="1356"/>
                    <a:pt x="432" y="1373"/>
                  </a:cubicBezTo>
                  <a:cubicBezTo>
                    <a:pt x="443" y="1395"/>
                    <a:pt x="460" y="1423"/>
                    <a:pt x="477" y="1451"/>
                  </a:cubicBezTo>
                  <a:cubicBezTo>
                    <a:pt x="483" y="1451"/>
                    <a:pt x="488" y="1451"/>
                    <a:pt x="494" y="1445"/>
                  </a:cubicBezTo>
                  <a:cubicBezTo>
                    <a:pt x="494" y="1451"/>
                    <a:pt x="494" y="1462"/>
                    <a:pt x="494" y="1462"/>
                  </a:cubicBezTo>
                  <a:cubicBezTo>
                    <a:pt x="497" y="1468"/>
                    <a:pt x="498" y="1470"/>
                    <a:pt x="499" y="1470"/>
                  </a:cubicBezTo>
                  <a:cubicBezTo>
                    <a:pt x="500" y="1470"/>
                    <a:pt x="495" y="1451"/>
                    <a:pt x="499" y="1451"/>
                  </a:cubicBezTo>
                  <a:cubicBezTo>
                    <a:pt x="502" y="1450"/>
                    <a:pt x="503" y="1450"/>
                    <a:pt x="505" y="1450"/>
                  </a:cubicBezTo>
                  <a:cubicBezTo>
                    <a:pt x="510" y="1450"/>
                    <a:pt x="510" y="1458"/>
                    <a:pt x="505" y="1462"/>
                  </a:cubicBezTo>
                  <a:cubicBezTo>
                    <a:pt x="539" y="1429"/>
                    <a:pt x="578" y="1378"/>
                    <a:pt x="606" y="1373"/>
                  </a:cubicBezTo>
                  <a:lnTo>
                    <a:pt x="606" y="1378"/>
                  </a:lnTo>
                  <a:cubicBezTo>
                    <a:pt x="621" y="1373"/>
                    <a:pt x="604" y="1350"/>
                    <a:pt x="618" y="1350"/>
                  </a:cubicBezTo>
                  <a:cubicBezTo>
                    <a:pt x="619" y="1350"/>
                    <a:pt x="621" y="1350"/>
                    <a:pt x="623" y="1350"/>
                  </a:cubicBezTo>
                  <a:cubicBezTo>
                    <a:pt x="656" y="1333"/>
                    <a:pt x="679" y="1300"/>
                    <a:pt x="712" y="1300"/>
                  </a:cubicBezTo>
                  <a:cubicBezTo>
                    <a:pt x="707" y="1283"/>
                    <a:pt x="746" y="1283"/>
                    <a:pt x="729" y="1261"/>
                  </a:cubicBezTo>
                  <a:cubicBezTo>
                    <a:pt x="743" y="1261"/>
                    <a:pt x="749" y="1262"/>
                    <a:pt x="754" y="1262"/>
                  </a:cubicBezTo>
                  <a:cubicBezTo>
                    <a:pt x="760" y="1262"/>
                    <a:pt x="765" y="1261"/>
                    <a:pt x="779" y="1255"/>
                  </a:cubicBezTo>
                  <a:cubicBezTo>
                    <a:pt x="791" y="1255"/>
                    <a:pt x="779" y="1238"/>
                    <a:pt x="785" y="1227"/>
                  </a:cubicBezTo>
                  <a:lnTo>
                    <a:pt x="785" y="1227"/>
                  </a:lnTo>
                  <a:lnTo>
                    <a:pt x="796" y="1238"/>
                  </a:lnTo>
                  <a:lnTo>
                    <a:pt x="796" y="1221"/>
                  </a:lnTo>
                  <a:lnTo>
                    <a:pt x="813" y="1233"/>
                  </a:lnTo>
                  <a:lnTo>
                    <a:pt x="819" y="1221"/>
                  </a:lnTo>
                  <a:cubicBezTo>
                    <a:pt x="813" y="1221"/>
                    <a:pt x="807" y="1221"/>
                    <a:pt x="807" y="1216"/>
                  </a:cubicBezTo>
                  <a:cubicBezTo>
                    <a:pt x="811" y="1209"/>
                    <a:pt x="822" y="1207"/>
                    <a:pt x="830" y="1207"/>
                  </a:cubicBezTo>
                  <a:cubicBezTo>
                    <a:pt x="836" y="1207"/>
                    <a:pt x="841" y="1208"/>
                    <a:pt x="841" y="1210"/>
                  </a:cubicBezTo>
                  <a:lnTo>
                    <a:pt x="863" y="1182"/>
                  </a:lnTo>
                  <a:cubicBezTo>
                    <a:pt x="863" y="1188"/>
                    <a:pt x="863" y="1188"/>
                    <a:pt x="863" y="1193"/>
                  </a:cubicBezTo>
                  <a:cubicBezTo>
                    <a:pt x="863" y="1187"/>
                    <a:pt x="864" y="1185"/>
                    <a:pt x="866" y="1185"/>
                  </a:cubicBezTo>
                  <a:cubicBezTo>
                    <a:pt x="868" y="1185"/>
                    <a:pt x="872" y="1193"/>
                    <a:pt x="876" y="1193"/>
                  </a:cubicBezTo>
                  <a:cubicBezTo>
                    <a:pt x="878" y="1193"/>
                    <a:pt x="879" y="1191"/>
                    <a:pt x="880" y="1188"/>
                  </a:cubicBezTo>
                  <a:cubicBezTo>
                    <a:pt x="875" y="1182"/>
                    <a:pt x="875" y="1177"/>
                    <a:pt x="869" y="1177"/>
                  </a:cubicBezTo>
                  <a:cubicBezTo>
                    <a:pt x="886" y="1177"/>
                    <a:pt x="897" y="1165"/>
                    <a:pt x="908" y="1154"/>
                  </a:cubicBezTo>
                  <a:lnTo>
                    <a:pt x="908" y="1165"/>
                  </a:lnTo>
                  <a:cubicBezTo>
                    <a:pt x="931" y="1154"/>
                    <a:pt x="947" y="1132"/>
                    <a:pt x="970" y="1115"/>
                  </a:cubicBezTo>
                  <a:cubicBezTo>
                    <a:pt x="959" y="1115"/>
                    <a:pt x="953" y="1098"/>
                    <a:pt x="959" y="1093"/>
                  </a:cubicBezTo>
                  <a:lnTo>
                    <a:pt x="959" y="1093"/>
                  </a:lnTo>
                  <a:lnTo>
                    <a:pt x="960" y="1094"/>
                  </a:lnTo>
                  <a:lnTo>
                    <a:pt x="960" y="1094"/>
                  </a:lnTo>
                  <a:cubicBezTo>
                    <a:pt x="959" y="1092"/>
                    <a:pt x="959" y="1090"/>
                    <a:pt x="959" y="1087"/>
                  </a:cubicBezTo>
                  <a:cubicBezTo>
                    <a:pt x="970" y="1087"/>
                    <a:pt x="975" y="1098"/>
                    <a:pt x="975" y="1104"/>
                  </a:cubicBezTo>
                  <a:lnTo>
                    <a:pt x="981" y="1093"/>
                  </a:lnTo>
                  <a:cubicBezTo>
                    <a:pt x="987" y="1098"/>
                    <a:pt x="981" y="1104"/>
                    <a:pt x="987" y="1104"/>
                  </a:cubicBezTo>
                  <a:cubicBezTo>
                    <a:pt x="987" y="1098"/>
                    <a:pt x="1015" y="1104"/>
                    <a:pt x="1009" y="1087"/>
                  </a:cubicBezTo>
                  <a:lnTo>
                    <a:pt x="1009" y="1087"/>
                  </a:lnTo>
                  <a:lnTo>
                    <a:pt x="1015" y="1093"/>
                  </a:lnTo>
                  <a:cubicBezTo>
                    <a:pt x="1037" y="1076"/>
                    <a:pt x="1043" y="1065"/>
                    <a:pt x="1059" y="1048"/>
                  </a:cubicBezTo>
                  <a:cubicBezTo>
                    <a:pt x="1048" y="1037"/>
                    <a:pt x="1059" y="1037"/>
                    <a:pt x="1059" y="1020"/>
                  </a:cubicBezTo>
                  <a:cubicBezTo>
                    <a:pt x="1076" y="1014"/>
                    <a:pt x="1093" y="1014"/>
                    <a:pt x="1110" y="997"/>
                  </a:cubicBezTo>
                  <a:cubicBezTo>
                    <a:pt x="1115" y="986"/>
                    <a:pt x="1104" y="986"/>
                    <a:pt x="1104" y="981"/>
                  </a:cubicBezTo>
                  <a:lnTo>
                    <a:pt x="1104" y="981"/>
                  </a:lnTo>
                  <a:cubicBezTo>
                    <a:pt x="1107" y="982"/>
                    <a:pt x="1110" y="982"/>
                    <a:pt x="1112" y="982"/>
                  </a:cubicBezTo>
                  <a:cubicBezTo>
                    <a:pt x="1117" y="982"/>
                    <a:pt x="1122" y="981"/>
                    <a:pt x="1125" y="981"/>
                  </a:cubicBezTo>
                  <a:cubicBezTo>
                    <a:pt x="1128" y="981"/>
                    <a:pt x="1129" y="982"/>
                    <a:pt x="1127" y="986"/>
                  </a:cubicBezTo>
                  <a:cubicBezTo>
                    <a:pt x="1143" y="969"/>
                    <a:pt x="1149" y="969"/>
                    <a:pt x="1166" y="941"/>
                  </a:cubicBezTo>
                  <a:cubicBezTo>
                    <a:pt x="1160" y="941"/>
                    <a:pt x="1160" y="941"/>
                    <a:pt x="1155" y="936"/>
                  </a:cubicBezTo>
                  <a:cubicBezTo>
                    <a:pt x="1157" y="933"/>
                    <a:pt x="1162" y="932"/>
                    <a:pt x="1165" y="932"/>
                  </a:cubicBezTo>
                  <a:cubicBezTo>
                    <a:pt x="1169" y="932"/>
                    <a:pt x="1171" y="933"/>
                    <a:pt x="1171" y="936"/>
                  </a:cubicBezTo>
                  <a:cubicBezTo>
                    <a:pt x="1188" y="902"/>
                    <a:pt x="1255" y="919"/>
                    <a:pt x="1261" y="880"/>
                  </a:cubicBezTo>
                  <a:lnTo>
                    <a:pt x="1261" y="885"/>
                  </a:lnTo>
                  <a:lnTo>
                    <a:pt x="1278" y="857"/>
                  </a:lnTo>
                  <a:cubicBezTo>
                    <a:pt x="1279" y="857"/>
                    <a:pt x="1281" y="856"/>
                    <a:pt x="1281" y="856"/>
                  </a:cubicBezTo>
                  <a:lnTo>
                    <a:pt x="1281" y="856"/>
                  </a:lnTo>
                  <a:cubicBezTo>
                    <a:pt x="1286" y="856"/>
                    <a:pt x="1279" y="869"/>
                    <a:pt x="1289" y="869"/>
                  </a:cubicBezTo>
                  <a:cubicBezTo>
                    <a:pt x="1300" y="835"/>
                    <a:pt x="1328" y="841"/>
                    <a:pt x="1339" y="818"/>
                  </a:cubicBezTo>
                  <a:cubicBezTo>
                    <a:pt x="1343" y="819"/>
                    <a:pt x="1346" y="820"/>
                    <a:pt x="1349" y="820"/>
                  </a:cubicBezTo>
                  <a:cubicBezTo>
                    <a:pt x="1362" y="820"/>
                    <a:pt x="1375" y="811"/>
                    <a:pt x="1384" y="801"/>
                  </a:cubicBezTo>
                  <a:cubicBezTo>
                    <a:pt x="1390" y="796"/>
                    <a:pt x="1407" y="779"/>
                    <a:pt x="1418" y="773"/>
                  </a:cubicBezTo>
                  <a:cubicBezTo>
                    <a:pt x="1429" y="762"/>
                    <a:pt x="1440" y="757"/>
                    <a:pt x="1457" y="751"/>
                  </a:cubicBezTo>
                  <a:lnTo>
                    <a:pt x="1446" y="751"/>
                  </a:lnTo>
                  <a:cubicBezTo>
                    <a:pt x="1446" y="740"/>
                    <a:pt x="1463" y="740"/>
                    <a:pt x="1474" y="740"/>
                  </a:cubicBezTo>
                  <a:cubicBezTo>
                    <a:pt x="1468" y="737"/>
                    <a:pt x="1464" y="737"/>
                    <a:pt x="1461" y="737"/>
                  </a:cubicBezTo>
                  <a:cubicBezTo>
                    <a:pt x="1458" y="737"/>
                    <a:pt x="1457" y="737"/>
                    <a:pt x="1457" y="734"/>
                  </a:cubicBezTo>
                  <a:cubicBezTo>
                    <a:pt x="1463" y="729"/>
                    <a:pt x="1474" y="723"/>
                    <a:pt x="1479" y="712"/>
                  </a:cubicBezTo>
                  <a:cubicBezTo>
                    <a:pt x="1457" y="678"/>
                    <a:pt x="1435" y="639"/>
                    <a:pt x="1412" y="605"/>
                  </a:cubicBezTo>
                  <a:cubicBezTo>
                    <a:pt x="1401" y="577"/>
                    <a:pt x="1390" y="555"/>
                    <a:pt x="1379" y="533"/>
                  </a:cubicBezTo>
                  <a:cubicBezTo>
                    <a:pt x="1376" y="529"/>
                    <a:pt x="1372" y="528"/>
                    <a:pt x="1368" y="528"/>
                  </a:cubicBezTo>
                  <a:cubicBezTo>
                    <a:pt x="1361" y="528"/>
                    <a:pt x="1352" y="531"/>
                    <a:pt x="1345" y="531"/>
                  </a:cubicBezTo>
                  <a:cubicBezTo>
                    <a:pt x="1338" y="531"/>
                    <a:pt x="1334" y="528"/>
                    <a:pt x="1334" y="516"/>
                  </a:cubicBezTo>
                  <a:lnTo>
                    <a:pt x="1351" y="510"/>
                  </a:lnTo>
                  <a:cubicBezTo>
                    <a:pt x="1311" y="488"/>
                    <a:pt x="1300" y="443"/>
                    <a:pt x="1267" y="415"/>
                  </a:cubicBezTo>
                  <a:lnTo>
                    <a:pt x="1272" y="415"/>
                  </a:lnTo>
                  <a:cubicBezTo>
                    <a:pt x="1278" y="404"/>
                    <a:pt x="1255" y="393"/>
                    <a:pt x="1250" y="393"/>
                  </a:cubicBezTo>
                  <a:cubicBezTo>
                    <a:pt x="1244" y="387"/>
                    <a:pt x="1255" y="387"/>
                    <a:pt x="1255" y="381"/>
                  </a:cubicBezTo>
                  <a:cubicBezTo>
                    <a:pt x="1255" y="370"/>
                    <a:pt x="1233" y="376"/>
                    <a:pt x="1239" y="365"/>
                  </a:cubicBezTo>
                  <a:cubicBezTo>
                    <a:pt x="1239" y="364"/>
                    <a:pt x="1239" y="363"/>
                    <a:pt x="1239" y="363"/>
                  </a:cubicBezTo>
                  <a:lnTo>
                    <a:pt x="1239" y="363"/>
                  </a:lnTo>
                  <a:cubicBezTo>
                    <a:pt x="1240" y="364"/>
                    <a:pt x="1242" y="365"/>
                    <a:pt x="1244" y="365"/>
                  </a:cubicBezTo>
                  <a:lnTo>
                    <a:pt x="1244" y="365"/>
                  </a:lnTo>
                  <a:cubicBezTo>
                    <a:pt x="1241" y="365"/>
                    <a:pt x="1239" y="362"/>
                    <a:pt x="1239" y="362"/>
                  </a:cubicBezTo>
                  <a:cubicBezTo>
                    <a:pt x="1239" y="362"/>
                    <a:pt x="1239" y="362"/>
                    <a:pt x="1239" y="363"/>
                  </a:cubicBezTo>
                  <a:lnTo>
                    <a:pt x="1239" y="363"/>
                  </a:lnTo>
                  <a:cubicBezTo>
                    <a:pt x="1233" y="359"/>
                    <a:pt x="1229" y="350"/>
                    <a:pt x="1225" y="350"/>
                  </a:cubicBezTo>
                  <a:cubicBezTo>
                    <a:pt x="1224" y="350"/>
                    <a:pt x="1223" y="351"/>
                    <a:pt x="1222" y="353"/>
                  </a:cubicBezTo>
                  <a:cubicBezTo>
                    <a:pt x="1216" y="337"/>
                    <a:pt x="1199" y="331"/>
                    <a:pt x="1199" y="320"/>
                  </a:cubicBezTo>
                  <a:cubicBezTo>
                    <a:pt x="1185" y="320"/>
                    <a:pt x="1187" y="300"/>
                    <a:pt x="1178" y="300"/>
                  </a:cubicBezTo>
                  <a:cubicBezTo>
                    <a:pt x="1176" y="300"/>
                    <a:pt x="1174" y="301"/>
                    <a:pt x="1171" y="303"/>
                  </a:cubicBezTo>
                  <a:cubicBezTo>
                    <a:pt x="1188" y="292"/>
                    <a:pt x="1166" y="269"/>
                    <a:pt x="1155" y="269"/>
                  </a:cubicBezTo>
                  <a:cubicBezTo>
                    <a:pt x="1160" y="264"/>
                    <a:pt x="1155" y="258"/>
                    <a:pt x="1160" y="253"/>
                  </a:cubicBezTo>
                  <a:cubicBezTo>
                    <a:pt x="1156" y="249"/>
                    <a:pt x="1150" y="245"/>
                    <a:pt x="1144" y="245"/>
                  </a:cubicBezTo>
                  <a:cubicBezTo>
                    <a:pt x="1142" y="245"/>
                    <a:pt x="1139" y="245"/>
                    <a:pt x="1138" y="247"/>
                  </a:cubicBezTo>
                  <a:cubicBezTo>
                    <a:pt x="1143" y="213"/>
                    <a:pt x="1099" y="225"/>
                    <a:pt x="1115" y="197"/>
                  </a:cubicBezTo>
                  <a:cubicBezTo>
                    <a:pt x="1087" y="174"/>
                    <a:pt x="1059" y="157"/>
                    <a:pt x="1043" y="135"/>
                  </a:cubicBezTo>
                  <a:cubicBezTo>
                    <a:pt x="1045" y="133"/>
                    <a:pt x="1047" y="133"/>
                    <a:pt x="1049" y="133"/>
                  </a:cubicBezTo>
                  <a:cubicBezTo>
                    <a:pt x="1058" y="133"/>
                    <a:pt x="1061" y="148"/>
                    <a:pt x="1070" y="148"/>
                  </a:cubicBezTo>
                  <a:cubicBezTo>
                    <a:pt x="1072" y="148"/>
                    <a:pt x="1074" y="148"/>
                    <a:pt x="1076" y="146"/>
                  </a:cubicBezTo>
                  <a:cubicBezTo>
                    <a:pt x="1065" y="135"/>
                    <a:pt x="1054" y="129"/>
                    <a:pt x="1043" y="124"/>
                  </a:cubicBezTo>
                  <a:cubicBezTo>
                    <a:pt x="1031" y="118"/>
                    <a:pt x="1026" y="113"/>
                    <a:pt x="1015" y="90"/>
                  </a:cubicBezTo>
                  <a:cubicBezTo>
                    <a:pt x="1013" y="86"/>
                    <a:pt x="1013" y="85"/>
                    <a:pt x="1015" y="85"/>
                  </a:cubicBezTo>
                  <a:cubicBezTo>
                    <a:pt x="1019" y="85"/>
                    <a:pt x="1028" y="90"/>
                    <a:pt x="1031" y="90"/>
                  </a:cubicBezTo>
                  <a:cubicBezTo>
                    <a:pt x="998" y="62"/>
                    <a:pt x="981" y="23"/>
                    <a:pt x="953" y="1"/>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46" name="Google Shape;146;p17"/>
          <p:cNvSpPr txBox="1"/>
          <p:nvPr>
            <p:ph type="title"/>
          </p:nvPr>
        </p:nvSpPr>
        <p:spPr>
          <a:xfrm>
            <a:off x="3896025" y="601825"/>
            <a:ext cx="8701800" cy="750300"/>
          </a:xfrm>
          <a:prstGeom prst="rect">
            <a:avLst/>
          </a:prstGeom>
          <a:no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es-ES" sz="4400">
                <a:solidFill>
                  <a:srgbClr val="FF00FF"/>
                </a:solidFill>
              </a:rPr>
              <a:t>P</a:t>
            </a:r>
            <a:r>
              <a:rPr lang="es-ES" sz="4400">
                <a:solidFill>
                  <a:srgbClr val="9900FF"/>
                </a:solidFill>
              </a:rPr>
              <a:t>r</a:t>
            </a:r>
            <a:r>
              <a:rPr lang="es-ES" sz="4400">
                <a:solidFill>
                  <a:srgbClr val="0000FF"/>
                </a:solidFill>
              </a:rPr>
              <a:t>e</a:t>
            </a:r>
            <a:r>
              <a:rPr lang="es-ES" sz="4400">
                <a:solidFill>
                  <a:srgbClr val="4A86E8"/>
                </a:solidFill>
              </a:rPr>
              <a:t>s</a:t>
            </a:r>
            <a:r>
              <a:rPr lang="es-ES" sz="4400">
                <a:solidFill>
                  <a:srgbClr val="8E7CC3"/>
                </a:solidFill>
              </a:rPr>
              <a:t>c</a:t>
            </a:r>
            <a:r>
              <a:rPr lang="es-ES" sz="4400">
                <a:solidFill>
                  <a:srgbClr val="00FF00"/>
                </a:solidFill>
              </a:rPr>
              <a:t>h</a:t>
            </a:r>
            <a:r>
              <a:rPr lang="es-ES" sz="4400">
                <a:solidFill>
                  <a:srgbClr val="FF9900"/>
                </a:solidFill>
              </a:rPr>
              <a:t>o</a:t>
            </a:r>
            <a:r>
              <a:rPr lang="es-ES" sz="4400">
                <a:solidFill>
                  <a:srgbClr val="FF0000"/>
                </a:solidFill>
              </a:rPr>
              <a:t>o</a:t>
            </a:r>
            <a:r>
              <a:rPr lang="es-ES" sz="4400">
                <a:solidFill>
                  <a:srgbClr val="980000"/>
                </a:solidFill>
              </a:rPr>
              <a:t>l</a:t>
            </a:r>
            <a:r>
              <a:rPr lang="es-ES" sz="4400"/>
              <a:t> </a:t>
            </a:r>
            <a:r>
              <a:rPr lang="es-ES" sz="4400">
                <a:solidFill>
                  <a:srgbClr val="E63950"/>
                </a:solidFill>
              </a:rPr>
              <a:t>E</a:t>
            </a:r>
            <a:r>
              <a:rPr lang="es-ES" sz="4400">
                <a:solidFill>
                  <a:srgbClr val="AE2538"/>
                </a:solidFill>
              </a:rPr>
              <a:t>c</a:t>
            </a:r>
            <a:r>
              <a:rPr lang="es-ES" sz="4400">
                <a:solidFill>
                  <a:srgbClr val="913DA5"/>
                </a:solidFill>
              </a:rPr>
              <a:t>o</a:t>
            </a:r>
            <a:r>
              <a:rPr lang="es-ES" sz="4400">
                <a:solidFill>
                  <a:srgbClr val="00AA95"/>
                </a:solidFill>
              </a:rPr>
              <a:t>s</a:t>
            </a:r>
            <a:r>
              <a:rPr lang="es-ES" sz="4400">
                <a:solidFill>
                  <a:srgbClr val="8E7CC3"/>
                </a:solidFill>
              </a:rPr>
              <a:t>y</a:t>
            </a:r>
            <a:r>
              <a:rPr lang="es-ES" sz="4400">
                <a:solidFill>
                  <a:srgbClr val="09607D"/>
                </a:solidFill>
              </a:rPr>
              <a:t>s</a:t>
            </a:r>
            <a:r>
              <a:rPr lang="es-ES" sz="4400">
                <a:solidFill>
                  <a:srgbClr val="E08985"/>
                </a:solidFill>
              </a:rPr>
              <a:t>t</a:t>
            </a:r>
            <a:r>
              <a:rPr lang="es-ES" sz="4400">
                <a:solidFill>
                  <a:srgbClr val="07485E"/>
                </a:solidFill>
              </a:rPr>
              <a:t>e</a:t>
            </a:r>
            <a:r>
              <a:rPr lang="es-ES" sz="4400">
                <a:solidFill>
                  <a:srgbClr val="E06666"/>
                </a:solidFill>
              </a:rPr>
              <a:t>m</a:t>
            </a:r>
            <a:endParaRPr sz="4400">
              <a:solidFill>
                <a:srgbClr val="E06666"/>
              </a:solidFill>
            </a:endParaRPr>
          </a:p>
        </p:txBody>
      </p:sp>
      <p:pic>
        <p:nvPicPr>
          <p:cNvPr id="147" name="Google Shape;147;p17"/>
          <p:cNvPicPr preferRelativeResize="0"/>
          <p:nvPr/>
        </p:nvPicPr>
        <p:blipFill rotWithShape="1">
          <a:blip r:embed="rId3">
            <a:alphaModFix/>
          </a:blip>
          <a:srcRect b="0" l="0" r="29981" t="0"/>
          <a:stretch/>
        </p:blipFill>
        <p:spPr>
          <a:xfrm>
            <a:off x="1271799" y="5702217"/>
            <a:ext cx="2496482" cy="869633"/>
          </a:xfrm>
          <a:prstGeom prst="rect">
            <a:avLst/>
          </a:prstGeom>
          <a:noFill/>
          <a:ln>
            <a:noFill/>
          </a:ln>
        </p:spPr>
      </p:pic>
      <p:pic>
        <p:nvPicPr>
          <p:cNvPr id="148" name="Google Shape;148;p17"/>
          <p:cNvPicPr preferRelativeResize="0"/>
          <p:nvPr/>
        </p:nvPicPr>
        <p:blipFill rotWithShape="1">
          <a:blip r:embed="rId4">
            <a:alphaModFix/>
          </a:blip>
          <a:srcRect b="0" l="0" r="22069" t="0"/>
          <a:stretch/>
        </p:blipFill>
        <p:spPr>
          <a:xfrm>
            <a:off x="7495567" y="5815000"/>
            <a:ext cx="3056016" cy="956500"/>
          </a:xfrm>
          <a:prstGeom prst="rect">
            <a:avLst/>
          </a:prstGeom>
          <a:noFill/>
          <a:ln>
            <a:noFill/>
          </a:ln>
        </p:spPr>
      </p:pic>
      <p:pic>
        <p:nvPicPr>
          <p:cNvPr id="149" name="Google Shape;149;p17"/>
          <p:cNvPicPr preferRelativeResize="0"/>
          <p:nvPr/>
        </p:nvPicPr>
        <p:blipFill rotWithShape="1">
          <a:blip r:embed="rId5">
            <a:alphaModFix/>
          </a:blip>
          <a:srcRect b="0" l="0" r="33844" t="0"/>
          <a:stretch/>
        </p:blipFill>
        <p:spPr>
          <a:xfrm>
            <a:off x="1315533" y="3754217"/>
            <a:ext cx="2358752" cy="869633"/>
          </a:xfrm>
          <a:prstGeom prst="rect">
            <a:avLst/>
          </a:prstGeom>
          <a:noFill/>
          <a:ln>
            <a:noFill/>
          </a:ln>
        </p:spPr>
      </p:pic>
      <p:pic>
        <p:nvPicPr>
          <p:cNvPr id="150" name="Google Shape;150;p17"/>
          <p:cNvPicPr preferRelativeResize="0"/>
          <p:nvPr/>
        </p:nvPicPr>
        <p:blipFill rotWithShape="1">
          <a:blip r:embed="rId6">
            <a:alphaModFix/>
          </a:blip>
          <a:srcRect b="43924" l="22472" r="35679" t="43394"/>
          <a:stretch/>
        </p:blipFill>
        <p:spPr>
          <a:xfrm>
            <a:off x="7302733" y="1697605"/>
            <a:ext cx="2891884" cy="1095632"/>
          </a:xfrm>
          <a:prstGeom prst="rect">
            <a:avLst/>
          </a:prstGeom>
          <a:noFill/>
          <a:ln>
            <a:noFill/>
          </a:ln>
        </p:spPr>
      </p:pic>
      <p:pic>
        <p:nvPicPr>
          <p:cNvPr id="151" name="Google Shape;151;p17"/>
          <p:cNvPicPr preferRelativeResize="0"/>
          <p:nvPr/>
        </p:nvPicPr>
        <p:blipFill>
          <a:blip r:embed="rId7">
            <a:alphaModFix/>
          </a:blip>
          <a:stretch>
            <a:fillRect/>
          </a:stretch>
        </p:blipFill>
        <p:spPr>
          <a:xfrm>
            <a:off x="8586233" y="3867035"/>
            <a:ext cx="1741132" cy="502267"/>
          </a:xfrm>
          <a:prstGeom prst="rect">
            <a:avLst/>
          </a:prstGeom>
          <a:noFill/>
          <a:ln>
            <a:noFill/>
          </a:ln>
        </p:spPr>
      </p:pic>
      <p:pic>
        <p:nvPicPr>
          <p:cNvPr id="152" name="Google Shape;152;p17"/>
          <p:cNvPicPr preferRelativeResize="0"/>
          <p:nvPr/>
        </p:nvPicPr>
        <p:blipFill>
          <a:blip r:embed="rId8">
            <a:alphaModFix/>
          </a:blip>
          <a:stretch>
            <a:fillRect/>
          </a:stretch>
        </p:blipFill>
        <p:spPr>
          <a:xfrm>
            <a:off x="2183266" y="1981350"/>
            <a:ext cx="3091615" cy="629200"/>
          </a:xfrm>
          <a:prstGeom prst="rect">
            <a:avLst/>
          </a:prstGeom>
          <a:noFill/>
          <a:ln>
            <a:noFill/>
          </a:ln>
        </p:spPr>
      </p:pic>
      <p:pic>
        <p:nvPicPr>
          <p:cNvPr id="153" name="Google Shape;153;p17"/>
          <p:cNvPicPr preferRelativeResize="0"/>
          <p:nvPr/>
        </p:nvPicPr>
        <p:blipFill rotWithShape="1">
          <a:blip r:embed="rId9">
            <a:alphaModFix/>
          </a:blip>
          <a:srcRect b="83783" l="9652" r="70048" t="1507"/>
          <a:stretch/>
        </p:blipFill>
        <p:spPr>
          <a:xfrm>
            <a:off x="2281125" y="217438"/>
            <a:ext cx="1614901" cy="1519074"/>
          </a:xfrm>
          <a:prstGeom prst="rect">
            <a:avLst/>
          </a:prstGeom>
          <a:noFill/>
          <a:ln>
            <a:noFill/>
          </a:ln>
        </p:spPr>
      </p:pic>
      <p:pic>
        <p:nvPicPr>
          <p:cNvPr id="154" name="Google Shape;154;p17"/>
          <p:cNvPicPr preferRelativeResize="0"/>
          <p:nvPr/>
        </p:nvPicPr>
        <p:blipFill>
          <a:blip r:embed="rId10">
            <a:alphaModFix/>
          </a:blip>
          <a:stretch>
            <a:fillRect/>
          </a:stretch>
        </p:blipFill>
        <p:spPr>
          <a:xfrm>
            <a:off x="3896025" y="2367238"/>
            <a:ext cx="4133263" cy="40740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8"/>
          <p:cNvSpPr txBox="1"/>
          <p:nvPr/>
        </p:nvSpPr>
        <p:spPr>
          <a:xfrm>
            <a:off x="326574" y="242600"/>
            <a:ext cx="5076900" cy="584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s-ES" sz="3800">
                <a:solidFill>
                  <a:srgbClr val="FF00FF"/>
                </a:solidFill>
                <a:latin typeface="Patrick Hand SC"/>
                <a:ea typeface="Patrick Hand SC"/>
                <a:cs typeface="Patrick Hand SC"/>
                <a:sym typeface="Patrick Hand SC"/>
              </a:rPr>
              <a:t>P</a:t>
            </a:r>
            <a:r>
              <a:rPr b="1" lang="es-ES" sz="3800">
                <a:solidFill>
                  <a:srgbClr val="9900FF"/>
                </a:solidFill>
                <a:latin typeface="Patrick Hand SC"/>
                <a:ea typeface="Patrick Hand SC"/>
                <a:cs typeface="Patrick Hand SC"/>
                <a:sym typeface="Patrick Hand SC"/>
              </a:rPr>
              <a:t>r</a:t>
            </a:r>
            <a:r>
              <a:rPr b="1" lang="es-ES" sz="3800">
                <a:solidFill>
                  <a:srgbClr val="0000FF"/>
                </a:solidFill>
                <a:latin typeface="Patrick Hand SC"/>
                <a:ea typeface="Patrick Hand SC"/>
                <a:cs typeface="Patrick Hand SC"/>
                <a:sym typeface="Patrick Hand SC"/>
              </a:rPr>
              <a:t>e</a:t>
            </a:r>
            <a:r>
              <a:rPr b="1" lang="es-ES" sz="3800">
                <a:solidFill>
                  <a:srgbClr val="4A86E8"/>
                </a:solidFill>
                <a:latin typeface="Patrick Hand SC"/>
                <a:ea typeface="Patrick Hand SC"/>
                <a:cs typeface="Patrick Hand SC"/>
                <a:sym typeface="Patrick Hand SC"/>
              </a:rPr>
              <a:t>s</a:t>
            </a:r>
            <a:r>
              <a:rPr b="1" lang="es-ES" sz="3800">
                <a:solidFill>
                  <a:srgbClr val="8E7CC3"/>
                </a:solidFill>
                <a:latin typeface="Patrick Hand SC"/>
                <a:ea typeface="Patrick Hand SC"/>
                <a:cs typeface="Patrick Hand SC"/>
                <a:sym typeface="Patrick Hand SC"/>
              </a:rPr>
              <a:t>c</a:t>
            </a:r>
            <a:r>
              <a:rPr b="1" lang="es-ES" sz="3800">
                <a:solidFill>
                  <a:srgbClr val="00FF00"/>
                </a:solidFill>
                <a:latin typeface="Patrick Hand SC"/>
                <a:ea typeface="Patrick Hand SC"/>
                <a:cs typeface="Patrick Hand SC"/>
                <a:sym typeface="Patrick Hand SC"/>
              </a:rPr>
              <a:t>h</a:t>
            </a:r>
            <a:r>
              <a:rPr b="1" lang="es-ES" sz="3800">
                <a:solidFill>
                  <a:srgbClr val="FF9900"/>
                </a:solidFill>
                <a:latin typeface="Patrick Hand SC"/>
                <a:ea typeface="Patrick Hand SC"/>
                <a:cs typeface="Patrick Hand SC"/>
                <a:sym typeface="Patrick Hand SC"/>
              </a:rPr>
              <a:t>o</a:t>
            </a:r>
            <a:r>
              <a:rPr b="1" lang="es-ES" sz="3800">
                <a:solidFill>
                  <a:srgbClr val="FF0000"/>
                </a:solidFill>
                <a:latin typeface="Patrick Hand SC"/>
                <a:ea typeface="Patrick Hand SC"/>
                <a:cs typeface="Patrick Hand SC"/>
                <a:sym typeface="Patrick Hand SC"/>
              </a:rPr>
              <a:t>o</a:t>
            </a:r>
            <a:r>
              <a:rPr b="1" lang="es-ES" sz="3800">
                <a:solidFill>
                  <a:srgbClr val="980000"/>
                </a:solidFill>
                <a:latin typeface="Patrick Hand SC"/>
                <a:ea typeface="Patrick Hand SC"/>
                <a:cs typeface="Patrick Hand SC"/>
                <a:sym typeface="Patrick Hand SC"/>
              </a:rPr>
              <a:t>l</a:t>
            </a:r>
            <a:r>
              <a:rPr b="1" lang="es-ES" sz="3800">
                <a:solidFill>
                  <a:srgbClr val="A34801"/>
                </a:solidFill>
                <a:latin typeface="Patrick Hand SC"/>
                <a:ea typeface="Patrick Hand SC"/>
                <a:cs typeface="Patrick Hand SC"/>
                <a:sym typeface="Patrick Hand SC"/>
              </a:rPr>
              <a:t> </a:t>
            </a:r>
            <a:r>
              <a:rPr b="1" lang="es-ES" sz="3800">
                <a:solidFill>
                  <a:srgbClr val="FF9900"/>
                </a:solidFill>
                <a:latin typeface="Patrick Hand SC"/>
                <a:ea typeface="Patrick Hand SC"/>
                <a:cs typeface="Patrick Hand SC"/>
                <a:sym typeface="Patrick Hand SC"/>
              </a:rPr>
              <a:t>C</a:t>
            </a:r>
            <a:r>
              <a:rPr b="1" lang="es-ES" sz="3800">
                <a:solidFill>
                  <a:srgbClr val="00AA95"/>
                </a:solidFill>
                <a:latin typeface="Patrick Hand SC"/>
                <a:ea typeface="Patrick Hand SC"/>
                <a:cs typeface="Patrick Hand SC"/>
                <a:sym typeface="Patrick Hand SC"/>
              </a:rPr>
              <a:t>u</a:t>
            </a:r>
            <a:r>
              <a:rPr b="1" lang="es-ES" sz="3800">
                <a:solidFill>
                  <a:srgbClr val="FF00FF"/>
                </a:solidFill>
                <a:latin typeface="Patrick Hand SC"/>
                <a:ea typeface="Patrick Hand SC"/>
                <a:cs typeface="Patrick Hand SC"/>
                <a:sym typeface="Patrick Hand SC"/>
              </a:rPr>
              <a:t>r</a:t>
            </a:r>
            <a:r>
              <a:rPr b="1" lang="es-ES" sz="3800">
                <a:solidFill>
                  <a:srgbClr val="9900FF"/>
                </a:solidFill>
                <a:latin typeface="Patrick Hand SC"/>
                <a:ea typeface="Patrick Hand SC"/>
                <a:cs typeface="Patrick Hand SC"/>
                <a:sym typeface="Patrick Hand SC"/>
              </a:rPr>
              <a:t>r</a:t>
            </a:r>
            <a:r>
              <a:rPr b="1" lang="es-ES" sz="3800">
                <a:solidFill>
                  <a:srgbClr val="0000FF"/>
                </a:solidFill>
                <a:latin typeface="Patrick Hand SC"/>
                <a:ea typeface="Patrick Hand SC"/>
                <a:cs typeface="Patrick Hand SC"/>
                <a:sym typeface="Patrick Hand SC"/>
              </a:rPr>
              <a:t>i</a:t>
            </a:r>
            <a:r>
              <a:rPr b="1" lang="es-ES" sz="3800">
                <a:solidFill>
                  <a:srgbClr val="FF0000"/>
                </a:solidFill>
                <a:latin typeface="Patrick Hand SC"/>
                <a:ea typeface="Patrick Hand SC"/>
                <a:cs typeface="Patrick Hand SC"/>
                <a:sym typeface="Patrick Hand SC"/>
              </a:rPr>
              <a:t>c</a:t>
            </a:r>
            <a:r>
              <a:rPr b="1" lang="es-ES" sz="3800">
                <a:solidFill>
                  <a:srgbClr val="FFBD08"/>
                </a:solidFill>
                <a:latin typeface="Patrick Hand SC"/>
                <a:ea typeface="Patrick Hand SC"/>
                <a:cs typeface="Patrick Hand SC"/>
                <a:sym typeface="Patrick Hand SC"/>
              </a:rPr>
              <a:t>u</a:t>
            </a:r>
            <a:r>
              <a:rPr b="1" lang="es-ES" sz="3800">
                <a:solidFill>
                  <a:srgbClr val="1155CC"/>
                </a:solidFill>
                <a:latin typeface="Patrick Hand SC"/>
                <a:ea typeface="Patrick Hand SC"/>
                <a:cs typeface="Patrick Hand SC"/>
                <a:sym typeface="Patrick Hand SC"/>
              </a:rPr>
              <a:t>l</a:t>
            </a:r>
            <a:r>
              <a:rPr b="1" lang="es-ES" sz="3800">
                <a:solidFill>
                  <a:srgbClr val="C27BA0"/>
                </a:solidFill>
                <a:latin typeface="Patrick Hand SC"/>
                <a:ea typeface="Patrick Hand SC"/>
                <a:cs typeface="Patrick Hand SC"/>
                <a:sym typeface="Patrick Hand SC"/>
              </a:rPr>
              <a:t>u</a:t>
            </a:r>
            <a:r>
              <a:rPr b="1" lang="es-ES" sz="3800">
                <a:solidFill>
                  <a:srgbClr val="38761D"/>
                </a:solidFill>
                <a:latin typeface="Patrick Hand SC"/>
                <a:ea typeface="Patrick Hand SC"/>
                <a:cs typeface="Patrick Hand SC"/>
                <a:sym typeface="Patrick Hand SC"/>
              </a:rPr>
              <a:t>m</a:t>
            </a:r>
            <a:r>
              <a:rPr b="1" lang="es-ES" sz="3800">
                <a:solidFill>
                  <a:srgbClr val="A34801"/>
                </a:solidFill>
                <a:latin typeface="Patrick Hand SC"/>
                <a:ea typeface="Patrick Hand SC"/>
                <a:cs typeface="Patrick Hand SC"/>
                <a:sym typeface="Patrick Hand SC"/>
              </a:rPr>
              <a:t> </a:t>
            </a:r>
            <a:endParaRPr/>
          </a:p>
        </p:txBody>
      </p:sp>
      <p:sp>
        <p:nvSpPr>
          <p:cNvPr id="160" name="Google Shape;160;p18"/>
          <p:cNvSpPr txBox="1"/>
          <p:nvPr/>
        </p:nvSpPr>
        <p:spPr>
          <a:xfrm>
            <a:off x="326586" y="910122"/>
            <a:ext cx="18228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Font typeface="Arial"/>
              <a:buNone/>
            </a:pPr>
            <a:r>
              <a:rPr b="1" lang="es-ES" sz="1800">
                <a:solidFill>
                  <a:srgbClr val="3F3F3F"/>
                </a:solidFill>
                <a:latin typeface="Barlow"/>
                <a:ea typeface="Barlow"/>
                <a:cs typeface="Barlow"/>
                <a:sym typeface="Barlow"/>
              </a:rPr>
              <a:t>Overview</a:t>
            </a:r>
            <a:endParaRPr b="1"/>
          </a:p>
        </p:txBody>
      </p:sp>
      <p:cxnSp>
        <p:nvCxnSpPr>
          <p:cNvPr id="161" name="Google Shape;161;p18"/>
          <p:cNvCxnSpPr/>
          <p:nvPr/>
        </p:nvCxnSpPr>
        <p:spPr>
          <a:xfrm>
            <a:off x="506279" y="1362270"/>
            <a:ext cx="1229217" cy="0"/>
          </a:xfrm>
          <a:prstGeom prst="straightConnector1">
            <a:avLst/>
          </a:prstGeom>
          <a:noFill/>
          <a:ln cap="flat" cmpd="sng" w="19050">
            <a:solidFill>
              <a:srgbClr val="7DC39E"/>
            </a:solidFill>
            <a:prstDash val="solid"/>
            <a:miter lim="800000"/>
            <a:headEnd len="sm" w="sm" type="none"/>
            <a:tailEnd len="sm" w="sm" type="none"/>
          </a:ln>
        </p:spPr>
      </p:cxnSp>
      <p:sp>
        <p:nvSpPr>
          <p:cNvPr id="162" name="Google Shape;162;p18"/>
          <p:cNvSpPr txBox="1"/>
          <p:nvPr/>
        </p:nvSpPr>
        <p:spPr>
          <a:xfrm>
            <a:off x="262926" y="3583360"/>
            <a:ext cx="2464800" cy="322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The Creative Curriculum </a:t>
            </a:r>
            <a:endParaRPr>
              <a:solidFill>
                <a:schemeClr val="dk1"/>
              </a:solidFill>
            </a:endParaRPr>
          </a:p>
          <a:p>
            <a:pPr indent="0" lvl="0" marL="0" marR="0" rtl="0" algn="ctr">
              <a:spcBef>
                <a:spcPts val="0"/>
              </a:spcBef>
              <a:spcAft>
                <a:spcPts val="0"/>
              </a:spcAft>
              <a:buNone/>
            </a:pPr>
            <a:r>
              <a:t/>
            </a:r>
            <a:endParaRPr/>
          </a:p>
        </p:txBody>
      </p:sp>
      <p:sp>
        <p:nvSpPr>
          <p:cNvPr id="163" name="Google Shape;163;p18"/>
          <p:cNvSpPr txBox="1"/>
          <p:nvPr/>
        </p:nvSpPr>
        <p:spPr>
          <a:xfrm>
            <a:off x="3302275" y="3467825"/>
            <a:ext cx="2586000" cy="430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ES">
                <a:solidFill>
                  <a:schemeClr val="lt1"/>
                </a:solidFill>
                <a:latin typeface="Barlow"/>
                <a:ea typeface="Barlow"/>
                <a:cs typeface="Barlow"/>
                <a:sym typeface="Barlow"/>
              </a:rPr>
              <a:t>How does</a:t>
            </a:r>
            <a:r>
              <a:rPr i="1" lang="es-ES">
                <a:solidFill>
                  <a:schemeClr val="lt1"/>
                </a:solidFill>
                <a:latin typeface="Barlow"/>
                <a:ea typeface="Barlow"/>
                <a:cs typeface="Barlow"/>
                <a:sym typeface="Barlow"/>
              </a:rPr>
              <a:t> </a:t>
            </a:r>
            <a:r>
              <a:rPr i="1" lang="es-ES">
                <a:solidFill>
                  <a:schemeClr val="lt1"/>
                </a:solidFill>
                <a:latin typeface="Barlow"/>
                <a:ea typeface="Barlow"/>
                <a:cs typeface="Barlow"/>
                <a:sym typeface="Barlow"/>
              </a:rPr>
              <a:t>The Creative </a:t>
            </a:r>
            <a:endParaRPr i="1">
              <a:solidFill>
                <a:schemeClr val="lt1"/>
              </a:solidFill>
              <a:latin typeface="Barlow"/>
              <a:ea typeface="Barlow"/>
              <a:cs typeface="Barlow"/>
              <a:sym typeface="Barlow"/>
            </a:endParaRPr>
          </a:p>
          <a:p>
            <a:pPr indent="0" lvl="0" marL="0" marR="0" rtl="0" algn="ctr">
              <a:spcBef>
                <a:spcPts val="0"/>
              </a:spcBef>
              <a:spcAft>
                <a:spcPts val="0"/>
              </a:spcAft>
              <a:buNone/>
            </a:pPr>
            <a:r>
              <a:rPr i="1" lang="es-ES">
                <a:solidFill>
                  <a:schemeClr val="lt1"/>
                </a:solidFill>
                <a:latin typeface="Barlow"/>
                <a:ea typeface="Barlow"/>
                <a:cs typeface="Barlow"/>
                <a:sym typeface="Barlow"/>
              </a:rPr>
              <a:t>Curriculum</a:t>
            </a:r>
            <a:r>
              <a:rPr lang="es-ES">
                <a:solidFill>
                  <a:schemeClr val="lt1"/>
                </a:solidFill>
                <a:latin typeface="Barlow"/>
                <a:ea typeface="Barlow"/>
                <a:cs typeface="Barlow"/>
                <a:sym typeface="Barlow"/>
              </a:rPr>
              <a:t> </a:t>
            </a:r>
            <a:r>
              <a:rPr lang="es-ES">
                <a:solidFill>
                  <a:schemeClr val="lt1"/>
                </a:solidFill>
                <a:latin typeface="Barlow"/>
                <a:ea typeface="Barlow"/>
                <a:cs typeface="Barlow"/>
                <a:sym typeface="Barlow"/>
              </a:rPr>
              <a:t>work?</a:t>
            </a:r>
            <a:endParaRPr/>
          </a:p>
        </p:txBody>
      </p:sp>
      <p:sp>
        <p:nvSpPr>
          <p:cNvPr id="164" name="Google Shape;164;p18"/>
          <p:cNvSpPr txBox="1"/>
          <p:nvPr/>
        </p:nvSpPr>
        <p:spPr>
          <a:xfrm>
            <a:off x="6196316" y="3498565"/>
            <a:ext cx="2828400" cy="3693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s-ES">
                <a:solidFill>
                  <a:schemeClr val="lt1"/>
                </a:solidFill>
                <a:latin typeface="Barlow"/>
                <a:ea typeface="Barlow"/>
                <a:cs typeface="Barlow"/>
                <a:sym typeface="Barlow"/>
              </a:rPr>
              <a:t>Objectives for Development &amp; Learning</a:t>
            </a:r>
            <a:endParaRPr>
              <a:solidFill>
                <a:schemeClr val="dk1"/>
              </a:solidFill>
            </a:endParaRPr>
          </a:p>
          <a:p>
            <a:pPr indent="0" lvl="0" marL="0" marR="0" rtl="0" algn="ctr">
              <a:spcBef>
                <a:spcPts val="0"/>
              </a:spcBef>
              <a:spcAft>
                <a:spcPts val="0"/>
              </a:spcAft>
              <a:buNone/>
            </a:pPr>
            <a:r>
              <a:t/>
            </a:r>
            <a:endParaRPr>
              <a:solidFill>
                <a:schemeClr val="lt1"/>
              </a:solidFill>
              <a:latin typeface="Barlow"/>
              <a:ea typeface="Barlow"/>
              <a:cs typeface="Barlow"/>
              <a:sym typeface="Barlow"/>
            </a:endParaRPr>
          </a:p>
        </p:txBody>
      </p:sp>
      <p:sp>
        <p:nvSpPr>
          <p:cNvPr id="165" name="Google Shape;165;p18"/>
          <p:cNvSpPr txBox="1"/>
          <p:nvPr/>
        </p:nvSpPr>
        <p:spPr>
          <a:xfrm>
            <a:off x="215082" y="4473298"/>
            <a:ext cx="2730133" cy="18158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1200">
                <a:solidFill>
                  <a:schemeClr val="dk1"/>
                </a:solidFill>
                <a:latin typeface="Barlow"/>
                <a:ea typeface="Barlow"/>
                <a:cs typeface="Barlow"/>
                <a:sym typeface="Barlow"/>
              </a:rPr>
              <a:t>Child-centered, research-based curriculum that emphasizes play, integrated subjects, and individualized instruction. </a:t>
            </a:r>
            <a:endParaRPr sz="1200">
              <a:solidFill>
                <a:schemeClr val="dk1"/>
              </a:solidFill>
              <a:latin typeface="Barlow"/>
              <a:ea typeface="Barlow"/>
              <a:cs typeface="Barlow"/>
              <a:sym typeface="Barlow"/>
            </a:endParaRPr>
          </a:p>
          <a:p>
            <a:pPr indent="0" lvl="0" marL="0" marR="0" rtl="0" algn="l">
              <a:spcBef>
                <a:spcPts val="0"/>
              </a:spcBef>
              <a:spcAft>
                <a:spcPts val="0"/>
              </a:spcAft>
              <a:buNone/>
            </a:pPr>
            <a:r>
              <a:t/>
            </a:r>
            <a:endParaRPr sz="1200">
              <a:solidFill>
                <a:schemeClr val="dk1"/>
              </a:solidFill>
              <a:latin typeface="Barlow"/>
              <a:ea typeface="Barlow"/>
              <a:cs typeface="Barlow"/>
              <a:sym typeface="Barlow"/>
            </a:endParaRPr>
          </a:p>
          <a:p>
            <a:pPr indent="0" lvl="0" marL="0" marR="0" rtl="0" algn="l">
              <a:spcBef>
                <a:spcPts val="0"/>
              </a:spcBef>
              <a:spcAft>
                <a:spcPts val="0"/>
              </a:spcAft>
              <a:buNone/>
            </a:pPr>
            <a:r>
              <a:rPr lang="es-ES" sz="1200">
                <a:solidFill>
                  <a:schemeClr val="dk1"/>
                </a:solidFill>
                <a:latin typeface="Barlow"/>
                <a:ea typeface="Barlow"/>
                <a:cs typeface="Barlow"/>
                <a:sym typeface="Barlow"/>
              </a:rPr>
              <a:t>It promotes ongoing assessment, family engagement, and professional development. </a:t>
            </a:r>
            <a:r>
              <a:rPr b="1" lang="es-ES">
                <a:solidFill>
                  <a:schemeClr val="dk1"/>
                </a:solidFill>
                <a:latin typeface="Barlow"/>
                <a:ea typeface="Barlow"/>
                <a:cs typeface="Barlow"/>
                <a:sym typeface="Barlow"/>
              </a:rPr>
              <a:t>	</a:t>
            </a:r>
            <a:endParaRPr>
              <a:solidFill>
                <a:schemeClr val="dk1"/>
              </a:solidFill>
              <a:latin typeface="Barlow"/>
              <a:ea typeface="Barlow"/>
              <a:cs typeface="Barlow"/>
              <a:sym typeface="Barlow"/>
            </a:endParaRPr>
          </a:p>
        </p:txBody>
      </p:sp>
      <p:sp>
        <p:nvSpPr>
          <p:cNvPr id="166" name="Google Shape;166;p18"/>
          <p:cNvSpPr txBox="1"/>
          <p:nvPr/>
        </p:nvSpPr>
        <p:spPr>
          <a:xfrm>
            <a:off x="3214707" y="4087636"/>
            <a:ext cx="2730000" cy="1815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b="1" lang="es-ES" sz="1200">
                <a:solidFill>
                  <a:schemeClr val="dk1"/>
                </a:solidFill>
                <a:latin typeface="Barlow"/>
                <a:ea typeface="Barlow"/>
                <a:cs typeface="Barlow"/>
                <a:sym typeface="Barlow"/>
              </a:rPr>
              <a:t>The Foundation</a:t>
            </a:r>
            <a:r>
              <a:rPr lang="es-ES" sz="1200">
                <a:solidFill>
                  <a:schemeClr val="dk1"/>
                </a:solidFill>
                <a:latin typeface="Barlow"/>
                <a:ea typeface="Barlow"/>
                <a:cs typeface="Barlow"/>
                <a:sym typeface="Barlow"/>
              </a:rPr>
              <a:t> is the knowledge base of the curriculum, with detailed information about the most current research and best practices in early childhood education.</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latin typeface="Barlow"/>
              <a:ea typeface="Barlow"/>
              <a:cs typeface="Barlow"/>
              <a:sym typeface="Barlow"/>
            </a:endParaRPr>
          </a:p>
          <a:p>
            <a:pPr indent="0" lvl="0" marL="0" rtl="0" algn="l">
              <a:lnSpc>
                <a:spcPct val="115000"/>
              </a:lnSpc>
              <a:spcBef>
                <a:spcPts val="0"/>
              </a:spcBef>
              <a:spcAft>
                <a:spcPts val="0"/>
              </a:spcAft>
              <a:buSzPts val="1100"/>
              <a:buNone/>
            </a:pPr>
            <a:r>
              <a:rPr b="1" lang="es-ES" sz="1200">
                <a:solidFill>
                  <a:schemeClr val="dk1"/>
                </a:solidFill>
                <a:latin typeface="Barlow"/>
                <a:ea typeface="Barlow"/>
                <a:cs typeface="Barlow"/>
                <a:sym typeface="Barlow"/>
              </a:rPr>
              <a:t>The Teaching Guides</a:t>
            </a:r>
            <a:r>
              <a:rPr b="1" lang="es-ES" sz="1200">
                <a:solidFill>
                  <a:schemeClr val="dk1"/>
                </a:solidFill>
                <a:latin typeface="Barlow"/>
                <a:ea typeface="Barlow"/>
                <a:cs typeface="Barlow"/>
                <a:sym typeface="Barlow"/>
              </a:rPr>
              <a:t>, a component of the Daily Resources</a:t>
            </a:r>
            <a:r>
              <a:rPr lang="es-ES" sz="1200">
                <a:solidFill>
                  <a:schemeClr val="dk1"/>
                </a:solidFill>
                <a:latin typeface="Barlow"/>
                <a:ea typeface="Barlow"/>
                <a:cs typeface="Barlow"/>
                <a:sym typeface="Barlow"/>
              </a:rPr>
              <a:t>, </a:t>
            </a:r>
            <a:r>
              <a:rPr lang="es-ES" sz="1200">
                <a:solidFill>
                  <a:schemeClr val="dk1"/>
                </a:solidFill>
                <a:latin typeface="Barlow"/>
                <a:ea typeface="Barlow"/>
                <a:cs typeface="Barlow"/>
                <a:sym typeface="Barlow"/>
              </a:rPr>
              <a:t>offer daily plans to help teachers provide individualized instruction for every child and organize and manage </a:t>
            </a:r>
            <a:r>
              <a:rPr lang="es-ES" sz="1200">
                <a:solidFill>
                  <a:schemeClr val="dk1"/>
                </a:solidFill>
                <a:latin typeface="Barlow"/>
                <a:ea typeface="Barlow"/>
                <a:cs typeface="Barlow"/>
                <a:sym typeface="Barlow"/>
              </a:rPr>
              <a:t>every moment of </a:t>
            </a:r>
            <a:r>
              <a:rPr lang="es-ES" sz="1200">
                <a:solidFill>
                  <a:schemeClr val="dk1"/>
                </a:solidFill>
                <a:latin typeface="Barlow"/>
                <a:ea typeface="Barlow"/>
                <a:cs typeface="Barlow"/>
                <a:sym typeface="Barlow"/>
              </a:rPr>
              <a:t>their day</a:t>
            </a:r>
            <a:endParaRPr sz="1500">
              <a:solidFill>
                <a:schemeClr val="lt1"/>
              </a:solidFill>
              <a:latin typeface="Barlow"/>
              <a:ea typeface="Barlow"/>
              <a:cs typeface="Barlow"/>
              <a:sym typeface="Barlow"/>
            </a:endParaRPr>
          </a:p>
        </p:txBody>
      </p:sp>
      <p:sp>
        <p:nvSpPr>
          <p:cNvPr id="167" name="Google Shape;167;p18"/>
          <p:cNvSpPr txBox="1"/>
          <p:nvPr/>
        </p:nvSpPr>
        <p:spPr>
          <a:xfrm>
            <a:off x="6214172" y="4087623"/>
            <a:ext cx="2730000" cy="18159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Social-Emotional</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Physical</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Language</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Cognitive</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Literacy</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Mathematics</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Science &amp; Technology</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Social Studies</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The Arts</a:t>
            </a:r>
            <a:endParaRPr sz="1200">
              <a:solidFill>
                <a:schemeClr val="dk1"/>
              </a:solidFill>
              <a:latin typeface="Barlow"/>
              <a:ea typeface="Barlow"/>
              <a:cs typeface="Barlow"/>
              <a:sym typeface="Barlow"/>
            </a:endParaRPr>
          </a:p>
          <a:p>
            <a:pPr indent="0" lvl="0" marL="0" marR="0" rtl="0" algn="l">
              <a:lnSpc>
                <a:spcPct val="115000"/>
              </a:lnSpc>
              <a:spcBef>
                <a:spcPts val="0"/>
              </a:spcBef>
              <a:spcAft>
                <a:spcPts val="0"/>
              </a:spcAft>
              <a:buNone/>
            </a:pPr>
            <a:r>
              <a:rPr lang="es-ES" sz="1200">
                <a:solidFill>
                  <a:schemeClr val="dk1"/>
                </a:solidFill>
                <a:latin typeface="Barlow"/>
                <a:ea typeface="Barlow"/>
                <a:cs typeface="Barlow"/>
                <a:sym typeface="Barlow"/>
              </a:rPr>
              <a:t>English Language </a:t>
            </a:r>
            <a:r>
              <a:rPr lang="es-ES" sz="1200">
                <a:solidFill>
                  <a:schemeClr val="dk1"/>
                </a:solidFill>
                <a:latin typeface="Barlow"/>
                <a:ea typeface="Barlow"/>
                <a:cs typeface="Barlow"/>
                <a:sym typeface="Barlow"/>
              </a:rPr>
              <a:t>Acquisitions</a:t>
            </a:r>
            <a:endParaRPr sz="1200">
              <a:solidFill>
                <a:schemeClr val="dk1"/>
              </a:solidFill>
              <a:latin typeface="Barlow"/>
              <a:ea typeface="Barlow"/>
              <a:cs typeface="Barlow"/>
              <a:sym typeface="Barlow"/>
            </a:endParaRPr>
          </a:p>
        </p:txBody>
      </p:sp>
      <p:sp>
        <p:nvSpPr>
          <p:cNvPr id="168" name="Google Shape;168;p18"/>
          <p:cNvSpPr txBox="1"/>
          <p:nvPr/>
        </p:nvSpPr>
        <p:spPr>
          <a:xfrm>
            <a:off x="9213660" y="4087623"/>
            <a:ext cx="2730000" cy="1815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1200">
                <a:solidFill>
                  <a:srgbClr val="393939"/>
                </a:solidFill>
                <a:latin typeface="Barlow"/>
                <a:ea typeface="Barlow"/>
                <a:cs typeface="Barlow"/>
                <a:sym typeface="Barlow"/>
              </a:rPr>
              <a:t>The curriculum is aligned with the  assessment model used in GOLD follows widely held expectations for children from birth through third grade and enables a whole-child approach to assessment. </a:t>
            </a:r>
            <a:endParaRPr sz="1200">
              <a:solidFill>
                <a:srgbClr val="393939"/>
              </a:solidFill>
              <a:latin typeface="Barlow"/>
              <a:ea typeface="Barlow"/>
              <a:cs typeface="Barlow"/>
              <a:sym typeface="Barlow"/>
            </a:endParaRPr>
          </a:p>
          <a:p>
            <a:pPr indent="0" lvl="0" marL="0" marR="0" rtl="0" algn="l">
              <a:spcBef>
                <a:spcPts val="0"/>
              </a:spcBef>
              <a:spcAft>
                <a:spcPts val="0"/>
              </a:spcAft>
              <a:buNone/>
            </a:pPr>
            <a:r>
              <a:t/>
            </a:r>
            <a:endParaRPr sz="1200">
              <a:solidFill>
                <a:srgbClr val="393939"/>
              </a:solidFill>
              <a:latin typeface="Barlow"/>
              <a:ea typeface="Barlow"/>
              <a:cs typeface="Barlow"/>
              <a:sym typeface="Barlow"/>
            </a:endParaRPr>
          </a:p>
          <a:p>
            <a:pPr indent="0" lvl="0" marL="0" marR="0" rtl="0" algn="l">
              <a:spcBef>
                <a:spcPts val="0"/>
              </a:spcBef>
              <a:spcAft>
                <a:spcPts val="0"/>
              </a:spcAft>
              <a:buNone/>
            </a:pPr>
            <a:r>
              <a:rPr lang="es-ES" sz="1200">
                <a:solidFill>
                  <a:srgbClr val="393939"/>
                </a:solidFill>
                <a:latin typeface="Barlow"/>
                <a:ea typeface="Barlow"/>
                <a:cs typeface="Barlow"/>
                <a:sym typeface="Barlow"/>
              </a:rPr>
              <a:t>Color-coded progressions guide teachers toward selecting and adapting activities that support each child’s development and learning, </a:t>
            </a:r>
            <a:r>
              <a:rPr lang="es-ES" sz="1200" u="sng">
                <a:solidFill>
                  <a:schemeClr val="hlink"/>
                </a:solidFill>
                <a:latin typeface="Barlow"/>
                <a:ea typeface="Barlow"/>
                <a:cs typeface="Barlow"/>
                <a:sym typeface="Barlow"/>
                <a:hlinkClick r:id="rId3"/>
              </a:rPr>
              <a:t>including those with disabilities</a:t>
            </a:r>
            <a:r>
              <a:rPr lang="es-ES" sz="1200">
                <a:solidFill>
                  <a:srgbClr val="393939"/>
                </a:solidFill>
                <a:latin typeface="Barlow"/>
                <a:ea typeface="Barlow"/>
                <a:cs typeface="Barlow"/>
                <a:sym typeface="Barlow"/>
              </a:rPr>
              <a:t>. </a:t>
            </a:r>
            <a:endParaRPr sz="1200">
              <a:solidFill>
                <a:srgbClr val="393939"/>
              </a:solidFill>
              <a:latin typeface="Barlow"/>
              <a:ea typeface="Barlow"/>
              <a:cs typeface="Barlow"/>
              <a:sym typeface="Barlow"/>
            </a:endParaRPr>
          </a:p>
          <a:p>
            <a:pPr indent="0" lvl="0" marL="0" marR="0" rtl="0" algn="l">
              <a:spcBef>
                <a:spcPts val="0"/>
              </a:spcBef>
              <a:spcAft>
                <a:spcPts val="0"/>
              </a:spcAft>
              <a:buNone/>
            </a:pPr>
            <a:r>
              <a:t/>
            </a:r>
            <a:endParaRPr sz="1200">
              <a:solidFill>
                <a:srgbClr val="393939"/>
              </a:solidFill>
              <a:latin typeface="Barlow"/>
              <a:ea typeface="Barlow"/>
              <a:cs typeface="Barlow"/>
              <a:sym typeface="Barlow"/>
            </a:endParaRPr>
          </a:p>
          <a:p>
            <a:pPr indent="0" lvl="0" marL="0" marR="0" rtl="0" algn="l">
              <a:spcBef>
                <a:spcPts val="0"/>
              </a:spcBef>
              <a:spcAft>
                <a:spcPts val="0"/>
              </a:spcAft>
              <a:buNone/>
            </a:pPr>
            <a:r>
              <a:t/>
            </a:r>
            <a:endParaRPr sz="1200">
              <a:latin typeface="Barlow"/>
              <a:ea typeface="Barlow"/>
              <a:cs typeface="Barlow"/>
              <a:sym typeface="Barlow"/>
            </a:endParaRPr>
          </a:p>
        </p:txBody>
      </p:sp>
      <p:sp>
        <p:nvSpPr>
          <p:cNvPr id="169" name="Google Shape;169;p18"/>
          <p:cNvSpPr txBox="1"/>
          <p:nvPr/>
        </p:nvSpPr>
        <p:spPr>
          <a:xfrm>
            <a:off x="9197641" y="3498565"/>
            <a:ext cx="28284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ES">
                <a:solidFill>
                  <a:schemeClr val="lt1"/>
                </a:solidFill>
                <a:latin typeface="Barlow"/>
                <a:ea typeface="Barlow"/>
                <a:cs typeface="Barlow"/>
                <a:sym typeface="Barlow"/>
              </a:rPr>
              <a:t>How </a:t>
            </a:r>
            <a:r>
              <a:rPr lang="es-ES">
                <a:solidFill>
                  <a:schemeClr val="lt1"/>
                </a:solidFill>
                <a:latin typeface="Barlow"/>
                <a:ea typeface="Barlow"/>
                <a:cs typeface="Barlow"/>
                <a:sym typeface="Barlow"/>
              </a:rPr>
              <a:t>Curriculum  &amp; Assessment are linked</a:t>
            </a:r>
            <a:endParaRPr/>
          </a:p>
        </p:txBody>
      </p:sp>
      <p:pic>
        <p:nvPicPr>
          <p:cNvPr id="170" name="Google Shape;170;p18"/>
          <p:cNvPicPr preferRelativeResize="0"/>
          <p:nvPr/>
        </p:nvPicPr>
        <p:blipFill>
          <a:blip r:embed="rId4">
            <a:alphaModFix/>
          </a:blip>
          <a:stretch>
            <a:fillRect/>
          </a:stretch>
        </p:blipFill>
        <p:spPr>
          <a:xfrm>
            <a:off x="6458451" y="1258400"/>
            <a:ext cx="2281624" cy="2122599"/>
          </a:xfrm>
          <a:prstGeom prst="rect">
            <a:avLst/>
          </a:prstGeom>
          <a:noFill/>
          <a:ln>
            <a:noFill/>
          </a:ln>
        </p:spPr>
      </p:pic>
      <p:pic>
        <p:nvPicPr>
          <p:cNvPr id="171" name="Google Shape;171;p18"/>
          <p:cNvPicPr preferRelativeResize="0"/>
          <p:nvPr/>
        </p:nvPicPr>
        <p:blipFill rotWithShape="1">
          <a:blip r:embed="rId5">
            <a:alphaModFix/>
          </a:blip>
          <a:srcRect b="11828" l="700" r="700" t="-630"/>
          <a:stretch/>
        </p:blipFill>
        <p:spPr>
          <a:xfrm>
            <a:off x="9149475" y="1362275"/>
            <a:ext cx="2868550" cy="2047475"/>
          </a:xfrm>
          <a:prstGeom prst="rect">
            <a:avLst/>
          </a:prstGeom>
          <a:noFill/>
          <a:ln>
            <a:noFill/>
          </a:ln>
        </p:spPr>
      </p:pic>
      <p:pic>
        <p:nvPicPr>
          <p:cNvPr id="172" name="Google Shape;172;p18"/>
          <p:cNvPicPr preferRelativeResize="0"/>
          <p:nvPr/>
        </p:nvPicPr>
        <p:blipFill rotWithShape="1">
          <a:blip r:embed="rId6">
            <a:alphaModFix/>
          </a:blip>
          <a:srcRect b="0" l="0" r="0" t="11166"/>
          <a:stretch/>
        </p:blipFill>
        <p:spPr>
          <a:xfrm>
            <a:off x="145875" y="1516625"/>
            <a:ext cx="2868550" cy="1912375"/>
          </a:xfrm>
          <a:prstGeom prst="rect">
            <a:avLst/>
          </a:prstGeom>
          <a:noFill/>
          <a:ln>
            <a:noFill/>
          </a:ln>
        </p:spPr>
      </p:pic>
      <p:pic>
        <p:nvPicPr>
          <p:cNvPr id="173" name="Google Shape;173;p18"/>
          <p:cNvPicPr preferRelativeResize="0"/>
          <p:nvPr/>
        </p:nvPicPr>
        <p:blipFill rotWithShape="1">
          <a:blip r:embed="rId7">
            <a:alphaModFix/>
          </a:blip>
          <a:srcRect b="0" l="0" r="1400" t="14683"/>
          <a:stretch/>
        </p:blipFill>
        <p:spPr>
          <a:xfrm>
            <a:off x="3140350" y="1526150"/>
            <a:ext cx="2868550" cy="1912367"/>
          </a:xfrm>
          <a:prstGeom prst="rect">
            <a:avLst/>
          </a:prstGeom>
          <a:noFill/>
          <a:ln>
            <a:noFill/>
          </a:ln>
        </p:spPr>
      </p:pic>
      <p:pic>
        <p:nvPicPr>
          <p:cNvPr id="174" name="Google Shape;174;p18"/>
          <p:cNvPicPr preferRelativeResize="0"/>
          <p:nvPr/>
        </p:nvPicPr>
        <p:blipFill>
          <a:blip r:embed="rId8">
            <a:alphaModFix/>
          </a:blip>
          <a:stretch>
            <a:fillRect/>
          </a:stretch>
        </p:blipFill>
        <p:spPr>
          <a:xfrm>
            <a:off x="7337775" y="-16900"/>
            <a:ext cx="4680250" cy="1290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 name="Shape 178"/>
        <p:cNvGrpSpPr/>
        <p:nvPr/>
      </p:nvGrpSpPr>
      <p:grpSpPr>
        <a:xfrm>
          <a:off x="0" y="0"/>
          <a:ext cx="0" cy="0"/>
          <a:chOff x="0" y="0"/>
          <a:chExt cx="0" cy="0"/>
        </a:xfrm>
      </p:grpSpPr>
      <p:sp>
        <p:nvSpPr>
          <p:cNvPr id="179" name="Google Shape;179;p19"/>
          <p:cNvSpPr/>
          <p:nvPr/>
        </p:nvSpPr>
        <p:spPr>
          <a:xfrm>
            <a:off x="11807837" y="6135596"/>
            <a:ext cx="206301" cy="195076"/>
          </a:xfrm>
          <a:custGeom>
            <a:rect b="b" l="l" r="r" t="t"/>
            <a:pathLst>
              <a:path extrusionOk="0" h="953" w="1008">
                <a:moveTo>
                  <a:pt x="504" y="1"/>
                </a:moveTo>
                <a:lnTo>
                  <a:pt x="348" y="313"/>
                </a:lnTo>
                <a:lnTo>
                  <a:pt x="1" y="363"/>
                </a:lnTo>
                <a:lnTo>
                  <a:pt x="253" y="610"/>
                </a:lnTo>
                <a:lnTo>
                  <a:pt x="197" y="953"/>
                </a:lnTo>
                <a:lnTo>
                  <a:pt x="504" y="791"/>
                </a:lnTo>
                <a:lnTo>
                  <a:pt x="817" y="953"/>
                </a:lnTo>
                <a:lnTo>
                  <a:pt x="756" y="610"/>
                </a:lnTo>
                <a:lnTo>
                  <a:pt x="1008" y="363"/>
                </a:lnTo>
                <a:lnTo>
                  <a:pt x="660" y="313"/>
                </a:lnTo>
                <a:lnTo>
                  <a:pt x="5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0" name="Google Shape;180;p19"/>
          <p:cNvSpPr/>
          <p:nvPr/>
        </p:nvSpPr>
        <p:spPr>
          <a:xfrm>
            <a:off x="11053535" y="5591586"/>
            <a:ext cx="221332" cy="289379"/>
          </a:xfrm>
          <a:custGeom>
            <a:rect b="b" l="l" r="r" t="t"/>
            <a:pathLst>
              <a:path extrusionOk="0" h="1480" w="1132">
                <a:moveTo>
                  <a:pt x="426" y="111"/>
                </a:moveTo>
                <a:cubicBezTo>
                  <a:pt x="426" y="113"/>
                  <a:pt x="428" y="113"/>
                  <a:pt x="432" y="113"/>
                </a:cubicBezTo>
                <a:cubicBezTo>
                  <a:pt x="430" y="112"/>
                  <a:pt x="428" y="111"/>
                  <a:pt x="426" y="111"/>
                </a:cubicBezTo>
                <a:close/>
                <a:moveTo>
                  <a:pt x="544" y="192"/>
                </a:moveTo>
                <a:cubicBezTo>
                  <a:pt x="544" y="195"/>
                  <a:pt x="545" y="197"/>
                  <a:pt x="547" y="199"/>
                </a:cubicBezTo>
                <a:lnTo>
                  <a:pt x="547" y="199"/>
                </a:lnTo>
                <a:cubicBezTo>
                  <a:pt x="546" y="197"/>
                  <a:pt x="545" y="195"/>
                  <a:pt x="544" y="192"/>
                </a:cubicBezTo>
                <a:close/>
                <a:moveTo>
                  <a:pt x="567" y="220"/>
                </a:moveTo>
                <a:cubicBezTo>
                  <a:pt x="583" y="231"/>
                  <a:pt x="572" y="231"/>
                  <a:pt x="572" y="231"/>
                </a:cubicBezTo>
                <a:cubicBezTo>
                  <a:pt x="570" y="226"/>
                  <a:pt x="568" y="223"/>
                  <a:pt x="567" y="220"/>
                </a:cubicBezTo>
                <a:close/>
                <a:moveTo>
                  <a:pt x="4" y="335"/>
                </a:moveTo>
                <a:cubicBezTo>
                  <a:pt x="3" y="338"/>
                  <a:pt x="4" y="340"/>
                  <a:pt x="6" y="343"/>
                </a:cubicBezTo>
                <a:cubicBezTo>
                  <a:pt x="5" y="340"/>
                  <a:pt x="4" y="338"/>
                  <a:pt x="4" y="335"/>
                </a:cubicBezTo>
                <a:close/>
                <a:moveTo>
                  <a:pt x="571" y="492"/>
                </a:moveTo>
                <a:cubicBezTo>
                  <a:pt x="569" y="494"/>
                  <a:pt x="568" y="496"/>
                  <a:pt x="566" y="499"/>
                </a:cubicBezTo>
                <a:lnTo>
                  <a:pt x="572" y="494"/>
                </a:lnTo>
                <a:cubicBezTo>
                  <a:pt x="572" y="493"/>
                  <a:pt x="572" y="492"/>
                  <a:pt x="571" y="492"/>
                </a:cubicBezTo>
                <a:close/>
                <a:moveTo>
                  <a:pt x="538" y="561"/>
                </a:moveTo>
                <a:lnTo>
                  <a:pt x="544" y="567"/>
                </a:lnTo>
                <a:lnTo>
                  <a:pt x="532" y="567"/>
                </a:lnTo>
                <a:cubicBezTo>
                  <a:pt x="532" y="567"/>
                  <a:pt x="538" y="561"/>
                  <a:pt x="538" y="561"/>
                </a:cubicBezTo>
                <a:close/>
                <a:moveTo>
                  <a:pt x="336" y="71"/>
                </a:moveTo>
                <a:cubicBezTo>
                  <a:pt x="340" y="71"/>
                  <a:pt x="332" y="77"/>
                  <a:pt x="336" y="85"/>
                </a:cubicBezTo>
                <a:cubicBezTo>
                  <a:pt x="339" y="84"/>
                  <a:pt x="341" y="83"/>
                  <a:pt x="343" y="83"/>
                </a:cubicBezTo>
                <a:cubicBezTo>
                  <a:pt x="347" y="83"/>
                  <a:pt x="350" y="85"/>
                  <a:pt x="354" y="85"/>
                </a:cubicBezTo>
                <a:cubicBezTo>
                  <a:pt x="357" y="85"/>
                  <a:pt x="360" y="83"/>
                  <a:pt x="364" y="79"/>
                </a:cubicBezTo>
                <a:lnTo>
                  <a:pt x="364" y="79"/>
                </a:lnTo>
                <a:cubicBezTo>
                  <a:pt x="381" y="85"/>
                  <a:pt x="359" y="90"/>
                  <a:pt x="370" y="96"/>
                </a:cubicBezTo>
                <a:cubicBezTo>
                  <a:pt x="369" y="97"/>
                  <a:pt x="367" y="97"/>
                  <a:pt x="365" y="97"/>
                </a:cubicBezTo>
                <a:cubicBezTo>
                  <a:pt x="358" y="97"/>
                  <a:pt x="348" y="95"/>
                  <a:pt x="339" y="95"/>
                </a:cubicBezTo>
                <a:cubicBezTo>
                  <a:pt x="330" y="95"/>
                  <a:pt x="323" y="98"/>
                  <a:pt x="325" y="107"/>
                </a:cubicBezTo>
                <a:cubicBezTo>
                  <a:pt x="314" y="107"/>
                  <a:pt x="308" y="118"/>
                  <a:pt x="292" y="118"/>
                </a:cubicBezTo>
                <a:cubicBezTo>
                  <a:pt x="300" y="122"/>
                  <a:pt x="310" y="126"/>
                  <a:pt x="320" y="126"/>
                </a:cubicBezTo>
                <a:cubicBezTo>
                  <a:pt x="324" y="126"/>
                  <a:pt x="328" y="126"/>
                  <a:pt x="331" y="124"/>
                </a:cubicBezTo>
                <a:lnTo>
                  <a:pt x="336" y="107"/>
                </a:lnTo>
                <a:cubicBezTo>
                  <a:pt x="342" y="107"/>
                  <a:pt x="348" y="102"/>
                  <a:pt x="353" y="102"/>
                </a:cubicBezTo>
                <a:lnTo>
                  <a:pt x="353" y="102"/>
                </a:lnTo>
                <a:cubicBezTo>
                  <a:pt x="348" y="107"/>
                  <a:pt x="359" y="113"/>
                  <a:pt x="364" y="113"/>
                </a:cubicBezTo>
                <a:cubicBezTo>
                  <a:pt x="364" y="107"/>
                  <a:pt x="359" y="107"/>
                  <a:pt x="359" y="107"/>
                </a:cubicBezTo>
                <a:cubicBezTo>
                  <a:pt x="372" y="107"/>
                  <a:pt x="379" y="100"/>
                  <a:pt x="389" y="100"/>
                </a:cubicBezTo>
                <a:cubicBezTo>
                  <a:pt x="392" y="100"/>
                  <a:pt x="395" y="101"/>
                  <a:pt x="398" y="102"/>
                </a:cubicBezTo>
                <a:cubicBezTo>
                  <a:pt x="387" y="90"/>
                  <a:pt x="381" y="90"/>
                  <a:pt x="370" y="79"/>
                </a:cubicBezTo>
                <a:cubicBezTo>
                  <a:pt x="372" y="77"/>
                  <a:pt x="374" y="77"/>
                  <a:pt x="376" y="77"/>
                </a:cubicBezTo>
                <a:cubicBezTo>
                  <a:pt x="379" y="77"/>
                  <a:pt x="383" y="79"/>
                  <a:pt x="387" y="79"/>
                </a:cubicBezTo>
                <a:cubicBezTo>
                  <a:pt x="387" y="85"/>
                  <a:pt x="387" y="85"/>
                  <a:pt x="387" y="85"/>
                </a:cubicBezTo>
                <a:lnTo>
                  <a:pt x="398" y="85"/>
                </a:lnTo>
                <a:cubicBezTo>
                  <a:pt x="415" y="90"/>
                  <a:pt x="392" y="96"/>
                  <a:pt x="409" y="102"/>
                </a:cubicBezTo>
                <a:cubicBezTo>
                  <a:pt x="414" y="111"/>
                  <a:pt x="418" y="109"/>
                  <a:pt x="426" y="111"/>
                </a:cubicBezTo>
                <a:lnTo>
                  <a:pt x="426" y="111"/>
                </a:lnTo>
                <a:cubicBezTo>
                  <a:pt x="426" y="110"/>
                  <a:pt x="426" y="109"/>
                  <a:pt x="426" y="107"/>
                </a:cubicBezTo>
                <a:lnTo>
                  <a:pt x="426" y="107"/>
                </a:lnTo>
                <a:cubicBezTo>
                  <a:pt x="432" y="113"/>
                  <a:pt x="432" y="113"/>
                  <a:pt x="432" y="113"/>
                </a:cubicBezTo>
                <a:cubicBezTo>
                  <a:pt x="439" y="113"/>
                  <a:pt x="447" y="115"/>
                  <a:pt x="452" y="115"/>
                </a:cubicBezTo>
                <a:cubicBezTo>
                  <a:pt x="455" y="115"/>
                  <a:pt x="458" y="115"/>
                  <a:pt x="460" y="113"/>
                </a:cubicBezTo>
                <a:cubicBezTo>
                  <a:pt x="460" y="118"/>
                  <a:pt x="465" y="118"/>
                  <a:pt x="471" y="118"/>
                </a:cubicBezTo>
                <a:cubicBezTo>
                  <a:pt x="476" y="118"/>
                  <a:pt x="493" y="118"/>
                  <a:pt x="493" y="135"/>
                </a:cubicBezTo>
                <a:cubicBezTo>
                  <a:pt x="504" y="146"/>
                  <a:pt x="510" y="158"/>
                  <a:pt x="504" y="158"/>
                </a:cubicBezTo>
                <a:lnTo>
                  <a:pt x="516" y="174"/>
                </a:lnTo>
                <a:lnTo>
                  <a:pt x="504" y="180"/>
                </a:lnTo>
                <a:cubicBezTo>
                  <a:pt x="521" y="191"/>
                  <a:pt x="527" y="191"/>
                  <a:pt x="544" y="191"/>
                </a:cubicBezTo>
                <a:cubicBezTo>
                  <a:pt x="544" y="192"/>
                  <a:pt x="544" y="192"/>
                  <a:pt x="544" y="192"/>
                </a:cubicBezTo>
                <a:lnTo>
                  <a:pt x="544" y="192"/>
                </a:lnTo>
                <a:cubicBezTo>
                  <a:pt x="544" y="190"/>
                  <a:pt x="544" y="188"/>
                  <a:pt x="544" y="186"/>
                </a:cubicBezTo>
                <a:cubicBezTo>
                  <a:pt x="545" y="185"/>
                  <a:pt x="545" y="185"/>
                  <a:pt x="546" y="185"/>
                </a:cubicBezTo>
                <a:cubicBezTo>
                  <a:pt x="557" y="185"/>
                  <a:pt x="562" y="207"/>
                  <a:pt x="565" y="217"/>
                </a:cubicBezTo>
                <a:lnTo>
                  <a:pt x="565" y="217"/>
                </a:lnTo>
                <a:cubicBezTo>
                  <a:pt x="559" y="209"/>
                  <a:pt x="553" y="202"/>
                  <a:pt x="549" y="191"/>
                </a:cubicBezTo>
                <a:cubicBezTo>
                  <a:pt x="549" y="197"/>
                  <a:pt x="549" y="197"/>
                  <a:pt x="549" y="202"/>
                </a:cubicBezTo>
                <a:cubicBezTo>
                  <a:pt x="548" y="201"/>
                  <a:pt x="547" y="200"/>
                  <a:pt x="547" y="199"/>
                </a:cubicBezTo>
                <a:lnTo>
                  <a:pt x="547" y="199"/>
                </a:lnTo>
                <a:cubicBezTo>
                  <a:pt x="553" y="214"/>
                  <a:pt x="562" y="231"/>
                  <a:pt x="572" y="236"/>
                </a:cubicBezTo>
                <a:cubicBezTo>
                  <a:pt x="572" y="236"/>
                  <a:pt x="572" y="236"/>
                  <a:pt x="577" y="242"/>
                </a:cubicBezTo>
                <a:lnTo>
                  <a:pt x="572" y="231"/>
                </a:lnTo>
                <a:lnTo>
                  <a:pt x="572" y="231"/>
                </a:lnTo>
                <a:cubicBezTo>
                  <a:pt x="583" y="247"/>
                  <a:pt x="583" y="242"/>
                  <a:pt x="588" y="253"/>
                </a:cubicBezTo>
                <a:cubicBezTo>
                  <a:pt x="588" y="254"/>
                  <a:pt x="588" y="256"/>
                  <a:pt x="588" y="259"/>
                </a:cubicBezTo>
                <a:cubicBezTo>
                  <a:pt x="588" y="259"/>
                  <a:pt x="588" y="259"/>
                  <a:pt x="588" y="259"/>
                </a:cubicBezTo>
                <a:lnTo>
                  <a:pt x="588" y="259"/>
                </a:lnTo>
                <a:cubicBezTo>
                  <a:pt x="588" y="259"/>
                  <a:pt x="589" y="259"/>
                  <a:pt x="594" y="264"/>
                </a:cubicBezTo>
                <a:cubicBezTo>
                  <a:pt x="588" y="264"/>
                  <a:pt x="588" y="259"/>
                  <a:pt x="588" y="259"/>
                </a:cubicBezTo>
                <a:lnTo>
                  <a:pt x="588" y="259"/>
                </a:lnTo>
                <a:cubicBezTo>
                  <a:pt x="583" y="274"/>
                  <a:pt x="597" y="275"/>
                  <a:pt x="599" y="288"/>
                </a:cubicBezTo>
                <a:lnTo>
                  <a:pt x="599" y="288"/>
                </a:lnTo>
                <a:cubicBezTo>
                  <a:pt x="598" y="295"/>
                  <a:pt x="589" y="309"/>
                  <a:pt x="594" y="309"/>
                </a:cubicBezTo>
                <a:cubicBezTo>
                  <a:pt x="594" y="309"/>
                  <a:pt x="594" y="315"/>
                  <a:pt x="600" y="315"/>
                </a:cubicBezTo>
                <a:cubicBezTo>
                  <a:pt x="600" y="320"/>
                  <a:pt x="605" y="320"/>
                  <a:pt x="605" y="320"/>
                </a:cubicBezTo>
                <a:cubicBezTo>
                  <a:pt x="605" y="331"/>
                  <a:pt x="605" y="337"/>
                  <a:pt x="605" y="343"/>
                </a:cubicBezTo>
                <a:cubicBezTo>
                  <a:pt x="600" y="348"/>
                  <a:pt x="605" y="348"/>
                  <a:pt x="605" y="354"/>
                </a:cubicBezTo>
                <a:cubicBezTo>
                  <a:pt x="605" y="358"/>
                  <a:pt x="608" y="362"/>
                  <a:pt x="608" y="362"/>
                </a:cubicBezTo>
                <a:cubicBezTo>
                  <a:pt x="608" y="362"/>
                  <a:pt x="607" y="361"/>
                  <a:pt x="605" y="359"/>
                </a:cubicBezTo>
                <a:lnTo>
                  <a:pt x="605" y="354"/>
                </a:lnTo>
                <a:lnTo>
                  <a:pt x="600" y="359"/>
                </a:lnTo>
                <a:cubicBezTo>
                  <a:pt x="600" y="365"/>
                  <a:pt x="600" y="365"/>
                  <a:pt x="600" y="365"/>
                </a:cubicBezTo>
                <a:cubicBezTo>
                  <a:pt x="583" y="387"/>
                  <a:pt x="600" y="404"/>
                  <a:pt x="583" y="427"/>
                </a:cubicBezTo>
                <a:cubicBezTo>
                  <a:pt x="584" y="428"/>
                  <a:pt x="585" y="428"/>
                  <a:pt x="586" y="428"/>
                </a:cubicBezTo>
                <a:cubicBezTo>
                  <a:pt x="591" y="428"/>
                  <a:pt x="595" y="421"/>
                  <a:pt x="600" y="421"/>
                </a:cubicBezTo>
                <a:cubicBezTo>
                  <a:pt x="605" y="427"/>
                  <a:pt x="600" y="443"/>
                  <a:pt x="605" y="455"/>
                </a:cubicBezTo>
                <a:cubicBezTo>
                  <a:pt x="596" y="464"/>
                  <a:pt x="578" y="490"/>
                  <a:pt x="566" y="490"/>
                </a:cubicBezTo>
                <a:cubicBezTo>
                  <a:pt x="564" y="490"/>
                  <a:pt x="562" y="490"/>
                  <a:pt x="560" y="488"/>
                </a:cubicBezTo>
                <a:cubicBezTo>
                  <a:pt x="557" y="493"/>
                  <a:pt x="557" y="495"/>
                  <a:pt x="558" y="495"/>
                </a:cubicBezTo>
                <a:cubicBezTo>
                  <a:pt x="560" y="495"/>
                  <a:pt x="566" y="490"/>
                  <a:pt x="569" y="490"/>
                </a:cubicBezTo>
                <a:cubicBezTo>
                  <a:pt x="570" y="490"/>
                  <a:pt x="571" y="491"/>
                  <a:pt x="571" y="492"/>
                </a:cubicBezTo>
                <a:lnTo>
                  <a:pt x="571" y="492"/>
                </a:lnTo>
                <a:cubicBezTo>
                  <a:pt x="576" y="488"/>
                  <a:pt x="581" y="486"/>
                  <a:pt x="588" y="483"/>
                </a:cubicBezTo>
                <a:lnTo>
                  <a:pt x="588" y="483"/>
                </a:lnTo>
                <a:cubicBezTo>
                  <a:pt x="594" y="483"/>
                  <a:pt x="588" y="505"/>
                  <a:pt x="583" y="511"/>
                </a:cubicBezTo>
                <a:lnTo>
                  <a:pt x="577" y="499"/>
                </a:lnTo>
                <a:lnTo>
                  <a:pt x="577" y="499"/>
                </a:lnTo>
                <a:cubicBezTo>
                  <a:pt x="572" y="522"/>
                  <a:pt x="583" y="527"/>
                  <a:pt x="588" y="544"/>
                </a:cubicBezTo>
                <a:cubicBezTo>
                  <a:pt x="585" y="548"/>
                  <a:pt x="582" y="549"/>
                  <a:pt x="579" y="549"/>
                </a:cubicBezTo>
                <a:cubicBezTo>
                  <a:pt x="573" y="549"/>
                  <a:pt x="570" y="544"/>
                  <a:pt x="566" y="544"/>
                </a:cubicBezTo>
                <a:lnTo>
                  <a:pt x="560" y="561"/>
                </a:lnTo>
                <a:lnTo>
                  <a:pt x="549" y="555"/>
                </a:lnTo>
                <a:cubicBezTo>
                  <a:pt x="549" y="561"/>
                  <a:pt x="549" y="567"/>
                  <a:pt x="549" y="567"/>
                </a:cubicBezTo>
                <a:lnTo>
                  <a:pt x="544" y="567"/>
                </a:lnTo>
                <a:cubicBezTo>
                  <a:pt x="555" y="561"/>
                  <a:pt x="532" y="567"/>
                  <a:pt x="538" y="550"/>
                </a:cubicBezTo>
                <a:lnTo>
                  <a:pt x="538" y="550"/>
                </a:lnTo>
                <a:cubicBezTo>
                  <a:pt x="532" y="555"/>
                  <a:pt x="527" y="561"/>
                  <a:pt x="521" y="567"/>
                </a:cubicBezTo>
                <a:cubicBezTo>
                  <a:pt x="504" y="567"/>
                  <a:pt x="482" y="561"/>
                  <a:pt x="460" y="561"/>
                </a:cubicBezTo>
                <a:lnTo>
                  <a:pt x="465" y="555"/>
                </a:lnTo>
                <a:cubicBezTo>
                  <a:pt x="364" y="544"/>
                  <a:pt x="280" y="539"/>
                  <a:pt x="224" y="499"/>
                </a:cubicBezTo>
                <a:cubicBezTo>
                  <a:pt x="168" y="471"/>
                  <a:pt x="129" y="399"/>
                  <a:pt x="129" y="326"/>
                </a:cubicBezTo>
                <a:cubicBezTo>
                  <a:pt x="124" y="315"/>
                  <a:pt x="112" y="320"/>
                  <a:pt x="107" y="309"/>
                </a:cubicBezTo>
                <a:cubicBezTo>
                  <a:pt x="107" y="303"/>
                  <a:pt x="107" y="292"/>
                  <a:pt x="112" y="292"/>
                </a:cubicBezTo>
                <a:cubicBezTo>
                  <a:pt x="115" y="298"/>
                  <a:pt x="118" y="299"/>
                  <a:pt x="120" y="299"/>
                </a:cubicBezTo>
                <a:cubicBezTo>
                  <a:pt x="122" y="299"/>
                  <a:pt x="124" y="298"/>
                  <a:pt x="124" y="298"/>
                </a:cubicBezTo>
                <a:cubicBezTo>
                  <a:pt x="124" y="281"/>
                  <a:pt x="135" y="264"/>
                  <a:pt x="135" y="247"/>
                </a:cubicBezTo>
                <a:lnTo>
                  <a:pt x="135" y="247"/>
                </a:lnTo>
                <a:lnTo>
                  <a:pt x="124" y="259"/>
                </a:lnTo>
                <a:cubicBezTo>
                  <a:pt x="124" y="253"/>
                  <a:pt x="124" y="242"/>
                  <a:pt x="129" y="242"/>
                </a:cubicBezTo>
                <a:lnTo>
                  <a:pt x="140" y="242"/>
                </a:lnTo>
                <a:cubicBezTo>
                  <a:pt x="135" y="208"/>
                  <a:pt x="157" y="225"/>
                  <a:pt x="163" y="202"/>
                </a:cubicBezTo>
                <a:cubicBezTo>
                  <a:pt x="152" y="191"/>
                  <a:pt x="163" y="158"/>
                  <a:pt x="180" y="135"/>
                </a:cubicBezTo>
                <a:lnTo>
                  <a:pt x="191" y="130"/>
                </a:lnTo>
                <a:lnTo>
                  <a:pt x="191" y="130"/>
                </a:lnTo>
                <a:cubicBezTo>
                  <a:pt x="174" y="141"/>
                  <a:pt x="196" y="141"/>
                  <a:pt x="180" y="152"/>
                </a:cubicBezTo>
                <a:cubicBezTo>
                  <a:pt x="196" y="146"/>
                  <a:pt x="202" y="130"/>
                  <a:pt x="219" y="124"/>
                </a:cubicBezTo>
                <a:cubicBezTo>
                  <a:pt x="213" y="124"/>
                  <a:pt x="213" y="118"/>
                  <a:pt x="219" y="113"/>
                </a:cubicBezTo>
                <a:cubicBezTo>
                  <a:pt x="226" y="113"/>
                  <a:pt x="229" y="115"/>
                  <a:pt x="233" y="115"/>
                </a:cubicBezTo>
                <a:cubicBezTo>
                  <a:pt x="235" y="115"/>
                  <a:pt x="237" y="115"/>
                  <a:pt x="241" y="113"/>
                </a:cubicBezTo>
                <a:lnTo>
                  <a:pt x="241" y="113"/>
                </a:lnTo>
                <a:lnTo>
                  <a:pt x="236" y="124"/>
                </a:lnTo>
                <a:cubicBezTo>
                  <a:pt x="237" y="125"/>
                  <a:pt x="238" y="126"/>
                  <a:pt x="239" y="126"/>
                </a:cubicBezTo>
                <a:cubicBezTo>
                  <a:pt x="243" y="126"/>
                  <a:pt x="248" y="117"/>
                  <a:pt x="252" y="113"/>
                </a:cubicBezTo>
                <a:cubicBezTo>
                  <a:pt x="258" y="118"/>
                  <a:pt x="275" y="118"/>
                  <a:pt x="269" y="124"/>
                </a:cubicBezTo>
                <a:cubicBezTo>
                  <a:pt x="280" y="113"/>
                  <a:pt x="286" y="118"/>
                  <a:pt x="303" y="107"/>
                </a:cubicBezTo>
                <a:cubicBezTo>
                  <a:pt x="286" y="102"/>
                  <a:pt x="308" y="102"/>
                  <a:pt x="303" y="96"/>
                </a:cubicBezTo>
                <a:cubicBezTo>
                  <a:pt x="297" y="96"/>
                  <a:pt x="292" y="96"/>
                  <a:pt x="286" y="102"/>
                </a:cubicBezTo>
                <a:cubicBezTo>
                  <a:pt x="314" y="102"/>
                  <a:pt x="275" y="102"/>
                  <a:pt x="280" y="113"/>
                </a:cubicBezTo>
                <a:cubicBezTo>
                  <a:pt x="270" y="113"/>
                  <a:pt x="291" y="95"/>
                  <a:pt x="281" y="95"/>
                </a:cubicBezTo>
                <a:cubicBezTo>
                  <a:pt x="279" y="95"/>
                  <a:pt x="277" y="95"/>
                  <a:pt x="275" y="96"/>
                </a:cubicBezTo>
                <a:cubicBezTo>
                  <a:pt x="297" y="85"/>
                  <a:pt x="303" y="90"/>
                  <a:pt x="331" y="79"/>
                </a:cubicBezTo>
                <a:lnTo>
                  <a:pt x="331" y="79"/>
                </a:lnTo>
                <a:cubicBezTo>
                  <a:pt x="327" y="80"/>
                  <a:pt x="326" y="81"/>
                  <a:pt x="325" y="81"/>
                </a:cubicBezTo>
                <a:cubicBezTo>
                  <a:pt x="322" y="81"/>
                  <a:pt x="334" y="74"/>
                  <a:pt x="325" y="74"/>
                </a:cubicBezTo>
                <a:cubicBezTo>
                  <a:pt x="331" y="72"/>
                  <a:pt x="334" y="71"/>
                  <a:pt x="336" y="71"/>
                </a:cubicBezTo>
                <a:close/>
                <a:moveTo>
                  <a:pt x="510" y="673"/>
                </a:moveTo>
                <a:lnTo>
                  <a:pt x="510" y="673"/>
                </a:lnTo>
                <a:cubicBezTo>
                  <a:pt x="510" y="679"/>
                  <a:pt x="504" y="679"/>
                  <a:pt x="504" y="679"/>
                </a:cubicBezTo>
                <a:lnTo>
                  <a:pt x="504" y="679"/>
                </a:lnTo>
                <a:lnTo>
                  <a:pt x="510" y="673"/>
                </a:lnTo>
                <a:close/>
                <a:moveTo>
                  <a:pt x="579" y="694"/>
                </a:moveTo>
                <a:cubicBezTo>
                  <a:pt x="578" y="694"/>
                  <a:pt x="577" y="695"/>
                  <a:pt x="577" y="695"/>
                </a:cubicBezTo>
                <a:cubicBezTo>
                  <a:pt x="579" y="695"/>
                  <a:pt x="580" y="695"/>
                  <a:pt x="579" y="694"/>
                </a:cubicBezTo>
                <a:close/>
                <a:moveTo>
                  <a:pt x="719" y="690"/>
                </a:moveTo>
                <a:cubicBezTo>
                  <a:pt x="721" y="690"/>
                  <a:pt x="724" y="693"/>
                  <a:pt x="727" y="695"/>
                </a:cubicBezTo>
                <a:lnTo>
                  <a:pt x="717" y="695"/>
                </a:lnTo>
                <a:cubicBezTo>
                  <a:pt x="717" y="691"/>
                  <a:pt x="718" y="690"/>
                  <a:pt x="719" y="690"/>
                </a:cubicBezTo>
                <a:close/>
                <a:moveTo>
                  <a:pt x="471" y="729"/>
                </a:moveTo>
                <a:lnTo>
                  <a:pt x="471" y="729"/>
                </a:lnTo>
                <a:cubicBezTo>
                  <a:pt x="489" y="738"/>
                  <a:pt x="463" y="751"/>
                  <a:pt x="455" y="765"/>
                </a:cubicBezTo>
                <a:lnTo>
                  <a:pt x="455" y="765"/>
                </a:lnTo>
                <a:cubicBezTo>
                  <a:pt x="456" y="761"/>
                  <a:pt x="456" y="759"/>
                  <a:pt x="454" y="757"/>
                </a:cubicBezTo>
                <a:cubicBezTo>
                  <a:pt x="465" y="751"/>
                  <a:pt x="460" y="735"/>
                  <a:pt x="471" y="729"/>
                </a:cubicBezTo>
                <a:close/>
                <a:moveTo>
                  <a:pt x="420" y="770"/>
                </a:moveTo>
                <a:cubicBezTo>
                  <a:pt x="418" y="772"/>
                  <a:pt x="416" y="774"/>
                  <a:pt x="415" y="774"/>
                </a:cubicBezTo>
                <a:cubicBezTo>
                  <a:pt x="418" y="774"/>
                  <a:pt x="419" y="772"/>
                  <a:pt x="420" y="770"/>
                </a:cubicBezTo>
                <a:close/>
                <a:moveTo>
                  <a:pt x="432" y="818"/>
                </a:moveTo>
                <a:cubicBezTo>
                  <a:pt x="432" y="818"/>
                  <a:pt x="432" y="818"/>
                  <a:pt x="432" y="819"/>
                </a:cubicBezTo>
                <a:cubicBezTo>
                  <a:pt x="432" y="819"/>
                  <a:pt x="432" y="819"/>
                  <a:pt x="432" y="820"/>
                </a:cubicBezTo>
                <a:lnTo>
                  <a:pt x="432" y="820"/>
                </a:lnTo>
                <a:cubicBezTo>
                  <a:pt x="432" y="819"/>
                  <a:pt x="432" y="818"/>
                  <a:pt x="432" y="818"/>
                </a:cubicBezTo>
                <a:close/>
                <a:moveTo>
                  <a:pt x="415" y="819"/>
                </a:moveTo>
                <a:lnTo>
                  <a:pt x="415" y="819"/>
                </a:lnTo>
                <a:cubicBezTo>
                  <a:pt x="409" y="830"/>
                  <a:pt x="426" y="835"/>
                  <a:pt x="415" y="852"/>
                </a:cubicBezTo>
                <a:cubicBezTo>
                  <a:pt x="417" y="850"/>
                  <a:pt x="419" y="848"/>
                  <a:pt x="421" y="848"/>
                </a:cubicBezTo>
                <a:cubicBezTo>
                  <a:pt x="424" y="848"/>
                  <a:pt x="426" y="851"/>
                  <a:pt x="426" y="858"/>
                </a:cubicBezTo>
                <a:cubicBezTo>
                  <a:pt x="432" y="847"/>
                  <a:pt x="448" y="830"/>
                  <a:pt x="437" y="830"/>
                </a:cubicBezTo>
                <a:cubicBezTo>
                  <a:pt x="432" y="830"/>
                  <a:pt x="432" y="825"/>
                  <a:pt x="432" y="820"/>
                </a:cubicBezTo>
                <a:lnTo>
                  <a:pt x="432" y="820"/>
                </a:lnTo>
                <a:cubicBezTo>
                  <a:pt x="430" y="827"/>
                  <a:pt x="429" y="833"/>
                  <a:pt x="426" y="835"/>
                </a:cubicBezTo>
                <a:cubicBezTo>
                  <a:pt x="424" y="836"/>
                  <a:pt x="423" y="836"/>
                  <a:pt x="422" y="836"/>
                </a:cubicBezTo>
                <a:cubicBezTo>
                  <a:pt x="415" y="836"/>
                  <a:pt x="415" y="823"/>
                  <a:pt x="415" y="819"/>
                </a:cubicBezTo>
                <a:close/>
                <a:moveTo>
                  <a:pt x="1106" y="990"/>
                </a:moveTo>
                <a:cubicBezTo>
                  <a:pt x="1107" y="990"/>
                  <a:pt x="1108" y="991"/>
                  <a:pt x="1109" y="992"/>
                </a:cubicBezTo>
                <a:cubicBezTo>
                  <a:pt x="1108" y="991"/>
                  <a:pt x="1107" y="990"/>
                  <a:pt x="1106" y="990"/>
                </a:cubicBezTo>
                <a:close/>
                <a:moveTo>
                  <a:pt x="367" y="999"/>
                </a:moveTo>
                <a:cubicBezTo>
                  <a:pt x="366" y="1000"/>
                  <a:pt x="365" y="1002"/>
                  <a:pt x="364" y="1003"/>
                </a:cubicBezTo>
                <a:cubicBezTo>
                  <a:pt x="364" y="1003"/>
                  <a:pt x="368" y="1000"/>
                  <a:pt x="367" y="999"/>
                </a:cubicBezTo>
                <a:close/>
                <a:moveTo>
                  <a:pt x="997" y="1026"/>
                </a:moveTo>
                <a:lnTo>
                  <a:pt x="997" y="1026"/>
                </a:lnTo>
                <a:cubicBezTo>
                  <a:pt x="998" y="1026"/>
                  <a:pt x="998" y="1026"/>
                  <a:pt x="999" y="1027"/>
                </a:cubicBezTo>
                <a:lnTo>
                  <a:pt x="999" y="1027"/>
                </a:lnTo>
                <a:cubicBezTo>
                  <a:pt x="998" y="1026"/>
                  <a:pt x="998" y="1026"/>
                  <a:pt x="997" y="1026"/>
                </a:cubicBezTo>
                <a:close/>
                <a:moveTo>
                  <a:pt x="1021" y="1329"/>
                </a:moveTo>
                <a:lnTo>
                  <a:pt x="1020" y="1334"/>
                </a:lnTo>
                <a:cubicBezTo>
                  <a:pt x="1023" y="1331"/>
                  <a:pt x="1022" y="1329"/>
                  <a:pt x="1021" y="1329"/>
                </a:cubicBezTo>
                <a:close/>
                <a:moveTo>
                  <a:pt x="930" y="1395"/>
                </a:moveTo>
                <a:lnTo>
                  <a:pt x="913" y="1412"/>
                </a:lnTo>
                <a:cubicBezTo>
                  <a:pt x="924" y="1407"/>
                  <a:pt x="924" y="1401"/>
                  <a:pt x="936" y="1395"/>
                </a:cubicBezTo>
                <a:lnTo>
                  <a:pt x="936" y="1395"/>
                </a:lnTo>
                <a:cubicBezTo>
                  <a:pt x="930" y="1398"/>
                  <a:pt x="929" y="1400"/>
                  <a:pt x="929" y="1400"/>
                </a:cubicBezTo>
                <a:cubicBezTo>
                  <a:pt x="929" y="1400"/>
                  <a:pt x="930" y="1398"/>
                  <a:pt x="930" y="1395"/>
                </a:cubicBezTo>
                <a:close/>
                <a:moveTo>
                  <a:pt x="348" y="1"/>
                </a:moveTo>
                <a:cubicBezTo>
                  <a:pt x="342" y="6"/>
                  <a:pt x="336" y="12"/>
                  <a:pt x="331" y="12"/>
                </a:cubicBezTo>
                <a:lnTo>
                  <a:pt x="314" y="6"/>
                </a:lnTo>
                <a:cubicBezTo>
                  <a:pt x="308" y="6"/>
                  <a:pt x="302" y="6"/>
                  <a:pt x="295" y="6"/>
                </a:cubicBezTo>
                <a:cubicBezTo>
                  <a:pt x="242" y="6"/>
                  <a:pt x="197" y="27"/>
                  <a:pt x="152" y="62"/>
                </a:cubicBezTo>
                <a:cubicBezTo>
                  <a:pt x="146" y="66"/>
                  <a:pt x="142" y="67"/>
                  <a:pt x="139" y="67"/>
                </a:cubicBezTo>
                <a:cubicBezTo>
                  <a:pt x="134" y="67"/>
                  <a:pt x="131" y="62"/>
                  <a:pt x="124" y="62"/>
                </a:cubicBezTo>
                <a:cubicBezTo>
                  <a:pt x="90" y="90"/>
                  <a:pt x="90" y="107"/>
                  <a:pt x="68" y="141"/>
                </a:cubicBezTo>
                <a:cubicBezTo>
                  <a:pt x="68" y="137"/>
                  <a:pt x="68" y="130"/>
                  <a:pt x="64" y="130"/>
                </a:cubicBezTo>
                <a:cubicBezTo>
                  <a:pt x="62" y="130"/>
                  <a:pt x="60" y="132"/>
                  <a:pt x="56" y="135"/>
                </a:cubicBezTo>
                <a:cubicBezTo>
                  <a:pt x="56" y="141"/>
                  <a:pt x="56" y="146"/>
                  <a:pt x="51" y="152"/>
                </a:cubicBezTo>
                <a:lnTo>
                  <a:pt x="51" y="146"/>
                </a:lnTo>
                <a:cubicBezTo>
                  <a:pt x="40" y="152"/>
                  <a:pt x="40" y="163"/>
                  <a:pt x="28" y="186"/>
                </a:cubicBezTo>
                <a:cubicBezTo>
                  <a:pt x="12" y="219"/>
                  <a:pt x="17" y="259"/>
                  <a:pt x="28" y="287"/>
                </a:cubicBezTo>
                <a:cubicBezTo>
                  <a:pt x="26" y="298"/>
                  <a:pt x="24" y="302"/>
                  <a:pt x="21" y="302"/>
                </a:cubicBezTo>
                <a:cubicBezTo>
                  <a:pt x="17" y="302"/>
                  <a:pt x="13" y="291"/>
                  <a:pt x="12" y="291"/>
                </a:cubicBezTo>
                <a:cubicBezTo>
                  <a:pt x="12" y="291"/>
                  <a:pt x="12" y="291"/>
                  <a:pt x="12" y="291"/>
                </a:cubicBezTo>
                <a:lnTo>
                  <a:pt x="12" y="291"/>
                </a:lnTo>
                <a:cubicBezTo>
                  <a:pt x="17" y="270"/>
                  <a:pt x="12" y="275"/>
                  <a:pt x="6" y="270"/>
                </a:cubicBezTo>
                <a:lnTo>
                  <a:pt x="6" y="270"/>
                </a:lnTo>
                <a:cubicBezTo>
                  <a:pt x="6" y="281"/>
                  <a:pt x="12" y="298"/>
                  <a:pt x="0" y="303"/>
                </a:cubicBezTo>
                <a:cubicBezTo>
                  <a:pt x="0" y="318"/>
                  <a:pt x="0" y="324"/>
                  <a:pt x="4" y="335"/>
                </a:cubicBezTo>
                <a:lnTo>
                  <a:pt x="4" y="335"/>
                </a:lnTo>
                <a:cubicBezTo>
                  <a:pt x="4" y="334"/>
                  <a:pt x="5" y="332"/>
                  <a:pt x="7" y="332"/>
                </a:cubicBezTo>
                <a:cubicBezTo>
                  <a:pt x="8" y="332"/>
                  <a:pt x="10" y="333"/>
                  <a:pt x="12" y="337"/>
                </a:cubicBezTo>
                <a:cubicBezTo>
                  <a:pt x="6" y="348"/>
                  <a:pt x="17" y="387"/>
                  <a:pt x="6" y="387"/>
                </a:cubicBezTo>
                <a:cubicBezTo>
                  <a:pt x="23" y="466"/>
                  <a:pt x="68" y="555"/>
                  <a:pt x="146" y="606"/>
                </a:cubicBezTo>
                <a:cubicBezTo>
                  <a:pt x="163" y="606"/>
                  <a:pt x="135" y="595"/>
                  <a:pt x="146" y="595"/>
                </a:cubicBezTo>
                <a:cubicBezTo>
                  <a:pt x="168" y="600"/>
                  <a:pt x="157" y="611"/>
                  <a:pt x="174" y="611"/>
                </a:cubicBezTo>
                <a:lnTo>
                  <a:pt x="168" y="617"/>
                </a:lnTo>
                <a:cubicBezTo>
                  <a:pt x="191" y="628"/>
                  <a:pt x="219" y="628"/>
                  <a:pt x="241" y="628"/>
                </a:cubicBezTo>
                <a:cubicBezTo>
                  <a:pt x="236" y="634"/>
                  <a:pt x="258" y="639"/>
                  <a:pt x="241" y="639"/>
                </a:cubicBezTo>
                <a:cubicBezTo>
                  <a:pt x="252" y="639"/>
                  <a:pt x="257" y="673"/>
                  <a:pt x="262" y="673"/>
                </a:cubicBezTo>
                <a:cubicBezTo>
                  <a:pt x="263" y="673"/>
                  <a:pt x="263" y="673"/>
                  <a:pt x="264" y="673"/>
                </a:cubicBezTo>
                <a:lnTo>
                  <a:pt x="264" y="639"/>
                </a:lnTo>
                <a:cubicBezTo>
                  <a:pt x="264" y="639"/>
                  <a:pt x="269" y="642"/>
                  <a:pt x="272" y="642"/>
                </a:cubicBezTo>
                <a:cubicBezTo>
                  <a:pt x="274" y="642"/>
                  <a:pt x="275" y="641"/>
                  <a:pt x="275" y="639"/>
                </a:cubicBezTo>
                <a:cubicBezTo>
                  <a:pt x="286" y="651"/>
                  <a:pt x="297" y="656"/>
                  <a:pt x="303" y="662"/>
                </a:cubicBezTo>
                <a:cubicBezTo>
                  <a:pt x="303" y="664"/>
                  <a:pt x="301" y="664"/>
                  <a:pt x="298" y="664"/>
                </a:cubicBezTo>
                <a:cubicBezTo>
                  <a:pt x="292" y="664"/>
                  <a:pt x="282" y="662"/>
                  <a:pt x="275" y="662"/>
                </a:cubicBezTo>
                <a:cubicBezTo>
                  <a:pt x="275" y="673"/>
                  <a:pt x="308" y="673"/>
                  <a:pt x="292" y="684"/>
                </a:cubicBezTo>
                <a:cubicBezTo>
                  <a:pt x="314" y="684"/>
                  <a:pt x="292" y="679"/>
                  <a:pt x="303" y="673"/>
                </a:cubicBezTo>
                <a:lnTo>
                  <a:pt x="303" y="673"/>
                </a:lnTo>
                <a:lnTo>
                  <a:pt x="320" y="679"/>
                </a:lnTo>
                <a:lnTo>
                  <a:pt x="308" y="673"/>
                </a:lnTo>
                <a:cubicBezTo>
                  <a:pt x="316" y="673"/>
                  <a:pt x="323" y="668"/>
                  <a:pt x="332" y="668"/>
                </a:cubicBezTo>
                <a:cubicBezTo>
                  <a:pt x="337" y="668"/>
                  <a:pt x="342" y="669"/>
                  <a:pt x="348" y="673"/>
                </a:cubicBezTo>
                <a:lnTo>
                  <a:pt x="364" y="662"/>
                </a:lnTo>
                <a:cubicBezTo>
                  <a:pt x="367" y="667"/>
                  <a:pt x="371" y="669"/>
                  <a:pt x="376" y="669"/>
                </a:cubicBezTo>
                <a:cubicBezTo>
                  <a:pt x="381" y="669"/>
                  <a:pt x="387" y="667"/>
                  <a:pt x="392" y="667"/>
                </a:cubicBezTo>
                <a:lnTo>
                  <a:pt x="381" y="673"/>
                </a:lnTo>
                <a:cubicBezTo>
                  <a:pt x="398" y="679"/>
                  <a:pt x="398" y="679"/>
                  <a:pt x="409" y="684"/>
                </a:cubicBezTo>
                <a:cubicBezTo>
                  <a:pt x="407" y="685"/>
                  <a:pt x="405" y="686"/>
                  <a:pt x="403" y="686"/>
                </a:cubicBezTo>
                <a:cubicBezTo>
                  <a:pt x="400" y="686"/>
                  <a:pt x="399" y="685"/>
                  <a:pt x="397" y="685"/>
                </a:cubicBezTo>
                <a:cubicBezTo>
                  <a:pt x="396" y="685"/>
                  <a:pt x="394" y="686"/>
                  <a:pt x="392" y="690"/>
                </a:cubicBezTo>
                <a:lnTo>
                  <a:pt x="409" y="695"/>
                </a:lnTo>
                <a:cubicBezTo>
                  <a:pt x="409" y="684"/>
                  <a:pt x="415" y="684"/>
                  <a:pt x="409" y="679"/>
                </a:cubicBezTo>
                <a:cubicBezTo>
                  <a:pt x="417" y="670"/>
                  <a:pt x="426" y="665"/>
                  <a:pt x="440" y="665"/>
                </a:cubicBezTo>
                <a:cubicBezTo>
                  <a:pt x="446" y="665"/>
                  <a:pt x="452" y="666"/>
                  <a:pt x="460" y="667"/>
                </a:cubicBezTo>
                <a:cubicBezTo>
                  <a:pt x="476" y="679"/>
                  <a:pt x="443" y="673"/>
                  <a:pt x="448" y="684"/>
                </a:cubicBezTo>
                <a:cubicBezTo>
                  <a:pt x="460" y="684"/>
                  <a:pt x="471" y="684"/>
                  <a:pt x="476" y="679"/>
                </a:cubicBezTo>
                <a:lnTo>
                  <a:pt x="476" y="684"/>
                </a:lnTo>
                <a:cubicBezTo>
                  <a:pt x="476" y="684"/>
                  <a:pt x="482" y="679"/>
                  <a:pt x="482" y="679"/>
                </a:cubicBezTo>
                <a:cubicBezTo>
                  <a:pt x="493" y="673"/>
                  <a:pt x="499" y="667"/>
                  <a:pt x="510" y="667"/>
                </a:cubicBezTo>
                <a:lnTo>
                  <a:pt x="510" y="667"/>
                </a:lnTo>
                <a:cubicBezTo>
                  <a:pt x="504" y="667"/>
                  <a:pt x="504" y="673"/>
                  <a:pt x="499" y="679"/>
                </a:cubicBezTo>
                <a:cubicBezTo>
                  <a:pt x="499" y="679"/>
                  <a:pt x="496" y="676"/>
                  <a:pt x="495" y="676"/>
                </a:cubicBezTo>
                <a:cubicBezTo>
                  <a:pt x="494" y="676"/>
                  <a:pt x="493" y="677"/>
                  <a:pt x="493" y="679"/>
                </a:cubicBezTo>
                <a:cubicBezTo>
                  <a:pt x="488" y="684"/>
                  <a:pt x="499" y="684"/>
                  <a:pt x="504" y="684"/>
                </a:cubicBezTo>
                <a:cubicBezTo>
                  <a:pt x="499" y="690"/>
                  <a:pt x="488" y="690"/>
                  <a:pt x="482" y="707"/>
                </a:cubicBezTo>
                <a:cubicBezTo>
                  <a:pt x="482" y="695"/>
                  <a:pt x="488" y="690"/>
                  <a:pt x="482" y="684"/>
                </a:cubicBezTo>
                <a:cubicBezTo>
                  <a:pt x="482" y="695"/>
                  <a:pt x="482" y="707"/>
                  <a:pt x="476" y="723"/>
                </a:cubicBezTo>
                <a:lnTo>
                  <a:pt x="460" y="729"/>
                </a:lnTo>
                <a:cubicBezTo>
                  <a:pt x="460" y="735"/>
                  <a:pt x="448" y="746"/>
                  <a:pt x="454" y="746"/>
                </a:cubicBezTo>
                <a:cubicBezTo>
                  <a:pt x="452" y="749"/>
                  <a:pt x="450" y="750"/>
                  <a:pt x="450" y="750"/>
                </a:cubicBezTo>
                <a:cubicBezTo>
                  <a:pt x="447" y="750"/>
                  <a:pt x="454" y="728"/>
                  <a:pt x="454" y="723"/>
                </a:cubicBezTo>
                <a:lnTo>
                  <a:pt x="454" y="723"/>
                </a:lnTo>
                <a:cubicBezTo>
                  <a:pt x="437" y="740"/>
                  <a:pt x="454" y="746"/>
                  <a:pt x="432" y="763"/>
                </a:cubicBezTo>
                <a:lnTo>
                  <a:pt x="432" y="751"/>
                </a:lnTo>
                <a:cubicBezTo>
                  <a:pt x="429" y="754"/>
                  <a:pt x="425" y="761"/>
                  <a:pt x="422" y="766"/>
                </a:cubicBezTo>
                <a:lnTo>
                  <a:pt x="422" y="766"/>
                </a:lnTo>
                <a:cubicBezTo>
                  <a:pt x="422" y="765"/>
                  <a:pt x="421" y="764"/>
                  <a:pt x="420" y="763"/>
                </a:cubicBezTo>
                <a:lnTo>
                  <a:pt x="420" y="763"/>
                </a:lnTo>
                <a:cubicBezTo>
                  <a:pt x="420" y="765"/>
                  <a:pt x="420" y="768"/>
                  <a:pt x="420" y="770"/>
                </a:cubicBezTo>
                <a:lnTo>
                  <a:pt x="420" y="770"/>
                </a:lnTo>
                <a:cubicBezTo>
                  <a:pt x="421" y="769"/>
                  <a:pt x="421" y="768"/>
                  <a:pt x="422" y="766"/>
                </a:cubicBezTo>
                <a:lnTo>
                  <a:pt x="422" y="766"/>
                </a:lnTo>
                <a:cubicBezTo>
                  <a:pt x="429" y="782"/>
                  <a:pt x="416" y="802"/>
                  <a:pt x="432" y="807"/>
                </a:cubicBezTo>
                <a:lnTo>
                  <a:pt x="437" y="796"/>
                </a:lnTo>
                <a:lnTo>
                  <a:pt x="437" y="796"/>
                </a:lnTo>
                <a:cubicBezTo>
                  <a:pt x="435" y="804"/>
                  <a:pt x="433" y="811"/>
                  <a:pt x="432" y="818"/>
                </a:cubicBezTo>
                <a:lnTo>
                  <a:pt x="432" y="818"/>
                </a:lnTo>
                <a:cubicBezTo>
                  <a:pt x="434" y="815"/>
                  <a:pt x="435" y="814"/>
                  <a:pt x="437" y="814"/>
                </a:cubicBezTo>
                <a:cubicBezTo>
                  <a:pt x="441" y="814"/>
                  <a:pt x="445" y="819"/>
                  <a:pt x="448" y="819"/>
                </a:cubicBezTo>
                <a:cubicBezTo>
                  <a:pt x="460" y="796"/>
                  <a:pt x="432" y="807"/>
                  <a:pt x="443" y="791"/>
                </a:cubicBezTo>
                <a:lnTo>
                  <a:pt x="448" y="791"/>
                </a:lnTo>
                <a:cubicBezTo>
                  <a:pt x="448" y="785"/>
                  <a:pt x="451" y="777"/>
                  <a:pt x="454" y="771"/>
                </a:cubicBezTo>
                <a:lnTo>
                  <a:pt x="454" y="771"/>
                </a:lnTo>
                <a:cubicBezTo>
                  <a:pt x="454" y="772"/>
                  <a:pt x="454" y="773"/>
                  <a:pt x="454" y="774"/>
                </a:cubicBezTo>
                <a:cubicBezTo>
                  <a:pt x="456" y="773"/>
                  <a:pt x="457" y="773"/>
                  <a:pt x="458" y="773"/>
                </a:cubicBezTo>
                <a:cubicBezTo>
                  <a:pt x="464" y="773"/>
                  <a:pt x="460" y="786"/>
                  <a:pt x="465" y="791"/>
                </a:cubicBezTo>
                <a:lnTo>
                  <a:pt x="471" y="757"/>
                </a:lnTo>
                <a:cubicBezTo>
                  <a:pt x="476" y="757"/>
                  <a:pt x="493" y="751"/>
                  <a:pt x="488" y="746"/>
                </a:cubicBezTo>
                <a:cubicBezTo>
                  <a:pt x="493" y="735"/>
                  <a:pt x="482" y="729"/>
                  <a:pt x="493" y="723"/>
                </a:cubicBezTo>
                <a:cubicBezTo>
                  <a:pt x="493" y="723"/>
                  <a:pt x="493" y="729"/>
                  <a:pt x="493" y="729"/>
                </a:cubicBezTo>
                <a:cubicBezTo>
                  <a:pt x="504" y="718"/>
                  <a:pt x="493" y="718"/>
                  <a:pt x="499" y="712"/>
                </a:cubicBezTo>
                <a:cubicBezTo>
                  <a:pt x="500" y="709"/>
                  <a:pt x="501" y="708"/>
                  <a:pt x="502" y="708"/>
                </a:cubicBezTo>
                <a:cubicBezTo>
                  <a:pt x="504" y="708"/>
                  <a:pt x="505" y="713"/>
                  <a:pt x="508" y="713"/>
                </a:cubicBezTo>
                <a:cubicBezTo>
                  <a:pt x="508" y="713"/>
                  <a:pt x="509" y="713"/>
                  <a:pt x="510" y="712"/>
                </a:cubicBezTo>
                <a:cubicBezTo>
                  <a:pt x="510" y="707"/>
                  <a:pt x="516" y="701"/>
                  <a:pt x="516" y="695"/>
                </a:cubicBezTo>
                <a:cubicBezTo>
                  <a:pt x="521" y="695"/>
                  <a:pt x="527" y="695"/>
                  <a:pt x="527" y="701"/>
                </a:cubicBezTo>
                <a:cubicBezTo>
                  <a:pt x="560" y="701"/>
                  <a:pt x="527" y="684"/>
                  <a:pt x="560" y="684"/>
                </a:cubicBezTo>
                <a:cubicBezTo>
                  <a:pt x="554" y="681"/>
                  <a:pt x="549" y="680"/>
                  <a:pt x="545" y="680"/>
                </a:cubicBezTo>
                <a:cubicBezTo>
                  <a:pt x="534" y="680"/>
                  <a:pt x="534" y="691"/>
                  <a:pt x="521" y="695"/>
                </a:cubicBezTo>
                <a:cubicBezTo>
                  <a:pt x="527" y="690"/>
                  <a:pt x="527" y="690"/>
                  <a:pt x="527" y="684"/>
                </a:cubicBezTo>
                <a:cubicBezTo>
                  <a:pt x="521" y="684"/>
                  <a:pt x="521" y="679"/>
                  <a:pt x="521" y="667"/>
                </a:cubicBezTo>
                <a:lnTo>
                  <a:pt x="560" y="667"/>
                </a:lnTo>
                <a:cubicBezTo>
                  <a:pt x="549" y="673"/>
                  <a:pt x="577" y="679"/>
                  <a:pt x="577" y="684"/>
                </a:cubicBezTo>
                <a:lnTo>
                  <a:pt x="566" y="690"/>
                </a:lnTo>
                <a:cubicBezTo>
                  <a:pt x="573" y="690"/>
                  <a:pt x="578" y="692"/>
                  <a:pt x="579" y="694"/>
                </a:cubicBezTo>
                <a:lnTo>
                  <a:pt x="579" y="694"/>
                </a:lnTo>
                <a:cubicBezTo>
                  <a:pt x="581" y="693"/>
                  <a:pt x="583" y="693"/>
                  <a:pt x="587" y="693"/>
                </a:cubicBezTo>
                <a:cubicBezTo>
                  <a:pt x="598" y="693"/>
                  <a:pt x="616" y="695"/>
                  <a:pt x="628" y="695"/>
                </a:cubicBezTo>
                <a:lnTo>
                  <a:pt x="628" y="690"/>
                </a:lnTo>
                <a:cubicBezTo>
                  <a:pt x="639" y="690"/>
                  <a:pt x="661" y="690"/>
                  <a:pt x="672" y="695"/>
                </a:cubicBezTo>
                <a:cubicBezTo>
                  <a:pt x="695" y="695"/>
                  <a:pt x="689" y="690"/>
                  <a:pt x="712" y="684"/>
                </a:cubicBezTo>
                <a:lnTo>
                  <a:pt x="712" y="684"/>
                </a:lnTo>
                <a:cubicBezTo>
                  <a:pt x="717" y="695"/>
                  <a:pt x="712" y="701"/>
                  <a:pt x="706" y="712"/>
                </a:cubicBezTo>
                <a:cubicBezTo>
                  <a:pt x="700" y="707"/>
                  <a:pt x="695" y="707"/>
                  <a:pt x="684" y="701"/>
                </a:cubicBezTo>
                <a:cubicBezTo>
                  <a:pt x="678" y="700"/>
                  <a:pt x="672" y="699"/>
                  <a:pt x="667" y="699"/>
                </a:cubicBezTo>
                <a:cubicBezTo>
                  <a:pt x="652" y="699"/>
                  <a:pt x="638" y="703"/>
                  <a:pt x="625" y="703"/>
                </a:cubicBezTo>
                <a:cubicBezTo>
                  <a:pt x="620" y="703"/>
                  <a:pt x="616" y="702"/>
                  <a:pt x="611" y="701"/>
                </a:cubicBezTo>
                <a:lnTo>
                  <a:pt x="611" y="701"/>
                </a:lnTo>
                <a:cubicBezTo>
                  <a:pt x="602" y="707"/>
                  <a:pt x="607" y="707"/>
                  <a:pt x="614" y="707"/>
                </a:cubicBezTo>
                <a:cubicBezTo>
                  <a:pt x="622" y="707"/>
                  <a:pt x="633" y="707"/>
                  <a:pt x="639" y="712"/>
                </a:cubicBezTo>
                <a:cubicBezTo>
                  <a:pt x="628" y="712"/>
                  <a:pt x="611" y="712"/>
                  <a:pt x="611" y="723"/>
                </a:cubicBezTo>
                <a:cubicBezTo>
                  <a:pt x="619" y="723"/>
                  <a:pt x="621" y="714"/>
                  <a:pt x="629" y="714"/>
                </a:cubicBezTo>
                <a:cubicBezTo>
                  <a:pt x="631" y="714"/>
                  <a:pt x="635" y="715"/>
                  <a:pt x="639" y="718"/>
                </a:cubicBezTo>
                <a:cubicBezTo>
                  <a:pt x="656" y="718"/>
                  <a:pt x="661" y="735"/>
                  <a:pt x="672" y="735"/>
                </a:cubicBezTo>
                <a:cubicBezTo>
                  <a:pt x="681" y="735"/>
                  <a:pt x="686" y="725"/>
                  <a:pt x="695" y="725"/>
                </a:cubicBezTo>
                <a:cubicBezTo>
                  <a:pt x="698" y="725"/>
                  <a:pt x="702" y="726"/>
                  <a:pt x="706" y="729"/>
                </a:cubicBezTo>
                <a:lnTo>
                  <a:pt x="695" y="735"/>
                </a:lnTo>
                <a:cubicBezTo>
                  <a:pt x="700" y="737"/>
                  <a:pt x="703" y="738"/>
                  <a:pt x="706" y="738"/>
                </a:cubicBezTo>
                <a:cubicBezTo>
                  <a:pt x="713" y="738"/>
                  <a:pt x="716" y="731"/>
                  <a:pt x="723" y="731"/>
                </a:cubicBezTo>
                <a:cubicBezTo>
                  <a:pt x="726" y="731"/>
                  <a:pt x="729" y="732"/>
                  <a:pt x="734" y="735"/>
                </a:cubicBezTo>
                <a:cubicBezTo>
                  <a:pt x="728" y="729"/>
                  <a:pt x="745" y="729"/>
                  <a:pt x="728" y="723"/>
                </a:cubicBezTo>
                <a:cubicBezTo>
                  <a:pt x="731" y="722"/>
                  <a:pt x="735" y="721"/>
                  <a:pt x="738" y="721"/>
                </a:cubicBezTo>
                <a:cubicBezTo>
                  <a:pt x="748" y="721"/>
                  <a:pt x="759" y="726"/>
                  <a:pt x="768" y="735"/>
                </a:cubicBezTo>
                <a:cubicBezTo>
                  <a:pt x="773" y="735"/>
                  <a:pt x="773" y="729"/>
                  <a:pt x="773" y="729"/>
                </a:cubicBezTo>
                <a:cubicBezTo>
                  <a:pt x="762" y="712"/>
                  <a:pt x="751" y="723"/>
                  <a:pt x="740" y="712"/>
                </a:cubicBezTo>
                <a:lnTo>
                  <a:pt x="728" y="718"/>
                </a:lnTo>
                <a:cubicBezTo>
                  <a:pt x="718" y="707"/>
                  <a:pt x="717" y="701"/>
                  <a:pt x="728" y="696"/>
                </a:cubicBezTo>
                <a:lnTo>
                  <a:pt x="728" y="696"/>
                </a:lnTo>
                <a:cubicBezTo>
                  <a:pt x="730" y="697"/>
                  <a:pt x="732" y="698"/>
                  <a:pt x="734" y="698"/>
                </a:cubicBezTo>
                <a:cubicBezTo>
                  <a:pt x="736" y="698"/>
                  <a:pt x="738" y="697"/>
                  <a:pt x="740" y="695"/>
                </a:cubicBezTo>
                <a:lnTo>
                  <a:pt x="728" y="690"/>
                </a:lnTo>
                <a:cubicBezTo>
                  <a:pt x="728" y="686"/>
                  <a:pt x="731" y="685"/>
                  <a:pt x="735" y="685"/>
                </a:cubicBezTo>
                <a:cubicBezTo>
                  <a:pt x="744" y="685"/>
                  <a:pt x="760" y="691"/>
                  <a:pt x="768" y="695"/>
                </a:cubicBezTo>
                <a:cubicBezTo>
                  <a:pt x="779" y="707"/>
                  <a:pt x="790" y="712"/>
                  <a:pt x="790" y="723"/>
                </a:cubicBezTo>
                <a:lnTo>
                  <a:pt x="768" y="718"/>
                </a:lnTo>
                <a:lnTo>
                  <a:pt x="768" y="718"/>
                </a:lnTo>
                <a:cubicBezTo>
                  <a:pt x="773" y="729"/>
                  <a:pt x="796" y="723"/>
                  <a:pt x="801" y="729"/>
                </a:cubicBezTo>
                <a:cubicBezTo>
                  <a:pt x="801" y="729"/>
                  <a:pt x="807" y="729"/>
                  <a:pt x="807" y="735"/>
                </a:cubicBezTo>
                <a:cubicBezTo>
                  <a:pt x="807" y="729"/>
                  <a:pt x="807" y="729"/>
                  <a:pt x="807" y="729"/>
                </a:cubicBezTo>
                <a:cubicBezTo>
                  <a:pt x="807" y="729"/>
                  <a:pt x="807" y="735"/>
                  <a:pt x="812" y="735"/>
                </a:cubicBezTo>
                <a:cubicBezTo>
                  <a:pt x="818" y="740"/>
                  <a:pt x="835" y="746"/>
                  <a:pt x="840" y="751"/>
                </a:cubicBezTo>
                <a:lnTo>
                  <a:pt x="840" y="746"/>
                </a:lnTo>
                <a:cubicBezTo>
                  <a:pt x="835" y="740"/>
                  <a:pt x="824" y="735"/>
                  <a:pt x="829" y="729"/>
                </a:cubicBezTo>
                <a:lnTo>
                  <a:pt x="829" y="729"/>
                </a:lnTo>
                <a:cubicBezTo>
                  <a:pt x="852" y="735"/>
                  <a:pt x="852" y="751"/>
                  <a:pt x="852" y="757"/>
                </a:cubicBezTo>
                <a:cubicBezTo>
                  <a:pt x="850" y="758"/>
                  <a:pt x="849" y="758"/>
                  <a:pt x="847" y="758"/>
                </a:cubicBezTo>
                <a:cubicBezTo>
                  <a:pt x="839" y="758"/>
                  <a:pt x="833" y="746"/>
                  <a:pt x="824" y="746"/>
                </a:cubicBezTo>
                <a:lnTo>
                  <a:pt x="824" y="746"/>
                </a:lnTo>
                <a:cubicBezTo>
                  <a:pt x="824" y="757"/>
                  <a:pt x="840" y="757"/>
                  <a:pt x="852" y="774"/>
                </a:cubicBezTo>
                <a:cubicBezTo>
                  <a:pt x="850" y="775"/>
                  <a:pt x="848" y="775"/>
                  <a:pt x="847" y="775"/>
                </a:cubicBezTo>
                <a:cubicBezTo>
                  <a:pt x="840" y="775"/>
                  <a:pt x="835" y="767"/>
                  <a:pt x="828" y="767"/>
                </a:cubicBezTo>
                <a:cubicBezTo>
                  <a:pt x="827" y="767"/>
                  <a:pt x="825" y="767"/>
                  <a:pt x="824" y="768"/>
                </a:cubicBezTo>
                <a:cubicBezTo>
                  <a:pt x="835" y="779"/>
                  <a:pt x="846" y="774"/>
                  <a:pt x="857" y="785"/>
                </a:cubicBezTo>
                <a:cubicBezTo>
                  <a:pt x="856" y="786"/>
                  <a:pt x="855" y="787"/>
                  <a:pt x="853" y="787"/>
                </a:cubicBezTo>
                <a:cubicBezTo>
                  <a:pt x="849" y="787"/>
                  <a:pt x="843" y="783"/>
                  <a:pt x="839" y="783"/>
                </a:cubicBezTo>
                <a:cubicBezTo>
                  <a:pt x="837" y="783"/>
                  <a:pt x="836" y="784"/>
                  <a:pt x="835" y="785"/>
                </a:cubicBezTo>
                <a:lnTo>
                  <a:pt x="846" y="796"/>
                </a:lnTo>
                <a:cubicBezTo>
                  <a:pt x="842" y="794"/>
                  <a:pt x="839" y="793"/>
                  <a:pt x="838" y="793"/>
                </a:cubicBezTo>
                <a:cubicBezTo>
                  <a:pt x="830" y="793"/>
                  <a:pt x="835" y="804"/>
                  <a:pt x="830" y="804"/>
                </a:cubicBezTo>
                <a:cubicBezTo>
                  <a:pt x="828" y="804"/>
                  <a:pt x="827" y="804"/>
                  <a:pt x="824" y="802"/>
                </a:cubicBezTo>
                <a:lnTo>
                  <a:pt x="824" y="802"/>
                </a:lnTo>
                <a:cubicBezTo>
                  <a:pt x="826" y="807"/>
                  <a:pt x="831" y="807"/>
                  <a:pt x="835" y="807"/>
                </a:cubicBezTo>
                <a:cubicBezTo>
                  <a:pt x="839" y="807"/>
                  <a:pt x="843" y="807"/>
                  <a:pt x="846" y="813"/>
                </a:cubicBezTo>
                <a:cubicBezTo>
                  <a:pt x="846" y="807"/>
                  <a:pt x="840" y="796"/>
                  <a:pt x="852" y="796"/>
                </a:cubicBezTo>
                <a:lnTo>
                  <a:pt x="863" y="807"/>
                </a:lnTo>
                <a:cubicBezTo>
                  <a:pt x="868" y="819"/>
                  <a:pt x="846" y="813"/>
                  <a:pt x="852" y="819"/>
                </a:cubicBezTo>
                <a:lnTo>
                  <a:pt x="863" y="824"/>
                </a:lnTo>
                <a:cubicBezTo>
                  <a:pt x="868" y="824"/>
                  <a:pt x="863" y="819"/>
                  <a:pt x="868" y="813"/>
                </a:cubicBezTo>
                <a:cubicBezTo>
                  <a:pt x="871" y="817"/>
                  <a:pt x="873" y="818"/>
                  <a:pt x="877" y="818"/>
                </a:cubicBezTo>
                <a:cubicBezTo>
                  <a:pt x="881" y="818"/>
                  <a:pt x="886" y="817"/>
                  <a:pt x="892" y="817"/>
                </a:cubicBezTo>
                <a:cubicBezTo>
                  <a:pt x="895" y="817"/>
                  <a:pt x="898" y="817"/>
                  <a:pt x="902" y="819"/>
                </a:cubicBezTo>
                <a:cubicBezTo>
                  <a:pt x="908" y="824"/>
                  <a:pt x="908" y="824"/>
                  <a:pt x="908" y="830"/>
                </a:cubicBezTo>
                <a:cubicBezTo>
                  <a:pt x="936" y="835"/>
                  <a:pt x="952" y="858"/>
                  <a:pt x="969" y="869"/>
                </a:cubicBezTo>
                <a:cubicBezTo>
                  <a:pt x="967" y="868"/>
                  <a:pt x="966" y="867"/>
                  <a:pt x="965" y="867"/>
                </a:cubicBezTo>
                <a:cubicBezTo>
                  <a:pt x="960" y="867"/>
                  <a:pt x="964" y="877"/>
                  <a:pt x="964" y="886"/>
                </a:cubicBezTo>
                <a:cubicBezTo>
                  <a:pt x="959" y="881"/>
                  <a:pt x="954" y="879"/>
                  <a:pt x="950" y="879"/>
                </a:cubicBezTo>
                <a:cubicBezTo>
                  <a:pt x="944" y="879"/>
                  <a:pt x="939" y="883"/>
                  <a:pt x="936" y="886"/>
                </a:cubicBezTo>
                <a:cubicBezTo>
                  <a:pt x="941" y="889"/>
                  <a:pt x="947" y="890"/>
                  <a:pt x="951" y="890"/>
                </a:cubicBezTo>
                <a:cubicBezTo>
                  <a:pt x="955" y="890"/>
                  <a:pt x="958" y="889"/>
                  <a:pt x="958" y="886"/>
                </a:cubicBezTo>
                <a:cubicBezTo>
                  <a:pt x="964" y="903"/>
                  <a:pt x="969" y="891"/>
                  <a:pt x="969" y="903"/>
                </a:cubicBezTo>
                <a:cubicBezTo>
                  <a:pt x="969" y="914"/>
                  <a:pt x="958" y="908"/>
                  <a:pt x="958" y="914"/>
                </a:cubicBezTo>
                <a:cubicBezTo>
                  <a:pt x="960" y="917"/>
                  <a:pt x="961" y="918"/>
                  <a:pt x="963" y="918"/>
                </a:cubicBezTo>
                <a:cubicBezTo>
                  <a:pt x="965" y="918"/>
                  <a:pt x="967" y="917"/>
                  <a:pt x="968" y="917"/>
                </a:cubicBezTo>
                <a:cubicBezTo>
                  <a:pt x="971" y="917"/>
                  <a:pt x="973" y="918"/>
                  <a:pt x="975" y="925"/>
                </a:cubicBezTo>
                <a:cubicBezTo>
                  <a:pt x="975" y="936"/>
                  <a:pt x="986" y="942"/>
                  <a:pt x="992" y="942"/>
                </a:cubicBezTo>
                <a:cubicBezTo>
                  <a:pt x="980" y="959"/>
                  <a:pt x="1003" y="970"/>
                  <a:pt x="986" y="970"/>
                </a:cubicBezTo>
                <a:cubicBezTo>
                  <a:pt x="989" y="976"/>
                  <a:pt x="992" y="979"/>
                  <a:pt x="993" y="979"/>
                </a:cubicBezTo>
                <a:cubicBezTo>
                  <a:pt x="997" y="979"/>
                  <a:pt x="999" y="969"/>
                  <a:pt x="1001" y="969"/>
                </a:cubicBezTo>
                <a:cubicBezTo>
                  <a:pt x="1002" y="969"/>
                  <a:pt x="1002" y="969"/>
                  <a:pt x="1003" y="970"/>
                </a:cubicBezTo>
                <a:cubicBezTo>
                  <a:pt x="1008" y="975"/>
                  <a:pt x="1008" y="992"/>
                  <a:pt x="1008" y="998"/>
                </a:cubicBezTo>
                <a:cubicBezTo>
                  <a:pt x="1008" y="992"/>
                  <a:pt x="1003" y="992"/>
                  <a:pt x="1003" y="987"/>
                </a:cubicBezTo>
                <a:lnTo>
                  <a:pt x="992" y="992"/>
                </a:lnTo>
                <a:cubicBezTo>
                  <a:pt x="992" y="1020"/>
                  <a:pt x="1020" y="1003"/>
                  <a:pt x="1014" y="1031"/>
                </a:cubicBezTo>
                <a:cubicBezTo>
                  <a:pt x="1012" y="1027"/>
                  <a:pt x="1011" y="1026"/>
                  <a:pt x="1009" y="1026"/>
                </a:cubicBezTo>
                <a:cubicBezTo>
                  <a:pt x="1008" y="1026"/>
                  <a:pt x="1006" y="1027"/>
                  <a:pt x="1003" y="1027"/>
                </a:cubicBezTo>
                <a:cubicBezTo>
                  <a:pt x="1002" y="1027"/>
                  <a:pt x="1001" y="1027"/>
                  <a:pt x="999" y="1027"/>
                </a:cubicBezTo>
                <a:lnTo>
                  <a:pt x="999" y="1027"/>
                </a:lnTo>
                <a:cubicBezTo>
                  <a:pt x="1002" y="1029"/>
                  <a:pt x="1003" y="1040"/>
                  <a:pt x="1006" y="1040"/>
                </a:cubicBezTo>
                <a:cubicBezTo>
                  <a:pt x="1006" y="1040"/>
                  <a:pt x="1007" y="1039"/>
                  <a:pt x="1008" y="1037"/>
                </a:cubicBezTo>
                <a:lnTo>
                  <a:pt x="1008" y="1037"/>
                </a:lnTo>
                <a:cubicBezTo>
                  <a:pt x="1008" y="1043"/>
                  <a:pt x="1008" y="1054"/>
                  <a:pt x="1003" y="1059"/>
                </a:cubicBezTo>
                <a:cubicBezTo>
                  <a:pt x="1008" y="1071"/>
                  <a:pt x="1008" y="1076"/>
                  <a:pt x="1014" y="1082"/>
                </a:cubicBezTo>
                <a:cubicBezTo>
                  <a:pt x="1014" y="1099"/>
                  <a:pt x="1003" y="1110"/>
                  <a:pt x="1003" y="1115"/>
                </a:cubicBezTo>
                <a:cubicBezTo>
                  <a:pt x="1003" y="1149"/>
                  <a:pt x="980" y="1171"/>
                  <a:pt x="975" y="1205"/>
                </a:cubicBezTo>
                <a:lnTo>
                  <a:pt x="975" y="1199"/>
                </a:lnTo>
                <a:cubicBezTo>
                  <a:pt x="971" y="1207"/>
                  <a:pt x="972" y="1209"/>
                  <a:pt x="974" y="1209"/>
                </a:cubicBezTo>
                <a:cubicBezTo>
                  <a:pt x="976" y="1209"/>
                  <a:pt x="978" y="1208"/>
                  <a:pt x="980" y="1208"/>
                </a:cubicBezTo>
                <a:cubicBezTo>
                  <a:pt x="983" y="1208"/>
                  <a:pt x="985" y="1210"/>
                  <a:pt x="980" y="1222"/>
                </a:cubicBezTo>
                <a:cubicBezTo>
                  <a:pt x="979" y="1219"/>
                  <a:pt x="977" y="1218"/>
                  <a:pt x="976" y="1218"/>
                </a:cubicBezTo>
                <a:cubicBezTo>
                  <a:pt x="970" y="1218"/>
                  <a:pt x="962" y="1229"/>
                  <a:pt x="958" y="1233"/>
                </a:cubicBezTo>
                <a:cubicBezTo>
                  <a:pt x="936" y="1255"/>
                  <a:pt x="930" y="1283"/>
                  <a:pt x="908" y="1300"/>
                </a:cubicBezTo>
                <a:cubicBezTo>
                  <a:pt x="902" y="1300"/>
                  <a:pt x="902" y="1295"/>
                  <a:pt x="908" y="1289"/>
                </a:cubicBezTo>
                <a:lnTo>
                  <a:pt x="908" y="1289"/>
                </a:lnTo>
                <a:cubicBezTo>
                  <a:pt x="891" y="1306"/>
                  <a:pt x="874" y="1317"/>
                  <a:pt x="863" y="1328"/>
                </a:cubicBezTo>
                <a:lnTo>
                  <a:pt x="857" y="1328"/>
                </a:lnTo>
                <a:cubicBezTo>
                  <a:pt x="829" y="1334"/>
                  <a:pt x="812" y="1362"/>
                  <a:pt x="779" y="1373"/>
                </a:cubicBezTo>
                <a:cubicBezTo>
                  <a:pt x="784" y="1367"/>
                  <a:pt x="784" y="1367"/>
                  <a:pt x="784" y="1362"/>
                </a:cubicBezTo>
                <a:lnTo>
                  <a:pt x="784" y="1362"/>
                </a:lnTo>
                <a:cubicBezTo>
                  <a:pt x="768" y="1367"/>
                  <a:pt x="745" y="1367"/>
                  <a:pt x="734" y="1379"/>
                </a:cubicBezTo>
                <a:cubicBezTo>
                  <a:pt x="729" y="1377"/>
                  <a:pt x="726" y="1377"/>
                  <a:pt x="723" y="1377"/>
                </a:cubicBezTo>
                <a:cubicBezTo>
                  <a:pt x="719" y="1377"/>
                  <a:pt x="717" y="1378"/>
                  <a:pt x="713" y="1378"/>
                </a:cubicBezTo>
                <a:cubicBezTo>
                  <a:pt x="710" y="1378"/>
                  <a:pt x="705" y="1377"/>
                  <a:pt x="695" y="1373"/>
                </a:cubicBezTo>
                <a:lnTo>
                  <a:pt x="700" y="1373"/>
                </a:lnTo>
                <a:cubicBezTo>
                  <a:pt x="689" y="1367"/>
                  <a:pt x="678" y="1367"/>
                  <a:pt x="667" y="1367"/>
                </a:cubicBezTo>
                <a:cubicBezTo>
                  <a:pt x="648" y="1371"/>
                  <a:pt x="636" y="1378"/>
                  <a:pt x="622" y="1378"/>
                </a:cubicBezTo>
                <a:cubicBezTo>
                  <a:pt x="615" y="1378"/>
                  <a:pt x="608" y="1376"/>
                  <a:pt x="600" y="1373"/>
                </a:cubicBezTo>
                <a:cubicBezTo>
                  <a:pt x="602" y="1366"/>
                  <a:pt x="606" y="1365"/>
                  <a:pt x="610" y="1365"/>
                </a:cubicBezTo>
                <a:cubicBezTo>
                  <a:pt x="613" y="1365"/>
                  <a:pt x="616" y="1366"/>
                  <a:pt x="618" y="1366"/>
                </a:cubicBezTo>
                <a:cubicBezTo>
                  <a:pt x="621" y="1366"/>
                  <a:pt x="622" y="1365"/>
                  <a:pt x="622" y="1362"/>
                </a:cubicBezTo>
                <a:cubicBezTo>
                  <a:pt x="616" y="1362"/>
                  <a:pt x="611" y="1362"/>
                  <a:pt x="605" y="1356"/>
                </a:cubicBezTo>
                <a:cubicBezTo>
                  <a:pt x="608" y="1353"/>
                  <a:pt x="608" y="1353"/>
                  <a:pt x="608" y="1353"/>
                </a:cubicBezTo>
                <a:cubicBezTo>
                  <a:pt x="608" y="1353"/>
                  <a:pt x="608" y="1353"/>
                  <a:pt x="611" y="1351"/>
                </a:cubicBezTo>
                <a:cubicBezTo>
                  <a:pt x="610" y="1349"/>
                  <a:pt x="608" y="1349"/>
                  <a:pt x="606" y="1349"/>
                </a:cubicBezTo>
                <a:cubicBezTo>
                  <a:pt x="597" y="1349"/>
                  <a:pt x="583" y="1356"/>
                  <a:pt x="583" y="1356"/>
                </a:cubicBezTo>
                <a:cubicBezTo>
                  <a:pt x="577" y="1356"/>
                  <a:pt x="583" y="1362"/>
                  <a:pt x="588" y="1362"/>
                </a:cubicBezTo>
                <a:cubicBezTo>
                  <a:pt x="587" y="1363"/>
                  <a:pt x="585" y="1363"/>
                  <a:pt x="583" y="1363"/>
                </a:cubicBezTo>
                <a:cubicBezTo>
                  <a:pt x="571" y="1363"/>
                  <a:pt x="553" y="1350"/>
                  <a:pt x="544" y="1345"/>
                </a:cubicBezTo>
                <a:lnTo>
                  <a:pt x="544" y="1345"/>
                </a:lnTo>
                <a:cubicBezTo>
                  <a:pt x="544" y="1351"/>
                  <a:pt x="560" y="1362"/>
                  <a:pt x="549" y="1362"/>
                </a:cubicBezTo>
                <a:cubicBezTo>
                  <a:pt x="543" y="1358"/>
                  <a:pt x="537" y="1357"/>
                  <a:pt x="531" y="1357"/>
                </a:cubicBezTo>
                <a:cubicBezTo>
                  <a:pt x="524" y="1357"/>
                  <a:pt x="517" y="1358"/>
                  <a:pt x="510" y="1358"/>
                </a:cubicBezTo>
                <a:cubicBezTo>
                  <a:pt x="506" y="1358"/>
                  <a:pt x="503" y="1357"/>
                  <a:pt x="499" y="1356"/>
                </a:cubicBezTo>
                <a:cubicBezTo>
                  <a:pt x="493" y="1348"/>
                  <a:pt x="499" y="1348"/>
                  <a:pt x="506" y="1348"/>
                </a:cubicBezTo>
                <a:cubicBezTo>
                  <a:pt x="513" y="1348"/>
                  <a:pt x="521" y="1348"/>
                  <a:pt x="521" y="1339"/>
                </a:cubicBezTo>
                <a:cubicBezTo>
                  <a:pt x="521" y="1339"/>
                  <a:pt x="521" y="1327"/>
                  <a:pt x="528" y="1327"/>
                </a:cubicBezTo>
                <a:cubicBezTo>
                  <a:pt x="529" y="1327"/>
                  <a:pt x="531" y="1327"/>
                  <a:pt x="532" y="1328"/>
                </a:cubicBezTo>
                <a:cubicBezTo>
                  <a:pt x="516" y="1317"/>
                  <a:pt x="504" y="1317"/>
                  <a:pt x="488" y="1306"/>
                </a:cubicBezTo>
                <a:lnTo>
                  <a:pt x="493" y="1306"/>
                </a:lnTo>
                <a:cubicBezTo>
                  <a:pt x="476" y="1295"/>
                  <a:pt x="448" y="1283"/>
                  <a:pt x="443" y="1267"/>
                </a:cubicBezTo>
                <a:cubicBezTo>
                  <a:pt x="443" y="1272"/>
                  <a:pt x="443" y="1272"/>
                  <a:pt x="443" y="1278"/>
                </a:cubicBezTo>
                <a:cubicBezTo>
                  <a:pt x="437" y="1278"/>
                  <a:pt x="432" y="1267"/>
                  <a:pt x="426" y="1267"/>
                </a:cubicBezTo>
                <a:cubicBezTo>
                  <a:pt x="432" y="1261"/>
                  <a:pt x="426" y="1250"/>
                  <a:pt x="432" y="1250"/>
                </a:cubicBezTo>
                <a:cubicBezTo>
                  <a:pt x="409" y="1250"/>
                  <a:pt x="398" y="1211"/>
                  <a:pt x="381" y="1211"/>
                </a:cubicBezTo>
                <a:cubicBezTo>
                  <a:pt x="381" y="1205"/>
                  <a:pt x="383" y="1204"/>
                  <a:pt x="385" y="1204"/>
                </a:cubicBezTo>
                <a:cubicBezTo>
                  <a:pt x="387" y="1204"/>
                  <a:pt x="390" y="1205"/>
                  <a:pt x="392" y="1205"/>
                </a:cubicBezTo>
                <a:cubicBezTo>
                  <a:pt x="398" y="1216"/>
                  <a:pt x="398" y="1222"/>
                  <a:pt x="404" y="1227"/>
                </a:cubicBezTo>
                <a:cubicBezTo>
                  <a:pt x="398" y="1216"/>
                  <a:pt x="404" y="1205"/>
                  <a:pt x="404" y="1205"/>
                </a:cubicBezTo>
                <a:cubicBezTo>
                  <a:pt x="392" y="1199"/>
                  <a:pt x="376" y="1177"/>
                  <a:pt x="364" y="1171"/>
                </a:cubicBezTo>
                <a:cubicBezTo>
                  <a:pt x="370" y="1160"/>
                  <a:pt x="370" y="1155"/>
                  <a:pt x="381" y="1155"/>
                </a:cubicBezTo>
                <a:cubicBezTo>
                  <a:pt x="377" y="1146"/>
                  <a:pt x="373" y="1143"/>
                  <a:pt x="369" y="1143"/>
                </a:cubicBezTo>
                <a:cubicBezTo>
                  <a:pt x="363" y="1143"/>
                  <a:pt x="358" y="1152"/>
                  <a:pt x="354" y="1152"/>
                </a:cubicBezTo>
                <a:cubicBezTo>
                  <a:pt x="351" y="1152"/>
                  <a:pt x="349" y="1149"/>
                  <a:pt x="348" y="1138"/>
                </a:cubicBezTo>
                <a:cubicBezTo>
                  <a:pt x="349" y="1132"/>
                  <a:pt x="351" y="1131"/>
                  <a:pt x="352" y="1131"/>
                </a:cubicBezTo>
                <a:cubicBezTo>
                  <a:pt x="356" y="1131"/>
                  <a:pt x="359" y="1137"/>
                  <a:pt x="360" y="1137"/>
                </a:cubicBezTo>
                <a:cubicBezTo>
                  <a:pt x="361" y="1137"/>
                  <a:pt x="360" y="1135"/>
                  <a:pt x="359" y="1127"/>
                </a:cubicBezTo>
                <a:lnTo>
                  <a:pt x="359" y="1127"/>
                </a:lnTo>
                <a:lnTo>
                  <a:pt x="364" y="1132"/>
                </a:lnTo>
                <a:cubicBezTo>
                  <a:pt x="381" y="1110"/>
                  <a:pt x="348" y="1121"/>
                  <a:pt x="348" y="1099"/>
                </a:cubicBezTo>
                <a:cubicBezTo>
                  <a:pt x="349" y="1098"/>
                  <a:pt x="351" y="1097"/>
                  <a:pt x="352" y="1097"/>
                </a:cubicBezTo>
                <a:cubicBezTo>
                  <a:pt x="356" y="1097"/>
                  <a:pt x="356" y="1103"/>
                  <a:pt x="358" y="1103"/>
                </a:cubicBezTo>
                <a:cubicBezTo>
                  <a:pt x="360" y="1103"/>
                  <a:pt x="361" y="1102"/>
                  <a:pt x="364" y="1099"/>
                </a:cubicBezTo>
                <a:cubicBezTo>
                  <a:pt x="359" y="1076"/>
                  <a:pt x="342" y="1065"/>
                  <a:pt x="348" y="1048"/>
                </a:cubicBezTo>
                <a:lnTo>
                  <a:pt x="353" y="1048"/>
                </a:lnTo>
                <a:cubicBezTo>
                  <a:pt x="353" y="1037"/>
                  <a:pt x="364" y="1015"/>
                  <a:pt x="364" y="998"/>
                </a:cubicBezTo>
                <a:cubicBezTo>
                  <a:pt x="366" y="998"/>
                  <a:pt x="366" y="998"/>
                  <a:pt x="367" y="999"/>
                </a:cubicBezTo>
                <a:lnTo>
                  <a:pt x="367" y="999"/>
                </a:lnTo>
                <a:cubicBezTo>
                  <a:pt x="374" y="983"/>
                  <a:pt x="365" y="991"/>
                  <a:pt x="376" y="975"/>
                </a:cubicBezTo>
                <a:lnTo>
                  <a:pt x="376" y="970"/>
                </a:lnTo>
                <a:cubicBezTo>
                  <a:pt x="364" y="975"/>
                  <a:pt x="353" y="992"/>
                  <a:pt x="359" y="1009"/>
                </a:cubicBezTo>
                <a:cubicBezTo>
                  <a:pt x="358" y="1005"/>
                  <a:pt x="356" y="1004"/>
                  <a:pt x="354" y="1004"/>
                </a:cubicBezTo>
                <a:cubicBezTo>
                  <a:pt x="348" y="1004"/>
                  <a:pt x="339" y="1017"/>
                  <a:pt x="334" y="1017"/>
                </a:cubicBezTo>
                <a:cubicBezTo>
                  <a:pt x="333" y="1017"/>
                  <a:pt x="332" y="1016"/>
                  <a:pt x="331" y="1015"/>
                </a:cubicBezTo>
                <a:lnTo>
                  <a:pt x="331" y="1020"/>
                </a:lnTo>
                <a:cubicBezTo>
                  <a:pt x="308" y="1048"/>
                  <a:pt x="303" y="1099"/>
                  <a:pt x="303" y="1149"/>
                </a:cubicBezTo>
                <a:cubicBezTo>
                  <a:pt x="320" y="1177"/>
                  <a:pt x="308" y="1199"/>
                  <a:pt x="331" y="1227"/>
                </a:cubicBezTo>
                <a:cubicBezTo>
                  <a:pt x="341" y="1227"/>
                  <a:pt x="332" y="1232"/>
                  <a:pt x="345" y="1252"/>
                </a:cubicBezTo>
                <a:lnTo>
                  <a:pt x="345" y="1252"/>
                </a:lnTo>
                <a:cubicBezTo>
                  <a:pt x="345" y="1252"/>
                  <a:pt x="344" y="1252"/>
                  <a:pt x="344" y="1252"/>
                </a:cubicBezTo>
                <a:cubicBezTo>
                  <a:pt x="340" y="1252"/>
                  <a:pt x="338" y="1264"/>
                  <a:pt x="342" y="1272"/>
                </a:cubicBezTo>
                <a:cubicBezTo>
                  <a:pt x="348" y="1272"/>
                  <a:pt x="353" y="1278"/>
                  <a:pt x="353" y="1283"/>
                </a:cubicBezTo>
                <a:cubicBezTo>
                  <a:pt x="353" y="1289"/>
                  <a:pt x="364" y="1328"/>
                  <a:pt x="381" y="1328"/>
                </a:cubicBezTo>
                <a:cubicBezTo>
                  <a:pt x="385" y="1334"/>
                  <a:pt x="386" y="1336"/>
                  <a:pt x="385" y="1336"/>
                </a:cubicBezTo>
                <a:cubicBezTo>
                  <a:pt x="382" y="1336"/>
                  <a:pt x="374" y="1328"/>
                  <a:pt x="370" y="1328"/>
                </a:cubicBezTo>
                <a:lnTo>
                  <a:pt x="370" y="1328"/>
                </a:lnTo>
                <a:cubicBezTo>
                  <a:pt x="370" y="1339"/>
                  <a:pt x="387" y="1334"/>
                  <a:pt x="387" y="1345"/>
                </a:cubicBezTo>
                <a:lnTo>
                  <a:pt x="381" y="1345"/>
                </a:lnTo>
                <a:cubicBezTo>
                  <a:pt x="398" y="1362"/>
                  <a:pt x="409" y="1379"/>
                  <a:pt x="432" y="1395"/>
                </a:cubicBezTo>
                <a:cubicBezTo>
                  <a:pt x="434" y="1393"/>
                  <a:pt x="436" y="1392"/>
                  <a:pt x="438" y="1392"/>
                </a:cubicBezTo>
                <a:cubicBezTo>
                  <a:pt x="447" y="1392"/>
                  <a:pt x="457" y="1408"/>
                  <a:pt x="471" y="1412"/>
                </a:cubicBezTo>
                <a:cubicBezTo>
                  <a:pt x="465" y="1412"/>
                  <a:pt x="482" y="1423"/>
                  <a:pt x="488" y="1429"/>
                </a:cubicBezTo>
                <a:lnTo>
                  <a:pt x="504" y="1429"/>
                </a:lnTo>
                <a:cubicBezTo>
                  <a:pt x="507" y="1428"/>
                  <a:pt x="509" y="1428"/>
                  <a:pt x="510" y="1428"/>
                </a:cubicBezTo>
                <a:cubicBezTo>
                  <a:pt x="520" y="1428"/>
                  <a:pt x="519" y="1441"/>
                  <a:pt x="538" y="1446"/>
                </a:cubicBezTo>
                <a:lnTo>
                  <a:pt x="532" y="1440"/>
                </a:lnTo>
                <a:cubicBezTo>
                  <a:pt x="549" y="1440"/>
                  <a:pt x="577" y="1463"/>
                  <a:pt x="588" y="1474"/>
                </a:cubicBezTo>
                <a:cubicBezTo>
                  <a:pt x="656" y="1474"/>
                  <a:pt x="700" y="1479"/>
                  <a:pt x="756" y="1479"/>
                </a:cubicBezTo>
                <a:cubicBezTo>
                  <a:pt x="807" y="1479"/>
                  <a:pt x="863" y="1468"/>
                  <a:pt x="919" y="1423"/>
                </a:cubicBezTo>
                <a:cubicBezTo>
                  <a:pt x="924" y="1418"/>
                  <a:pt x="913" y="1423"/>
                  <a:pt x="913" y="1412"/>
                </a:cubicBezTo>
                <a:cubicBezTo>
                  <a:pt x="908" y="1412"/>
                  <a:pt x="902" y="1423"/>
                  <a:pt x="896" y="1423"/>
                </a:cubicBezTo>
                <a:cubicBezTo>
                  <a:pt x="902" y="1418"/>
                  <a:pt x="902" y="1407"/>
                  <a:pt x="913" y="1401"/>
                </a:cubicBezTo>
                <a:cubicBezTo>
                  <a:pt x="913" y="1401"/>
                  <a:pt x="913" y="1401"/>
                  <a:pt x="913" y="1407"/>
                </a:cubicBezTo>
                <a:cubicBezTo>
                  <a:pt x="924" y="1401"/>
                  <a:pt x="919" y="1395"/>
                  <a:pt x="930" y="1390"/>
                </a:cubicBezTo>
                <a:cubicBezTo>
                  <a:pt x="941" y="1384"/>
                  <a:pt x="936" y="1384"/>
                  <a:pt x="941" y="1384"/>
                </a:cubicBezTo>
                <a:cubicBezTo>
                  <a:pt x="952" y="1379"/>
                  <a:pt x="958" y="1373"/>
                  <a:pt x="969" y="1367"/>
                </a:cubicBezTo>
                <a:lnTo>
                  <a:pt x="969" y="1367"/>
                </a:lnTo>
                <a:cubicBezTo>
                  <a:pt x="964" y="1373"/>
                  <a:pt x="958" y="1379"/>
                  <a:pt x="952" y="1384"/>
                </a:cubicBezTo>
                <a:cubicBezTo>
                  <a:pt x="957" y="1384"/>
                  <a:pt x="950" y="1397"/>
                  <a:pt x="951" y="1397"/>
                </a:cubicBezTo>
                <a:cubicBezTo>
                  <a:pt x="951" y="1397"/>
                  <a:pt x="952" y="1396"/>
                  <a:pt x="952" y="1395"/>
                </a:cubicBezTo>
                <a:lnTo>
                  <a:pt x="969" y="1373"/>
                </a:lnTo>
                <a:lnTo>
                  <a:pt x="969" y="1379"/>
                </a:lnTo>
                <a:cubicBezTo>
                  <a:pt x="986" y="1373"/>
                  <a:pt x="975" y="1367"/>
                  <a:pt x="992" y="1356"/>
                </a:cubicBezTo>
                <a:cubicBezTo>
                  <a:pt x="986" y="1351"/>
                  <a:pt x="986" y="1356"/>
                  <a:pt x="992" y="1339"/>
                </a:cubicBezTo>
                <a:lnTo>
                  <a:pt x="992" y="1339"/>
                </a:lnTo>
                <a:cubicBezTo>
                  <a:pt x="986" y="1351"/>
                  <a:pt x="980" y="1356"/>
                  <a:pt x="969" y="1367"/>
                </a:cubicBezTo>
                <a:cubicBezTo>
                  <a:pt x="975" y="1345"/>
                  <a:pt x="997" y="1334"/>
                  <a:pt x="1003" y="1328"/>
                </a:cubicBezTo>
                <a:lnTo>
                  <a:pt x="1003" y="1328"/>
                </a:lnTo>
                <a:cubicBezTo>
                  <a:pt x="1008" y="1339"/>
                  <a:pt x="992" y="1351"/>
                  <a:pt x="992" y="1362"/>
                </a:cubicBezTo>
                <a:lnTo>
                  <a:pt x="1003" y="1356"/>
                </a:lnTo>
                <a:lnTo>
                  <a:pt x="997" y="1351"/>
                </a:lnTo>
                <a:cubicBezTo>
                  <a:pt x="1003" y="1351"/>
                  <a:pt x="1008" y="1345"/>
                  <a:pt x="1014" y="1339"/>
                </a:cubicBezTo>
                <a:cubicBezTo>
                  <a:pt x="1014" y="1334"/>
                  <a:pt x="1014" y="1334"/>
                  <a:pt x="1020" y="1328"/>
                </a:cubicBezTo>
                <a:cubicBezTo>
                  <a:pt x="1020" y="1328"/>
                  <a:pt x="1021" y="1328"/>
                  <a:pt x="1021" y="1329"/>
                </a:cubicBezTo>
                <a:lnTo>
                  <a:pt x="1021" y="1329"/>
                </a:lnTo>
                <a:lnTo>
                  <a:pt x="1025" y="1317"/>
                </a:lnTo>
                <a:cubicBezTo>
                  <a:pt x="1027" y="1320"/>
                  <a:pt x="1028" y="1321"/>
                  <a:pt x="1030" y="1321"/>
                </a:cubicBezTo>
                <a:cubicBezTo>
                  <a:pt x="1033" y="1321"/>
                  <a:pt x="1036" y="1316"/>
                  <a:pt x="1040" y="1316"/>
                </a:cubicBezTo>
                <a:cubicBezTo>
                  <a:pt x="1040" y="1316"/>
                  <a:pt x="1041" y="1316"/>
                  <a:pt x="1042" y="1317"/>
                </a:cubicBezTo>
                <a:cubicBezTo>
                  <a:pt x="1070" y="1278"/>
                  <a:pt x="1064" y="1261"/>
                  <a:pt x="1092" y="1227"/>
                </a:cubicBezTo>
                <a:lnTo>
                  <a:pt x="1092" y="1227"/>
                </a:lnTo>
                <a:cubicBezTo>
                  <a:pt x="1092" y="1228"/>
                  <a:pt x="1091" y="1228"/>
                  <a:pt x="1091" y="1228"/>
                </a:cubicBezTo>
                <a:cubicBezTo>
                  <a:pt x="1086" y="1228"/>
                  <a:pt x="1082" y="1209"/>
                  <a:pt x="1087" y="1199"/>
                </a:cubicBezTo>
                <a:cubicBezTo>
                  <a:pt x="1091" y="1195"/>
                  <a:pt x="1092" y="1191"/>
                  <a:pt x="1094" y="1191"/>
                </a:cubicBezTo>
                <a:cubicBezTo>
                  <a:pt x="1095" y="1191"/>
                  <a:pt x="1096" y="1192"/>
                  <a:pt x="1098" y="1194"/>
                </a:cubicBezTo>
                <a:cubicBezTo>
                  <a:pt x="1098" y="1188"/>
                  <a:pt x="1098" y="1183"/>
                  <a:pt x="1098" y="1177"/>
                </a:cubicBezTo>
                <a:cubicBezTo>
                  <a:pt x="1115" y="1160"/>
                  <a:pt x="1109" y="1138"/>
                  <a:pt x="1120" y="1110"/>
                </a:cubicBezTo>
                <a:lnTo>
                  <a:pt x="1126" y="1110"/>
                </a:lnTo>
                <a:cubicBezTo>
                  <a:pt x="1120" y="1099"/>
                  <a:pt x="1120" y="1087"/>
                  <a:pt x="1120" y="1071"/>
                </a:cubicBezTo>
                <a:lnTo>
                  <a:pt x="1126" y="1071"/>
                </a:lnTo>
                <a:cubicBezTo>
                  <a:pt x="1132" y="1048"/>
                  <a:pt x="1109" y="1054"/>
                  <a:pt x="1115" y="1031"/>
                </a:cubicBezTo>
                <a:lnTo>
                  <a:pt x="1115" y="1031"/>
                </a:lnTo>
                <a:cubicBezTo>
                  <a:pt x="1109" y="1031"/>
                  <a:pt x="1104" y="1048"/>
                  <a:pt x="1098" y="1048"/>
                </a:cubicBezTo>
                <a:cubicBezTo>
                  <a:pt x="1103" y="1043"/>
                  <a:pt x="1104" y="1025"/>
                  <a:pt x="1100" y="1025"/>
                </a:cubicBezTo>
                <a:lnTo>
                  <a:pt x="1100" y="1025"/>
                </a:lnTo>
                <a:cubicBezTo>
                  <a:pt x="1099" y="1025"/>
                  <a:pt x="1099" y="1025"/>
                  <a:pt x="1098" y="1026"/>
                </a:cubicBezTo>
                <a:cubicBezTo>
                  <a:pt x="1094" y="1011"/>
                  <a:pt x="1096" y="1008"/>
                  <a:pt x="1097" y="1008"/>
                </a:cubicBezTo>
                <a:lnTo>
                  <a:pt x="1097" y="1008"/>
                </a:lnTo>
                <a:cubicBezTo>
                  <a:pt x="1097" y="1008"/>
                  <a:pt x="1098" y="1009"/>
                  <a:pt x="1098" y="1009"/>
                </a:cubicBezTo>
                <a:lnTo>
                  <a:pt x="1092" y="998"/>
                </a:lnTo>
                <a:cubicBezTo>
                  <a:pt x="1090" y="989"/>
                  <a:pt x="1092" y="987"/>
                  <a:pt x="1097" y="987"/>
                </a:cubicBezTo>
                <a:cubicBezTo>
                  <a:pt x="1100" y="987"/>
                  <a:pt x="1103" y="988"/>
                  <a:pt x="1106" y="990"/>
                </a:cubicBezTo>
                <a:lnTo>
                  <a:pt x="1106" y="990"/>
                </a:lnTo>
                <a:cubicBezTo>
                  <a:pt x="1093" y="978"/>
                  <a:pt x="1098" y="963"/>
                  <a:pt x="1092" y="947"/>
                </a:cubicBezTo>
                <a:lnTo>
                  <a:pt x="1092" y="947"/>
                </a:lnTo>
                <a:lnTo>
                  <a:pt x="1098" y="953"/>
                </a:lnTo>
                <a:cubicBezTo>
                  <a:pt x="1098" y="947"/>
                  <a:pt x="1098" y="936"/>
                  <a:pt x="1092" y="931"/>
                </a:cubicBezTo>
                <a:cubicBezTo>
                  <a:pt x="1081" y="919"/>
                  <a:pt x="1076" y="897"/>
                  <a:pt x="1070" y="880"/>
                </a:cubicBezTo>
                <a:lnTo>
                  <a:pt x="1070" y="880"/>
                </a:lnTo>
                <a:lnTo>
                  <a:pt x="1087" y="886"/>
                </a:lnTo>
                <a:cubicBezTo>
                  <a:pt x="1087" y="882"/>
                  <a:pt x="1086" y="881"/>
                  <a:pt x="1085" y="881"/>
                </a:cubicBezTo>
                <a:cubicBezTo>
                  <a:pt x="1084" y="881"/>
                  <a:pt x="1082" y="882"/>
                  <a:pt x="1079" y="882"/>
                </a:cubicBezTo>
                <a:cubicBezTo>
                  <a:pt x="1078" y="882"/>
                  <a:pt x="1077" y="881"/>
                  <a:pt x="1076" y="880"/>
                </a:cubicBezTo>
                <a:cubicBezTo>
                  <a:pt x="1059" y="863"/>
                  <a:pt x="1064" y="858"/>
                  <a:pt x="1064" y="847"/>
                </a:cubicBezTo>
                <a:cubicBezTo>
                  <a:pt x="1036" y="824"/>
                  <a:pt x="1036" y="774"/>
                  <a:pt x="1003" y="768"/>
                </a:cubicBezTo>
                <a:lnTo>
                  <a:pt x="1008" y="757"/>
                </a:lnTo>
                <a:cubicBezTo>
                  <a:pt x="972" y="741"/>
                  <a:pt x="950" y="700"/>
                  <a:pt x="914" y="700"/>
                </a:cubicBezTo>
                <a:cubicBezTo>
                  <a:pt x="912" y="700"/>
                  <a:pt x="910" y="701"/>
                  <a:pt x="908" y="701"/>
                </a:cubicBezTo>
                <a:cubicBezTo>
                  <a:pt x="896" y="682"/>
                  <a:pt x="888" y="679"/>
                  <a:pt x="881" y="679"/>
                </a:cubicBezTo>
                <a:cubicBezTo>
                  <a:pt x="878" y="679"/>
                  <a:pt x="875" y="680"/>
                  <a:pt x="871" y="680"/>
                </a:cubicBezTo>
                <a:cubicBezTo>
                  <a:pt x="865" y="680"/>
                  <a:pt x="857" y="677"/>
                  <a:pt x="846" y="662"/>
                </a:cubicBezTo>
                <a:lnTo>
                  <a:pt x="846" y="667"/>
                </a:lnTo>
                <a:cubicBezTo>
                  <a:pt x="768" y="628"/>
                  <a:pt x="684" y="595"/>
                  <a:pt x="600" y="578"/>
                </a:cubicBezTo>
                <a:lnTo>
                  <a:pt x="594" y="578"/>
                </a:lnTo>
                <a:cubicBezTo>
                  <a:pt x="594" y="572"/>
                  <a:pt x="594" y="572"/>
                  <a:pt x="600" y="567"/>
                </a:cubicBezTo>
                <a:cubicBezTo>
                  <a:pt x="600" y="572"/>
                  <a:pt x="600" y="572"/>
                  <a:pt x="600" y="578"/>
                </a:cubicBezTo>
                <a:cubicBezTo>
                  <a:pt x="611" y="572"/>
                  <a:pt x="611" y="572"/>
                  <a:pt x="605" y="567"/>
                </a:cubicBezTo>
                <a:cubicBezTo>
                  <a:pt x="605" y="561"/>
                  <a:pt x="611" y="555"/>
                  <a:pt x="611" y="550"/>
                </a:cubicBezTo>
                <a:lnTo>
                  <a:pt x="616" y="555"/>
                </a:lnTo>
                <a:cubicBezTo>
                  <a:pt x="616" y="550"/>
                  <a:pt x="616" y="544"/>
                  <a:pt x="611" y="544"/>
                </a:cubicBezTo>
                <a:cubicBezTo>
                  <a:pt x="616" y="539"/>
                  <a:pt x="616" y="539"/>
                  <a:pt x="616" y="533"/>
                </a:cubicBezTo>
                <a:lnTo>
                  <a:pt x="616" y="533"/>
                </a:lnTo>
                <a:cubicBezTo>
                  <a:pt x="611" y="539"/>
                  <a:pt x="605" y="539"/>
                  <a:pt x="594" y="544"/>
                </a:cubicBezTo>
                <a:cubicBezTo>
                  <a:pt x="611" y="522"/>
                  <a:pt x="616" y="505"/>
                  <a:pt x="633" y="483"/>
                </a:cubicBezTo>
                <a:cubicBezTo>
                  <a:pt x="638" y="487"/>
                  <a:pt x="639" y="495"/>
                  <a:pt x="642" y="495"/>
                </a:cubicBezTo>
                <a:cubicBezTo>
                  <a:pt x="643" y="495"/>
                  <a:pt x="643" y="495"/>
                  <a:pt x="644" y="494"/>
                </a:cubicBezTo>
                <a:cubicBezTo>
                  <a:pt x="650" y="483"/>
                  <a:pt x="644" y="471"/>
                  <a:pt x="639" y="471"/>
                </a:cubicBezTo>
                <a:cubicBezTo>
                  <a:pt x="639" y="466"/>
                  <a:pt x="639" y="466"/>
                  <a:pt x="639" y="460"/>
                </a:cubicBezTo>
                <a:cubicBezTo>
                  <a:pt x="644" y="460"/>
                  <a:pt x="650" y="460"/>
                  <a:pt x="650" y="455"/>
                </a:cubicBezTo>
                <a:cubicBezTo>
                  <a:pt x="650" y="455"/>
                  <a:pt x="656" y="449"/>
                  <a:pt x="656" y="449"/>
                </a:cubicBezTo>
                <a:cubicBezTo>
                  <a:pt x="644" y="443"/>
                  <a:pt x="656" y="421"/>
                  <a:pt x="650" y="415"/>
                </a:cubicBezTo>
                <a:lnTo>
                  <a:pt x="650" y="415"/>
                </a:lnTo>
                <a:cubicBezTo>
                  <a:pt x="650" y="421"/>
                  <a:pt x="650" y="427"/>
                  <a:pt x="650" y="432"/>
                </a:cubicBezTo>
                <a:cubicBezTo>
                  <a:pt x="644" y="421"/>
                  <a:pt x="633" y="410"/>
                  <a:pt x="644" y="404"/>
                </a:cubicBezTo>
                <a:lnTo>
                  <a:pt x="644" y="404"/>
                </a:lnTo>
                <a:cubicBezTo>
                  <a:pt x="644" y="410"/>
                  <a:pt x="645" y="411"/>
                  <a:pt x="646" y="411"/>
                </a:cubicBezTo>
                <a:cubicBezTo>
                  <a:pt x="648" y="411"/>
                  <a:pt x="651" y="405"/>
                  <a:pt x="653" y="405"/>
                </a:cubicBezTo>
                <a:cubicBezTo>
                  <a:pt x="655" y="405"/>
                  <a:pt x="656" y="407"/>
                  <a:pt x="656" y="415"/>
                </a:cubicBezTo>
                <a:cubicBezTo>
                  <a:pt x="672" y="399"/>
                  <a:pt x="650" y="404"/>
                  <a:pt x="656" y="387"/>
                </a:cubicBezTo>
                <a:lnTo>
                  <a:pt x="661" y="371"/>
                </a:lnTo>
                <a:cubicBezTo>
                  <a:pt x="667" y="376"/>
                  <a:pt x="667" y="393"/>
                  <a:pt x="667" y="393"/>
                </a:cubicBezTo>
                <a:lnTo>
                  <a:pt x="667" y="382"/>
                </a:lnTo>
                <a:lnTo>
                  <a:pt x="667" y="382"/>
                </a:lnTo>
                <a:cubicBezTo>
                  <a:pt x="672" y="393"/>
                  <a:pt x="661" y="427"/>
                  <a:pt x="667" y="449"/>
                </a:cubicBezTo>
                <a:lnTo>
                  <a:pt x="678" y="404"/>
                </a:lnTo>
                <a:cubicBezTo>
                  <a:pt x="678" y="348"/>
                  <a:pt x="684" y="270"/>
                  <a:pt x="644" y="236"/>
                </a:cubicBezTo>
                <a:lnTo>
                  <a:pt x="639" y="236"/>
                </a:lnTo>
                <a:lnTo>
                  <a:pt x="633" y="231"/>
                </a:lnTo>
                <a:cubicBezTo>
                  <a:pt x="633" y="214"/>
                  <a:pt x="628" y="197"/>
                  <a:pt x="622" y="180"/>
                </a:cubicBezTo>
                <a:cubicBezTo>
                  <a:pt x="622" y="191"/>
                  <a:pt x="622" y="191"/>
                  <a:pt x="616" y="197"/>
                </a:cubicBezTo>
                <a:cubicBezTo>
                  <a:pt x="611" y="197"/>
                  <a:pt x="605" y="197"/>
                  <a:pt x="600" y="186"/>
                </a:cubicBezTo>
                <a:cubicBezTo>
                  <a:pt x="601" y="184"/>
                  <a:pt x="602" y="184"/>
                  <a:pt x="604" y="184"/>
                </a:cubicBezTo>
                <a:cubicBezTo>
                  <a:pt x="605" y="184"/>
                  <a:pt x="606" y="184"/>
                  <a:pt x="607" y="184"/>
                </a:cubicBezTo>
                <a:cubicBezTo>
                  <a:pt x="609" y="184"/>
                  <a:pt x="611" y="183"/>
                  <a:pt x="611" y="175"/>
                </a:cubicBezTo>
                <a:lnTo>
                  <a:pt x="611" y="175"/>
                </a:lnTo>
                <a:cubicBezTo>
                  <a:pt x="611" y="179"/>
                  <a:pt x="610" y="181"/>
                  <a:pt x="608" y="181"/>
                </a:cubicBezTo>
                <a:cubicBezTo>
                  <a:pt x="606" y="181"/>
                  <a:pt x="603" y="178"/>
                  <a:pt x="600" y="174"/>
                </a:cubicBezTo>
                <a:cubicBezTo>
                  <a:pt x="600" y="163"/>
                  <a:pt x="588" y="152"/>
                  <a:pt x="594" y="152"/>
                </a:cubicBezTo>
                <a:cubicBezTo>
                  <a:pt x="600" y="152"/>
                  <a:pt x="600" y="158"/>
                  <a:pt x="600" y="158"/>
                </a:cubicBezTo>
                <a:cubicBezTo>
                  <a:pt x="600" y="159"/>
                  <a:pt x="601" y="159"/>
                  <a:pt x="601" y="159"/>
                </a:cubicBezTo>
                <a:cubicBezTo>
                  <a:pt x="602" y="159"/>
                  <a:pt x="598" y="151"/>
                  <a:pt x="602" y="151"/>
                </a:cubicBezTo>
                <a:lnTo>
                  <a:pt x="602" y="151"/>
                </a:lnTo>
                <a:cubicBezTo>
                  <a:pt x="602" y="151"/>
                  <a:pt x="604" y="151"/>
                  <a:pt x="605" y="152"/>
                </a:cubicBezTo>
                <a:lnTo>
                  <a:pt x="594" y="141"/>
                </a:lnTo>
                <a:cubicBezTo>
                  <a:pt x="594" y="137"/>
                  <a:pt x="596" y="136"/>
                  <a:pt x="597" y="136"/>
                </a:cubicBezTo>
                <a:cubicBezTo>
                  <a:pt x="600" y="136"/>
                  <a:pt x="602" y="137"/>
                  <a:pt x="604" y="137"/>
                </a:cubicBezTo>
                <a:cubicBezTo>
                  <a:pt x="605" y="137"/>
                  <a:pt x="605" y="137"/>
                  <a:pt x="605" y="135"/>
                </a:cubicBezTo>
                <a:cubicBezTo>
                  <a:pt x="583" y="118"/>
                  <a:pt x="566" y="113"/>
                  <a:pt x="544" y="102"/>
                </a:cubicBezTo>
                <a:cubicBezTo>
                  <a:pt x="547" y="102"/>
                  <a:pt x="552" y="98"/>
                  <a:pt x="555" y="96"/>
                </a:cubicBezTo>
                <a:lnTo>
                  <a:pt x="555" y="96"/>
                </a:lnTo>
                <a:cubicBezTo>
                  <a:pt x="555" y="96"/>
                  <a:pt x="555" y="96"/>
                  <a:pt x="555" y="96"/>
                </a:cubicBezTo>
                <a:cubicBezTo>
                  <a:pt x="556" y="95"/>
                  <a:pt x="556" y="95"/>
                  <a:pt x="556" y="95"/>
                </a:cubicBezTo>
                <a:lnTo>
                  <a:pt x="556" y="95"/>
                </a:lnTo>
                <a:cubicBezTo>
                  <a:pt x="556" y="95"/>
                  <a:pt x="556" y="95"/>
                  <a:pt x="555" y="96"/>
                </a:cubicBezTo>
                <a:lnTo>
                  <a:pt x="555" y="96"/>
                </a:lnTo>
                <a:cubicBezTo>
                  <a:pt x="543" y="79"/>
                  <a:pt x="516" y="79"/>
                  <a:pt x="499" y="68"/>
                </a:cubicBezTo>
                <a:cubicBezTo>
                  <a:pt x="500" y="67"/>
                  <a:pt x="501" y="67"/>
                  <a:pt x="502" y="67"/>
                </a:cubicBezTo>
                <a:cubicBezTo>
                  <a:pt x="507" y="67"/>
                  <a:pt x="511" y="74"/>
                  <a:pt x="516" y="74"/>
                </a:cubicBezTo>
                <a:cubicBezTo>
                  <a:pt x="460" y="29"/>
                  <a:pt x="409" y="18"/>
                  <a:pt x="3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1" name="Google Shape;181;p19"/>
          <p:cNvSpPr/>
          <p:nvPr/>
        </p:nvSpPr>
        <p:spPr>
          <a:xfrm>
            <a:off x="9785866" y="6223467"/>
            <a:ext cx="183010" cy="344127"/>
          </a:xfrm>
          <a:custGeom>
            <a:rect b="b" l="l" r="r" t="t"/>
            <a:pathLst>
              <a:path extrusionOk="0" h="1760" w="936">
                <a:moveTo>
                  <a:pt x="262" y="218"/>
                </a:moveTo>
                <a:cubicBezTo>
                  <a:pt x="263" y="218"/>
                  <a:pt x="263" y="219"/>
                  <a:pt x="264" y="219"/>
                </a:cubicBezTo>
                <a:cubicBezTo>
                  <a:pt x="263" y="218"/>
                  <a:pt x="263" y="218"/>
                  <a:pt x="262" y="218"/>
                </a:cubicBezTo>
                <a:close/>
                <a:moveTo>
                  <a:pt x="135" y="572"/>
                </a:moveTo>
                <a:cubicBezTo>
                  <a:pt x="141" y="583"/>
                  <a:pt x="135" y="583"/>
                  <a:pt x="135" y="589"/>
                </a:cubicBezTo>
                <a:cubicBezTo>
                  <a:pt x="141" y="583"/>
                  <a:pt x="135" y="583"/>
                  <a:pt x="141" y="583"/>
                </a:cubicBezTo>
                <a:lnTo>
                  <a:pt x="135" y="572"/>
                </a:lnTo>
                <a:close/>
                <a:moveTo>
                  <a:pt x="930" y="913"/>
                </a:moveTo>
                <a:cubicBezTo>
                  <a:pt x="925" y="913"/>
                  <a:pt x="908" y="919"/>
                  <a:pt x="914" y="925"/>
                </a:cubicBezTo>
                <a:lnTo>
                  <a:pt x="919" y="925"/>
                </a:lnTo>
                <a:cubicBezTo>
                  <a:pt x="919" y="930"/>
                  <a:pt x="919" y="930"/>
                  <a:pt x="919" y="935"/>
                </a:cubicBezTo>
                <a:lnTo>
                  <a:pt x="919" y="935"/>
                </a:lnTo>
                <a:cubicBezTo>
                  <a:pt x="921" y="932"/>
                  <a:pt x="922" y="930"/>
                  <a:pt x="925" y="930"/>
                </a:cubicBezTo>
                <a:cubicBezTo>
                  <a:pt x="928" y="930"/>
                  <a:pt x="930" y="931"/>
                  <a:pt x="930" y="932"/>
                </a:cubicBezTo>
                <a:lnTo>
                  <a:pt x="930" y="932"/>
                </a:lnTo>
                <a:cubicBezTo>
                  <a:pt x="931" y="929"/>
                  <a:pt x="932" y="927"/>
                  <a:pt x="936" y="925"/>
                </a:cubicBezTo>
                <a:cubicBezTo>
                  <a:pt x="930" y="925"/>
                  <a:pt x="930" y="919"/>
                  <a:pt x="930" y="913"/>
                </a:cubicBezTo>
                <a:close/>
                <a:moveTo>
                  <a:pt x="930" y="932"/>
                </a:moveTo>
                <a:lnTo>
                  <a:pt x="930" y="932"/>
                </a:lnTo>
                <a:cubicBezTo>
                  <a:pt x="930" y="934"/>
                  <a:pt x="930" y="937"/>
                  <a:pt x="930" y="939"/>
                </a:cubicBezTo>
                <a:lnTo>
                  <a:pt x="930" y="939"/>
                </a:lnTo>
                <a:cubicBezTo>
                  <a:pt x="931" y="936"/>
                  <a:pt x="932" y="934"/>
                  <a:pt x="930" y="932"/>
                </a:cubicBezTo>
                <a:close/>
                <a:moveTo>
                  <a:pt x="930" y="939"/>
                </a:moveTo>
                <a:cubicBezTo>
                  <a:pt x="929" y="942"/>
                  <a:pt x="927" y="945"/>
                  <a:pt x="925" y="947"/>
                </a:cubicBezTo>
                <a:cubicBezTo>
                  <a:pt x="929" y="945"/>
                  <a:pt x="930" y="942"/>
                  <a:pt x="930" y="939"/>
                </a:cubicBezTo>
                <a:close/>
                <a:moveTo>
                  <a:pt x="185" y="958"/>
                </a:moveTo>
                <a:cubicBezTo>
                  <a:pt x="185" y="969"/>
                  <a:pt x="197" y="969"/>
                  <a:pt x="202" y="969"/>
                </a:cubicBezTo>
                <a:cubicBezTo>
                  <a:pt x="202" y="958"/>
                  <a:pt x="191" y="958"/>
                  <a:pt x="185" y="958"/>
                </a:cubicBezTo>
                <a:close/>
                <a:moveTo>
                  <a:pt x="887" y="960"/>
                </a:moveTo>
                <a:cubicBezTo>
                  <a:pt x="886" y="963"/>
                  <a:pt x="886" y="966"/>
                  <a:pt x="886" y="969"/>
                </a:cubicBezTo>
                <a:cubicBezTo>
                  <a:pt x="885" y="969"/>
                  <a:pt x="884" y="968"/>
                  <a:pt x="883" y="968"/>
                </a:cubicBezTo>
                <a:cubicBezTo>
                  <a:pt x="878" y="968"/>
                  <a:pt x="874" y="981"/>
                  <a:pt x="869" y="981"/>
                </a:cubicBezTo>
                <a:cubicBezTo>
                  <a:pt x="860" y="963"/>
                  <a:pt x="878" y="966"/>
                  <a:pt x="887" y="960"/>
                </a:cubicBezTo>
                <a:close/>
                <a:moveTo>
                  <a:pt x="908" y="930"/>
                </a:moveTo>
                <a:cubicBezTo>
                  <a:pt x="891" y="936"/>
                  <a:pt x="914" y="941"/>
                  <a:pt x="902" y="947"/>
                </a:cubicBezTo>
                <a:lnTo>
                  <a:pt x="897" y="947"/>
                </a:lnTo>
                <a:cubicBezTo>
                  <a:pt x="895" y="949"/>
                  <a:pt x="893" y="951"/>
                  <a:pt x="891" y="953"/>
                </a:cubicBezTo>
                <a:lnTo>
                  <a:pt x="891" y="953"/>
                </a:lnTo>
                <a:cubicBezTo>
                  <a:pt x="891" y="953"/>
                  <a:pt x="891" y="953"/>
                  <a:pt x="891" y="953"/>
                </a:cubicBezTo>
                <a:cubicBezTo>
                  <a:pt x="880" y="953"/>
                  <a:pt x="886" y="941"/>
                  <a:pt x="886" y="936"/>
                </a:cubicBezTo>
                <a:lnTo>
                  <a:pt x="886" y="936"/>
                </a:lnTo>
                <a:lnTo>
                  <a:pt x="874" y="958"/>
                </a:lnTo>
                <a:cubicBezTo>
                  <a:pt x="871" y="955"/>
                  <a:pt x="866" y="952"/>
                  <a:pt x="862" y="952"/>
                </a:cubicBezTo>
                <a:cubicBezTo>
                  <a:pt x="860" y="952"/>
                  <a:pt x="857" y="953"/>
                  <a:pt x="857" y="958"/>
                </a:cubicBezTo>
                <a:lnTo>
                  <a:pt x="863" y="958"/>
                </a:lnTo>
                <a:cubicBezTo>
                  <a:pt x="852" y="964"/>
                  <a:pt x="863" y="969"/>
                  <a:pt x="852" y="969"/>
                </a:cubicBezTo>
                <a:cubicBezTo>
                  <a:pt x="852" y="969"/>
                  <a:pt x="852" y="964"/>
                  <a:pt x="852" y="964"/>
                </a:cubicBezTo>
                <a:cubicBezTo>
                  <a:pt x="841" y="964"/>
                  <a:pt x="846" y="969"/>
                  <a:pt x="846" y="975"/>
                </a:cubicBezTo>
                <a:cubicBezTo>
                  <a:pt x="837" y="975"/>
                  <a:pt x="839" y="968"/>
                  <a:pt x="837" y="968"/>
                </a:cubicBezTo>
                <a:cubicBezTo>
                  <a:pt x="837" y="968"/>
                  <a:pt x="836" y="968"/>
                  <a:pt x="835" y="969"/>
                </a:cubicBezTo>
                <a:cubicBezTo>
                  <a:pt x="835" y="973"/>
                  <a:pt x="834" y="975"/>
                  <a:pt x="831" y="975"/>
                </a:cubicBezTo>
                <a:cubicBezTo>
                  <a:pt x="829" y="975"/>
                  <a:pt x="826" y="973"/>
                  <a:pt x="823" y="973"/>
                </a:cubicBezTo>
                <a:cubicBezTo>
                  <a:pt x="821" y="973"/>
                  <a:pt x="820" y="974"/>
                  <a:pt x="818" y="975"/>
                </a:cubicBezTo>
                <a:cubicBezTo>
                  <a:pt x="829" y="986"/>
                  <a:pt x="801" y="1003"/>
                  <a:pt x="824" y="1009"/>
                </a:cubicBezTo>
                <a:cubicBezTo>
                  <a:pt x="824" y="1003"/>
                  <a:pt x="829" y="1003"/>
                  <a:pt x="835" y="997"/>
                </a:cubicBezTo>
                <a:lnTo>
                  <a:pt x="829" y="997"/>
                </a:lnTo>
                <a:cubicBezTo>
                  <a:pt x="829" y="991"/>
                  <a:pt x="832" y="989"/>
                  <a:pt x="835" y="989"/>
                </a:cubicBezTo>
                <a:cubicBezTo>
                  <a:pt x="838" y="989"/>
                  <a:pt x="842" y="990"/>
                  <a:pt x="845" y="990"/>
                </a:cubicBezTo>
                <a:cubicBezTo>
                  <a:pt x="848" y="990"/>
                  <a:pt x="850" y="989"/>
                  <a:pt x="852" y="986"/>
                </a:cubicBezTo>
                <a:lnTo>
                  <a:pt x="852" y="986"/>
                </a:lnTo>
                <a:cubicBezTo>
                  <a:pt x="852" y="992"/>
                  <a:pt x="852" y="997"/>
                  <a:pt x="846" y="1003"/>
                </a:cubicBezTo>
                <a:lnTo>
                  <a:pt x="846" y="1003"/>
                </a:lnTo>
                <a:cubicBezTo>
                  <a:pt x="852" y="997"/>
                  <a:pt x="858" y="986"/>
                  <a:pt x="863" y="981"/>
                </a:cubicBezTo>
                <a:lnTo>
                  <a:pt x="880" y="986"/>
                </a:lnTo>
                <a:cubicBezTo>
                  <a:pt x="874" y="981"/>
                  <a:pt x="886" y="981"/>
                  <a:pt x="886" y="975"/>
                </a:cubicBezTo>
                <a:cubicBezTo>
                  <a:pt x="887" y="974"/>
                  <a:pt x="888" y="974"/>
                  <a:pt x="889" y="974"/>
                </a:cubicBezTo>
                <a:lnTo>
                  <a:pt x="889" y="974"/>
                </a:lnTo>
                <a:cubicBezTo>
                  <a:pt x="892" y="974"/>
                  <a:pt x="880" y="987"/>
                  <a:pt x="880" y="992"/>
                </a:cubicBezTo>
                <a:cubicBezTo>
                  <a:pt x="897" y="986"/>
                  <a:pt x="886" y="975"/>
                  <a:pt x="902" y="975"/>
                </a:cubicBezTo>
                <a:lnTo>
                  <a:pt x="902" y="986"/>
                </a:lnTo>
                <a:cubicBezTo>
                  <a:pt x="907" y="986"/>
                  <a:pt x="911" y="979"/>
                  <a:pt x="913" y="979"/>
                </a:cubicBezTo>
                <a:cubicBezTo>
                  <a:pt x="913" y="979"/>
                  <a:pt x="914" y="979"/>
                  <a:pt x="914" y="981"/>
                </a:cubicBezTo>
                <a:cubicBezTo>
                  <a:pt x="914" y="979"/>
                  <a:pt x="914" y="978"/>
                  <a:pt x="913" y="978"/>
                </a:cubicBezTo>
                <a:cubicBezTo>
                  <a:pt x="913" y="978"/>
                  <a:pt x="912" y="981"/>
                  <a:pt x="908" y="981"/>
                </a:cubicBezTo>
                <a:cubicBezTo>
                  <a:pt x="908" y="964"/>
                  <a:pt x="925" y="958"/>
                  <a:pt x="914" y="947"/>
                </a:cubicBezTo>
                <a:lnTo>
                  <a:pt x="908" y="947"/>
                </a:lnTo>
                <a:cubicBezTo>
                  <a:pt x="914" y="944"/>
                  <a:pt x="917" y="939"/>
                  <a:pt x="919" y="936"/>
                </a:cubicBezTo>
                <a:lnTo>
                  <a:pt x="919" y="936"/>
                </a:lnTo>
                <a:cubicBezTo>
                  <a:pt x="919" y="936"/>
                  <a:pt x="919" y="936"/>
                  <a:pt x="919" y="936"/>
                </a:cubicBezTo>
                <a:cubicBezTo>
                  <a:pt x="919" y="936"/>
                  <a:pt x="919" y="935"/>
                  <a:pt x="919" y="935"/>
                </a:cubicBezTo>
                <a:lnTo>
                  <a:pt x="919" y="935"/>
                </a:lnTo>
                <a:cubicBezTo>
                  <a:pt x="919" y="935"/>
                  <a:pt x="919" y="936"/>
                  <a:pt x="919" y="936"/>
                </a:cubicBezTo>
                <a:lnTo>
                  <a:pt x="919" y="936"/>
                </a:lnTo>
                <a:cubicBezTo>
                  <a:pt x="908" y="936"/>
                  <a:pt x="908" y="930"/>
                  <a:pt x="908" y="930"/>
                </a:cubicBezTo>
                <a:close/>
                <a:moveTo>
                  <a:pt x="176" y="1220"/>
                </a:moveTo>
                <a:cubicBezTo>
                  <a:pt x="175" y="1223"/>
                  <a:pt x="177" y="1225"/>
                  <a:pt x="180" y="1227"/>
                </a:cubicBezTo>
                <a:lnTo>
                  <a:pt x="180" y="1227"/>
                </a:lnTo>
                <a:cubicBezTo>
                  <a:pt x="179" y="1225"/>
                  <a:pt x="178" y="1223"/>
                  <a:pt x="176" y="1220"/>
                </a:cubicBezTo>
                <a:close/>
                <a:moveTo>
                  <a:pt x="180" y="1227"/>
                </a:moveTo>
                <a:lnTo>
                  <a:pt x="180" y="1227"/>
                </a:lnTo>
                <a:cubicBezTo>
                  <a:pt x="182" y="1232"/>
                  <a:pt x="185" y="1235"/>
                  <a:pt x="191" y="1238"/>
                </a:cubicBezTo>
                <a:cubicBezTo>
                  <a:pt x="188" y="1233"/>
                  <a:pt x="183" y="1230"/>
                  <a:pt x="180" y="1227"/>
                </a:cubicBezTo>
                <a:close/>
                <a:moveTo>
                  <a:pt x="152" y="1126"/>
                </a:moveTo>
                <a:cubicBezTo>
                  <a:pt x="146" y="1137"/>
                  <a:pt x="157" y="1143"/>
                  <a:pt x="146" y="1149"/>
                </a:cubicBezTo>
                <a:lnTo>
                  <a:pt x="157" y="1160"/>
                </a:lnTo>
                <a:cubicBezTo>
                  <a:pt x="155" y="1163"/>
                  <a:pt x="152" y="1164"/>
                  <a:pt x="149" y="1164"/>
                </a:cubicBezTo>
                <a:cubicBezTo>
                  <a:pt x="146" y="1164"/>
                  <a:pt x="143" y="1163"/>
                  <a:pt x="141" y="1160"/>
                </a:cubicBezTo>
                <a:cubicBezTo>
                  <a:pt x="141" y="1164"/>
                  <a:pt x="141" y="1165"/>
                  <a:pt x="141" y="1169"/>
                </a:cubicBezTo>
                <a:lnTo>
                  <a:pt x="141" y="1169"/>
                </a:lnTo>
                <a:cubicBezTo>
                  <a:pt x="141" y="1168"/>
                  <a:pt x="142" y="1168"/>
                  <a:pt x="142" y="1168"/>
                </a:cubicBezTo>
                <a:cubicBezTo>
                  <a:pt x="147" y="1168"/>
                  <a:pt x="154" y="1171"/>
                  <a:pt x="157" y="1171"/>
                </a:cubicBezTo>
                <a:cubicBezTo>
                  <a:pt x="152" y="1177"/>
                  <a:pt x="157" y="1182"/>
                  <a:pt x="152" y="1188"/>
                </a:cubicBezTo>
                <a:cubicBezTo>
                  <a:pt x="157" y="1205"/>
                  <a:pt x="174" y="1221"/>
                  <a:pt x="169" y="1238"/>
                </a:cubicBezTo>
                <a:cubicBezTo>
                  <a:pt x="172" y="1240"/>
                  <a:pt x="174" y="1241"/>
                  <a:pt x="175" y="1241"/>
                </a:cubicBezTo>
                <a:cubicBezTo>
                  <a:pt x="180" y="1241"/>
                  <a:pt x="170" y="1225"/>
                  <a:pt x="174" y="1216"/>
                </a:cubicBezTo>
                <a:cubicBezTo>
                  <a:pt x="175" y="1217"/>
                  <a:pt x="176" y="1219"/>
                  <a:pt x="176" y="1220"/>
                </a:cubicBezTo>
                <a:lnTo>
                  <a:pt x="176" y="1220"/>
                </a:lnTo>
                <a:cubicBezTo>
                  <a:pt x="177" y="1219"/>
                  <a:pt x="178" y="1218"/>
                  <a:pt x="180" y="1216"/>
                </a:cubicBezTo>
                <a:cubicBezTo>
                  <a:pt x="174" y="1205"/>
                  <a:pt x="191" y="1199"/>
                  <a:pt x="191" y="1193"/>
                </a:cubicBezTo>
                <a:cubicBezTo>
                  <a:pt x="185" y="1188"/>
                  <a:pt x="174" y="1182"/>
                  <a:pt x="174" y="1171"/>
                </a:cubicBezTo>
                <a:lnTo>
                  <a:pt x="174" y="1171"/>
                </a:lnTo>
                <a:lnTo>
                  <a:pt x="185" y="1177"/>
                </a:lnTo>
                <a:cubicBezTo>
                  <a:pt x="185" y="1160"/>
                  <a:pt x="174" y="1165"/>
                  <a:pt x="174" y="1149"/>
                </a:cubicBezTo>
                <a:cubicBezTo>
                  <a:pt x="174" y="1150"/>
                  <a:pt x="174" y="1150"/>
                  <a:pt x="173" y="1150"/>
                </a:cubicBezTo>
                <a:cubicBezTo>
                  <a:pt x="171" y="1150"/>
                  <a:pt x="169" y="1149"/>
                  <a:pt x="166" y="1149"/>
                </a:cubicBezTo>
                <a:cubicBezTo>
                  <a:pt x="165" y="1149"/>
                  <a:pt x="163" y="1150"/>
                  <a:pt x="163" y="1154"/>
                </a:cubicBezTo>
                <a:cubicBezTo>
                  <a:pt x="157" y="1149"/>
                  <a:pt x="157" y="1137"/>
                  <a:pt x="163" y="1126"/>
                </a:cubicBezTo>
                <a:close/>
                <a:moveTo>
                  <a:pt x="460" y="1300"/>
                </a:moveTo>
                <a:cubicBezTo>
                  <a:pt x="449" y="1300"/>
                  <a:pt x="443" y="1300"/>
                  <a:pt x="432" y="1305"/>
                </a:cubicBezTo>
                <a:lnTo>
                  <a:pt x="432" y="1305"/>
                </a:lnTo>
                <a:cubicBezTo>
                  <a:pt x="434" y="1304"/>
                  <a:pt x="436" y="1304"/>
                  <a:pt x="437" y="1304"/>
                </a:cubicBezTo>
                <a:cubicBezTo>
                  <a:pt x="441" y="1304"/>
                  <a:pt x="439" y="1311"/>
                  <a:pt x="443" y="1311"/>
                </a:cubicBezTo>
                <a:cubicBezTo>
                  <a:pt x="443" y="1322"/>
                  <a:pt x="409" y="1328"/>
                  <a:pt x="426" y="1345"/>
                </a:cubicBezTo>
                <a:cubicBezTo>
                  <a:pt x="421" y="1350"/>
                  <a:pt x="421" y="1361"/>
                  <a:pt x="415" y="1367"/>
                </a:cubicBezTo>
                <a:cubicBezTo>
                  <a:pt x="421" y="1367"/>
                  <a:pt x="437" y="1361"/>
                  <a:pt x="443" y="1350"/>
                </a:cubicBezTo>
                <a:lnTo>
                  <a:pt x="432" y="1339"/>
                </a:lnTo>
                <a:cubicBezTo>
                  <a:pt x="437" y="1333"/>
                  <a:pt x="437" y="1328"/>
                  <a:pt x="443" y="1322"/>
                </a:cubicBezTo>
                <a:cubicBezTo>
                  <a:pt x="443" y="1326"/>
                  <a:pt x="446" y="1330"/>
                  <a:pt x="449" y="1330"/>
                </a:cubicBezTo>
                <a:cubicBezTo>
                  <a:pt x="451" y="1330"/>
                  <a:pt x="453" y="1329"/>
                  <a:pt x="454" y="1328"/>
                </a:cubicBezTo>
                <a:lnTo>
                  <a:pt x="449" y="1328"/>
                </a:lnTo>
                <a:cubicBezTo>
                  <a:pt x="454" y="1317"/>
                  <a:pt x="454" y="1311"/>
                  <a:pt x="460" y="1300"/>
                </a:cubicBezTo>
                <a:close/>
                <a:moveTo>
                  <a:pt x="185" y="1378"/>
                </a:moveTo>
                <a:cubicBezTo>
                  <a:pt x="181" y="1380"/>
                  <a:pt x="179" y="1382"/>
                  <a:pt x="178" y="1383"/>
                </a:cubicBezTo>
                <a:lnTo>
                  <a:pt x="178" y="1383"/>
                </a:lnTo>
                <a:cubicBezTo>
                  <a:pt x="178" y="1383"/>
                  <a:pt x="178" y="1383"/>
                  <a:pt x="179" y="1383"/>
                </a:cubicBezTo>
                <a:lnTo>
                  <a:pt x="179" y="1383"/>
                </a:lnTo>
                <a:cubicBezTo>
                  <a:pt x="177" y="1384"/>
                  <a:pt x="176" y="1385"/>
                  <a:pt x="174" y="1387"/>
                </a:cubicBezTo>
                <a:lnTo>
                  <a:pt x="174" y="1387"/>
                </a:lnTo>
                <a:cubicBezTo>
                  <a:pt x="176" y="1386"/>
                  <a:pt x="178" y="1385"/>
                  <a:pt x="180" y="1384"/>
                </a:cubicBezTo>
                <a:cubicBezTo>
                  <a:pt x="180" y="1383"/>
                  <a:pt x="181" y="1382"/>
                  <a:pt x="180" y="1382"/>
                </a:cubicBezTo>
                <a:lnTo>
                  <a:pt x="180" y="1382"/>
                </a:lnTo>
                <a:cubicBezTo>
                  <a:pt x="183" y="1380"/>
                  <a:pt x="185" y="1378"/>
                  <a:pt x="185" y="1378"/>
                </a:cubicBezTo>
                <a:close/>
                <a:moveTo>
                  <a:pt x="174" y="1387"/>
                </a:moveTo>
                <a:cubicBezTo>
                  <a:pt x="166" y="1393"/>
                  <a:pt x="158" y="1401"/>
                  <a:pt x="150" y="1412"/>
                </a:cubicBezTo>
                <a:lnTo>
                  <a:pt x="150" y="1412"/>
                </a:lnTo>
                <a:cubicBezTo>
                  <a:pt x="150" y="1412"/>
                  <a:pt x="151" y="1412"/>
                  <a:pt x="152" y="1412"/>
                </a:cubicBezTo>
                <a:cubicBezTo>
                  <a:pt x="152" y="1412"/>
                  <a:pt x="165" y="1396"/>
                  <a:pt x="174" y="1387"/>
                </a:cubicBezTo>
                <a:close/>
                <a:moveTo>
                  <a:pt x="157" y="1417"/>
                </a:moveTo>
                <a:cubicBezTo>
                  <a:pt x="152" y="1429"/>
                  <a:pt x="157" y="1423"/>
                  <a:pt x="152" y="1429"/>
                </a:cubicBezTo>
                <a:lnTo>
                  <a:pt x="157" y="1417"/>
                </a:lnTo>
                <a:close/>
                <a:moveTo>
                  <a:pt x="277" y="1493"/>
                </a:moveTo>
                <a:lnTo>
                  <a:pt x="277" y="1493"/>
                </a:lnTo>
                <a:cubicBezTo>
                  <a:pt x="276" y="1494"/>
                  <a:pt x="276" y="1495"/>
                  <a:pt x="275" y="1496"/>
                </a:cubicBezTo>
                <a:cubicBezTo>
                  <a:pt x="276" y="1495"/>
                  <a:pt x="277" y="1494"/>
                  <a:pt x="277" y="1493"/>
                </a:cubicBezTo>
                <a:close/>
                <a:moveTo>
                  <a:pt x="253" y="0"/>
                </a:moveTo>
                <a:cubicBezTo>
                  <a:pt x="247" y="6"/>
                  <a:pt x="241" y="17"/>
                  <a:pt x="247" y="28"/>
                </a:cubicBezTo>
                <a:cubicBezTo>
                  <a:pt x="246" y="26"/>
                  <a:pt x="245" y="25"/>
                  <a:pt x="243" y="25"/>
                </a:cubicBezTo>
                <a:cubicBezTo>
                  <a:pt x="238" y="25"/>
                  <a:pt x="230" y="35"/>
                  <a:pt x="223" y="35"/>
                </a:cubicBezTo>
                <a:cubicBezTo>
                  <a:pt x="222" y="35"/>
                  <a:pt x="220" y="35"/>
                  <a:pt x="219" y="34"/>
                </a:cubicBezTo>
                <a:lnTo>
                  <a:pt x="219" y="34"/>
                </a:lnTo>
                <a:lnTo>
                  <a:pt x="225" y="40"/>
                </a:lnTo>
                <a:cubicBezTo>
                  <a:pt x="202" y="56"/>
                  <a:pt x="197" y="84"/>
                  <a:pt x="191" y="112"/>
                </a:cubicBezTo>
                <a:cubicBezTo>
                  <a:pt x="202" y="135"/>
                  <a:pt x="180" y="146"/>
                  <a:pt x="185" y="163"/>
                </a:cubicBezTo>
                <a:cubicBezTo>
                  <a:pt x="202" y="168"/>
                  <a:pt x="191" y="168"/>
                  <a:pt x="191" y="185"/>
                </a:cubicBezTo>
                <a:cubicBezTo>
                  <a:pt x="191" y="182"/>
                  <a:pt x="190" y="180"/>
                  <a:pt x="188" y="180"/>
                </a:cubicBezTo>
                <a:cubicBezTo>
                  <a:pt x="185" y="180"/>
                  <a:pt x="180" y="187"/>
                  <a:pt x="180" y="191"/>
                </a:cubicBezTo>
                <a:cubicBezTo>
                  <a:pt x="180" y="191"/>
                  <a:pt x="185" y="196"/>
                  <a:pt x="185" y="202"/>
                </a:cubicBezTo>
                <a:cubicBezTo>
                  <a:pt x="180" y="202"/>
                  <a:pt x="163" y="224"/>
                  <a:pt x="174" y="230"/>
                </a:cubicBezTo>
                <a:cubicBezTo>
                  <a:pt x="172" y="234"/>
                  <a:pt x="171" y="235"/>
                  <a:pt x="170" y="235"/>
                </a:cubicBezTo>
                <a:cubicBezTo>
                  <a:pt x="169" y="235"/>
                  <a:pt x="169" y="228"/>
                  <a:pt x="169" y="224"/>
                </a:cubicBezTo>
                <a:lnTo>
                  <a:pt x="169" y="224"/>
                </a:lnTo>
                <a:cubicBezTo>
                  <a:pt x="157" y="230"/>
                  <a:pt x="174" y="236"/>
                  <a:pt x="169" y="236"/>
                </a:cubicBezTo>
                <a:lnTo>
                  <a:pt x="163" y="236"/>
                </a:lnTo>
                <a:cubicBezTo>
                  <a:pt x="163" y="252"/>
                  <a:pt x="157" y="258"/>
                  <a:pt x="157" y="275"/>
                </a:cubicBezTo>
                <a:cubicBezTo>
                  <a:pt x="169" y="280"/>
                  <a:pt x="163" y="292"/>
                  <a:pt x="163" y="303"/>
                </a:cubicBezTo>
                <a:cubicBezTo>
                  <a:pt x="163" y="302"/>
                  <a:pt x="163" y="301"/>
                  <a:pt x="162" y="301"/>
                </a:cubicBezTo>
                <a:cubicBezTo>
                  <a:pt x="161" y="301"/>
                  <a:pt x="157" y="310"/>
                  <a:pt x="157" y="314"/>
                </a:cubicBezTo>
                <a:lnTo>
                  <a:pt x="163" y="325"/>
                </a:lnTo>
                <a:cubicBezTo>
                  <a:pt x="174" y="331"/>
                  <a:pt x="157" y="336"/>
                  <a:pt x="163" y="348"/>
                </a:cubicBezTo>
                <a:lnTo>
                  <a:pt x="163" y="342"/>
                </a:lnTo>
                <a:lnTo>
                  <a:pt x="163" y="342"/>
                </a:lnTo>
                <a:cubicBezTo>
                  <a:pt x="169" y="353"/>
                  <a:pt x="157" y="370"/>
                  <a:pt x="152" y="381"/>
                </a:cubicBezTo>
                <a:cubicBezTo>
                  <a:pt x="169" y="454"/>
                  <a:pt x="124" y="493"/>
                  <a:pt x="124" y="572"/>
                </a:cubicBezTo>
                <a:cubicBezTo>
                  <a:pt x="125" y="573"/>
                  <a:pt x="126" y="573"/>
                  <a:pt x="127" y="573"/>
                </a:cubicBezTo>
                <a:cubicBezTo>
                  <a:pt x="129" y="573"/>
                  <a:pt x="130" y="570"/>
                  <a:pt x="132" y="570"/>
                </a:cubicBezTo>
                <a:cubicBezTo>
                  <a:pt x="133" y="570"/>
                  <a:pt x="134" y="571"/>
                  <a:pt x="135" y="572"/>
                </a:cubicBezTo>
                <a:lnTo>
                  <a:pt x="141" y="572"/>
                </a:lnTo>
                <a:cubicBezTo>
                  <a:pt x="141" y="572"/>
                  <a:pt x="141" y="566"/>
                  <a:pt x="141" y="560"/>
                </a:cubicBezTo>
                <a:cubicBezTo>
                  <a:pt x="141" y="566"/>
                  <a:pt x="152" y="572"/>
                  <a:pt x="146" y="577"/>
                </a:cubicBezTo>
                <a:cubicBezTo>
                  <a:pt x="146" y="583"/>
                  <a:pt x="146" y="583"/>
                  <a:pt x="146" y="589"/>
                </a:cubicBezTo>
                <a:cubicBezTo>
                  <a:pt x="141" y="594"/>
                  <a:pt x="146" y="594"/>
                  <a:pt x="141" y="594"/>
                </a:cubicBezTo>
                <a:lnTo>
                  <a:pt x="135" y="617"/>
                </a:lnTo>
                <a:cubicBezTo>
                  <a:pt x="146" y="628"/>
                  <a:pt x="129" y="639"/>
                  <a:pt x="129" y="645"/>
                </a:cubicBezTo>
                <a:cubicBezTo>
                  <a:pt x="124" y="639"/>
                  <a:pt x="129" y="628"/>
                  <a:pt x="118" y="622"/>
                </a:cubicBezTo>
                <a:lnTo>
                  <a:pt x="113" y="628"/>
                </a:lnTo>
                <a:lnTo>
                  <a:pt x="118" y="633"/>
                </a:lnTo>
                <a:lnTo>
                  <a:pt x="118" y="645"/>
                </a:lnTo>
                <a:cubicBezTo>
                  <a:pt x="118" y="645"/>
                  <a:pt x="124" y="645"/>
                  <a:pt x="118" y="650"/>
                </a:cubicBezTo>
                <a:lnTo>
                  <a:pt x="113" y="650"/>
                </a:lnTo>
                <a:lnTo>
                  <a:pt x="118" y="656"/>
                </a:lnTo>
                <a:cubicBezTo>
                  <a:pt x="117" y="655"/>
                  <a:pt x="116" y="654"/>
                  <a:pt x="115" y="654"/>
                </a:cubicBezTo>
                <a:cubicBezTo>
                  <a:pt x="112" y="654"/>
                  <a:pt x="112" y="661"/>
                  <a:pt x="107" y="661"/>
                </a:cubicBezTo>
                <a:cubicBezTo>
                  <a:pt x="101" y="689"/>
                  <a:pt x="113" y="695"/>
                  <a:pt x="101" y="717"/>
                </a:cubicBezTo>
                <a:cubicBezTo>
                  <a:pt x="102" y="717"/>
                  <a:pt x="103" y="716"/>
                  <a:pt x="104" y="716"/>
                </a:cubicBezTo>
                <a:cubicBezTo>
                  <a:pt x="108" y="716"/>
                  <a:pt x="113" y="729"/>
                  <a:pt x="113" y="734"/>
                </a:cubicBezTo>
                <a:cubicBezTo>
                  <a:pt x="110" y="737"/>
                  <a:pt x="108" y="738"/>
                  <a:pt x="108" y="738"/>
                </a:cubicBezTo>
                <a:cubicBezTo>
                  <a:pt x="107" y="738"/>
                  <a:pt x="107" y="737"/>
                  <a:pt x="107" y="734"/>
                </a:cubicBezTo>
                <a:lnTo>
                  <a:pt x="107" y="745"/>
                </a:lnTo>
                <a:cubicBezTo>
                  <a:pt x="96" y="757"/>
                  <a:pt x="101" y="768"/>
                  <a:pt x="96" y="785"/>
                </a:cubicBezTo>
                <a:lnTo>
                  <a:pt x="90" y="785"/>
                </a:lnTo>
                <a:cubicBezTo>
                  <a:pt x="96" y="790"/>
                  <a:pt x="96" y="796"/>
                  <a:pt x="96" y="807"/>
                </a:cubicBezTo>
                <a:lnTo>
                  <a:pt x="90" y="801"/>
                </a:lnTo>
                <a:lnTo>
                  <a:pt x="90" y="801"/>
                </a:lnTo>
                <a:cubicBezTo>
                  <a:pt x="79" y="813"/>
                  <a:pt x="101" y="813"/>
                  <a:pt x="96" y="829"/>
                </a:cubicBezTo>
                <a:cubicBezTo>
                  <a:pt x="107" y="829"/>
                  <a:pt x="113" y="818"/>
                  <a:pt x="118" y="818"/>
                </a:cubicBezTo>
                <a:lnTo>
                  <a:pt x="118" y="818"/>
                </a:lnTo>
                <a:cubicBezTo>
                  <a:pt x="113" y="824"/>
                  <a:pt x="107" y="835"/>
                  <a:pt x="113" y="835"/>
                </a:cubicBezTo>
                <a:cubicBezTo>
                  <a:pt x="115" y="841"/>
                  <a:pt x="115" y="842"/>
                  <a:pt x="115" y="842"/>
                </a:cubicBezTo>
                <a:cubicBezTo>
                  <a:pt x="114" y="842"/>
                  <a:pt x="113" y="841"/>
                  <a:pt x="113" y="841"/>
                </a:cubicBezTo>
                <a:lnTo>
                  <a:pt x="113" y="841"/>
                </a:lnTo>
                <a:lnTo>
                  <a:pt x="118" y="852"/>
                </a:lnTo>
                <a:cubicBezTo>
                  <a:pt x="117" y="853"/>
                  <a:pt x="115" y="854"/>
                  <a:pt x="113" y="854"/>
                </a:cubicBezTo>
                <a:cubicBezTo>
                  <a:pt x="109" y="854"/>
                  <a:pt x="105" y="850"/>
                  <a:pt x="101" y="846"/>
                </a:cubicBezTo>
                <a:lnTo>
                  <a:pt x="101" y="846"/>
                </a:lnTo>
                <a:cubicBezTo>
                  <a:pt x="107" y="857"/>
                  <a:pt x="101" y="869"/>
                  <a:pt x="101" y="874"/>
                </a:cubicBezTo>
                <a:lnTo>
                  <a:pt x="96" y="874"/>
                </a:lnTo>
                <a:lnTo>
                  <a:pt x="90" y="885"/>
                </a:lnTo>
                <a:cubicBezTo>
                  <a:pt x="96" y="891"/>
                  <a:pt x="96" y="902"/>
                  <a:pt x="96" y="913"/>
                </a:cubicBezTo>
                <a:lnTo>
                  <a:pt x="85" y="908"/>
                </a:lnTo>
                <a:cubicBezTo>
                  <a:pt x="82" y="911"/>
                  <a:pt x="82" y="911"/>
                  <a:pt x="83" y="911"/>
                </a:cubicBezTo>
                <a:cubicBezTo>
                  <a:pt x="85" y="911"/>
                  <a:pt x="87" y="911"/>
                  <a:pt x="90" y="913"/>
                </a:cubicBezTo>
                <a:cubicBezTo>
                  <a:pt x="90" y="925"/>
                  <a:pt x="85" y="925"/>
                  <a:pt x="79" y="930"/>
                </a:cubicBezTo>
                <a:cubicBezTo>
                  <a:pt x="90" y="953"/>
                  <a:pt x="57" y="969"/>
                  <a:pt x="73" y="986"/>
                </a:cubicBezTo>
                <a:lnTo>
                  <a:pt x="62" y="986"/>
                </a:lnTo>
                <a:cubicBezTo>
                  <a:pt x="79" y="1009"/>
                  <a:pt x="57" y="1031"/>
                  <a:pt x="73" y="1053"/>
                </a:cubicBezTo>
                <a:cubicBezTo>
                  <a:pt x="45" y="1076"/>
                  <a:pt x="90" y="1070"/>
                  <a:pt x="68" y="1093"/>
                </a:cubicBezTo>
                <a:lnTo>
                  <a:pt x="73" y="1093"/>
                </a:lnTo>
                <a:cubicBezTo>
                  <a:pt x="62" y="1177"/>
                  <a:pt x="40" y="1261"/>
                  <a:pt x="45" y="1333"/>
                </a:cubicBezTo>
                <a:lnTo>
                  <a:pt x="40" y="1333"/>
                </a:lnTo>
                <a:lnTo>
                  <a:pt x="34" y="1367"/>
                </a:lnTo>
                <a:lnTo>
                  <a:pt x="29" y="1423"/>
                </a:lnTo>
                <a:cubicBezTo>
                  <a:pt x="29" y="1462"/>
                  <a:pt x="23" y="1501"/>
                  <a:pt x="17" y="1535"/>
                </a:cubicBezTo>
                <a:lnTo>
                  <a:pt x="1" y="1759"/>
                </a:lnTo>
                <a:cubicBezTo>
                  <a:pt x="62" y="1697"/>
                  <a:pt x="118" y="1641"/>
                  <a:pt x="180" y="1585"/>
                </a:cubicBezTo>
                <a:cubicBezTo>
                  <a:pt x="197" y="1563"/>
                  <a:pt x="185" y="1557"/>
                  <a:pt x="197" y="1541"/>
                </a:cubicBezTo>
                <a:cubicBezTo>
                  <a:pt x="201" y="1536"/>
                  <a:pt x="209" y="1528"/>
                  <a:pt x="212" y="1528"/>
                </a:cubicBezTo>
                <a:cubicBezTo>
                  <a:pt x="213" y="1528"/>
                  <a:pt x="213" y="1528"/>
                  <a:pt x="213" y="1529"/>
                </a:cubicBezTo>
                <a:cubicBezTo>
                  <a:pt x="208" y="1546"/>
                  <a:pt x="213" y="1546"/>
                  <a:pt x="208" y="1552"/>
                </a:cubicBezTo>
                <a:cubicBezTo>
                  <a:pt x="225" y="1535"/>
                  <a:pt x="253" y="1518"/>
                  <a:pt x="264" y="1501"/>
                </a:cubicBezTo>
                <a:lnTo>
                  <a:pt x="247" y="1501"/>
                </a:lnTo>
                <a:cubicBezTo>
                  <a:pt x="253" y="1496"/>
                  <a:pt x="264" y="1490"/>
                  <a:pt x="269" y="1485"/>
                </a:cubicBezTo>
                <a:cubicBezTo>
                  <a:pt x="269" y="1489"/>
                  <a:pt x="276" y="1490"/>
                  <a:pt x="277" y="1493"/>
                </a:cubicBezTo>
                <a:lnTo>
                  <a:pt x="277" y="1493"/>
                </a:lnTo>
                <a:cubicBezTo>
                  <a:pt x="282" y="1484"/>
                  <a:pt x="287" y="1478"/>
                  <a:pt x="292" y="1473"/>
                </a:cubicBezTo>
                <a:cubicBezTo>
                  <a:pt x="292" y="1473"/>
                  <a:pt x="297" y="1473"/>
                  <a:pt x="297" y="1468"/>
                </a:cubicBezTo>
                <a:cubicBezTo>
                  <a:pt x="300" y="1468"/>
                  <a:pt x="303" y="1469"/>
                  <a:pt x="306" y="1469"/>
                </a:cubicBezTo>
                <a:cubicBezTo>
                  <a:pt x="309" y="1469"/>
                  <a:pt x="311" y="1468"/>
                  <a:pt x="314" y="1462"/>
                </a:cubicBezTo>
                <a:cubicBezTo>
                  <a:pt x="309" y="1445"/>
                  <a:pt x="320" y="1417"/>
                  <a:pt x="325" y="1401"/>
                </a:cubicBezTo>
                <a:lnTo>
                  <a:pt x="337" y="1395"/>
                </a:lnTo>
                <a:lnTo>
                  <a:pt x="337" y="1395"/>
                </a:lnTo>
                <a:cubicBezTo>
                  <a:pt x="325" y="1406"/>
                  <a:pt x="342" y="1406"/>
                  <a:pt x="331" y="1412"/>
                </a:cubicBezTo>
                <a:cubicBezTo>
                  <a:pt x="342" y="1412"/>
                  <a:pt x="348" y="1395"/>
                  <a:pt x="359" y="1389"/>
                </a:cubicBezTo>
                <a:cubicBezTo>
                  <a:pt x="353" y="1389"/>
                  <a:pt x="353" y="1384"/>
                  <a:pt x="353" y="1384"/>
                </a:cubicBezTo>
                <a:cubicBezTo>
                  <a:pt x="356" y="1381"/>
                  <a:pt x="359" y="1381"/>
                  <a:pt x="363" y="1381"/>
                </a:cubicBezTo>
                <a:cubicBezTo>
                  <a:pt x="366" y="1381"/>
                  <a:pt x="370" y="1381"/>
                  <a:pt x="376" y="1378"/>
                </a:cubicBezTo>
                <a:lnTo>
                  <a:pt x="376" y="1378"/>
                </a:lnTo>
                <a:lnTo>
                  <a:pt x="370" y="1389"/>
                </a:lnTo>
                <a:cubicBezTo>
                  <a:pt x="381" y="1389"/>
                  <a:pt x="376" y="1378"/>
                  <a:pt x="381" y="1378"/>
                </a:cubicBezTo>
                <a:cubicBezTo>
                  <a:pt x="385" y="1378"/>
                  <a:pt x="391" y="1376"/>
                  <a:pt x="395" y="1376"/>
                </a:cubicBezTo>
                <a:cubicBezTo>
                  <a:pt x="397" y="1376"/>
                  <a:pt x="398" y="1376"/>
                  <a:pt x="398" y="1378"/>
                </a:cubicBezTo>
                <a:cubicBezTo>
                  <a:pt x="404" y="1367"/>
                  <a:pt x="409" y="1367"/>
                  <a:pt x="415" y="1356"/>
                </a:cubicBezTo>
                <a:cubicBezTo>
                  <a:pt x="398" y="1356"/>
                  <a:pt x="409" y="1345"/>
                  <a:pt x="409" y="1345"/>
                </a:cubicBezTo>
                <a:lnTo>
                  <a:pt x="409" y="1345"/>
                </a:lnTo>
                <a:lnTo>
                  <a:pt x="398" y="1356"/>
                </a:lnTo>
                <a:cubicBezTo>
                  <a:pt x="402" y="1353"/>
                  <a:pt x="404" y="1352"/>
                  <a:pt x="405" y="1352"/>
                </a:cubicBezTo>
                <a:lnTo>
                  <a:pt x="405" y="1352"/>
                </a:lnTo>
                <a:cubicBezTo>
                  <a:pt x="406" y="1352"/>
                  <a:pt x="395" y="1363"/>
                  <a:pt x="404" y="1367"/>
                </a:cubicBezTo>
                <a:cubicBezTo>
                  <a:pt x="395" y="1367"/>
                  <a:pt x="397" y="1353"/>
                  <a:pt x="392" y="1353"/>
                </a:cubicBezTo>
                <a:cubicBezTo>
                  <a:pt x="391" y="1353"/>
                  <a:pt x="389" y="1354"/>
                  <a:pt x="387" y="1356"/>
                </a:cubicBezTo>
                <a:cubicBezTo>
                  <a:pt x="398" y="1339"/>
                  <a:pt x="404" y="1339"/>
                  <a:pt x="415" y="1322"/>
                </a:cubicBezTo>
                <a:lnTo>
                  <a:pt x="415" y="1322"/>
                </a:lnTo>
                <a:cubicBezTo>
                  <a:pt x="414" y="1323"/>
                  <a:pt x="413" y="1324"/>
                  <a:pt x="413" y="1324"/>
                </a:cubicBezTo>
                <a:cubicBezTo>
                  <a:pt x="411" y="1324"/>
                  <a:pt x="413" y="1317"/>
                  <a:pt x="404" y="1317"/>
                </a:cubicBezTo>
                <a:cubicBezTo>
                  <a:pt x="408" y="1313"/>
                  <a:pt x="409" y="1312"/>
                  <a:pt x="411" y="1312"/>
                </a:cubicBezTo>
                <a:cubicBezTo>
                  <a:pt x="413" y="1312"/>
                  <a:pt x="413" y="1317"/>
                  <a:pt x="421" y="1317"/>
                </a:cubicBezTo>
                <a:cubicBezTo>
                  <a:pt x="426" y="1311"/>
                  <a:pt x="432" y="1317"/>
                  <a:pt x="432" y="1305"/>
                </a:cubicBezTo>
                <a:cubicBezTo>
                  <a:pt x="432" y="1294"/>
                  <a:pt x="437" y="1294"/>
                  <a:pt x="443" y="1294"/>
                </a:cubicBezTo>
                <a:lnTo>
                  <a:pt x="449" y="1289"/>
                </a:lnTo>
                <a:cubicBezTo>
                  <a:pt x="450" y="1288"/>
                  <a:pt x="452" y="1287"/>
                  <a:pt x="453" y="1287"/>
                </a:cubicBezTo>
                <a:cubicBezTo>
                  <a:pt x="458" y="1287"/>
                  <a:pt x="457" y="1295"/>
                  <a:pt x="462" y="1295"/>
                </a:cubicBezTo>
                <a:cubicBezTo>
                  <a:pt x="463" y="1295"/>
                  <a:pt x="464" y="1295"/>
                  <a:pt x="465" y="1294"/>
                </a:cubicBezTo>
                <a:cubicBezTo>
                  <a:pt x="477" y="1294"/>
                  <a:pt x="471" y="1283"/>
                  <a:pt x="482" y="1283"/>
                </a:cubicBezTo>
                <a:cubicBezTo>
                  <a:pt x="488" y="1277"/>
                  <a:pt x="493" y="1272"/>
                  <a:pt x="493" y="1266"/>
                </a:cubicBezTo>
                <a:cubicBezTo>
                  <a:pt x="493" y="1266"/>
                  <a:pt x="493" y="1261"/>
                  <a:pt x="499" y="1255"/>
                </a:cubicBezTo>
                <a:cubicBezTo>
                  <a:pt x="499" y="1250"/>
                  <a:pt x="499" y="1242"/>
                  <a:pt x="508" y="1242"/>
                </a:cubicBezTo>
                <a:cubicBezTo>
                  <a:pt x="510" y="1242"/>
                  <a:pt x="513" y="1243"/>
                  <a:pt x="516" y="1244"/>
                </a:cubicBezTo>
                <a:cubicBezTo>
                  <a:pt x="519" y="1241"/>
                  <a:pt x="523" y="1240"/>
                  <a:pt x="526" y="1240"/>
                </a:cubicBezTo>
                <a:cubicBezTo>
                  <a:pt x="530" y="1240"/>
                  <a:pt x="533" y="1241"/>
                  <a:pt x="533" y="1244"/>
                </a:cubicBezTo>
                <a:lnTo>
                  <a:pt x="544" y="1233"/>
                </a:lnTo>
                <a:lnTo>
                  <a:pt x="549" y="1244"/>
                </a:lnTo>
                <a:cubicBezTo>
                  <a:pt x="561" y="1233"/>
                  <a:pt x="555" y="1227"/>
                  <a:pt x="555" y="1216"/>
                </a:cubicBezTo>
                <a:cubicBezTo>
                  <a:pt x="572" y="1216"/>
                  <a:pt x="583" y="1199"/>
                  <a:pt x="583" y="1193"/>
                </a:cubicBezTo>
                <a:lnTo>
                  <a:pt x="583" y="1193"/>
                </a:lnTo>
                <a:cubicBezTo>
                  <a:pt x="572" y="1199"/>
                  <a:pt x="566" y="1205"/>
                  <a:pt x="555" y="1205"/>
                </a:cubicBezTo>
                <a:cubicBezTo>
                  <a:pt x="561" y="1210"/>
                  <a:pt x="561" y="1210"/>
                  <a:pt x="561" y="1210"/>
                </a:cubicBezTo>
                <a:cubicBezTo>
                  <a:pt x="561" y="1213"/>
                  <a:pt x="559" y="1214"/>
                  <a:pt x="557" y="1214"/>
                </a:cubicBezTo>
                <a:cubicBezTo>
                  <a:pt x="555" y="1214"/>
                  <a:pt x="552" y="1213"/>
                  <a:pt x="549" y="1210"/>
                </a:cubicBezTo>
                <a:cubicBezTo>
                  <a:pt x="549" y="1199"/>
                  <a:pt x="583" y="1199"/>
                  <a:pt x="572" y="1193"/>
                </a:cubicBezTo>
                <a:cubicBezTo>
                  <a:pt x="574" y="1189"/>
                  <a:pt x="576" y="1187"/>
                  <a:pt x="577" y="1187"/>
                </a:cubicBezTo>
                <a:cubicBezTo>
                  <a:pt x="578" y="1187"/>
                  <a:pt x="580" y="1190"/>
                  <a:pt x="583" y="1193"/>
                </a:cubicBezTo>
                <a:cubicBezTo>
                  <a:pt x="583" y="1193"/>
                  <a:pt x="589" y="1193"/>
                  <a:pt x="589" y="1188"/>
                </a:cubicBezTo>
                <a:lnTo>
                  <a:pt x="583" y="1188"/>
                </a:lnTo>
                <a:cubicBezTo>
                  <a:pt x="594" y="1182"/>
                  <a:pt x="589" y="1182"/>
                  <a:pt x="594" y="1177"/>
                </a:cubicBezTo>
                <a:cubicBezTo>
                  <a:pt x="594" y="1171"/>
                  <a:pt x="600" y="1171"/>
                  <a:pt x="600" y="1171"/>
                </a:cubicBezTo>
                <a:lnTo>
                  <a:pt x="600" y="1171"/>
                </a:lnTo>
                <a:cubicBezTo>
                  <a:pt x="600" y="1171"/>
                  <a:pt x="600" y="1177"/>
                  <a:pt x="594" y="1177"/>
                </a:cubicBezTo>
                <a:lnTo>
                  <a:pt x="600" y="1177"/>
                </a:lnTo>
                <a:cubicBezTo>
                  <a:pt x="601" y="1177"/>
                  <a:pt x="603" y="1178"/>
                  <a:pt x="604" y="1178"/>
                </a:cubicBezTo>
                <a:cubicBezTo>
                  <a:pt x="610" y="1178"/>
                  <a:pt x="607" y="1165"/>
                  <a:pt x="617" y="1160"/>
                </a:cubicBezTo>
                <a:cubicBezTo>
                  <a:pt x="617" y="1160"/>
                  <a:pt x="617" y="1165"/>
                  <a:pt x="617" y="1165"/>
                </a:cubicBezTo>
                <a:cubicBezTo>
                  <a:pt x="619" y="1165"/>
                  <a:pt x="624" y="1167"/>
                  <a:pt x="627" y="1167"/>
                </a:cubicBezTo>
                <a:cubicBezTo>
                  <a:pt x="631" y="1167"/>
                  <a:pt x="633" y="1165"/>
                  <a:pt x="633" y="1160"/>
                </a:cubicBezTo>
                <a:cubicBezTo>
                  <a:pt x="633" y="1160"/>
                  <a:pt x="633" y="1160"/>
                  <a:pt x="633" y="1154"/>
                </a:cubicBezTo>
                <a:cubicBezTo>
                  <a:pt x="633" y="1154"/>
                  <a:pt x="633" y="1149"/>
                  <a:pt x="639" y="1149"/>
                </a:cubicBezTo>
                <a:lnTo>
                  <a:pt x="650" y="1143"/>
                </a:lnTo>
                <a:cubicBezTo>
                  <a:pt x="650" y="1143"/>
                  <a:pt x="656" y="1143"/>
                  <a:pt x="656" y="1137"/>
                </a:cubicBezTo>
                <a:cubicBezTo>
                  <a:pt x="656" y="1135"/>
                  <a:pt x="657" y="1133"/>
                  <a:pt x="658" y="1133"/>
                </a:cubicBezTo>
                <a:lnTo>
                  <a:pt x="658" y="1133"/>
                </a:lnTo>
                <a:cubicBezTo>
                  <a:pt x="659" y="1133"/>
                  <a:pt x="659" y="1135"/>
                  <a:pt x="656" y="1137"/>
                </a:cubicBezTo>
                <a:lnTo>
                  <a:pt x="667" y="1137"/>
                </a:lnTo>
                <a:cubicBezTo>
                  <a:pt x="670" y="1138"/>
                  <a:pt x="672" y="1138"/>
                  <a:pt x="674" y="1138"/>
                </a:cubicBezTo>
                <a:cubicBezTo>
                  <a:pt x="689" y="1138"/>
                  <a:pt x="686" y="1121"/>
                  <a:pt x="706" y="1121"/>
                </a:cubicBezTo>
                <a:cubicBezTo>
                  <a:pt x="706" y="1109"/>
                  <a:pt x="695" y="1115"/>
                  <a:pt x="695" y="1109"/>
                </a:cubicBezTo>
                <a:cubicBezTo>
                  <a:pt x="695" y="1104"/>
                  <a:pt x="701" y="1093"/>
                  <a:pt x="706" y="1087"/>
                </a:cubicBezTo>
                <a:cubicBezTo>
                  <a:pt x="717" y="1093"/>
                  <a:pt x="740" y="1087"/>
                  <a:pt x="745" y="1098"/>
                </a:cubicBezTo>
                <a:cubicBezTo>
                  <a:pt x="757" y="1093"/>
                  <a:pt x="734" y="1093"/>
                  <a:pt x="740" y="1087"/>
                </a:cubicBezTo>
                <a:cubicBezTo>
                  <a:pt x="740" y="1087"/>
                  <a:pt x="729" y="1087"/>
                  <a:pt x="729" y="1081"/>
                </a:cubicBezTo>
                <a:cubicBezTo>
                  <a:pt x="723" y="1076"/>
                  <a:pt x="734" y="1070"/>
                  <a:pt x="734" y="1070"/>
                </a:cubicBezTo>
                <a:lnTo>
                  <a:pt x="740" y="1076"/>
                </a:lnTo>
                <a:cubicBezTo>
                  <a:pt x="751" y="1065"/>
                  <a:pt x="740" y="1053"/>
                  <a:pt x="740" y="1042"/>
                </a:cubicBezTo>
                <a:cubicBezTo>
                  <a:pt x="751" y="1042"/>
                  <a:pt x="751" y="1053"/>
                  <a:pt x="757" y="1059"/>
                </a:cubicBezTo>
                <a:lnTo>
                  <a:pt x="768" y="1048"/>
                </a:lnTo>
                <a:lnTo>
                  <a:pt x="773" y="1053"/>
                </a:lnTo>
                <a:cubicBezTo>
                  <a:pt x="779" y="1048"/>
                  <a:pt x="773" y="1042"/>
                  <a:pt x="785" y="1042"/>
                </a:cubicBezTo>
                <a:cubicBezTo>
                  <a:pt x="785" y="1044"/>
                  <a:pt x="786" y="1044"/>
                  <a:pt x="787" y="1044"/>
                </a:cubicBezTo>
                <a:cubicBezTo>
                  <a:pt x="789" y="1044"/>
                  <a:pt x="791" y="1044"/>
                  <a:pt x="793" y="1044"/>
                </a:cubicBezTo>
                <a:cubicBezTo>
                  <a:pt x="797" y="1044"/>
                  <a:pt x="801" y="1045"/>
                  <a:pt x="801" y="1053"/>
                </a:cubicBezTo>
                <a:cubicBezTo>
                  <a:pt x="806" y="1049"/>
                  <a:pt x="803" y="1041"/>
                  <a:pt x="805" y="1041"/>
                </a:cubicBezTo>
                <a:lnTo>
                  <a:pt x="805" y="1041"/>
                </a:lnTo>
                <a:cubicBezTo>
                  <a:pt x="805" y="1041"/>
                  <a:pt x="806" y="1041"/>
                  <a:pt x="807" y="1042"/>
                </a:cubicBezTo>
                <a:cubicBezTo>
                  <a:pt x="807" y="1040"/>
                  <a:pt x="806" y="1040"/>
                  <a:pt x="805" y="1040"/>
                </a:cubicBezTo>
                <a:cubicBezTo>
                  <a:pt x="803" y="1040"/>
                  <a:pt x="800" y="1042"/>
                  <a:pt x="796" y="1042"/>
                </a:cubicBezTo>
                <a:cubicBezTo>
                  <a:pt x="790" y="1031"/>
                  <a:pt x="807" y="1031"/>
                  <a:pt x="813" y="1025"/>
                </a:cubicBezTo>
                <a:lnTo>
                  <a:pt x="813" y="1025"/>
                </a:lnTo>
                <a:cubicBezTo>
                  <a:pt x="813" y="1031"/>
                  <a:pt x="807" y="1031"/>
                  <a:pt x="818" y="1031"/>
                </a:cubicBezTo>
                <a:cubicBezTo>
                  <a:pt x="818" y="1027"/>
                  <a:pt x="818" y="1023"/>
                  <a:pt x="822" y="1023"/>
                </a:cubicBezTo>
                <a:cubicBezTo>
                  <a:pt x="824" y="1023"/>
                  <a:pt x="826" y="1024"/>
                  <a:pt x="829" y="1025"/>
                </a:cubicBezTo>
                <a:cubicBezTo>
                  <a:pt x="824" y="1020"/>
                  <a:pt x="835" y="1020"/>
                  <a:pt x="841" y="1014"/>
                </a:cubicBezTo>
                <a:cubicBezTo>
                  <a:pt x="835" y="1014"/>
                  <a:pt x="824" y="1014"/>
                  <a:pt x="824" y="1009"/>
                </a:cubicBezTo>
                <a:lnTo>
                  <a:pt x="813" y="1025"/>
                </a:lnTo>
                <a:cubicBezTo>
                  <a:pt x="801" y="1020"/>
                  <a:pt x="813" y="1003"/>
                  <a:pt x="801" y="997"/>
                </a:cubicBezTo>
                <a:lnTo>
                  <a:pt x="813" y="986"/>
                </a:lnTo>
                <a:cubicBezTo>
                  <a:pt x="812" y="985"/>
                  <a:pt x="811" y="984"/>
                  <a:pt x="810" y="984"/>
                </a:cubicBezTo>
                <a:cubicBezTo>
                  <a:pt x="805" y="984"/>
                  <a:pt x="797" y="1005"/>
                  <a:pt x="785" y="1005"/>
                </a:cubicBezTo>
                <a:cubicBezTo>
                  <a:pt x="783" y="1005"/>
                  <a:pt x="781" y="1004"/>
                  <a:pt x="779" y="1003"/>
                </a:cubicBezTo>
                <a:cubicBezTo>
                  <a:pt x="773" y="1009"/>
                  <a:pt x="773" y="1009"/>
                  <a:pt x="757" y="1009"/>
                </a:cubicBezTo>
                <a:lnTo>
                  <a:pt x="768" y="1020"/>
                </a:lnTo>
                <a:cubicBezTo>
                  <a:pt x="757" y="1020"/>
                  <a:pt x="751" y="1014"/>
                  <a:pt x="751" y="1014"/>
                </a:cubicBezTo>
                <a:cubicBezTo>
                  <a:pt x="751" y="1014"/>
                  <a:pt x="745" y="1014"/>
                  <a:pt x="740" y="1020"/>
                </a:cubicBezTo>
                <a:cubicBezTo>
                  <a:pt x="740" y="1014"/>
                  <a:pt x="740" y="1014"/>
                  <a:pt x="745" y="1014"/>
                </a:cubicBezTo>
                <a:cubicBezTo>
                  <a:pt x="742" y="1012"/>
                  <a:pt x="739" y="1012"/>
                  <a:pt x="738" y="1012"/>
                </a:cubicBezTo>
                <a:cubicBezTo>
                  <a:pt x="734" y="1012"/>
                  <a:pt x="734" y="1014"/>
                  <a:pt x="734" y="1014"/>
                </a:cubicBezTo>
                <a:cubicBezTo>
                  <a:pt x="734" y="1020"/>
                  <a:pt x="729" y="1025"/>
                  <a:pt x="729" y="1025"/>
                </a:cubicBezTo>
                <a:lnTo>
                  <a:pt x="729" y="1020"/>
                </a:lnTo>
                <a:cubicBezTo>
                  <a:pt x="723" y="1020"/>
                  <a:pt x="723" y="1025"/>
                  <a:pt x="723" y="1025"/>
                </a:cubicBezTo>
                <a:cubicBezTo>
                  <a:pt x="723" y="1025"/>
                  <a:pt x="723" y="1031"/>
                  <a:pt x="723" y="1031"/>
                </a:cubicBezTo>
                <a:cubicBezTo>
                  <a:pt x="723" y="1031"/>
                  <a:pt x="729" y="1037"/>
                  <a:pt x="740" y="1037"/>
                </a:cubicBezTo>
                <a:cubicBezTo>
                  <a:pt x="717" y="1042"/>
                  <a:pt x="712" y="1048"/>
                  <a:pt x="689" y="1048"/>
                </a:cubicBezTo>
                <a:cubicBezTo>
                  <a:pt x="689" y="1042"/>
                  <a:pt x="695" y="1037"/>
                  <a:pt x="689" y="1037"/>
                </a:cubicBezTo>
                <a:cubicBezTo>
                  <a:pt x="684" y="1042"/>
                  <a:pt x="678" y="1048"/>
                  <a:pt x="684" y="1053"/>
                </a:cubicBezTo>
                <a:cubicBezTo>
                  <a:pt x="684" y="1059"/>
                  <a:pt x="684" y="1059"/>
                  <a:pt x="684" y="1059"/>
                </a:cubicBezTo>
                <a:cubicBezTo>
                  <a:pt x="678" y="1053"/>
                  <a:pt x="673" y="1053"/>
                  <a:pt x="673" y="1053"/>
                </a:cubicBezTo>
                <a:lnTo>
                  <a:pt x="667" y="1053"/>
                </a:lnTo>
                <a:cubicBezTo>
                  <a:pt x="673" y="1065"/>
                  <a:pt x="656" y="1070"/>
                  <a:pt x="656" y="1076"/>
                </a:cubicBezTo>
                <a:cubicBezTo>
                  <a:pt x="661" y="1076"/>
                  <a:pt x="661" y="1070"/>
                  <a:pt x="667" y="1070"/>
                </a:cubicBezTo>
                <a:lnTo>
                  <a:pt x="667" y="1070"/>
                </a:lnTo>
                <a:cubicBezTo>
                  <a:pt x="667" y="1076"/>
                  <a:pt x="667" y="1087"/>
                  <a:pt x="656" y="1087"/>
                </a:cubicBezTo>
                <a:cubicBezTo>
                  <a:pt x="661" y="1076"/>
                  <a:pt x="645" y="1081"/>
                  <a:pt x="656" y="1070"/>
                </a:cubicBezTo>
                <a:cubicBezTo>
                  <a:pt x="654" y="1069"/>
                  <a:pt x="652" y="1069"/>
                  <a:pt x="651" y="1069"/>
                </a:cubicBezTo>
                <a:cubicBezTo>
                  <a:pt x="643" y="1069"/>
                  <a:pt x="654" y="1082"/>
                  <a:pt x="639" y="1087"/>
                </a:cubicBezTo>
                <a:lnTo>
                  <a:pt x="633" y="1087"/>
                </a:lnTo>
                <a:cubicBezTo>
                  <a:pt x="628" y="1076"/>
                  <a:pt x="639" y="1076"/>
                  <a:pt x="639" y="1076"/>
                </a:cubicBezTo>
                <a:lnTo>
                  <a:pt x="633" y="1076"/>
                </a:lnTo>
                <a:cubicBezTo>
                  <a:pt x="633" y="1070"/>
                  <a:pt x="656" y="1059"/>
                  <a:pt x="661" y="1048"/>
                </a:cubicBezTo>
                <a:lnTo>
                  <a:pt x="661" y="1048"/>
                </a:lnTo>
                <a:lnTo>
                  <a:pt x="633" y="1059"/>
                </a:lnTo>
                <a:cubicBezTo>
                  <a:pt x="617" y="1081"/>
                  <a:pt x="577" y="1098"/>
                  <a:pt x="561" y="1126"/>
                </a:cubicBezTo>
                <a:cubicBezTo>
                  <a:pt x="561" y="1126"/>
                  <a:pt x="566" y="1126"/>
                  <a:pt x="566" y="1132"/>
                </a:cubicBezTo>
                <a:lnTo>
                  <a:pt x="561" y="1132"/>
                </a:lnTo>
                <a:lnTo>
                  <a:pt x="561" y="1137"/>
                </a:lnTo>
                <a:cubicBezTo>
                  <a:pt x="555" y="1137"/>
                  <a:pt x="544" y="1143"/>
                  <a:pt x="533" y="1143"/>
                </a:cubicBezTo>
                <a:cubicBezTo>
                  <a:pt x="538" y="1143"/>
                  <a:pt x="538" y="1143"/>
                  <a:pt x="544" y="1149"/>
                </a:cubicBezTo>
                <a:cubicBezTo>
                  <a:pt x="549" y="1154"/>
                  <a:pt x="549" y="1160"/>
                  <a:pt x="538" y="1160"/>
                </a:cubicBezTo>
                <a:cubicBezTo>
                  <a:pt x="538" y="1154"/>
                  <a:pt x="538" y="1154"/>
                  <a:pt x="533" y="1154"/>
                </a:cubicBezTo>
                <a:cubicBezTo>
                  <a:pt x="538" y="1154"/>
                  <a:pt x="538" y="1160"/>
                  <a:pt x="533" y="1160"/>
                </a:cubicBezTo>
                <a:cubicBezTo>
                  <a:pt x="529" y="1160"/>
                  <a:pt x="525" y="1162"/>
                  <a:pt x="521" y="1162"/>
                </a:cubicBezTo>
                <a:cubicBezTo>
                  <a:pt x="520" y="1162"/>
                  <a:pt x="518" y="1162"/>
                  <a:pt x="516" y="1160"/>
                </a:cubicBezTo>
                <a:lnTo>
                  <a:pt x="521" y="1160"/>
                </a:lnTo>
                <a:cubicBezTo>
                  <a:pt x="521" y="1157"/>
                  <a:pt x="519" y="1157"/>
                  <a:pt x="517" y="1157"/>
                </a:cubicBezTo>
                <a:cubicBezTo>
                  <a:pt x="514" y="1157"/>
                  <a:pt x="513" y="1157"/>
                  <a:pt x="516" y="1154"/>
                </a:cubicBezTo>
                <a:lnTo>
                  <a:pt x="516" y="1154"/>
                </a:lnTo>
                <a:lnTo>
                  <a:pt x="510" y="1160"/>
                </a:lnTo>
                <a:cubicBezTo>
                  <a:pt x="499" y="1160"/>
                  <a:pt x="505" y="1149"/>
                  <a:pt x="505" y="1149"/>
                </a:cubicBezTo>
                <a:lnTo>
                  <a:pt x="505" y="1149"/>
                </a:lnTo>
                <a:cubicBezTo>
                  <a:pt x="493" y="1160"/>
                  <a:pt x="493" y="1177"/>
                  <a:pt x="482" y="1188"/>
                </a:cubicBezTo>
                <a:cubicBezTo>
                  <a:pt x="482" y="1188"/>
                  <a:pt x="477" y="1177"/>
                  <a:pt x="477" y="1177"/>
                </a:cubicBezTo>
                <a:cubicBezTo>
                  <a:pt x="468" y="1181"/>
                  <a:pt x="466" y="1196"/>
                  <a:pt x="463" y="1205"/>
                </a:cubicBezTo>
                <a:lnTo>
                  <a:pt x="463" y="1205"/>
                </a:lnTo>
                <a:cubicBezTo>
                  <a:pt x="464" y="1205"/>
                  <a:pt x="464" y="1205"/>
                  <a:pt x="465" y="1205"/>
                </a:cubicBezTo>
                <a:cubicBezTo>
                  <a:pt x="464" y="1205"/>
                  <a:pt x="463" y="1206"/>
                  <a:pt x="462" y="1206"/>
                </a:cubicBezTo>
                <a:lnTo>
                  <a:pt x="462" y="1206"/>
                </a:lnTo>
                <a:cubicBezTo>
                  <a:pt x="462" y="1206"/>
                  <a:pt x="463" y="1205"/>
                  <a:pt x="463" y="1205"/>
                </a:cubicBezTo>
                <a:lnTo>
                  <a:pt x="463" y="1205"/>
                </a:lnTo>
                <a:cubicBezTo>
                  <a:pt x="461" y="1205"/>
                  <a:pt x="460" y="1205"/>
                  <a:pt x="460" y="1207"/>
                </a:cubicBezTo>
                <a:lnTo>
                  <a:pt x="460" y="1207"/>
                </a:lnTo>
                <a:cubicBezTo>
                  <a:pt x="461" y="1207"/>
                  <a:pt x="461" y="1207"/>
                  <a:pt x="462" y="1206"/>
                </a:cubicBezTo>
                <a:lnTo>
                  <a:pt x="462" y="1206"/>
                </a:lnTo>
                <a:cubicBezTo>
                  <a:pt x="462" y="1208"/>
                  <a:pt x="461" y="1209"/>
                  <a:pt x="460" y="1210"/>
                </a:cubicBezTo>
                <a:cubicBezTo>
                  <a:pt x="460" y="1209"/>
                  <a:pt x="460" y="1208"/>
                  <a:pt x="460" y="1207"/>
                </a:cubicBezTo>
                <a:lnTo>
                  <a:pt x="460" y="1207"/>
                </a:lnTo>
                <a:cubicBezTo>
                  <a:pt x="429" y="1223"/>
                  <a:pt x="407" y="1239"/>
                  <a:pt x="370" y="1249"/>
                </a:cubicBezTo>
                <a:lnTo>
                  <a:pt x="376" y="1266"/>
                </a:lnTo>
                <a:lnTo>
                  <a:pt x="359" y="1266"/>
                </a:lnTo>
                <a:cubicBezTo>
                  <a:pt x="325" y="1283"/>
                  <a:pt x="309" y="1311"/>
                  <a:pt x="286" y="1333"/>
                </a:cubicBezTo>
                <a:cubicBezTo>
                  <a:pt x="283" y="1337"/>
                  <a:pt x="280" y="1338"/>
                  <a:pt x="278" y="1338"/>
                </a:cubicBezTo>
                <a:cubicBezTo>
                  <a:pt x="274" y="1338"/>
                  <a:pt x="273" y="1333"/>
                  <a:pt x="269" y="1333"/>
                </a:cubicBezTo>
                <a:cubicBezTo>
                  <a:pt x="247" y="1345"/>
                  <a:pt x="253" y="1361"/>
                  <a:pt x="241" y="1378"/>
                </a:cubicBezTo>
                <a:cubicBezTo>
                  <a:pt x="237" y="1374"/>
                  <a:pt x="236" y="1365"/>
                  <a:pt x="230" y="1365"/>
                </a:cubicBezTo>
                <a:cubicBezTo>
                  <a:pt x="229" y="1365"/>
                  <a:pt x="227" y="1366"/>
                  <a:pt x="225" y="1367"/>
                </a:cubicBezTo>
                <a:cubicBezTo>
                  <a:pt x="230" y="1373"/>
                  <a:pt x="230" y="1378"/>
                  <a:pt x="225" y="1378"/>
                </a:cubicBezTo>
                <a:lnTo>
                  <a:pt x="225" y="1373"/>
                </a:lnTo>
                <a:cubicBezTo>
                  <a:pt x="219" y="1373"/>
                  <a:pt x="213" y="1384"/>
                  <a:pt x="208" y="1384"/>
                </a:cubicBezTo>
                <a:cubicBezTo>
                  <a:pt x="202" y="1389"/>
                  <a:pt x="202" y="1406"/>
                  <a:pt x="197" y="1429"/>
                </a:cubicBezTo>
                <a:cubicBezTo>
                  <a:pt x="195" y="1430"/>
                  <a:pt x="193" y="1431"/>
                  <a:pt x="192" y="1431"/>
                </a:cubicBezTo>
                <a:cubicBezTo>
                  <a:pt x="187" y="1431"/>
                  <a:pt x="191" y="1412"/>
                  <a:pt x="191" y="1412"/>
                </a:cubicBezTo>
                <a:cubicBezTo>
                  <a:pt x="197" y="1412"/>
                  <a:pt x="191" y="1406"/>
                  <a:pt x="191" y="1401"/>
                </a:cubicBezTo>
                <a:cubicBezTo>
                  <a:pt x="191" y="1404"/>
                  <a:pt x="191" y="1407"/>
                  <a:pt x="190" y="1407"/>
                </a:cubicBezTo>
                <a:cubicBezTo>
                  <a:pt x="189" y="1407"/>
                  <a:pt x="188" y="1405"/>
                  <a:pt x="185" y="1401"/>
                </a:cubicBezTo>
                <a:cubicBezTo>
                  <a:pt x="185" y="1401"/>
                  <a:pt x="185" y="1401"/>
                  <a:pt x="180" y="1412"/>
                </a:cubicBezTo>
                <a:cubicBezTo>
                  <a:pt x="181" y="1410"/>
                  <a:pt x="182" y="1410"/>
                  <a:pt x="183" y="1410"/>
                </a:cubicBezTo>
                <a:cubicBezTo>
                  <a:pt x="185" y="1410"/>
                  <a:pt x="185" y="1415"/>
                  <a:pt x="185" y="1423"/>
                </a:cubicBezTo>
                <a:cubicBezTo>
                  <a:pt x="184" y="1422"/>
                  <a:pt x="183" y="1421"/>
                  <a:pt x="181" y="1421"/>
                </a:cubicBezTo>
                <a:cubicBezTo>
                  <a:pt x="180" y="1421"/>
                  <a:pt x="179" y="1422"/>
                  <a:pt x="178" y="1422"/>
                </a:cubicBezTo>
                <a:cubicBezTo>
                  <a:pt x="177" y="1422"/>
                  <a:pt x="177" y="1420"/>
                  <a:pt x="180" y="1412"/>
                </a:cubicBezTo>
                <a:lnTo>
                  <a:pt x="180" y="1412"/>
                </a:lnTo>
                <a:cubicBezTo>
                  <a:pt x="174" y="1417"/>
                  <a:pt x="163" y="1423"/>
                  <a:pt x="157" y="1429"/>
                </a:cubicBezTo>
                <a:cubicBezTo>
                  <a:pt x="157" y="1429"/>
                  <a:pt x="163" y="1423"/>
                  <a:pt x="157" y="1417"/>
                </a:cubicBezTo>
                <a:cubicBezTo>
                  <a:pt x="157" y="1417"/>
                  <a:pt x="157" y="1416"/>
                  <a:pt x="157" y="1416"/>
                </a:cubicBezTo>
                <a:cubicBezTo>
                  <a:pt x="154" y="1416"/>
                  <a:pt x="145" y="1429"/>
                  <a:pt x="141" y="1429"/>
                </a:cubicBezTo>
                <a:cubicBezTo>
                  <a:pt x="143" y="1424"/>
                  <a:pt x="144" y="1420"/>
                  <a:pt x="146" y="1417"/>
                </a:cubicBezTo>
                <a:lnTo>
                  <a:pt x="146" y="1417"/>
                </a:lnTo>
                <a:cubicBezTo>
                  <a:pt x="146" y="1417"/>
                  <a:pt x="146" y="1417"/>
                  <a:pt x="146" y="1417"/>
                </a:cubicBezTo>
                <a:cubicBezTo>
                  <a:pt x="147" y="1416"/>
                  <a:pt x="149" y="1414"/>
                  <a:pt x="150" y="1412"/>
                </a:cubicBezTo>
                <a:lnTo>
                  <a:pt x="150" y="1412"/>
                </a:lnTo>
                <a:cubicBezTo>
                  <a:pt x="148" y="1413"/>
                  <a:pt x="147" y="1414"/>
                  <a:pt x="146" y="1417"/>
                </a:cubicBezTo>
                <a:lnTo>
                  <a:pt x="146" y="1417"/>
                </a:lnTo>
                <a:cubicBezTo>
                  <a:pt x="141" y="1417"/>
                  <a:pt x="146" y="1412"/>
                  <a:pt x="141" y="1412"/>
                </a:cubicBezTo>
                <a:cubicBezTo>
                  <a:pt x="152" y="1406"/>
                  <a:pt x="157" y="1395"/>
                  <a:pt x="157" y="1395"/>
                </a:cubicBezTo>
                <a:cubicBezTo>
                  <a:pt x="159" y="1393"/>
                  <a:pt x="161" y="1392"/>
                  <a:pt x="161" y="1392"/>
                </a:cubicBezTo>
                <a:cubicBezTo>
                  <a:pt x="163" y="1392"/>
                  <a:pt x="163" y="1395"/>
                  <a:pt x="163" y="1395"/>
                </a:cubicBezTo>
                <a:cubicBezTo>
                  <a:pt x="173" y="1388"/>
                  <a:pt x="175" y="1385"/>
                  <a:pt x="178" y="1383"/>
                </a:cubicBezTo>
                <a:lnTo>
                  <a:pt x="178" y="1383"/>
                </a:lnTo>
                <a:cubicBezTo>
                  <a:pt x="177" y="1384"/>
                  <a:pt x="175" y="1384"/>
                  <a:pt x="174" y="1384"/>
                </a:cubicBezTo>
                <a:lnTo>
                  <a:pt x="169" y="1384"/>
                </a:lnTo>
                <a:cubicBezTo>
                  <a:pt x="169" y="1387"/>
                  <a:pt x="166" y="1388"/>
                  <a:pt x="164" y="1388"/>
                </a:cubicBezTo>
                <a:cubicBezTo>
                  <a:pt x="162" y="1388"/>
                  <a:pt x="160" y="1387"/>
                  <a:pt x="163" y="1384"/>
                </a:cubicBezTo>
                <a:lnTo>
                  <a:pt x="152" y="1384"/>
                </a:lnTo>
                <a:cubicBezTo>
                  <a:pt x="163" y="1384"/>
                  <a:pt x="157" y="1378"/>
                  <a:pt x="157" y="1378"/>
                </a:cubicBezTo>
                <a:lnTo>
                  <a:pt x="163" y="1378"/>
                </a:lnTo>
                <a:cubicBezTo>
                  <a:pt x="163" y="1378"/>
                  <a:pt x="163" y="1378"/>
                  <a:pt x="169" y="1373"/>
                </a:cubicBezTo>
                <a:cubicBezTo>
                  <a:pt x="174" y="1375"/>
                  <a:pt x="174" y="1375"/>
                  <a:pt x="174" y="1375"/>
                </a:cubicBezTo>
                <a:cubicBezTo>
                  <a:pt x="173" y="1375"/>
                  <a:pt x="171" y="1375"/>
                  <a:pt x="174" y="1378"/>
                </a:cubicBezTo>
                <a:cubicBezTo>
                  <a:pt x="174" y="1378"/>
                  <a:pt x="180" y="1378"/>
                  <a:pt x="180" y="1373"/>
                </a:cubicBezTo>
                <a:cubicBezTo>
                  <a:pt x="176" y="1373"/>
                  <a:pt x="172" y="1370"/>
                  <a:pt x="169" y="1370"/>
                </a:cubicBezTo>
                <a:cubicBezTo>
                  <a:pt x="167" y="1370"/>
                  <a:pt x="165" y="1371"/>
                  <a:pt x="163" y="1373"/>
                </a:cubicBezTo>
                <a:cubicBezTo>
                  <a:pt x="157" y="1367"/>
                  <a:pt x="146" y="1361"/>
                  <a:pt x="152" y="1339"/>
                </a:cubicBezTo>
                <a:cubicBezTo>
                  <a:pt x="153" y="1337"/>
                  <a:pt x="154" y="1336"/>
                  <a:pt x="155" y="1336"/>
                </a:cubicBezTo>
                <a:cubicBezTo>
                  <a:pt x="157" y="1336"/>
                  <a:pt x="159" y="1345"/>
                  <a:pt x="165" y="1345"/>
                </a:cubicBezTo>
                <a:cubicBezTo>
                  <a:pt x="166" y="1345"/>
                  <a:pt x="167" y="1345"/>
                  <a:pt x="169" y="1345"/>
                </a:cubicBezTo>
                <a:cubicBezTo>
                  <a:pt x="174" y="1328"/>
                  <a:pt x="146" y="1317"/>
                  <a:pt x="146" y="1305"/>
                </a:cubicBezTo>
                <a:cubicBezTo>
                  <a:pt x="152" y="1289"/>
                  <a:pt x="141" y="1289"/>
                  <a:pt x="146" y="1272"/>
                </a:cubicBezTo>
                <a:lnTo>
                  <a:pt x="146" y="1272"/>
                </a:lnTo>
                <a:cubicBezTo>
                  <a:pt x="147" y="1273"/>
                  <a:pt x="148" y="1273"/>
                  <a:pt x="148" y="1273"/>
                </a:cubicBezTo>
                <a:cubicBezTo>
                  <a:pt x="152" y="1273"/>
                  <a:pt x="153" y="1261"/>
                  <a:pt x="157" y="1261"/>
                </a:cubicBezTo>
                <a:lnTo>
                  <a:pt x="163" y="1266"/>
                </a:lnTo>
                <a:cubicBezTo>
                  <a:pt x="163" y="1263"/>
                  <a:pt x="165" y="1260"/>
                  <a:pt x="166" y="1259"/>
                </a:cubicBezTo>
                <a:lnTo>
                  <a:pt x="166" y="1259"/>
                </a:lnTo>
                <a:cubicBezTo>
                  <a:pt x="167" y="1260"/>
                  <a:pt x="168" y="1261"/>
                  <a:pt x="169" y="1261"/>
                </a:cubicBezTo>
                <a:cubicBezTo>
                  <a:pt x="169" y="1259"/>
                  <a:pt x="168" y="1258"/>
                  <a:pt x="167" y="1258"/>
                </a:cubicBezTo>
                <a:cubicBezTo>
                  <a:pt x="167" y="1258"/>
                  <a:pt x="167" y="1258"/>
                  <a:pt x="166" y="1259"/>
                </a:cubicBezTo>
                <a:lnTo>
                  <a:pt x="166" y="1259"/>
                </a:lnTo>
                <a:cubicBezTo>
                  <a:pt x="163" y="1253"/>
                  <a:pt x="163" y="1236"/>
                  <a:pt x="163" y="1227"/>
                </a:cubicBezTo>
                <a:lnTo>
                  <a:pt x="152" y="1227"/>
                </a:lnTo>
                <a:cubicBezTo>
                  <a:pt x="152" y="1216"/>
                  <a:pt x="146" y="1205"/>
                  <a:pt x="152" y="1199"/>
                </a:cubicBezTo>
                <a:cubicBezTo>
                  <a:pt x="152" y="1182"/>
                  <a:pt x="141" y="1182"/>
                  <a:pt x="135" y="1171"/>
                </a:cubicBezTo>
                <a:cubicBezTo>
                  <a:pt x="135" y="1171"/>
                  <a:pt x="135" y="1171"/>
                  <a:pt x="136" y="1170"/>
                </a:cubicBezTo>
                <a:lnTo>
                  <a:pt x="136" y="1170"/>
                </a:lnTo>
                <a:cubicBezTo>
                  <a:pt x="137" y="1171"/>
                  <a:pt x="138" y="1171"/>
                  <a:pt x="141" y="1171"/>
                </a:cubicBezTo>
                <a:cubicBezTo>
                  <a:pt x="141" y="1170"/>
                  <a:pt x="141" y="1169"/>
                  <a:pt x="141" y="1169"/>
                </a:cubicBezTo>
                <a:lnTo>
                  <a:pt x="141" y="1169"/>
                </a:lnTo>
                <a:cubicBezTo>
                  <a:pt x="139" y="1169"/>
                  <a:pt x="137" y="1169"/>
                  <a:pt x="136" y="1170"/>
                </a:cubicBezTo>
                <a:lnTo>
                  <a:pt x="136" y="1170"/>
                </a:lnTo>
                <a:cubicBezTo>
                  <a:pt x="129" y="1168"/>
                  <a:pt x="145" y="1159"/>
                  <a:pt x="135" y="1154"/>
                </a:cubicBezTo>
                <a:lnTo>
                  <a:pt x="135" y="1154"/>
                </a:lnTo>
                <a:lnTo>
                  <a:pt x="135" y="1160"/>
                </a:lnTo>
                <a:cubicBezTo>
                  <a:pt x="124" y="1160"/>
                  <a:pt x="124" y="1143"/>
                  <a:pt x="129" y="1137"/>
                </a:cubicBezTo>
                <a:cubicBezTo>
                  <a:pt x="135" y="1126"/>
                  <a:pt x="135" y="1115"/>
                  <a:pt x="146" y="1115"/>
                </a:cubicBezTo>
                <a:lnTo>
                  <a:pt x="146" y="1132"/>
                </a:lnTo>
                <a:cubicBezTo>
                  <a:pt x="152" y="1126"/>
                  <a:pt x="146" y="1115"/>
                  <a:pt x="146" y="1109"/>
                </a:cubicBezTo>
                <a:cubicBezTo>
                  <a:pt x="146" y="1104"/>
                  <a:pt x="146" y="1104"/>
                  <a:pt x="146" y="1104"/>
                </a:cubicBezTo>
                <a:lnTo>
                  <a:pt x="152" y="1104"/>
                </a:lnTo>
                <a:cubicBezTo>
                  <a:pt x="152" y="1093"/>
                  <a:pt x="146" y="1087"/>
                  <a:pt x="152" y="1081"/>
                </a:cubicBezTo>
                <a:lnTo>
                  <a:pt x="146" y="1081"/>
                </a:lnTo>
                <a:cubicBezTo>
                  <a:pt x="146" y="1085"/>
                  <a:pt x="143" y="1089"/>
                  <a:pt x="140" y="1089"/>
                </a:cubicBezTo>
                <a:cubicBezTo>
                  <a:pt x="138" y="1089"/>
                  <a:pt x="137" y="1089"/>
                  <a:pt x="135" y="1087"/>
                </a:cubicBezTo>
                <a:cubicBezTo>
                  <a:pt x="129" y="1076"/>
                  <a:pt x="146" y="1076"/>
                  <a:pt x="152" y="1070"/>
                </a:cubicBezTo>
                <a:cubicBezTo>
                  <a:pt x="163" y="1076"/>
                  <a:pt x="152" y="1081"/>
                  <a:pt x="152" y="1093"/>
                </a:cubicBezTo>
                <a:cubicBezTo>
                  <a:pt x="163" y="1087"/>
                  <a:pt x="157" y="1076"/>
                  <a:pt x="163" y="1065"/>
                </a:cubicBezTo>
                <a:cubicBezTo>
                  <a:pt x="174" y="1070"/>
                  <a:pt x="163" y="1081"/>
                  <a:pt x="174" y="1087"/>
                </a:cubicBezTo>
                <a:cubicBezTo>
                  <a:pt x="174" y="1076"/>
                  <a:pt x="169" y="1070"/>
                  <a:pt x="174" y="1059"/>
                </a:cubicBezTo>
                <a:cubicBezTo>
                  <a:pt x="180" y="1059"/>
                  <a:pt x="180" y="1070"/>
                  <a:pt x="185" y="1070"/>
                </a:cubicBezTo>
                <a:lnTo>
                  <a:pt x="191" y="1065"/>
                </a:lnTo>
                <a:lnTo>
                  <a:pt x="191" y="1065"/>
                </a:lnTo>
                <a:cubicBezTo>
                  <a:pt x="189" y="1071"/>
                  <a:pt x="190" y="1073"/>
                  <a:pt x="192" y="1073"/>
                </a:cubicBezTo>
                <a:cubicBezTo>
                  <a:pt x="194" y="1073"/>
                  <a:pt x="197" y="1072"/>
                  <a:pt x="199" y="1072"/>
                </a:cubicBezTo>
                <a:cubicBezTo>
                  <a:pt x="201" y="1072"/>
                  <a:pt x="202" y="1072"/>
                  <a:pt x="202" y="1076"/>
                </a:cubicBezTo>
                <a:cubicBezTo>
                  <a:pt x="208" y="1070"/>
                  <a:pt x="197" y="1065"/>
                  <a:pt x="202" y="1059"/>
                </a:cubicBezTo>
                <a:lnTo>
                  <a:pt x="202" y="1059"/>
                </a:lnTo>
                <a:cubicBezTo>
                  <a:pt x="199" y="1059"/>
                  <a:pt x="195" y="1061"/>
                  <a:pt x="191" y="1061"/>
                </a:cubicBezTo>
                <a:cubicBezTo>
                  <a:pt x="189" y="1061"/>
                  <a:pt x="187" y="1061"/>
                  <a:pt x="185" y="1059"/>
                </a:cubicBezTo>
                <a:lnTo>
                  <a:pt x="191" y="1048"/>
                </a:lnTo>
                <a:cubicBezTo>
                  <a:pt x="192" y="1047"/>
                  <a:pt x="193" y="1047"/>
                  <a:pt x="193" y="1047"/>
                </a:cubicBezTo>
                <a:cubicBezTo>
                  <a:pt x="197" y="1047"/>
                  <a:pt x="201" y="1055"/>
                  <a:pt x="205" y="1055"/>
                </a:cubicBezTo>
                <a:cubicBezTo>
                  <a:pt x="206" y="1055"/>
                  <a:pt x="207" y="1054"/>
                  <a:pt x="208" y="1053"/>
                </a:cubicBezTo>
                <a:lnTo>
                  <a:pt x="202" y="1042"/>
                </a:lnTo>
                <a:cubicBezTo>
                  <a:pt x="202" y="1042"/>
                  <a:pt x="200" y="1045"/>
                  <a:pt x="196" y="1045"/>
                </a:cubicBezTo>
                <a:cubicBezTo>
                  <a:pt x="195" y="1045"/>
                  <a:pt x="193" y="1044"/>
                  <a:pt x="191" y="1042"/>
                </a:cubicBezTo>
                <a:cubicBezTo>
                  <a:pt x="197" y="1037"/>
                  <a:pt x="180" y="1031"/>
                  <a:pt x="174" y="1025"/>
                </a:cubicBezTo>
                <a:cubicBezTo>
                  <a:pt x="180" y="1014"/>
                  <a:pt x="180" y="1014"/>
                  <a:pt x="185" y="1009"/>
                </a:cubicBezTo>
                <a:cubicBezTo>
                  <a:pt x="174" y="992"/>
                  <a:pt x="174" y="975"/>
                  <a:pt x="169" y="958"/>
                </a:cubicBezTo>
                <a:lnTo>
                  <a:pt x="169" y="958"/>
                </a:lnTo>
                <a:cubicBezTo>
                  <a:pt x="170" y="962"/>
                  <a:pt x="172" y="963"/>
                  <a:pt x="174" y="963"/>
                </a:cubicBezTo>
                <a:cubicBezTo>
                  <a:pt x="178" y="963"/>
                  <a:pt x="182" y="958"/>
                  <a:pt x="185" y="958"/>
                </a:cubicBezTo>
                <a:cubicBezTo>
                  <a:pt x="191" y="947"/>
                  <a:pt x="180" y="953"/>
                  <a:pt x="191" y="941"/>
                </a:cubicBezTo>
                <a:cubicBezTo>
                  <a:pt x="191" y="940"/>
                  <a:pt x="192" y="940"/>
                  <a:pt x="192" y="940"/>
                </a:cubicBezTo>
                <a:cubicBezTo>
                  <a:pt x="194" y="940"/>
                  <a:pt x="199" y="943"/>
                  <a:pt x="201" y="943"/>
                </a:cubicBezTo>
                <a:cubicBezTo>
                  <a:pt x="202" y="943"/>
                  <a:pt x="202" y="943"/>
                  <a:pt x="202" y="941"/>
                </a:cubicBezTo>
                <a:cubicBezTo>
                  <a:pt x="208" y="930"/>
                  <a:pt x="191" y="941"/>
                  <a:pt x="197" y="925"/>
                </a:cubicBezTo>
                <a:lnTo>
                  <a:pt x="197" y="925"/>
                </a:lnTo>
                <a:cubicBezTo>
                  <a:pt x="197" y="925"/>
                  <a:pt x="197" y="930"/>
                  <a:pt x="197" y="930"/>
                </a:cubicBezTo>
                <a:cubicBezTo>
                  <a:pt x="202" y="919"/>
                  <a:pt x="197" y="913"/>
                  <a:pt x="191" y="908"/>
                </a:cubicBezTo>
                <a:cubicBezTo>
                  <a:pt x="208" y="902"/>
                  <a:pt x="191" y="891"/>
                  <a:pt x="208" y="891"/>
                </a:cubicBezTo>
                <a:cubicBezTo>
                  <a:pt x="206" y="886"/>
                  <a:pt x="205" y="885"/>
                  <a:pt x="203" y="885"/>
                </a:cubicBezTo>
                <a:cubicBezTo>
                  <a:pt x="200" y="885"/>
                  <a:pt x="196" y="892"/>
                  <a:pt x="193" y="892"/>
                </a:cubicBezTo>
                <a:cubicBezTo>
                  <a:pt x="192" y="892"/>
                  <a:pt x="192" y="892"/>
                  <a:pt x="191" y="891"/>
                </a:cubicBezTo>
                <a:cubicBezTo>
                  <a:pt x="191" y="880"/>
                  <a:pt x="197" y="869"/>
                  <a:pt x="197" y="869"/>
                </a:cubicBezTo>
                <a:cubicBezTo>
                  <a:pt x="197" y="869"/>
                  <a:pt x="202" y="874"/>
                  <a:pt x="197" y="880"/>
                </a:cubicBezTo>
                <a:lnTo>
                  <a:pt x="208" y="874"/>
                </a:lnTo>
                <a:cubicBezTo>
                  <a:pt x="219" y="857"/>
                  <a:pt x="185" y="863"/>
                  <a:pt x="197" y="841"/>
                </a:cubicBezTo>
                <a:lnTo>
                  <a:pt x="197" y="841"/>
                </a:lnTo>
                <a:cubicBezTo>
                  <a:pt x="202" y="852"/>
                  <a:pt x="202" y="846"/>
                  <a:pt x="213" y="852"/>
                </a:cubicBezTo>
                <a:cubicBezTo>
                  <a:pt x="209" y="847"/>
                  <a:pt x="211" y="837"/>
                  <a:pt x="208" y="837"/>
                </a:cubicBezTo>
                <a:cubicBezTo>
                  <a:pt x="207" y="837"/>
                  <a:pt x="205" y="838"/>
                  <a:pt x="202" y="841"/>
                </a:cubicBezTo>
                <a:cubicBezTo>
                  <a:pt x="208" y="835"/>
                  <a:pt x="208" y="829"/>
                  <a:pt x="208" y="824"/>
                </a:cubicBezTo>
                <a:cubicBezTo>
                  <a:pt x="208" y="813"/>
                  <a:pt x="208" y="807"/>
                  <a:pt x="197" y="801"/>
                </a:cubicBezTo>
                <a:cubicBezTo>
                  <a:pt x="202" y="790"/>
                  <a:pt x="208" y="785"/>
                  <a:pt x="213" y="779"/>
                </a:cubicBezTo>
                <a:cubicBezTo>
                  <a:pt x="208" y="757"/>
                  <a:pt x="225" y="740"/>
                  <a:pt x="219" y="712"/>
                </a:cubicBezTo>
                <a:cubicBezTo>
                  <a:pt x="219" y="707"/>
                  <a:pt x="218" y="706"/>
                  <a:pt x="216" y="706"/>
                </a:cubicBezTo>
                <a:cubicBezTo>
                  <a:pt x="214" y="706"/>
                  <a:pt x="209" y="710"/>
                  <a:pt x="206" y="710"/>
                </a:cubicBezTo>
                <a:cubicBezTo>
                  <a:pt x="204" y="710"/>
                  <a:pt x="202" y="708"/>
                  <a:pt x="202" y="701"/>
                </a:cubicBezTo>
                <a:lnTo>
                  <a:pt x="202" y="701"/>
                </a:lnTo>
                <a:cubicBezTo>
                  <a:pt x="205" y="701"/>
                  <a:pt x="206" y="702"/>
                  <a:pt x="208" y="702"/>
                </a:cubicBezTo>
                <a:cubicBezTo>
                  <a:pt x="218" y="702"/>
                  <a:pt x="214" y="689"/>
                  <a:pt x="219" y="684"/>
                </a:cubicBezTo>
                <a:cubicBezTo>
                  <a:pt x="230" y="661"/>
                  <a:pt x="213" y="645"/>
                  <a:pt x="225" y="622"/>
                </a:cubicBezTo>
                <a:lnTo>
                  <a:pt x="225" y="622"/>
                </a:lnTo>
                <a:cubicBezTo>
                  <a:pt x="230" y="622"/>
                  <a:pt x="230" y="628"/>
                  <a:pt x="230" y="628"/>
                </a:cubicBezTo>
                <a:cubicBezTo>
                  <a:pt x="236" y="611"/>
                  <a:pt x="236" y="600"/>
                  <a:pt x="236" y="583"/>
                </a:cubicBezTo>
                <a:cubicBezTo>
                  <a:pt x="253" y="560"/>
                  <a:pt x="241" y="538"/>
                  <a:pt x="241" y="516"/>
                </a:cubicBezTo>
                <a:lnTo>
                  <a:pt x="241" y="516"/>
                </a:lnTo>
                <a:cubicBezTo>
                  <a:pt x="241" y="516"/>
                  <a:pt x="247" y="516"/>
                  <a:pt x="247" y="521"/>
                </a:cubicBezTo>
                <a:cubicBezTo>
                  <a:pt x="253" y="504"/>
                  <a:pt x="253" y="488"/>
                  <a:pt x="241" y="476"/>
                </a:cubicBezTo>
                <a:cubicBezTo>
                  <a:pt x="258" y="465"/>
                  <a:pt x="241" y="465"/>
                  <a:pt x="253" y="448"/>
                </a:cubicBezTo>
                <a:cubicBezTo>
                  <a:pt x="258" y="448"/>
                  <a:pt x="258" y="448"/>
                  <a:pt x="258" y="454"/>
                </a:cubicBezTo>
                <a:cubicBezTo>
                  <a:pt x="264" y="443"/>
                  <a:pt x="258" y="437"/>
                  <a:pt x="264" y="426"/>
                </a:cubicBezTo>
                <a:cubicBezTo>
                  <a:pt x="258" y="404"/>
                  <a:pt x="241" y="398"/>
                  <a:pt x="247" y="376"/>
                </a:cubicBezTo>
                <a:cubicBezTo>
                  <a:pt x="264" y="376"/>
                  <a:pt x="253" y="392"/>
                  <a:pt x="264" y="392"/>
                </a:cubicBezTo>
                <a:cubicBezTo>
                  <a:pt x="264" y="387"/>
                  <a:pt x="258" y="381"/>
                  <a:pt x="264" y="376"/>
                </a:cubicBezTo>
                <a:cubicBezTo>
                  <a:pt x="267" y="378"/>
                  <a:pt x="268" y="378"/>
                  <a:pt x="269" y="378"/>
                </a:cubicBezTo>
                <a:cubicBezTo>
                  <a:pt x="271" y="378"/>
                  <a:pt x="272" y="378"/>
                  <a:pt x="275" y="381"/>
                </a:cubicBezTo>
                <a:cubicBezTo>
                  <a:pt x="281" y="376"/>
                  <a:pt x="258" y="359"/>
                  <a:pt x="258" y="359"/>
                </a:cubicBezTo>
                <a:cubicBezTo>
                  <a:pt x="258" y="359"/>
                  <a:pt x="253" y="359"/>
                  <a:pt x="253" y="364"/>
                </a:cubicBezTo>
                <a:cubicBezTo>
                  <a:pt x="247" y="359"/>
                  <a:pt x="258" y="342"/>
                  <a:pt x="253" y="331"/>
                </a:cubicBezTo>
                <a:lnTo>
                  <a:pt x="253" y="331"/>
                </a:lnTo>
                <a:cubicBezTo>
                  <a:pt x="253" y="331"/>
                  <a:pt x="249" y="338"/>
                  <a:pt x="245" y="338"/>
                </a:cubicBezTo>
                <a:cubicBezTo>
                  <a:pt x="244" y="338"/>
                  <a:pt x="243" y="338"/>
                  <a:pt x="241" y="336"/>
                </a:cubicBezTo>
                <a:cubicBezTo>
                  <a:pt x="247" y="325"/>
                  <a:pt x="230" y="314"/>
                  <a:pt x="225" y="303"/>
                </a:cubicBezTo>
                <a:cubicBezTo>
                  <a:pt x="227" y="301"/>
                  <a:pt x="229" y="300"/>
                  <a:pt x="230" y="300"/>
                </a:cubicBezTo>
                <a:cubicBezTo>
                  <a:pt x="237" y="300"/>
                  <a:pt x="239" y="314"/>
                  <a:pt x="253" y="314"/>
                </a:cubicBezTo>
                <a:cubicBezTo>
                  <a:pt x="253" y="314"/>
                  <a:pt x="258" y="312"/>
                  <a:pt x="263" y="312"/>
                </a:cubicBezTo>
                <a:cubicBezTo>
                  <a:pt x="265" y="312"/>
                  <a:pt x="268" y="312"/>
                  <a:pt x="269" y="314"/>
                </a:cubicBezTo>
                <a:cubicBezTo>
                  <a:pt x="269" y="303"/>
                  <a:pt x="264" y="292"/>
                  <a:pt x="258" y="280"/>
                </a:cubicBezTo>
                <a:lnTo>
                  <a:pt x="264" y="280"/>
                </a:lnTo>
                <a:cubicBezTo>
                  <a:pt x="264" y="264"/>
                  <a:pt x="253" y="247"/>
                  <a:pt x="258" y="230"/>
                </a:cubicBezTo>
                <a:lnTo>
                  <a:pt x="258" y="230"/>
                </a:lnTo>
                <a:lnTo>
                  <a:pt x="253" y="241"/>
                </a:lnTo>
                <a:cubicBezTo>
                  <a:pt x="253" y="236"/>
                  <a:pt x="253" y="230"/>
                  <a:pt x="247" y="224"/>
                </a:cubicBezTo>
                <a:cubicBezTo>
                  <a:pt x="252" y="224"/>
                  <a:pt x="256" y="217"/>
                  <a:pt x="260" y="217"/>
                </a:cubicBezTo>
                <a:cubicBezTo>
                  <a:pt x="261" y="217"/>
                  <a:pt x="262" y="217"/>
                  <a:pt x="262" y="218"/>
                </a:cubicBezTo>
                <a:lnTo>
                  <a:pt x="262" y="218"/>
                </a:lnTo>
                <a:cubicBezTo>
                  <a:pt x="248" y="206"/>
                  <a:pt x="258" y="179"/>
                  <a:pt x="241" y="168"/>
                </a:cubicBezTo>
                <a:cubicBezTo>
                  <a:pt x="247" y="168"/>
                  <a:pt x="253" y="168"/>
                  <a:pt x="258" y="174"/>
                </a:cubicBezTo>
                <a:cubicBezTo>
                  <a:pt x="253" y="180"/>
                  <a:pt x="253" y="185"/>
                  <a:pt x="258" y="191"/>
                </a:cubicBezTo>
                <a:cubicBezTo>
                  <a:pt x="258" y="185"/>
                  <a:pt x="264" y="180"/>
                  <a:pt x="264" y="180"/>
                </a:cubicBezTo>
                <a:cubicBezTo>
                  <a:pt x="258" y="168"/>
                  <a:pt x="253" y="146"/>
                  <a:pt x="241" y="140"/>
                </a:cubicBezTo>
                <a:cubicBezTo>
                  <a:pt x="245" y="136"/>
                  <a:pt x="249" y="133"/>
                  <a:pt x="255" y="133"/>
                </a:cubicBezTo>
                <a:cubicBezTo>
                  <a:pt x="258" y="133"/>
                  <a:pt x="261" y="133"/>
                  <a:pt x="264" y="135"/>
                </a:cubicBezTo>
                <a:cubicBezTo>
                  <a:pt x="262" y="127"/>
                  <a:pt x="259" y="124"/>
                  <a:pt x="255" y="124"/>
                </a:cubicBezTo>
                <a:cubicBezTo>
                  <a:pt x="251" y="124"/>
                  <a:pt x="245" y="129"/>
                  <a:pt x="241" y="129"/>
                </a:cubicBezTo>
                <a:cubicBezTo>
                  <a:pt x="238" y="129"/>
                  <a:pt x="236" y="126"/>
                  <a:pt x="236" y="118"/>
                </a:cubicBezTo>
                <a:cubicBezTo>
                  <a:pt x="239" y="114"/>
                  <a:pt x="241" y="112"/>
                  <a:pt x="242" y="112"/>
                </a:cubicBezTo>
                <a:cubicBezTo>
                  <a:pt x="246" y="112"/>
                  <a:pt x="247" y="118"/>
                  <a:pt x="249" y="118"/>
                </a:cubicBezTo>
                <a:cubicBezTo>
                  <a:pt x="250" y="118"/>
                  <a:pt x="251" y="117"/>
                  <a:pt x="253" y="112"/>
                </a:cubicBezTo>
                <a:cubicBezTo>
                  <a:pt x="275" y="101"/>
                  <a:pt x="236" y="101"/>
                  <a:pt x="241" y="90"/>
                </a:cubicBezTo>
                <a:cubicBezTo>
                  <a:pt x="249" y="90"/>
                  <a:pt x="249" y="95"/>
                  <a:pt x="251" y="95"/>
                </a:cubicBezTo>
                <a:cubicBezTo>
                  <a:pt x="253" y="95"/>
                  <a:pt x="255" y="94"/>
                  <a:pt x="258" y="90"/>
                </a:cubicBezTo>
                <a:cubicBezTo>
                  <a:pt x="253" y="79"/>
                  <a:pt x="236" y="68"/>
                  <a:pt x="241" y="56"/>
                </a:cubicBezTo>
                <a:lnTo>
                  <a:pt x="247" y="56"/>
                </a:lnTo>
                <a:cubicBezTo>
                  <a:pt x="247" y="51"/>
                  <a:pt x="253" y="34"/>
                  <a:pt x="253" y="23"/>
                </a:cubicBezTo>
                <a:cubicBezTo>
                  <a:pt x="258" y="12"/>
                  <a:pt x="247" y="17"/>
                  <a:pt x="258" y="6"/>
                </a:cubicBezTo>
                <a:lnTo>
                  <a:pt x="25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2" name="Google Shape;182;p19"/>
          <p:cNvSpPr/>
          <p:nvPr/>
        </p:nvSpPr>
        <p:spPr>
          <a:xfrm>
            <a:off x="10585554" y="6161330"/>
            <a:ext cx="131964" cy="143615"/>
          </a:xfrm>
          <a:custGeom>
            <a:rect b="b" l="l" r="r" t="t"/>
            <a:pathLst>
              <a:path extrusionOk="0" h="1135" w="1043">
                <a:moveTo>
                  <a:pt x="474" y="193"/>
                </a:moveTo>
                <a:cubicBezTo>
                  <a:pt x="479" y="228"/>
                  <a:pt x="479" y="263"/>
                  <a:pt x="484" y="298"/>
                </a:cubicBezTo>
                <a:cubicBezTo>
                  <a:pt x="484" y="515"/>
                  <a:pt x="413" y="726"/>
                  <a:pt x="293" y="903"/>
                </a:cubicBezTo>
                <a:cubicBezTo>
                  <a:pt x="257" y="953"/>
                  <a:pt x="232" y="968"/>
                  <a:pt x="217" y="968"/>
                </a:cubicBezTo>
                <a:cubicBezTo>
                  <a:pt x="202" y="963"/>
                  <a:pt x="177" y="913"/>
                  <a:pt x="177" y="837"/>
                </a:cubicBezTo>
                <a:cubicBezTo>
                  <a:pt x="167" y="696"/>
                  <a:pt x="167" y="540"/>
                  <a:pt x="227" y="404"/>
                </a:cubicBezTo>
                <a:cubicBezTo>
                  <a:pt x="272" y="308"/>
                  <a:pt x="363" y="213"/>
                  <a:pt x="474" y="193"/>
                </a:cubicBezTo>
                <a:close/>
                <a:moveTo>
                  <a:pt x="549" y="1"/>
                </a:moveTo>
                <a:cubicBezTo>
                  <a:pt x="546" y="1"/>
                  <a:pt x="543" y="1"/>
                  <a:pt x="539" y="1"/>
                </a:cubicBezTo>
                <a:cubicBezTo>
                  <a:pt x="524" y="6"/>
                  <a:pt x="504" y="11"/>
                  <a:pt x="494" y="26"/>
                </a:cubicBezTo>
                <a:cubicBezTo>
                  <a:pt x="298" y="32"/>
                  <a:pt x="147" y="183"/>
                  <a:pt x="76" y="334"/>
                </a:cubicBezTo>
                <a:cubicBezTo>
                  <a:pt x="6" y="495"/>
                  <a:pt x="0" y="671"/>
                  <a:pt x="6" y="842"/>
                </a:cubicBezTo>
                <a:cubicBezTo>
                  <a:pt x="16" y="1014"/>
                  <a:pt x="86" y="1119"/>
                  <a:pt x="202" y="1134"/>
                </a:cubicBezTo>
                <a:lnTo>
                  <a:pt x="222" y="1134"/>
                </a:lnTo>
                <a:cubicBezTo>
                  <a:pt x="298" y="1134"/>
                  <a:pt x="368" y="1089"/>
                  <a:pt x="429" y="1003"/>
                </a:cubicBezTo>
                <a:cubicBezTo>
                  <a:pt x="489" y="918"/>
                  <a:pt x="534" y="822"/>
                  <a:pt x="575" y="726"/>
                </a:cubicBezTo>
                <a:cubicBezTo>
                  <a:pt x="585" y="767"/>
                  <a:pt x="600" y="807"/>
                  <a:pt x="610" y="847"/>
                </a:cubicBezTo>
                <a:cubicBezTo>
                  <a:pt x="635" y="918"/>
                  <a:pt x="665" y="993"/>
                  <a:pt x="731" y="1044"/>
                </a:cubicBezTo>
                <a:cubicBezTo>
                  <a:pt x="770" y="1075"/>
                  <a:pt x="820" y="1093"/>
                  <a:pt x="870" y="1093"/>
                </a:cubicBezTo>
                <a:cubicBezTo>
                  <a:pt x="924" y="1093"/>
                  <a:pt x="976" y="1073"/>
                  <a:pt x="1013" y="1029"/>
                </a:cubicBezTo>
                <a:cubicBezTo>
                  <a:pt x="1043" y="993"/>
                  <a:pt x="1038" y="938"/>
                  <a:pt x="1003" y="908"/>
                </a:cubicBezTo>
                <a:cubicBezTo>
                  <a:pt x="988" y="897"/>
                  <a:pt x="970" y="892"/>
                  <a:pt x="952" y="892"/>
                </a:cubicBezTo>
                <a:cubicBezTo>
                  <a:pt x="926" y="892"/>
                  <a:pt x="902" y="902"/>
                  <a:pt x="887" y="923"/>
                </a:cubicBezTo>
                <a:cubicBezTo>
                  <a:pt x="885" y="925"/>
                  <a:pt x="880" y="926"/>
                  <a:pt x="874" y="926"/>
                </a:cubicBezTo>
                <a:cubicBezTo>
                  <a:pt x="864" y="926"/>
                  <a:pt x="849" y="922"/>
                  <a:pt x="836" y="913"/>
                </a:cubicBezTo>
                <a:cubicBezTo>
                  <a:pt x="806" y="888"/>
                  <a:pt x="786" y="837"/>
                  <a:pt x="771" y="792"/>
                </a:cubicBezTo>
                <a:cubicBezTo>
                  <a:pt x="716" y="631"/>
                  <a:pt x="675" y="460"/>
                  <a:pt x="650" y="288"/>
                </a:cubicBezTo>
                <a:cubicBezTo>
                  <a:pt x="650" y="218"/>
                  <a:pt x="645" y="142"/>
                  <a:pt x="635" y="72"/>
                </a:cubicBezTo>
                <a:cubicBezTo>
                  <a:pt x="626" y="30"/>
                  <a:pt x="590" y="1"/>
                  <a:pt x="54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3" name="Google Shape;183;p19"/>
          <p:cNvSpPr/>
          <p:nvPr/>
        </p:nvSpPr>
        <p:spPr>
          <a:xfrm>
            <a:off x="2111485" y="6223459"/>
            <a:ext cx="237746" cy="249210"/>
          </a:xfrm>
          <a:custGeom>
            <a:rect b="b" l="l" r="r" t="t"/>
            <a:pathLst>
              <a:path extrusionOk="0" h="1457" w="1390">
                <a:moveTo>
                  <a:pt x="1076" y="1"/>
                </a:moveTo>
                <a:cubicBezTo>
                  <a:pt x="1072" y="1"/>
                  <a:pt x="1067" y="1"/>
                  <a:pt x="1063" y="2"/>
                </a:cubicBezTo>
                <a:lnTo>
                  <a:pt x="126" y="138"/>
                </a:lnTo>
                <a:cubicBezTo>
                  <a:pt x="81" y="143"/>
                  <a:pt x="50" y="188"/>
                  <a:pt x="55" y="233"/>
                </a:cubicBezTo>
                <a:cubicBezTo>
                  <a:pt x="65" y="275"/>
                  <a:pt x="100" y="304"/>
                  <a:pt x="141" y="304"/>
                </a:cubicBezTo>
                <a:cubicBezTo>
                  <a:pt x="145" y="304"/>
                  <a:pt x="148" y="304"/>
                  <a:pt x="151" y="304"/>
                </a:cubicBezTo>
                <a:lnTo>
                  <a:pt x="881" y="198"/>
                </a:lnTo>
                <a:lnTo>
                  <a:pt x="881" y="198"/>
                </a:lnTo>
                <a:lnTo>
                  <a:pt x="20" y="1321"/>
                </a:lnTo>
                <a:cubicBezTo>
                  <a:pt x="0" y="1351"/>
                  <a:pt x="0" y="1392"/>
                  <a:pt x="20" y="1422"/>
                </a:cubicBezTo>
                <a:cubicBezTo>
                  <a:pt x="35" y="1447"/>
                  <a:pt x="60" y="1457"/>
                  <a:pt x="86" y="1457"/>
                </a:cubicBezTo>
                <a:cubicBezTo>
                  <a:pt x="96" y="1457"/>
                  <a:pt x="106" y="1457"/>
                  <a:pt x="116" y="1452"/>
                </a:cubicBezTo>
                <a:cubicBezTo>
                  <a:pt x="381" y="1348"/>
                  <a:pt x="665" y="1295"/>
                  <a:pt x="948" y="1295"/>
                </a:cubicBezTo>
                <a:cubicBezTo>
                  <a:pt x="1062" y="1295"/>
                  <a:pt x="1176" y="1304"/>
                  <a:pt x="1289" y="1321"/>
                </a:cubicBezTo>
                <a:cubicBezTo>
                  <a:pt x="1295" y="1322"/>
                  <a:pt x="1300" y="1323"/>
                  <a:pt x="1305" y="1323"/>
                </a:cubicBezTo>
                <a:cubicBezTo>
                  <a:pt x="1345" y="1323"/>
                  <a:pt x="1381" y="1291"/>
                  <a:pt x="1385" y="1250"/>
                </a:cubicBezTo>
                <a:cubicBezTo>
                  <a:pt x="1390" y="1205"/>
                  <a:pt x="1360" y="1165"/>
                  <a:pt x="1314" y="1155"/>
                </a:cubicBezTo>
                <a:cubicBezTo>
                  <a:pt x="1188" y="1136"/>
                  <a:pt x="1062" y="1126"/>
                  <a:pt x="935" y="1126"/>
                </a:cubicBezTo>
                <a:cubicBezTo>
                  <a:pt x="728" y="1126"/>
                  <a:pt x="521" y="1152"/>
                  <a:pt x="317" y="1205"/>
                </a:cubicBezTo>
                <a:lnTo>
                  <a:pt x="1143" y="132"/>
                </a:lnTo>
                <a:cubicBezTo>
                  <a:pt x="1163" y="107"/>
                  <a:pt x="1168" y="72"/>
                  <a:pt x="1148" y="42"/>
                </a:cubicBezTo>
                <a:cubicBezTo>
                  <a:pt x="1135" y="15"/>
                  <a:pt x="1107" y="1"/>
                  <a:pt x="107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84" name="Google Shape;184;p19"/>
          <p:cNvGrpSpPr/>
          <p:nvPr/>
        </p:nvGrpSpPr>
        <p:grpSpPr>
          <a:xfrm>
            <a:off x="689534" y="5794972"/>
            <a:ext cx="527864" cy="344133"/>
            <a:chOff x="392675" y="4429204"/>
            <a:chExt cx="395898" cy="258100"/>
          </a:xfrm>
        </p:grpSpPr>
        <p:sp>
          <p:nvSpPr>
            <p:cNvPr id="185" name="Google Shape;185;p19"/>
            <p:cNvSpPr/>
            <p:nvPr/>
          </p:nvSpPr>
          <p:spPr>
            <a:xfrm>
              <a:off x="392675" y="4519547"/>
              <a:ext cx="68558" cy="167757"/>
            </a:xfrm>
            <a:custGeom>
              <a:rect b="b" l="l" r="r" t="t"/>
              <a:pathLst>
                <a:path extrusionOk="0" h="1194" w="488">
                  <a:moveTo>
                    <a:pt x="250" y="5"/>
                  </a:moveTo>
                  <a:cubicBezTo>
                    <a:pt x="248" y="5"/>
                    <a:pt x="247" y="6"/>
                    <a:pt x="247" y="12"/>
                  </a:cubicBezTo>
                  <a:cubicBezTo>
                    <a:pt x="253" y="12"/>
                    <a:pt x="253" y="12"/>
                    <a:pt x="253" y="6"/>
                  </a:cubicBezTo>
                  <a:cubicBezTo>
                    <a:pt x="253" y="6"/>
                    <a:pt x="251" y="5"/>
                    <a:pt x="250" y="5"/>
                  </a:cubicBezTo>
                  <a:close/>
                  <a:moveTo>
                    <a:pt x="275" y="29"/>
                  </a:moveTo>
                  <a:lnTo>
                    <a:pt x="275" y="29"/>
                  </a:lnTo>
                  <a:cubicBezTo>
                    <a:pt x="274" y="32"/>
                    <a:pt x="273" y="35"/>
                    <a:pt x="271" y="35"/>
                  </a:cubicBezTo>
                  <a:cubicBezTo>
                    <a:pt x="271" y="35"/>
                    <a:pt x="270" y="35"/>
                    <a:pt x="269" y="34"/>
                  </a:cubicBezTo>
                  <a:cubicBezTo>
                    <a:pt x="269" y="29"/>
                    <a:pt x="275" y="29"/>
                    <a:pt x="275" y="29"/>
                  </a:cubicBezTo>
                  <a:close/>
                  <a:moveTo>
                    <a:pt x="230" y="163"/>
                  </a:moveTo>
                  <a:cubicBezTo>
                    <a:pt x="227" y="183"/>
                    <a:pt x="226" y="193"/>
                    <a:pt x="226" y="193"/>
                  </a:cubicBezTo>
                  <a:cubicBezTo>
                    <a:pt x="227" y="193"/>
                    <a:pt x="228" y="190"/>
                    <a:pt x="229" y="184"/>
                  </a:cubicBezTo>
                  <a:lnTo>
                    <a:pt x="229" y="184"/>
                  </a:lnTo>
                  <a:cubicBezTo>
                    <a:pt x="228" y="196"/>
                    <a:pt x="225" y="216"/>
                    <a:pt x="225" y="229"/>
                  </a:cubicBezTo>
                  <a:lnTo>
                    <a:pt x="225" y="229"/>
                  </a:lnTo>
                  <a:cubicBezTo>
                    <a:pt x="225" y="203"/>
                    <a:pt x="225" y="187"/>
                    <a:pt x="230" y="163"/>
                  </a:cubicBezTo>
                  <a:close/>
                  <a:moveTo>
                    <a:pt x="224" y="237"/>
                  </a:moveTo>
                  <a:cubicBezTo>
                    <a:pt x="225" y="237"/>
                    <a:pt x="225" y="239"/>
                    <a:pt x="225" y="242"/>
                  </a:cubicBezTo>
                  <a:lnTo>
                    <a:pt x="222" y="257"/>
                  </a:lnTo>
                  <a:lnTo>
                    <a:pt x="222" y="257"/>
                  </a:lnTo>
                  <a:cubicBezTo>
                    <a:pt x="223" y="247"/>
                    <a:pt x="224" y="237"/>
                    <a:pt x="224" y="237"/>
                  </a:cubicBezTo>
                  <a:close/>
                  <a:moveTo>
                    <a:pt x="227" y="252"/>
                  </a:moveTo>
                  <a:lnTo>
                    <a:pt x="227" y="252"/>
                  </a:lnTo>
                  <a:cubicBezTo>
                    <a:pt x="227" y="252"/>
                    <a:pt x="226" y="258"/>
                    <a:pt x="224" y="265"/>
                  </a:cubicBezTo>
                  <a:lnTo>
                    <a:pt x="224" y="265"/>
                  </a:lnTo>
                  <a:cubicBezTo>
                    <a:pt x="224" y="262"/>
                    <a:pt x="225" y="260"/>
                    <a:pt x="225" y="258"/>
                  </a:cubicBezTo>
                  <a:cubicBezTo>
                    <a:pt x="226" y="254"/>
                    <a:pt x="227" y="252"/>
                    <a:pt x="227" y="252"/>
                  </a:cubicBezTo>
                  <a:close/>
                  <a:moveTo>
                    <a:pt x="219" y="292"/>
                  </a:moveTo>
                  <a:cubicBezTo>
                    <a:pt x="219" y="292"/>
                    <a:pt x="219" y="292"/>
                    <a:pt x="219" y="292"/>
                  </a:cubicBezTo>
                  <a:cubicBezTo>
                    <a:pt x="219" y="292"/>
                    <a:pt x="219" y="292"/>
                    <a:pt x="219" y="292"/>
                  </a:cubicBezTo>
                  <a:close/>
                  <a:moveTo>
                    <a:pt x="348" y="292"/>
                  </a:moveTo>
                  <a:lnTo>
                    <a:pt x="348" y="292"/>
                  </a:lnTo>
                  <a:cubicBezTo>
                    <a:pt x="346" y="292"/>
                    <a:pt x="344" y="293"/>
                    <a:pt x="343" y="293"/>
                  </a:cubicBezTo>
                  <a:lnTo>
                    <a:pt x="343" y="293"/>
                  </a:lnTo>
                  <a:cubicBezTo>
                    <a:pt x="344" y="293"/>
                    <a:pt x="346" y="293"/>
                    <a:pt x="348" y="292"/>
                  </a:cubicBezTo>
                  <a:close/>
                  <a:moveTo>
                    <a:pt x="219" y="292"/>
                  </a:moveTo>
                  <a:cubicBezTo>
                    <a:pt x="219" y="292"/>
                    <a:pt x="219" y="298"/>
                    <a:pt x="219" y="298"/>
                  </a:cubicBezTo>
                  <a:cubicBezTo>
                    <a:pt x="219" y="298"/>
                    <a:pt x="219" y="303"/>
                    <a:pt x="219" y="303"/>
                  </a:cubicBezTo>
                  <a:cubicBezTo>
                    <a:pt x="219" y="302"/>
                    <a:pt x="219" y="300"/>
                    <a:pt x="220" y="297"/>
                  </a:cubicBezTo>
                  <a:lnTo>
                    <a:pt x="220" y="297"/>
                  </a:lnTo>
                  <a:cubicBezTo>
                    <a:pt x="220" y="297"/>
                    <a:pt x="220" y="297"/>
                    <a:pt x="220" y="297"/>
                  </a:cubicBezTo>
                  <a:cubicBezTo>
                    <a:pt x="219" y="297"/>
                    <a:pt x="219" y="294"/>
                    <a:pt x="219" y="292"/>
                  </a:cubicBezTo>
                  <a:close/>
                  <a:moveTo>
                    <a:pt x="51" y="342"/>
                  </a:moveTo>
                  <a:cubicBezTo>
                    <a:pt x="51" y="344"/>
                    <a:pt x="52" y="345"/>
                    <a:pt x="53" y="346"/>
                  </a:cubicBezTo>
                  <a:lnTo>
                    <a:pt x="53" y="346"/>
                  </a:lnTo>
                  <a:cubicBezTo>
                    <a:pt x="52" y="345"/>
                    <a:pt x="52" y="344"/>
                    <a:pt x="51" y="342"/>
                  </a:cubicBezTo>
                  <a:close/>
                  <a:moveTo>
                    <a:pt x="370" y="365"/>
                  </a:moveTo>
                  <a:cubicBezTo>
                    <a:pt x="376" y="365"/>
                    <a:pt x="370" y="370"/>
                    <a:pt x="376" y="370"/>
                  </a:cubicBezTo>
                  <a:lnTo>
                    <a:pt x="376" y="365"/>
                  </a:lnTo>
                  <a:close/>
                  <a:moveTo>
                    <a:pt x="140" y="376"/>
                  </a:moveTo>
                  <a:cubicBezTo>
                    <a:pt x="138" y="376"/>
                    <a:pt x="139" y="377"/>
                    <a:pt x="141" y="379"/>
                  </a:cubicBezTo>
                  <a:lnTo>
                    <a:pt x="141" y="379"/>
                  </a:lnTo>
                  <a:cubicBezTo>
                    <a:pt x="141" y="378"/>
                    <a:pt x="141" y="377"/>
                    <a:pt x="140" y="376"/>
                  </a:cubicBezTo>
                  <a:close/>
                  <a:moveTo>
                    <a:pt x="141" y="379"/>
                  </a:moveTo>
                  <a:cubicBezTo>
                    <a:pt x="141" y="380"/>
                    <a:pt x="141" y="381"/>
                    <a:pt x="141" y="382"/>
                  </a:cubicBezTo>
                  <a:cubicBezTo>
                    <a:pt x="143" y="382"/>
                    <a:pt x="142" y="380"/>
                    <a:pt x="141" y="379"/>
                  </a:cubicBezTo>
                  <a:close/>
                  <a:moveTo>
                    <a:pt x="398" y="578"/>
                  </a:moveTo>
                  <a:cubicBezTo>
                    <a:pt x="399" y="578"/>
                    <a:pt x="400" y="579"/>
                    <a:pt x="400" y="580"/>
                  </a:cubicBezTo>
                  <a:lnTo>
                    <a:pt x="400" y="580"/>
                  </a:lnTo>
                  <a:cubicBezTo>
                    <a:pt x="401" y="579"/>
                    <a:pt x="401" y="578"/>
                    <a:pt x="398" y="578"/>
                  </a:cubicBezTo>
                  <a:close/>
                  <a:moveTo>
                    <a:pt x="286" y="650"/>
                  </a:moveTo>
                  <a:lnTo>
                    <a:pt x="286" y="650"/>
                  </a:lnTo>
                  <a:cubicBezTo>
                    <a:pt x="287" y="651"/>
                    <a:pt x="288" y="652"/>
                    <a:pt x="288" y="652"/>
                  </a:cubicBezTo>
                  <a:lnTo>
                    <a:pt x="288" y="652"/>
                  </a:lnTo>
                  <a:cubicBezTo>
                    <a:pt x="288" y="651"/>
                    <a:pt x="287" y="651"/>
                    <a:pt x="286" y="650"/>
                  </a:cubicBezTo>
                  <a:close/>
                  <a:moveTo>
                    <a:pt x="314" y="768"/>
                  </a:moveTo>
                  <a:cubicBezTo>
                    <a:pt x="314" y="774"/>
                    <a:pt x="309" y="785"/>
                    <a:pt x="314" y="790"/>
                  </a:cubicBezTo>
                  <a:lnTo>
                    <a:pt x="325" y="785"/>
                  </a:lnTo>
                  <a:cubicBezTo>
                    <a:pt x="331" y="790"/>
                    <a:pt x="337" y="790"/>
                    <a:pt x="337" y="796"/>
                  </a:cubicBezTo>
                  <a:cubicBezTo>
                    <a:pt x="337" y="796"/>
                    <a:pt x="331" y="796"/>
                    <a:pt x="331" y="802"/>
                  </a:cubicBezTo>
                  <a:lnTo>
                    <a:pt x="331" y="802"/>
                  </a:lnTo>
                  <a:cubicBezTo>
                    <a:pt x="331" y="802"/>
                    <a:pt x="331" y="799"/>
                    <a:pt x="333" y="799"/>
                  </a:cubicBezTo>
                  <a:cubicBezTo>
                    <a:pt x="334" y="799"/>
                    <a:pt x="335" y="800"/>
                    <a:pt x="337" y="802"/>
                  </a:cubicBezTo>
                  <a:cubicBezTo>
                    <a:pt x="337" y="807"/>
                    <a:pt x="348" y="807"/>
                    <a:pt x="348" y="813"/>
                  </a:cubicBezTo>
                  <a:cubicBezTo>
                    <a:pt x="353" y="807"/>
                    <a:pt x="359" y="802"/>
                    <a:pt x="359" y="796"/>
                  </a:cubicBezTo>
                  <a:lnTo>
                    <a:pt x="359" y="796"/>
                  </a:lnTo>
                  <a:cubicBezTo>
                    <a:pt x="359" y="799"/>
                    <a:pt x="358" y="799"/>
                    <a:pt x="356" y="799"/>
                  </a:cubicBezTo>
                  <a:cubicBezTo>
                    <a:pt x="353" y="799"/>
                    <a:pt x="351" y="799"/>
                    <a:pt x="348" y="802"/>
                  </a:cubicBezTo>
                  <a:cubicBezTo>
                    <a:pt x="338" y="797"/>
                    <a:pt x="350" y="778"/>
                    <a:pt x="333" y="778"/>
                  </a:cubicBezTo>
                  <a:cubicBezTo>
                    <a:pt x="331" y="778"/>
                    <a:pt x="329" y="779"/>
                    <a:pt x="325" y="779"/>
                  </a:cubicBezTo>
                  <a:cubicBezTo>
                    <a:pt x="325" y="779"/>
                    <a:pt x="314" y="774"/>
                    <a:pt x="314" y="768"/>
                  </a:cubicBezTo>
                  <a:close/>
                  <a:moveTo>
                    <a:pt x="449" y="897"/>
                  </a:moveTo>
                  <a:lnTo>
                    <a:pt x="449" y="897"/>
                  </a:lnTo>
                  <a:cubicBezTo>
                    <a:pt x="449" y="899"/>
                    <a:pt x="448" y="900"/>
                    <a:pt x="447" y="902"/>
                  </a:cubicBezTo>
                  <a:lnTo>
                    <a:pt x="447" y="902"/>
                  </a:lnTo>
                  <a:cubicBezTo>
                    <a:pt x="449" y="902"/>
                    <a:pt x="449" y="900"/>
                    <a:pt x="449" y="897"/>
                  </a:cubicBezTo>
                  <a:close/>
                  <a:moveTo>
                    <a:pt x="421" y="1082"/>
                  </a:moveTo>
                  <a:cubicBezTo>
                    <a:pt x="419" y="1084"/>
                    <a:pt x="418" y="1087"/>
                    <a:pt x="415" y="1087"/>
                  </a:cubicBezTo>
                  <a:cubicBezTo>
                    <a:pt x="409" y="1087"/>
                    <a:pt x="426" y="1087"/>
                    <a:pt x="415" y="1093"/>
                  </a:cubicBezTo>
                  <a:cubicBezTo>
                    <a:pt x="426" y="1093"/>
                    <a:pt x="421" y="1087"/>
                    <a:pt x="421" y="1082"/>
                  </a:cubicBezTo>
                  <a:close/>
                  <a:moveTo>
                    <a:pt x="241" y="1"/>
                  </a:moveTo>
                  <a:lnTo>
                    <a:pt x="241" y="6"/>
                  </a:lnTo>
                  <a:lnTo>
                    <a:pt x="236" y="6"/>
                  </a:lnTo>
                  <a:cubicBezTo>
                    <a:pt x="230" y="12"/>
                    <a:pt x="230" y="12"/>
                    <a:pt x="225" y="23"/>
                  </a:cubicBezTo>
                  <a:cubicBezTo>
                    <a:pt x="219" y="23"/>
                    <a:pt x="225" y="34"/>
                    <a:pt x="219" y="40"/>
                  </a:cubicBezTo>
                  <a:cubicBezTo>
                    <a:pt x="225" y="23"/>
                    <a:pt x="219" y="34"/>
                    <a:pt x="219" y="23"/>
                  </a:cubicBezTo>
                  <a:cubicBezTo>
                    <a:pt x="214" y="23"/>
                    <a:pt x="209" y="41"/>
                    <a:pt x="200" y="41"/>
                  </a:cubicBezTo>
                  <a:cubicBezTo>
                    <a:pt x="199" y="41"/>
                    <a:pt x="198" y="41"/>
                    <a:pt x="197" y="40"/>
                  </a:cubicBezTo>
                  <a:cubicBezTo>
                    <a:pt x="197" y="34"/>
                    <a:pt x="197" y="29"/>
                    <a:pt x="202" y="29"/>
                  </a:cubicBezTo>
                  <a:cubicBezTo>
                    <a:pt x="200" y="27"/>
                    <a:pt x="198" y="26"/>
                    <a:pt x="195" y="26"/>
                  </a:cubicBezTo>
                  <a:cubicBezTo>
                    <a:pt x="190" y="26"/>
                    <a:pt x="184" y="29"/>
                    <a:pt x="180" y="29"/>
                  </a:cubicBezTo>
                  <a:cubicBezTo>
                    <a:pt x="174" y="23"/>
                    <a:pt x="174" y="23"/>
                    <a:pt x="169" y="23"/>
                  </a:cubicBezTo>
                  <a:cubicBezTo>
                    <a:pt x="163" y="46"/>
                    <a:pt x="157" y="85"/>
                    <a:pt x="152" y="107"/>
                  </a:cubicBezTo>
                  <a:cubicBezTo>
                    <a:pt x="152" y="107"/>
                    <a:pt x="152" y="96"/>
                    <a:pt x="152" y="90"/>
                  </a:cubicBezTo>
                  <a:cubicBezTo>
                    <a:pt x="146" y="107"/>
                    <a:pt x="135" y="130"/>
                    <a:pt x="135" y="152"/>
                  </a:cubicBezTo>
                  <a:cubicBezTo>
                    <a:pt x="124" y="152"/>
                    <a:pt x="135" y="163"/>
                    <a:pt x="118" y="174"/>
                  </a:cubicBezTo>
                  <a:cubicBezTo>
                    <a:pt x="118" y="174"/>
                    <a:pt x="118" y="169"/>
                    <a:pt x="118" y="169"/>
                  </a:cubicBezTo>
                  <a:cubicBezTo>
                    <a:pt x="113" y="174"/>
                    <a:pt x="107" y="186"/>
                    <a:pt x="101" y="197"/>
                  </a:cubicBezTo>
                  <a:cubicBezTo>
                    <a:pt x="101" y="225"/>
                    <a:pt x="107" y="242"/>
                    <a:pt x="96" y="258"/>
                  </a:cubicBezTo>
                  <a:cubicBezTo>
                    <a:pt x="79" y="253"/>
                    <a:pt x="96" y="247"/>
                    <a:pt x="85" y="236"/>
                  </a:cubicBezTo>
                  <a:lnTo>
                    <a:pt x="85" y="236"/>
                  </a:lnTo>
                  <a:cubicBezTo>
                    <a:pt x="85" y="247"/>
                    <a:pt x="90" y="247"/>
                    <a:pt x="85" y="253"/>
                  </a:cubicBezTo>
                  <a:cubicBezTo>
                    <a:pt x="79" y="247"/>
                    <a:pt x="79" y="247"/>
                    <a:pt x="73" y="242"/>
                  </a:cubicBezTo>
                  <a:lnTo>
                    <a:pt x="73" y="242"/>
                  </a:lnTo>
                  <a:cubicBezTo>
                    <a:pt x="68" y="247"/>
                    <a:pt x="85" y="264"/>
                    <a:pt x="85" y="264"/>
                  </a:cubicBezTo>
                  <a:cubicBezTo>
                    <a:pt x="85" y="264"/>
                    <a:pt x="90" y="264"/>
                    <a:pt x="90" y="258"/>
                  </a:cubicBezTo>
                  <a:lnTo>
                    <a:pt x="90" y="258"/>
                  </a:lnTo>
                  <a:cubicBezTo>
                    <a:pt x="96" y="270"/>
                    <a:pt x="85" y="275"/>
                    <a:pt x="85" y="281"/>
                  </a:cubicBezTo>
                  <a:cubicBezTo>
                    <a:pt x="85" y="281"/>
                    <a:pt x="87" y="278"/>
                    <a:pt x="90" y="278"/>
                  </a:cubicBezTo>
                  <a:cubicBezTo>
                    <a:pt x="92" y="278"/>
                    <a:pt x="94" y="279"/>
                    <a:pt x="96" y="281"/>
                  </a:cubicBezTo>
                  <a:cubicBezTo>
                    <a:pt x="90" y="286"/>
                    <a:pt x="101" y="298"/>
                    <a:pt x="107" y="309"/>
                  </a:cubicBezTo>
                  <a:cubicBezTo>
                    <a:pt x="106" y="310"/>
                    <a:pt x="104" y="310"/>
                    <a:pt x="103" y="310"/>
                  </a:cubicBezTo>
                  <a:cubicBezTo>
                    <a:pt x="96" y="310"/>
                    <a:pt x="94" y="297"/>
                    <a:pt x="85" y="292"/>
                  </a:cubicBezTo>
                  <a:cubicBezTo>
                    <a:pt x="79" y="292"/>
                    <a:pt x="68" y="292"/>
                    <a:pt x="68" y="286"/>
                  </a:cubicBezTo>
                  <a:cubicBezTo>
                    <a:pt x="62" y="292"/>
                    <a:pt x="68" y="303"/>
                    <a:pt x="68" y="309"/>
                  </a:cubicBezTo>
                  <a:lnTo>
                    <a:pt x="62" y="309"/>
                  </a:lnTo>
                  <a:cubicBezTo>
                    <a:pt x="62" y="320"/>
                    <a:pt x="68" y="337"/>
                    <a:pt x="57" y="337"/>
                  </a:cubicBezTo>
                  <a:lnTo>
                    <a:pt x="62" y="337"/>
                  </a:lnTo>
                  <a:cubicBezTo>
                    <a:pt x="62" y="337"/>
                    <a:pt x="62" y="342"/>
                    <a:pt x="68" y="348"/>
                  </a:cubicBezTo>
                  <a:cubicBezTo>
                    <a:pt x="64" y="348"/>
                    <a:pt x="57" y="348"/>
                    <a:pt x="53" y="346"/>
                  </a:cubicBezTo>
                  <a:lnTo>
                    <a:pt x="53" y="346"/>
                  </a:lnTo>
                  <a:cubicBezTo>
                    <a:pt x="61" y="361"/>
                    <a:pt x="52" y="371"/>
                    <a:pt x="62" y="382"/>
                  </a:cubicBezTo>
                  <a:cubicBezTo>
                    <a:pt x="57" y="382"/>
                    <a:pt x="51" y="376"/>
                    <a:pt x="45" y="376"/>
                  </a:cubicBezTo>
                  <a:cubicBezTo>
                    <a:pt x="51" y="370"/>
                    <a:pt x="57" y="370"/>
                    <a:pt x="51" y="365"/>
                  </a:cubicBezTo>
                  <a:lnTo>
                    <a:pt x="51" y="365"/>
                  </a:lnTo>
                  <a:cubicBezTo>
                    <a:pt x="51" y="368"/>
                    <a:pt x="50" y="369"/>
                    <a:pt x="48" y="369"/>
                  </a:cubicBezTo>
                  <a:cubicBezTo>
                    <a:pt x="45" y="369"/>
                    <a:pt x="43" y="368"/>
                    <a:pt x="40" y="365"/>
                  </a:cubicBezTo>
                  <a:lnTo>
                    <a:pt x="40" y="365"/>
                  </a:lnTo>
                  <a:cubicBezTo>
                    <a:pt x="45" y="376"/>
                    <a:pt x="45" y="393"/>
                    <a:pt x="51" y="398"/>
                  </a:cubicBezTo>
                  <a:cubicBezTo>
                    <a:pt x="48" y="398"/>
                    <a:pt x="45" y="400"/>
                    <a:pt x="43" y="400"/>
                  </a:cubicBezTo>
                  <a:cubicBezTo>
                    <a:pt x="40" y="400"/>
                    <a:pt x="37" y="398"/>
                    <a:pt x="34" y="393"/>
                  </a:cubicBezTo>
                  <a:lnTo>
                    <a:pt x="34" y="393"/>
                  </a:lnTo>
                  <a:cubicBezTo>
                    <a:pt x="29" y="415"/>
                    <a:pt x="62" y="404"/>
                    <a:pt x="51" y="421"/>
                  </a:cubicBezTo>
                  <a:cubicBezTo>
                    <a:pt x="43" y="421"/>
                    <a:pt x="44" y="411"/>
                    <a:pt x="40" y="411"/>
                  </a:cubicBezTo>
                  <a:cubicBezTo>
                    <a:pt x="39" y="411"/>
                    <a:pt x="37" y="412"/>
                    <a:pt x="34" y="415"/>
                  </a:cubicBezTo>
                  <a:lnTo>
                    <a:pt x="34" y="410"/>
                  </a:lnTo>
                  <a:cubicBezTo>
                    <a:pt x="12" y="410"/>
                    <a:pt x="45" y="426"/>
                    <a:pt x="40" y="432"/>
                  </a:cubicBezTo>
                  <a:cubicBezTo>
                    <a:pt x="32" y="428"/>
                    <a:pt x="35" y="424"/>
                    <a:pt x="34" y="424"/>
                  </a:cubicBezTo>
                  <a:lnTo>
                    <a:pt x="34" y="424"/>
                  </a:lnTo>
                  <a:cubicBezTo>
                    <a:pt x="33" y="424"/>
                    <a:pt x="32" y="425"/>
                    <a:pt x="29" y="426"/>
                  </a:cubicBezTo>
                  <a:cubicBezTo>
                    <a:pt x="23" y="432"/>
                    <a:pt x="40" y="449"/>
                    <a:pt x="29" y="454"/>
                  </a:cubicBezTo>
                  <a:lnTo>
                    <a:pt x="29" y="449"/>
                  </a:lnTo>
                  <a:cubicBezTo>
                    <a:pt x="23" y="454"/>
                    <a:pt x="17" y="460"/>
                    <a:pt x="12" y="466"/>
                  </a:cubicBezTo>
                  <a:cubicBezTo>
                    <a:pt x="1" y="471"/>
                    <a:pt x="12" y="471"/>
                    <a:pt x="1" y="471"/>
                  </a:cubicBezTo>
                  <a:lnTo>
                    <a:pt x="6" y="477"/>
                  </a:lnTo>
                  <a:cubicBezTo>
                    <a:pt x="12" y="477"/>
                    <a:pt x="23" y="471"/>
                    <a:pt x="17" y="466"/>
                  </a:cubicBezTo>
                  <a:lnTo>
                    <a:pt x="17" y="466"/>
                  </a:lnTo>
                  <a:cubicBezTo>
                    <a:pt x="23" y="471"/>
                    <a:pt x="34" y="466"/>
                    <a:pt x="45" y="477"/>
                  </a:cubicBezTo>
                  <a:lnTo>
                    <a:pt x="40" y="471"/>
                  </a:lnTo>
                  <a:cubicBezTo>
                    <a:pt x="62" y="471"/>
                    <a:pt x="79" y="454"/>
                    <a:pt x="90" y="443"/>
                  </a:cubicBezTo>
                  <a:cubicBezTo>
                    <a:pt x="90" y="426"/>
                    <a:pt x="107" y="426"/>
                    <a:pt x="107" y="410"/>
                  </a:cubicBezTo>
                  <a:cubicBezTo>
                    <a:pt x="96" y="404"/>
                    <a:pt x="107" y="410"/>
                    <a:pt x="107" y="398"/>
                  </a:cubicBezTo>
                  <a:cubicBezTo>
                    <a:pt x="107" y="401"/>
                    <a:pt x="110" y="403"/>
                    <a:pt x="113" y="403"/>
                  </a:cubicBezTo>
                  <a:cubicBezTo>
                    <a:pt x="115" y="403"/>
                    <a:pt x="118" y="401"/>
                    <a:pt x="118" y="398"/>
                  </a:cubicBezTo>
                  <a:cubicBezTo>
                    <a:pt x="118" y="398"/>
                    <a:pt x="118" y="393"/>
                    <a:pt x="118" y="393"/>
                  </a:cubicBezTo>
                  <a:cubicBezTo>
                    <a:pt x="124" y="393"/>
                    <a:pt x="141" y="382"/>
                    <a:pt x="135" y="376"/>
                  </a:cubicBezTo>
                  <a:cubicBezTo>
                    <a:pt x="137" y="374"/>
                    <a:pt x="138" y="374"/>
                    <a:pt x="139" y="374"/>
                  </a:cubicBezTo>
                  <a:cubicBezTo>
                    <a:pt x="140" y="374"/>
                    <a:pt x="140" y="375"/>
                    <a:pt x="140" y="376"/>
                  </a:cubicBezTo>
                  <a:lnTo>
                    <a:pt x="140" y="376"/>
                  </a:lnTo>
                  <a:cubicBezTo>
                    <a:pt x="140" y="376"/>
                    <a:pt x="141" y="376"/>
                    <a:pt x="141" y="376"/>
                  </a:cubicBezTo>
                  <a:lnTo>
                    <a:pt x="146" y="376"/>
                  </a:lnTo>
                  <a:cubicBezTo>
                    <a:pt x="152" y="365"/>
                    <a:pt x="157" y="365"/>
                    <a:pt x="163" y="354"/>
                  </a:cubicBezTo>
                  <a:cubicBezTo>
                    <a:pt x="152" y="348"/>
                    <a:pt x="163" y="342"/>
                    <a:pt x="157" y="337"/>
                  </a:cubicBezTo>
                  <a:cubicBezTo>
                    <a:pt x="163" y="337"/>
                    <a:pt x="169" y="331"/>
                    <a:pt x="169" y="331"/>
                  </a:cubicBezTo>
                  <a:lnTo>
                    <a:pt x="163" y="320"/>
                  </a:lnTo>
                  <a:cubicBezTo>
                    <a:pt x="157" y="309"/>
                    <a:pt x="174" y="314"/>
                    <a:pt x="174" y="309"/>
                  </a:cubicBezTo>
                  <a:lnTo>
                    <a:pt x="169" y="309"/>
                  </a:lnTo>
                  <a:cubicBezTo>
                    <a:pt x="169" y="303"/>
                    <a:pt x="180" y="292"/>
                    <a:pt x="191" y="292"/>
                  </a:cubicBezTo>
                  <a:cubicBezTo>
                    <a:pt x="180" y="275"/>
                    <a:pt x="191" y="264"/>
                    <a:pt x="197" y="264"/>
                  </a:cubicBezTo>
                  <a:cubicBezTo>
                    <a:pt x="200" y="264"/>
                    <a:pt x="204" y="269"/>
                    <a:pt x="206" y="269"/>
                  </a:cubicBezTo>
                  <a:cubicBezTo>
                    <a:pt x="207" y="269"/>
                    <a:pt x="208" y="268"/>
                    <a:pt x="208" y="264"/>
                  </a:cubicBezTo>
                  <a:cubicBezTo>
                    <a:pt x="208" y="253"/>
                    <a:pt x="208" y="247"/>
                    <a:pt x="208" y="236"/>
                  </a:cubicBezTo>
                  <a:cubicBezTo>
                    <a:pt x="208" y="233"/>
                    <a:pt x="206" y="224"/>
                    <a:pt x="204" y="218"/>
                  </a:cubicBezTo>
                  <a:lnTo>
                    <a:pt x="204" y="218"/>
                  </a:lnTo>
                  <a:cubicBezTo>
                    <a:pt x="206" y="216"/>
                    <a:pt x="204" y="212"/>
                    <a:pt x="206" y="212"/>
                  </a:cubicBezTo>
                  <a:lnTo>
                    <a:pt x="206" y="212"/>
                  </a:lnTo>
                  <a:cubicBezTo>
                    <a:pt x="206" y="212"/>
                    <a:pt x="207" y="212"/>
                    <a:pt x="208" y="214"/>
                  </a:cubicBezTo>
                  <a:cubicBezTo>
                    <a:pt x="208" y="215"/>
                    <a:pt x="208" y="216"/>
                    <a:pt x="208" y="219"/>
                  </a:cubicBezTo>
                  <a:cubicBezTo>
                    <a:pt x="208" y="219"/>
                    <a:pt x="208" y="219"/>
                    <a:pt x="213" y="225"/>
                  </a:cubicBezTo>
                  <a:cubicBezTo>
                    <a:pt x="213" y="236"/>
                    <a:pt x="213" y="235"/>
                    <a:pt x="213" y="242"/>
                  </a:cubicBezTo>
                  <a:cubicBezTo>
                    <a:pt x="213" y="264"/>
                    <a:pt x="213" y="247"/>
                    <a:pt x="219" y="270"/>
                  </a:cubicBezTo>
                  <a:lnTo>
                    <a:pt x="219" y="281"/>
                  </a:lnTo>
                  <a:cubicBezTo>
                    <a:pt x="219" y="282"/>
                    <a:pt x="219" y="283"/>
                    <a:pt x="219" y="283"/>
                  </a:cubicBezTo>
                  <a:cubicBezTo>
                    <a:pt x="219" y="283"/>
                    <a:pt x="220" y="282"/>
                    <a:pt x="220" y="280"/>
                  </a:cubicBezTo>
                  <a:lnTo>
                    <a:pt x="220" y="280"/>
                  </a:lnTo>
                  <a:cubicBezTo>
                    <a:pt x="220" y="280"/>
                    <a:pt x="220" y="280"/>
                    <a:pt x="220" y="280"/>
                  </a:cubicBezTo>
                  <a:cubicBezTo>
                    <a:pt x="220" y="280"/>
                    <a:pt x="221" y="279"/>
                    <a:pt x="221" y="277"/>
                  </a:cubicBezTo>
                  <a:lnTo>
                    <a:pt x="221" y="277"/>
                  </a:lnTo>
                  <a:cubicBezTo>
                    <a:pt x="222" y="279"/>
                    <a:pt x="221" y="285"/>
                    <a:pt x="220" y="292"/>
                  </a:cubicBezTo>
                  <a:lnTo>
                    <a:pt x="220" y="292"/>
                  </a:lnTo>
                  <a:cubicBezTo>
                    <a:pt x="220" y="293"/>
                    <a:pt x="220" y="293"/>
                    <a:pt x="220" y="293"/>
                  </a:cubicBezTo>
                  <a:cubicBezTo>
                    <a:pt x="220" y="293"/>
                    <a:pt x="220" y="293"/>
                    <a:pt x="220" y="293"/>
                  </a:cubicBezTo>
                  <a:lnTo>
                    <a:pt x="220" y="293"/>
                  </a:lnTo>
                  <a:cubicBezTo>
                    <a:pt x="220" y="295"/>
                    <a:pt x="220" y="296"/>
                    <a:pt x="220" y="297"/>
                  </a:cubicBezTo>
                  <a:lnTo>
                    <a:pt x="220" y="297"/>
                  </a:lnTo>
                  <a:cubicBezTo>
                    <a:pt x="220" y="297"/>
                    <a:pt x="221" y="295"/>
                    <a:pt x="222" y="290"/>
                  </a:cubicBezTo>
                  <a:lnTo>
                    <a:pt x="222" y="290"/>
                  </a:lnTo>
                  <a:cubicBezTo>
                    <a:pt x="225" y="285"/>
                    <a:pt x="229" y="277"/>
                    <a:pt x="230" y="277"/>
                  </a:cubicBezTo>
                  <a:lnTo>
                    <a:pt x="230" y="277"/>
                  </a:lnTo>
                  <a:cubicBezTo>
                    <a:pt x="230" y="277"/>
                    <a:pt x="228" y="279"/>
                    <a:pt x="225" y="286"/>
                  </a:cubicBezTo>
                  <a:lnTo>
                    <a:pt x="230" y="281"/>
                  </a:lnTo>
                  <a:lnTo>
                    <a:pt x="230" y="281"/>
                  </a:lnTo>
                  <a:cubicBezTo>
                    <a:pt x="230" y="292"/>
                    <a:pt x="225" y="298"/>
                    <a:pt x="225" y="303"/>
                  </a:cubicBezTo>
                  <a:cubicBezTo>
                    <a:pt x="225" y="303"/>
                    <a:pt x="225" y="309"/>
                    <a:pt x="225" y="314"/>
                  </a:cubicBezTo>
                  <a:lnTo>
                    <a:pt x="230" y="337"/>
                  </a:lnTo>
                  <a:cubicBezTo>
                    <a:pt x="230" y="348"/>
                    <a:pt x="236" y="359"/>
                    <a:pt x="241" y="370"/>
                  </a:cubicBezTo>
                  <a:lnTo>
                    <a:pt x="236" y="370"/>
                  </a:lnTo>
                  <a:cubicBezTo>
                    <a:pt x="241" y="454"/>
                    <a:pt x="269" y="527"/>
                    <a:pt x="281" y="606"/>
                  </a:cubicBezTo>
                  <a:cubicBezTo>
                    <a:pt x="283" y="608"/>
                    <a:pt x="286" y="608"/>
                    <a:pt x="290" y="608"/>
                  </a:cubicBezTo>
                  <a:cubicBezTo>
                    <a:pt x="293" y="608"/>
                    <a:pt x="297" y="608"/>
                    <a:pt x="303" y="611"/>
                  </a:cubicBezTo>
                  <a:cubicBezTo>
                    <a:pt x="303" y="611"/>
                    <a:pt x="303" y="622"/>
                    <a:pt x="297" y="622"/>
                  </a:cubicBezTo>
                  <a:cubicBezTo>
                    <a:pt x="295" y="620"/>
                    <a:pt x="292" y="620"/>
                    <a:pt x="290" y="620"/>
                  </a:cubicBezTo>
                  <a:cubicBezTo>
                    <a:pt x="288" y="620"/>
                    <a:pt x="286" y="620"/>
                    <a:pt x="286" y="617"/>
                  </a:cubicBezTo>
                  <a:lnTo>
                    <a:pt x="286" y="617"/>
                  </a:lnTo>
                  <a:cubicBezTo>
                    <a:pt x="286" y="628"/>
                    <a:pt x="286" y="639"/>
                    <a:pt x="292" y="645"/>
                  </a:cubicBezTo>
                  <a:lnTo>
                    <a:pt x="297" y="639"/>
                  </a:lnTo>
                  <a:cubicBezTo>
                    <a:pt x="303" y="639"/>
                    <a:pt x="303" y="645"/>
                    <a:pt x="303" y="650"/>
                  </a:cubicBezTo>
                  <a:cubicBezTo>
                    <a:pt x="299" y="650"/>
                    <a:pt x="296" y="653"/>
                    <a:pt x="292" y="653"/>
                  </a:cubicBezTo>
                  <a:cubicBezTo>
                    <a:pt x="291" y="653"/>
                    <a:pt x="289" y="653"/>
                    <a:pt x="288" y="652"/>
                  </a:cubicBezTo>
                  <a:lnTo>
                    <a:pt x="288" y="652"/>
                  </a:lnTo>
                  <a:cubicBezTo>
                    <a:pt x="307" y="667"/>
                    <a:pt x="281" y="668"/>
                    <a:pt x="292" y="678"/>
                  </a:cubicBezTo>
                  <a:cubicBezTo>
                    <a:pt x="309" y="678"/>
                    <a:pt x="325" y="695"/>
                    <a:pt x="337" y="701"/>
                  </a:cubicBezTo>
                  <a:lnTo>
                    <a:pt x="337" y="712"/>
                  </a:lnTo>
                  <a:cubicBezTo>
                    <a:pt x="334" y="706"/>
                    <a:pt x="331" y="706"/>
                    <a:pt x="328" y="706"/>
                  </a:cubicBezTo>
                  <a:cubicBezTo>
                    <a:pt x="325" y="706"/>
                    <a:pt x="323" y="706"/>
                    <a:pt x="320" y="701"/>
                  </a:cubicBezTo>
                  <a:lnTo>
                    <a:pt x="320" y="701"/>
                  </a:lnTo>
                  <a:cubicBezTo>
                    <a:pt x="320" y="712"/>
                    <a:pt x="325" y="718"/>
                    <a:pt x="325" y="723"/>
                  </a:cubicBezTo>
                  <a:lnTo>
                    <a:pt x="337" y="723"/>
                  </a:lnTo>
                  <a:cubicBezTo>
                    <a:pt x="337" y="729"/>
                    <a:pt x="325" y="734"/>
                    <a:pt x="325" y="740"/>
                  </a:cubicBezTo>
                  <a:lnTo>
                    <a:pt x="320" y="734"/>
                  </a:lnTo>
                  <a:lnTo>
                    <a:pt x="320" y="734"/>
                  </a:lnTo>
                  <a:cubicBezTo>
                    <a:pt x="320" y="740"/>
                    <a:pt x="325" y="740"/>
                    <a:pt x="325" y="746"/>
                  </a:cubicBezTo>
                  <a:cubicBezTo>
                    <a:pt x="320" y="746"/>
                    <a:pt x="320" y="757"/>
                    <a:pt x="314" y="757"/>
                  </a:cubicBezTo>
                  <a:cubicBezTo>
                    <a:pt x="325" y="762"/>
                    <a:pt x="320" y="762"/>
                    <a:pt x="325" y="768"/>
                  </a:cubicBezTo>
                  <a:cubicBezTo>
                    <a:pt x="327" y="767"/>
                    <a:pt x="328" y="766"/>
                    <a:pt x="329" y="766"/>
                  </a:cubicBezTo>
                  <a:cubicBezTo>
                    <a:pt x="332" y="766"/>
                    <a:pt x="336" y="770"/>
                    <a:pt x="339" y="770"/>
                  </a:cubicBezTo>
                  <a:cubicBezTo>
                    <a:pt x="340" y="770"/>
                    <a:pt x="341" y="769"/>
                    <a:pt x="342" y="768"/>
                  </a:cubicBezTo>
                  <a:lnTo>
                    <a:pt x="337" y="762"/>
                  </a:lnTo>
                  <a:cubicBezTo>
                    <a:pt x="337" y="765"/>
                    <a:pt x="337" y="766"/>
                    <a:pt x="337" y="766"/>
                  </a:cubicBezTo>
                  <a:cubicBezTo>
                    <a:pt x="336" y="766"/>
                    <a:pt x="334" y="757"/>
                    <a:pt x="325" y="757"/>
                  </a:cubicBezTo>
                  <a:cubicBezTo>
                    <a:pt x="325" y="756"/>
                    <a:pt x="326" y="755"/>
                    <a:pt x="327" y="755"/>
                  </a:cubicBezTo>
                  <a:cubicBezTo>
                    <a:pt x="331" y="755"/>
                    <a:pt x="337" y="758"/>
                    <a:pt x="340" y="758"/>
                  </a:cubicBezTo>
                  <a:cubicBezTo>
                    <a:pt x="342" y="758"/>
                    <a:pt x="342" y="758"/>
                    <a:pt x="342" y="757"/>
                  </a:cubicBezTo>
                  <a:cubicBezTo>
                    <a:pt x="348" y="768"/>
                    <a:pt x="342" y="768"/>
                    <a:pt x="353" y="779"/>
                  </a:cubicBezTo>
                  <a:cubicBezTo>
                    <a:pt x="353" y="776"/>
                    <a:pt x="356" y="776"/>
                    <a:pt x="359" y="776"/>
                  </a:cubicBezTo>
                  <a:cubicBezTo>
                    <a:pt x="362" y="776"/>
                    <a:pt x="365" y="776"/>
                    <a:pt x="365" y="774"/>
                  </a:cubicBezTo>
                  <a:lnTo>
                    <a:pt x="365" y="774"/>
                  </a:lnTo>
                  <a:cubicBezTo>
                    <a:pt x="365" y="785"/>
                    <a:pt x="359" y="779"/>
                    <a:pt x="353" y="785"/>
                  </a:cubicBezTo>
                  <a:cubicBezTo>
                    <a:pt x="353" y="790"/>
                    <a:pt x="348" y="790"/>
                    <a:pt x="359" y="796"/>
                  </a:cubicBezTo>
                  <a:cubicBezTo>
                    <a:pt x="370" y="796"/>
                    <a:pt x="365" y="802"/>
                    <a:pt x="365" y="802"/>
                  </a:cubicBezTo>
                  <a:cubicBezTo>
                    <a:pt x="365" y="802"/>
                    <a:pt x="365" y="802"/>
                    <a:pt x="365" y="807"/>
                  </a:cubicBezTo>
                  <a:cubicBezTo>
                    <a:pt x="365" y="813"/>
                    <a:pt x="362" y="813"/>
                    <a:pt x="358" y="813"/>
                  </a:cubicBezTo>
                  <a:cubicBezTo>
                    <a:pt x="355" y="813"/>
                    <a:pt x="351" y="813"/>
                    <a:pt x="348" y="818"/>
                  </a:cubicBezTo>
                  <a:cubicBezTo>
                    <a:pt x="342" y="824"/>
                    <a:pt x="353" y="824"/>
                    <a:pt x="353" y="830"/>
                  </a:cubicBezTo>
                  <a:cubicBezTo>
                    <a:pt x="359" y="835"/>
                    <a:pt x="359" y="841"/>
                    <a:pt x="365" y="841"/>
                  </a:cubicBezTo>
                  <a:cubicBezTo>
                    <a:pt x="365" y="841"/>
                    <a:pt x="365" y="846"/>
                    <a:pt x="370" y="846"/>
                  </a:cubicBezTo>
                  <a:cubicBezTo>
                    <a:pt x="370" y="852"/>
                    <a:pt x="381" y="852"/>
                    <a:pt x="370" y="863"/>
                  </a:cubicBezTo>
                  <a:cubicBezTo>
                    <a:pt x="370" y="869"/>
                    <a:pt x="370" y="874"/>
                    <a:pt x="365" y="874"/>
                  </a:cubicBezTo>
                  <a:lnTo>
                    <a:pt x="365" y="886"/>
                  </a:lnTo>
                  <a:lnTo>
                    <a:pt x="353" y="886"/>
                  </a:lnTo>
                  <a:cubicBezTo>
                    <a:pt x="359" y="891"/>
                    <a:pt x="365" y="891"/>
                    <a:pt x="376" y="897"/>
                  </a:cubicBezTo>
                  <a:cubicBezTo>
                    <a:pt x="376" y="897"/>
                    <a:pt x="376" y="891"/>
                    <a:pt x="381" y="891"/>
                  </a:cubicBezTo>
                  <a:cubicBezTo>
                    <a:pt x="391" y="891"/>
                    <a:pt x="384" y="909"/>
                    <a:pt x="386" y="909"/>
                  </a:cubicBezTo>
                  <a:cubicBezTo>
                    <a:pt x="386" y="909"/>
                    <a:pt x="386" y="909"/>
                    <a:pt x="387" y="908"/>
                  </a:cubicBezTo>
                  <a:cubicBezTo>
                    <a:pt x="390" y="914"/>
                    <a:pt x="390" y="915"/>
                    <a:pt x="388" y="915"/>
                  </a:cubicBezTo>
                  <a:cubicBezTo>
                    <a:pt x="387" y="915"/>
                    <a:pt x="384" y="914"/>
                    <a:pt x="381" y="914"/>
                  </a:cubicBezTo>
                  <a:cubicBezTo>
                    <a:pt x="381" y="908"/>
                    <a:pt x="381" y="902"/>
                    <a:pt x="381" y="897"/>
                  </a:cubicBezTo>
                  <a:lnTo>
                    <a:pt x="376" y="897"/>
                  </a:lnTo>
                  <a:cubicBezTo>
                    <a:pt x="370" y="902"/>
                    <a:pt x="376" y="914"/>
                    <a:pt x="381" y="919"/>
                  </a:cubicBezTo>
                  <a:lnTo>
                    <a:pt x="387" y="919"/>
                  </a:lnTo>
                  <a:cubicBezTo>
                    <a:pt x="387" y="925"/>
                    <a:pt x="393" y="925"/>
                    <a:pt x="393" y="925"/>
                  </a:cubicBezTo>
                  <a:lnTo>
                    <a:pt x="393" y="930"/>
                  </a:lnTo>
                  <a:lnTo>
                    <a:pt x="387" y="930"/>
                  </a:lnTo>
                  <a:cubicBezTo>
                    <a:pt x="382" y="935"/>
                    <a:pt x="390" y="936"/>
                    <a:pt x="392" y="943"/>
                  </a:cubicBezTo>
                  <a:lnTo>
                    <a:pt x="392" y="943"/>
                  </a:lnTo>
                  <a:cubicBezTo>
                    <a:pt x="389" y="948"/>
                    <a:pt x="377" y="953"/>
                    <a:pt x="387" y="953"/>
                  </a:cubicBezTo>
                  <a:cubicBezTo>
                    <a:pt x="387" y="953"/>
                    <a:pt x="387" y="958"/>
                    <a:pt x="387" y="958"/>
                  </a:cubicBezTo>
                  <a:lnTo>
                    <a:pt x="393" y="958"/>
                  </a:lnTo>
                  <a:lnTo>
                    <a:pt x="393" y="970"/>
                  </a:lnTo>
                  <a:cubicBezTo>
                    <a:pt x="393" y="970"/>
                    <a:pt x="393" y="975"/>
                    <a:pt x="398" y="975"/>
                  </a:cubicBezTo>
                  <a:cubicBezTo>
                    <a:pt x="398" y="975"/>
                    <a:pt x="398" y="978"/>
                    <a:pt x="397" y="978"/>
                  </a:cubicBezTo>
                  <a:cubicBezTo>
                    <a:pt x="396" y="978"/>
                    <a:pt x="395" y="977"/>
                    <a:pt x="393" y="975"/>
                  </a:cubicBezTo>
                  <a:cubicBezTo>
                    <a:pt x="393" y="981"/>
                    <a:pt x="393" y="981"/>
                    <a:pt x="393" y="981"/>
                  </a:cubicBezTo>
                  <a:cubicBezTo>
                    <a:pt x="381" y="992"/>
                    <a:pt x="398" y="998"/>
                    <a:pt x="393" y="1009"/>
                  </a:cubicBezTo>
                  <a:cubicBezTo>
                    <a:pt x="394" y="1010"/>
                    <a:pt x="395" y="1011"/>
                    <a:pt x="396" y="1011"/>
                  </a:cubicBezTo>
                  <a:cubicBezTo>
                    <a:pt x="399" y="1011"/>
                    <a:pt x="400" y="1007"/>
                    <a:pt x="404" y="1003"/>
                  </a:cubicBezTo>
                  <a:cubicBezTo>
                    <a:pt x="409" y="1009"/>
                    <a:pt x="415" y="1014"/>
                    <a:pt x="421" y="1014"/>
                  </a:cubicBezTo>
                  <a:cubicBezTo>
                    <a:pt x="409" y="1020"/>
                    <a:pt x="404" y="1042"/>
                    <a:pt x="393" y="1042"/>
                  </a:cubicBezTo>
                  <a:cubicBezTo>
                    <a:pt x="393" y="1044"/>
                    <a:pt x="393" y="1044"/>
                    <a:pt x="393" y="1044"/>
                  </a:cubicBezTo>
                  <a:cubicBezTo>
                    <a:pt x="395" y="1044"/>
                    <a:pt x="397" y="1041"/>
                    <a:pt x="400" y="1041"/>
                  </a:cubicBezTo>
                  <a:cubicBezTo>
                    <a:pt x="402" y="1041"/>
                    <a:pt x="403" y="1041"/>
                    <a:pt x="404" y="1042"/>
                  </a:cubicBezTo>
                  <a:cubicBezTo>
                    <a:pt x="404" y="1037"/>
                    <a:pt x="409" y="1031"/>
                    <a:pt x="415" y="1031"/>
                  </a:cubicBezTo>
                  <a:cubicBezTo>
                    <a:pt x="421" y="1031"/>
                    <a:pt x="426" y="1037"/>
                    <a:pt x="426" y="1042"/>
                  </a:cubicBezTo>
                  <a:lnTo>
                    <a:pt x="415" y="1042"/>
                  </a:lnTo>
                  <a:cubicBezTo>
                    <a:pt x="418" y="1045"/>
                    <a:pt x="422" y="1045"/>
                    <a:pt x="427" y="1045"/>
                  </a:cubicBezTo>
                  <a:cubicBezTo>
                    <a:pt x="432" y="1045"/>
                    <a:pt x="437" y="1045"/>
                    <a:pt x="443" y="1048"/>
                  </a:cubicBezTo>
                  <a:cubicBezTo>
                    <a:pt x="443" y="1059"/>
                    <a:pt x="432" y="1054"/>
                    <a:pt x="421" y="1059"/>
                  </a:cubicBezTo>
                  <a:lnTo>
                    <a:pt x="426" y="1065"/>
                  </a:lnTo>
                  <a:lnTo>
                    <a:pt x="421" y="1065"/>
                  </a:lnTo>
                  <a:cubicBezTo>
                    <a:pt x="421" y="1070"/>
                    <a:pt x="432" y="1070"/>
                    <a:pt x="426" y="1076"/>
                  </a:cubicBezTo>
                  <a:cubicBezTo>
                    <a:pt x="423" y="1076"/>
                    <a:pt x="422" y="1079"/>
                    <a:pt x="421" y="1082"/>
                  </a:cubicBezTo>
                  <a:lnTo>
                    <a:pt x="421" y="1082"/>
                  </a:lnTo>
                  <a:cubicBezTo>
                    <a:pt x="432" y="1082"/>
                    <a:pt x="426" y="1093"/>
                    <a:pt x="432" y="1098"/>
                  </a:cubicBezTo>
                  <a:cubicBezTo>
                    <a:pt x="434" y="1097"/>
                    <a:pt x="436" y="1096"/>
                    <a:pt x="439" y="1096"/>
                  </a:cubicBezTo>
                  <a:cubicBezTo>
                    <a:pt x="445" y="1096"/>
                    <a:pt x="452" y="1098"/>
                    <a:pt x="460" y="1098"/>
                  </a:cubicBezTo>
                  <a:lnTo>
                    <a:pt x="460" y="1104"/>
                  </a:lnTo>
                  <a:cubicBezTo>
                    <a:pt x="477" y="1098"/>
                    <a:pt x="449" y="1087"/>
                    <a:pt x="465" y="1082"/>
                  </a:cubicBezTo>
                  <a:cubicBezTo>
                    <a:pt x="465" y="1076"/>
                    <a:pt x="460" y="1076"/>
                    <a:pt x="471" y="1065"/>
                  </a:cubicBezTo>
                  <a:lnTo>
                    <a:pt x="471" y="1065"/>
                  </a:lnTo>
                  <a:lnTo>
                    <a:pt x="454" y="1070"/>
                  </a:lnTo>
                  <a:cubicBezTo>
                    <a:pt x="460" y="1065"/>
                    <a:pt x="465" y="1059"/>
                    <a:pt x="465" y="1059"/>
                  </a:cubicBezTo>
                  <a:cubicBezTo>
                    <a:pt x="465" y="1059"/>
                    <a:pt x="465" y="1054"/>
                    <a:pt x="465" y="1054"/>
                  </a:cubicBezTo>
                  <a:lnTo>
                    <a:pt x="471" y="1054"/>
                  </a:lnTo>
                  <a:cubicBezTo>
                    <a:pt x="477" y="1048"/>
                    <a:pt x="477" y="1048"/>
                    <a:pt x="471" y="1048"/>
                  </a:cubicBezTo>
                  <a:cubicBezTo>
                    <a:pt x="465" y="1048"/>
                    <a:pt x="465" y="1042"/>
                    <a:pt x="465" y="1042"/>
                  </a:cubicBezTo>
                  <a:cubicBezTo>
                    <a:pt x="465" y="1037"/>
                    <a:pt x="465" y="1037"/>
                    <a:pt x="465" y="1037"/>
                  </a:cubicBezTo>
                  <a:cubicBezTo>
                    <a:pt x="460" y="1037"/>
                    <a:pt x="454" y="1042"/>
                    <a:pt x="449" y="1048"/>
                  </a:cubicBezTo>
                  <a:cubicBezTo>
                    <a:pt x="454" y="1037"/>
                    <a:pt x="449" y="1026"/>
                    <a:pt x="460" y="1014"/>
                  </a:cubicBezTo>
                  <a:cubicBezTo>
                    <a:pt x="464" y="1014"/>
                    <a:pt x="467" y="1017"/>
                    <a:pt x="469" y="1017"/>
                  </a:cubicBezTo>
                  <a:cubicBezTo>
                    <a:pt x="470" y="1017"/>
                    <a:pt x="471" y="1016"/>
                    <a:pt x="471" y="1014"/>
                  </a:cubicBezTo>
                  <a:cubicBezTo>
                    <a:pt x="471" y="1014"/>
                    <a:pt x="465" y="1009"/>
                    <a:pt x="454" y="1009"/>
                  </a:cubicBezTo>
                  <a:cubicBezTo>
                    <a:pt x="460" y="1003"/>
                    <a:pt x="460" y="1003"/>
                    <a:pt x="465" y="1003"/>
                  </a:cubicBezTo>
                  <a:cubicBezTo>
                    <a:pt x="465" y="1003"/>
                    <a:pt x="465" y="998"/>
                    <a:pt x="465" y="998"/>
                  </a:cubicBezTo>
                  <a:cubicBezTo>
                    <a:pt x="454" y="998"/>
                    <a:pt x="460" y="986"/>
                    <a:pt x="454" y="986"/>
                  </a:cubicBezTo>
                  <a:cubicBezTo>
                    <a:pt x="449" y="992"/>
                    <a:pt x="454" y="992"/>
                    <a:pt x="454" y="998"/>
                  </a:cubicBezTo>
                  <a:cubicBezTo>
                    <a:pt x="443" y="992"/>
                    <a:pt x="437" y="992"/>
                    <a:pt x="443" y="986"/>
                  </a:cubicBezTo>
                  <a:lnTo>
                    <a:pt x="443" y="986"/>
                  </a:lnTo>
                  <a:cubicBezTo>
                    <a:pt x="444" y="987"/>
                    <a:pt x="445" y="988"/>
                    <a:pt x="445" y="988"/>
                  </a:cubicBezTo>
                  <a:cubicBezTo>
                    <a:pt x="448" y="988"/>
                    <a:pt x="449" y="982"/>
                    <a:pt x="451" y="982"/>
                  </a:cubicBezTo>
                  <a:cubicBezTo>
                    <a:pt x="452" y="982"/>
                    <a:pt x="453" y="983"/>
                    <a:pt x="454" y="986"/>
                  </a:cubicBezTo>
                  <a:cubicBezTo>
                    <a:pt x="463" y="981"/>
                    <a:pt x="460" y="981"/>
                    <a:pt x="456" y="981"/>
                  </a:cubicBezTo>
                  <a:cubicBezTo>
                    <a:pt x="451" y="981"/>
                    <a:pt x="446" y="981"/>
                    <a:pt x="449" y="975"/>
                  </a:cubicBezTo>
                  <a:lnTo>
                    <a:pt x="454" y="970"/>
                  </a:lnTo>
                  <a:cubicBezTo>
                    <a:pt x="460" y="970"/>
                    <a:pt x="460" y="975"/>
                    <a:pt x="460" y="975"/>
                  </a:cubicBezTo>
                  <a:cubicBezTo>
                    <a:pt x="465" y="975"/>
                    <a:pt x="465" y="992"/>
                    <a:pt x="477" y="998"/>
                  </a:cubicBezTo>
                  <a:lnTo>
                    <a:pt x="477" y="981"/>
                  </a:lnTo>
                  <a:cubicBezTo>
                    <a:pt x="465" y="958"/>
                    <a:pt x="471" y="930"/>
                    <a:pt x="449" y="919"/>
                  </a:cubicBezTo>
                  <a:lnTo>
                    <a:pt x="443" y="919"/>
                  </a:lnTo>
                  <a:lnTo>
                    <a:pt x="437" y="914"/>
                  </a:lnTo>
                  <a:cubicBezTo>
                    <a:pt x="441" y="910"/>
                    <a:pt x="445" y="906"/>
                    <a:pt x="447" y="902"/>
                  </a:cubicBezTo>
                  <a:lnTo>
                    <a:pt x="447" y="902"/>
                  </a:lnTo>
                  <a:cubicBezTo>
                    <a:pt x="446" y="902"/>
                    <a:pt x="445" y="902"/>
                    <a:pt x="443" y="902"/>
                  </a:cubicBezTo>
                  <a:cubicBezTo>
                    <a:pt x="432" y="902"/>
                    <a:pt x="432" y="902"/>
                    <a:pt x="432" y="897"/>
                  </a:cubicBezTo>
                  <a:cubicBezTo>
                    <a:pt x="437" y="897"/>
                    <a:pt x="437" y="897"/>
                    <a:pt x="443" y="891"/>
                  </a:cubicBezTo>
                  <a:lnTo>
                    <a:pt x="443" y="891"/>
                  </a:lnTo>
                  <a:cubicBezTo>
                    <a:pt x="440" y="894"/>
                    <a:pt x="437" y="895"/>
                    <a:pt x="435" y="895"/>
                  </a:cubicBezTo>
                  <a:cubicBezTo>
                    <a:pt x="433" y="895"/>
                    <a:pt x="432" y="894"/>
                    <a:pt x="432" y="891"/>
                  </a:cubicBezTo>
                  <a:cubicBezTo>
                    <a:pt x="437" y="891"/>
                    <a:pt x="437" y="880"/>
                    <a:pt x="443" y="880"/>
                  </a:cubicBezTo>
                  <a:cubicBezTo>
                    <a:pt x="443" y="886"/>
                    <a:pt x="443" y="886"/>
                    <a:pt x="443" y="886"/>
                  </a:cubicBezTo>
                  <a:cubicBezTo>
                    <a:pt x="443" y="886"/>
                    <a:pt x="443" y="880"/>
                    <a:pt x="449" y="880"/>
                  </a:cubicBezTo>
                  <a:lnTo>
                    <a:pt x="449" y="874"/>
                  </a:lnTo>
                  <a:cubicBezTo>
                    <a:pt x="449" y="874"/>
                    <a:pt x="451" y="877"/>
                    <a:pt x="455" y="877"/>
                  </a:cubicBezTo>
                  <a:cubicBezTo>
                    <a:pt x="456" y="877"/>
                    <a:pt x="458" y="876"/>
                    <a:pt x="460" y="874"/>
                  </a:cubicBezTo>
                  <a:cubicBezTo>
                    <a:pt x="454" y="869"/>
                    <a:pt x="437" y="863"/>
                    <a:pt x="432" y="858"/>
                  </a:cubicBezTo>
                  <a:cubicBezTo>
                    <a:pt x="437" y="858"/>
                    <a:pt x="449" y="852"/>
                    <a:pt x="443" y="852"/>
                  </a:cubicBezTo>
                  <a:cubicBezTo>
                    <a:pt x="449" y="846"/>
                    <a:pt x="426" y="841"/>
                    <a:pt x="426" y="835"/>
                  </a:cubicBezTo>
                  <a:cubicBezTo>
                    <a:pt x="432" y="835"/>
                    <a:pt x="426" y="835"/>
                    <a:pt x="432" y="841"/>
                  </a:cubicBezTo>
                  <a:cubicBezTo>
                    <a:pt x="432" y="813"/>
                    <a:pt x="426" y="796"/>
                    <a:pt x="437" y="768"/>
                  </a:cubicBezTo>
                  <a:lnTo>
                    <a:pt x="421" y="768"/>
                  </a:lnTo>
                  <a:lnTo>
                    <a:pt x="426" y="762"/>
                  </a:lnTo>
                  <a:cubicBezTo>
                    <a:pt x="432" y="734"/>
                    <a:pt x="421" y="718"/>
                    <a:pt x="415" y="695"/>
                  </a:cubicBezTo>
                  <a:cubicBezTo>
                    <a:pt x="409" y="690"/>
                    <a:pt x="421" y="690"/>
                    <a:pt x="426" y="684"/>
                  </a:cubicBezTo>
                  <a:cubicBezTo>
                    <a:pt x="421" y="673"/>
                    <a:pt x="409" y="673"/>
                    <a:pt x="404" y="656"/>
                  </a:cubicBezTo>
                  <a:cubicBezTo>
                    <a:pt x="404" y="656"/>
                    <a:pt x="415" y="656"/>
                    <a:pt x="415" y="650"/>
                  </a:cubicBezTo>
                  <a:cubicBezTo>
                    <a:pt x="421" y="645"/>
                    <a:pt x="409" y="639"/>
                    <a:pt x="415" y="634"/>
                  </a:cubicBezTo>
                  <a:cubicBezTo>
                    <a:pt x="409" y="622"/>
                    <a:pt x="398" y="611"/>
                    <a:pt x="381" y="600"/>
                  </a:cubicBezTo>
                  <a:cubicBezTo>
                    <a:pt x="381" y="596"/>
                    <a:pt x="384" y="595"/>
                    <a:pt x="387" y="595"/>
                  </a:cubicBezTo>
                  <a:cubicBezTo>
                    <a:pt x="390" y="595"/>
                    <a:pt x="394" y="596"/>
                    <a:pt x="396" y="596"/>
                  </a:cubicBezTo>
                  <a:cubicBezTo>
                    <a:pt x="397" y="596"/>
                    <a:pt x="398" y="596"/>
                    <a:pt x="398" y="594"/>
                  </a:cubicBezTo>
                  <a:cubicBezTo>
                    <a:pt x="398" y="606"/>
                    <a:pt x="404" y="600"/>
                    <a:pt x="409" y="606"/>
                  </a:cubicBezTo>
                  <a:cubicBezTo>
                    <a:pt x="404" y="600"/>
                    <a:pt x="398" y="594"/>
                    <a:pt x="409" y="589"/>
                  </a:cubicBezTo>
                  <a:cubicBezTo>
                    <a:pt x="405" y="584"/>
                    <a:pt x="404" y="583"/>
                    <a:pt x="400" y="580"/>
                  </a:cubicBezTo>
                  <a:lnTo>
                    <a:pt x="400" y="580"/>
                  </a:lnTo>
                  <a:cubicBezTo>
                    <a:pt x="399" y="581"/>
                    <a:pt x="396" y="583"/>
                    <a:pt x="393" y="583"/>
                  </a:cubicBezTo>
                  <a:cubicBezTo>
                    <a:pt x="398" y="578"/>
                    <a:pt x="387" y="561"/>
                    <a:pt x="404" y="561"/>
                  </a:cubicBezTo>
                  <a:cubicBezTo>
                    <a:pt x="393" y="533"/>
                    <a:pt x="393" y="499"/>
                    <a:pt x="381" y="471"/>
                  </a:cubicBezTo>
                  <a:cubicBezTo>
                    <a:pt x="380" y="470"/>
                    <a:pt x="380" y="470"/>
                    <a:pt x="379" y="470"/>
                  </a:cubicBezTo>
                  <a:cubicBezTo>
                    <a:pt x="378" y="470"/>
                    <a:pt x="379" y="473"/>
                    <a:pt x="378" y="473"/>
                  </a:cubicBezTo>
                  <a:cubicBezTo>
                    <a:pt x="378" y="473"/>
                    <a:pt x="377" y="472"/>
                    <a:pt x="376" y="471"/>
                  </a:cubicBezTo>
                  <a:cubicBezTo>
                    <a:pt x="370" y="466"/>
                    <a:pt x="381" y="466"/>
                    <a:pt x="370" y="460"/>
                  </a:cubicBezTo>
                  <a:lnTo>
                    <a:pt x="381" y="460"/>
                  </a:lnTo>
                  <a:cubicBezTo>
                    <a:pt x="381" y="454"/>
                    <a:pt x="365" y="443"/>
                    <a:pt x="359" y="438"/>
                  </a:cubicBezTo>
                  <a:cubicBezTo>
                    <a:pt x="363" y="438"/>
                    <a:pt x="364" y="435"/>
                    <a:pt x="366" y="435"/>
                  </a:cubicBezTo>
                  <a:cubicBezTo>
                    <a:pt x="367" y="435"/>
                    <a:pt x="368" y="436"/>
                    <a:pt x="370" y="438"/>
                  </a:cubicBezTo>
                  <a:cubicBezTo>
                    <a:pt x="365" y="432"/>
                    <a:pt x="398" y="421"/>
                    <a:pt x="387" y="421"/>
                  </a:cubicBezTo>
                  <a:lnTo>
                    <a:pt x="359" y="426"/>
                  </a:lnTo>
                  <a:cubicBezTo>
                    <a:pt x="365" y="421"/>
                    <a:pt x="370" y="415"/>
                    <a:pt x="370" y="410"/>
                  </a:cubicBezTo>
                  <a:cubicBezTo>
                    <a:pt x="376" y="410"/>
                    <a:pt x="376" y="415"/>
                    <a:pt x="376" y="421"/>
                  </a:cubicBezTo>
                  <a:cubicBezTo>
                    <a:pt x="385" y="416"/>
                    <a:pt x="383" y="408"/>
                    <a:pt x="388" y="408"/>
                  </a:cubicBezTo>
                  <a:cubicBezTo>
                    <a:pt x="389" y="408"/>
                    <a:pt x="391" y="409"/>
                    <a:pt x="393" y="410"/>
                  </a:cubicBezTo>
                  <a:cubicBezTo>
                    <a:pt x="391" y="405"/>
                    <a:pt x="389" y="404"/>
                    <a:pt x="388" y="404"/>
                  </a:cubicBezTo>
                  <a:cubicBezTo>
                    <a:pt x="387" y="404"/>
                    <a:pt x="386" y="406"/>
                    <a:pt x="385" y="406"/>
                  </a:cubicBezTo>
                  <a:cubicBezTo>
                    <a:pt x="384" y="406"/>
                    <a:pt x="383" y="405"/>
                    <a:pt x="381" y="404"/>
                  </a:cubicBezTo>
                  <a:cubicBezTo>
                    <a:pt x="376" y="398"/>
                    <a:pt x="365" y="398"/>
                    <a:pt x="370" y="393"/>
                  </a:cubicBezTo>
                  <a:lnTo>
                    <a:pt x="359" y="387"/>
                  </a:lnTo>
                  <a:cubicBezTo>
                    <a:pt x="365" y="382"/>
                    <a:pt x="359" y="382"/>
                    <a:pt x="359" y="376"/>
                  </a:cubicBezTo>
                  <a:lnTo>
                    <a:pt x="365" y="376"/>
                  </a:lnTo>
                  <a:cubicBezTo>
                    <a:pt x="365" y="370"/>
                    <a:pt x="365" y="370"/>
                    <a:pt x="370" y="365"/>
                  </a:cubicBezTo>
                  <a:lnTo>
                    <a:pt x="365" y="365"/>
                  </a:lnTo>
                  <a:cubicBezTo>
                    <a:pt x="353" y="365"/>
                    <a:pt x="342" y="365"/>
                    <a:pt x="342" y="348"/>
                  </a:cubicBezTo>
                  <a:cubicBezTo>
                    <a:pt x="345" y="347"/>
                    <a:pt x="347" y="346"/>
                    <a:pt x="348" y="346"/>
                  </a:cubicBezTo>
                  <a:cubicBezTo>
                    <a:pt x="352" y="346"/>
                    <a:pt x="354" y="350"/>
                    <a:pt x="356" y="350"/>
                  </a:cubicBezTo>
                  <a:cubicBezTo>
                    <a:pt x="357" y="350"/>
                    <a:pt x="358" y="349"/>
                    <a:pt x="359" y="348"/>
                  </a:cubicBezTo>
                  <a:cubicBezTo>
                    <a:pt x="365" y="337"/>
                    <a:pt x="331" y="337"/>
                    <a:pt x="331" y="331"/>
                  </a:cubicBezTo>
                  <a:cubicBezTo>
                    <a:pt x="337" y="320"/>
                    <a:pt x="325" y="320"/>
                    <a:pt x="325" y="309"/>
                  </a:cubicBezTo>
                  <a:cubicBezTo>
                    <a:pt x="331" y="309"/>
                    <a:pt x="331" y="303"/>
                    <a:pt x="337" y="298"/>
                  </a:cubicBezTo>
                  <a:lnTo>
                    <a:pt x="342" y="303"/>
                  </a:lnTo>
                  <a:cubicBezTo>
                    <a:pt x="338" y="299"/>
                    <a:pt x="340" y="295"/>
                    <a:pt x="343" y="293"/>
                  </a:cubicBezTo>
                  <a:lnTo>
                    <a:pt x="343" y="293"/>
                  </a:lnTo>
                  <a:cubicBezTo>
                    <a:pt x="343" y="293"/>
                    <a:pt x="343" y="293"/>
                    <a:pt x="343" y="293"/>
                  </a:cubicBezTo>
                  <a:cubicBezTo>
                    <a:pt x="337" y="293"/>
                    <a:pt x="336" y="283"/>
                    <a:pt x="331" y="270"/>
                  </a:cubicBezTo>
                  <a:lnTo>
                    <a:pt x="320" y="275"/>
                  </a:lnTo>
                  <a:cubicBezTo>
                    <a:pt x="320" y="270"/>
                    <a:pt x="314" y="258"/>
                    <a:pt x="314" y="253"/>
                  </a:cubicBezTo>
                  <a:cubicBezTo>
                    <a:pt x="311" y="247"/>
                    <a:pt x="309" y="246"/>
                    <a:pt x="305" y="246"/>
                  </a:cubicBezTo>
                  <a:cubicBezTo>
                    <a:pt x="302" y="246"/>
                    <a:pt x="297" y="247"/>
                    <a:pt x="292" y="247"/>
                  </a:cubicBezTo>
                  <a:cubicBezTo>
                    <a:pt x="297" y="236"/>
                    <a:pt x="303" y="230"/>
                    <a:pt x="314" y="225"/>
                  </a:cubicBezTo>
                  <a:lnTo>
                    <a:pt x="314" y="225"/>
                  </a:lnTo>
                  <a:cubicBezTo>
                    <a:pt x="309" y="230"/>
                    <a:pt x="314" y="236"/>
                    <a:pt x="314" y="242"/>
                  </a:cubicBezTo>
                  <a:cubicBezTo>
                    <a:pt x="320" y="253"/>
                    <a:pt x="337" y="264"/>
                    <a:pt x="337" y="281"/>
                  </a:cubicBezTo>
                  <a:cubicBezTo>
                    <a:pt x="340" y="282"/>
                    <a:pt x="342" y="282"/>
                    <a:pt x="344" y="282"/>
                  </a:cubicBezTo>
                  <a:cubicBezTo>
                    <a:pt x="353" y="282"/>
                    <a:pt x="337" y="268"/>
                    <a:pt x="337" y="258"/>
                  </a:cubicBezTo>
                  <a:lnTo>
                    <a:pt x="342" y="258"/>
                  </a:lnTo>
                  <a:cubicBezTo>
                    <a:pt x="342" y="264"/>
                    <a:pt x="348" y="275"/>
                    <a:pt x="359" y="275"/>
                  </a:cubicBezTo>
                  <a:cubicBezTo>
                    <a:pt x="353" y="264"/>
                    <a:pt x="342" y="270"/>
                    <a:pt x="342" y="253"/>
                  </a:cubicBezTo>
                  <a:cubicBezTo>
                    <a:pt x="337" y="247"/>
                    <a:pt x="348" y="230"/>
                    <a:pt x="348" y="219"/>
                  </a:cubicBezTo>
                  <a:lnTo>
                    <a:pt x="348" y="219"/>
                  </a:lnTo>
                  <a:cubicBezTo>
                    <a:pt x="346" y="219"/>
                    <a:pt x="342" y="220"/>
                    <a:pt x="338" y="220"/>
                  </a:cubicBezTo>
                  <a:cubicBezTo>
                    <a:pt x="332" y="220"/>
                    <a:pt x="325" y="218"/>
                    <a:pt x="325" y="208"/>
                  </a:cubicBezTo>
                  <a:lnTo>
                    <a:pt x="337" y="208"/>
                  </a:lnTo>
                  <a:cubicBezTo>
                    <a:pt x="337" y="199"/>
                    <a:pt x="335" y="197"/>
                    <a:pt x="332" y="197"/>
                  </a:cubicBezTo>
                  <a:cubicBezTo>
                    <a:pt x="331" y="197"/>
                    <a:pt x="329" y="198"/>
                    <a:pt x="327" y="198"/>
                  </a:cubicBezTo>
                  <a:cubicBezTo>
                    <a:pt x="324" y="198"/>
                    <a:pt x="322" y="197"/>
                    <a:pt x="320" y="191"/>
                  </a:cubicBezTo>
                  <a:cubicBezTo>
                    <a:pt x="320" y="197"/>
                    <a:pt x="309" y="197"/>
                    <a:pt x="314" y="208"/>
                  </a:cubicBezTo>
                  <a:cubicBezTo>
                    <a:pt x="309" y="208"/>
                    <a:pt x="303" y="197"/>
                    <a:pt x="303" y="186"/>
                  </a:cubicBezTo>
                  <a:cubicBezTo>
                    <a:pt x="303" y="186"/>
                    <a:pt x="303" y="191"/>
                    <a:pt x="297" y="191"/>
                  </a:cubicBezTo>
                  <a:cubicBezTo>
                    <a:pt x="292" y="208"/>
                    <a:pt x="309" y="202"/>
                    <a:pt x="297" y="214"/>
                  </a:cubicBezTo>
                  <a:lnTo>
                    <a:pt x="309" y="214"/>
                  </a:lnTo>
                  <a:cubicBezTo>
                    <a:pt x="309" y="225"/>
                    <a:pt x="303" y="230"/>
                    <a:pt x="297" y="230"/>
                  </a:cubicBezTo>
                  <a:cubicBezTo>
                    <a:pt x="297" y="230"/>
                    <a:pt x="297" y="230"/>
                    <a:pt x="297" y="236"/>
                  </a:cubicBezTo>
                  <a:cubicBezTo>
                    <a:pt x="294" y="240"/>
                    <a:pt x="292" y="241"/>
                    <a:pt x="291" y="241"/>
                  </a:cubicBezTo>
                  <a:cubicBezTo>
                    <a:pt x="289" y="241"/>
                    <a:pt x="297" y="230"/>
                    <a:pt x="290" y="230"/>
                  </a:cubicBezTo>
                  <a:cubicBezTo>
                    <a:pt x="289" y="230"/>
                    <a:pt x="288" y="230"/>
                    <a:pt x="286" y="230"/>
                  </a:cubicBezTo>
                  <a:lnTo>
                    <a:pt x="292" y="236"/>
                  </a:lnTo>
                  <a:cubicBezTo>
                    <a:pt x="288" y="239"/>
                    <a:pt x="286" y="241"/>
                    <a:pt x="284" y="241"/>
                  </a:cubicBezTo>
                  <a:cubicBezTo>
                    <a:pt x="281" y="241"/>
                    <a:pt x="281" y="234"/>
                    <a:pt x="281" y="230"/>
                  </a:cubicBezTo>
                  <a:cubicBezTo>
                    <a:pt x="281" y="219"/>
                    <a:pt x="281" y="208"/>
                    <a:pt x="286" y="197"/>
                  </a:cubicBezTo>
                  <a:lnTo>
                    <a:pt x="292" y="202"/>
                  </a:lnTo>
                  <a:cubicBezTo>
                    <a:pt x="297" y="191"/>
                    <a:pt x="286" y="197"/>
                    <a:pt x="286" y="191"/>
                  </a:cubicBezTo>
                  <a:cubicBezTo>
                    <a:pt x="286" y="186"/>
                    <a:pt x="286" y="186"/>
                    <a:pt x="292" y="180"/>
                  </a:cubicBezTo>
                  <a:cubicBezTo>
                    <a:pt x="286" y="174"/>
                    <a:pt x="286" y="174"/>
                    <a:pt x="286" y="169"/>
                  </a:cubicBezTo>
                  <a:lnTo>
                    <a:pt x="281" y="180"/>
                  </a:lnTo>
                  <a:lnTo>
                    <a:pt x="281" y="174"/>
                  </a:lnTo>
                  <a:cubicBezTo>
                    <a:pt x="281" y="174"/>
                    <a:pt x="281" y="191"/>
                    <a:pt x="275" y="191"/>
                  </a:cubicBezTo>
                  <a:cubicBezTo>
                    <a:pt x="269" y="191"/>
                    <a:pt x="281" y="169"/>
                    <a:pt x="286" y="158"/>
                  </a:cubicBezTo>
                  <a:cubicBezTo>
                    <a:pt x="288" y="154"/>
                    <a:pt x="288" y="152"/>
                    <a:pt x="289" y="152"/>
                  </a:cubicBezTo>
                  <a:lnTo>
                    <a:pt x="289" y="152"/>
                  </a:lnTo>
                  <a:cubicBezTo>
                    <a:pt x="290" y="152"/>
                    <a:pt x="288" y="169"/>
                    <a:pt x="292" y="169"/>
                  </a:cubicBezTo>
                  <a:cubicBezTo>
                    <a:pt x="297" y="146"/>
                    <a:pt x="292" y="152"/>
                    <a:pt x="292" y="130"/>
                  </a:cubicBezTo>
                  <a:cubicBezTo>
                    <a:pt x="294" y="128"/>
                    <a:pt x="295" y="127"/>
                    <a:pt x="296" y="127"/>
                  </a:cubicBezTo>
                  <a:cubicBezTo>
                    <a:pt x="299" y="127"/>
                    <a:pt x="296" y="138"/>
                    <a:pt x="299" y="138"/>
                  </a:cubicBezTo>
                  <a:cubicBezTo>
                    <a:pt x="300" y="138"/>
                    <a:pt x="301" y="137"/>
                    <a:pt x="303" y="135"/>
                  </a:cubicBezTo>
                  <a:cubicBezTo>
                    <a:pt x="303" y="118"/>
                    <a:pt x="297" y="130"/>
                    <a:pt x="297" y="113"/>
                  </a:cubicBezTo>
                  <a:cubicBezTo>
                    <a:pt x="297" y="111"/>
                    <a:pt x="298" y="111"/>
                    <a:pt x="298" y="111"/>
                  </a:cubicBezTo>
                  <a:cubicBezTo>
                    <a:pt x="299" y="111"/>
                    <a:pt x="300" y="111"/>
                    <a:pt x="301" y="111"/>
                  </a:cubicBezTo>
                  <a:cubicBezTo>
                    <a:pt x="303" y="111"/>
                    <a:pt x="306" y="110"/>
                    <a:pt x="309" y="102"/>
                  </a:cubicBezTo>
                  <a:lnTo>
                    <a:pt x="309" y="90"/>
                  </a:lnTo>
                  <a:cubicBezTo>
                    <a:pt x="310" y="94"/>
                    <a:pt x="311" y="96"/>
                    <a:pt x="312" y="96"/>
                  </a:cubicBezTo>
                  <a:cubicBezTo>
                    <a:pt x="316" y="96"/>
                    <a:pt x="320" y="72"/>
                    <a:pt x="324" y="72"/>
                  </a:cubicBezTo>
                  <a:cubicBezTo>
                    <a:pt x="324" y="72"/>
                    <a:pt x="325" y="72"/>
                    <a:pt x="325" y="74"/>
                  </a:cubicBezTo>
                  <a:cubicBezTo>
                    <a:pt x="325" y="68"/>
                    <a:pt x="324" y="67"/>
                    <a:pt x="323" y="67"/>
                  </a:cubicBezTo>
                  <a:cubicBezTo>
                    <a:pt x="322" y="67"/>
                    <a:pt x="320" y="67"/>
                    <a:pt x="319" y="67"/>
                  </a:cubicBezTo>
                  <a:cubicBezTo>
                    <a:pt x="318" y="67"/>
                    <a:pt x="318" y="66"/>
                    <a:pt x="320" y="57"/>
                  </a:cubicBezTo>
                  <a:lnTo>
                    <a:pt x="320" y="57"/>
                  </a:lnTo>
                  <a:cubicBezTo>
                    <a:pt x="314" y="68"/>
                    <a:pt x="309" y="90"/>
                    <a:pt x="303" y="90"/>
                  </a:cubicBezTo>
                  <a:lnTo>
                    <a:pt x="303" y="74"/>
                  </a:lnTo>
                  <a:cubicBezTo>
                    <a:pt x="309" y="57"/>
                    <a:pt x="314" y="62"/>
                    <a:pt x="320" y="46"/>
                  </a:cubicBezTo>
                  <a:lnTo>
                    <a:pt x="314" y="40"/>
                  </a:lnTo>
                  <a:cubicBezTo>
                    <a:pt x="309" y="46"/>
                    <a:pt x="309" y="57"/>
                    <a:pt x="303" y="62"/>
                  </a:cubicBezTo>
                  <a:cubicBezTo>
                    <a:pt x="304" y="59"/>
                    <a:pt x="304" y="57"/>
                    <a:pt x="304" y="57"/>
                  </a:cubicBezTo>
                  <a:lnTo>
                    <a:pt x="304" y="57"/>
                  </a:lnTo>
                  <a:cubicBezTo>
                    <a:pt x="302" y="57"/>
                    <a:pt x="292" y="75"/>
                    <a:pt x="292" y="79"/>
                  </a:cubicBezTo>
                  <a:cubicBezTo>
                    <a:pt x="286" y="74"/>
                    <a:pt x="286" y="74"/>
                    <a:pt x="292" y="62"/>
                  </a:cubicBezTo>
                  <a:lnTo>
                    <a:pt x="292" y="62"/>
                  </a:lnTo>
                  <a:cubicBezTo>
                    <a:pt x="282" y="77"/>
                    <a:pt x="277" y="71"/>
                    <a:pt x="272" y="75"/>
                  </a:cubicBezTo>
                  <a:lnTo>
                    <a:pt x="272" y="75"/>
                  </a:lnTo>
                  <a:cubicBezTo>
                    <a:pt x="275" y="69"/>
                    <a:pt x="275" y="60"/>
                    <a:pt x="275" y="51"/>
                  </a:cubicBezTo>
                  <a:cubicBezTo>
                    <a:pt x="281" y="51"/>
                    <a:pt x="286" y="34"/>
                    <a:pt x="286" y="23"/>
                  </a:cubicBezTo>
                  <a:lnTo>
                    <a:pt x="286" y="23"/>
                  </a:lnTo>
                  <a:cubicBezTo>
                    <a:pt x="286" y="23"/>
                    <a:pt x="281" y="40"/>
                    <a:pt x="275" y="46"/>
                  </a:cubicBezTo>
                  <a:cubicBezTo>
                    <a:pt x="275" y="44"/>
                    <a:pt x="275" y="43"/>
                    <a:pt x="275" y="40"/>
                  </a:cubicBezTo>
                  <a:cubicBezTo>
                    <a:pt x="275" y="34"/>
                    <a:pt x="281" y="29"/>
                    <a:pt x="281" y="23"/>
                  </a:cubicBezTo>
                  <a:cubicBezTo>
                    <a:pt x="280" y="23"/>
                    <a:pt x="279" y="22"/>
                    <a:pt x="279" y="22"/>
                  </a:cubicBezTo>
                  <a:cubicBezTo>
                    <a:pt x="277" y="22"/>
                    <a:pt x="276" y="25"/>
                    <a:pt x="275" y="29"/>
                  </a:cubicBezTo>
                  <a:cubicBezTo>
                    <a:pt x="273" y="27"/>
                    <a:pt x="272" y="26"/>
                    <a:pt x="271" y="26"/>
                  </a:cubicBezTo>
                  <a:cubicBezTo>
                    <a:pt x="269" y="26"/>
                    <a:pt x="268" y="30"/>
                    <a:pt x="264" y="34"/>
                  </a:cubicBezTo>
                  <a:cubicBezTo>
                    <a:pt x="269" y="18"/>
                    <a:pt x="258" y="29"/>
                    <a:pt x="264" y="18"/>
                  </a:cubicBezTo>
                  <a:lnTo>
                    <a:pt x="264" y="18"/>
                  </a:lnTo>
                  <a:cubicBezTo>
                    <a:pt x="258" y="18"/>
                    <a:pt x="264" y="23"/>
                    <a:pt x="258" y="29"/>
                  </a:cubicBezTo>
                  <a:cubicBezTo>
                    <a:pt x="258" y="29"/>
                    <a:pt x="258" y="23"/>
                    <a:pt x="253" y="18"/>
                  </a:cubicBezTo>
                  <a:cubicBezTo>
                    <a:pt x="258" y="18"/>
                    <a:pt x="258" y="18"/>
                    <a:pt x="258" y="23"/>
                  </a:cubicBezTo>
                  <a:lnTo>
                    <a:pt x="258" y="12"/>
                  </a:lnTo>
                  <a:cubicBezTo>
                    <a:pt x="257" y="11"/>
                    <a:pt x="257" y="11"/>
                    <a:pt x="256" y="11"/>
                  </a:cubicBezTo>
                  <a:cubicBezTo>
                    <a:pt x="254" y="11"/>
                    <a:pt x="253" y="16"/>
                    <a:pt x="251" y="16"/>
                  </a:cubicBezTo>
                  <a:cubicBezTo>
                    <a:pt x="250" y="16"/>
                    <a:pt x="249" y="15"/>
                    <a:pt x="247" y="12"/>
                  </a:cubicBezTo>
                  <a:cubicBezTo>
                    <a:pt x="247" y="6"/>
                    <a:pt x="247" y="6"/>
                    <a:pt x="247" y="1"/>
                  </a:cubicBezTo>
                  <a:cubicBezTo>
                    <a:pt x="245" y="3"/>
                    <a:pt x="244" y="3"/>
                    <a:pt x="243" y="3"/>
                  </a:cubicBezTo>
                  <a:cubicBezTo>
                    <a:pt x="241" y="3"/>
                    <a:pt x="241" y="1"/>
                    <a:pt x="241" y="1"/>
                  </a:cubicBezTo>
                  <a:close/>
                  <a:moveTo>
                    <a:pt x="456" y="1142"/>
                  </a:moveTo>
                  <a:cubicBezTo>
                    <a:pt x="466" y="1142"/>
                    <a:pt x="458" y="1153"/>
                    <a:pt x="463" y="1158"/>
                  </a:cubicBezTo>
                  <a:lnTo>
                    <a:pt x="463" y="1158"/>
                  </a:lnTo>
                  <a:cubicBezTo>
                    <a:pt x="460" y="1156"/>
                    <a:pt x="457" y="1154"/>
                    <a:pt x="454" y="1154"/>
                  </a:cubicBezTo>
                  <a:cubicBezTo>
                    <a:pt x="460" y="1149"/>
                    <a:pt x="449" y="1149"/>
                    <a:pt x="449" y="1143"/>
                  </a:cubicBezTo>
                  <a:cubicBezTo>
                    <a:pt x="452" y="1142"/>
                    <a:pt x="454" y="1142"/>
                    <a:pt x="456" y="1142"/>
                  </a:cubicBezTo>
                  <a:close/>
                  <a:moveTo>
                    <a:pt x="434" y="1171"/>
                  </a:moveTo>
                  <a:cubicBezTo>
                    <a:pt x="433" y="1171"/>
                    <a:pt x="433" y="1171"/>
                    <a:pt x="432" y="1171"/>
                  </a:cubicBezTo>
                  <a:cubicBezTo>
                    <a:pt x="433" y="1171"/>
                    <a:pt x="434" y="1171"/>
                    <a:pt x="434" y="1171"/>
                  </a:cubicBezTo>
                  <a:close/>
                  <a:moveTo>
                    <a:pt x="425" y="1096"/>
                  </a:moveTo>
                  <a:cubicBezTo>
                    <a:pt x="424" y="1096"/>
                    <a:pt x="423" y="1097"/>
                    <a:pt x="421" y="1098"/>
                  </a:cubicBezTo>
                  <a:cubicBezTo>
                    <a:pt x="426" y="1098"/>
                    <a:pt x="432" y="1104"/>
                    <a:pt x="426" y="1110"/>
                  </a:cubicBezTo>
                  <a:cubicBezTo>
                    <a:pt x="427" y="1109"/>
                    <a:pt x="428" y="1108"/>
                    <a:pt x="428" y="1108"/>
                  </a:cubicBezTo>
                  <a:lnTo>
                    <a:pt x="428" y="1108"/>
                  </a:lnTo>
                  <a:cubicBezTo>
                    <a:pt x="430" y="1108"/>
                    <a:pt x="426" y="1115"/>
                    <a:pt x="426" y="1115"/>
                  </a:cubicBezTo>
                  <a:cubicBezTo>
                    <a:pt x="432" y="1115"/>
                    <a:pt x="432" y="1110"/>
                    <a:pt x="443" y="1110"/>
                  </a:cubicBezTo>
                  <a:cubicBezTo>
                    <a:pt x="443" y="1110"/>
                    <a:pt x="449" y="1110"/>
                    <a:pt x="449" y="1121"/>
                  </a:cubicBezTo>
                  <a:lnTo>
                    <a:pt x="449" y="1115"/>
                  </a:lnTo>
                  <a:cubicBezTo>
                    <a:pt x="460" y="1115"/>
                    <a:pt x="443" y="1126"/>
                    <a:pt x="449" y="1132"/>
                  </a:cubicBezTo>
                  <a:cubicBezTo>
                    <a:pt x="443" y="1126"/>
                    <a:pt x="443" y="1126"/>
                    <a:pt x="437" y="1126"/>
                  </a:cubicBezTo>
                  <a:cubicBezTo>
                    <a:pt x="437" y="1126"/>
                    <a:pt x="449" y="1132"/>
                    <a:pt x="449" y="1138"/>
                  </a:cubicBezTo>
                  <a:lnTo>
                    <a:pt x="443" y="1149"/>
                  </a:lnTo>
                  <a:cubicBezTo>
                    <a:pt x="449" y="1149"/>
                    <a:pt x="443" y="1154"/>
                    <a:pt x="449" y="1154"/>
                  </a:cubicBezTo>
                  <a:cubicBezTo>
                    <a:pt x="449" y="1156"/>
                    <a:pt x="448" y="1156"/>
                    <a:pt x="447" y="1156"/>
                  </a:cubicBezTo>
                  <a:cubicBezTo>
                    <a:pt x="444" y="1156"/>
                    <a:pt x="436" y="1149"/>
                    <a:pt x="432" y="1149"/>
                  </a:cubicBezTo>
                  <a:lnTo>
                    <a:pt x="432" y="1149"/>
                  </a:lnTo>
                  <a:cubicBezTo>
                    <a:pt x="432" y="1160"/>
                    <a:pt x="449" y="1154"/>
                    <a:pt x="437" y="1166"/>
                  </a:cubicBezTo>
                  <a:lnTo>
                    <a:pt x="432" y="1166"/>
                  </a:lnTo>
                  <a:cubicBezTo>
                    <a:pt x="432" y="1166"/>
                    <a:pt x="435" y="1169"/>
                    <a:pt x="434" y="1171"/>
                  </a:cubicBezTo>
                  <a:lnTo>
                    <a:pt x="434" y="1171"/>
                  </a:lnTo>
                  <a:cubicBezTo>
                    <a:pt x="436" y="1170"/>
                    <a:pt x="437" y="1170"/>
                    <a:pt x="438" y="1170"/>
                  </a:cubicBezTo>
                  <a:cubicBezTo>
                    <a:pt x="447" y="1170"/>
                    <a:pt x="450" y="1178"/>
                    <a:pt x="456" y="1178"/>
                  </a:cubicBezTo>
                  <a:cubicBezTo>
                    <a:pt x="457" y="1178"/>
                    <a:pt x="458" y="1178"/>
                    <a:pt x="460" y="1177"/>
                  </a:cubicBezTo>
                  <a:lnTo>
                    <a:pt x="460" y="1171"/>
                  </a:lnTo>
                  <a:cubicBezTo>
                    <a:pt x="463" y="1175"/>
                    <a:pt x="469" y="1178"/>
                    <a:pt x="471" y="1181"/>
                  </a:cubicBezTo>
                  <a:lnTo>
                    <a:pt x="471" y="1181"/>
                  </a:lnTo>
                  <a:cubicBezTo>
                    <a:pt x="472" y="1172"/>
                    <a:pt x="482" y="1177"/>
                    <a:pt x="482" y="1171"/>
                  </a:cubicBezTo>
                  <a:cubicBezTo>
                    <a:pt x="482" y="1170"/>
                    <a:pt x="481" y="1170"/>
                    <a:pt x="480" y="1170"/>
                  </a:cubicBezTo>
                  <a:cubicBezTo>
                    <a:pt x="478" y="1170"/>
                    <a:pt x="474" y="1171"/>
                    <a:pt x="471" y="1171"/>
                  </a:cubicBezTo>
                  <a:cubicBezTo>
                    <a:pt x="468" y="1171"/>
                    <a:pt x="465" y="1170"/>
                    <a:pt x="465" y="1166"/>
                  </a:cubicBezTo>
                  <a:lnTo>
                    <a:pt x="471" y="1166"/>
                  </a:lnTo>
                  <a:cubicBezTo>
                    <a:pt x="469" y="1164"/>
                    <a:pt x="467" y="1161"/>
                    <a:pt x="465" y="1160"/>
                  </a:cubicBezTo>
                  <a:lnTo>
                    <a:pt x="465" y="1160"/>
                  </a:lnTo>
                  <a:cubicBezTo>
                    <a:pt x="465" y="1160"/>
                    <a:pt x="465" y="1160"/>
                    <a:pt x="465" y="1160"/>
                  </a:cubicBezTo>
                  <a:cubicBezTo>
                    <a:pt x="467" y="1158"/>
                    <a:pt x="469" y="1158"/>
                    <a:pt x="471" y="1158"/>
                  </a:cubicBezTo>
                  <a:cubicBezTo>
                    <a:pt x="475" y="1158"/>
                    <a:pt x="479" y="1160"/>
                    <a:pt x="482" y="1160"/>
                  </a:cubicBezTo>
                  <a:lnTo>
                    <a:pt x="471" y="1149"/>
                  </a:lnTo>
                  <a:cubicBezTo>
                    <a:pt x="471" y="1149"/>
                    <a:pt x="482" y="1138"/>
                    <a:pt x="477" y="1138"/>
                  </a:cubicBezTo>
                  <a:lnTo>
                    <a:pt x="471" y="1138"/>
                  </a:lnTo>
                  <a:cubicBezTo>
                    <a:pt x="471" y="1138"/>
                    <a:pt x="460" y="1138"/>
                    <a:pt x="465" y="1132"/>
                  </a:cubicBezTo>
                  <a:lnTo>
                    <a:pt x="471" y="1132"/>
                  </a:lnTo>
                  <a:cubicBezTo>
                    <a:pt x="471" y="1129"/>
                    <a:pt x="470" y="1129"/>
                    <a:pt x="468" y="1129"/>
                  </a:cubicBezTo>
                  <a:cubicBezTo>
                    <a:pt x="465" y="1129"/>
                    <a:pt x="463" y="1129"/>
                    <a:pt x="460" y="1126"/>
                  </a:cubicBezTo>
                  <a:cubicBezTo>
                    <a:pt x="463" y="1124"/>
                    <a:pt x="465" y="1124"/>
                    <a:pt x="468" y="1124"/>
                  </a:cubicBezTo>
                  <a:cubicBezTo>
                    <a:pt x="470" y="1124"/>
                    <a:pt x="471" y="1124"/>
                    <a:pt x="471" y="1121"/>
                  </a:cubicBezTo>
                  <a:cubicBezTo>
                    <a:pt x="465" y="1121"/>
                    <a:pt x="471" y="1115"/>
                    <a:pt x="471" y="1110"/>
                  </a:cubicBezTo>
                  <a:lnTo>
                    <a:pt x="471" y="1110"/>
                  </a:lnTo>
                  <a:cubicBezTo>
                    <a:pt x="470" y="1110"/>
                    <a:pt x="469" y="1111"/>
                    <a:pt x="467" y="1111"/>
                  </a:cubicBezTo>
                  <a:cubicBezTo>
                    <a:pt x="461" y="1111"/>
                    <a:pt x="456" y="1101"/>
                    <a:pt x="449" y="1101"/>
                  </a:cubicBezTo>
                  <a:cubicBezTo>
                    <a:pt x="447" y="1101"/>
                    <a:pt x="445" y="1102"/>
                    <a:pt x="443" y="1104"/>
                  </a:cubicBezTo>
                  <a:lnTo>
                    <a:pt x="432" y="1098"/>
                  </a:lnTo>
                  <a:cubicBezTo>
                    <a:pt x="428" y="1098"/>
                    <a:pt x="427" y="1096"/>
                    <a:pt x="425" y="1096"/>
                  </a:cubicBezTo>
                  <a:close/>
                  <a:moveTo>
                    <a:pt x="471" y="1181"/>
                  </a:moveTo>
                  <a:cubicBezTo>
                    <a:pt x="471" y="1182"/>
                    <a:pt x="471" y="1182"/>
                    <a:pt x="471" y="1182"/>
                  </a:cubicBezTo>
                  <a:lnTo>
                    <a:pt x="472" y="1182"/>
                  </a:lnTo>
                  <a:cubicBezTo>
                    <a:pt x="472" y="1182"/>
                    <a:pt x="471" y="1182"/>
                    <a:pt x="471" y="1181"/>
                  </a:cubicBezTo>
                  <a:close/>
                  <a:moveTo>
                    <a:pt x="460" y="1182"/>
                  </a:moveTo>
                  <a:lnTo>
                    <a:pt x="460" y="1182"/>
                  </a:lnTo>
                  <a:cubicBezTo>
                    <a:pt x="460" y="1187"/>
                    <a:pt x="463" y="1189"/>
                    <a:pt x="466" y="1190"/>
                  </a:cubicBezTo>
                  <a:lnTo>
                    <a:pt x="466" y="1190"/>
                  </a:lnTo>
                  <a:cubicBezTo>
                    <a:pt x="463" y="1188"/>
                    <a:pt x="460" y="1185"/>
                    <a:pt x="460" y="1182"/>
                  </a:cubicBezTo>
                  <a:close/>
                  <a:moveTo>
                    <a:pt x="485" y="1181"/>
                  </a:moveTo>
                  <a:cubicBezTo>
                    <a:pt x="484" y="1181"/>
                    <a:pt x="483" y="1181"/>
                    <a:pt x="482" y="1182"/>
                  </a:cubicBezTo>
                  <a:lnTo>
                    <a:pt x="472" y="1182"/>
                  </a:lnTo>
                  <a:cubicBezTo>
                    <a:pt x="473" y="1184"/>
                    <a:pt x="473" y="1186"/>
                    <a:pt x="471" y="1188"/>
                  </a:cubicBezTo>
                  <a:cubicBezTo>
                    <a:pt x="471" y="1189"/>
                    <a:pt x="470" y="1190"/>
                    <a:pt x="469" y="1190"/>
                  </a:cubicBezTo>
                  <a:lnTo>
                    <a:pt x="469" y="1190"/>
                  </a:lnTo>
                  <a:cubicBezTo>
                    <a:pt x="468" y="1190"/>
                    <a:pt x="467" y="1190"/>
                    <a:pt x="466" y="1190"/>
                  </a:cubicBezTo>
                  <a:lnTo>
                    <a:pt x="466" y="1190"/>
                  </a:lnTo>
                  <a:cubicBezTo>
                    <a:pt x="467" y="1190"/>
                    <a:pt x="468" y="1190"/>
                    <a:pt x="469" y="1190"/>
                  </a:cubicBezTo>
                  <a:cubicBezTo>
                    <a:pt x="469" y="1190"/>
                    <a:pt x="469" y="1190"/>
                    <a:pt x="469" y="1190"/>
                  </a:cubicBezTo>
                  <a:lnTo>
                    <a:pt x="469" y="1190"/>
                  </a:lnTo>
                  <a:cubicBezTo>
                    <a:pt x="473" y="1191"/>
                    <a:pt x="477" y="1191"/>
                    <a:pt x="477" y="1194"/>
                  </a:cubicBezTo>
                  <a:cubicBezTo>
                    <a:pt x="477" y="1191"/>
                    <a:pt x="478" y="1189"/>
                    <a:pt x="480" y="1189"/>
                  </a:cubicBezTo>
                  <a:cubicBezTo>
                    <a:pt x="482" y="1189"/>
                    <a:pt x="485" y="1191"/>
                    <a:pt x="488" y="1194"/>
                  </a:cubicBezTo>
                  <a:cubicBezTo>
                    <a:pt x="488" y="1189"/>
                    <a:pt x="488" y="1181"/>
                    <a:pt x="485" y="118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6" name="Google Shape;186;p19"/>
            <p:cNvSpPr/>
            <p:nvPr/>
          </p:nvSpPr>
          <p:spPr>
            <a:xfrm>
              <a:off x="514620" y="4536828"/>
              <a:ext cx="111126" cy="123781"/>
            </a:xfrm>
            <a:custGeom>
              <a:rect b="b" l="l" r="r" t="t"/>
              <a:pathLst>
                <a:path extrusionOk="0" h="881" w="791">
                  <a:moveTo>
                    <a:pt x="790" y="264"/>
                  </a:moveTo>
                  <a:cubicBezTo>
                    <a:pt x="785" y="264"/>
                    <a:pt x="790" y="281"/>
                    <a:pt x="790" y="281"/>
                  </a:cubicBezTo>
                  <a:cubicBezTo>
                    <a:pt x="790" y="275"/>
                    <a:pt x="790" y="270"/>
                    <a:pt x="790" y="264"/>
                  </a:cubicBezTo>
                  <a:close/>
                  <a:moveTo>
                    <a:pt x="626" y="285"/>
                  </a:moveTo>
                  <a:cubicBezTo>
                    <a:pt x="626" y="285"/>
                    <a:pt x="625" y="286"/>
                    <a:pt x="626" y="288"/>
                  </a:cubicBezTo>
                  <a:lnTo>
                    <a:pt x="626" y="288"/>
                  </a:lnTo>
                  <a:cubicBezTo>
                    <a:pt x="626" y="287"/>
                    <a:pt x="627" y="287"/>
                    <a:pt x="628" y="287"/>
                  </a:cubicBezTo>
                  <a:cubicBezTo>
                    <a:pt x="627" y="286"/>
                    <a:pt x="627" y="285"/>
                    <a:pt x="626" y="285"/>
                  </a:cubicBezTo>
                  <a:close/>
                  <a:moveTo>
                    <a:pt x="783" y="252"/>
                  </a:moveTo>
                  <a:cubicBezTo>
                    <a:pt x="782" y="252"/>
                    <a:pt x="782" y="253"/>
                    <a:pt x="785" y="259"/>
                  </a:cubicBezTo>
                  <a:cubicBezTo>
                    <a:pt x="785" y="259"/>
                    <a:pt x="785" y="264"/>
                    <a:pt x="785" y="264"/>
                  </a:cubicBezTo>
                  <a:cubicBezTo>
                    <a:pt x="779" y="264"/>
                    <a:pt x="779" y="259"/>
                    <a:pt x="779" y="259"/>
                  </a:cubicBezTo>
                  <a:cubicBezTo>
                    <a:pt x="778" y="258"/>
                    <a:pt x="778" y="257"/>
                    <a:pt x="778" y="257"/>
                  </a:cubicBezTo>
                  <a:lnTo>
                    <a:pt x="778" y="257"/>
                  </a:lnTo>
                  <a:cubicBezTo>
                    <a:pt x="776" y="257"/>
                    <a:pt x="784" y="270"/>
                    <a:pt x="779" y="270"/>
                  </a:cubicBezTo>
                  <a:cubicBezTo>
                    <a:pt x="779" y="275"/>
                    <a:pt x="774" y="275"/>
                    <a:pt x="774" y="287"/>
                  </a:cubicBezTo>
                  <a:cubicBezTo>
                    <a:pt x="774" y="284"/>
                    <a:pt x="774" y="283"/>
                    <a:pt x="774" y="283"/>
                  </a:cubicBezTo>
                  <a:cubicBezTo>
                    <a:pt x="773" y="283"/>
                    <a:pt x="773" y="288"/>
                    <a:pt x="770" y="288"/>
                  </a:cubicBezTo>
                  <a:cubicBezTo>
                    <a:pt x="770" y="288"/>
                    <a:pt x="769" y="287"/>
                    <a:pt x="768" y="287"/>
                  </a:cubicBezTo>
                  <a:lnTo>
                    <a:pt x="768" y="287"/>
                  </a:lnTo>
                  <a:lnTo>
                    <a:pt x="774" y="292"/>
                  </a:lnTo>
                  <a:cubicBezTo>
                    <a:pt x="774" y="292"/>
                    <a:pt x="776" y="292"/>
                    <a:pt x="776" y="291"/>
                  </a:cubicBezTo>
                  <a:lnTo>
                    <a:pt x="776" y="291"/>
                  </a:lnTo>
                  <a:cubicBezTo>
                    <a:pt x="777" y="295"/>
                    <a:pt x="774" y="299"/>
                    <a:pt x="774" y="303"/>
                  </a:cubicBezTo>
                  <a:cubicBezTo>
                    <a:pt x="782" y="303"/>
                    <a:pt x="778" y="294"/>
                    <a:pt x="780" y="294"/>
                  </a:cubicBezTo>
                  <a:lnTo>
                    <a:pt x="780" y="294"/>
                  </a:lnTo>
                  <a:cubicBezTo>
                    <a:pt x="781" y="294"/>
                    <a:pt x="782" y="295"/>
                    <a:pt x="785" y="298"/>
                  </a:cubicBezTo>
                  <a:lnTo>
                    <a:pt x="785" y="303"/>
                  </a:lnTo>
                  <a:cubicBezTo>
                    <a:pt x="785" y="287"/>
                    <a:pt x="790" y="292"/>
                    <a:pt x="785" y="275"/>
                  </a:cubicBezTo>
                  <a:cubicBezTo>
                    <a:pt x="785" y="271"/>
                    <a:pt x="785" y="263"/>
                    <a:pt x="788" y="263"/>
                  </a:cubicBezTo>
                  <a:cubicBezTo>
                    <a:pt x="788" y="263"/>
                    <a:pt x="789" y="263"/>
                    <a:pt x="790" y="264"/>
                  </a:cubicBezTo>
                  <a:cubicBezTo>
                    <a:pt x="790" y="259"/>
                    <a:pt x="785" y="259"/>
                    <a:pt x="785" y="253"/>
                  </a:cubicBezTo>
                  <a:cubicBezTo>
                    <a:pt x="785" y="253"/>
                    <a:pt x="783" y="252"/>
                    <a:pt x="783" y="252"/>
                  </a:cubicBezTo>
                  <a:close/>
                  <a:moveTo>
                    <a:pt x="786" y="301"/>
                  </a:moveTo>
                  <a:cubicBezTo>
                    <a:pt x="785" y="301"/>
                    <a:pt x="785" y="303"/>
                    <a:pt x="785" y="303"/>
                  </a:cubicBezTo>
                  <a:lnTo>
                    <a:pt x="785" y="303"/>
                  </a:lnTo>
                  <a:lnTo>
                    <a:pt x="785" y="303"/>
                  </a:lnTo>
                  <a:lnTo>
                    <a:pt x="790" y="303"/>
                  </a:lnTo>
                  <a:cubicBezTo>
                    <a:pt x="789" y="302"/>
                    <a:pt x="787" y="301"/>
                    <a:pt x="786" y="301"/>
                  </a:cubicBezTo>
                  <a:close/>
                  <a:moveTo>
                    <a:pt x="746" y="312"/>
                  </a:moveTo>
                  <a:lnTo>
                    <a:pt x="746" y="312"/>
                  </a:lnTo>
                  <a:cubicBezTo>
                    <a:pt x="746" y="313"/>
                    <a:pt x="746" y="314"/>
                    <a:pt x="746" y="315"/>
                  </a:cubicBezTo>
                  <a:cubicBezTo>
                    <a:pt x="747" y="315"/>
                    <a:pt x="748" y="314"/>
                    <a:pt x="749" y="314"/>
                  </a:cubicBezTo>
                  <a:lnTo>
                    <a:pt x="749" y="314"/>
                  </a:lnTo>
                  <a:cubicBezTo>
                    <a:pt x="750" y="315"/>
                    <a:pt x="751" y="317"/>
                    <a:pt x="751" y="320"/>
                  </a:cubicBezTo>
                  <a:cubicBezTo>
                    <a:pt x="751" y="315"/>
                    <a:pt x="751" y="313"/>
                    <a:pt x="751" y="313"/>
                  </a:cubicBezTo>
                  <a:cubicBezTo>
                    <a:pt x="750" y="313"/>
                    <a:pt x="750" y="314"/>
                    <a:pt x="749" y="314"/>
                  </a:cubicBezTo>
                  <a:lnTo>
                    <a:pt x="749" y="314"/>
                  </a:lnTo>
                  <a:cubicBezTo>
                    <a:pt x="748" y="313"/>
                    <a:pt x="747" y="313"/>
                    <a:pt x="746" y="312"/>
                  </a:cubicBezTo>
                  <a:close/>
                  <a:moveTo>
                    <a:pt x="749" y="316"/>
                  </a:moveTo>
                  <a:lnTo>
                    <a:pt x="749" y="316"/>
                  </a:lnTo>
                  <a:cubicBezTo>
                    <a:pt x="748" y="316"/>
                    <a:pt x="750" y="321"/>
                    <a:pt x="751" y="321"/>
                  </a:cubicBezTo>
                  <a:cubicBezTo>
                    <a:pt x="751" y="321"/>
                    <a:pt x="751" y="321"/>
                    <a:pt x="751" y="320"/>
                  </a:cubicBezTo>
                  <a:cubicBezTo>
                    <a:pt x="750" y="317"/>
                    <a:pt x="749" y="316"/>
                    <a:pt x="749" y="316"/>
                  </a:cubicBezTo>
                  <a:close/>
                  <a:moveTo>
                    <a:pt x="415" y="331"/>
                  </a:moveTo>
                  <a:lnTo>
                    <a:pt x="421" y="337"/>
                  </a:lnTo>
                  <a:cubicBezTo>
                    <a:pt x="421" y="331"/>
                    <a:pt x="415" y="331"/>
                    <a:pt x="415" y="331"/>
                  </a:cubicBezTo>
                  <a:close/>
                  <a:moveTo>
                    <a:pt x="443" y="337"/>
                  </a:moveTo>
                  <a:cubicBezTo>
                    <a:pt x="438" y="337"/>
                    <a:pt x="438" y="343"/>
                    <a:pt x="432" y="343"/>
                  </a:cubicBezTo>
                  <a:lnTo>
                    <a:pt x="443" y="343"/>
                  </a:lnTo>
                  <a:lnTo>
                    <a:pt x="443" y="337"/>
                  </a:lnTo>
                  <a:close/>
                  <a:moveTo>
                    <a:pt x="673" y="337"/>
                  </a:moveTo>
                  <a:cubicBezTo>
                    <a:pt x="673" y="337"/>
                    <a:pt x="673" y="343"/>
                    <a:pt x="678" y="343"/>
                  </a:cubicBezTo>
                  <a:lnTo>
                    <a:pt x="673" y="337"/>
                  </a:lnTo>
                  <a:close/>
                  <a:moveTo>
                    <a:pt x="393" y="359"/>
                  </a:moveTo>
                  <a:cubicBezTo>
                    <a:pt x="393" y="365"/>
                    <a:pt x="393" y="365"/>
                    <a:pt x="387" y="365"/>
                  </a:cubicBezTo>
                  <a:lnTo>
                    <a:pt x="382" y="365"/>
                  </a:lnTo>
                  <a:cubicBezTo>
                    <a:pt x="376" y="365"/>
                    <a:pt x="382" y="359"/>
                    <a:pt x="387" y="359"/>
                  </a:cubicBezTo>
                  <a:close/>
                  <a:moveTo>
                    <a:pt x="410" y="354"/>
                  </a:moveTo>
                  <a:lnTo>
                    <a:pt x="410" y="365"/>
                  </a:lnTo>
                  <a:cubicBezTo>
                    <a:pt x="404" y="359"/>
                    <a:pt x="404" y="359"/>
                    <a:pt x="404" y="359"/>
                  </a:cubicBezTo>
                  <a:cubicBezTo>
                    <a:pt x="404" y="359"/>
                    <a:pt x="404" y="359"/>
                    <a:pt x="404" y="354"/>
                  </a:cubicBezTo>
                  <a:close/>
                  <a:moveTo>
                    <a:pt x="421" y="348"/>
                  </a:moveTo>
                  <a:cubicBezTo>
                    <a:pt x="421" y="354"/>
                    <a:pt x="421" y="354"/>
                    <a:pt x="426" y="354"/>
                  </a:cubicBezTo>
                  <a:lnTo>
                    <a:pt x="432" y="359"/>
                  </a:lnTo>
                  <a:lnTo>
                    <a:pt x="438" y="359"/>
                  </a:lnTo>
                  <a:cubicBezTo>
                    <a:pt x="438" y="359"/>
                    <a:pt x="438" y="365"/>
                    <a:pt x="438" y="365"/>
                  </a:cubicBezTo>
                  <a:cubicBezTo>
                    <a:pt x="432" y="359"/>
                    <a:pt x="432" y="359"/>
                    <a:pt x="432" y="359"/>
                  </a:cubicBezTo>
                  <a:cubicBezTo>
                    <a:pt x="432" y="365"/>
                    <a:pt x="426" y="365"/>
                    <a:pt x="426" y="365"/>
                  </a:cubicBezTo>
                  <a:cubicBezTo>
                    <a:pt x="426" y="359"/>
                    <a:pt x="421" y="354"/>
                    <a:pt x="421" y="354"/>
                  </a:cubicBezTo>
                  <a:cubicBezTo>
                    <a:pt x="415" y="354"/>
                    <a:pt x="421" y="354"/>
                    <a:pt x="421" y="348"/>
                  </a:cubicBezTo>
                  <a:close/>
                  <a:moveTo>
                    <a:pt x="398" y="359"/>
                  </a:moveTo>
                  <a:cubicBezTo>
                    <a:pt x="398" y="359"/>
                    <a:pt x="398" y="365"/>
                    <a:pt x="398" y="365"/>
                  </a:cubicBezTo>
                  <a:lnTo>
                    <a:pt x="398" y="371"/>
                  </a:lnTo>
                  <a:cubicBezTo>
                    <a:pt x="398" y="365"/>
                    <a:pt x="393" y="365"/>
                    <a:pt x="393" y="359"/>
                  </a:cubicBezTo>
                  <a:close/>
                  <a:moveTo>
                    <a:pt x="314" y="387"/>
                  </a:moveTo>
                  <a:cubicBezTo>
                    <a:pt x="314" y="387"/>
                    <a:pt x="314" y="387"/>
                    <a:pt x="314" y="387"/>
                  </a:cubicBezTo>
                  <a:cubicBezTo>
                    <a:pt x="314" y="387"/>
                    <a:pt x="314" y="387"/>
                    <a:pt x="314" y="387"/>
                  </a:cubicBezTo>
                  <a:close/>
                  <a:moveTo>
                    <a:pt x="387" y="376"/>
                  </a:moveTo>
                  <a:cubicBezTo>
                    <a:pt x="387" y="382"/>
                    <a:pt x="387" y="387"/>
                    <a:pt x="387" y="387"/>
                  </a:cubicBezTo>
                  <a:lnTo>
                    <a:pt x="382" y="387"/>
                  </a:lnTo>
                  <a:cubicBezTo>
                    <a:pt x="382" y="387"/>
                    <a:pt x="382" y="382"/>
                    <a:pt x="382" y="382"/>
                  </a:cubicBezTo>
                  <a:cubicBezTo>
                    <a:pt x="382" y="382"/>
                    <a:pt x="387" y="382"/>
                    <a:pt x="387" y="376"/>
                  </a:cubicBezTo>
                  <a:close/>
                  <a:moveTo>
                    <a:pt x="314" y="376"/>
                  </a:moveTo>
                  <a:cubicBezTo>
                    <a:pt x="314" y="380"/>
                    <a:pt x="314" y="384"/>
                    <a:pt x="314" y="386"/>
                  </a:cubicBezTo>
                  <a:lnTo>
                    <a:pt x="314" y="386"/>
                  </a:lnTo>
                  <a:cubicBezTo>
                    <a:pt x="314" y="386"/>
                    <a:pt x="314" y="386"/>
                    <a:pt x="314" y="386"/>
                  </a:cubicBezTo>
                  <a:lnTo>
                    <a:pt x="314" y="386"/>
                  </a:lnTo>
                  <a:cubicBezTo>
                    <a:pt x="314" y="386"/>
                    <a:pt x="314" y="387"/>
                    <a:pt x="314" y="387"/>
                  </a:cubicBezTo>
                  <a:cubicBezTo>
                    <a:pt x="314" y="387"/>
                    <a:pt x="314" y="387"/>
                    <a:pt x="314" y="386"/>
                  </a:cubicBezTo>
                  <a:lnTo>
                    <a:pt x="314" y="386"/>
                  </a:lnTo>
                  <a:cubicBezTo>
                    <a:pt x="315" y="387"/>
                    <a:pt x="317" y="389"/>
                    <a:pt x="320" y="393"/>
                  </a:cubicBezTo>
                  <a:lnTo>
                    <a:pt x="314" y="376"/>
                  </a:lnTo>
                  <a:close/>
                  <a:moveTo>
                    <a:pt x="302" y="384"/>
                  </a:moveTo>
                  <a:cubicBezTo>
                    <a:pt x="304" y="389"/>
                    <a:pt x="307" y="393"/>
                    <a:pt x="303" y="393"/>
                  </a:cubicBezTo>
                  <a:lnTo>
                    <a:pt x="305" y="393"/>
                  </a:lnTo>
                  <a:cubicBezTo>
                    <a:pt x="306" y="390"/>
                    <a:pt x="304" y="387"/>
                    <a:pt x="302" y="384"/>
                  </a:cubicBezTo>
                  <a:close/>
                  <a:moveTo>
                    <a:pt x="320" y="393"/>
                  </a:moveTo>
                  <a:cubicBezTo>
                    <a:pt x="320" y="393"/>
                    <a:pt x="320" y="393"/>
                    <a:pt x="320" y="393"/>
                  </a:cubicBezTo>
                  <a:lnTo>
                    <a:pt x="320" y="393"/>
                  </a:lnTo>
                  <a:close/>
                  <a:moveTo>
                    <a:pt x="623" y="393"/>
                  </a:moveTo>
                  <a:cubicBezTo>
                    <a:pt x="623" y="393"/>
                    <a:pt x="622" y="393"/>
                    <a:pt x="622" y="393"/>
                  </a:cubicBezTo>
                  <a:lnTo>
                    <a:pt x="623" y="393"/>
                  </a:lnTo>
                  <a:cubicBezTo>
                    <a:pt x="623" y="393"/>
                    <a:pt x="623" y="393"/>
                    <a:pt x="623" y="393"/>
                  </a:cubicBezTo>
                  <a:close/>
                  <a:moveTo>
                    <a:pt x="623" y="393"/>
                  </a:moveTo>
                  <a:cubicBezTo>
                    <a:pt x="623" y="394"/>
                    <a:pt x="623" y="395"/>
                    <a:pt x="624" y="395"/>
                  </a:cubicBezTo>
                  <a:cubicBezTo>
                    <a:pt x="625" y="395"/>
                    <a:pt x="626" y="395"/>
                    <a:pt x="628" y="393"/>
                  </a:cubicBezTo>
                  <a:close/>
                  <a:moveTo>
                    <a:pt x="309" y="376"/>
                  </a:moveTo>
                  <a:cubicBezTo>
                    <a:pt x="309" y="376"/>
                    <a:pt x="303" y="376"/>
                    <a:pt x="303" y="382"/>
                  </a:cubicBezTo>
                  <a:cubicBezTo>
                    <a:pt x="309" y="387"/>
                    <a:pt x="314" y="393"/>
                    <a:pt x="314" y="399"/>
                  </a:cubicBezTo>
                  <a:lnTo>
                    <a:pt x="314" y="399"/>
                  </a:lnTo>
                  <a:cubicBezTo>
                    <a:pt x="314" y="395"/>
                    <a:pt x="312" y="386"/>
                    <a:pt x="314" y="386"/>
                  </a:cubicBezTo>
                  <a:lnTo>
                    <a:pt x="314" y="386"/>
                  </a:lnTo>
                  <a:cubicBezTo>
                    <a:pt x="314" y="386"/>
                    <a:pt x="314" y="386"/>
                    <a:pt x="314" y="386"/>
                  </a:cubicBezTo>
                  <a:lnTo>
                    <a:pt x="314" y="386"/>
                  </a:lnTo>
                  <a:cubicBezTo>
                    <a:pt x="314" y="382"/>
                    <a:pt x="314" y="381"/>
                    <a:pt x="309" y="376"/>
                  </a:cubicBezTo>
                  <a:close/>
                  <a:moveTo>
                    <a:pt x="617" y="399"/>
                  </a:moveTo>
                  <a:cubicBezTo>
                    <a:pt x="611" y="399"/>
                    <a:pt x="617" y="410"/>
                    <a:pt x="611" y="410"/>
                  </a:cubicBezTo>
                  <a:cubicBezTo>
                    <a:pt x="615" y="410"/>
                    <a:pt x="619" y="412"/>
                    <a:pt x="621" y="412"/>
                  </a:cubicBezTo>
                  <a:cubicBezTo>
                    <a:pt x="622" y="412"/>
                    <a:pt x="622" y="412"/>
                    <a:pt x="622" y="410"/>
                  </a:cubicBezTo>
                  <a:lnTo>
                    <a:pt x="617" y="399"/>
                  </a:lnTo>
                  <a:close/>
                  <a:moveTo>
                    <a:pt x="68" y="471"/>
                  </a:moveTo>
                  <a:cubicBezTo>
                    <a:pt x="68" y="471"/>
                    <a:pt x="68" y="471"/>
                    <a:pt x="68" y="471"/>
                  </a:cubicBezTo>
                  <a:lnTo>
                    <a:pt x="68" y="471"/>
                  </a:lnTo>
                  <a:close/>
                  <a:moveTo>
                    <a:pt x="51" y="483"/>
                  </a:moveTo>
                  <a:cubicBezTo>
                    <a:pt x="51" y="484"/>
                    <a:pt x="52" y="486"/>
                    <a:pt x="52" y="487"/>
                  </a:cubicBezTo>
                  <a:lnTo>
                    <a:pt x="52" y="487"/>
                  </a:lnTo>
                  <a:cubicBezTo>
                    <a:pt x="52" y="486"/>
                    <a:pt x="52" y="484"/>
                    <a:pt x="51" y="483"/>
                  </a:cubicBezTo>
                  <a:close/>
                  <a:moveTo>
                    <a:pt x="40" y="488"/>
                  </a:moveTo>
                  <a:cubicBezTo>
                    <a:pt x="40" y="490"/>
                    <a:pt x="41" y="492"/>
                    <a:pt x="42" y="494"/>
                  </a:cubicBezTo>
                  <a:lnTo>
                    <a:pt x="42" y="494"/>
                  </a:lnTo>
                  <a:cubicBezTo>
                    <a:pt x="42" y="492"/>
                    <a:pt x="41" y="490"/>
                    <a:pt x="40" y="488"/>
                  </a:cubicBezTo>
                  <a:close/>
                  <a:moveTo>
                    <a:pt x="303" y="516"/>
                  </a:moveTo>
                  <a:lnTo>
                    <a:pt x="303" y="522"/>
                  </a:lnTo>
                  <a:cubicBezTo>
                    <a:pt x="304" y="523"/>
                    <a:pt x="305" y="523"/>
                    <a:pt x="305" y="523"/>
                  </a:cubicBezTo>
                  <a:cubicBezTo>
                    <a:pt x="307" y="523"/>
                    <a:pt x="303" y="516"/>
                    <a:pt x="303" y="516"/>
                  </a:cubicBezTo>
                  <a:close/>
                  <a:moveTo>
                    <a:pt x="197" y="527"/>
                  </a:moveTo>
                  <a:lnTo>
                    <a:pt x="197" y="527"/>
                  </a:lnTo>
                  <a:cubicBezTo>
                    <a:pt x="197" y="527"/>
                    <a:pt x="197" y="527"/>
                    <a:pt x="197" y="527"/>
                  </a:cubicBezTo>
                  <a:close/>
                  <a:moveTo>
                    <a:pt x="197" y="527"/>
                  </a:moveTo>
                  <a:lnTo>
                    <a:pt x="197" y="527"/>
                  </a:lnTo>
                  <a:cubicBezTo>
                    <a:pt x="197" y="527"/>
                    <a:pt x="197" y="527"/>
                    <a:pt x="197" y="527"/>
                  </a:cubicBezTo>
                  <a:close/>
                  <a:moveTo>
                    <a:pt x="197" y="527"/>
                  </a:moveTo>
                  <a:lnTo>
                    <a:pt x="197" y="533"/>
                  </a:lnTo>
                  <a:lnTo>
                    <a:pt x="202" y="533"/>
                  </a:lnTo>
                  <a:cubicBezTo>
                    <a:pt x="200" y="530"/>
                    <a:pt x="198" y="530"/>
                    <a:pt x="197" y="530"/>
                  </a:cubicBezTo>
                  <a:cubicBezTo>
                    <a:pt x="197" y="530"/>
                    <a:pt x="197" y="530"/>
                    <a:pt x="197" y="527"/>
                  </a:cubicBezTo>
                  <a:close/>
                  <a:moveTo>
                    <a:pt x="275" y="527"/>
                  </a:moveTo>
                  <a:lnTo>
                    <a:pt x="275" y="533"/>
                  </a:lnTo>
                  <a:cubicBezTo>
                    <a:pt x="276" y="534"/>
                    <a:pt x="276" y="534"/>
                    <a:pt x="276" y="534"/>
                  </a:cubicBezTo>
                  <a:cubicBezTo>
                    <a:pt x="277" y="534"/>
                    <a:pt x="276" y="531"/>
                    <a:pt x="275" y="527"/>
                  </a:cubicBezTo>
                  <a:close/>
                  <a:moveTo>
                    <a:pt x="414" y="682"/>
                  </a:moveTo>
                  <a:cubicBezTo>
                    <a:pt x="413" y="682"/>
                    <a:pt x="411" y="682"/>
                    <a:pt x="410" y="684"/>
                  </a:cubicBezTo>
                  <a:lnTo>
                    <a:pt x="415" y="684"/>
                  </a:lnTo>
                  <a:cubicBezTo>
                    <a:pt x="415" y="684"/>
                    <a:pt x="415" y="682"/>
                    <a:pt x="414" y="682"/>
                  </a:cubicBezTo>
                  <a:close/>
                  <a:moveTo>
                    <a:pt x="370" y="667"/>
                  </a:moveTo>
                  <a:cubicBezTo>
                    <a:pt x="365" y="673"/>
                    <a:pt x="359" y="679"/>
                    <a:pt x="365" y="679"/>
                  </a:cubicBezTo>
                  <a:lnTo>
                    <a:pt x="387" y="679"/>
                  </a:lnTo>
                  <a:cubicBezTo>
                    <a:pt x="387" y="679"/>
                    <a:pt x="382" y="684"/>
                    <a:pt x="382" y="684"/>
                  </a:cubicBezTo>
                  <a:cubicBezTo>
                    <a:pt x="387" y="684"/>
                    <a:pt x="393" y="684"/>
                    <a:pt x="398" y="690"/>
                  </a:cubicBezTo>
                  <a:cubicBezTo>
                    <a:pt x="404" y="684"/>
                    <a:pt x="404" y="684"/>
                    <a:pt x="410" y="679"/>
                  </a:cubicBezTo>
                  <a:lnTo>
                    <a:pt x="410" y="679"/>
                  </a:lnTo>
                  <a:cubicBezTo>
                    <a:pt x="408" y="680"/>
                    <a:pt x="406" y="681"/>
                    <a:pt x="404" y="681"/>
                  </a:cubicBezTo>
                  <a:cubicBezTo>
                    <a:pt x="401" y="681"/>
                    <a:pt x="398" y="679"/>
                    <a:pt x="398" y="679"/>
                  </a:cubicBezTo>
                  <a:cubicBezTo>
                    <a:pt x="389" y="679"/>
                    <a:pt x="398" y="671"/>
                    <a:pt x="391" y="671"/>
                  </a:cubicBezTo>
                  <a:cubicBezTo>
                    <a:pt x="389" y="671"/>
                    <a:pt x="386" y="672"/>
                    <a:pt x="382" y="673"/>
                  </a:cubicBezTo>
                  <a:cubicBezTo>
                    <a:pt x="382" y="673"/>
                    <a:pt x="370" y="667"/>
                    <a:pt x="370" y="667"/>
                  </a:cubicBezTo>
                  <a:close/>
                  <a:moveTo>
                    <a:pt x="471" y="690"/>
                  </a:moveTo>
                  <a:cubicBezTo>
                    <a:pt x="474" y="690"/>
                    <a:pt x="474" y="692"/>
                    <a:pt x="474" y="693"/>
                  </a:cubicBezTo>
                  <a:lnTo>
                    <a:pt x="474" y="693"/>
                  </a:lnTo>
                  <a:cubicBezTo>
                    <a:pt x="472" y="692"/>
                    <a:pt x="471" y="691"/>
                    <a:pt x="471" y="690"/>
                  </a:cubicBezTo>
                  <a:close/>
                  <a:moveTo>
                    <a:pt x="482" y="768"/>
                  </a:moveTo>
                  <a:cubicBezTo>
                    <a:pt x="482" y="774"/>
                    <a:pt x="482" y="774"/>
                    <a:pt x="482" y="774"/>
                  </a:cubicBezTo>
                  <a:lnTo>
                    <a:pt x="471" y="774"/>
                  </a:lnTo>
                  <a:cubicBezTo>
                    <a:pt x="477" y="774"/>
                    <a:pt x="480" y="770"/>
                    <a:pt x="482" y="768"/>
                  </a:cubicBezTo>
                  <a:close/>
                  <a:moveTo>
                    <a:pt x="430" y="802"/>
                  </a:moveTo>
                  <a:lnTo>
                    <a:pt x="430" y="802"/>
                  </a:lnTo>
                  <a:cubicBezTo>
                    <a:pt x="429" y="803"/>
                    <a:pt x="428" y="803"/>
                    <a:pt x="428" y="804"/>
                  </a:cubicBezTo>
                  <a:lnTo>
                    <a:pt x="428" y="804"/>
                  </a:lnTo>
                  <a:cubicBezTo>
                    <a:pt x="428" y="803"/>
                    <a:pt x="429" y="803"/>
                    <a:pt x="430" y="802"/>
                  </a:cubicBezTo>
                  <a:close/>
                  <a:moveTo>
                    <a:pt x="428" y="804"/>
                  </a:moveTo>
                  <a:cubicBezTo>
                    <a:pt x="426" y="805"/>
                    <a:pt x="423" y="806"/>
                    <a:pt x="421" y="807"/>
                  </a:cubicBezTo>
                  <a:cubicBezTo>
                    <a:pt x="421" y="809"/>
                    <a:pt x="421" y="809"/>
                    <a:pt x="421" y="809"/>
                  </a:cubicBezTo>
                  <a:cubicBezTo>
                    <a:pt x="423" y="809"/>
                    <a:pt x="425" y="806"/>
                    <a:pt x="428" y="804"/>
                  </a:cubicBezTo>
                  <a:close/>
                  <a:moveTo>
                    <a:pt x="331" y="1"/>
                  </a:moveTo>
                  <a:cubicBezTo>
                    <a:pt x="331" y="7"/>
                    <a:pt x="326" y="12"/>
                    <a:pt x="331" y="12"/>
                  </a:cubicBezTo>
                  <a:cubicBezTo>
                    <a:pt x="326" y="12"/>
                    <a:pt x="314" y="18"/>
                    <a:pt x="303" y="18"/>
                  </a:cubicBezTo>
                  <a:lnTo>
                    <a:pt x="309" y="18"/>
                  </a:lnTo>
                  <a:cubicBezTo>
                    <a:pt x="292" y="29"/>
                    <a:pt x="292" y="40"/>
                    <a:pt x="286" y="51"/>
                  </a:cubicBezTo>
                  <a:cubicBezTo>
                    <a:pt x="303" y="51"/>
                    <a:pt x="286" y="63"/>
                    <a:pt x="298" y="68"/>
                  </a:cubicBezTo>
                  <a:cubicBezTo>
                    <a:pt x="301" y="67"/>
                    <a:pt x="302" y="66"/>
                    <a:pt x="303" y="66"/>
                  </a:cubicBezTo>
                  <a:lnTo>
                    <a:pt x="303" y="66"/>
                  </a:lnTo>
                  <a:cubicBezTo>
                    <a:pt x="304" y="66"/>
                    <a:pt x="299" y="70"/>
                    <a:pt x="303" y="74"/>
                  </a:cubicBezTo>
                  <a:cubicBezTo>
                    <a:pt x="301" y="72"/>
                    <a:pt x="299" y="71"/>
                    <a:pt x="298" y="71"/>
                  </a:cubicBezTo>
                  <a:cubicBezTo>
                    <a:pt x="294" y="71"/>
                    <a:pt x="292" y="74"/>
                    <a:pt x="292" y="74"/>
                  </a:cubicBezTo>
                  <a:cubicBezTo>
                    <a:pt x="292" y="74"/>
                    <a:pt x="298" y="79"/>
                    <a:pt x="298" y="79"/>
                  </a:cubicBezTo>
                  <a:cubicBezTo>
                    <a:pt x="292" y="79"/>
                    <a:pt x="281" y="91"/>
                    <a:pt x="292" y="91"/>
                  </a:cubicBezTo>
                  <a:cubicBezTo>
                    <a:pt x="290" y="92"/>
                    <a:pt x="289" y="93"/>
                    <a:pt x="288" y="93"/>
                  </a:cubicBezTo>
                  <a:cubicBezTo>
                    <a:pt x="286" y="93"/>
                    <a:pt x="286" y="91"/>
                    <a:pt x="286" y="91"/>
                  </a:cubicBezTo>
                  <a:lnTo>
                    <a:pt x="281" y="91"/>
                  </a:lnTo>
                  <a:cubicBezTo>
                    <a:pt x="286" y="96"/>
                    <a:pt x="281" y="102"/>
                    <a:pt x="281" y="107"/>
                  </a:cubicBezTo>
                  <a:cubicBezTo>
                    <a:pt x="292" y="107"/>
                    <a:pt x="286" y="113"/>
                    <a:pt x="292" y="113"/>
                  </a:cubicBezTo>
                  <a:cubicBezTo>
                    <a:pt x="286" y="113"/>
                    <a:pt x="286" y="119"/>
                    <a:pt x="286" y="119"/>
                  </a:cubicBezTo>
                  <a:lnTo>
                    <a:pt x="298" y="119"/>
                  </a:lnTo>
                  <a:cubicBezTo>
                    <a:pt x="303" y="124"/>
                    <a:pt x="292" y="124"/>
                    <a:pt x="298" y="130"/>
                  </a:cubicBezTo>
                  <a:lnTo>
                    <a:pt x="298" y="124"/>
                  </a:lnTo>
                  <a:lnTo>
                    <a:pt x="298" y="124"/>
                  </a:lnTo>
                  <a:cubicBezTo>
                    <a:pt x="303" y="130"/>
                    <a:pt x="298" y="135"/>
                    <a:pt x="286" y="141"/>
                  </a:cubicBezTo>
                  <a:cubicBezTo>
                    <a:pt x="320" y="163"/>
                    <a:pt x="281" y="180"/>
                    <a:pt x="292" y="208"/>
                  </a:cubicBezTo>
                  <a:cubicBezTo>
                    <a:pt x="298" y="208"/>
                    <a:pt x="298" y="203"/>
                    <a:pt x="309" y="203"/>
                  </a:cubicBezTo>
                  <a:lnTo>
                    <a:pt x="314" y="203"/>
                  </a:lnTo>
                  <a:cubicBezTo>
                    <a:pt x="314" y="205"/>
                    <a:pt x="316" y="205"/>
                    <a:pt x="316" y="205"/>
                  </a:cubicBezTo>
                  <a:cubicBezTo>
                    <a:pt x="317" y="205"/>
                    <a:pt x="317" y="205"/>
                    <a:pt x="314" y="208"/>
                  </a:cubicBezTo>
                  <a:lnTo>
                    <a:pt x="309" y="219"/>
                  </a:lnTo>
                  <a:cubicBezTo>
                    <a:pt x="320" y="219"/>
                    <a:pt x="309" y="225"/>
                    <a:pt x="309" y="231"/>
                  </a:cubicBezTo>
                  <a:cubicBezTo>
                    <a:pt x="303" y="231"/>
                    <a:pt x="309" y="225"/>
                    <a:pt x="298" y="225"/>
                  </a:cubicBezTo>
                  <a:lnTo>
                    <a:pt x="298" y="231"/>
                  </a:lnTo>
                  <a:lnTo>
                    <a:pt x="298" y="236"/>
                  </a:lnTo>
                  <a:lnTo>
                    <a:pt x="292" y="236"/>
                  </a:lnTo>
                  <a:cubicBezTo>
                    <a:pt x="286" y="247"/>
                    <a:pt x="303" y="247"/>
                    <a:pt x="292" y="259"/>
                  </a:cubicBezTo>
                  <a:cubicBezTo>
                    <a:pt x="294" y="257"/>
                    <a:pt x="296" y="256"/>
                    <a:pt x="299" y="256"/>
                  </a:cubicBezTo>
                  <a:cubicBezTo>
                    <a:pt x="304" y="256"/>
                    <a:pt x="309" y="259"/>
                    <a:pt x="309" y="259"/>
                  </a:cubicBezTo>
                  <a:cubicBezTo>
                    <a:pt x="303" y="264"/>
                    <a:pt x="303" y="264"/>
                    <a:pt x="298" y="264"/>
                  </a:cubicBezTo>
                  <a:lnTo>
                    <a:pt x="303" y="264"/>
                  </a:lnTo>
                  <a:cubicBezTo>
                    <a:pt x="292" y="270"/>
                    <a:pt x="298" y="275"/>
                    <a:pt x="298" y="281"/>
                  </a:cubicBezTo>
                  <a:lnTo>
                    <a:pt x="292" y="281"/>
                  </a:lnTo>
                  <a:cubicBezTo>
                    <a:pt x="298" y="281"/>
                    <a:pt x="303" y="281"/>
                    <a:pt x="303" y="287"/>
                  </a:cubicBezTo>
                  <a:lnTo>
                    <a:pt x="292" y="287"/>
                  </a:lnTo>
                  <a:cubicBezTo>
                    <a:pt x="289" y="289"/>
                    <a:pt x="293" y="289"/>
                    <a:pt x="298" y="289"/>
                  </a:cubicBezTo>
                  <a:cubicBezTo>
                    <a:pt x="302" y="289"/>
                    <a:pt x="306" y="289"/>
                    <a:pt x="303" y="292"/>
                  </a:cubicBezTo>
                  <a:cubicBezTo>
                    <a:pt x="314" y="292"/>
                    <a:pt x="320" y="287"/>
                    <a:pt x="326" y="287"/>
                  </a:cubicBezTo>
                  <a:lnTo>
                    <a:pt x="326" y="287"/>
                  </a:lnTo>
                  <a:cubicBezTo>
                    <a:pt x="320" y="287"/>
                    <a:pt x="320" y="292"/>
                    <a:pt x="326" y="292"/>
                  </a:cubicBezTo>
                  <a:lnTo>
                    <a:pt x="320" y="292"/>
                  </a:lnTo>
                  <a:lnTo>
                    <a:pt x="326" y="298"/>
                  </a:lnTo>
                  <a:lnTo>
                    <a:pt x="309" y="298"/>
                  </a:lnTo>
                  <a:cubicBezTo>
                    <a:pt x="320" y="298"/>
                    <a:pt x="314" y="303"/>
                    <a:pt x="314" y="309"/>
                  </a:cubicBezTo>
                  <a:lnTo>
                    <a:pt x="309" y="309"/>
                  </a:lnTo>
                  <a:cubicBezTo>
                    <a:pt x="314" y="315"/>
                    <a:pt x="320" y="315"/>
                    <a:pt x="314" y="320"/>
                  </a:cubicBezTo>
                  <a:lnTo>
                    <a:pt x="303" y="320"/>
                  </a:lnTo>
                  <a:cubicBezTo>
                    <a:pt x="301" y="322"/>
                    <a:pt x="301" y="323"/>
                    <a:pt x="302" y="323"/>
                  </a:cubicBezTo>
                  <a:cubicBezTo>
                    <a:pt x="304" y="323"/>
                    <a:pt x="309" y="320"/>
                    <a:pt x="309" y="320"/>
                  </a:cubicBezTo>
                  <a:lnTo>
                    <a:pt x="309" y="320"/>
                  </a:lnTo>
                  <a:cubicBezTo>
                    <a:pt x="314" y="326"/>
                    <a:pt x="309" y="326"/>
                    <a:pt x="303" y="331"/>
                  </a:cubicBezTo>
                  <a:cubicBezTo>
                    <a:pt x="314" y="331"/>
                    <a:pt x="286" y="343"/>
                    <a:pt x="303" y="348"/>
                  </a:cubicBezTo>
                  <a:lnTo>
                    <a:pt x="298" y="348"/>
                  </a:lnTo>
                  <a:cubicBezTo>
                    <a:pt x="314" y="354"/>
                    <a:pt x="298" y="365"/>
                    <a:pt x="314" y="371"/>
                  </a:cubicBezTo>
                  <a:cubicBezTo>
                    <a:pt x="309" y="376"/>
                    <a:pt x="309" y="376"/>
                    <a:pt x="314" y="376"/>
                  </a:cubicBezTo>
                  <a:lnTo>
                    <a:pt x="320" y="376"/>
                  </a:lnTo>
                  <a:cubicBezTo>
                    <a:pt x="326" y="376"/>
                    <a:pt x="326" y="376"/>
                    <a:pt x="320" y="382"/>
                  </a:cubicBezTo>
                  <a:cubicBezTo>
                    <a:pt x="320" y="387"/>
                    <a:pt x="320" y="393"/>
                    <a:pt x="320" y="399"/>
                  </a:cubicBezTo>
                  <a:cubicBezTo>
                    <a:pt x="320" y="404"/>
                    <a:pt x="320" y="410"/>
                    <a:pt x="320" y="415"/>
                  </a:cubicBezTo>
                  <a:lnTo>
                    <a:pt x="314" y="415"/>
                  </a:lnTo>
                  <a:cubicBezTo>
                    <a:pt x="314" y="410"/>
                    <a:pt x="316" y="410"/>
                    <a:pt x="316" y="410"/>
                  </a:cubicBezTo>
                  <a:cubicBezTo>
                    <a:pt x="317" y="410"/>
                    <a:pt x="317" y="410"/>
                    <a:pt x="314" y="404"/>
                  </a:cubicBezTo>
                  <a:cubicBezTo>
                    <a:pt x="314" y="404"/>
                    <a:pt x="314" y="410"/>
                    <a:pt x="309" y="410"/>
                  </a:cubicBezTo>
                  <a:cubicBezTo>
                    <a:pt x="309" y="404"/>
                    <a:pt x="314" y="404"/>
                    <a:pt x="309" y="393"/>
                  </a:cubicBezTo>
                  <a:lnTo>
                    <a:pt x="305" y="393"/>
                  </a:lnTo>
                  <a:cubicBezTo>
                    <a:pt x="305" y="395"/>
                    <a:pt x="305" y="397"/>
                    <a:pt x="303" y="399"/>
                  </a:cubicBezTo>
                  <a:lnTo>
                    <a:pt x="303" y="393"/>
                  </a:lnTo>
                  <a:cubicBezTo>
                    <a:pt x="299" y="393"/>
                    <a:pt x="298" y="387"/>
                    <a:pt x="298" y="382"/>
                  </a:cubicBezTo>
                  <a:lnTo>
                    <a:pt x="298" y="382"/>
                  </a:lnTo>
                  <a:cubicBezTo>
                    <a:pt x="298" y="383"/>
                    <a:pt x="299" y="383"/>
                    <a:pt x="299" y="383"/>
                  </a:cubicBezTo>
                  <a:cubicBezTo>
                    <a:pt x="300" y="383"/>
                    <a:pt x="300" y="383"/>
                    <a:pt x="300" y="382"/>
                  </a:cubicBezTo>
                  <a:lnTo>
                    <a:pt x="300" y="382"/>
                  </a:lnTo>
                  <a:cubicBezTo>
                    <a:pt x="301" y="383"/>
                    <a:pt x="302" y="384"/>
                    <a:pt x="302" y="384"/>
                  </a:cubicBezTo>
                  <a:lnTo>
                    <a:pt x="302" y="384"/>
                  </a:lnTo>
                  <a:cubicBezTo>
                    <a:pt x="301" y="381"/>
                    <a:pt x="301" y="378"/>
                    <a:pt x="303" y="376"/>
                  </a:cubicBezTo>
                  <a:cubicBezTo>
                    <a:pt x="302" y="375"/>
                    <a:pt x="302" y="375"/>
                    <a:pt x="301" y="375"/>
                  </a:cubicBezTo>
                  <a:cubicBezTo>
                    <a:pt x="300" y="375"/>
                    <a:pt x="301" y="381"/>
                    <a:pt x="300" y="382"/>
                  </a:cubicBezTo>
                  <a:lnTo>
                    <a:pt x="300" y="382"/>
                  </a:lnTo>
                  <a:cubicBezTo>
                    <a:pt x="299" y="382"/>
                    <a:pt x="298" y="382"/>
                    <a:pt x="298" y="382"/>
                  </a:cubicBezTo>
                  <a:lnTo>
                    <a:pt x="298" y="382"/>
                  </a:lnTo>
                  <a:cubicBezTo>
                    <a:pt x="298" y="382"/>
                    <a:pt x="298" y="382"/>
                    <a:pt x="298" y="382"/>
                  </a:cubicBezTo>
                  <a:lnTo>
                    <a:pt x="298" y="382"/>
                  </a:lnTo>
                  <a:cubicBezTo>
                    <a:pt x="298" y="382"/>
                    <a:pt x="298" y="382"/>
                    <a:pt x="298" y="382"/>
                  </a:cubicBezTo>
                  <a:lnTo>
                    <a:pt x="298" y="382"/>
                  </a:lnTo>
                  <a:cubicBezTo>
                    <a:pt x="298" y="382"/>
                    <a:pt x="298" y="382"/>
                    <a:pt x="298" y="382"/>
                  </a:cubicBezTo>
                  <a:lnTo>
                    <a:pt x="298" y="382"/>
                  </a:lnTo>
                  <a:cubicBezTo>
                    <a:pt x="298" y="380"/>
                    <a:pt x="298" y="378"/>
                    <a:pt x="298" y="376"/>
                  </a:cubicBezTo>
                  <a:lnTo>
                    <a:pt x="292" y="382"/>
                  </a:lnTo>
                  <a:cubicBezTo>
                    <a:pt x="298" y="387"/>
                    <a:pt x="298" y="387"/>
                    <a:pt x="298" y="393"/>
                  </a:cubicBezTo>
                  <a:cubicBezTo>
                    <a:pt x="298" y="396"/>
                    <a:pt x="298" y="406"/>
                    <a:pt x="298" y="410"/>
                  </a:cubicBezTo>
                  <a:cubicBezTo>
                    <a:pt x="298" y="413"/>
                    <a:pt x="298" y="414"/>
                    <a:pt x="297" y="414"/>
                  </a:cubicBezTo>
                  <a:cubicBezTo>
                    <a:pt x="296" y="414"/>
                    <a:pt x="295" y="413"/>
                    <a:pt x="292" y="410"/>
                  </a:cubicBezTo>
                  <a:cubicBezTo>
                    <a:pt x="292" y="421"/>
                    <a:pt x="286" y="421"/>
                    <a:pt x="286" y="432"/>
                  </a:cubicBezTo>
                  <a:cubicBezTo>
                    <a:pt x="286" y="427"/>
                    <a:pt x="281" y="421"/>
                    <a:pt x="281" y="415"/>
                  </a:cubicBezTo>
                  <a:cubicBezTo>
                    <a:pt x="281" y="415"/>
                    <a:pt x="275" y="404"/>
                    <a:pt x="275" y="399"/>
                  </a:cubicBezTo>
                  <a:cubicBezTo>
                    <a:pt x="275" y="399"/>
                    <a:pt x="275" y="410"/>
                    <a:pt x="275" y="415"/>
                  </a:cubicBezTo>
                  <a:cubicBezTo>
                    <a:pt x="275" y="414"/>
                    <a:pt x="275" y="414"/>
                    <a:pt x="276" y="414"/>
                  </a:cubicBezTo>
                  <a:cubicBezTo>
                    <a:pt x="277" y="414"/>
                    <a:pt x="278" y="417"/>
                    <a:pt x="277" y="417"/>
                  </a:cubicBezTo>
                  <a:cubicBezTo>
                    <a:pt x="277" y="417"/>
                    <a:pt x="276" y="417"/>
                    <a:pt x="275" y="415"/>
                  </a:cubicBezTo>
                  <a:cubicBezTo>
                    <a:pt x="270" y="415"/>
                    <a:pt x="270" y="404"/>
                    <a:pt x="270" y="404"/>
                  </a:cubicBezTo>
                  <a:cubicBezTo>
                    <a:pt x="264" y="404"/>
                    <a:pt x="270" y="415"/>
                    <a:pt x="264" y="415"/>
                  </a:cubicBezTo>
                  <a:cubicBezTo>
                    <a:pt x="264" y="417"/>
                    <a:pt x="264" y="419"/>
                    <a:pt x="264" y="421"/>
                  </a:cubicBezTo>
                  <a:cubicBezTo>
                    <a:pt x="262" y="414"/>
                    <a:pt x="260" y="413"/>
                    <a:pt x="259" y="413"/>
                  </a:cubicBezTo>
                  <a:cubicBezTo>
                    <a:pt x="258" y="413"/>
                    <a:pt x="258" y="414"/>
                    <a:pt x="257" y="414"/>
                  </a:cubicBezTo>
                  <a:cubicBezTo>
                    <a:pt x="256" y="414"/>
                    <a:pt x="254" y="413"/>
                    <a:pt x="253" y="410"/>
                  </a:cubicBezTo>
                  <a:lnTo>
                    <a:pt x="253" y="410"/>
                  </a:lnTo>
                  <a:cubicBezTo>
                    <a:pt x="247" y="415"/>
                    <a:pt x="258" y="415"/>
                    <a:pt x="258" y="421"/>
                  </a:cubicBezTo>
                  <a:cubicBezTo>
                    <a:pt x="258" y="424"/>
                    <a:pt x="257" y="425"/>
                    <a:pt x="256" y="425"/>
                  </a:cubicBezTo>
                  <a:cubicBezTo>
                    <a:pt x="254" y="425"/>
                    <a:pt x="253" y="424"/>
                    <a:pt x="253" y="421"/>
                  </a:cubicBezTo>
                  <a:lnTo>
                    <a:pt x="247" y="410"/>
                  </a:lnTo>
                  <a:lnTo>
                    <a:pt x="247" y="410"/>
                  </a:lnTo>
                  <a:cubicBezTo>
                    <a:pt x="242" y="410"/>
                    <a:pt x="250" y="427"/>
                    <a:pt x="245" y="427"/>
                  </a:cubicBezTo>
                  <a:cubicBezTo>
                    <a:pt x="244" y="427"/>
                    <a:pt x="243" y="427"/>
                    <a:pt x="242" y="427"/>
                  </a:cubicBezTo>
                  <a:cubicBezTo>
                    <a:pt x="247" y="421"/>
                    <a:pt x="242" y="421"/>
                    <a:pt x="242" y="415"/>
                  </a:cubicBezTo>
                  <a:cubicBezTo>
                    <a:pt x="242" y="415"/>
                    <a:pt x="236" y="415"/>
                    <a:pt x="242" y="421"/>
                  </a:cubicBezTo>
                  <a:lnTo>
                    <a:pt x="236" y="421"/>
                  </a:lnTo>
                  <a:cubicBezTo>
                    <a:pt x="230" y="421"/>
                    <a:pt x="230" y="427"/>
                    <a:pt x="230" y="432"/>
                  </a:cubicBezTo>
                  <a:cubicBezTo>
                    <a:pt x="230" y="432"/>
                    <a:pt x="225" y="427"/>
                    <a:pt x="219" y="427"/>
                  </a:cubicBezTo>
                  <a:cubicBezTo>
                    <a:pt x="219" y="429"/>
                    <a:pt x="216" y="429"/>
                    <a:pt x="213" y="429"/>
                  </a:cubicBezTo>
                  <a:cubicBezTo>
                    <a:pt x="209" y="429"/>
                    <a:pt x="205" y="429"/>
                    <a:pt x="202" y="432"/>
                  </a:cubicBezTo>
                  <a:cubicBezTo>
                    <a:pt x="197" y="432"/>
                    <a:pt x="208" y="443"/>
                    <a:pt x="202" y="449"/>
                  </a:cubicBezTo>
                  <a:cubicBezTo>
                    <a:pt x="202" y="438"/>
                    <a:pt x="197" y="443"/>
                    <a:pt x="191" y="438"/>
                  </a:cubicBezTo>
                  <a:cubicBezTo>
                    <a:pt x="190" y="437"/>
                    <a:pt x="190" y="437"/>
                    <a:pt x="189" y="437"/>
                  </a:cubicBezTo>
                  <a:cubicBezTo>
                    <a:pt x="186" y="437"/>
                    <a:pt x="184" y="445"/>
                    <a:pt x="179" y="445"/>
                  </a:cubicBezTo>
                  <a:cubicBezTo>
                    <a:pt x="177" y="445"/>
                    <a:pt x="176" y="444"/>
                    <a:pt x="174" y="443"/>
                  </a:cubicBezTo>
                  <a:cubicBezTo>
                    <a:pt x="174" y="443"/>
                    <a:pt x="174" y="438"/>
                    <a:pt x="174" y="438"/>
                  </a:cubicBezTo>
                  <a:lnTo>
                    <a:pt x="158" y="438"/>
                  </a:lnTo>
                  <a:cubicBezTo>
                    <a:pt x="156" y="437"/>
                    <a:pt x="155" y="436"/>
                    <a:pt x="154" y="436"/>
                  </a:cubicBezTo>
                  <a:cubicBezTo>
                    <a:pt x="150" y="436"/>
                    <a:pt x="145" y="444"/>
                    <a:pt x="141" y="449"/>
                  </a:cubicBezTo>
                  <a:cubicBezTo>
                    <a:pt x="141" y="449"/>
                    <a:pt x="141" y="443"/>
                    <a:pt x="141" y="443"/>
                  </a:cubicBezTo>
                  <a:cubicBezTo>
                    <a:pt x="135" y="443"/>
                    <a:pt x="130" y="443"/>
                    <a:pt x="130" y="455"/>
                  </a:cubicBezTo>
                  <a:cubicBezTo>
                    <a:pt x="126" y="451"/>
                    <a:pt x="125" y="451"/>
                    <a:pt x="124" y="451"/>
                  </a:cubicBezTo>
                  <a:cubicBezTo>
                    <a:pt x="123" y="451"/>
                    <a:pt x="124" y="453"/>
                    <a:pt x="123" y="453"/>
                  </a:cubicBezTo>
                  <a:cubicBezTo>
                    <a:pt x="123" y="453"/>
                    <a:pt x="121" y="452"/>
                    <a:pt x="118" y="449"/>
                  </a:cubicBezTo>
                  <a:cubicBezTo>
                    <a:pt x="116" y="446"/>
                    <a:pt x="114" y="446"/>
                    <a:pt x="113" y="446"/>
                  </a:cubicBezTo>
                  <a:cubicBezTo>
                    <a:pt x="111" y="446"/>
                    <a:pt x="110" y="446"/>
                    <a:pt x="107" y="443"/>
                  </a:cubicBezTo>
                  <a:cubicBezTo>
                    <a:pt x="107" y="453"/>
                    <a:pt x="107" y="467"/>
                    <a:pt x="104" y="467"/>
                  </a:cubicBezTo>
                  <a:cubicBezTo>
                    <a:pt x="103" y="467"/>
                    <a:pt x="102" y="467"/>
                    <a:pt x="102" y="466"/>
                  </a:cubicBezTo>
                  <a:cubicBezTo>
                    <a:pt x="96" y="455"/>
                    <a:pt x="102" y="466"/>
                    <a:pt x="96" y="449"/>
                  </a:cubicBezTo>
                  <a:cubicBezTo>
                    <a:pt x="96" y="451"/>
                    <a:pt x="96" y="453"/>
                    <a:pt x="96" y="455"/>
                  </a:cubicBezTo>
                  <a:cubicBezTo>
                    <a:pt x="96" y="449"/>
                    <a:pt x="96" y="449"/>
                    <a:pt x="90" y="443"/>
                  </a:cubicBezTo>
                  <a:cubicBezTo>
                    <a:pt x="90" y="443"/>
                    <a:pt x="90" y="457"/>
                    <a:pt x="90" y="460"/>
                  </a:cubicBezTo>
                  <a:cubicBezTo>
                    <a:pt x="90" y="466"/>
                    <a:pt x="96" y="466"/>
                    <a:pt x="96" y="466"/>
                  </a:cubicBezTo>
                  <a:cubicBezTo>
                    <a:pt x="96" y="471"/>
                    <a:pt x="95" y="473"/>
                    <a:pt x="92" y="473"/>
                  </a:cubicBezTo>
                  <a:cubicBezTo>
                    <a:pt x="90" y="473"/>
                    <a:pt x="88" y="471"/>
                    <a:pt x="85" y="471"/>
                  </a:cubicBezTo>
                  <a:lnTo>
                    <a:pt x="85" y="471"/>
                  </a:lnTo>
                  <a:cubicBezTo>
                    <a:pt x="85" y="471"/>
                    <a:pt x="90" y="477"/>
                    <a:pt x="96" y="483"/>
                  </a:cubicBezTo>
                  <a:cubicBezTo>
                    <a:pt x="85" y="483"/>
                    <a:pt x="90" y="494"/>
                    <a:pt x="90" y="505"/>
                  </a:cubicBezTo>
                  <a:cubicBezTo>
                    <a:pt x="85" y="499"/>
                    <a:pt x="90" y="488"/>
                    <a:pt x="85" y="477"/>
                  </a:cubicBezTo>
                  <a:cubicBezTo>
                    <a:pt x="79" y="477"/>
                    <a:pt x="79" y="466"/>
                    <a:pt x="79" y="466"/>
                  </a:cubicBezTo>
                  <a:cubicBezTo>
                    <a:pt x="78" y="465"/>
                    <a:pt x="77" y="464"/>
                    <a:pt x="76" y="464"/>
                  </a:cubicBezTo>
                  <a:cubicBezTo>
                    <a:pt x="73" y="464"/>
                    <a:pt x="72" y="472"/>
                    <a:pt x="68" y="477"/>
                  </a:cubicBezTo>
                  <a:lnTo>
                    <a:pt x="68" y="471"/>
                  </a:lnTo>
                  <a:cubicBezTo>
                    <a:pt x="62" y="477"/>
                    <a:pt x="62" y="488"/>
                    <a:pt x="57" y="488"/>
                  </a:cubicBezTo>
                  <a:lnTo>
                    <a:pt x="62" y="488"/>
                  </a:lnTo>
                  <a:cubicBezTo>
                    <a:pt x="62" y="494"/>
                    <a:pt x="57" y="494"/>
                    <a:pt x="62" y="499"/>
                  </a:cubicBezTo>
                  <a:cubicBezTo>
                    <a:pt x="58" y="495"/>
                    <a:pt x="54" y="491"/>
                    <a:pt x="52" y="487"/>
                  </a:cubicBezTo>
                  <a:lnTo>
                    <a:pt x="52" y="487"/>
                  </a:lnTo>
                  <a:cubicBezTo>
                    <a:pt x="55" y="500"/>
                    <a:pt x="46" y="501"/>
                    <a:pt x="51" y="516"/>
                  </a:cubicBezTo>
                  <a:cubicBezTo>
                    <a:pt x="46" y="511"/>
                    <a:pt x="46" y="505"/>
                    <a:pt x="46" y="499"/>
                  </a:cubicBezTo>
                  <a:lnTo>
                    <a:pt x="46" y="499"/>
                  </a:lnTo>
                  <a:cubicBezTo>
                    <a:pt x="46" y="499"/>
                    <a:pt x="47" y="501"/>
                    <a:pt x="48" y="501"/>
                  </a:cubicBezTo>
                  <a:cubicBezTo>
                    <a:pt x="50" y="501"/>
                    <a:pt x="51" y="499"/>
                    <a:pt x="51" y="494"/>
                  </a:cubicBezTo>
                  <a:lnTo>
                    <a:pt x="51" y="494"/>
                  </a:lnTo>
                  <a:cubicBezTo>
                    <a:pt x="50" y="495"/>
                    <a:pt x="48" y="496"/>
                    <a:pt x="46" y="496"/>
                  </a:cubicBezTo>
                  <a:cubicBezTo>
                    <a:pt x="45" y="496"/>
                    <a:pt x="43" y="495"/>
                    <a:pt x="42" y="494"/>
                  </a:cubicBezTo>
                  <a:lnTo>
                    <a:pt x="42" y="494"/>
                  </a:lnTo>
                  <a:cubicBezTo>
                    <a:pt x="44" y="502"/>
                    <a:pt x="40" y="507"/>
                    <a:pt x="40" y="516"/>
                  </a:cubicBezTo>
                  <a:cubicBezTo>
                    <a:pt x="34" y="511"/>
                    <a:pt x="34" y="511"/>
                    <a:pt x="34" y="505"/>
                  </a:cubicBezTo>
                  <a:lnTo>
                    <a:pt x="34" y="505"/>
                  </a:lnTo>
                  <a:cubicBezTo>
                    <a:pt x="23" y="511"/>
                    <a:pt x="46" y="527"/>
                    <a:pt x="34" y="527"/>
                  </a:cubicBezTo>
                  <a:cubicBezTo>
                    <a:pt x="29" y="522"/>
                    <a:pt x="34" y="516"/>
                    <a:pt x="29" y="516"/>
                  </a:cubicBezTo>
                  <a:cubicBezTo>
                    <a:pt x="26" y="511"/>
                    <a:pt x="25" y="509"/>
                    <a:pt x="25" y="509"/>
                  </a:cubicBezTo>
                  <a:lnTo>
                    <a:pt x="25" y="509"/>
                  </a:lnTo>
                  <a:cubicBezTo>
                    <a:pt x="24" y="509"/>
                    <a:pt x="33" y="533"/>
                    <a:pt x="29" y="533"/>
                  </a:cubicBezTo>
                  <a:cubicBezTo>
                    <a:pt x="23" y="522"/>
                    <a:pt x="29" y="522"/>
                    <a:pt x="23" y="516"/>
                  </a:cubicBezTo>
                  <a:cubicBezTo>
                    <a:pt x="18" y="522"/>
                    <a:pt x="23" y="539"/>
                    <a:pt x="18" y="539"/>
                  </a:cubicBezTo>
                  <a:lnTo>
                    <a:pt x="18" y="533"/>
                  </a:lnTo>
                  <a:lnTo>
                    <a:pt x="6" y="533"/>
                  </a:lnTo>
                  <a:cubicBezTo>
                    <a:pt x="5" y="532"/>
                    <a:pt x="4" y="531"/>
                    <a:pt x="4" y="531"/>
                  </a:cubicBezTo>
                  <a:cubicBezTo>
                    <a:pt x="3" y="531"/>
                    <a:pt x="4" y="535"/>
                    <a:pt x="3" y="535"/>
                  </a:cubicBezTo>
                  <a:cubicBezTo>
                    <a:pt x="3" y="535"/>
                    <a:pt x="2" y="534"/>
                    <a:pt x="1" y="533"/>
                  </a:cubicBezTo>
                  <a:lnTo>
                    <a:pt x="1" y="539"/>
                  </a:lnTo>
                  <a:cubicBezTo>
                    <a:pt x="4" y="539"/>
                    <a:pt x="8" y="541"/>
                    <a:pt x="10" y="541"/>
                  </a:cubicBezTo>
                  <a:cubicBezTo>
                    <a:pt x="11" y="541"/>
                    <a:pt x="12" y="540"/>
                    <a:pt x="12" y="539"/>
                  </a:cubicBezTo>
                  <a:cubicBezTo>
                    <a:pt x="12" y="544"/>
                    <a:pt x="18" y="550"/>
                    <a:pt x="23" y="561"/>
                  </a:cubicBezTo>
                  <a:lnTo>
                    <a:pt x="23" y="555"/>
                  </a:lnTo>
                  <a:cubicBezTo>
                    <a:pt x="34" y="572"/>
                    <a:pt x="46" y="572"/>
                    <a:pt x="57" y="572"/>
                  </a:cubicBezTo>
                  <a:cubicBezTo>
                    <a:pt x="57" y="568"/>
                    <a:pt x="58" y="567"/>
                    <a:pt x="60" y="567"/>
                  </a:cubicBezTo>
                  <a:cubicBezTo>
                    <a:pt x="62" y="567"/>
                    <a:pt x="65" y="568"/>
                    <a:pt x="66" y="568"/>
                  </a:cubicBezTo>
                  <a:cubicBezTo>
                    <a:pt x="67" y="568"/>
                    <a:pt x="68" y="568"/>
                    <a:pt x="68" y="567"/>
                  </a:cubicBezTo>
                  <a:cubicBezTo>
                    <a:pt x="65" y="558"/>
                    <a:pt x="65" y="557"/>
                    <a:pt x="67" y="557"/>
                  </a:cubicBezTo>
                  <a:lnTo>
                    <a:pt x="67" y="557"/>
                  </a:lnTo>
                  <a:cubicBezTo>
                    <a:pt x="67" y="557"/>
                    <a:pt x="68" y="557"/>
                    <a:pt x="70" y="557"/>
                  </a:cubicBezTo>
                  <a:cubicBezTo>
                    <a:pt x="71" y="557"/>
                    <a:pt x="72" y="557"/>
                    <a:pt x="74" y="555"/>
                  </a:cubicBezTo>
                  <a:lnTo>
                    <a:pt x="74" y="555"/>
                  </a:lnTo>
                  <a:cubicBezTo>
                    <a:pt x="68" y="561"/>
                    <a:pt x="74" y="567"/>
                    <a:pt x="79" y="567"/>
                  </a:cubicBezTo>
                  <a:cubicBezTo>
                    <a:pt x="79" y="567"/>
                    <a:pt x="79" y="561"/>
                    <a:pt x="79" y="561"/>
                  </a:cubicBezTo>
                  <a:cubicBezTo>
                    <a:pt x="83" y="565"/>
                    <a:pt x="87" y="569"/>
                    <a:pt x="89" y="569"/>
                  </a:cubicBezTo>
                  <a:cubicBezTo>
                    <a:pt x="90" y="569"/>
                    <a:pt x="90" y="568"/>
                    <a:pt x="90" y="567"/>
                  </a:cubicBezTo>
                  <a:cubicBezTo>
                    <a:pt x="96" y="567"/>
                    <a:pt x="90" y="567"/>
                    <a:pt x="90" y="572"/>
                  </a:cubicBezTo>
                  <a:cubicBezTo>
                    <a:pt x="92" y="573"/>
                    <a:pt x="92" y="574"/>
                    <a:pt x="93" y="574"/>
                  </a:cubicBezTo>
                  <a:cubicBezTo>
                    <a:pt x="94" y="574"/>
                    <a:pt x="93" y="571"/>
                    <a:pt x="94" y="571"/>
                  </a:cubicBezTo>
                  <a:cubicBezTo>
                    <a:pt x="94" y="571"/>
                    <a:pt x="95" y="571"/>
                    <a:pt x="96" y="572"/>
                  </a:cubicBezTo>
                  <a:lnTo>
                    <a:pt x="113" y="572"/>
                  </a:lnTo>
                  <a:cubicBezTo>
                    <a:pt x="107" y="561"/>
                    <a:pt x="113" y="567"/>
                    <a:pt x="113" y="561"/>
                  </a:cubicBezTo>
                  <a:cubicBezTo>
                    <a:pt x="113" y="567"/>
                    <a:pt x="118" y="567"/>
                    <a:pt x="118" y="567"/>
                  </a:cubicBezTo>
                  <a:lnTo>
                    <a:pt x="118" y="555"/>
                  </a:lnTo>
                  <a:cubicBezTo>
                    <a:pt x="118" y="552"/>
                    <a:pt x="119" y="551"/>
                    <a:pt x="119" y="551"/>
                  </a:cubicBezTo>
                  <a:cubicBezTo>
                    <a:pt x="121" y="551"/>
                    <a:pt x="123" y="557"/>
                    <a:pt x="124" y="557"/>
                  </a:cubicBezTo>
                  <a:cubicBezTo>
                    <a:pt x="124" y="557"/>
                    <a:pt x="124" y="556"/>
                    <a:pt x="124" y="555"/>
                  </a:cubicBezTo>
                  <a:lnTo>
                    <a:pt x="124" y="550"/>
                  </a:lnTo>
                  <a:cubicBezTo>
                    <a:pt x="124" y="550"/>
                    <a:pt x="135" y="555"/>
                    <a:pt x="141" y="561"/>
                  </a:cubicBezTo>
                  <a:cubicBezTo>
                    <a:pt x="145" y="549"/>
                    <a:pt x="151" y="545"/>
                    <a:pt x="159" y="545"/>
                  </a:cubicBezTo>
                  <a:cubicBezTo>
                    <a:pt x="167" y="545"/>
                    <a:pt x="177" y="549"/>
                    <a:pt x="187" y="549"/>
                  </a:cubicBezTo>
                  <a:cubicBezTo>
                    <a:pt x="192" y="549"/>
                    <a:pt x="197" y="548"/>
                    <a:pt x="202" y="544"/>
                  </a:cubicBezTo>
                  <a:cubicBezTo>
                    <a:pt x="202" y="544"/>
                    <a:pt x="197" y="539"/>
                    <a:pt x="197" y="533"/>
                  </a:cubicBezTo>
                  <a:lnTo>
                    <a:pt x="191" y="533"/>
                  </a:lnTo>
                  <a:cubicBezTo>
                    <a:pt x="191" y="533"/>
                    <a:pt x="191" y="530"/>
                    <a:pt x="191" y="527"/>
                  </a:cubicBezTo>
                  <a:cubicBezTo>
                    <a:pt x="197" y="527"/>
                    <a:pt x="191" y="522"/>
                    <a:pt x="197" y="522"/>
                  </a:cubicBezTo>
                  <a:cubicBezTo>
                    <a:pt x="197" y="525"/>
                    <a:pt x="197" y="525"/>
                    <a:pt x="197" y="525"/>
                  </a:cubicBezTo>
                  <a:cubicBezTo>
                    <a:pt x="198" y="525"/>
                    <a:pt x="200" y="525"/>
                    <a:pt x="202" y="527"/>
                  </a:cubicBezTo>
                  <a:lnTo>
                    <a:pt x="208" y="527"/>
                  </a:lnTo>
                  <a:cubicBezTo>
                    <a:pt x="208" y="524"/>
                    <a:pt x="209" y="522"/>
                    <a:pt x="210" y="522"/>
                  </a:cubicBezTo>
                  <a:cubicBezTo>
                    <a:pt x="212" y="522"/>
                    <a:pt x="215" y="527"/>
                    <a:pt x="219" y="527"/>
                  </a:cubicBezTo>
                  <a:cubicBezTo>
                    <a:pt x="219" y="539"/>
                    <a:pt x="214" y="533"/>
                    <a:pt x="214" y="539"/>
                  </a:cubicBezTo>
                  <a:lnTo>
                    <a:pt x="219" y="544"/>
                  </a:lnTo>
                  <a:lnTo>
                    <a:pt x="219" y="539"/>
                  </a:lnTo>
                  <a:cubicBezTo>
                    <a:pt x="219" y="539"/>
                    <a:pt x="219" y="536"/>
                    <a:pt x="221" y="536"/>
                  </a:cubicBezTo>
                  <a:cubicBezTo>
                    <a:pt x="222" y="536"/>
                    <a:pt x="223" y="537"/>
                    <a:pt x="225" y="539"/>
                  </a:cubicBezTo>
                  <a:cubicBezTo>
                    <a:pt x="225" y="541"/>
                    <a:pt x="225" y="541"/>
                    <a:pt x="225" y="541"/>
                  </a:cubicBezTo>
                  <a:cubicBezTo>
                    <a:pt x="226" y="541"/>
                    <a:pt x="228" y="541"/>
                    <a:pt x="230" y="544"/>
                  </a:cubicBezTo>
                  <a:cubicBezTo>
                    <a:pt x="232" y="545"/>
                    <a:pt x="233" y="545"/>
                    <a:pt x="234" y="545"/>
                  </a:cubicBezTo>
                  <a:cubicBezTo>
                    <a:pt x="239" y="545"/>
                    <a:pt x="238" y="537"/>
                    <a:pt x="243" y="537"/>
                  </a:cubicBezTo>
                  <a:cubicBezTo>
                    <a:pt x="244" y="537"/>
                    <a:pt x="246" y="538"/>
                    <a:pt x="247" y="539"/>
                  </a:cubicBezTo>
                  <a:cubicBezTo>
                    <a:pt x="247" y="539"/>
                    <a:pt x="247" y="527"/>
                    <a:pt x="247" y="527"/>
                  </a:cubicBezTo>
                  <a:cubicBezTo>
                    <a:pt x="247" y="527"/>
                    <a:pt x="253" y="527"/>
                    <a:pt x="253" y="533"/>
                  </a:cubicBezTo>
                  <a:lnTo>
                    <a:pt x="253" y="527"/>
                  </a:lnTo>
                  <a:cubicBezTo>
                    <a:pt x="256" y="533"/>
                    <a:pt x="257" y="534"/>
                    <a:pt x="259" y="534"/>
                  </a:cubicBezTo>
                  <a:cubicBezTo>
                    <a:pt x="261" y="534"/>
                    <a:pt x="264" y="533"/>
                    <a:pt x="270" y="533"/>
                  </a:cubicBezTo>
                  <a:lnTo>
                    <a:pt x="270" y="539"/>
                  </a:lnTo>
                  <a:cubicBezTo>
                    <a:pt x="270" y="533"/>
                    <a:pt x="270" y="527"/>
                    <a:pt x="275" y="527"/>
                  </a:cubicBezTo>
                  <a:lnTo>
                    <a:pt x="275" y="527"/>
                  </a:lnTo>
                  <a:lnTo>
                    <a:pt x="275" y="527"/>
                  </a:lnTo>
                  <a:cubicBezTo>
                    <a:pt x="274" y="524"/>
                    <a:pt x="273" y="521"/>
                    <a:pt x="274" y="521"/>
                  </a:cubicBezTo>
                  <a:lnTo>
                    <a:pt x="274" y="521"/>
                  </a:lnTo>
                  <a:cubicBezTo>
                    <a:pt x="274" y="521"/>
                    <a:pt x="275" y="521"/>
                    <a:pt x="275" y="522"/>
                  </a:cubicBezTo>
                  <a:cubicBezTo>
                    <a:pt x="275" y="516"/>
                    <a:pt x="270" y="511"/>
                    <a:pt x="270" y="505"/>
                  </a:cubicBezTo>
                  <a:lnTo>
                    <a:pt x="270" y="505"/>
                  </a:lnTo>
                  <a:cubicBezTo>
                    <a:pt x="270" y="508"/>
                    <a:pt x="271" y="509"/>
                    <a:pt x="272" y="509"/>
                  </a:cubicBezTo>
                  <a:cubicBezTo>
                    <a:pt x="272" y="509"/>
                    <a:pt x="272" y="508"/>
                    <a:pt x="270" y="505"/>
                  </a:cubicBezTo>
                  <a:lnTo>
                    <a:pt x="270" y="505"/>
                  </a:lnTo>
                  <a:cubicBezTo>
                    <a:pt x="270" y="505"/>
                    <a:pt x="270" y="505"/>
                    <a:pt x="270" y="505"/>
                  </a:cubicBezTo>
                  <a:cubicBezTo>
                    <a:pt x="271" y="503"/>
                    <a:pt x="273" y="503"/>
                    <a:pt x="274" y="503"/>
                  </a:cubicBezTo>
                  <a:cubicBezTo>
                    <a:pt x="275" y="503"/>
                    <a:pt x="275" y="505"/>
                    <a:pt x="275" y="505"/>
                  </a:cubicBezTo>
                  <a:lnTo>
                    <a:pt x="275" y="499"/>
                  </a:lnTo>
                  <a:cubicBezTo>
                    <a:pt x="281" y="499"/>
                    <a:pt x="281" y="511"/>
                    <a:pt x="281" y="516"/>
                  </a:cubicBezTo>
                  <a:cubicBezTo>
                    <a:pt x="281" y="511"/>
                    <a:pt x="282" y="509"/>
                    <a:pt x="284" y="509"/>
                  </a:cubicBezTo>
                  <a:cubicBezTo>
                    <a:pt x="286" y="509"/>
                    <a:pt x="289" y="511"/>
                    <a:pt x="292" y="511"/>
                  </a:cubicBezTo>
                  <a:lnTo>
                    <a:pt x="292" y="516"/>
                  </a:lnTo>
                  <a:cubicBezTo>
                    <a:pt x="292" y="512"/>
                    <a:pt x="295" y="508"/>
                    <a:pt x="298" y="508"/>
                  </a:cubicBezTo>
                  <a:cubicBezTo>
                    <a:pt x="300" y="508"/>
                    <a:pt x="302" y="509"/>
                    <a:pt x="303" y="511"/>
                  </a:cubicBezTo>
                  <a:lnTo>
                    <a:pt x="303" y="516"/>
                  </a:lnTo>
                  <a:cubicBezTo>
                    <a:pt x="303" y="515"/>
                    <a:pt x="304" y="514"/>
                    <a:pt x="304" y="514"/>
                  </a:cubicBezTo>
                  <a:cubicBezTo>
                    <a:pt x="306" y="514"/>
                    <a:pt x="310" y="518"/>
                    <a:pt x="314" y="522"/>
                  </a:cubicBezTo>
                  <a:cubicBezTo>
                    <a:pt x="314" y="518"/>
                    <a:pt x="315" y="516"/>
                    <a:pt x="317" y="516"/>
                  </a:cubicBezTo>
                  <a:cubicBezTo>
                    <a:pt x="320" y="516"/>
                    <a:pt x="325" y="522"/>
                    <a:pt x="329" y="522"/>
                  </a:cubicBezTo>
                  <a:cubicBezTo>
                    <a:pt x="330" y="522"/>
                    <a:pt x="331" y="520"/>
                    <a:pt x="331" y="516"/>
                  </a:cubicBezTo>
                  <a:lnTo>
                    <a:pt x="331" y="522"/>
                  </a:lnTo>
                  <a:cubicBezTo>
                    <a:pt x="331" y="522"/>
                    <a:pt x="331" y="516"/>
                    <a:pt x="337" y="516"/>
                  </a:cubicBezTo>
                  <a:cubicBezTo>
                    <a:pt x="337" y="539"/>
                    <a:pt x="348" y="561"/>
                    <a:pt x="348" y="583"/>
                  </a:cubicBezTo>
                  <a:cubicBezTo>
                    <a:pt x="350" y="585"/>
                    <a:pt x="352" y="586"/>
                    <a:pt x="355" y="586"/>
                  </a:cubicBezTo>
                  <a:cubicBezTo>
                    <a:pt x="360" y="586"/>
                    <a:pt x="367" y="583"/>
                    <a:pt x="370" y="583"/>
                  </a:cubicBezTo>
                  <a:lnTo>
                    <a:pt x="370" y="583"/>
                  </a:lnTo>
                  <a:cubicBezTo>
                    <a:pt x="370" y="589"/>
                    <a:pt x="370" y="589"/>
                    <a:pt x="365" y="589"/>
                  </a:cubicBezTo>
                  <a:lnTo>
                    <a:pt x="354" y="589"/>
                  </a:lnTo>
                  <a:cubicBezTo>
                    <a:pt x="354" y="595"/>
                    <a:pt x="348" y="600"/>
                    <a:pt x="359" y="606"/>
                  </a:cubicBezTo>
                  <a:lnTo>
                    <a:pt x="365" y="600"/>
                  </a:lnTo>
                  <a:cubicBezTo>
                    <a:pt x="365" y="600"/>
                    <a:pt x="365" y="606"/>
                    <a:pt x="365" y="606"/>
                  </a:cubicBezTo>
                  <a:cubicBezTo>
                    <a:pt x="362" y="606"/>
                    <a:pt x="360" y="607"/>
                    <a:pt x="358" y="608"/>
                  </a:cubicBezTo>
                  <a:lnTo>
                    <a:pt x="358" y="608"/>
                  </a:lnTo>
                  <a:cubicBezTo>
                    <a:pt x="357" y="607"/>
                    <a:pt x="355" y="606"/>
                    <a:pt x="354" y="606"/>
                  </a:cubicBezTo>
                  <a:lnTo>
                    <a:pt x="354" y="606"/>
                  </a:lnTo>
                  <a:cubicBezTo>
                    <a:pt x="354" y="608"/>
                    <a:pt x="354" y="608"/>
                    <a:pt x="355" y="608"/>
                  </a:cubicBezTo>
                  <a:cubicBezTo>
                    <a:pt x="356" y="608"/>
                    <a:pt x="357" y="608"/>
                    <a:pt x="358" y="608"/>
                  </a:cubicBezTo>
                  <a:lnTo>
                    <a:pt x="358" y="608"/>
                  </a:lnTo>
                  <a:cubicBezTo>
                    <a:pt x="365" y="613"/>
                    <a:pt x="344" y="618"/>
                    <a:pt x="354" y="623"/>
                  </a:cubicBezTo>
                  <a:cubicBezTo>
                    <a:pt x="370" y="623"/>
                    <a:pt x="382" y="628"/>
                    <a:pt x="393" y="628"/>
                  </a:cubicBezTo>
                  <a:lnTo>
                    <a:pt x="393" y="634"/>
                  </a:lnTo>
                  <a:cubicBezTo>
                    <a:pt x="393" y="633"/>
                    <a:pt x="392" y="632"/>
                    <a:pt x="391" y="632"/>
                  </a:cubicBezTo>
                  <a:cubicBezTo>
                    <a:pt x="389" y="632"/>
                    <a:pt x="385" y="635"/>
                    <a:pt x="383" y="635"/>
                  </a:cubicBezTo>
                  <a:cubicBezTo>
                    <a:pt x="382" y="635"/>
                    <a:pt x="382" y="635"/>
                    <a:pt x="382" y="634"/>
                  </a:cubicBezTo>
                  <a:cubicBezTo>
                    <a:pt x="376" y="639"/>
                    <a:pt x="382" y="639"/>
                    <a:pt x="382" y="645"/>
                  </a:cubicBezTo>
                  <a:cubicBezTo>
                    <a:pt x="385" y="645"/>
                    <a:pt x="389" y="643"/>
                    <a:pt x="391" y="643"/>
                  </a:cubicBezTo>
                  <a:cubicBezTo>
                    <a:pt x="392" y="643"/>
                    <a:pt x="393" y="643"/>
                    <a:pt x="393" y="645"/>
                  </a:cubicBezTo>
                  <a:cubicBezTo>
                    <a:pt x="393" y="645"/>
                    <a:pt x="382" y="645"/>
                    <a:pt x="382" y="651"/>
                  </a:cubicBezTo>
                  <a:cubicBezTo>
                    <a:pt x="376" y="656"/>
                    <a:pt x="376" y="662"/>
                    <a:pt x="370" y="662"/>
                  </a:cubicBezTo>
                  <a:cubicBezTo>
                    <a:pt x="376" y="662"/>
                    <a:pt x="370" y="662"/>
                    <a:pt x="382" y="667"/>
                  </a:cubicBezTo>
                  <a:cubicBezTo>
                    <a:pt x="383" y="666"/>
                    <a:pt x="385" y="665"/>
                    <a:pt x="386" y="665"/>
                  </a:cubicBezTo>
                  <a:cubicBezTo>
                    <a:pt x="388" y="665"/>
                    <a:pt x="389" y="667"/>
                    <a:pt x="393" y="667"/>
                  </a:cubicBezTo>
                  <a:lnTo>
                    <a:pt x="387" y="662"/>
                  </a:lnTo>
                  <a:cubicBezTo>
                    <a:pt x="387" y="664"/>
                    <a:pt x="387" y="664"/>
                    <a:pt x="387" y="664"/>
                  </a:cubicBezTo>
                  <a:cubicBezTo>
                    <a:pt x="386" y="664"/>
                    <a:pt x="383" y="662"/>
                    <a:pt x="376" y="662"/>
                  </a:cubicBezTo>
                  <a:cubicBezTo>
                    <a:pt x="379" y="659"/>
                    <a:pt x="384" y="659"/>
                    <a:pt x="389" y="659"/>
                  </a:cubicBezTo>
                  <a:cubicBezTo>
                    <a:pt x="393" y="659"/>
                    <a:pt x="396" y="659"/>
                    <a:pt x="393" y="656"/>
                  </a:cubicBezTo>
                  <a:lnTo>
                    <a:pt x="393" y="656"/>
                  </a:lnTo>
                  <a:cubicBezTo>
                    <a:pt x="398" y="662"/>
                    <a:pt x="398" y="667"/>
                    <a:pt x="404" y="667"/>
                  </a:cubicBezTo>
                  <a:lnTo>
                    <a:pt x="415" y="667"/>
                  </a:lnTo>
                  <a:cubicBezTo>
                    <a:pt x="415" y="670"/>
                    <a:pt x="415" y="670"/>
                    <a:pt x="414" y="670"/>
                  </a:cubicBezTo>
                  <a:cubicBezTo>
                    <a:pt x="412" y="670"/>
                    <a:pt x="410" y="670"/>
                    <a:pt x="404" y="673"/>
                  </a:cubicBezTo>
                  <a:cubicBezTo>
                    <a:pt x="404" y="673"/>
                    <a:pt x="398" y="679"/>
                    <a:pt x="410" y="679"/>
                  </a:cubicBezTo>
                  <a:cubicBezTo>
                    <a:pt x="421" y="679"/>
                    <a:pt x="415" y="679"/>
                    <a:pt x="415" y="684"/>
                  </a:cubicBezTo>
                  <a:cubicBezTo>
                    <a:pt x="415" y="687"/>
                    <a:pt x="412" y="687"/>
                    <a:pt x="409" y="687"/>
                  </a:cubicBezTo>
                  <a:cubicBezTo>
                    <a:pt x="405" y="687"/>
                    <a:pt x="401" y="687"/>
                    <a:pt x="398" y="690"/>
                  </a:cubicBezTo>
                  <a:cubicBezTo>
                    <a:pt x="393" y="695"/>
                    <a:pt x="404" y="695"/>
                    <a:pt x="398" y="695"/>
                  </a:cubicBezTo>
                  <a:lnTo>
                    <a:pt x="404" y="695"/>
                  </a:lnTo>
                  <a:cubicBezTo>
                    <a:pt x="404" y="701"/>
                    <a:pt x="404" y="701"/>
                    <a:pt x="410" y="701"/>
                  </a:cubicBezTo>
                  <a:cubicBezTo>
                    <a:pt x="410" y="701"/>
                    <a:pt x="410" y="701"/>
                    <a:pt x="415" y="707"/>
                  </a:cubicBezTo>
                  <a:cubicBezTo>
                    <a:pt x="415" y="707"/>
                    <a:pt x="426" y="707"/>
                    <a:pt x="415" y="712"/>
                  </a:cubicBezTo>
                  <a:cubicBezTo>
                    <a:pt x="415" y="712"/>
                    <a:pt x="410" y="718"/>
                    <a:pt x="410" y="718"/>
                  </a:cubicBezTo>
                  <a:lnTo>
                    <a:pt x="404" y="723"/>
                  </a:lnTo>
                  <a:lnTo>
                    <a:pt x="398" y="723"/>
                  </a:lnTo>
                  <a:cubicBezTo>
                    <a:pt x="398" y="729"/>
                    <a:pt x="404" y="729"/>
                    <a:pt x="415" y="729"/>
                  </a:cubicBezTo>
                  <a:cubicBezTo>
                    <a:pt x="410" y="735"/>
                    <a:pt x="415" y="740"/>
                    <a:pt x="421" y="740"/>
                  </a:cubicBezTo>
                  <a:cubicBezTo>
                    <a:pt x="421" y="735"/>
                    <a:pt x="421" y="735"/>
                    <a:pt x="421" y="729"/>
                  </a:cubicBezTo>
                  <a:cubicBezTo>
                    <a:pt x="423" y="728"/>
                    <a:pt x="425" y="728"/>
                    <a:pt x="426" y="728"/>
                  </a:cubicBezTo>
                  <a:cubicBezTo>
                    <a:pt x="432" y="728"/>
                    <a:pt x="425" y="736"/>
                    <a:pt x="425" y="736"/>
                  </a:cubicBezTo>
                  <a:cubicBezTo>
                    <a:pt x="425" y="736"/>
                    <a:pt x="426" y="735"/>
                    <a:pt x="426" y="735"/>
                  </a:cubicBezTo>
                  <a:lnTo>
                    <a:pt x="426" y="735"/>
                  </a:lnTo>
                  <a:cubicBezTo>
                    <a:pt x="432" y="740"/>
                    <a:pt x="426" y="740"/>
                    <a:pt x="421" y="740"/>
                  </a:cubicBezTo>
                  <a:cubicBezTo>
                    <a:pt x="424" y="743"/>
                    <a:pt x="425" y="743"/>
                    <a:pt x="426" y="743"/>
                  </a:cubicBezTo>
                  <a:cubicBezTo>
                    <a:pt x="426" y="743"/>
                    <a:pt x="426" y="743"/>
                    <a:pt x="426" y="746"/>
                  </a:cubicBezTo>
                  <a:cubicBezTo>
                    <a:pt x="415" y="751"/>
                    <a:pt x="432" y="751"/>
                    <a:pt x="426" y="751"/>
                  </a:cubicBezTo>
                  <a:cubicBezTo>
                    <a:pt x="426" y="757"/>
                    <a:pt x="415" y="763"/>
                    <a:pt x="421" y="763"/>
                  </a:cubicBezTo>
                  <a:lnTo>
                    <a:pt x="426" y="763"/>
                  </a:lnTo>
                  <a:lnTo>
                    <a:pt x="426" y="768"/>
                  </a:lnTo>
                  <a:lnTo>
                    <a:pt x="432" y="768"/>
                  </a:lnTo>
                  <a:cubicBezTo>
                    <a:pt x="432" y="768"/>
                    <a:pt x="432" y="771"/>
                    <a:pt x="430" y="771"/>
                  </a:cubicBezTo>
                  <a:cubicBezTo>
                    <a:pt x="429" y="771"/>
                    <a:pt x="428" y="770"/>
                    <a:pt x="426" y="768"/>
                  </a:cubicBezTo>
                  <a:lnTo>
                    <a:pt x="426" y="774"/>
                  </a:lnTo>
                  <a:lnTo>
                    <a:pt x="421" y="774"/>
                  </a:lnTo>
                  <a:cubicBezTo>
                    <a:pt x="410" y="779"/>
                    <a:pt x="432" y="779"/>
                    <a:pt x="421" y="791"/>
                  </a:cubicBezTo>
                  <a:cubicBezTo>
                    <a:pt x="426" y="791"/>
                    <a:pt x="432" y="785"/>
                    <a:pt x="432" y="785"/>
                  </a:cubicBezTo>
                  <a:cubicBezTo>
                    <a:pt x="438" y="785"/>
                    <a:pt x="443" y="791"/>
                    <a:pt x="449" y="791"/>
                  </a:cubicBezTo>
                  <a:cubicBezTo>
                    <a:pt x="441" y="795"/>
                    <a:pt x="436" y="799"/>
                    <a:pt x="430" y="802"/>
                  </a:cubicBezTo>
                  <a:lnTo>
                    <a:pt x="430" y="802"/>
                  </a:lnTo>
                  <a:cubicBezTo>
                    <a:pt x="430" y="802"/>
                    <a:pt x="431" y="802"/>
                    <a:pt x="432" y="802"/>
                  </a:cubicBezTo>
                  <a:cubicBezTo>
                    <a:pt x="432" y="802"/>
                    <a:pt x="438" y="802"/>
                    <a:pt x="443" y="796"/>
                  </a:cubicBezTo>
                  <a:cubicBezTo>
                    <a:pt x="449" y="796"/>
                    <a:pt x="454" y="802"/>
                    <a:pt x="449" y="802"/>
                  </a:cubicBezTo>
                  <a:lnTo>
                    <a:pt x="438" y="802"/>
                  </a:lnTo>
                  <a:cubicBezTo>
                    <a:pt x="439" y="804"/>
                    <a:pt x="443" y="804"/>
                    <a:pt x="446" y="804"/>
                  </a:cubicBezTo>
                  <a:cubicBezTo>
                    <a:pt x="454" y="804"/>
                    <a:pt x="464" y="802"/>
                    <a:pt x="471" y="802"/>
                  </a:cubicBezTo>
                  <a:cubicBezTo>
                    <a:pt x="466" y="807"/>
                    <a:pt x="454" y="807"/>
                    <a:pt x="449" y="813"/>
                  </a:cubicBezTo>
                  <a:lnTo>
                    <a:pt x="443" y="813"/>
                  </a:lnTo>
                  <a:cubicBezTo>
                    <a:pt x="449" y="819"/>
                    <a:pt x="454" y="819"/>
                    <a:pt x="449" y="819"/>
                  </a:cubicBezTo>
                  <a:cubicBezTo>
                    <a:pt x="444" y="819"/>
                    <a:pt x="443" y="826"/>
                    <a:pt x="440" y="826"/>
                  </a:cubicBezTo>
                  <a:cubicBezTo>
                    <a:pt x="440" y="826"/>
                    <a:pt x="439" y="825"/>
                    <a:pt x="438" y="824"/>
                  </a:cubicBezTo>
                  <a:lnTo>
                    <a:pt x="438" y="824"/>
                  </a:lnTo>
                  <a:cubicBezTo>
                    <a:pt x="435" y="827"/>
                    <a:pt x="438" y="827"/>
                    <a:pt x="440" y="827"/>
                  </a:cubicBezTo>
                  <a:cubicBezTo>
                    <a:pt x="442" y="827"/>
                    <a:pt x="443" y="827"/>
                    <a:pt x="438" y="830"/>
                  </a:cubicBezTo>
                  <a:cubicBezTo>
                    <a:pt x="449" y="830"/>
                    <a:pt x="443" y="830"/>
                    <a:pt x="443" y="824"/>
                  </a:cubicBezTo>
                  <a:cubicBezTo>
                    <a:pt x="454" y="824"/>
                    <a:pt x="449" y="830"/>
                    <a:pt x="454" y="830"/>
                  </a:cubicBezTo>
                  <a:lnTo>
                    <a:pt x="482" y="830"/>
                  </a:lnTo>
                  <a:cubicBezTo>
                    <a:pt x="499" y="830"/>
                    <a:pt x="471" y="824"/>
                    <a:pt x="488" y="819"/>
                  </a:cubicBezTo>
                  <a:cubicBezTo>
                    <a:pt x="488" y="813"/>
                    <a:pt x="488" y="819"/>
                    <a:pt x="494" y="807"/>
                  </a:cubicBezTo>
                  <a:lnTo>
                    <a:pt x="494" y="807"/>
                  </a:lnTo>
                  <a:lnTo>
                    <a:pt x="485" y="810"/>
                  </a:lnTo>
                  <a:lnTo>
                    <a:pt x="485" y="810"/>
                  </a:lnTo>
                  <a:cubicBezTo>
                    <a:pt x="488" y="809"/>
                    <a:pt x="491" y="807"/>
                    <a:pt x="494" y="807"/>
                  </a:cubicBezTo>
                  <a:lnTo>
                    <a:pt x="494" y="807"/>
                  </a:lnTo>
                  <a:cubicBezTo>
                    <a:pt x="494" y="807"/>
                    <a:pt x="494" y="807"/>
                    <a:pt x="494" y="807"/>
                  </a:cubicBezTo>
                  <a:cubicBezTo>
                    <a:pt x="488" y="807"/>
                    <a:pt x="488" y="807"/>
                    <a:pt x="488" y="802"/>
                  </a:cubicBezTo>
                  <a:lnTo>
                    <a:pt x="494" y="802"/>
                  </a:lnTo>
                  <a:cubicBezTo>
                    <a:pt x="494" y="802"/>
                    <a:pt x="494" y="802"/>
                    <a:pt x="494" y="796"/>
                  </a:cubicBezTo>
                  <a:lnTo>
                    <a:pt x="488" y="796"/>
                  </a:lnTo>
                  <a:cubicBezTo>
                    <a:pt x="488" y="796"/>
                    <a:pt x="482" y="802"/>
                    <a:pt x="477" y="802"/>
                  </a:cubicBezTo>
                  <a:cubicBezTo>
                    <a:pt x="482" y="796"/>
                    <a:pt x="477" y="791"/>
                    <a:pt x="488" y="785"/>
                  </a:cubicBezTo>
                  <a:lnTo>
                    <a:pt x="499" y="785"/>
                  </a:lnTo>
                  <a:cubicBezTo>
                    <a:pt x="499" y="779"/>
                    <a:pt x="494" y="779"/>
                    <a:pt x="488" y="779"/>
                  </a:cubicBezTo>
                  <a:lnTo>
                    <a:pt x="482" y="779"/>
                  </a:lnTo>
                  <a:cubicBezTo>
                    <a:pt x="488" y="779"/>
                    <a:pt x="494" y="779"/>
                    <a:pt x="494" y="774"/>
                  </a:cubicBezTo>
                  <a:cubicBezTo>
                    <a:pt x="482" y="774"/>
                    <a:pt x="488" y="768"/>
                    <a:pt x="482" y="768"/>
                  </a:cubicBezTo>
                  <a:lnTo>
                    <a:pt x="482" y="768"/>
                  </a:lnTo>
                  <a:cubicBezTo>
                    <a:pt x="483" y="767"/>
                    <a:pt x="484" y="767"/>
                    <a:pt x="485" y="767"/>
                  </a:cubicBezTo>
                  <a:cubicBezTo>
                    <a:pt x="486" y="767"/>
                    <a:pt x="487" y="767"/>
                    <a:pt x="488" y="768"/>
                  </a:cubicBezTo>
                  <a:cubicBezTo>
                    <a:pt x="494" y="765"/>
                    <a:pt x="491" y="765"/>
                    <a:pt x="487" y="765"/>
                  </a:cubicBezTo>
                  <a:cubicBezTo>
                    <a:pt x="484" y="765"/>
                    <a:pt x="480" y="765"/>
                    <a:pt x="482" y="763"/>
                  </a:cubicBezTo>
                  <a:lnTo>
                    <a:pt x="488" y="763"/>
                  </a:lnTo>
                  <a:cubicBezTo>
                    <a:pt x="490" y="761"/>
                    <a:pt x="490" y="760"/>
                    <a:pt x="491" y="760"/>
                  </a:cubicBezTo>
                  <a:lnTo>
                    <a:pt x="491" y="760"/>
                  </a:lnTo>
                  <a:cubicBezTo>
                    <a:pt x="491" y="760"/>
                    <a:pt x="490" y="763"/>
                    <a:pt x="494" y="763"/>
                  </a:cubicBezTo>
                  <a:cubicBezTo>
                    <a:pt x="499" y="763"/>
                    <a:pt x="494" y="768"/>
                    <a:pt x="505" y="774"/>
                  </a:cubicBezTo>
                  <a:lnTo>
                    <a:pt x="510" y="763"/>
                  </a:lnTo>
                  <a:cubicBezTo>
                    <a:pt x="499" y="751"/>
                    <a:pt x="505" y="740"/>
                    <a:pt x="488" y="735"/>
                  </a:cubicBezTo>
                  <a:lnTo>
                    <a:pt x="477" y="735"/>
                  </a:lnTo>
                  <a:cubicBezTo>
                    <a:pt x="482" y="729"/>
                    <a:pt x="482" y="723"/>
                    <a:pt x="488" y="723"/>
                  </a:cubicBezTo>
                  <a:lnTo>
                    <a:pt x="477" y="723"/>
                  </a:lnTo>
                  <a:cubicBezTo>
                    <a:pt x="474" y="726"/>
                    <a:pt x="471" y="728"/>
                    <a:pt x="470" y="728"/>
                  </a:cubicBezTo>
                  <a:cubicBezTo>
                    <a:pt x="468" y="728"/>
                    <a:pt x="468" y="726"/>
                    <a:pt x="471" y="723"/>
                  </a:cubicBezTo>
                  <a:cubicBezTo>
                    <a:pt x="477" y="718"/>
                    <a:pt x="477" y="718"/>
                    <a:pt x="482" y="712"/>
                  </a:cubicBezTo>
                  <a:cubicBezTo>
                    <a:pt x="482" y="718"/>
                    <a:pt x="482" y="718"/>
                    <a:pt x="482" y="718"/>
                  </a:cubicBezTo>
                  <a:cubicBezTo>
                    <a:pt x="482" y="718"/>
                    <a:pt x="488" y="712"/>
                    <a:pt x="488" y="712"/>
                  </a:cubicBezTo>
                  <a:cubicBezTo>
                    <a:pt x="490" y="710"/>
                    <a:pt x="491" y="710"/>
                    <a:pt x="492" y="710"/>
                  </a:cubicBezTo>
                  <a:cubicBezTo>
                    <a:pt x="494" y="710"/>
                    <a:pt x="495" y="712"/>
                    <a:pt x="499" y="712"/>
                  </a:cubicBezTo>
                  <a:cubicBezTo>
                    <a:pt x="494" y="707"/>
                    <a:pt x="482" y="707"/>
                    <a:pt x="477" y="701"/>
                  </a:cubicBezTo>
                  <a:lnTo>
                    <a:pt x="488" y="701"/>
                  </a:lnTo>
                  <a:cubicBezTo>
                    <a:pt x="488" y="698"/>
                    <a:pt x="482" y="696"/>
                    <a:pt x="477" y="694"/>
                  </a:cubicBezTo>
                  <a:lnTo>
                    <a:pt x="477" y="694"/>
                  </a:lnTo>
                  <a:cubicBezTo>
                    <a:pt x="477" y="678"/>
                    <a:pt x="477" y="673"/>
                    <a:pt x="488" y="656"/>
                  </a:cubicBezTo>
                  <a:lnTo>
                    <a:pt x="471" y="656"/>
                  </a:lnTo>
                  <a:lnTo>
                    <a:pt x="482" y="651"/>
                  </a:lnTo>
                  <a:cubicBezTo>
                    <a:pt x="488" y="639"/>
                    <a:pt x="477" y="628"/>
                    <a:pt x="471" y="617"/>
                  </a:cubicBezTo>
                  <a:cubicBezTo>
                    <a:pt x="471" y="617"/>
                    <a:pt x="477" y="617"/>
                    <a:pt x="482" y="611"/>
                  </a:cubicBezTo>
                  <a:cubicBezTo>
                    <a:pt x="482" y="606"/>
                    <a:pt x="466" y="606"/>
                    <a:pt x="466" y="600"/>
                  </a:cubicBezTo>
                  <a:cubicBezTo>
                    <a:pt x="466" y="600"/>
                    <a:pt x="477" y="600"/>
                    <a:pt x="477" y="595"/>
                  </a:cubicBezTo>
                  <a:cubicBezTo>
                    <a:pt x="482" y="589"/>
                    <a:pt x="477" y="589"/>
                    <a:pt x="477" y="589"/>
                  </a:cubicBezTo>
                  <a:cubicBezTo>
                    <a:pt x="477" y="578"/>
                    <a:pt x="466" y="572"/>
                    <a:pt x="449" y="572"/>
                  </a:cubicBezTo>
                  <a:cubicBezTo>
                    <a:pt x="449" y="569"/>
                    <a:pt x="453" y="569"/>
                    <a:pt x="457" y="569"/>
                  </a:cubicBezTo>
                  <a:cubicBezTo>
                    <a:pt x="460" y="569"/>
                    <a:pt x="463" y="569"/>
                    <a:pt x="464" y="569"/>
                  </a:cubicBezTo>
                  <a:lnTo>
                    <a:pt x="464" y="569"/>
                  </a:lnTo>
                  <a:cubicBezTo>
                    <a:pt x="463" y="572"/>
                    <a:pt x="471" y="572"/>
                    <a:pt x="471" y="572"/>
                  </a:cubicBezTo>
                  <a:cubicBezTo>
                    <a:pt x="471" y="567"/>
                    <a:pt x="466" y="567"/>
                    <a:pt x="477" y="567"/>
                  </a:cubicBezTo>
                  <a:cubicBezTo>
                    <a:pt x="477" y="561"/>
                    <a:pt x="477" y="561"/>
                    <a:pt x="466" y="555"/>
                  </a:cubicBezTo>
                  <a:lnTo>
                    <a:pt x="466" y="555"/>
                  </a:lnTo>
                  <a:cubicBezTo>
                    <a:pt x="471" y="561"/>
                    <a:pt x="466" y="561"/>
                    <a:pt x="460" y="561"/>
                  </a:cubicBezTo>
                  <a:cubicBezTo>
                    <a:pt x="466" y="555"/>
                    <a:pt x="460" y="550"/>
                    <a:pt x="471" y="550"/>
                  </a:cubicBezTo>
                  <a:cubicBezTo>
                    <a:pt x="466" y="533"/>
                    <a:pt x="466" y="516"/>
                    <a:pt x="460" y="505"/>
                  </a:cubicBezTo>
                  <a:cubicBezTo>
                    <a:pt x="458" y="503"/>
                    <a:pt x="457" y="503"/>
                    <a:pt x="457" y="503"/>
                  </a:cubicBezTo>
                  <a:lnTo>
                    <a:pt x="457" y="503"/>
                  </a:lnTo>
                  <a:cubicBezTo>
                    <a:pt x="457" y="503"/>
                    <a:pt x="458" y="505"/>
                    <a:pt x="454" y="505"/>
                  </a:cubicBezTo>
                  <a:cubicBezTo>
                    <a:pt x="449" y="499"/>
                    <a:pt x="460" y="499"/>
                    <a:pt x="454" y="499"/>
                  </a:cubicBezTo>
                  <a:lnTo>
                    <a:pt x="460" y="499"/>
                  </a:lnTo>
                  <a:cubicBezTo>
                    <a:pt x="460" y="494"/>
                    <a:pt x="449" y="488"/>
                    <a:pt x="438" y="488"/>
                  </a:cubicBezTo>
                  <a:cubicBezTo>
                    <a:pt x="445" y="488"/>
                    <a:pt x="445" y="486"/>
                    <a:pt x="446" y="486"/>
                  </a:cubicBezTo>
                  <a:cubicBezTo>
                    <a:pt x="446" y="486"/>
                    <a:pt x="447" y="486"/>
                    <a:pt x="449" y="488"/>
                  </a:cubicBezTo>
                  <a:cubicBezTo>
                    <a:pt x="449" y="483"/>
                    <a:pt x="482" y="477"/>
                    <a:pt x="471" y="477"/>
                  </a:cubicBezTo>
                  <a:lnTo>
                    <a:pt x="443" y="483"/>
                  </a:lnTo>
                  <a:cubicBezTo>
                    <a:pt x="443" y="483"/>
                    <a:pt x="443" y="480"/>
                    <a:pt x="442" y="480"/>
                  </a:cubicBezTo>
                  <a:cubicBezTo>
                    <a:pt x="441" y="480"/>
                    <a:pt x="439" y="481"/>
                    <a:pt x="438" y="483"/>
                  </a:cubicBezTo>
                  <a:lnTo>
                    <a:pt x="438" y="483"/>
                  </a:lnTo>
                  <a:cubicBezTo>
                    <a:pt x="443" y="477"/>
                    <a:pt x="449" y="477"/>
                    <a:pt x="449" y="471"/>
                  </a:cubicBezTo>
                  <a:lnTo>
                    <a:pt x="454" y="471"/>
                  </a:lnTo>
                  <a:cubicBezTo>
                    <a:pt x="460" y="471"/>
                    <a:pt x="460" y="477"/>
                    <a:pt x="460" y="477"/>
                  </a:cubicBezTo>
                  <a:cubicBezTo>
                    <a:pt x="464" y="475"/>
                    <a:pt x="466" y="473"/>
                    <a:pt x="467" y="471"/>
                  </a:cubicBezTo>
                  <a:lnTo>
                    <a:pt x="467" y="471"/>
                  </a:lnTo>
                  <a:cubicBezTo>
                    <a:pt x="467" y="471"/>
                    <a:pt x="466" y="471"/>
                    <a:pt x="466" y="471"/>
                  </a:cubicBezTo>
                  <a:cubicBezTo>
                    <a:pt x="466" y="471"/>
                    <a:pt x="467" y="471"/>
                    <a:pt x="468" y="470"/>
                  </a:cubicBezTo>
                  <a:lnTo>
                    <a:pt x="468" y="470"/>
                  </a:lnTo>
                  <a:cubicBezTo>
                    <a:pt x="468" y="471"/>
                    <a:pt x="468" y="471"/>
                    <a:pt x="467" y="471"/>
                  </a:cubicBezTo>
                  <a:lnTo>
                    <a:pt x="467" y="471"/>
                  </a:lnTo>
                  <a:cubicBezTo>
                    <a:pt x="469" y="471"/>
                    <a:pt x="471" y="470"/>
                    <a:pt x="473" y="470"/>
                  </a:cubicBezTo>
                  <a:lnTo>
                    <a:pt x="473" y="470"/>
                  </a:lnTo>
                  <a:cubicBezTo>
                    <a:pt x="474" y="470"/>
                    <a:pt x="475" y="471"/>
                    <a:pt x="477" y="471"/>
                  </a:cubicBezTo>
                  <a:cubicBezTo>
                    <a:pt x="477" y="470"/>
                    <a:pt x="476" y="469"/>
                    <a:pt x="475" y="469"/>
                  </a:cubicBezTo>
                  <a:cubicBezTo>
                    <a:pt x="474" y="469"/>
                    <a:pt x="474" y="469"/>
                    <a:pt x="473" y="470"/>
                  </a:cubicBezTo>
                  <a:lnTo>
                    <a:pt x="473" y="470"/>
                  </a:lnTo>
                  <a:cubicBezTo>
                    <a:pt x="472" y="469"/>
                    <a:pt x="472" y="469"/>
                    <a:pt x="471" y="469"/>
                  </a:cubicBezTo>
                  <a:lnTo>
                    <a:pt x="471" y="469"/>
                  </a:lnTo>
                  <a:cubicBezTo>
                    <a:pt x="470" y="470"/>
                    <a:pt x="469" y="470"/>
                    <a:pt x="468" y="470"/>
                  </a:cubicBezTo>
                  <a:lnTo>
                    <a:pt x="468" y="470"/>
                  </a:lnTo>
                  <a:cubicBezTo>
                    <a:pt x="469" y="470"/>
                    <a:pt x="469" y="469"/>
                    <a:pt x="470" y="469"/>
                  </a:cubicBezTo>
                  <a:cubicBezTo>
                    <a:pt x="471" y="469"/>
                    <a:pt x="471" y="469"/>
                    <a:pt x="471" y="469"/>
                  </a:cubicBezTo>
                  <a:lnTo>
                    <a:pt x="471" y="469"/>
                  </a:lnTo>
                  <a:cubicBezTo>
                    <a:pt x="497" y="459"/>
                    <a:pt x="517" y="449"/>
                    <a:pt x="538" y="443"/>
                  </a:cubicBezTo>
                  <a:cubicBezTo>
                    <a:pt x="538" y="438"/>
                    <a:pt x="533" y="427"/>
                    <a:pt x="538" y="421"/>
                  </a:cubicBezTo>
                  <a:cubicBezTo>
                    <a:pt x="538" y="421"/>
                    <a:pt x="538" y="421"/>
                    <a:pt x="544" y="427"/>
                  </a:cubicBezTo>
                  <a:cubicBezTo>
                    <a:pt x="538" y="427"/>
                    <a:pt x="544" y="432"/>
                    <a:pt x="544" y="438"/>
                  </a:cubicBezTo>
                  <a:cubicBezTo>
                    <a:pt x="547" y="435"/>
                    <a:pt x="550" y="435"/>
                    <a:pt x="552" y="435"/>
                  </a:cubicBezTo>
                  <a:cubicBezTo>
                    <a:pt x="554" y="435"/>
                    <a:pt x="555" y="435"/>
                    <a:pt x="555" y="432"/>
                  </a:cubicBezTo>
                  <a:lnTo>
                    <a:pt x="550" y="427"/>
                  </a:lnTo>
                  <a:cubicBezTo>
                    <a:pt x="550" y="421"/>
                    <a:pt x="555" y="421"/>
                    <a:pt x="555" y="421"/>
                  </a:cubicBezTo>
                  <a:cubicBezTo>
                    <a:pt x="555" y="427"/>
                    <a:pt x="561" y="432"/>
                    <a:pt x="561" y="432"/>
                  </a:cubicBezTo>
                  <a:cubicBezTo>
                    <a:pt x="561" y="427"/>
                    <a:pt x="561" y="426"/>
                    <a:pt x="562" y="426"/>
                  </a:cubicBezTo>
                  <a:cubicBezTo>
                    <a:pt x="564" y="426"/>
                    <a:pt x="567" y="433"/>
                    <a:pt x="570" y="433"/>
                  </a:cubicBezTo>
                  <a:cubicBezTo>
                    <a:pt x="571" y="433"/>
                    <a:pt x="571" y="433"/>
                    <a:pt x="572" y="432"/>
                  </a:cubicBezTo>
                  <a:cubicBezTo>
                    <a:pt x="566" y="415"/>
                    <a:pt x="572" y="399"/>
                    <a:pt x="572" y="387"/>
                  </a:cubicBezTo>
                  <a:lnTo>
                    <a:pt x="578" y="393"/>
                  </a:lnTo>
                  <a:cubicBezTo>
                    <a:pt x="578" y="393"/>
                    <a:pt x="583" y="404"/>
                    <a:pt x="578" y="404"/>
                  </a:cubicBezTo>
                  <a:cubicBezTo>
                    <a:pt x="583" y="404"/>
                    <a:pt x="583" y="399"/>
                    <a:pt x="589" y="399"/>
                  </a:cubicBezTo>
                  <a:cubicBezTo>
                    <a:pt x="589" y="393"/>
                    <a:pt x="583" y="393"/>
                    <a:pt x="583" y="387"/>
                  </a:cubicBezTo>
                  <a:lnTo>
                    <a:pt x="583" y="387"/>
                  </a:lnTo>
                  <a:cubicBezTo>
                    <a:pt x="589" y="387"/>
                    <a:pt x="589" y="399"/>
                    <a:pt x="594" y="399"/>
                  </a:cubicBezTo>
                  <a:cubicBezTo>
                    <a:pt x="600" y="404"/>
                    <a:pt x="606" y="404"/>
                    <a:pt x="606" y="410"/>
                  </a:cubicBezTo>
                  <a:cubicBezTo>
                    <a:pt x="606" y="404"/>
                    <a:pt x="611" y="404"/>
                    <a:pt x="611" y="399"/>
                  </a:cubicBezTo>
                  <a:cubicBezTo>
                    <a:pt x="606" y="393"/>
                    <a:pt x="611" y="393"/>
                    <a:pt x="606" y="387"/>
                  </a:cubicBezTo>
                  <a:lnTo>
                    <a:pt x="606" y="387"/>
                  </a:lnTo>
                  <a:cubicBezTo>
                    <a:pt x="611" y="393"/>
                    <a:pt x="600" y="393"/>
                    <a:pt x="606" y="404"/>
                  </a:cubicBezTo>
                  <a:cubicBezTo>
                    <a:pt x="601" y="399"/>
                    <a:pt x="604" y="386"/>
                    <a:pt x="602" y="386"/>
                  </a:cubicBezTo>
                  <a:lnTo>
                    <a:pt x="602" y="386"/>
                  </a:lnTo>
                  <a:cubicBezTo>
                    <a:pt x="601" y="386"/>
                    <a:pt x="601" y="387"/>
                    <a:pt x="600" y="387"/>
                  </a:cubicBezTo>
                  <a:cubicBezTo>
                    <a:pt x="606" y="376"/>
                    <a:pt x="606" y="382"/>
                    <a:pt x="611" y="371"/>
                  </a:cubicBezTo>
                  <a:lnTo>
                    <a:pt x="611" y="371"/>
                  </a:lnTo>
                  <a:cubicBezTo>
                    <a:pt x="610" y="372"/>
                    <a:pt x="609" y="372"/>
                    <a:pt x="608" y="372"/>
                  </a:cubicBezTo>
                  <a:cubicBezTo>
                    <a:pt x="606" y="372"/>
                    <a:pt x="606" y="365"/>
                    <a:pt x="606" y="365"/>
                  </a:cubicBezTo>
                  <a:cubicBezTo>
                    <a:pt x="607" y="363"/>
                    <a:pt x="608" y="363"/>
                    <a:pt x="608" y="363"/>
                  </a:cubicBezTo>
                  <a:lnTo>
                    <a:pt x="608" y="363"/>
                  </a:lnTo>
                  <a:cubicBezTo>
                    <a:pt x="609" y="363"/>
                    <a:pt x="607" y="367"/>
                    <a:pt x="611" y="371"/>
                  </a:cubicBezTo>
                  <a:cubicBezTo>
                    <a:pt x="611" y="371"/>
                    <a:pt x="614" y="373"/>
                    <a:pt x="615" y="373"/>
                  </a:cubicBezTo>
                  <a:cubicBezTo>
                    <a:pt x="616" y="373"/>
                    <a:pt x="617" y="372"/>
                    <a:pt x="617" y="371"/>
                  </a:cubicBezTo>
                  <a:cubicBezTo>
                    <a:pt x="622" y="371"/>
                    <a:pt x="617" y="376"/>
                    <a:pt x="622" y="382"/>
                  </a:cubicBezTo>
                  <a:cubicBezTo>
                    <a:pt x="622" y="384"/>
                    <a:pt x="621" y="384"/>
                    <a:pt x="618" y="384"/>
                  </a:cubicBezTo>
                  <a:lnTo>
                    <a:pt x="618" y="384"/>
                  </a:lnTo>
                  <a:cubicBezTo>
                    <a:pt x="614" y="384"/>
                    <a:pt x="609" y="384"/>
                    <a:pt x="617" y="399"/>
                  </a:cubicBezTo>
                  <a:cubicBezTo>
                    <a:pt x="622" y="399"/>
                    <a:pt x="617" y="387"/>
                    <a:pt x="622" y="387"/>
                  </a:cubicBezTo>
                  <a:cubicBezTo>
                    <a:pt x="622" y="389"/>
                    <a:pt x="622" y="391"/>
                    <a:pt x="623" y="393"/>
                  </a:cubicBezTo>
                  <a:lnTo>
                    <a:pt x="623" y="393"/>
                  </a:lnTo>
                  <a:cubicBezTo>
                    <a:pt x="628" y="387"/>
                    <a:pt x="622" y="382"/>
                    <a:pt x="628" y="376"/>
                  </a:cubicBezTo>
                  <a:cubicBezTo>
                    <a:pt x="622" y="376"/>
                    <a:pt x="622" y="371"/>
                    <a:pt x="617" y="365"/>
                  </a:cubicBezTo>
                  <a:lnTo>
                    <a:pt x="622" y="365"/>
                  </a:lnTo>
                  <a:lnTo>
                    <a:pt x="622" y="359"/>
                  </a:lnTo>
                  <a:cubicBezTo>
                    <a:pt x="628" y="365"/>
                    <a:pt x="622" y="376"/>
                    <a:pt x="628" y="376"/>
                  </a:cubicBezTo>
                  <a:cubicBezTo>
                    <a:pt x="629" y="377"/>
                    <a:pt x="630" y="378"/>
                    <a:pt x="631" y="378"/>
                  </a:cubicBezTo>
                  <a:cubicBezTo>
                    <a:pt x="633" y="378"/>
                    <a:pt x="633" y="375"/>
                    <a:pt x="634" y="375"/>
                  </a:cubicBezTo>
                  <a:cubicBezTo>
                    <a:pt x="634" y="375"/>
                    <a:pt x="634" y="375"/>
                    <a:pt x="634" y="376"/>
                  </a:cubicBezTo>
                  <a:cubicBezTo>
                    <a:pt x="634" y="376"/>
                    <a:pt x="634" y="376"/>
                    <a:pt x="634" y="371"/>
                  </a:cubicBezTo>
                  <a:cubicBezTo>
                    <a:pt x="639" y="371"/>
                    <a:pt x="639" y="371"/>
                    <a:pt x="639" y="365"/>
                  </a:cubicBezTo>
                  <a:cubicBezTo>
                    <a:pt x="639" y="365"/>
                    <a:pt x="639" y="359"/>
                    <a:pt x="639" y="359"/>
                  </a:cubicBezTo>
                  <a:cubicBezTo>
                    <a:pt x="639" y="356"/>
                    <a:pt x="639" y="353"/>
                    <a:pt x="640" y="353"/>
                  </a:cubicBezTo>
                  <a:cubicBezTo>
                    <a:pt x="641" y="353"/>
                    <a:pt x="642" y="355"/>
                    <a:pt x="645" y="359"/>
                  </a:cubicBezTo>
                  <a:cubicBezTo>
                    <a:pt x="650" y="359"/>
                    <a:pt x="650" y="359"/>
                    <a:pt x="650" y="365"/>
                  </a:cubicBezTo>
                  <a:lnTo>
                    <a:pt x="662" y="365"/>
                  </a:lnTo>
                  <a:lnTo>
                    <a:pt x="662" y="376"/>
                  </a:lnTo>
                  <a:cubicBezTo>
                    <a:pt x="667" y="371"/>
                    <a:pt x="662" y="365"/>
                    <a:pt x="662" y="354"/>
                  </a:cubicBezTo>
                  <a:lnTo>
                    <a:pt x="662" y="354"/>
                  </a:lnTo>
                  <a:cubicBezTo>
                    <a:pt x="663" y="355"/>
                    <a:pt x="665" y="356"/>
                    <a:pt x="666" y="356"/>
                  </a:cubicBezTo>
                  <a:cubicBezTo>
                    <a:pt x="670" y="356"/>
                    <a:pt x="673" y="352"/>
                    <a:pt x="673" y="348"/>
                  </a:cubicBezTo>
                  <a:lnTo>
                    <a:pt x="662" y="348"/>
                  </a:lnTo>
                  <a:cubicBezTo>
                    <a:pt x="662" y="348"/>
                    <a:pt x="662" y="354"/>
                    <a:pt x="662" y="354"/>
                  </a:cubicBezTo>
                  <a:cubicBezTo>
                    <a:pt x="662" y="354"/>
                    <a:pt x="662" y="354"/>
                    <a:pt x="656" y="348"/>
                  </a:cubicBezTo>
                  <a:cubicBezTo>
                    <a:pt x="656" y="344"/>
                    <a:pt x="658" y="343"/>
                    <a:pt x="661" y="343"/>
                  </a:cubicBezTo>
                  <a:cubicBezTo>
                    <a:pt x="664" y="343"/>
                    <a:pt x="667" y="344"/>
                    <a:pt x="668" y="344"/>
                  </a:cubicBezTo>
                  <a:cubicBezTo>
                    <a:pt x="669" y="344"/>
                    <a:pt x="668" y="344"/>
                    <a:pt x="667" y="343"/>
                  </a:cubicBezTo>
                  <a:cubicBezTo>
                    <a:pt x="667" y="341"/>
                    <a:pt x="667" y="340"/>
                    <a:pt x="667" y="340"/>
                  </a:cubicBezTo>
                  <a:cubicBezTo>
                    <a:pt x="668" y="340"/>
                    <a:pt x="669" y="344"/>
                    <a:pt x="673" y="348"/>
                  </a:cubicBezTo>
                  <a:cubicBezTo>
                    <a:pt x="673" y="343"/>
                    <a:pt x="673" y="343"/>
                    <a:pt x="673" y="337"/>
                  </a:cubicBezTo>
                  <a:lnTo>
                    <a:pt x="678" y="337"/>
                  </a:lnTo>
                  <a:cubicBezTo>
                    <a:pt x="678" y="343"/>
                    <a:pt x="678" y="343"/>
                    <a:pt x="678" y="343"/>
                  </a:cubicBezTo>
                  <a:cubicBezTo>
                    <a:pt x="680" y="345"/>
                    <a:pt x="681" y="346"/>
                    <a:pt x="681" y="346"/>
                  </a:cubicBezTo>
                  <a:cubicBezTo>
                    <a:pt x="682" y="346"/>
                    <a:pt x="680" y="337"/>
                    <a:pt x="684" y="337"/>
                  </a:cubicBezTo>
                  <a:cubicBezTo>
                    <a:pt x="684" y="341"/>
                    <a:pt x="687" y="347"/>
                    <a:pt x="688" y="347"/>
                  </a:cubicBezTo>
                  <a:cubicBezTo>
                    <a:pt x="689" y="347"/>
                    <a:pt x="690" y="346"/>
                    <a:pt x="690" y="343"/>
                  </a:cubicBezTo>
                  <a:cubicBezTo>
                    <a:pt x="690" y="337"/>
                    <a:pt x="690" y="337"/>
                    <a:pt x="690" y="337"/>
                  </a:cubicBezTo>
                  <a:lnTo>
                    <a:pt x="695" y="337"/>
                  </a:lnTo>
                  <a:cubicBezTo>
                    <a:pt x="698" y="334"/>
                    <a:pt x="699" y="333"/>
                    <a:pt x="700" y="333"/>
                  </a:cubicBezTo>
                  <a:cubicBezTo>
                    <a:pt x="701" y="333"/>
                    <a:pt x="701" y="334"/>
                    <a:pt x="701" y="337"/>
                  </a:cubicBezTo>
                  <a:cubicBezTo>
                    <a:pt x="701" y="337"/>
                    <a:pt x="701" y="343"/>
                    <a:pt x="701" y="343"/>
                  </a:cubicBezTo>
                  <a:cubicBezTo>
                    <a:pt x="703" y="345"/>
                    <a:pt x="705" y="346"/>
                    <a:pt x="706" y="346"/>
                  </a:cubicBezTo>
                  <a:cubicBezTo>
                    <a:pt x="709" y="346"/>
                    <a:pt x="709" y="339"/>
                    <a:pt x="712" y="339"/>
                  </a:cubicBezTo>
                  <a:cubicBezTo>
                    <a:pt x="714" y="339"/>
                    <a:pt x="715" y="340"/>
                    <a:pt x="718" y="343"/>
                  </a:cubicBezTo>
                  <a:cubicBezTo>
                    <a:pt x="718" y="337"/>
                    <a:pt x="712" y="331"/>
                    <a:pt x="712" y="331"/>
                  </a:cubicBezTo>
                  <a:cubicBezTo>
                    <a:pt x="712" y="326"/>
                    <a:pt x="712" y="320"/>
                    <a:pt x="712" y="315"/>
                  </a:cubicBezTo>
                  <a:cubicBezTo>
                    <a:pt x="718" y="320"/>
                    <a:pt x="729" y="326"/>
                    <a:pt x="729" y="343"/>
                  </a:cubicBezTo>
                  <a:cubicBezTo>
                    <a:pt x="734" y="337"/>
                    <a:pt x="729" y="331"/>
                    <a:pt x="729" y="326"/>
                  </a:cubicBezTo>
                  <a:cubicBezTo>
                    <a:pt x="729" y="326"/>
                    <a:pt x="723" y="326"/>
                    <a:pt x="723" y="320"/>
                  </a:cubicBezTo>
                  <a:cubicBezTo>
                    <a:pt x="718" y="315"/>
                    <a:pt x="723" y="309"/>
                    <a:pt x="723" y="309"/>
                  </a:cubicBezTo>
                  <a:lnTo>
                    <a:pt x="729" y="320"/>
                  </a:lnTo>
                  <a:cubicBezTo>
                    <a:pt x="729" y="315"/>
                    <a:pt x="723" y="303"/>
                    <a:pt x="723" y="292"/>
                  </a:cubicBezTo>
                  <a:lnTo>
                    <a:pt x="723" y="292"/>
                  </a:lnTo>
                  <a:cubicBezTo>
                    <a:pt x="729" y="292"/>
                    <a:pt x="729" y="303"/>
                    <a:pt x="734" y="309"/>
                  </a:cubicBezTo>
                  <a:lnTo>
                    <a:pt x="740" y="315"/>
                  </a:lnTo>
                  <a:cubicBezTo>
                    <a:pt x="740" y="315"/>
                    <a:pt x="740" y="311"/>
                    <a:pt x="740" y="309"/>
                  </a:cubicBezTo>
                  <a:cubicBezTo>
                    <a:pt x="740" y="312"/>
                    <a:pt x="743" y="312"/>
                    <a:pt x="746" y="312"/>
                  </a:cubicBezTo>
                  <a:lnTo>
                    <a:pt x="746" y="312"/>
                  </a:lnTo>
                  <a:cubicBezTo>
                    <a:pt x="746" y="304"/>
                    <a:pt x="751" y="309"/>
                    <a:pt x="751" y="303"/>
                  </a:cubicBezTo>
                  <a:cubicBezTo>
                    <a:pt x="746" y="298"/>
                    <a:pt x="751" y="287"/>
                    <a:pt x="746" y="275"/>
                  </a:cubicBezTo>
                  <a:lnTo>
                    <a:pt x="750" y="275"/>
                  </a:lnTo>
                  <a:cubicBezTo>
                    <a:pt x="749" y="282"/>
                    <a:pt x="748" y="288"/>
                    <a:pt x="751" y="292"/>
                  </a:cubicBezTo>
                  <a:lnTo>
                    <a:pt x="751" y="303"/>
                  </a:lnTo>
                  <a:cubicBezTo>
                    <a:pt x="751" y="309"/>
                    <a:pt x="751" y="309"/>
                    <a:pt x="757" y="315"/>
                  </a:cubicBezTo>
                  <a:cubicBezTo>
                    <a:pt x="757" y="313"/>
                    <a:pt x="757" y="310"/>
                    <a:pt x="757" y="309"/>
                  </a:cubicBezTo>
                  <a:cubicBezTo>
                    <a:pt x="757" y="307"/>
                    <a:pt x="757" y="306"/>
                    <a:pt x="758" y="306"/>
                  </a:cubicBezTo>
                  <a:cubicBezTo>
                    <a:pt x="760" y="306"/>
                    <a:pt x="762" y="309"/>
                    <a:pt x="762" y="309"/>
                  </a:cubicBezTo>
                  <a:cubicBezTo>
                    <a:pt x="762" y="309"/>
                    <a:pt x="757" y="303"/>
                    <a:pt x="757" y="298"/>
                  </a:cubicBezTo>
                  <a:cubicBezTo>
                    <a:pt x="757" y="292"/>
                    <a:pt x="757" y="292"/>
                    <a:pt x="757" y="292"/>
                  </a:cubicBezTo>
                  <a:lnTo>
                    <a:pt x="757" y="287"/>
                  </a:lnTo>
                  <a:cubicBezTo>
                    <a:pt x="757" y="284"/>
                    <a:pt x="757" y="283"/>
                    <a:pt x="758" y="283"/>
                  </a:cubicBezTo>
                  <a:cubicBezTo>
                    <a:pt x="759" y="283"/>
                    <a:pt x="761" y="288"/>
                    <a:pt x="762" y="288"/>
                  </a:cubicBezTo>
                  <a:cubicBezTo>
                    <a:pt x="762" y="288"/>
                    <a:pt x="762" y="287"/>
                    <a:pt x="762" y="287"/>
                  </a:cubicBezTo>
                  <a:cubicBezTo>
                    <a:pt x="762" y="292"/>
                    <a:pt x="762" y="292"/>
                    <a:pt x="762" y="298"/>
                  </a:cubicBezTo>
                  <a:cubicBezTo>
                    <a:pt x="762" y="298"/>
                    <a:pt x="768" y="292"/>
                    <a:pt x="768" y="287"/>
                  </a:cubicBezTo>
                  <a:cubicBezTo>
                    <a:pt x="766" y="278"/>
                    <a:pt x="767" y="276"/>
                    <a:pt x="769" y="276"/>
                  </a:cubicBezTo>
                  <a:cubicBezTo>
                    <a:pt x="771" y="276"/>
                    <a:pt x="772" y="277"/>
                    <a:pt x="773" y="277"/>
                  </a:cubicBezTo>
                  <a:cubicBezTo>
                    <a:pt x="775" y="277"/>
                    <a:pt x="775" y="275"/>
                    <a:pt x="774" y="270"/>
                  </a:cubicBezTo>
                  <a:cubicBezTo>
                    <a:pt x="774" y="270"/>
                    <a:pt x="774" y="264"/>
                    <a:pt x="774" y="259"/>
                  </a:cubicBezTo>
                  <a:lnTo>
                    <a:pt x="768" y="270"/>
                  </a:lnTo>
                  <a:cubicBezTo>
                    <a:pt x="768" y="266"/>
                    <a:pt x="765" y="259"/>
                    <a:pt x="764" y="259"/>
                  </a:cubicBezTo>
                  <a:cubicBezTo>
                    <a:pt x="763" y="259"/>
                    <a:pt x="762" y="261"/>
                    <a:pt x="762" y="264"/>
                  </a:cubicBezTo>
                  <a:cubicBezTo>
                    <a:pt x="762" y="270"/>
                    <a:pt x="768" y="275"/>
                    <a:pt x="762" y="275"/>
                  </a:cubicBezTo>
                  <a:cubicBezTo>
                    <a:pt x="762" y="270"/>
                    <a:pt x="762" y="270"/>
                    <a:pt x="762" y="264"/>
                  </a:cubicBezTo>
                  <a:cubicBezTo>
                    <a:pt x="757" y="264"/>
                    <a:pt x="762" y="270"/>
                    <a:pt x="757" y="275"/>
                  </a:cubicBezTo>
                  <a:cubicBezTo>
                    <a:pt x="757" y="275"/>
                    <a:pt x="757" y="264"/>
                    <a:pt x="757" y="264"/>
                  </a:cubicBezTo>
                  <a:cubicBezTo>
                    <a:pt x="757" y="268"/>
                    <a:pt x="756" y="269"/>
                    <a:pt x="755" y="269"/>
                  </a:cubicBezTo>
                  <a:cubicBezTo>
                    <a:pt x="754" y="269"/>
                    <a:pt x="751" y="264"/>
                    <a:pt x="751" y="264"/>
                  </a:cubicBezTo>
                  <a:cubicBezTo>
                    <a:pt x="751" y="267"/>
                    <a:pt x="751" y="270"/>
                    <a:pt x="750" y="273"/>
                  </a:cubicBezTo>
                  <a:lnTo>
                    <a:pt x="750" y="273"/>
                  </a:lnTo>
                  <a:cubicBezTo>
                    <a:pt x="749" y="271"/>
                    <a:pt x="749" y="270"/>
                    <a:pt x="748" y="270"/>
                  </a:cubicBezTo>
                  <a:cubicBezTo>
                    <a:pt x="746" y="270"/>
                    <a:pt x="744" y="275"/>
                    <a:pt x="741" y="275"/>
                  </a:cubicBezTo>
                  <a:cubicBezTo>
                    <a:pt x="739" y="275"/>
                    <a:pt x="737" y="274"/>
                    <a:pt x="734" y="270"/>
                  </a:cubicBezTo>
                  <a:cubicBezTo>
                    <a:pt x="734" y="270"/>
                    <a:pt x="734" y="272"/>
                    <a:pt x="733" y="272"/>
                  </a:cubicBezTo>
                  <a:cubicBezTo>
                    <a:pt x="732" y="272"/>
                    <a:pt x="731" y="272"/>
                    <a:pt x="729" y="270"/>
                  </a:cubicBezTo>
                  <a:lnTo>
                    <a:pt x="729" y="270"/>
                  </a:lnTo>
                  <a:lnTo>
                    <a:pt x="734" y="281"/>
                  </a:lnTo>
                  <a:cubicBezTo>
                    <a:pt x="729" y="281"/>
                    <a:pt x="723" y="270"/>
                    <a:pt x="723" y="270"/>
                  </a:cubicBezTo>
                  <a:cubicBezTo>
                    <a:pt x="723" y="270"/>
                    <a:pt x="723" y="264"/>
                    <a:pt x="723" y="264"/>
                  </a:cubicBezTo>
                  <a:cubicBezTo>
                    <a:pt x="720" y="261"/>
                    <a:pt x="719" y="260"/>
                    <a:pt x="718" y="260"/>
                  </a:cubicBezTo>
                  <a:cubicBezTo>
                    <a:pt x="718" y="260"/>
                    <a:pt x="718" y="261"/>
                    <a:pt x="718" y="264"/>
                  </a:cubicBezTo>
                  <a:cubicBezTo>
                    <a:pt x="718" y="264"/>
                    <a:pt x="712" y="270"/>
                    <a:pt x="718" y="270"/>
                  </a:cubicBezTo>
                  <a:lnTo>
                    <a:pt x="712" y="270"/>
                  </a:lnTo>
                  <a:cubicBezTo>
                    <a:pt x="718" y="275"/>
                    <a:pt x="718" y="281"/>
                    <a:pt x="723" y="281"/>
                  </a:cubicBezTo>
                  <a:cubicBezTo>
                    <a:pt x="720" y="281"/>
                    <a:pt x="718" y="282"/>
                    <a:pt x="715" y="282"/>
                  </a:cubicBezTo>
                  <a:cubicBezTo>
                    <a:pt x="712" y="282"/>
                    <a:pt x="709" y="281"/>
                    <a:pt x="706" y="275"/>
                  </a:cubicBezTo>
                  <a:cubicBezTo>
                    <a:pt x="701" y="270"/>
                    <a:pt x="701" y="264"/>
                    <a:pt x="701" y="264"/>
                  </a:cubicBezTo>
                  <a:cubicBezTo>
                    <a:pt x="701" y="264"/>
                    <a:pt x="701" y="270"/>
                    <a:pt x="701" y="275"/>
                  </a:cubicBezTo>
                  <a:cubicBezTo>
                    <a:pt x="701" y="281"/>
                    <a:pt x="701" y="281"/>
                    <a:pt x="701" y="281"/>
                  </a:cubicBezTo>
                  <a:cubicBezTo>
                    <a:pt x="701" y="275"/>
                    <a:pt x="695" y="270"/>
                    <a:pt x="695" y="270"/>
                  </a:cubicBezTo>
                  <a:cubicBezTo>
                    <a:pt x="695" y="281"/>
                    <a:pt x="690" y="275"/>
                    <a:pt x="690" y="281"/>
                  </a:cubicBezTo>
                  <a:lnTo>
                    <a:pt x="695" y="281"/>
                  </a:lnTo>
                  <a:cubicBezTo>
                    <a:pt x="695" y="284"/>
                    <a:pt x="695" y="290"/>
                    <a:pt x="695" y="292"/>
                  </a:cubicBezTo>
                  <a:cubicBezTo>
                    <a:pt x="695" y="287"/>
                    <a:pt x="684" y="281"/>
                    <a:pt x="690" y="275"/>
                  </a:cubicBezTo>
                  <a:cubicBezTo>
                    <a:pt x="688" y="273"/>
                    <a:pt x="688" y="272"/>
                    <a:pt x="687" y="272"/>
                  </a:cubicBezTo>
                  <a:lnTo>
                    <a:pt x="687" y="272"/>
                  </a:lnTo>
                  <a:cubicBezTo>
                    <a:pt x="686" y="272"/>
                    <a:pt x="688" y="287"/>
                    <a:pt x="684" y="287"/>
                  </a:cubicBezTo>
                  <a:lnTo>
                    <a:pt x="684" y="281"/>
                  </a:lnTo>
                  <a:cubicBezTo>
                    <a:pt x="678" y="275"/>
                    <a:pt x="684" y="275"/>
                    <a:pt x="684" y="275"/>
                  </a:cubicBezTo>
                  <a:cubicBezTo>
                    <a:pt x="684" y="270"/>
                    <a:pt x="690" y="270"/>
                    <a:pt x="690" y="259"/>
                  </a:cubicBezTo>
                  <a:lnTo>
                    <a:pt x="684" y="259"/>
                  </a:lnTo>
                  <a:cubicBezTo>
                    <a:pt x="673" y="270"/>
                    <a:pt x="662" y="264"/>
                    <a:pt x="656" y="287"/>
                  </a:cubicBezTo>
                  <a:lnTo>
                    <a:pt x="656" y="292"/>
                  </a:lnTo>
                  <a:cubicBezTo>
                    <a:pt x="656" y="287"/>
                    <a:pt x="650" y="287"/>
                    <a:pt x="645" y="281"/>
                  </a:cubicBezTo>
                  <a:lnTo>
                    <a:pt x="645" y="281"/>
                  </a:lnTo>
                  <a:cubicBezTo>
                    <a:pt x="650" y="287"/>
                    <a:pt x="650" y="287"/>
                    <a:pt x="650" y="292"/>
                  </a:cubicBezTo>
                  <a:cubicBezTo>
                    <a:pt x="650" y="298"/>
                    <a:pt x="656" y="303"/>
                    <a:pt x="650" y="303"/>
                  </a:cubicBezTo>
                  <a:cubicBezTo>
                    <a:pt x="650" y="301"/>
                    <a:pt x="650" y="299"/>
                    <a:pt x="650" y="298"/>
                  </a:cubicBezTo>
                  <a:lnTo>
                    <a:pt x="650" y="298"/>
                  </a:lnTo>
                  <a:cubicBezTo>
                    <a:pt x="650" y="298"/>
                    <a:pt x="650" y="298"/>
                    <a:pt x="650" y="298"/>
                  </a:cubicBezTo>
                  <a:cubicBezTo>
                    <a:pt x="650" y="298"/>
                    <a:pt x="650" y="292"/>
                    <a:pt x="645" y="292"/>
                  </a:cubicBezTo>
                  <a:lnTo>
                    <a:pt x="645" y="292"/>
                  </a:lnTo>
                  <a:cubicBezTo>
                    <a:pt x="648" y="295"/>
                    <a:pt x="649" y="296"/>
                    <a:pt x="650" y="298"/>
                  </a:cubicBezTo>
                  <a:lnTo>
                    <a:pt x="650" y="298"/>
                  </a:lnTo>
                  <a:cubicBezTo>
                    <a:pt x="645" y="298"/>
                    <a:pt x="645" y="298"/>
                    <a:pt x="639" y="292"/>
                  </a:cubicBezTo>
                  <a:cubicBezTo>
                    <a:pt x="639" y="290"/>
                    <a:pt x="639" y="290"/>
                    <a:pt x="639" y="290"/>
                  </a:cubicBezTo>
                  <a:cubicBezTo>
                    <a:pt x="640" y="290"/>
                    <a:pt x="641" y="292"/>
                    <a:pt x="645" y="292"/>
                  </a:cubicBezTo>
                  <a:cubicBezTo>
                    <a:pt x="645" y="292"/>
                    <a:pt x="639" y="287"/>
                    <a:pt x="639" y="281"/>
                  </a:cubicBezTo>
                  <a:lnTo>
                    <a:pt x="639" y="287"/>
                  </a:lnTo>
                  <a:cubicBezTo>
                    <a:pt x="634" y="281"/>
                    <a:pt x="634" y="275"/>
                    <a:pt x="634" y="275"/>
                  </a:cubicBezTo>
                  <a:cubicBezTo>
                    <a:pt x="628" y="281"/>
                    <a:pt x="634" y="292"/>
                    <a:pt x="628" y="298"/>
                  </a:cubicBezTo>
                  <a:cubicBezTo>
                    <a:pt x="628" y="298"/>
                    <a:pt x="626" y="292"/>
                    <a:pt x="626" y="288"/>
                  </a:cubicBezTo>
                  <a:lnTo>
                    <a:pt x="626" y="288"/>
                  </a:lnTo>
                  <a:cubicBezTo>
                    <a:pt x="622" y="292"/>
                    <a:pt x="622" y="303"/>
                    <a:pt x="622" y="303"/>
                  </a:cubicBezTo>
                  <a:cubicBezTo>
                    <a:pt x="617" y="303"/>
                    <a:pt x="622" y="303"/>
                    <a:pt x="622" y="298"/>
                  </a:cubicBezTo>
                  <a:cubicBezTo>
                    <a:pt x="617" y="298"/>
                    <a:pt x="611" y="299"/>
                    <a:pt x="605" y="299"/>
                  </a:cubicBezTo>
                  <a:cubicBezTo>
                    <a:pt x="599" y="299"/>
                    <a:pt x="592" y="298"/>
                    <a:pt x="583" y="292"/>
                  </a:cubicBezTo>
                  <a:lnTo>
                    <a:pt x="583" y="292"/>
                  </a:lnTo>
                  <a:lnTo>
                    <a:pt x="589" y="309"/>
                  </a:lnTo>
                  <a:lnTo>
                    <a:pt x="583" y="303"/>
                  </a:lnTo>
                  <a:cubicBezTo>
                    <a:pt x="580" y="302"/>
                    <a:pt x="577" y="302"/>
                    <a:pt x="575" y="302"/>
                  </a:cubicBezTo>
                  <a:cubicBezTo>
                    <a:pt x="564" y="302"/>
                    <a:pt x="560" y="310"/>
                    <a:pt x="555" y="315"/>
                  </a:cubicBezTo>
                  <a:cubicBezTo>
                    <a:pt x="550" y="315"/>
                    <a:pt x="550" y="309"/>
                    <a:pt x="544" y="303"/>
                  </a:cubicBezTo>
                  <a:cubicBezTo>
                    <a:pt x="538" y="303"/>
                    <a:pt x="538" y="320"/>
                    <a:pt x="533" y="326"/>
                  </a:cubicBezTo>
                  <a:cubicBezTo>
                    <a:pt x="533" y="320"/>
                    <a:pt x="533" y="309"/>
                    <a:pt x="527" y="309"/>
                  </a:cubicBezTo>
                  <a:lnTo>
                    <a:pt x="527" y="309"/>
                  </a:lnTo>
                  <a:cubicBezTo>
                    <a:pt x="533" y="315"/>
                    <a:pt x="533" y="320"/>
                    <a:pt x="527" y="320"/>
                  </a:cubicBezTo>
                  <a:lnTo>
                    <a:pt x="527" y="315"/>
                  </a:lnTo>
                  <a:cubicBezTo>
                    <a:pt x="527" y="313"/>
                    <a:pt x="527" y="312"/>
                    <a:pt x="527" y="312"/>
                  </a:cubicBezTo>
                  <a:cubicBezTo>
                    <a:pt x="527" y="312"/>
                    <a:pt x="525" y="315"/>
                    <a:pt x="522" y="315"/>
                  </a:cubicBezTo>
                  <a:cubicBezTo>
                    <a:pt x="516" y="315"/>
                    <a:pt x="510" y="326"/>
                    <a:pt x="510" y="343"/>
                  </a:cubicBezTo>
                  <a:cubicBezTo>
                    <a:pt x="505" y="343"/>
                    <a:pt x="510" y="331"/>
                    <a:pt x="505" y="326"/>
                  </a:cubicBezTo>
                  <a:lnTo>
                    <a:pt x="505" y="326"/>
                  </a:lnTo>
                  <a:cubicBezTo>
                    <a:pt x="506" y="327"/>
                    <a:pt x="508" y="328"/>
                    <a:pt x="508" y="328"/>
                  </a:cubicBezTo>
                  <a:cubicBezTo>
                    <a:pt x="510" y="328"/>
                    <a:pt x="509" y="324"/>
                    <a:pt x="505" y="320"/>
                  </a:cubicBezTo>
                  <a:cubicBezTo>
                    <a:pt x="505" y="323"/>
                    <a:pt x="505" y="324"/>
                    <a:pt x="504" y="324"/>
                  </a:cubicBezTo>
                  <a:cubicBezTo>
                    <a:pt x="503" y="324"/>
                    <a:pt x="502" y="323"/>
                    <a:pt x="499" y="320"/>
                  </a:cubicBezTo>
                  <a:cubicBezTo>
                    <a:pt x="499" y="320"/>
                    <a:pt x="499" y="320"/>
                    <a:pt x="494" y="326"/>
                  </a:cubicBezTo>
                  <a:cubicBezTo>
                    <a:pt x="494" y="326"/>
                    <a:pt x="499" y="326"/>
                    <a:pt x="499" y="331"/>
                  </a:cubicBezTo>
                  <a:cubicBezTo>
                    <a:pt x="496" y="331"/>
                    <a:pt x="495" y="333"/>
                    <a:pt x="494" y="333"/>
                  </a:cubicBezTo>
                  <a:cubicBezTo>
                    <a:pt x="492" y="333"/>
                    <a:pt x="491" y="331"/>
                    <a:pt x="488" y="326"/>
                  </a:cubicBezTo>
                  <a:cubicBezTo>
                    <a:pt x="477" y="331"/>
                    <a:pt x="460" y="337"/>
                    <a:pt x="443" y="343"/>
                  </a:cubicBezTo>
                  <a:cubicBezTo>
                    <a:pt x="443" y="343"/>
                    <a:pt x="449" y="343"/>
                    <a:pt x="449" y="348"/>
                  </a:cubicBezTo>
                  <a:cubicBezTo>
                    <a:pt x="443" y="348"/>
                    <a:pt x="438" y="348"/>
                    <a:pt x="443" y="343"/>
                  </a:cubicBezTo>
                  <a:lnTo>
                    <a:pt x="443" y="343"/>
                  </a:lnTo>
                  <a:cubicBezTo>
                    <a:pt x="438" y="348"/>
                    <a:pt x="432" y="348"/>
                    <a:pt x="426" y="348"/>
                  </a:cubicBezTo>
                  <a:lnTo>
                    <a:pt x="432" y="348"/>
                  </a:lnTo>
                  <a:cubicBezTo>
                    <a:pt x="432" y="350"/>
                    <a:pt x="433" y="351"/>
                    <a:pt x="433" y="351"/>
                  </a:cubicBezTo>
                  <a:cubicBezTo>
                    <a:pt x="435" y="351"/>
                    <a:pt x="438" y="348"/>
                    <a:pt x="438" y="348"/>
                  </a:cubicBezTo>
                  <a:cubicBezTo>
                    <a:pt x="438" y="348"/>
                    <a:pt x="438" y="348"/>
                    <a:pt x="438" y="354"/>
                  </a:cubicBezTo>
                  <a:lnTo>
                    <a:pt x="432" y="354"/>
                  </a:lnTo>
                  <a:cubicBezTo>
                    <a:pt x="432" y="354"/>
                    <a:pt x="426" y="354"/>
                    <a:pt x="426" y="348"/>
                  </a:cubicBezTo>
                  <a:lnTo>
                    <a:pt x="426" y="343"/>
                  </a:lnTo>
                  <a:lnTo>
                    <a:pt x="432" y="343"/>
                  </a:lnTo>
                  <a:cubicBezTo>
                    <a:pt x="432" y="337"/>
                    <a:pt x="426" y="337"/>
                    <a:pt x="421" y="337"/>
                  </a:cubicBezTo>
                  <a:lnTo>
                    <a:pt x="415" y="337"/>
                  </a:lnTo>
                  <a:cubicBezTo>
                    <a:pt x="415" y="337"/>
                    <a:pt x="415" y="331"/>
                    <a:pt x="415" y="331"/>
                  </a:cubicBezTo>
                  <a:cubicBezTo>
                    <a:pt x="404" y="331"/>
                    <a:pt x="404" y="320"/>
                    <a:pt x="393" y="320"/>
                  </a:cubicBezTo>
                  <a:cubicBezTo>
                    <a:pt x="398" y="320"/>
                    <a:pt x="404" y="320"/>
                    <a:pt x="410" y="315"/>
                  </a:cubicBezTo>
                  <a:cubicBezTo>
                    <a:pt x="410" y="316"/>
                    <a:pt x="411" y="317"/>
                    <a:pt x="413" y="317"/>
                  </a:cubicBezTo>
                  <a:cubicBezTo>
                    <a:pt x="417" y="317"/>
                    <a:pt x="425" y="315"/>
                    <a:pt x="432" y="315"/>
                  </a:cubicBezTo>
                  <a:lnTo>
                    <a:pt x="415" y="315"/>
                  </a:lnTo>
                  <a:cubicBezTo>
                    <a:pt x="415" y="312"/>
                    <a:pt x="412" y="312"/>
                    <a:pt x="410" y="312"/>
                  </a:cubicBezTo>
                  <a:cubicBezTo>
                    <a:pt x="408" y="312"/>
                    <a:pt x="407" y="312"/>
                    <a:pt x="410" y="309"/>
                  </a:cubicBezTo>
                  <a:lnTo>
                    <a:pt x="426" y="309"/>
                  </a:lnTo>
                  <a:cubicBezTo>
                    <a:pt x="426" y="306"/>
                    <a:pt x="424" y="306"/>
                    <a:pt x="421" y="306"/>
                  </a:cubicBezTo>
                  <a:cubicBezTo>
                    <a:pt x="418" y="306"/>
                    <a:pt x="415" y="306"/>
                    <a:pt x="415" y="303"/>
                  </a:cubicBezTo>
                  <a:lnTo>
                    <a:pt x="421" y="303"/>
                  </a:lnTo>
                  <a:cubicBezTo>
                    <a:pt x="421" y="298"/>
                    <a:pt x="415" y="298"/>
                    <a:pt x="410" y="298"/>
                  </a:cubicBezTo>
                  <a:cubicBezTo>
                    <a:pt x="426" y="292"/>
                    <a:pt x="410" y="292"/>
                    <a:pt x="421" y="292"/>
                  </a:cubicBezTo>
                  <a:cubicBezTo>
                    <a:pt x="419" y="290"/>
                    <a:pt x="418" y="290"/>
                    <a:pt x="417" y="290"/>
                  </a:cubicBezTo>
                  <a:cubicBezTo>
                    <a:pt x="415" y="290"/>
                    <a:pt x="413" y="292"/>
                    <a:pt x="410" y="292"/>
                  </a:cubicBezTo>
                  <a:cubicBezTo>
                    <a:pt x="404" y="292"/>
                    <a:pt x="404" y="287"/>
                    <a:pt x="410" y="287"/>
                  </a:cubicBezTo>
                  <a:lnTo>
                    <a:pt x="421" y="287"/>
                  </a:lnTo>
                  <a:cubicBezTo>
                    <a:pt x="424" y="281"/>
                    <a:pt x="418" y="281"/>
                    <a:pt x="412" y="281"/>
                  </a:cubicBezTo>
                  <a:cubicBezTo>
                    <a:pt x="407" y="281"/>
                    <a:pt x="401" y="281"/>
                    <a:pt x="404" y="275"/>
                  </a:cubicBezTo>
                  <a:lnTo>
                    <a:pt x="404" y="275"/>
                  </a:lnTo>
                  <a:cubicBezTo>
                    <a:pt x="406" y="277"/>
                    <a:pt x="408" y="278"/>
                    <a:pt x="410" y="278"/>
                  </a:cubicBezTo>
                  <a:cubicBezTo>
                    <a:pt x="413" y="278"/>
                    <a:pt x="417" y="275"/>
                    <a:pt x="421" y="275"/>
                  </a:cubicBezTo>
                  <a:cubicBezTo>
                    <a:pt x="417" y="275"/>
                    <a:pt x="418" y="273"/>
                    <a:pt x="416" y="273"/>
                  </a:cubicBezTo>
                  <a:cubicBezTo>
                    <a:pt x="415" y="273"/>
                    <a:pt x="413" y="274"/>
                    <a:pt x="410" y="275"/>
                  </a:cubicBezTo>
                  <a:cubicBezTo>
                    <a:pt x="410" y="270"/>
                    <a:pt x="415" y="270"/>
                    <a:pt x="415" y="270"/>
                  </a:cubicBezTo>
                  <a:cubicBezTo>
                    <a:pt x="410" y="264"/>
                    <a:pt x="410" y="264"/>
                    <a:pt x="404" y="264"/>
                  </a:cubicBezTo>
                  <a:cubicBezTo>
                    <a:pt x="404" y="259"/>
                    <a:pt x="410" y="259"/>
                    <a:pt x="410" y="253"/>
                  </a:cubicBezTo>
                  <a:cubicBezTo>
                    <a:pt x="404" y="247"/>
                    <a:pt x="415" y="242"/>
                    <a:pt x="404" y="231"/>
                  </a:cubicBezTo>
                  <a:cubicBezTo>
                    <a:pt x="404" y="229"/>
                    <a:pt x="403" y="229"/>
                    <a:pt x="403" y="229"/>
                  </a:cubicBezTo>
                  <a:cubicBezTo>
                    <a:pt x="401" y="229"/>
                    <a:pt x="396" y="232"/>
                    <a:pt x="394" y="232"/>
                  </a:cubicBezTo>
                  <a:cubicBezTo>
                    <a:pt x="393" y="232"/>
                    <a:pt x="393" y="232"/>
                    <a:pt x="393" y="231"/>
                  </a:cubicBezTo>
                  <a:cubicBezTo>
                    <a:pt x="404" y="231"/>
                    <a:pt x="398" y="225"/>
                    <a:pt x="404" y="225"/>
                  </a:cubicBezTo>
                  <a:cubicBezTo>
                    <a:pt x="410" y="214"/>
                    <a:pt x="393" y="214"/>
                    <a:pt x="398" y="203"/>
                  </a:cubicBezTo>
                  <a:lnTo>
                    <a:pt x="404" y="203"/>
                  </a:lnTo>
                  <a:cubicBezTo>
                    <a:pt x="410" y="197"/>
                    <a:pt x="404" y="191"/>
                    <a:pt x="404" y="191"/>
                  </a:cubicBezTo>
                  <a:lnTo>
                    <a:pt x="410" y="191"/>
                  </a:lnTo>
                  <a:cubicBezTo>
                    <a:pt x="415" y="180"/>
                    <a:pt x="404" y="175"/>
                    <a:pt x="398" y="169"/>
                  </a:cubicBezTo>
                  <a:cubicBezTo>
                    <a:pt x="398" y="169"/>
                    <a:pt x="401" y="166"/>
                    <a:pt x="403" y="166"/>
                  </a:cubicBezTo>
                  <a:cubicBezTo>
                    <a:pt x="403" y="166"/>
                    <a:pt x="404" y="167"/>
                    <a:pt x="404" y="169"/>
                  </a:cubicBezTo>
                  <a:cubicBezTo>
                    <a:pt x="410" y="163"/>
                    <a:pt x="410" y="152"/>
                    <a:pt x="398" y="152"/>
                  </a:cubicBezTo>
                  <a:cubicBezTo>
                    <a:pt x="410" y="147"/>
                    <a:pt x="393" y="152"/>
                    <a:pt x="404" y="141"/>
                  </a:cubicBezTo>
                  <a:cubicBezTo>
                    <a:pt x="410" y="141"/>
                    <a:pt x="404" y="135"/>
                    <a:pt x="410" y="135"/>
                  </a:cubicBezTo>
                  <a:cubicBezTo>
                    <a:pt x="398" y="130"/>
                    <a:pt x="382" y="130"/>
                    <a:pt x="387" y="119"/>
                  </a:cubicBezTo>
                  <a:cubicBezTo>
                    <a:pt x="404" y="119"/>
                    <a:pt x="393" y="124"/>
                    <a:pt x="404" y="124"/>
                  </a:cubicBezTo>
                  <a:cubicBezTo>
                    <a:pt x="398" y="124"/>
                    <a:pt x="398" y="119"/>
                    <a:pt x="398" y="119"/>
                  </a:cubicBezTo>
                  <a:lnTo>
                    <a:pt x="410" y="119"/>
                  </a:lnTo>
                  <a:cubicBezTo>
                    <a:pt x="415" y="113"/>
                    <a:pt x="393" y="113"/>
                    <a:pt x="393" y="113"/>
                  </a:cubicBezTo>
                  <a:cubicBezTo>
                    <a:pt x="393" y="113"/>
                    <a:pt x="387" y="113"/>
                    <a:pt x="393" y="119"/>
                  </a:cubicBezTo>
                  <a:cubicBezTo>
                    <a:pt x="382" y="119"/>
                    <a:pt x="387" y="107"/>
                    <a:pt x="382" y="107"/>
                  </a:cubicBezTo>
                  <a:cubicBezTo>
                    <a:pt x="382" y="107"/>
                    <a:pt x="382" y="113"/>
                    <a:pt x="370" y="113"/>
                  </a:cubicBezTo>
                  <a:cubicBezTo>
                    <a:pt x="376" y="107"/>
                    <a:pt x="359" y="107"/>
                    <a:pt x="354" y="102"/>
                  </a:cubicBezTo>
                  <a:cubicBezTo>
                    <a:pt x="355" y="100"/>
                    <a:pt x="357" y="99"/>
                    <a:pt x="359" y="99"/>
                  </a:cubicBezTo>
                  <a:cubicBezTo>
                    <a:pt x="364" y="99"/>
                    <a:pt x="369" y="102"/>
                    <a:pt x="376" y="102"/>
                  </a:cubicBezTo>
                  <a:cubicBezTo>
                    <a:pt x="382" y="102"/>
                    <a:pt x="393" y="96"/>
                    <a:pt x="393" y="96"/>
                  </a:cubicBezTo>
                  <a:cubicBezTo>
                    <a:pt x="398" y="96"/>
                    <a:pt x="387" y="91"/>
                    <a:pt x="382" y="91"/>
                  </a:cubicBezTo>
                  <a:lnTo>
                    <a:pt x="387" y="91"/>
                  </a:lnTo>
                  <a:cubicBezTo>
                    <a:pt x="382" y="85"/>
                    <a:pt x="370" y="79"/>
                    <a:pt x="376" y="74"/>
                  </a:cubicBezTo>
                  <a:lnTo>
                    <a:pt x="376" y="74"/>
                  </a:lnTo>
                  <a:lnTo>
                    <a:pt x="370" y="79"/>
                  </a:lnTo>
                  <a:cubicBezTo>
                    <a:pt x="370" y="74"/>
                    <a:pt x="370" y="74"/>
                    <a:pt x="365" y="74"/>
                  </a:cubicBezTo>
                  <a:cubicBezTo>
                    <a:pt x="370" y="74"/>
                    <a:pt x="370" y="68"/>
                    <a:pt x="376" y="68"/>
                  </a:cubicBezTo>
                  <a:cubicBezTo>
                    <a:pt x="359" y="68"/>
                    <a:pt x="365" y="57"/>
                    <a:pt x="348" y="57"/>
                  </a:cubicBezTo>
                  <a:lnTo>
                    <a:pt x="365" y="57"/>
                  </a:lnTo>
                  <a:cubicBezTo>
                    <a:pt x="365" y="57"/>
                    <a:pt x="359" y="63"/>
                    <a:pt x="365" y="63"/>
                  </a:cubicBezTo>
                  <a:cubicBezTo>
                    <a:pt x="365" y="57"/>
                    <a:pt x="370" y="57"/>
                    <a:pt x="376" y="57"/>
                  </a:cubicBezTo>
                  <a:cubicBezTo>
                    <a:pt x="365" y="57"/>
                    <a:pt x="359" y="51"/>
                    <a:pt x="348" y="51"/>
                  </a:cubicBezTo>
                  <a:cubicBezTo>
                    <a:pt x="354" y="46"/>
                    <a:pt x="354" y="46"/>
                    <a:pt x="365" y="40"/>
                  </a:cubicBezTo>
                  <a:cubicBezTo>
                    <a:pt x="363" y="39"/>
                    <a:pt x="361" y="39"/>
                    <a:pt x="359" y="39"/>
                  </a:cubicBezTo>
                  <a:cubicBezTo>
                    <a:pt x="352" y="39"/>
                    <a:pt x="344" y="44"/>
                    <a:pt x="340" y="44"/>
                  </a:cubicBezTo>
                  <a:cubicBezTo>
                    <a:pt x="338" y="44"/>
                    <a:pt x="337" y="43"/>
                    <a:pt x="337" y="40"/>
                  </a:cubicBezTo>
                  <a:cubicBezTo>
                    <a:pt x="338" y="39"/>
                    <a:pt x="339" y="39"/>
                    <a:pt x="340" y="39"/>
                  </a:cubicBezTo>
                  <a:cubicBezTo>
                    <a:pt x="343" y="39"/>
                    <a:pt x="346" y="42"/>
                    <a:pt x="347" y="42"/>
                  </a:cubicBezTo>
                  <a:cubicBezTo>
                    <a:pt x="348" y="42"/>
                    <a:pt x="348" y="41"/>
                    <a:pt x="348" y="40"/>
                  </a:cubicBezTo>
                  <a:cubicBezTo>
                    <a:pt x="356" y="36"/>
                    <a:pt x="356" y="35"/>
                    <a:pt x="353" y="35"/>
                  </a:cubicBezTo>
                  <a:cubicBezTo>
                    <a:pt x="349" y="35"/>
                    <a:pt x="341" y="36"/>
                    <a:pt x="336" y="36"/>
                  </a:cubicBezTo>
                  <a:cubicBezTo>
                    <a:pt x="333" y="36"/>
                    <a:pt x="331" y="36"/>
                    <a:pt x="331" y="35"/>
                  </a:cubicBezTo>
                  <a:cubicBezTo>
                    <a:pt x="340" y="32"/>
                    <a:pt x="342" y="32"/>
                    <a:pt x="344" y="32"/>
                  </a:cubicBezTo>
                  <a:cubicBezTo>
                    <a:pt x="345" y="32"/>
                    <a:pt x="345" y="32"/>
                    <a:pt x="348" y="29"/>
                  </a:cubicBezTo>
                  <a:cubicBezTo>
                    <a:pt x="348" y="26"/>
                    <a:pt x="342" y="26"/>
                    <a:pt x="337" y="26"/>
                  </a:cubicBezTo>
                  <a:cubicBezTo>
                    <a:pt x="333" y="26"/>
                    <a:pt x="328" y="26"/>
                    <a:pt x="331" y="23"/>
                  </a:cubicBezTo>
                  <a:lnTo>
                    <a:pt x="337" y="23"/>
                  </a:lnTo>
                  <a:cubicBezTo>
                    <a:pt x="337" y="18"/>
                    <a:pt x="337" y="12"/>
                    <a:pt x="337" y="12"/>
                  </a:cubicBezTo>
                  <a:cubicBezTo>
                    <a:pt x="342" y="7"/>
                    <a:pt x="331" y="7"/>
                    <a:pt x="337" y="1"/>
                  </a:cubicBezTo>
                  <a:close/>
                  <a:moveTo>
                    <a:pt x="488" y="847"/>
                  </a:moveTo>
                  <a:lnTo>
                    <a:pt x="488" y="852"/>
                  </a:lnTo>
                  <a:cubicBezTo>
                    <a:pt x="488" y="852"/>
                    <a:pt x="499" y="847"/>
                    <a:pt x="488" y="847"/>
                  </a:cubicBezTo>
                  <a:close/>
                  <a:moveTo>
                    <a:pt x="471" y="852"/>
                  </a:moveTo>
                  <a:lnTo>
                    <a:pt x="460" y="858"/>
                  </a:lnTo>
                  <a:lnTo>
                    <a:pt x="466" y="858"/>
                  </a:lnTo>
                  <a:cubicBezTo>
                    <a:pt x="477" y="858"/>
                    <a:pt x="466" y="858"/>
                    <a:pt x="471" y="852"/>
                  </a:cubicBezTo>
                  <a:close/>
                  <a:moveTo>
                    <a:pt x="454" y="830"/>
                  </a:moveTo>
                  <a:cubicBezTo>
                    <a:pt x="449" y="830"/>
                    <a:pt x="449" y="830"/>
                    <a:pt x="443" y="835"/>
                  </a:cubicBezTo>
                  <a:lnTo>
                    <a:pt x="449" y="835"/>
                  </a:lnTo>
                  <a:cubicBezTo>
                    <a:pt x="454" y="835"/>
                    <a:pt x="449" y="841"/>
                    <a:pt x="449" y="841"/>
                  </a:cubicBezTo>
                  <a:cubicBezTo>
                    <a:pt x="449" y="841"/>
                    <a:pt x="454" y="835"/>
                    <a:pt x="460" y="835"/>
                  </a:cubicBezTo>
                  <a:cubicBezTo>
                    <a:pt x="466" y="835"/>
                    <a:pt x="466" y="835"/>
                    <a:pt x="466" y="841"/>
                  </a:cubicBezTo>
                  <a:lnTo>
                    <a:pt x="466" y="835"/>
                  </a:lnTo>
                  <a:lnTo>
                    <a:pt x="466" y="835"/>
                  </a:lnTo>
                  <a:cubicBezTo>
                    <a:pt x="477" y="841"/>
                    <a:pt x="460" y="847"/>
                    <a:pt x="466" y="847"/>
                  </a:cubicBezTo>
                  <a:lnTo>
                    <a:pt x="454" y="847"/>
                  </a:lnTo>
                  <a:cubicBezTo>
                    <a:pt x="460" y="847"/>
                    <a:pt x="466" y="847"/>
                    <a:pt x="471" y="852"/>
                  </a:cubicBezTo>
                  <a:cubicBezTo>
                    <a:pt x="475" y="851"/>
                    <a:pt x="477" y="851"/>
                    <a:pt x="478" y="851"/>
                  </a:cubicBezTo>
                  <a:cubicBezTo>
                    <a:pt x="482" y="851"/>
                    <a:pt x="473" y="858"/>
                    <a:pt x="482" y="858"/>
                  </a:cubicBezTo>
                  <a:lnTo>
                    <a:pt x="494" y="858"/>
                  </a:lnTo>
                  <a:lnTo>
                    <a:pt x="488" y="852"/>
                  </a:lnTo>
                  <a:cubicBezTo>
                    <a:pt x="488" y="849"/>
                    <a:pt x="485" y="849"/>
                    <a:pt x="483" y="849"/>
                  </a:cubicBezTo>
                  <a:cubicBezTo>
                    <a:pt x="481" y="849"/>
                    <a:pt x="480" y="849"/>
                    <a:pt x="482" y="847"/>
                  </a:cubicBezTo>
                  <a:lnTo>
                    <a:pt x="488" y="847"/>
                  </a:lnTo>
                  <a:cubicBezTo>
                    <a:pt x="488" y="844"/>
                    <a:pt x="487" y="844"/>
                    <a:pt x="485" y="844"/>
                  </a:cubicBezTo>
                  <a:cubicBezTo>
                    <a:pt x="484" y="844"/>
                    <a:pt x="482" y="844"/>
                    <a:pt x="482" y="841"/>
                  </a:cubicBezTo>
                  <a:lnTo>
                    <a:pt x="494" y="841"/>
                  </a:lnTo>
                  <a:cubicBezTo>
                    <a:pt x="482" y="841"/>
                    <a:pt x="494" y="835"/>
                    <a:pt x="494" y="835"/>
                  </a:cubicBezTo>
                  <a:cubicBezTo>
                    <a:pt x="486" y="835"/>
                    <a:pt x="479" y="833"/>
                    <a:pt x="473" y="833"/>
                  </a:cubicBezTo>
                  <a:cubicBezTo>
                    <a:pt x="470" y="833"/>
                    <a:pt x="467" y="834"/>
                    <a:pt x="466" y="835"/>
                  </a:cubicBezTo>
                  <a:lnTo>
                    <a:pt x="454" y="830"/>
                  </a:lnTo>
                  <a:close/>
                  <a:moveTo>
                    <a:pt x="466" y="858"/>
                  </a:moveTo>
                  <a:cubicBezTo>
                    <a:pt x="464" y="860"/>
                    <a:pt x="462" y="860"/>
                    <a:pt x="460" y="860"/>
                  </a:cubicBezTo>
                  <a:cubicBezTo>
                    <a:pt x="456" y="860"/>
                    <a:pt x="453" y="858"/>
                    <a:pt x="449" y="858"/>
                  </a:cubicBezTo>
                  <a:lnTo>
                    <a:pt x="449" y="858"/>
                  </a:lnTo>
                  <a:cubicBezTo>
                    <a:pt x="449" y="863"/>
                    <a:pt x="466" y="858"/>
                    <a:pt x="454" y="869"/>
                  </a:cubicBezTo>
                  <a:lnTo>
                    <a:pt x="449" y="869"/>
                  </a:lnTo>
                  <a:cubicBezTo>
                    <a:pt x="460" y="869"/>
                    <a:pt x="461" y="872"/>
                    <a:pt x="466" y="872"/>
                  </a:cubicBezTo>
                  <a:cubicBezTo>
                    <a:pt x="468" y="872"/>
                    <a:pt x="471" y="871"/>
                    <a:pt x="477" y="869"/>
                  </a:cubicBezTo>
                  <a:cubicBezTo>
                    <a:pt x="482" y="869"/>
                    <a:pt x="488" y="869"/>
                    <a:pt x="488" y="875"/>
                  </a:cubicBezTo>
                  <a:cubicBezTo>
                    <a:pt x="486" y="876"/>
                    <a:pt x="484" y="877"/>
                    <a:pt x="482" y="877"/>
                  </a:cubicBezTo>
                  <a:cubicBezTo>
                    <a:pt x="479" y="877"/>
                    <a:pt x="475" y="875"/>
                    <a:pt x="471" y="875"/>
                  </a:cubicBezTo>
                  <a:lnTo>
                    <a:pt x="471" y="875"/>
                  </a:lnTo>
                  <a:cubicBezTo>
                    <a:pt x="471" y="877"/>
                    <a:pt x="475" y="877"/>
                    <a:pt x="480" y="877"/>
                  </a:cubicBezTo>
                  <a:cubicBezTo>
                    <a:pt x="484" y="877"/>
                    <a:pt x="488" y="877"/>
                    <a:pt x="488" y="880"/>
                  </a:cubicBezTo>
                  <a:cubicBezTo>
                    <a:pt x="488" y="875"/>
                    <a:pt x="494" y="875"/>
                    <a:pt x="499" y="875"/>
                  </a:cubicBezTo>
                  <a:cubicBezTo>
                    <a:pt x="499" y="875"/>
                    <a:pt x="499" y="869"/>
                    <a:pt x="494" y="869"/>
                  </a:cubicBezTo>
                  <a:cubicBezTo>
                    <a:pt x="496" y="866"/>
                    <a:pt x="494" y="866"/>
                    <a:pt x="490" y="866"/>
                  </a:cubicBezTo>
                  <a:cubicBezTo>
                    <a:pt x="487" y="866"/>
                    <a:pt x="482" y="866"/>
                    <a:pt x="482" y="863"/>
                  </a:cubicBezTo>
                  <a:cubicBezTo>
                    <a:pt x="477" y="863"/>
                    <a:pt x="477" y="858"/>
                    <a:pt x="466" y="858"/>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7" name="Google Shape;187;p19"/>
            <p:cNvSpPr/>
            <p:nvPr/>
          </p:nvSpPr>
          <p:spPr>
            <a:xfrm>
              <a:off x="669721" y="4429204"/>
              <a:ext cx="118852" cy="193047"/>
            </a:xfrm>
            <a:custGeom>
              <a:rect b="b" l="l" r="r" t="t"/>
              <a:pathLst>
                <a:path extrusionOk="0" h="1374" w="846">
                  <a:moveTo>
                    <a:pt x="476" y="100"/>
                  </a:moveTo>
                  <a:lnTo>
                    <a:pt x="473" y="104"/>
                  </a:lnTo>
                  <a:lnTo>
                    <a:pt x="473" y="104"/>
                  </a:lnTo>
                  <a:cubicBezTo>
                    <a:pt x="477" y="104"/>
                    <a:pt x="478" y="106"/>
                    <a:pt x="482" y="106"/>
                  </a:cubicBezTo>
                  <a:cubicBezTo>
                    <a:pt x="479" y="103"/>
                    <a:pt x="477" y="103"/>
                    <a:pt x="477" y="103"/>
                  </a:cubicBezTo>
                  <a:cubicBezTo>
                    <a:pt x="476" y="103"/>
                    <a:pt x="476" y="103"/>
                    <a:pt x="476" y="100"/>
                  </a:cubicBezTo>
                  <a:close/>
                  <a:moveTo>
                    <a:pt x="90" y="179"/>
                  </a:moveTo>
                  <a:cubicBezTo>
                    <a:pt x="90" y="180"/>
                    <a:pt x="90" y="180"/>
                    <a:pt x="90" y="180"/>
                  </a:cubicBezTo>
                  <a:lnTo>
                    <a:pt x="90" y="180"/>
                  </a:lnTo>
                  <a:cubicBezTo>
                    <a:pt x="90" y="180"/>
                    <a:pt x="90" y="179"/>
                    <a:pt x="90" y="179"/>
                  </a:cubicBezTo>
                  <a:close/>
                  <a:moveTo>
                    <a:pt x="700" y="339"/>
                  </a:moveTo>
                  <a:cubicBezTo>
                    <a:pt x="698" y="339"/>
                    <a:pt x="697" y="340"/>
                    <a:pt x="695" y="341"/>
                  </a:cubicBezTo>
                  <a:lnTo>
                    <a:pt x="695" y="341"/>
                  </a:lnTo>
                  <a:cubicBezTo>
                    <a:pt x="695" y="341"/>
                    <a:pt x="695" y="341"/>
                    <a:pt x="695" y="341"/>
                  </a:cubicBezTo>
                  <a:lnTo>
                    <a:pt x="695" y="341"/>
                  </a:lnTo>
                  <a:cubicBezTo>
                    <a:pt x="695" y="341"/>
                    <a:pt x="695" y="341"/>
                    <a:pt x="695" y="341"/>
                  </a:cubicBezTo>
                  <a:cubicBezTo>
                    <a:pt x="695" y="341"/>
                    <a:pt x="695" y="341"/>
                    <a:pt x="695" y="341"/>
                  </a:cubicBezTo>
                  <a:lnTo>
                    <a:pt x="695" y="341"/>
                  </a:lnTo>
                  <a:cubicBezTo>
                    <a:pt x="698" y="349"/>
                    <a:pt x="707" y="353"/>
                    <a:pt x="711" y="353"/>
                  </a:cubicBezTo>
                  <a:cubicBezTo>
                    <a:pt x="711" y="344"/>
                    <a:pt x="705" y="339"/>
                    <a:pt x="700" y="339"/>
                  </a:cubicBezTo>
                  <a:close/>
                  <a:moveTo>
                    <a:pt x="622" y="610"/>
                  </a:moveTo>
                  <a:cubicBezTo>
                    <a:pt x="618" y="614"/>
                    <a:pt x="617" y="617"/>
                    <a:pt x="618" y="620"/>
                  </a:cubicBezTo>
                  <a:lnTo>
                    <a:pt x="618" y="620"/>
                  </a:lnTo>
                  <a:cubicBezTo>
                    <a:pt x="619" y="617"/>
                    <a:pt x="620" y="614"/>
                    <a:pt x="622" y="610"/>
                  </a:cubicBezTo>
                  <a:close/>
                  <a:moveTo>
                    <a:pt x="618" y="620"/>
                  </a:moveTo>
                  <a:lnTo>
                    <a:pt x="618" y="620"/>
                  </a:lnTo>
                  <a:cubicBezTo>
                    <a:pt x="617" y="627"/>
                    <a:pt x="620" y="633"/>
                    <a:pt x="627" y="633"/>
                  </a:cubicBezTo>
                  <a:cubicBezTo>
                    <a:pt x="627" y="629"/>
                    <a:pt x="620" y="625"/>
                    <a:pt x="618" y="620"/>
                  </a:cubicBezTo>
                  <a:close/>
                  <a:moveTo>
                    <a:pt x="793" y="1057"/>
                  </a:moveTo>
                  <a:cubicBezTo>
                    <a:pt x="791" y="1060"/>
                    <a:pt x="790" y="1064"/>
                    <a:pt x="790" y="1069"/>
                  </a:cubicBezTo>
                  <a:cubicBezTo>
                    <a:pt x="787" y="1068"/>
                    <a:pt x="785" y="1068"/>
                    <a:pt x="784" y="1068"/>
                  </a:cubicBezTo>
                  <a:cubicBezTo>
                    <a:pt x="776" y="1068"/>
                    <a:pt x="772" y="1075"/>
                    <a:pt x="767" y="1075"/>
                  </a:cubicBezTo>
                  <a:cubicBezTo>
                    <a:pt x="757" y="1055"/>
                    <a:pt x="783" y="1066"/>
                    <a:pt x="793" y="1057"/>
                  </a:cubicBezTo>
                  <a:close/>
                  <a:moveTo>
                    <a:pt x="207" y="1086"/>
                  </a:moveTo>
                  <a:cubicBezTo>
                    <a:pt x="207" y="1086"/>
                    <a:pt x="207" y="1086"/>
                    <a:pt x="207" y="1086"/>
                  </a:cubicBezTo>
                  <a:cubicBezTo>
                    <a:pt x="207" y="1086"/>
                    <a:pt x="207" y="1086"/>
                    <a:pt x="207" y="1086"/>
                  </a:cubicBezTo>
                  <a:close/>
                  <a:moveTo>
                    <a:pt x="616" y="1086"/>
                  </a:moveTo>
                  <a:lnTo>
                    <a:pt x="616" y="1086"/>
                  </a:lnTo>
                  <a:cubicBezTo>
                    <a:pt x="611" y="1086"/>
                    <a:pt x="611" y="1092"/>
                    <a:pt x="611" y="1092"/>
                  </a:cubicBezTo>
                  <a:lnTo>
                    <a:pt x="616" y="1086"/>
                  </a:lnTo>
                  <a:close/>
                  <a:moveTo>
                    <a:pt x="353" y="1158"/>
                  </a:moveTo>
                  <a:cubicBezTo>
                    <a:pt x="352" y="1158"/>
                    <a:pt x="352" y="1158"/>
                    <a:pt x="352" y="1158"/>
                  </a:cubicBezTo>
                  <a:lnTo>
                    <a:pt x="352" y="1158"/>
                  </a:lnTo>
                  <a:cubicBezTo>
                    <a:pt x="352" y="1158"/>
                    <a:pt x="352" y="1158"/>
                    <a:pt x="352" y="1158"/>
                  </a:cubicBezTo>
                  <a:cubicBezTo>
                    <a:pt x="353" y="1158"/>
                    <a:pt x="353" y="1158"/>
                    <a:pt x="353" y="1159"/>
                  </a:cubicBezTo>
                  <a:cubicBezTo>
                    <a:pt x="353" y="1158"/>
                    <a:pt x="353" y="1158"/>
                    <a:pt x="353" y="1158"/>
                  </a:cubicBezTo>
                  <a:close/>
                  <a:moveTo>
                    <a:pt x="336" y="1176"/>
                  </a:moveTo>
                  <a:cubicBezTo>
                    <a:pt x="335" y="1176"/>
                    <a:pt x="334" y="1176"/>
                    <a:pt x="333" y="1176"/>
                  </a:cubicBezTo>
                  <a:lnTo>
                    <a:pt x="333" y="1176"/>
                  </a:lnTo>
                  <a:cubicBezTo>
                    <a:pt x="334" y="1176"/>
                    <a:pt x="335" y="1176"/>
                    <a:pt x="336" y="1176"/>
                  </a:cubicBezTo>
                  <a:close/>
                  <a:moveTo>
                    <a:pt x="333" y="1176"/>
                  </a:moveTo>
                  <a:lnTo>
                    <a:pt x="333" y="1176"/>
                  </a:lnTo>
                  <a:cubicBezTo>
                    <a:pt x="330" y="1178"/>
                    <a:pt x="327" y="1180"/>
                    <a:pt x="325" y="1181"/>
                  </a:cubicBezTo>
                  <a:cubicBezTo>
                    <a:pt x="329" y="1177"/>
                    <a:pt x="330" y="1176"/>
                    <a:pt x="333" y="1176"/>
                  </a:cubicBezTo>
                  <a:close/>
                  <a:moveTo>
                    <a:pt x="409" y="1215"/>
                  </a:moveTo>
                  <a:cubicBezTo>
                    <a:pt x="409" y="1215"/>
                    <a:pt x="409" y="1215"/>
                    <a:pt x="409" y="1215"/>
                  </a:cubicBezTo>
                  <a:cubicBezTo>
                    <a:pt x="410" y="1215"/>
                    <a:pt x="410" y="1215"/>
                    <a:pt x="409" y="1215"/>
                  </a:cubicBezTo>
                  <a:close/>
                  <a:moveTo>
                    <a:pt x="192" y="1276"/>
                  </a:moveTo>
                  <a:lnTo>
                    <a:pt x="190" y="1277"/>
                  </a:lnTo>
                  <a:lnTo>
                    <a:pt x="196" y="1277"/>
                  </a:lnTo>
                  <a:cubicBezTo>
                    <a:pt x="194" y="1277"/>
                    <a:pt x="193" y="1276"/>
                    <a:pt x="192" y="1276"/>
                  </a:cubicBezTo>
                  <a:close/>
                  <a:moveTo>
                    <a:pt x="446" y="1"/>
                  </a:moveTo>
                  <a:cubicBezTo>
                    <a:pt x="426" y="1"/>
                    <a:pt x="406" y="9"/>
                    <a:pt x="386" y="16"/>
                  </a:cubicBezTo>
                  <a:cubicBezTo>
                    <a:pt x="392" y="11"/>
                    <a:pt x="392" y="5"/>
                    <a:pt x="392" y="5"/>
                  </a:cubicBezTo>
                  <a:cubicBezTo>
                    <a:pt x="375" y="5"/>
                    <a:pt x="353" y="5"/>
                    <a:pt x="347" y="22"/>
                  </a:cubicBezTo>
                  <a:cubicBezTo>
                    <a:pt x="341" y="19"/>
                    <a:pt x="338" y="18"/>
                    <a:pt x="335" y="18"/>
                  </a:cubicBezTo>
                  <a:cubicBezTo>
                    <a:pt x="330" y="18"/>
                    <a:pt x="330" y="23"/>
                    <a:pt x="322" y="23"/>
                  </a:cubicBezTo>
                  <a:cubicBezTo>
                    <a:pt x="320" y="23"/>
                    <a:pt x="317" y="23"/>
                    <a:pt x="314" y="22"/>
                  </a:cubicBezTo>
                  <a:cubicBezTo>
                    <a:pt x="308" y="16"/>
                    <a:pt x="314" y="16"/>
                    <a:pt x="314" y="16"/>
                  </a:cubicBezTo>
                  <a:cubicBezTo>
                    <a:pt x="302" y="16"/>
                    <a:pt x="297" y="22"/>
                    <a:pt x="286" y="22"/>
                  </a:cubicBezTo>
                  <a:cubicBezTo>
                    <a:pt x="263" y="39"/>
                    <a:pt x="263" y="56"/>
                    <a:pt x="235" y="61"/>
                  </a:cubicBezTo>
                  <a:cubicBezTo>
                    <a:pt x="224" y="44"/>
                    <a:pt x="246" y="50"/>
                    <a:pt x="246" y="39"/>
                  </a:cubicBezTo>
                  <a:lnTo>
                    <a:pt x="246" y="39"/>
                  </a:lnTo>
                  <a:cubicBezTo>
                    <a:pt x="241" y="44"/>
                    <a:pt x="235" y="50"/>
                    <a:pt x="230" y="50"/>
                  </a:cubicBezTo>
                  <a:cubicBezTo>
                    <a:pt x="230" y="39"/>
                    <a:pt x="230" y="44"/>
                    <a:pt x="230" y="39"/>
                  </a:cubicBezTo>
                  <a:cubicBezTo>
                    <a:pt x="218" y="39"/>
                    <a:pt x="213" y="61"/>
                    <a:pt x="213" y="61"/>
                  </a:cubicBezTo>
                  <a:cubicBezTo>
                    <a:pt x="213" y="64"/>
                    <a:pt x="213" y="65"/>
                    <a:pt x="214" y="65"/>
                  </a:cubicBezTo>
                  <a:cubicBezTo>
                    <a:pt x="214" y="65"/>
                    <a:pt x="216" y="64"/>
                    <a:pt x="218" y="61"/>
                  </a:cubicBezTo>
                  <a:lnTo>
                    <a:pt x="218" y="61"/>
                  </a:lnTo>
                  <a:cubicBezTo>
                    <a:pt x="218" y="72"/>
                    <a:pt x="196" y="78"/>
                    <a:pt x="185" y="89"/>
                  </a:cubicBezTo>
                  <a:cubicBezTo>
                    <a:pt x="188" y="86"/>
                    <a:pt x="192" y="85"/>
                    <a:pt x="195" y="85"/>
                  </a:cubicBezTo>
                  <a:cubicBezTo>
                    <a:pt x="199" y="85"/>
                    <a:pt x="202" y="86"/>
                    <a:pt x="202" y="89"/>
                  </a:cubicBezTo>
                  <a:cubicBezTo>
                    <a:pt x="185" y="95"/>
                    <a:pt x="190" y="112"/>
                    <a:pt x="185" y="128"/>
                  </a:cubicBezTo>
                  <a:cubicBezTo>
                    <a:pt x="162" y="128"/>
                    <a:pt x="185" y="106"/>
                    <a:pt x="174" y="100"/>
                  </a:cubicBezTo>
                  <a:cubicBezTo>
                    <a:pt x="174" y="100"/>
                    <a:pt x="162" y="95"/>
                    <a:pt x="162" y="89"/>
                  </a:cubicBezTo>
                  <a:cubicBezTo>
                    <a:pt x="151" y="95"/>
                    <a:pt x="146" y="112"/>
                    <a:pt x="134" y="123"/>
                  </a:cubicBezTo>
                  <a:lnTo>
                    <a:pt x="134" y="117"/>
                  </a:lnTo>
                  <a:cubicBezTo>
                    <a:pt x="120" y="132"/>
                    <a:pt x="118" y="151"/>
                    <a:pt x="106" y="163"/>
                  </a:cubicBezTo>
                  <a:lnTo>
                    <a:pt x="106" y="163"/>
                  </a:lnTo>
                  <a:cubicBezTo>
                    <a:pt x="106" y="163"/>
                    <a:pt x="106" y="162"/>
                    <a:pt x="106" y="162"/>
                  </a:cubicBezTo>
                  <a:lnTo>
                    <a:pt x="106" y="162"/>
                  </a:lnTo>
                  <a:lnTo>
                    <a:pt x="101" y="168"/>
                  </a:lnTo>
                  <a:cubicBezTo>
                    <a:pt x="103" y="166"/>
                    <a:pt x="105" y="165"/>
                    <a:pt x="106" y="163"/>
                  </a:cubicBezTo>
                  <a:lnTo>
                    <a:pt x="106" y="163"/>
                  </a:lnTo>
                  <a:cubicBezTo>
                    <a:pt x="106" y="168"/>
                    <a:pt x="101" y="174"/>
                    <a:pt x="101" y="184"/>
                  </a:cubicBezTo>
                  <a:cubicBezTo>
                    <a:pt x="101" y="182"/>
                    <a:pt x="98" y="182"/>
                    <a:pt x="95" y="182"/>
                  </a:cubicBezTo>
                  <a:cubicBezTo>
                    <a:pt x="93" y="182"/>
                    <a:pt x="91" y="182"/>
                    <a:pt x="90" y="180"/>
                  </a:cubicBezTo>
                  <a:lnTo>
                    <a:pt x="90" y="180"/>
                  </a:lnTo>
                  <a:cubicBezTo>
                    <a:pt x="94" y="197"/>
                    <a:pt x="73" y="224"/>
                    <a:pt x="84" y="240"/>
                  </a:cubicBezTo>
                  <a:cubicBezTo>
                    <a:pt x="73" y="240"/>
                    <a:pt x="73" y="235"/>
                    <a:pt x="67" y="229"/>
                  </a:cubicBezTo>
                  <a:cubicBezTo>
                    <a:pt x="73" y="224"/>
                    <a:pt x="78" y="218"/>
                    <a:pt x="78" y="212"/>
                  </a:cubicBezTo>
                  <a:lnTo>
                    <a:pt x="78" y="212"/>
                  </a:lnTo>
                  <a:cubicBezTo>
                    <a:pt x="74" y="216"/>
                    <a:pt x="71" y="220"/>
                    <a:pt x="67" y="220"/>
                  </a:cubicBezTo>
                  <a:cubicBezTo>
                    <a:pt x="65" y="220"/>
                    <a:pt x="63" y="220"/>
                    <a:pt x="62" y="218"/>
                  </a:cubicBezTo>
                  <a:lnTo>
                    <a:pt x="62" y="218"/>
                  </a:lnTo>
                  <a:cubicBezTo>
                    <a:pt x="67" y="235"/>
                    <a:pt x="62" y="257"/>
                    <a:pt x="67" y="268"/>
                  </a:cubicBezTo>
                  <a:cubicBezTo>
                    <a:pt x="63" y="272"/>
                    <a:pt x="59" y="276"/>
                    <a:pt x="55" y="276"/>
                  </a:cubicBezTo>
                  <a:cubicBezTo>
                    <a:pt x="54" y="276"/>
                    <a:pt x="52" y="276"/>
                    <a:pt x="50" y="274"/>
                  </a:cubicBezTo>
                  <a:lnTo>
                    <a:pt x="50" y="274"/>
                  </a:lnTo>
                  <a:cubicBezTo>
                    <a:pt x="48" y="284"/>
                    <a:pt x="51" y="286"/>
                    <a:pt x="55" y="286"/>
                  </a:cubicBezTo>
                  <a:cubicBezTo>
                    <a:pt x="59" y="286"/>
                    <a:pt x="63" y="284"/>
                    <a:pt x="66" y="284"/>
                  </a:cubicBezTo>
                  <a:cubicBezTo>
                    <a:pt x="70" y="284"/>
                    <a:pt x="71" y="287"/>
                    <a:pt x="67" y="296"/>
                  </a:cubicBezTo>
                  <a:cubicBezTo>
                    <a:pt x="65" y="300"/>
                    <a:pt x="63" y="301"/>
                    <a:pt x="62" y="301"/>
                  </a:cubicBezTo>
                  <a:cubicBezTo>
                    <a:pt x="59" y="301"/>
                    <a:pt x="59" y="294"/>
                    <a:pt x="56" y="294"/>
                  </a:cubicBezTo>
                  <a:cubicBezTo>
                    <a:pt x="55" y="294"/>
                    <a:pt x="53" y="296"/>
                    <a:pt x="50" y="302"/>
                  </a:cubicBezTo>
                  <a:lnTo>
                    <a:pt x="50" y="296"/>
                  </a:lnTo>
                  <a:lnTo>
                    <a:pt x="50" y="296"/>
                  </a:lnTo>
                  <a:cubicBezTo>
                    <a:pt x="28" y="308"/>
                    <a:pt x="67" y="313"/>
                    <a:pt x="62" y="330"/>
                  </a:cubicBezTo>
                  <a:cubicBezTo>
                    <a:pt x="53" y="330"/>
                    <a:pt x="54" y="321"/>
                    <a:pt x="51" y="321"/>
                  </a:cubicBezTo>
                  <a:cubicBezTo>
                    <a:pt x="49" y="321"/>
                    <a:pt x="48" y="322"/>
                    <a:pt x="45" y="325"/>
                  </a:cubicBezTo>
                  <a:cubicBezTo>
                    <a:pt x="45" y="341"/>
                    <a:pt x="62" y="353"/>
                    <a:pt x="56" y="364"/>
                  </a:cubicBezTo>
                  <a:lnTo>
                    <a:pt x="50" y="364"/>
                  </a:lnTo>
                  <a:cubicBezTo>
                    <a:pt x="50" y="375"/>
                    <a:pt x="50" y="392"/>
                    <a:pt x="50" y="403"/>
                  </a:cubicBezTo>
                  <a:cubicBezTo>
                    <a:pt x="50" y="420"/>
                    <a:pt x="56" y="409"/>
                    <a:pt x="50" y="425"/>
                  </a:cubicBezTo>
                  <a:lnTo>
                    <a:pt x="56" y="425"/>
                  </a:lnTo>
                  <a:cubicBezTo>
                    <a:pt x="62" y="420"/>
                    <a:pt x="62" y="403"/>
                    <a:pt x="56" y="397"/>
                  </a:cubicBezTo>
                  <a:lnTo>
                    <a:pt x="56" y="397"/>
                  </a:lnTo>
                  <a:cubicBezTo>
                    <a:pt x="57" y="398"/>
                    <a:pt x="59" y="398"/>
                    <a:pt x="60" y="398"/>
                  </a:cubicBezTo>
                  <a:cubicBezTo>
                    <a:pt x="67" y="398"/>
                    <a:pt x="73" y="385"/>
                    <a:pt x="80" y="385"/>
                  </a:cubicBezTo>
                  <a:cubicBezTo>
                    <a:pt x="82" y="385"/>
                    <a:pt x="83" y="385"/>
                    <a:pt x="84" y="386"/>
                  </a:cubicBezTo>
                  <a:lnTo>
                    <a:pt x="78" y="381"/>
                  </a:lnTo>
                  <a:cubicBezTo>
                    <a:pt x="95" y="358"/>
                    <a:pt x="101" y="330"/>
                    <a:pt x="112" y="308"/>
                  </a:cubicBezTo>
                  <a:cubicBezTo>
                    <a:pt x="106" y="291"/>
                    <a:pt x="129" y="285"/>
                    <a:pt x="129" y="263"/>
                  </a:cubicBezTo>
                  <a:cubicBezTo>
                    <a:pt x="119" y="258"/>
                    <a:pt x="127" y="257"/>
                    <a:pt x="133" y="249"/>
                  </a:cubicBezTo>
                  <a:lnTo>
                    <a:pt x="133" y="249"/>
                  </a:lnTo>
                  <a:cubicBezTo>
                    <a:pt x="133" y="250"/>
                    <a:pt x="134" y="250"/>
                    <a:pt x="136" y="250"/>
                  </a:cubicBezTo>
                  <a:cubicBezTo>
                    <a:pt x="139" y="250"/>
                    <a:pt x="143" y="249"/>
                    <a:pt x="146" y="246"/>
                  </a:cubicBezTo>
                  <a:cubicBezTo>
                    <a:pt x="146" y="240"/>
                    <a:pt x="146" y="240"/>
                    <a:pt x="146" y="235"/>
                  </a:cubicBezTo>
                  <a:cubicBezTo>
                    <a:pt x="151" y="235"/>
                    <a:pt x="174" y="229"/>
                    <a:pt x="168" y="218"/>
                  </a:cubicBezTo>
                  <a:cubicBezTo>
                    <a:pt x="171" y="216"/>
                    <a:pt x="173" y="216"/>
                    <a:pt x="174" y="216"/>
                  </a:cubicBezTo>
                  <a:lnTo>
                    <a:pt x="174" y="216"/>
                  </a:lnTo>
                  <a:cubicBezTo>
                    <a:pt x="176" y="216"/>
                    <a:pt x="174" y="220"/>
                    <a:pt x="174" y="224"/>
                  </a:cubicBezTo>
                  <a:cubicBezTo>
                    <a:pt x="178" y="224"/>
                    <a:pt x="175" y="217"/>
                    <a:pt x="177" y="217"/>
                  </a:cubicBezTo>
                  <a:lnTo>
                    <a:pt x="177" y="217"/>
                  </a:lnTo>
                  <a:cubicBezTo>
                    <a:pt x="177" y="217"/>
                    <a:pt x="178" y="217"/>
                    <a:pt x="179" y="218"/>
                  </a:cubicBezTo>
                  <a:cubicBezTo>
                    <a:pt x="190" y="207"/>
                    <a:pt x="196" y="201"/>
                    <a:pt x="207" y="196"/>
                  </a:cubicBezTo>
                  <a:cubicBezTo>
                    <a:pt x="202" y="184"/>
                    <a:pt x="218" y="184"/>
                    <a:pt x="218" y="173"/>
                  </a:cubicBezTo>
                  <a:cubicBezTo>
                    <a:pt x="218" y="175"/>
                    <a:pt x="220" y="176"/>
                    <a:pt x="222" y="176"/>
                  </a:cubicBezTo>
                  <a:cubicBezTo>
                    <a:pt x="225" y="176"/>
                    <a:pt x="232" y="173"/>
                    <a:pt x="235" y="173"/>
                  </a:cubicBezTo>
                  <a:lnTo>
                    <a:pt x="235" y="162"/>
                  </a:lnTo>
                  <a:cubicBezTo>
                    <a:pt x="235" y="156"/>
                    <a:pt x="238" y="156"/>
                    <a:pt x="242" y="156"/>
                  </a:cubicBezTo>
                  <a:cubicBezTo>
                    <a:pt x="245" y="156"/>
                    <a:pt x="249" y="156"/>
                    <a:pt x="252" y="151"/>
                  </a:cubicBezTo>
                  <a:cubicBezTo>
                    <a:pt x="256" y="147"/>
                    <a:pt x="268" y="143"/>
                    <a:pt x="277" y="143"/>
                  </a:cubicBezTo>
                  <a:cubicBezTo>
                    <a:pt x="281" y="143"/>
                    <a:pt x="284" y="144"/>
                    <a:pt x="286" y="145"/>
                  </a:cubicBezTo>
                  <a:cubicBezTo>
                    <a:pt x="312" y="122"/>
                    <a:pt x="338" y="117"/>
                    <a:pt x="365" y="117"/>
                  </a:cubicBezTo>
                  <a:cubicBezTo>
                    <a:pt x="387" y="117"/>
                    <a:pt x="409" y="120"/>
                    <a:pt x="433" y="120"/>
                  </a:cubicBezTo>
                  <a:cubicBezTo>
                    <a:pt x="443" y="120"/>
                    <a:pt x="454" y="119"/>
                    <a:pt x="465" y="117"/>
                  </a:cubicBezTo>
                  <a:cubicBezTo>
                    <a:pt x="470" y="112"/>
                    <a:pt x="465" y="112"/>
                    <a:pt x="465" y="106"/>
                  </a:cubicBezTo>
                  <a:cubicBezTo>
                    <a:pt x="466" y="106"/>
                    <a:pt x="467" y="105"/>
                    <a:pt x="468" y="105"/>
                  </a:cubicBezTo>
                  <a:lnTo>
                    <a:pt x="468" y="105"/>
                  </a:lnTo>
                  <a:cubicBezTo>
                    <a:pt x="468" y="106"/>
                    <a:pt x="469" y="106"/>
                    <a:pt x="470" y="106"/>
                  </a:cubicBezTo>
                  <a:lnTo>
                    <a:pt x="473" y="104"/>
                  </a:lnTo>
                  <a:lnTo>
                    <a:pt x="473" y="104"/>
                  </a:lnTo>
                  <a:cubicBezTo>
                    <a:pt x="472" y="104"/>
                    <a:pt x="470" y="104"/>
                    <a:pt x="468" y="105"/>
                  </a:cubicBezTo>
                  <a:lnTo>
                    <a:pt x="468" y="105"/>
                  </a:lnTo>
                  <a:cubicBezTo>
                    <a:pt x="467" y="103"/>
                    <a:pt x="469" y="100"/>
                    <a:pt x="465" y="100"/>
                  </a:cubicBezTo>
                  <a:cubicBezTo>
                    <a:pt x="465" y="100"/>
                    <a:pt x="459" y="106"/>
                    <a:pt x="454" y="106"/>
                  </a:cubicBezTo>
                  <a:cubicBezTo>
                    <a:pt x="458" y="102"/>
                    <a:pt x="463" y="93"/>
                    <a:pt x="467" y="93"/>
                  </a:cubicBezTo>
                  <a:cubicBezTo>
                    <a:pt x="468" y="93"/>
                    <a:pt x="469" y="94"/>
                    <a:pt x="470" y="95"/>
                  </a:cubicBezTo>
                  <a:cubicBezTo>
                    <a:pt x="472" y="97"/>
                    <a:pt x="474" y="97"/>
                    <a:pt x="475" y="97"/>
                  </a:cubicBezTo>
                  <a:cubicBezTo>
                    <a:pt x="477" y="97"/>
                    <a:pt x="478" y="95"/>
                    <a:pt x="482" y="95"/>
                  </a:cubicBezTo>
                  <a:cubicBezTo>
                    <a:pt x="484" y="98"/>
                    <a:pt x="486" y="98"/>
                    <a:pt x="487" y="98"/>
                  </a:cubicBezTo>
                  <a:cubicBezTo>
                    <a:pt x="487" y="98"/>
                    <a:pt x="487" y="98"/>
                    <a:pt x="487" y="100"/>
                  </a:cubicBezTo>
                  <a:lnTo>
                    <a:pt x="510" y="106"/>
                  </a:lnTo>
                  <a:cubicBezTo>
                    <a:pt x="513" y="103"/>
                    <a:pt x="517" y="101"/>
                    <a:pt x="520" y="101"/>
                  </a:cubicBezTo>
                  <a:cubicBezTo>
                    <a:pt x="527" y="101"/>
                    <a:pt x="532" y="108"/>
                    <a:pt x="532" y="112"/>
                  </a:cubicBezTo>
                  <a:cubicBezTo>
                    <a:pt x="532" y="114"/>
                    <a:pt x="529" y="114"/>
                    <a:pt x="526" y="114"/>
                  </a:cubicBezTo>
                  <a:cubicBezTo>
                    <a:pt x="522" y="114"/>
                    <a:pt x="518" y="114"/>
                    <a:pt x="515" y="117"/>
                  </a:cubicBezTo>
                  <a:lnTo>
                    <a:pt x="521" y="128"/>
                  </a:lnTo>
                  <a:lnTo>
                    <a:pt x="521" y="117"/>
                  </a:lnTo>
                  <a:lnTo>
                    <a:pt x="532" y="123"/>
                  </a:lnTo>
                  <a:lnTo>
                    <a:pt x="543" y="123"/>
                  </a:lnTo>
                  <a:cubicBezTo>
                    <a:pt x="538" y="128"/>
                    <a:pt x="543" y="128"/>
                    <a:pt x="543" y="134"/>
                  </a:cubicBezTo>
                  <a:cubicBezTo>
                    <a:pt x="549" y="140"/>
                    <a:pt x="554" y="140"/>
                    <a:pt x="559" y="140"/>
                  </a:cubicBezTo>
                  <a:cubicBezTo>
                    <a:pt x="563" y="140"/>
                    <a:pt x="566" y="140"/>
                    <a:pt x="566" y="145"/>
                  </a:cubicBezTo>
                  <a:cubicBezTo>
                    <a:pt x="566" y="145"/>
                    <a:pt x="571" y="143"/>
                    <a:pt x="574" y="143"/>
                  </a:cubicBezTo>
                  <a:cubicBezTo>
                    <a:pt x="576" y="143"/>
                    <a:pt x="577" y="143"/>
                    <a:pt x="577" y="145"/>
                  </a:cubicBezTo>
                  <a:cubicBezTo>
                    <a:pt x="577" y="151"/>
                    <a:pt x="577" y="151"/>
                    <a:pt x="571" y="151"/>
                  </a:cubicBezTo>
                  <a:lnTo>
                    <a:pt x="583" y="151"/>
                  </a:lnTo>
                  <a:cubicBezTo>
                    <a:pt x="571" y="168"/>
                    <a:pt x="583" y="168"/>
                    <a:pt x="583" y="184"/>
                  </a:cubicBezTo>
                  <a:lnTo>
                    <a:pt x="577" y="184"/>
                  </a:lnTo>
                  <a:cubicBezTo>
                    <a:pt x="583" y="184"/>
                    <a:pt x="588" y="190"/>
                    <a:pt x="588" y="201"/>
                  </a:cubicBezTo>
                  <a:lnTo>
                    <a:pt x="583" y="201"/>
                  </a:lnTo>
                  <a:cubicBezTo>
                    <a:pt x="580" y="207"/>
                    <a:pt x="584" y="207"/>
                    <a:pt x="589" y="207"/>
                  </a:cubicBezTo>
                  <a:cubicBezTo>
                    <a:pt x="594" y="207"/>
                    <a:pt x="599" y="207"/>
                    <a:pt x="599" y="212"/>
                  </a:cubicBezTo>
                  <a:cubicBezTo>
                    <a:pt x="605" y="212"/>
                    <a:pt x="610" y="207"/>
                    <a:pt x="616" y="201"/>
                  </a:cubicBezTo>
                  <a:lnTo>
                    <a:pt x="616" y="201"/>
                  </a:lnTo>
                  <a:cubicBezTo>
                    <a:pt x="611" y="207"/>
                    <a:pt x="611" y="218"/>
                    <a:pt x="616" y="218"/>
                  </a:cubicBezTo>
                  <a:cubicBezTo>
                    <a:pt x="619" y="224"/>
                    <a:pt x="619" y="225"/>
                    <a:pt x="618" y="225"/>
                  </a:cubicBezTo>
                  <a:cubicBezTo>
                    <a:pt x="618" y="225"/>
                    <a:pt x="616" y="224"/>
                    <a:pt x="616" y="224"/>
                  </a:cubicBezTo>
                  <a:lnTo>
                    <a:pt x="616" y="224"/>
                  </a:lnTo>
                  <a:lnTo>
                    <a:pt x="622" y="229"/>
                  </a:lnTo>
                  <a:cubicBezTo>
                    <a:pt x="622" y="235"/>
                    <a:pt x="619" y="236"/>
                    <a:pt x="615" y="236"/>
                  </a:cubicBezTo>
                  <a:cubicBezTo>
                    <a:pt x="612" y="236"/>
                    <a:pt x="608" y="235"/>
                    <a:pt x="605" y="235"/>
                  </a:cubicBezTo>
                  <a:lnTo>
                    <a:pt x="605" y="235"/>
                  </a:lnTo>
                  <a:cubicBezTo>
                    <a:pt x="616" y="240"/>
                    <a:pt x="611" y="246"/>
                    <a:pt x="605" y="257"/>
                  </a:cubicBezTo>
                  <a:lnTo>
                    <a:pt x="605" y="252"/>
                  </a:lnTo>
                  <a:lnTo>
                    <a:pt x="599" y="263"/>
                  </a:lnTo>
                  <a:cubicBezTo>
                    <a:pt x="605" y="274"/>
                    <a:pt x="611" y="285"/>
                    <a:pt x="605" y="291"/>
                  </a:cubicBezTo>
                  <a:lnTo>
                    <a:pt x="594" y="285"/>
                  </a:lnTo>
                  <a:lnTo>
                    <a:pt x="594" y="285"/>
                  </a:lnTo>
                  <a:cubicBezTo>
                    <a:pt x="588" y="291"/>
                    <a:pt x="599" y="291"/>
                    <a:pt x="599" y="291"/>
                  </a:cubicBezTo>
                  <a:cubicBezTo>
                    <a:pt x="605" y="302"/>
                    <a:pt x="594" y="302"/>
                    <a:pt x="588" y="308"/>
                  </a:cubicBezTo>
                  <a:cubicBezTo>
                    <a:pt x="599" y="325"/>
                    <a:pt x="566" y="336"/>
                    <a:pt x="577" y="358"/>
                  </a:cubicBezTo>
                  <a:lnTo>
                    <a:pt x="571" y="358"/>
                  </a:lnTo>
                  <a:cubicBezTo>
                    <a:pt x="583" y="381"/>
                    <a:pt x="554" y="397"/>
                    <a:pt x="566" y="420"/>
                  </a:cubicBezTo>
                  <a:cubicBezTo>
                    <a:pt x="538" y="437"/>
                    <a:pt x="583" y="442"/>
                    <a:pt x="554" y="459"/>
                  </a:cubicBezTo>
                  <a:cubicBezTo>
                    <a:pt x="526" y="532"/>
                    <a:pt x="476" y="610"/>
                    <a:pt x="454" y="683"/>
                  </a:cubicBezTo>
                  <a:cubicBezTo>
                    <a:pt x="392" y="789"/>
                    <a:pt x="336" y="901"/>
                    <a:pt x="269" y="1002"/>
                  </a:cubicBezTo>
                  <a:cubicBezTo>
                    <a:pt x="263" y="1013"/>
                    <a:pt x="280" y="1013"/>
                    <a:pt x="274" y="1025"/>
                  </a:cubicBezTo>
                  <a:cubicBezTo>
                    <a:pt x="274" y="1029"/>
                    <a:pt x="272" y="1032"/>
                    <a:pt x="268" y="1032"/>
                  </a:cubicBezTo>
                  <a:cubicBezTo>
                    <a:pt x="267" y="1032"/>
                    <a:pt x="265" y="1032"/>
                    <a:pt x="263" y="1030"/>
                  </a:cubicBezTo>
                  <a:cubicBezTo>
                    <a:pt x="263" y="1025"/>
                    <a:pt x="258" y="1025"/>
                    <a:pt x="258" y="1019"/>
                  </a:cubicBezTo>
                  <a:cubicBezTo>
                    <a:pt x="252" y="1030"/>
                    <a:pt x="252" y="1030"/>
                    <a:pt x="241" y="1041"/>
                  </a:cubicBezTo>
                  <a:cubicBezTo>
                    <a:pt x="235" y="1053"/>
                    <a:pt x="224" y="1064"/>
                    <a:pt x="218" y="1075"/>
                  </a:cubicBezTo>
                  <a:lnTo>
                    <a:pt x="241" y="1064"/>
                  </a:lnTo>
                  <a:lnTo>
                    <a:pt x="241" y="1064"/>
                  </a:lnTo>
                  <a:cubicBezTo>
                    <a:pt x="235" y="1069"/>
                    <a:pt x="230" y="1081"/>
                    <a:pt x="224" y="1086"/>
                  </a:cubicBezTo>
                  <a:cubicBezTo>
                    <a:pt x="220" y="1086"/>
                    <a:pt x="214" y="1089"/>
                    <a:pt x="210" y="1089"/>
                  </a:cubicBezTo>
                  <a:cubicBezTo>
                    <a:pt x="209" y="1089"/>
                    <a:pt x="207" y="1088"/>
                    <a:pt x="207" y="1086"/>
                  </a:cubicBezTo>
                  <a:cubicBezTo>
                    <a:pt x="196" y="1131"/>
                    <a:pt x="174" y="1120"/>
                    <a:pt x="157" y="1159"/>
                  </a:cubicBezTo>
                  <a:cubicBezTo>
                    <a:pt x="168" y="1159"/>
                    <a:pt x="162" y="1198"/>
                    <a:pt x="168" y="1209"/>
                  </a:cubicBezTo>
                  <a:lnTo>
                    <a:pt x="151" y="1221"/>
                  </a:lnTo>
                  <a:cubicBezTo>
                    <a:pt x="154" y="1216"/>
                    <a:pt x="154" y="1215"/>
                    <a:pt x="152" y="1215"/>
                  </a:cubicBezTo>
                  <a:cubicBezTo>
                    <a:pt x="149" y="1215"/>
                    <a:pt x="142" y="1219"/>
                    <a:pt x="139" y="1219"/>
                  </a:cubicBezTo>
                  <a:cubicBezTo>
                    <a:pt x="138" y="1219"/>
                    <a:pt x="139" y="1217"/>
                    <a:pt x="145" y="1210"/>
                  </a:cubicBezTo>
                  <a:lnTo>
                    <a:pt x="145" y="1210"/>
                  </a:lnTo>
                  <a:cubicBezTo>
                    <a:pt x="123" y="1232"/>
                    <a:pt x="123" y="1243"/>
                    <a:pt x="101" y="1265"/>
                  </a:cubicBezTo>
                  <a:cubicBezTo>
                    <a:pt x="109" y="1257"/>
                    <a:pt x="117" y="1252"/>
                    <a:pt x="121" y="1252"/>
                  </a:cubicBezTo>
                  <a:cubicBezTo>
                    <a:pt x="122" y="1252"/>
                    <a:pt x="123" y="1253"/>
                    <a:pt x="123" y="1254"/>
                  </a:cubicBezTo>
                  <a:cubicBezTo>
                    <a:pt x="112" y="1265"/>
                    <a:pt x="90" y="1277"/>
                    <a:pt x="78" y="1293"/>
                  </a:cubicBezTo>
                  <a:cubicBezTo>
                    <a:pt x="78" y="1288"/>
                    <a:pt x="78" y="1288"/>
                    <a:pt x="78" y="1288"/>
                  </a:cubicBezTo>
                  <a:cubicBezTo>
                    <a:pt x="56" y="1305"/>
                    <a:pt x="73" y="1299"/>
                    <a:pt x="67" y="1305"/>
                  </a:cubicBezTo>
                  <a:cubicBezTo>
                    <a:pt x="50" y="1316"/>
                    <a:pt x="28" y="1338"/>
                    <a:pt x="17" y="1349"/>
                  </a:cubicBezTo>
                  <a:cubicBezTo>
                    <a:pt x="17" y="1349"/>
                    <a:pt x="17" y="1355"/>
                    <a:pt x="11" y="1361"/>
                  </a:cubicBezTo>
                  <a:cubicBezTo>
                    <a:pt x="17" y="1361"/>
                    <a:pt x="22" y="1361"/>
                    <a:pt x="39" y="1349"/>
                  </a:cubicBezTo>
                  <a:cubicBezTo>
                    <a:pt x="34" y="1344"/>
                    <a:pt x="67" y="1333"/>
                    <a:pt x="78" y="1327"/>
                  </a:cubicBezTo>
                  <a:lnTo>
                    <a:pt x="78" y="1327"/>
                  </a:lnTo>
                  <a:cubicBezTo>
                    <a:pt x="67" y="1333"/>
                    <a:pt x="56" y="1333"/>
                    <a:pt x="50" y="1333"/>
                  </a:cubicBezTo>
                  <a:cubicBezTo>
                    <a:pt x="56" y="1338"/>
                    <a:pt x="50" y="1338"/>
                    <a:pt x="39" y="1344"/>
                  </a:cubicBezTo>
                  <a:cubicBezTo>
                    <a:pt x="39" y="1342"/>
                    <a:pt x="39" y="1341"/>
                    <a:pt x="38" y="1341"/>
                  </a:cubicBezTo>
                  <a:cubicBezTo>
                    <a:pt x="35" y="1341"/>
                    <a:pt x="30" y="1345"/>
                    <a:pt x="22" y="1349"/>
                  </a:cubicBezTo>
                  <a:cubicBezTo>
                    <a:pt x="50" y="1327"/>
                    <a:pt x="62" y="1333"/>
                    <a:pt x="73" y="1316"/>
                  </a:cubicBezTo>
                  <a:cubicBezTo>
                    <a:pt x="73" y="1316"/>
                    <a:pt x="73" y="1321"/>
                    <a:pt x="73" y="1321"/>
                  </a:cubicBezTo>
                  <a:lnTo>
                    <a:pt x="78" y="1321"/>
                  </a:lnTo>
                  <a:cubicBezTo>
                    <a:pt x="84" y="1316"/>
                    <a:pt x="90" y="1316"/>
                    <a:pt x="90" y="1316"/>
                  </a:cubicBezTo>
                  <a:cubicBezTo>
                    <a:pt x="101" y="1310"/>
                    <a:pt x="112" y="1310"/>
                    <a:pt x="134" y="1299"/>
                  </a:cubicBezTo>
                  <a:lnTo>
                    <a:pt x="134" y="1299"/>
                  </a:lnTo>
                  <a:cubicBezTo>
                    <a:pt x="131" y="1300"/>
                    <a:pt x="129" y="1300"/>
                    <a:pt x="128" y="1300"/>
                  </a:cubicBezTo>
                  <a:cubicBezTo>
                    <a:pt x="122" y="1300"/>
                    <a:pt x="151" y="1287"/>
                    <a:pt x="151" y="1282"/>
                  </a:cubicBezTo>
                  <a:cubicBezTo>
                    <a:pt x="154" y="1281"/>
                    <a:pt x="156" y="1281"/>
                    <a:pt x="157" y="1281"/>
                  </a:cubicBezTo>
                  <a:lnTo>
                    <a:pt x="157" y="1281"/>
                  </a:lnTo>
                  <a:cubicBezTo>
                    <a:pt x="160" y="1281"/>
                    <a:pt x="145" y="1290"/>
                    <a:pt x="140" y="1299"/>
                  </a:cubicBezTo>
                  <a:cubicBezTo>
                    <a:pt x="143" y="1298"/>
                    <a:pt x="144" y="1297"/>
                    <a:pt x="145" y="1297"/>
                  </a:cubicBezTo>
                  <a:cubicBezTo>
                    <a:pt x="146" y="1297"/>
                    <a:pt x="147" y="1298"/>
                    <a:pt x="148" y="1298"/>
                  </a:cubicBezTo>
                  <a:cubicBezTo>
                    <a:pt x="150" y="1298"/>
                    <a:pt x="154" y="1296"/>
                    <a:pt x="168" y="1288"/>
                  </a:cubicBezTo>
                  <a:cubicBezTo>
                    <a:pt x="179" y="1288"/>
                    <a:pt x="151" y="1299"/>
                    <a:pt x="151" y="1305"/>
                  </a:cubicBezTo>
                  <a:cubicBezTo>
                    <a:pt x="129" y="1321"/>
                    <a:pt x="118" y="1305"/>
                    <a:pt x="67" y="1344"/>
                  </a:cubicBezTo>
                  <a:cubicBezTo>
                    <a:pt x="56" y="1349"/>
                    <a:pt x="17" y="1366"/>
                    <a:pt x="0" y="1372"/>
                  </a:cubicBezTo>
                  <a:cubicBezTo>
                    <a:pt x="3" y="1372"/>
                    <a:pt x="6" y="1373"/>
                    <a:pt x="12" y="1373"/>
                  </a:cubicBezTo>
                  <a:cubicBezTo>
                    <a:pt x="18" y="1373"/>
                    <a:pt x="28" y="1372"/>
                    <a:pt x="45" y="1366"/>
                  </a:cubicBezTo>
                  <a:lnTo>
                    <a:pt x="78" y="1344"/>
                  </a:lnTo>
                  <a:cubicBezTo>
                    <a:pt x="90" y="1338"/>
                    <a:pt x="112" y="1321"/>
                    <a:pt x="123" y="1321"/>
                  </a:cubicBezTo>
                  <a:lnTo>
                    <a:pt x="123" y="1321"/>
                  </a:lnTo>
                  <a:cubicBezTo>
                    <a:pt x="106" y="1327"/>
                    <a:pt x="106" y="1333"/>
                    <a:pt x="118" y="1333"/>
                  </a:cubicBezTo>
                  <a:cubicBezTo>
                    <a:pt x="118" y="1330"/>
                    <a:pt x="116" y="1330"/>
                    <a:pt x="116" y="1330"/>
                  </a:cubicBezTo>
                  <a:cubicBezTo>
                    <a:pt x="115" y="1330"/>
                    <a:pt x="115" y="1330"/>
                    <a:pt x="118" y="1327"/>
                  </a:cubicBezTo>
                  <a:cubicBezTo>
                    <a:pt x="140" y="1321"/>
                    <a:pt x="162" y="1305"/>
                    <a:pt x="185" y="1293"/>
                  </a:cubicBezTo>
                  <a:cubicBezTo>
                    <a:pt x="174" y="1293"/>
                    <a:pt x="179" y="1288"/>
                    <a:pt x="174" y="1282"/>
                  </a:cubicBezTo>
                  <a:cubicBezTo>
                    <a:pt x="183" y="1275"/>
                    <a:pt x="187" y="1273"/>
                    <a:pt x="188" y="1273"/>
                  </a:cubicBezTo>
                  <a:cubicBezTo>
                    <a:pt x="190" y="1273"/>
                    <a:pt x="190" y="1275"/>
                    <a:pt x="192" y="1276"/>
                  </a:cubicBezTo>
                  <a:lnTo>
                    <a:pt x="192" y="1276"/>
                  </a:lnTo>
                  <a:lnTo>
                    <a:pt x="207" y="1271"/>
                  </a:lnTo>
                  <a:cubicBezTo>
                    <a:pt x="224" y="1271"/>
                    <a:pt x="185" y="1293"/>
                    <a:pt x="196" y="1293"/>
                  </a:cubicBezTo>
                  <a:cubicBezTo>
                    <a:pt x="196" y="1294"/>
                    <a:pt x="197" y="1295"/>
                    <a:pt x="197" y="1295"/>
                  </a:cubicBezTo>
                  <a:cubicBezTo>
                    <a:pt x="201" y="1295"/>
                    <a:pt x="214" y="1287"/>
                    <a:pt x="221" y="1287"/>
                  </a:cubicBezTo>
                  <a:cubicBezTo>
                    <a:pt x="222" y="1287"/>
                    <a:pt x="223" y="1287"/>
                    <a:pt x="224" y="1288"/>
                  </a:cubicBezTo>
                  <a:cubicBezTo>
                    <a:pt x="224" y="1282"/>
                    <a:pt x="224" y="1282"/>
                    <a:pt x="224" y="1282"/>
                  </a:cubicBezTo>
                  <a:lnTo>
                    <a:pt x="230" y="1282"/>
                  </a:lnTo>
                  <a:cubicBezTo>
                    <a:pt x="241" y="1277"/>
                    <a:pt x="252" y="1271"/>
                    <a:pt x="263" y="1265"/>
                  </a:cubicBezTo>
                  <a:cubicBezTo>
                    <a:pt x="263" y="1265"/>
                    <a:pt x="274" y="1260"/>
                    <a:pt x="280" y="1254"/>
                  </a:cubicBezTo>
                  <a:cubicBezTo>
                    <a:pt x="288" y="1250"/>
                    <a:pt x="298" y="1244"/>
                    <a:pt x="304" y="1244"/>
                  </a:cubicBezTo>
                  <a:cubicBezTo>
                    <a:pt x="306" y="1244"/>
                    <a:pt x="308" y="1245"/>
                    <a:pt x="308" y="1249"/>
                  </a:cubicBezTo>
                  <a:cubicBezTo>
                    <a:pt x="312" y="1247"/>
                    <a:pt x="316" y="1246"/>
                    <a:pt x="319" y="1246"/>
                  </a:cubicBezTo>
                  <a:cubicBezTo>
                    <a:pt x="325" y="1246"/>
                    <a:pt x="329" y="1249"/>
                    <a:pt x="325" y="1249"/>
                  </a:cubicBezTo>
                  <a:lnTo>
                    <a:pt x="347" y="1249"/>
                  </a:lnTo>
                  <a:lnTo>
                    <a:pt x="347" y="1260"/>
                  </a:lnTo>
                  <a:cubicBezTo>
                    <a:pt x="370" y="1249"/>
                    <a:pt x="370" y="1243"/>
                    <a:pt x="381" y="1232"/>
                  </a:cubicBezTo>
                  <a:cubicBezTo>
                    <a:pt x="398" y="1232"/>
                    <a:pt x="414" y="1221"/>
                    <a:pt x="420" y="1215"/>
                  </a:cubicBezTo>
                  <a:cubicBezTo>
                    <a:pt x="403" y="1215"/>
                    <a:pt x="403" y="1221"/>
                    <a:pt x="386" y="1221"/>
                  </a:cubicBezTo>
                  <a:cubicBezTo>
                    <a:pt x="386" y="1221"/>
                    <a:pt x="386" y="1226"/>
                    <a:pt x="392" y="1226"/>
                  </a:cubicBezTo>
                  <a:cubicBezTo>
                    <a:pt x="381" y="1226"/>
                    <a:pt x="375" y="1226"/>
                    <a:pt x="375" y="1221"/>
                  </a:cubicBezTo>
                  <a:cubicBezTo>
                    <a:pt x="378" y="1215"/>
                    <a:pt x="388" y="1214"/>
                    <a:pt x="396" y="1214"/>
                  </a:cubicBezTo>
                  <a:cubicBezTo>
                    <a:pt x="402" y="1214"/>
                    <a:pt x="408" y="1214"/>
                    <a:pt x="409" y="1215"/>
                  </a:cubicBezTo>
                  <a:lnTo>
                    <a:pt x="409" y="1215"/>
                  </a:lnTo>
                  <a:cubicBezTo>
                    <a:pt x="414" y="1210"/>
                    <a:pt x="415" y="1209"/>
                    <a:pt x="416" y="1209"/>
                  </a:cubicBezTo>
                  <a:cubicBezTo>
                    <a:pt x="417" y="1209"/>
                    <a:pt x="417" y="1212"/>
                    <a:pt x="420" y="1215"/>
                  </a:cubicBezTo>
                  <a:lnTo>
                    <a:pt x="426" y="1215"/>
                  </a:lnTo>
                  <a:lnTo>
                    <a:pt x="420" y="1209"/>
                  </a:lnTo>
                  <a:cubicBezTo>
                    <a:pt x="431" y="1209"/>
                    <a:pt x="426" y="1204"/>
                    <a:pt x="437" y="1204"/>
                  </a:cubicBezTo>
                  <a:cubicBezTo>
                    <a:pt x="433" y="1204"/>
                    <a:pt x="432" y="1201"/>
                    <a:pt x="433" y="1201"/>
                  </a:cubicBezTo>
                  <a:lnTo>
                    <a:pt x="433" y="1201"/>
                  </a:lnTo>
                  <a:cubicBezTo>
                    <a:pt x="434" y="1201"/>
                    <a:pt x="435" y="1202"/>
                    <a:pt x="437" y="1204"/>
                  </a:cubicBezTo>
                  <a:cubicBezTo>
                    <a:pt x="437" y="1198"/>
                    <a:pt x="442" y="1198"/>
                    <a:pt x="442" y="1198"/>
                  </a:cubicBezTo>
                  <a:lnTo>
                    <a:pt x="442" y="1198"/>
                  </a:lnTo>
                  <a:cubicBezTo>
                    <a:pt x="442" y="1204"/>
                    <a:pt x="442" y="1204"/>
                    <a:pt x="437" y="1204"/>
                  </a:cubicBezTo>
                  <a:lnTo>
                    <a:pt x="442" y="1204"/>
                  </a:lnTo>
                  <a:cubicBezTo>
                    <a:pt x="444" y="1205"/>
                    <a:pt x="445" y="1205"/>
                    <a:pt x="447" y="1205"/>
                  </a:cubicBezTo>
                  <a:cubicBezTo>
                    <a:pt x="454" y="1205"/>
                    <a:pt x="455" y="1193"/>
                    <a:pt x="465" y="1193"/>
                  </a:cubicBezTo>
                  <a:lnTo>
                    <a:pt x="465" y="1193"/>
                  </a:lnTo>
                  <a:cubicBezTo>
                    <a:pt x="465" y="1198"/>
                    <a:pt x="459" y="1198"/>
                    <a:pt x="459" y="1198"/>
                  </a:cubicBezTo>
                  <a:cubicBezTo>
                    <a:pt x="463" y="1198"/>
                    <a:pt x="469" y="1203"/>
                    <a:pt x="473" y="1203"/>
                  </a:cubicBezTo>
                  <a:cubicBezTo>
                    <a:pt x="475" y="1203"/>
                    <a:pt x="476" y="1202"/>
                    <a:pt x="476" y="1198"/>
                  </a:cubicBezTo>
                  <a:lnTo>
                    <a:pt x="482" y="1198"/>
                  </a:lnTo>
                  <a:cubicBezTo>
                    <a:pt x="482" y="1194"/>
                    <a:pt x="484" y="1190"/>
                    <a:pt x="486" y="1190"/>
                  </a:cubicBezTo>
                  <a:cubicBezTo>
                    <a:pt x="487" y="1190"/>
                    <a:pt x="487" y="1191"/>
                    <a:pt x="487" y="1193"/>
                  </a:cubicBezTo>
                  <a:lnTo>
                    <a:pt x="498" y="1187"/>
                  </a:lnTo>
                  <a:cubicBezTo>
                    <a:pt x="504" y="1187"/>
                    <a:pt x="510" y="1187"/>
                    <a:pt x="510" y="1181"/>
                  </a:cubicBezTo>
                  <a:cubicBezTo>
                    <a:pt x="513" y="1181"/>
                    <a:pt x="515" y="1179"/>
                    <a:pt x="515" y="1179"/>
                  </a:cubicBezTo>
                  <a:cubicBezTo>
                    <a:pt x="515" y="1179"/>
                    <a:pt x="515" y="1180"/>
                    <a:pt x="515" y="1181"/>
                  </a:cubicBezTo>
                  <a:lnTo>
                    <a:pt x="510" y="1181"/>
                  </a:lnTo>
                  <a:lnTo>
                    <a:pt x="515" y="1187"/>
                  </a:lnTo>
                  <a:lnTo>
                    <a:pt x="521" y="1187"/>
                  </a:lnTo>
                  <a:cubicBezTo>
                    <a:pt x="523" y="1188"/>
                    <a:pt x="525" y="1188"/>
                    <a:pt x="526" y="1188"/>
                  </a:cubicBezTo>
                  <a:cubicBezTo>
                    <a:pt x="538" y="1188"/>
                    <a:pt x="544" y="1175"/>
                    <a:pt x="559" y="1175"/>
                  </a:cubicBezTo>
                  <a:cubicBezTo>
                    <a:pt x="561" y="1175"/>
                    <a:pt x="563" y="1175"/>
                    <a:pt x="566" y="1176"/>
                  </a:cubicBezTo>
                  <a:cubicBezTo>
                    <a:pt x="566" y="1170"/>
                    <a:pt x="560" y="1170"/>
                    <a:pt x="560" y="1165"/>
                  </a:cubicBezTo>
                  <a:cubicBezTo>
                    <a:pt x="560" y="1159"/>
                    <a:pt x="566" y="1153"/>
                    <a:pt x="571" y="1148"/>
                  </a:cubicBezTo>
                  <a:cubicBezTo>
                    <a:pt x="583" y="1153"/>
                    <a:pt x="611" y="1153"/>
                    <a:pt x="611" y="1165"/>
                  </a:cubicBezTo>
                  <a:cubicBezTo>
                    <a:pt x="627" y="1165"/>
                    <a:pt x="605" y="1159"/>
                    <a:pt x="611" y="1153"/>
                  </a:cubicBezTo>
                  <a:cubicBezTo>
                    <a:pt x="605" y="1153"/>
                    <a:pt x="599" y="1153"/>
                    <a:pt x="599" y="1148"/>
                  </a:cubicBezTo>
                  <a:cubicBezTo>
                    <a:pt x="594" y="1142"/>
                    <a:pt x="605" y="1137"/>
                    <a:pt x="611" y="1137"/>
                  </a:cubicBezTo>
                  <a:lnTo>
                    <a:pt x="611" y="1148"/>
                  </a:lnTo>
                  <a:cubicBezTo>
                    <a:pt x="627" y="1137"/>
                    <a:pt x="616" y="1125"/>
                    <a:pt x="622" y="1114"/>
                  </a:cubicBezTo>
                  <a:cubicBezTo>
                    <a:pt x="639" y="1114"/>
                    <a:pt x="633" y="1125"/>
                    <a:pt x="639" y="1131"/>
                  </a:cubicBezTo>
                  <a:lnTo>
                    <a:pt x="650" y="1125"/>
                  </a:lnTo>
                  <a:lnTo>
                    <a:pt x="650" y="1131"/>
                  </a:lnTo>
                  <a:cubicBezTo>
                    <a:pt x="655" y="1125"/>
                    <a:pt x="655" y="1120"/>
                    <a:pt x="667" y="1120"/>
                  </a:cubicBezTo>
                  <a:cubicBezTo>
                    <a:pt x="664" y="1125"/>
                    <a:pt x="669" y="1125"/>
                    <a:pt x="674" y="1125"/>
                  </a:cubicBezTo>
                  <a:cubicBezTo>
                    <a:pt x="679" y="1125"/>
                    <a:pt x="683" y="1125"/>
                    <a:pt x="678" y="1131"/>
                  </a:cubicBezTo>
                  <a:cubicBezTo>
                    <a:pt x="687" y="1131"/>
                    <a:pt x="685" y="1124"/>
                    <a:pt x="687" y="1124"/>
                  </a:cubicBezTo>
                  <a:cubicBezTo>
                    <a:pt x="687" y="1124"/>
                    <a:pt x="688" y="1124"/>
                    <a:pt x="689" y="1125"/>
                  </a:cubicBezTo>
                  <a:cubicBezTo>
                    <a:pt x="689" y="1124"/>
                    <a:pt x="688" y="1123"/>
                    <a:pt x="687" y="1123"/>
                  </a:cubicBezTo>
                  <a:cubicBezTo>
                    <a:pt x="685" y="1123"/>
                    <a:pt x="681" y="1125"/>
                    <a:pt x="678" y="1125"/>
                  </a:cubicBezTo>
                  <a:cubicBezTo>
                    <a:pt x="672" y="1114"/>
                    <a:pt x="689" y="1114"/>
                    <a:pt x="695" y="1109"/>
                  </a:cubicBezTo>
                  <a:cubicBezTo>
                    <a:pt x="700" y="1114"/>
                    <a:pt x="695" y="1120"/>
                    <a:pt x="706" y="1120"/>
                  </a:cubicBezTo>
                  <a:cubicBezTo>
                    <a:pt x="706" y="1116"/>
                    <a:pt x="709" y="1112"/>
                    <a:pt x="712" y="1112"/>
                  </a:cubicBezTo>
                  <a:cubicBezTo>
                    <a:pt x="714" y="1112"/>
                    <a:pt x="715" y="1113"/>
                    <a:pt x="717" y="1114"/>
                  </a:cubicBezTo>
                  <a:cubicBezTo>
                    <a:pt x="714" y="1109"/>
                    <a:pt x="716" y="1107"/>
                    <a:pt x="718" y="1107"/>
                  </a:cubicBezTo>
                  <a:cubicBezTo>
                    <a:pt x="721" y="1107"/>
                    <a:pt x="725" y="1109"/>
                    <a:pt x="728" y="1109"/>
                  </a:cubicBezTo>
                  <a:lnTo>
                    <a:pt x="728" y="1109"/>
                  </a:lnTo>
                  <a:cubicBezTo>
                    <a:pt x="722" y="1109"/>
                    <a:pt x="711" y="1103"/>
                    <a:pt x="717" y="1097"/>
                  </a:cubicBezTo>
                  <a:cubicBezTo>
                    <a:pt x="717" y="1092"/>
                    <a:pt x="723" y="1092"/>
                    <a:pt x="734" y="1086"/>
                  </a:cubicBezTo>
                  <a:lnTo>
                    <a:pt x="723" y="1086"/>
                  </a:lnTo>
                  <a:cubicBezTo>
                    <a:pt x="724" y="1083"/>
                    <a:pt x="726" y="1082"/>
                    <a:pt x="728" y="1082"/>
                  </a:cubicBezTo>
                  <a:cubicBezTo>
                    <a:pt x="732" y="1082"/>
                    <a:pt x="737" y="1085"/>
                    <a:pt x="741" y="1085"/>
                  </a:cubicBezTo>
                  <a:cubicBezTo>
                    <a:pt x="744" y="1085"/>
                    <a:pt x="747" y="1084"/>
                    <a:pt x="751" y="1081"/>
                  </a:cubicBezTo>
                  <a:lnTo>
                    <a:pt x="751" y="1081"/>
                  </a:lnTo>
                  <a:cubicBezTo>
                    <a:pt x="745" y="1086"/>
                    <a:pt x="745" y="1086"/>
                    <a:pt x="739" y="1097"/>
                  </a:cubicBezTo>
                  <a:cubicBezTo>
                    <a:pt x="745" y="1092"/>
                    <a:pt x="756" y="1081"/>
                    <a:pt x="762" y="1075"/>
                  </a:cubicBezTo>
                  <a:lnTo>
                    <a:pt x="773" y="1081"/>
                  </a:lnTo>
                  <a:cubicBezTo>
                    <a:pt x="773" y="1075"/>
                    <a:pt x="784" y="1081"/>
                    <a:pt x="784" y="1069"/>
                  </a:cubicBezTo>
                  <a:lnTo>
                    <a:pt x="784" y="1069"/>
                  </a:lnTo>
                  <a:cubicBezTo>
                    <a:pt x="795" y="1075"/>
                    <a:pt x="779" y="1086"/>
                    <a:pt x="779" y="1092"/>
                  </a:cubicBezTo>
                  <a:cubicBezTo>
                    <a:pt x="793" y="1092"/>
                    <a:pt x="787" y="1079"/>
                    <a:pt x="795" y="1079"/>
                  </a:cubicBezTo>
                  <a:cubicBezTo>
                    <a:pt x="797" y="1079"/>
                    <a:pt x="799" y="1080"/>
                    <a:pt x="801" y="1081"/>
                  </a:cubicBezTo>
                  <a:lnTo>
                    <a:pt x="801" y="1086"/>
                  </a:lnTo>
                  <a:cubicBezTo>
                    <a:pt x="807" y="1086"/>
                    <a:pt x="812" y="1081"/>
                    <a:pt x="818" y="1081"/>
                  </a:cubicBezTo>
                  <a:lnTo>
                    <a:pt x="812" y="1081"/>
                  </a:lnTo>
                  <a:cubicBezTo>
                    <a:pt x="807" y="1069"/>
                    <a:pt x="829" y="1064"/>
                    <a:pt x="823" y="1053"/>
                  </a:cubicBezTo>
                  <a:lnTo>
                    <a:pt x="812" y="1053"/>
                  </a:lnTo>
                  <a:cubicBezTo>
                    <a:pt x="823" y="1047"/>
                    <a:pt x="829" y="1036"/>
                    <a:pt x="835" y="1036"/>
                  </a:cubicBezTo>
                  <a:cubicBezTo>
                    <a:pt x="846" y="1041"/>
                    <a:pt x="835" y="1047"/>
                    <a:pt x="835" y="1053"/>
                  </a:cubicBezTo>
                  <a:cubicBezTo>
                    <a:pt x="846" y="1053"/>
                    <a:pt x="835" y="1036"/>
                    <a:pt x="846" y="1030"/>
                  </a:cubicBezTo>
                  <a:cubicBezTo>
                    <a:pt x="840" y="1030"/>
                    <a:pt x="840" y="1025"/>
                    <a:pt x="840" y="1019"/>
                  </a:cubicBezTo>
                  <a:cubicBezTo>
                    <a:pt x="835" y="1019"/>
                    <a:pt x="823" y="1025"/>
                    <a:pt x="823" y="1030"/>
                  </a:cubicBezTo>
                  <a:lnTo>
                    <a:pt x="829" y="1030"/>
                  </a:lnTo>
                  <a:cubicBezTo>
                    <a:pt x="829" y="1036"/>
                    <a:pt x="823" y="1036"/>
                    <a:pt x="823" y="1041"/>
                  </a:cubicBezTo>
                  <a:cubicBezTo>
                    <a:pt x="818" y="1041"/>
                    <a:pt x="818" y="1036"/>
                    <a:pt x="818" y="1030"/>
                  </a:cubicBezTo>
                  <a:cubicBezTo>
                    <a:pt x="801" y="1036"/>
                    <a:pt x="818" y="1047"/>
                    <a:pt x="807" y="1053"/>
                  </a:cubicBezTo>
                  <a:lnTo>
                    <a:pt x="801" y="1047"/>
                  </a:lnTo>
                  <a:cubicBezTo>
                    <a:pt x="799" y="1049"/>
                    <a:pt x="797" y="1051"/>
                    <a:pt x="795" y="1053"/>
                  </a:cubicBezTo>
                  <a:lnTo>
                    <a:pt x="795" y="1053"/>
                  </a:lnTo>
                  <a:cubicBezTo>
                    <a:pt x="795" y="1053"/>
                    <a:pt x="795" y="1053"/>
                    <a:pt x="795" y="1053"/>
                  </a:cubicBezTo>
                  <a:cubicBezTo>
                    <a:pt x="784" y="1053"/>
                    <a:pt x="795" y="1041"/>
                    <a:pt x="795" y="1036"/>
                  </a:cubicBezTo>
                  <a:lnTo>
                    <a:pt x="795" y="1036"/>
                  </a:lnTo>
                  <a:lnTo>
                    <a:pt x="779" y="1053"/>
                  </a:lnTo>
                  <a:cubicBezTo>
                    <a:pt x="775" y="1053"/>
                    <a:pt x="769" y="1048"/>
                    <a:pt x="765" y="1048"/>
                  </a:cubicBezTo>
                  <a:cubicBezTo>
                    <a:pt x="763" y="1048"/>
                    <a:pt x="762" y="1049"/>
                    <a:pt x="762" y="1053"/>
                  </a:cubicBezTo>
                  <a:cubicBezTo>
                    <a:pt x="756" y="1058"/>
                    <a:pt x="762" y="1064"/>
                    <a:pt x="751" y="1064"/>
                  </a:cubicBezTo>
                  <a:cubicBezTo>
                    <a:pt x="751" y="1064"/>
                    <a:pt x="751" y="1058"/>
                    <a:pt x="751" y="1058"/>
                  </a:cubicBezTo>
                  <a:cubicBezTo>
                    <a:pt x="745" y="1058"/>
                    <a:pt x="745" y="1064"/>
                    <a:pt x="745" y="1069"/>
                  </a:cubicBezTo>
                  <a:cubicBezTo>
                    <a:pt x="734" y="1069"/>
                    <a:pt x="745" y="1058"/>
                    <a:pt x="739" y="1058"/>
                  </a:cubicBezTo>
                  <a:lnTo>
                    <a:pt x="739" y="1058"/>
                  </a:lnTo>
                  <a:cubicBezTo>
                    <a:pt x="737" y="1062"/>
                    <a:pt x="734" y="1063"/>
                    <a:pt x="731" y="1063"/>
                  </a:cubicBezTo>
                  <a:cubicBezTo>
                    <a:pt x="728" y="1063"/>
                    <a:pt x="725" y="1062"/>
                    <a:pt x="721" y="1062"/>
                  </a:cubicBezTo>
                  <a:cubicBezTo>
                    <a:pt x="720" y="1062"/>
                    <a:pt x="718" y="1063"/>
                    <a:pt x="717" y="1064"/>
                  </a:cubicBezTo>
                  <a:cubicBezTo>
                    <a:pt x="723" y="1075"/>
                    <a:pt x="695" y="1092"/>
                    <a:pt x="711" y="1092"/>
                  </a:cubicBezTo>
                  <a:lnTo>
                    <a:pt x="700" y="1109"/>
                  </a:lnTo>
                  <a:cubicBezTo>
                    <a:pt x="689" y="1103"/>
                    <a:pt x="706" y="1086"/>
                    <a:pt x="695" y="1081"/>
                  </a:cubicBezTo>
                  <a:lnTo>
                    <a:pt x="711" y="1075"/>
                  </a:lnTo>
                  <a:cubicBezTo>
                    <a:pt x="709" y="1073"/>
                    <a:pt x="707" y="1072"/>
                    <a:pt x="705" y="1072"/>
                  </a:cubicBezTo>
                  <a:cubicBezTo>
                    <a:pt x="697" y="1072"/>
                    <a:pt x="687" y="1083"/>
                    <a:pt x="678" y="1083"/>
                  </a:cubicBezTo>
                  <a:cubicBezTo>
                    <a:pt x="676" y="1083"/>
                    <a:pt x="674" y="1083"/>
                    <a:pt x="672" y="1081"/>
                  </a:cubicBezTo>
                  <a:cubicBezTo>
                    <a:pt x="665" y="1081"/>
                    <a:pt x="665" y="1083"/>
                    <a:pt x="660" y="1083"/>
                  </a:cubicBezTo>
                  <a:cubicBezTo>
                    <a:pt x="658" y="1083"/>
                    <a:pt x="655" y="1082"/>
                    <a:pt x="650" y="1081"/>
                  </a:cubicBezTo>
                  <a:lnTo>
                    <a:pt x="650" y="1081"/>
                  </a:lnTo>
                  <a:lnTo>
                    <a:pt x="655" y="1092"/>
                  </a:lnTo>
                  <a:cubicBezTo>
                    <a:pt x="650" y="1092"/>
                    <a:pt x="644" y="1086"/>
                    <a:pt x="644" y="1086"/>
                  </a:cubicBezTo>
                  <a:lnTo>
                    <a:pt x="627" y="1086"/>
                  </a:lnTo>
                  <a:cubicBezTo>
                    <a:pt x="627" y="1086"/>
                    <a:pt x="633" y="1086"/>
                    <a:pt x="633" y="1081"/>
                  </a:cubicBezTo>
                  <a:cubicBezTo>
                    <a:pt x="631" y="1079"/>
                    <a:pt x="630" y="1078"/>
                    <a:pt x="629" y="1078"/>
                  </a:cubicBezTo>
                  <a:cubicBezTo>
                    <a:pt x="627" y="1078"/>
                    <a:pt x="626" y="1082"/>
                    <a:pt x="622" y="1086"/>
                  </a:cubicBezTo>
                  <a:cubicBezTo>
                    <a:pt x="622" y="1086"/>
                    <a:pt x="616" y="1092"/>
                    <a:pt x="611" y="1092"/>
                  </a:cubicBezTo>
                  <a:cubicBezTo>
                    <a:pt x="611" y="1092"/>
                    <a:pt x="605" y="1092"/>
                    <a:pt x="605" y="1097"/>
                  </a:cubicBezTo>
                  <a:cubicBezTo>
                    <a:pt x="605" y="1097"/>
                    <a:pt x="611" y="1103"/>
                    <a:pt x="622" y="1103"/>
                  </a:cubicBezTo>
                  <a:cubicBezTo>
                    <a:pt x="608" y="1103"/>
                    <a:pt x="595" y="1110"/>
                    <a:pt x="581" y="1110"/>
                  </a:cubicBezTo>
                  <a:cubicBezTo>
                    <a:pt x="578" y="1110"/>
                    <a:pt x="575" y="1110"/>
                    <a:pt x="571" y="1109"/>
                  </a:cubicBezTo>
                  <a:cubicBezTo>
                    <a:pt x="571" y="1103"/>
                    <a:pt x="577" y="1097"/>
                    <a:pt x="571" y="1097"/>
                  </a:cubicBezTo>
                  <a:cubicBezTo>
                    <a:pt x="566" y="1097"/>
                    <a:pt x="560" y="1103"/>
                    <a:pt x="566" y="1109"/>
                  </a:cubicBezTo>
                  <a:cubicBezTo>
                    <a:pt x="560" y="1114"/>
                    <a:pt x="560" y="1114"/>
                    <a:pt x="560" y="1114"/>
                  </a:cubicBezTo>
                  <a:cubicBezTo>
                    <a:pt x="554" y="1109"/>
                    <a:pt x="554" y="1109"/>
                    <a:pt x="549" y="1109"/>
                  </a:cubicBezTo>
                  <a:cubicBezTo>
                    <a:pt x="549" y="1109"/>
                    <a:pt x="549" y="1106"/>
                    <a:pt x="547" y="1106"/>
                  </a:cubicBezTo>
                  <a:cubicBezTo>
                    <a:pt x="546" y="1106"/>
                    <a:pt x="545" y="1107"/>
                    <a:pt x="543" y="1109"/>
                  </a:cubicBezTo>
                  <a:cubicBezTo>
                    <a:pt x="543" y="1120"/>
                    <a:pt x="532" y="1114"/>
                    <a:pt x="526" y="1120"/>
                  </a:cubicBezTo>
                  <a:lnTo>
                    <a:pt x="543" y="1120"/>
                  </a:lnTo>
                  <a:cubicBezTo>
                    <a:pt x="539" y="1124"/>
                    <a:pt x="534" y="1133"/>
                    <a:pt x="530" y="1133"/>
                  </a:cubicBezTo>
                  <a:cubicBezTo>
                    <a:pt x="529" y="1133"/>
                    <a:pt x="528" y="1132"/>
                    <a:pt x="526" y="1131"/>
                  </a:cubicBezTo>
                  <a:cubicBezTo>
                    <a:pt x="538" y="1125"/>
                    <a:pt x="515" y="1125"/>
                    <a:pt x="526" y="1120"/>
                  </a:cubicBezTo>
                  <a:cubicBezTo>
                    <a:pt x="524" y="1118"/>
                    <a:pt x="523" y="1117"/>
                    <a:pt x="522" y="1117"/>
                  </a:cubicBezTo>
                  <a:lnTo>
                    <a:pt x="522" y="1117"/>
                  </a:lnTo>
                  <a:cubicBezTo>
                    <a:pt x="519" y="1117"/>
                    <a:pt x="523" y="1131"/>
                    <a:pt x="510" y="1131"/>
                  </a:cubicBezTo>
                  <a:lnTo>
                    <a:pt x="504" y="1125"/>
                  </a:lnTo>
                  <a:cubicBezTo>
                    <a:pt x="504" y="1120"/>
                    <a:pt x="515" y="1120"/>
                    <a:pt x="510" y="1114"/>
                  </a:cubicBezTo>
                  <a:lnTo>
                    <a:pt x="510" y="1114"/>
                  </a:lnTo>
                  <a:lnTo>
                    <a:pt x="504" y="1120"/>
                  </a:lnTo>
                  <a:cubicBezTo>
                    <a:pt x="510" y="1109"/>
                    <a:pt x="532" y="1109"/>
                    <a:pt x="543" y="1097"/>
                  </a:cubicBezTo>
                  <a:lnTo>
                    <a:pt x="515" y="1097"/>
                  </a:lnTo>
                  <a:cubicBezTo>
                    <a:pt x="487" y="1120"/>
                    <a:pt x="442" y="1120"/>
                    <a:pt x="420" y="1148"/>
                  </a:cubicBezTo>
                  <a:lnTo>
                    <a:pt x="420" y="1153"/>
                  </a:lnTo>
                  <a:cubicBezTo>
                    <a:pt x="409" y="1153"/>
                    <a:pt x="398" y="1153"/>
                    <a:pt x="386" y="1148"/>
                  </a:cubicBezTo>
                  <a:lnTo>
                    <a:pt x="386" y="1148"/>
                  </a:lnTo>
                  <a:cubicBezTo>
                    <a:pt x="392" y="1153"/>
                    <a:pt x="392" y="1153"/>
                    <a:pt x="398" y="1159"/>
                  </a:cubicBezTo>
                  <a:cubicBezTo>
                    <a:pt x="398" y="1165"/>
                    <a:pt x="398" y="1170"/>
                    <a:pt x="386" y="1170"/>
                  </a:cubicBezTo>
                  <a:cubicBezTo>
                    <a:pt x="386" y="1165"/>
                    <a:pt x="392" y="1165"/>
                    <a:pt x="381" y="1159"/>
                  </a:cubicBezTo>
                  <a:lnTo>
                    <a:pt x="381" y="1159"/>
                  </a:lnTo>
                  <a:cubicBezTo>
                    <a:pt x="386" y="1165"/>
                    <a:pt x="386" y="1165"/>
                    <a:pt x="381" y="1170"/>
                  </a:cubicBezTo>
                  <a:cubicBezTo>
                    <a:pt x="375" y="1165"/>
                    <a:pt x="370" y="1165"/>
                    <a:pt x="370" y="1159"/>
                  </a:cubicBezTo>
                  <a:lnTo>
                    <a:pt x="375" y="1159"/>
                  </a:lnTo>
                  <a:cubicBezTo>
                    <a:pt x="375" y="1159"/>
                    <a:pt x="370" y="1159"/>
                    <a:pt x="370" y="1153"/>
                  </a:cubicBezTo>
                  <a:cubicBezTo>
                    <a:pt x="364" y="1153"/>
                    <a:pt x="370" y="1148"/>
                    <a:pt x="370" y="1142"/>
                  </a:cubicBezTo>
                  <a:lnTo>
                    <a:pt x="370" y="1142"/>
                  </a:lnTo>
                  <a:cubicBezTo>
                    <a:pt x="364" y="1148"/>
                    <a:pt x="358" y="1165"/>
                    <a:pt x="347" y="1170"/>
                  </a:cubicBezTo>
                  <a:cubicBezTo>
                    <a:pt x="347" y="1170"/>
                    <a:pt x="351" y="1160"/>
                    <a:pt x="352" y="1158"/>
                  </a:cubicBezTo>
                  <a:lnTo>
                    <a:pt x="352" y="1158"/>
                  </a:lnTo>
                  <a:cubicBezTo>
                    <a:pt x="350" y="1158"/>
                    <a:pt x="341" y="1169"/>
                    <a:pt x="333" y="1176"/>
                  </a:cubicBezTo>
                  <a:lnTo>
                    <a:pt x="333" y="1176"/>
                  </a:lnTo>
                  <a:cubicBezTo>
                    <a:pt x="327" y="1176"/>
                    <a:pt x="322" y="1177"/>
                    <a:pt x="318" y="1177"/>
                  </a:cubicBezTo>
                  <a:cubicBezTo>
                    <a:pt x="310" y="1177"/>
                    <a:pt x="307" y="1175"/>
                    <a:pt x="314" y="1165"/>
                  </a:cubicBezTo>
                  <a:lnTo>
                    <a:pt x="314" y="1165"/>
                  </a:lnTo>
                  <a:lnTo>
                    <a:pt x="280" y="1187"/>
                  </a:lnTo>
                  <a:lnTo>
                    <a:pt x="297" y="1170"/>
                  </a:lnTo>
                  <a:cubicBezTo>
                    <a:pt x="297" y="1170"/>
                    <a:pt x="297" y="1170"/>
                    <a:pt x="302" y="1165"/>
                  </a:cubicBezTo>
                  <a:cubicBezTo>
                    <a:pt x="308" y="1159"/>
                    <a:pt x="302" y="1159"/>
                    <a:pt x="302" y="1153"/>
                  </a:cubicBezTo>
                  <a:cubicBezTo>
                    <a:pt x="302" y="1148"/>
                    <a:pt x="319" y="1142"/>
                    <a:pt x="330" y="1137"/>
                  </a:cubicBezTo>
                  <a:cubicBezTo>
                    <a:pt x="336" y="1131"/>
                    <a:pt x="314" y="1137"/>
                    <a:pt x="314" y="1125"/>
                  </a:cubicBezTo>
                  <a:lnTo>
                    <a:pt x="336" y="1125"/>
                  </a:lnTo>
                  <a:cubicBezTo>
                    <a:pt x="330" y="1125"/>
                    <a:pt x="325" y="1125"/>
                    <a:pt x="330" y="1120"/>
                  </a:cubicBezTo>
                  <a:lnTo>
                    <a:pt x="330" y="1120"/>
                  </a:lnTo>
                  <a:lnTo>
                    <a:pt x="336" y="1125"/>
                  </a:lnTo>
                  <a:cubicBezTo>
                    <a:pt x="342" y="1120"/>
                    <a:pt x="336" y="1120"/>
                    <a:pt x="342" y="1114"/>
                  </a:cubicBezTo>
                  <a:cubicBezTo>
                    <a:pt x="347" y="1114"/>
                    <a:pt x="336" y="1103"/>
                    <a:pt x="342" y="1075"/>
                  </a:cubicBezTo>
                  <a:cubicBezTo>
                    <a:pt x="344" y="1073"/>
                    <a:pt x="345" y="1072"/>
                    <a:pt x="347" y="1072"/>
                  </a:cubicBezTo>
                  <a:cubicBezTo>
                    <a:pt x="351" y="1072"/>
                    <a:pt x="348" y="1086"/>
                    <a:pt x="353" y="1086"/>
                  </a:cubicBezTo>
                  <a:cubicBezTo>
                    <a:pt x="342" y="1092"/>
                    <a:pt x="353" y="1097"/>
                    <a:pt x="353" y="1097"/>
                  </a:cubicBezTo>
                  <a:cubicBezTo>
                    <a:pt x="353" y="1093"/>
                    <a:pt x="357" y="1085"/>
                    <a:pt x="364" y="1085"/>
                  </a:cubicBezTo>
                  <a:cubicBezTo>
                    <a:pt x="366" y="1085"/>
                    <a:pt x="368" y="1085"/>
                    <a:pt x="370" y="1086"/>
                  </a:cubicBezTo>
                  <a:cubicBezTo>
                    <a:pt x="370" y="1075"/>
                    <a:pt x="375" y="1075"/>
                    <a:pt x="375" y="1064"/>
                  </a:cubicBezTo>
                  <a:lnTo>
                    <a:pt x="375" y="1064"/>
                  </a:lnTo>
                  <a:cubicBezTo>
                    <a:pt x="375" y="1067"/>
                    <a:pt x="374" y="1068"/>
                    <a:pt x="372" y="1068"/>
                  </a:cubicBezTo>
                  <a:cubicBezTo>
                    <a:pt x="371" y="1068"/>
                    <a:pt x="370" y="1067"/>
                    <a:pt x="370" y="1064"/>
                  </a:cubicBezTo>
                  <a:cubicBezTo>
                    <a:pt x="374" y="1059"/>
                    <a:pt x="379" y="1044"/>
                    <a:pt x="386" y="1044"/>
                  </a:cubicBezTo>
                  <a:cubicBezTo>
                    <a:pt x="388" y="1044"/>
                    <a:pt x="390" y="1045"/>
                    <a:pt x="392" y="1047"/>
                  </a:cubicBezTo>
                  <a:cubicBezTo>
                    <a:pt x="414" y="1002"/>
                    <a:pt x="448" y="957"/>
                    <a:pt x="470" y="913"/>
                  </a:cubicBezTo>
                  <a:cubicBezTo>
                    <a:pt x="470" y="910"/>
                    <a:pt x="470" y="909"/>
                    <a:pt x="470" y="909"/>
                  </a:cubicBezTo>
                  <a:cubicBezTo>
                    <a:pt x="468" y="909"/>
                    <a:pt x="466" y="914"/>
                    <a:pt x="465" y="914"/>
                  </a:cubicBezTo>
                  <a:cubicBezTo>
                    <a:pt x="465" y="914"/>
                    <a:pt x="465" y="913"/>
                    <a:pt x="465" y="913"/>
                  </a:cubicBezTo>
                  <a:cubicBezTo>
                    <a:pt x="465" y="896"/>
                    <a:pt x="470" y="907"/>
                    <a:pt x="470" y="896"/>
                  </a:cubicBezTo>
                  <a:lnTo>
                    <a:pt x="476" y="901"/>
                  </a:lnTo>
                  <a:cubicBezTo>
                    <a:pt x="482" y="890"/>
                    <a:pt x="482" y="868"/>
                    <a:pt x="482" y="851"/>
                  </a:cubicBezTo>
                  <a:cubicBezTo>
                    <a:pt x="483" y="852"/>
                    <a:pt x="484" y="853"/>
                    <a:pt x="485" y="853"/>
                  </a:cubicBezTo>
                  <a:cubicBezTo>
                    <a:pt x="488" y="853"/>
                    <a:pt x="490" y="851"/>
                    <a:pt x="491" y="851"/>
                  </a:cubicBezTo>
                  <a:cubicBezTo>
                    <a:pt x="492" y="851"/>
                    <a:pt x="493" y="852"/>
                    <a:pt x="493" y="857"/>
                  </a:cubicBezTo>
                  <a:cubicBezTo>
                    <a:pt x="493" y="854"/>
                    <a:pt x="501" y="854"/>
                    <a:pt x="510" y="854"/>
                  </a:cubicBezTo>
                  <a:cubicBezTo>
                    <a:pt x="518" y="854"/>
                    <a:pt x="526" y="854"/>
                    <a:pt x="526" y="851"/>
                  </a:cubicBezTo>
                  <a:lnTo>
                    <a:pt x="493" y="845"/>
                  </a:lnTo>
                  <a:cubicBezTo>
                    <a:pt x="493" y="840"/>
                    <a:pt x="498" y="834"/>
                    <a:pt x="493" y="834"/>
                  </a:cubicBezTo>
                  <a:cubicBezTo>
                    <a:pt x="504" y="834"/>
                    <a:pt x="515" y="829"/>
                    <a:pt x="515" y="823"/>
                  </a:cubicBezTo>
                  <a:cubicBezTo>
                    <a:pt x="521" y="829"/>
                    <a:pt x="515" y="834"/>
                    <a:pt x="515" y="840"/>
                  </a:cubicBezTo>
                  <a:cubicBezTo>
                    <a:pt x="517" y="841"/>
                    <a:pt x="519" y="841"/>
                    <a:pt x="520" y="841"/>
                  </a:cubicBezTo>
                  <a:cubicBezTo>
                    <a:pt x="526" y="841"/>
                    <a:pt x="530" y="836"/>
                    <a:pt x="533" y="836"/>
                  </a:cubicBezTo>
                  <a:cubicBezTo>
                    <a:pt x="535" y="836"/>
                    <a:pt x="536" y="837"/>
                    <a:pt x="538" y="840"/>
                  </a:cubicBezTo>
                  <a:cubicBezTo>
                    <a:pt x="538" y="834"/>
                    <a:pt x="536" y="834"/>
                    <a:pt x="534" y="834"/>
                  </a:cubicBezTo>
                  <a:cubicBezTo>
                    <a:pt x="532" y="834"/>
                    <a:pt x="529" y="834"/>
                    <a:pt x="526" y="829"/>
                  </a:cubicBezTo>
                  <a:lnTo>
                    <a:pt x="538" y="817"/>
                  </a:lnTo>
                  <a:lnTo>
                    <a:pt x="526" y="823"/>
                  </a:lnTo>
                  <a:cubicBezTo>
                    <a:pt x="532" y="817"/>
                    <a:pt x="521" y="806"/>
                    <a:pt x="532" y="801"/>
                  </a:cubicBezTo>
                  <a:lnTo>
                    <a:pt x="532" y="784"/>
                  </a:lnTo>
                  <a:cubicBezTo>
                    <a:pt x="533" y="785"/>
                    <a:pt x="534" y="785"/>
                    <a:pt x="535" y="785"/>
                  </a:cubicBezTo>
                  <a:cubicBezTo>
                    <a:pt x="538" y="785"/>
                    <a:pt x="538" y="777"/>
                    <a:pt x="538" y="773"/>
                  </a:cubicBezTo>
                  <a:lnTo>
                    <a:pt x="543" y="778"/>
                  </a:lnTo>
                  <a:cubicBezTo>
                    <a:pt x="549" y="773"/>
                    <a:pt x="549" y="767"/>
                    <a:pt x="554" y="767"/>
                  </a:cubicBezTo>
                  <a:lnTo>
                    <a:pt x="554" y="767"/>
                  </a:lnTo>
                  <a:cubicBezTo>
                    <a:pt x="560" y="773"/>
                    <a:pt x="549" y="773"/>
                    <a:pt x="560" y="778"/>
                  </a:cubicBezTo>
                  <a:lnTo>
                    <a:pt x="566" y="767"/>
                  </a:lnTo>
                  <a:cubicBezTo>
                    <a:pt x="560" y="767"/>
                    <a:pt x="560" y="761"/>
                    <a:pt x="554" y="761"/>
                  </a:cubicBezTo>
                  <a:cubicBezTo>
                    <a:pt x="549" y="750"/>
                    <a:pt x="543" y="745"/>
                    <a:pt x="549" y="722"/>
                  </a:cubicBezTo>
                  <a:cubicBezTo>
                    <a:pt x="551" y="722"/>
                    <a:pt x="552" y="721"/>
                    <a:pt x="554" y="721"/>
                  </a:cubicBezTo>
                  <a:cubicBezTo>
                    <a:pt x="563" y="721"/>
                    <a:pt x="556" y="739"/>
                    <a:pt x="566" y="739"/>
                  </a:cubicBezTo>
                  <a:cubicBezTo>
                    <a:pt x="577" y="717"/>
                    <a:pt x="554" y="700"/>
                    <a:pt x="560" y="689"/>
                  </a:cubicBezTo>
                  <a:cubicBezTo>
                    <a:pt x="571" y="677"/>
                    <a:pt x="560" y="672"/>
                    <a:pt x="571" y="655"/>
                  </a:cubicBezTo>
                  <a:cubicBezTo>
                    <a:pt x="571" y="658"/>
                    <a:pt x="572" y="659"/>
                    <a:pt x="573" y="659"/>
                  </a:cubicBezTo>
                  <a:cubicBezTo>
                    <a:pt x="577" y="659"/>
                    <a:pt x="584" y="649"/>
                    <a:pt x="588" y="649"/>
                  </a:cubicBezTo>
                  <a:lnTo>
                    <a:pt x="594" y="655"/>
                  </a:lnTo>
                  <a:cubicBezTo>
                    <a:pt x="594" y="649"/>
                    <a:pt x="594" y="649"/>
                    <a:pt x="599" y="649"/>
                  </a:cubicBezTo>
                  <a:cubicBezTo>
                    <a:pt x="594" y="649"/>
                    <a:pt x="599" y="627"/>
                    <a:pt x="605" y="616"/>
                  </a:cubicBezTo>
                  <a:lnTo>
                    <a:pt x="594" y="616"/>
                  </a:lnTo>
                  <a:cubicBezTo>
                    <a:pt x="594" y="605"/>
                    <a:pt x="594" y="588"/>
                    <a:pt x="599" y="582"/>
                  </a:cubicBezTo>
                  <a:cubicBezTo>
                    <a:pt x="605" y="565"/>
                    <a:pt x="599" y="565"/>
                    <a:pt x="594" y="554"/>
                  </a:cubicBezTo>
                  <a:cubicBezTo>
                    <a:pt x="597" y="552"/>
                    <a:pt x="600" y="552"/>
                    <a:pt x="602" y="552"/>
                  </a:cubicBezTo>
                  <a:cubicBezTo>
                    <a:pt x="608" y="552"/>
                    <a:pt x="612" y="556"/>
                    <a:pt x="616" y="560"/>
                  </a:cubicBezTo>
                  <a:cubicBezTo>
                    <a:pt x="611" y="560"/>
                    <a:pt x="611" y="571"/>
                    <a:pt x="605" y="577"/>
                  </a:cubicBezTo>
                  <a:cubicBezTo>
                    <a:pt x="605" y="593"/>
                    <a:pt x="616" y="616"/>
                    <a:pt x="605" y="627"/>
                  </a:cubicBezTo>
                  <a:cubicBezTo>
                    <a:pt x="607" y="631"/>
                    <a:pt x="609" y="632"/>
                    <a:pt x="610" y="632"/>
                  </a:cubicBezTo>
                  <a:cubicBezTo>
                    <a:pt x="612" y="632"/>
                    <a:pt x="607" y="614"/>
                    <a:pt x="616" y="610"/>
                  </a:cubicBezTo>
                  <a:cubicBezTo>
                    <a:pt x="616" y="610"/>
                    <a:pt x="616" y="610"/>
                    <a:pt x="616" y="616"/>
                  </a:cubicBezTo>
                  <a:cubicBezTo>
                    <a:pt x="616" y="610"/>
                    <a:pt x="616" y="610"/>
                    <a:pt x="622" y="610"/>
                  </a:cubicBezTo>
                  <a:cubicBezTo>
                    <a:pt x="622" y="599"/>
                    <a:pt x="639" y="599"/>
                    <a:pt x="644" y="593"/>
                  </a:cubicBezTo>
                  <a:cubicBezTo>
                    <a:pt x="639" y="582"/>
                    <a:pt x="627" y="577"/>
                    <a:pt x="633" y="560"/>
                  </a:cubicBezTo>
                  <a:lnTo>
                    <a:pt x="633" y="560"/>
                  </a:lnTo>
                  <a:lnTo>
                    <a:pt x="644" y="571"/>
                  </a:lnTo>
                  <a:cubicBezTo>
                    <a:pt x="650" y="554"/>
                    <a:pt x="633" y="560"/>
                    <a:pt x="639" y="543"/>
                  </a:cubicBezTo>
                  <a:lnTo>
                    <a:pt x="639" y="543"/>
                  </a:lnTo>
                  <a:cubicBezTo>
                    <a:pt x="638" y="544"/>
                    <a:pt x="637" y="544"/>
                    <a:pt x="636" y="544"/>
                  </a:cubicBezTo>
                  <a:cubicBezTo>
                    <a:pt x="634" y="544"/>
                    <a:pt x="633" y="539"/>
                    <a:pt x="631" y="539"/>
                  </a:cubicBezTo>
                  <a:cubicBezTo>
                    <a:pt x="630" y="539"/>
                    <a:pt x="629" y="540"/>
                    <a:pt x="627" y="543"/>
                  </a:cubicBezTo>
                  <a:cubicBezTo>
                    <a:pt x="622" y="537"/>
                    <a:pt x="627" y="526"/>
                    <a:pt x="633" y="515"/>
                  </a:cubicBezTo>
                  <a:lnTo>
                    <a:pt x="627" y="515"/>
                  </a:lnTo>
                  <a:cubicBezTo>
                    <a:pt x="616" y="521"/>
                    <a:pt x="627" y="532"/>
                    <a:pt x="616" y="537"/>
                  </a:cubicBezTo>
                  <a:lnTo>
                    <a:pt x="622" y="549"/>
                  </a:lnTo>
                  <a:cubicBezTo>
                    <a:pt x="619" y="551"/>
                    <a:pt x="616" y="552"/>
                    <a:pt x="613" y="552"/>
                  </a:cubicBezTo>
                  <a:cubicBezTo>
                    <a:pt x="609" y="552"/>
                    <a:pt x="605" y="549"/>
                    <a:pt x="605" y="543"/>
                  </a:cubicBezTo>
                  <a:cubicBezTo>
                    <a:pt x="605" y="549"/>
                    <a:pt x="605" y="549"/>
                    <a:pt x="599" y="549"/>
                  </a:cubicBezTo>
                  <a:cubicBezTo>
                    <a:pt x="588" y="549"/>
                    <a:pt x="611" y="543"/>
                    <a:pt x="599" y="532"/>
                  </a:cubicBezTo>
                  <a:lnTo>
                    <a:pt x="599" y="532"/>
                  </a:lnTo>
                  <a:lnTo>
                    <a:pt x="599" y="543"/>
                  </a:lnTo>
                  <a:cubicBezTo>
                    <a:pt x="588" y="537"/>
                    <a:pt x="594" y="521"/>
                    <a:pt x="599" y="515"/>
                  </a:cubicBezTo>
                  <a:cubicBezTo>
                    <a:pt x="608" y="510"/>
                    <a:pt x="610" y="502"/>
                    <a:pt x="616" y="502"/>
                  </a:cubicBezTo>
                  <a:cubicBezTo>
                    <a:pt x="618" y="502"/>
                    <a:pt x="620" y="503"/>
                    <a:pt x="622" y="504"/>
                  </a:cubicBezTo>
                  <a:lnTo>
                    <a:pt x="616" y="515"/>
                  </a:lnTo>
                  <a:cubicBezTo>
                    <a:pt x="627" y="509"/>
                    <a:pt x="622" y="498"/>
                    <a:pt x="627" y="493"/>
                  </a:cubicBezTo>
                  <a:cubicBezTo>
                    <a:pt x="627" y="493"/>
                    <a:pt x="627" y="487"/>
                    <a:pt x="627" y="487"/>
                  </a:cubicBezTo>
                  <a:cubicBezTo>
                    <a:pt x="633" y="481"/>
                    <a:pt x="633" y="470"/>
                    <a:pt x="639" y="465"/>
                  </a:cubicBezTo>
                  <a:lnTo>
                    <a:pt x="627" y="459"/>
                  </a:lnTo>
                  <a:lnTo>
                    <a:pt x="633" y="465"/>
                  </a:lnTo>
                  <a:cubicBezTo>
                    <a:pt x="633" y="468"/>
                    <a:pt x="627" y="472"/>
                    <a:pt x="624" y="472"/>
                  </a:cubicBezTo>
                  <a:cubicBezTo>
                    <a:pt x="623" y="472"/>
                    <a:pt x="622" y="472"/>
                    <a:pt x="622" y="470"/>
                  </a:cubicBezTo>
                  <a:cubicBezTo>
                    <a:pt x="622" y="453"/>
                    <a:pt x="633" y="459"/>
                    <a:pt x="639" y="453"/>
                  </a:cubicBezTo>
                  <a:cubicBezTo>
                    <a:pt x="650" y="465"/>
                    <a:pt x="639" y="470"/>
                    <a:pt x="639" y="476"/>
                  </a:cubicBezTo>
                  <a:cubicBezTo>
                    <a:pt x="650" y="476"/>
                    <a:pt x="644" y="465"/>
                    <a:pt x="655" y="453"/>
                  </a:cubicBezTo>
                  <a:lnTo>
                    <a:pt x="655" y="453"/>
                  </a:lnTo>
                  <a:cubicBezTo>
                    <a:pt x="667" y="459"/>
                    <a:pt x="650" y="470"/>
                    <a:pt x="661" y="476"/>
                  </a:cubicBezTo>
                  <a:cubicBezTo>
                    <a:pt x="667" y="465"/>
                    <a:pt x="655" y="459"/>
                    <a:pt x="667" y="448"/>
                  </a:cubicBezTo>
                  <a:cubicBezTo>
                    <a:pt x="667" y="448"/>
                    <a:pt x="667" y="465"/>
                    <a:pt x="672" y="465"/>
                  </a:cubicBezTo>
                  <a:lnTo>
                    <a:pt x="678" y="459"/>
                  </a:lnTo>
                  <a:lnTo>
                    <a:pt x="678" y="459"/>
                  </a:lnTo>
                  <a:cubicBezTo>
                    <a:pt x="675" y="467"/>
                    <a:pt x="679" y="467"/>
                    <a:pt x="683" y="467"/>
                  </a:cubicBezTo>
                  <a:cubicBezTo>
                    <a:pt x="688" y="467"/>
                    <a:pt x="692" y="467"/>
                    <a:pt x="689" y="476"/>
                  </a:cubicBezTo>
                  <a:cubicBezTo>
                    <a:pt x="700" y="470"/>
                    <a:pt x="683" y="459"/>
                    <a:pt x="695" y="453"/>
                  </a:cubicBezTo>
                  <a:lnTo>
                    <a:pt x="695" y="453"/>
                  </a:lnTo>
                  <a:cubicBezTo>
                    <a:pt x="692" y="453"/>
                    <a:pt x="688" y="455"/>
                    <a:pt x="684" y="455"/>
                  </a:cubicBezTo>
                  <a:cubicBezTo>
                    <a:pt x="681" y="455"/>
                    <a:pt x="678" y="453"/>
                    <a:pt x="678" y="448"/>
                  </a:cubicBezTo>
                  <a:lnTo>
                    <a:pt x="683" y="437"/>
                  </a:lnTo>
                  <a:cubicBezTo>
                    <a:pt x="688" y="437"/>
                    <a:pt x="693" y="449"/>
                    <a:pt x="698" y="449"/>
                  </a:cubicBezTo>
                  <a:cubicBezTo>
                    <a:pt x="699" y="449"/>
                    <a:pt x="699" y="449"/>
                    <a:pt x="700" y="448"/>
                  </a:cubicBezTo>
                  <a:lnTo>
                    <a:pt x="700" y="437"/>
                  </a:lnTo>
                  <a:cubicBezTo>
                    <a:pt x="698" y="435"/>
                    <a:pt x="696" y="434"/>
                    <a:pt x="695" y="434"/>
                  </a:cubicBezTo>
                  <a:cubicBezTo>
                    <a:pt x="691" y="434"/>
                    <a:pt x="689" y="437"/>
                    <a:pt x="689" y="437"/>
                  </a:cubicBezTo>
                  <a:cubicBezTo>
                    <a:pt x="695" y="425"/>
                    <a:pt x="678" y="420"/>
                    <a:pt x="678" y="409"/>
                  </a:cubicBezTo>
                  <a:cubicBezTo>
                    <a:pt x="678" y="403"/>
                    <a:pt x="678" y="397"/>
                    <a:pt x="683" y="397"/>
                  </a:cubicBezTo>
                  <a:cubicBezTo>
                    <a:pt x="678" y="381"/>
                    <a:pt x="683" y="358"/>
                    <a:pt x="678" y="341"/>
                  </a:cubicBezTo>
                  <a:lnTo>
                    <a:pt x="678" y="341"/>
                  </a:lnTo>
                  <a:cubicBezTo>
                    <a:pt x="679" y="345"/>
                    <a:pt x="681" y="346"/>
                    <a:pt x="683" y="346"/>
                  </a:cubicBezTo>
                  <a:cubicBezTo>
                    <a:pt x="687" y="346"/>
                    <a:pt x="691" y="340"/>
                    <a:pt x="695" y="336"/>
                  </a:cubicBezTo>
                  <a:cubicBezTo>
                    <a:pt x="695" y="337"/>
                    <a:pt x="695" y="339"/>
                    <a:pt x="695" y="341"/>
                  </a:cubicBezTo>
                  <a:lnTo>
                    <a:pt x="695" y="341"/>
                  </a:lnTo>
                  <a:cubicBezTo>
                    <a:pt x="705" y="330"/>
                    <a:pt x="689" y="330"/>
                    <a:pt x="700" y="319"/>
                  </a:cubicBezTo>
                  <a:cubicBezTo>
                    <a:pt x="701" y="318"/>
                    <a:pt x="702" y="317"/>
                    <a:pt x="703" y="317"/>
                  </a:cubicBezTo>
                  <a:cubicBezTo>
                    <a:pt x="708" y="317"/>
                    <a:pt x="711" y="325"/>
                    <a:pt x="711" y="325"/>
                  </a:cubicBezTo>
                  <a:cubicBezTo>
                    <a:pt x="717" y="308"/>
                    <a:pt x="700" y="319"/>
                    <a:pt x="706" y="302"/>
                  </a:cubicBezTo>
                  <a:lnTo>
                    <a:pt x="706" y="302"/>
                  </a:lnTo>
                  <a:cubicBezTo>
                    <a:pt x="706" y="302"/>
                    <a:pt x="706" y="305"/>
                    <a:pt x="707" y="305"/>
                  </a:cubicBezTo>
                  <a:cubicBezTo>
                    <a:pt x="708" y="305"/>
                    <a:pt x="709" y="304"/>
                    <a:pt x="711" y="302"/>
                  </a:cubicBezTo>
                  <a:cubicBezTo>
                    <a:pt x="711" y="296"/>
                    <a:pt x="706" y="285"/>
                    <a:pt x="700" y="285"/>
                  </a:cubicBezTo>
                  <a:cubicBezTo>
                    <a:pt x="717" y="280"/>
                    <a:pt x="700" y="263"/>
                    <a:pt x="717" y="263"/>
                  </a:cubicBezTo>
                  <a:cubicBezTo>
                    <a:pt x="715" y="256"/>
                    <a:pt x="714" y="254"/>
                    <a:pt x="712" y="254"/>
                  </a:cubicBezTo>
                  <a:cubicBezTo>
                    <a:pt x="709" y="254"/>
                    <a:pt x="705" y="264"/>
                    <a:pt x="702" y="264"/>
                  </a:cubicBezTo>
                  <a:cubicBezTo>
                    <a:pt x="701" y="264"/>
                    <a:pt x="701" y="263"/>
                    <a:pt x="700" y="263"/>
                  </a:cubicBezTo>
                  <a:cubicBezTo>
                    <a:pt x="695" y="252"/>
                    <a:pt x="700" y="240"/>
                    <a:pt x="700" y="235"/>
                  </a:cubicBezTo>
                  <a:cubicBezTo>
                    <a:pt x="706" y="240"/>
                    <a:pt x="706" y="240"/>
                    <a:pt x="706" y="246"/>
                  </a:cubicBezTo>
                  <a:lnTo>
                    <a:pt x="717" y="240"/>
                  </a:lnTo>
                  <a:cubicBezTo>
                    <a:pt x="717" y="218"/>
                    <a:pt x="695" y="229"/>
                    <a:pt x="700" y="207"/>
                  </a:cubicBezTo>
                  <a:lnTo>
                    <a:pt x="700" y="207"/>
                  </a:lnTo>
                  <a:cubicBezTo>
                    <a:pt x="702" y="211"/>
                    <a:pt x="703" y="212"/>
                    <a:pt x="705" y="212"/>
                  </a:cubicBezTo>
                  <a:cubicBezTo>
                    <a:pt x="706" y="212"/>
                    <a:pt x="707" y="211"/>
                    <a:pt x="708" y="211"/>
                  </a:cubicBezTo>
                  <a:cubicBezTo>
                    <a:pt x="709" y="211"/>
                    <a:pt x="710" y="211"/>
                    <a:pt x="711" y="212"/>
                  </a:cubicBezTo>
                  <a:cubicBezTo>
                    <a:pt x="711" y="208"/>
                    <a:pt x="711" y="198"/>
                    <a:pt x="709" y="198"/>
                  </a:cubicBezTo>
                  <a:cubicBezTo>
                    <a:pt x="708" y="198"/>
                    <a:pt x="707" y="199"/>
                    <a:pt x="706" y="201"/>
                  </a:cubicBezTo>
                  <a:cubicBezTo>
                    <a:pt x="706" y="196"/>
                    <a:pt x="706" y="184"/>
                    <a:pt x="706" y="179"/>
                  </a:cubicBezTo>
                  <a:cubicBezTo>
                    <a:pt x="700" y="173"/>
                    <a:pt x="695" y="162"/>
                    <a:pt x="689" y="162"/>
                  </a:cubicBezTo>
                  <a:cubicBezTo>
                    <a:pt x="683" y="151"/>
                    <a:pt x="689" y="134"/>
                    <a:pt x="689" y="128"/>
                  </a:cubicBezTo>
                  <a:cubicBezTo>
                    <a:pt x="672" y="106"/>
                    <a:pt x="667" y="72"/>
                    <a:pt x="627" y="50"/>
                  </a:cubicBezTo>
                  <a:lnTo>
                    <a:pt x="627" y="50"/>
                  </a:lnTo>
                  <a:lnTo>
                    <a:pt x="633" y="56"/>
                  </a:lnTo>
                  <a:cubicBezTo>
                    <a:pt x="628" y="52"/>
                    <a:pt x="625" y="51"/>
                    <a:pt x="624" y="51"/>
                  </a:cubicBezTo>
                  <a:cubicBezTo>
                    <a:pt x="620" y="51"/>
                    <a:pt x="624" y="61"/>
                    <a:pt x="620" y="61"/>
                  </a:cubicBezTo>
                  <a:cubicBezTo>
                    <a:pt x="618" y="61"/>
                    <a:pt x="615" y="59"/>
                    <a:pt x="611" y="56"/>
                  </a:cubicBezTo>
                  <a:cubicBezTo>
                    <a:pt x="622" y="44"/>
                    <a:pt x="599" y="39"/>
                    <a:pt x="594" y="33"/>
                  </a:cubicBezTo>
                  <a:cubicBezTo>
                    <a:pt x="566" y="11"/>
                    <a:pt x="538" y="22"/>
                    <a:pt x="515" y="16"/>
                  </a:cubicBezTo>
                  <a:cubicBezTo>
                    <a:pt x="515" y="11"/>
                    <a:pt x="515" y="11"/>
                    <a:pt x="521" y="11"/>
                  </a:cubicBezTo>
                  <a:cubicBezTo>
                    <a:pt x="498" y="5"/>
                    <a:pt x="487" y="5"/>
                    <a:pt x="470" y="5"/>
                  </a:cubicBezTo>
                  <a:cubicBezTo>
                    <a:pt x="462" y="2"/>
                    <a:pt x="454" y="1"/>
                    <a:pt x="44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88" name="Google Shape;188;p19"/>
          <p:cNvSpPr/>
          <p:nvPr/>
        </p:nvSpPr>
        <p:spPr>
          <a:xfrm>
            <a:off x="4811867" y="6290002"/>
            <a:ext cx="158696" cy="211069"/>
          </a:xfrm>
          <a:custGeom>
            <a:rect b="b" l="l" r="r" t="t"/>
            <a:pathLst>
              <a:path extrusionOk="0" h="1447" w="1088">
                <a:moveTo>
                  <a:pt x="841" y="354"/>
                </a:moveTo>
                <a:lnTo>
                  <a:pt x="841" y="354"/>
                </a:lnTo>
                <a:cubicBezTo>
                  <a:pt x="842" y="355"/>
                  <a:pt x="843" y="356"/>
                  <a:pt x="843" y="356"/>
                </a:cubicBezTo>
                <a:lnTo>
                  <a:pt x="843" y="356"/>
                </a:lnTo>
                <a:cubicBezTo>
                  <a:pt x="843" y="355"/>
                  <a:pt x="842" y="355"/>
                  <a:pt x="841" y="354"/>
                </a:cubicBezTo>
                <a:close/>
                <a:moveTo>
                  <a:pt x="958" y="500"/>
                </a:moveTo>
                <a:cubicBezTo>
                  <a:pt x="958" y="501"/>
                  <a:pt x="959" y="502"/>
                  <a:pt x="960" y="502"/>
                </a:cubicBezTo>
                <a:lnTo>
                  <a:pt x="960" y="502"/>
                </a:lnTo>
                <a:cubicBezTo>
                  <a:pt x="959" y="501"/>
                  <a:pt x="959" y="500"/>
                  <a:pt x="958" y="500"/>
                </a:cubicBezTo>
                <a:close/>
                <a:moveTo>
                  <a:pt x="1003" y="920"/>
                </a:moveTo>
                <a:lnTo>
                  <a:pt x="1003" y="920"/>
                </a:lnTo>
                <a:cubicBezTo>
                  <a:pt x="1013" y="924"/>
                  <a:pt x="1002" y="950"/>
                  <a:pt x="1002" y="950"/>
                </a:cubicBezTo>
                <a:cubicBezTo>
                  <a:pt x="1002" y="950"/>
                  <a:pt x="1002" y="949"/>
                  <a:pt x="1003" y="948"/>
                </a:cubicBezTo>
                <a:cubicBezTo>
                  <a:pt x="1007" y="958"/>
                  <a:pt x="1006" y="960"/>
                  <a:pt x="1004" y="960"/>
                </a:cubicBezTo>
                <a:cubicBezTo>
                  <a:pt x="1002" y="960"/>
                  <a:pt x="1000" y="959"/>
                  <a:pt x="998" y="959"/>
                </a:cubicBezTo>
                <a:cubicBezTo>
                  <a:pt x="1003" y="948"/>
                  <a:pt x="998" y="942"/>
                  <a:pt x="1003" y="931"/>
                </a:cubicBezTo>
                <a:lnTo>
                  <a:pt x="998" y="931"/>
                </a:lnTo>
                <a:cubicBezTo>
                  <a:pt x="998" y="925"/>
                  <a:pt x="998" y="920"/>
                  <a:pt x="1003" y="920"/>
                </a:cubicBezTo>
                <a:close/>
                <a:moveTo>
                  <a:pt x="471" y="981"/>
                </a:moveTo>
                <a:lnTo>
                  <a:pt x="471" y="981"/>
                </a:lnTo>
                <a:cubicBezTo>
                  <a:pt x="466" y="987"/>
                  <a:pt x="471" y="987"/>
                  <a:pt x="466" y="987"/>
                </a:cubicBezTo>
                <a:lnTo>
                  <a:pt x="466" y="998"/>
                </a:lnTo>
                <a:cubicBezTo>
                  <a:pt x="466" y="992"/>
                  <a:pt x="471" y="987"/>
                  <a:pt x="471" y="981"/>
                </a:cubicBezTo>
                <a:close/>
                <a:moveTo>
                  <a:pt x="292" y="1037"/>
                </a:moveTo>
                <a:lnTo>
                  <a:pt x="292" y="1037"/>
                </a:lnTo>
                <a:cubicBezTo>
                  <a:pt x="290" y="1037"/>
                  <a:pt x="288" y="1038"/>
                  <a:pt x="288" y="1039"/>
                </a:cubicBezTo>
                <a:lnTo>
                  <a:pt x="288" y="1039"/>
                </a:lnTo>
                <a:cubicBezTo>
                  <a:pt x="289" y="1039"/>
                  <a:pt x="291" y="1038"/>
                  <a:pt x="292" y="1037"/>
                </a:cubicBezTo>
                <a:close/>
                <a:moveTo>
                  <a:pt x="135" y="1239"/>
                </a:moveTo>
                <a:cubicBezTo>
                  <a:pt x="135" y="1240"/>
                  <a:pt x="135" y="1240"/>
                  <a:pt x="136" y="1240"/>
                </a:cubicBezTo>
                <a:lnTo>
                  <a:pt x="136" y="1240"/>
                </a:lnTo>
                <a:cubicBezTo>
                  <a:pt x="135" y="1240"/>
                  <a:pt x="135" y="1239"/>
                  <a:pt x="135" y="1239"/>
                </a:cubicBezTo>
                <a:close/>
                <a:moveTo>
                  <a:pt x="1031" y="1350"/>
                </a:moveTo>
                <a:cubicBezTo>
                  <a:pt x="1041" y="1350"/>
                  <a:pt x="1029" y="1366"/>
                  <a:pt x="1029" y="1377"/>
                </a:cubicBezTo>
                <a:lnTo>
                  <a:pt x="1029" y="1377"/>
                </a:lnTo>
                <a:cubicBezTo>
                  <a:pt x="1027" y="1375"/>
                  <a:pt x="1024" y="1373"/>
                  <a:pt x="1020" y="1373"/>
                </a:cubicBezTo>
                <a:cubicBezTo>
                  <a:pt x="1031" y="1368"/>
                  <a:pt x="1020" y="1356"/>
                  <a:pt x="1026" y="1351"/>
                </a:cubicBezTo>
                <a:cubicBezTo>
                  <a:pt x="1028" y="1350"/>
                  <a:pt x="1029" y="1350"/>
                  <a:pt x="1031" y="1350"/>
                </a:cubicBezTo>
                <a:close/>
                <a:moveTo>
                  <a:pt x="51" y="1417"/>
                </a:moveTo>
                <a:cubicBezTo>
                  <a:pt x="49" y="1417"/>
                  <a:pt x="47" y="1418"/>
                  <a:pt x="46" y="1418"/>
                </a:cubicBezTo>
                <a:lnTo>
                  <a:pt x="51" y="1418"/>
                </a:lnTo>
                <a:cubicBezTo>
                  <a:pt x="51" y="1418"/>
                  <a:pt x="51" y="1417"/>
                  <a:pt x="51" y="1417"/>
                </a:cubicBezTo>
                <a:close/>
                <a:moveTo>
                  <a:pt x="1070" y="1"/>
                </a:moveTo>
                <a:cubicBezTo>
                  <a:pt x="1069" y="1"/>
                  <a:pt x="1067" y="2"/>
                  <a:pt x="1065" y="7"/>
                </a:cubicBezTo>
                <a:lnTo>
                  <a:pt x="1048" y="80"/>
                </a:lnTo>
                <a:cubicBezTo>
                  <a:pt x="1048" y="91"/>
                  <a:pt x="1042" y="96"/>
                  <a:pt x="1042" y="102"/>
                </a:cubicBezTo>
                <a:cubicBezTo>
                  <a:pt x="1038" y="94"/>
                  <a:pt x="1037" y="89"/>
                  <a:pt x="1035" y="89"/>
                </a:cubicBezTo>
                <a:cubicBezTo>
                  <a:pt x="1034" y="89"/>
                  <a:pt x="1033" y="89"/>
                  <a:pt x="1031" y="91"/>
                </a:cubicBezTo>
                <a:cubicBezTo>
                  <a:pt x="1037" y="74"/>
                  <a:pt x="1042" y="63"/>
                  <a:pt x="1048" y="57"/>
                </a:cubicBezTo>
                <a:cubicBezTo>
                  <a:pt x="1052" y="42"/>
                  <a:pt x="1052" y="39"/>
                  <a:pt x="1050" y="39"/>
                </a:cubicBezTo>
                <a:lnTo>
                  <a:pt x="1050" y="39"/>
                </a:lnTo>
                <a:cubicBezTo>
                  <a:pt x="1049" y="39"/>
                  <a:pt x="1049" y="40"/>
                  <a:pt x="1048" y="40"/>
                </a:cubicBezTo>
                <a:cubicBezTo>
                  <a:pt x="1046" y="40"/>
                  <a:pt x="1047" y="37"/>
                  <a:pt x="1054" y="18"/>
                </a:cubicBezTo>
                <a:lnTo>
                  <a:pt x="1054" y="18"/>
                </a:lnTo>
                <a:cubicBezTo>
                  <a:pt x="1037" y="46"/>
                  <a:pt x="1048" y="35"/>
                  <a:pt x="1037" y="57"/>
                </a:cubicBezTo>
                <a:lnTo>
                  <a:pt x="1026" y="68"/>
                </a:lnTo>
                <a:lnTo>
                  <a:pt x="1037" y="63"/>
                </a:lnTo>
                <a:lnTo>
                  <a:pt x="1037" y="63"/>
                </a:lnTo>
                <a:cubicBezTo>
                  <a:pt x="1020" y="91"/>
                  <a:pt x="1014" y="119"/>
                  <a:pt x="1003" y="119"/>
                </a:cubicBezTo>
                <a:lnTo>
                  <a:pt x="986" y="164"/>
                </a:lnTo>
                <a:cubicBezTo>
                  <a:pt x="988" y="158"/>
                  <a:pt x="988" y="156"/>
                  <a:pt x="988" y="156"/>
                </a:cubicBezTo>
                <a:lnTo>
                  <a:pt x="988" y="156"/>
                </a:lnTo>
                <a:cubicBezTo>
                  <a:pt x="987" y="156"/>
                  <a:pt x="979" y="175"/>
                  <a:pt x="975" y="175"/>
                </a:cubicBezTo>
                <a:lnTo>
                  <a:pt x="981" y="158"/>
                </a:lnTo>
                <a:lnTo>
                  <a:pt x="981" y="158"/>
                </a:lnTo>
                <a:cubicBezTo>
                  <a:pt x="970" y="169"/>
                  <a:pt x="970" y="175"/>
                  <a:pt x="964" y="175"/>
                </a:cubicBezTo>
                <a:cubicBezTo>
                  <a:pt x="970" y="152"/>
                  <a:pt x="970" y="164"/>
                  <a:pt x="975" y="147"/>
                </a:cubicBezTo>
                <a:lnTo>
                  <a:pt x="975" y="147"/>
                </a:lnTo>
                <a:lnTo>
                  <a:pt x="964" y="158"/>
                </a:lnTo>
                <a:cubicBezTo>
                  <a:pt x="964" y="168"/>
                  <a:pt x="960" y="181"/>
                  <a:pt x="962" y="181"/>
                </a:cubicBezTo>
                <a:cubicBezTo>
                  <a:pt x="963" y="181"/>
                  <a:pt x="963" y="181"/>
                  <a:pt x="964" y="180"/>
                </a:cubicBezTo>
                <a:lnTo>
                  <a:pt x="964" y="180"/>
                </a:lnTo>
                <a:cubicBezTo>
                  <a:pt x="953" y="214"/>
                  <a:pt x="947" y="236"/>
                  <a:pt x="930" y="259"/>
                </a:cubicBezTo>
                <a:cubicBezTo>
                  <a:pt x="919" y="259"/>
                  <a:pt x="936" y="231"/>
                  <a:pt x="930" y="225"/>
                </a:cubicBezTo>
                <a:lnTo>
                  <a:pt x="930" y="225"/>
                </a:lnTo>
                <a:cubicBezTo>
                  <a:pt x="908" y="253"/>
                  <a:pt x="914" y="298"/>
                  <a:pt x="902" y="309"/>
                </a:cubicBezTo>
                <a:cubicBezTo>
                  <a:pt x="886" y="326"/>
                  <a:pt x="891" y="332"/>
                  <a:pt x="874" y="354"/>
                </a:cubicBezTo>
                <a:cubicBezTo>
                  <a:pt x="874" y="352"/>
                  <a:pt x="874" y="351"/>
                  <a:pt x="873" y="351"/>
                </a:cubicBezTo>
                <a:cubicBezTo>
                  <a:pt x="869" y="351"/>
                  <a:pt x="860" y="361"/>
                  <a:pt x="854" y="361"/>
                </a:cubicBezTo>
                <a:cubicBezTo>
                  <a:pt x="853" y="361"/>
                  <a:pt x="853" y="360"/>
                  <a:pt x="852" y="360"/>
                </a:cubicBezTo>
                <a:cubicBezTo>
                  <a:pt x="852" y="360"/>
                  <a:pt x="852" y="354"/>
                  <a:pt x="852" y="348"/>
                </a:cubicBezTo>
                <a:cubicBezTo>
                  <a:pt x="852" y="355"/>
                  <a:pt x="850" y="358"/>
                  <a:pt x="847" y="358"/>
                </a:cubicBezTo>
                <a:cubicBezTo>
                  <a:pt x="846" y="358"/>
                  <a:pt x="845" y="357"/>
                  <a:pt x="843" y="356"/>
                </a:cubicBezTo>
                <a:lnTo>
                  <a:pt x="843" y="356"/>
                </a:lnTo>
                <a:cubicBezTo>
                  <a:pt x="849" y="364"/>
                  <a:pt x="835" y="383"/>
                  <a:pt x="830" y="393"/>
                </a:cubicBezTo>
                <a:lnTo>
                  <a:pt x="841" y="393"/>
                </a:lnTo>
                <a:cubicBezTo>
                  <a:pt x="835" y="404"/>
                  <a:pt x="830" y="416"/>
                  <a:pt x="824" y="427"/>
                </a:cubicBezTo>
                <a:cubicBezTo>
                  <a:pt x="818" y="438"/>
                  <a:pt x="824" y="438"/>
                  <a:pt x="824" y="455"/>
                </a:cubicBezTo>
                <a:cubicBezTo>
                  <a:pt x="813" y="455"/>
                  <a:pt x="807" y="449"/>
                  <a:pt x="802" y="444"/>
                </a:cubicBezTo>
                <a:cubicBezTo>
                  <a:pt x="807" y="444"/>
                  <a:pt x="813" y="432"/>
                  <a:pt x="818" y="432"/>
                </a:cubicBezTo>
                <a:cubicBezTo>
                  <a:pt x="824" y="410"/>
                  <a:pt x="818" y="388"/>
                  <a:pt x="835" y="376"/>
                </a:cubicBezTo>
                <a:cubicBezTo>
                  <a:pt x="833" y="373"/>
                  <a:pt x="831" y="371"/>
                  <a:pt x="830" y="371"/>
                </a:cubicBezTo>
                <a:cubicBezTo>
                  <a:pt x="826" y="371"/>
                  <a:pt x="827" y="389"/>
                  <a:pt x="818" y="393"/>
                </a:cubicBezTo>
                <a:cubicBezTo>
                  <a:pt x="818" y="393"/>
                  <a:pt x="818" y="393"/>
                  <a:pt x="818" y="388"/>
                </a:cubicBezTo>
                <a:cubicBezTo>
                  <a:pt x="818" y="393"/>
                  <a:pt x="813" y="393"/>
                  <a:pt x="813" y="393"/>
                </a:cubicBezTo>
                <a:cubicBezTo>
                  <a:pt x="818" y="382"/>
                  <a:pt x="818" y="376"/>
                  <a:pt x="813" y="365"/>
                </a:cubicBezTo>
                <a:lnTo>
                  <a:pt x="813" y="365"/>
                </a:lnTo>
                <a:cubicBezTo>
                  <a:pt x="807" y="376"/>
                  <a:pt x="824" y="382"/>
                  <a:pt x="807" y="393"/>
                </a:cubicBezTo>
                <a:cubicBezTo>
                  <a:pt x="807" y="404"/>
                  <a:pt x="790" y="399"/>
                  <a:pt x="785" y="404"/>
                </a:cubicBezTo>
                <a:cubicBezTo>
                  <a:pt x="790" y="416"/>
                  <a:pt x="802" y="427"/>
                  <a:pt x="785" y="438"/>
                </a:cubicBezTo>
                <a:lnTo>
                  <a:pt x="785" y="421"/>
                </a:lnTo>
                <a:lnTo>
                  <a:pt x="785" y="421"/>
                </a:lnTo>
                <a:cubicBezTo>
                  <a:pt x="774" y="438"/>
                  <a:pt x="790" y="438"/>
                  <a:pt x="779" y="455"/>
                </a:cubicBezTo>
                <a:cubicBezTo>
                  <a:pt x="780" y="454"/>
                  <a:pt x="781" y="454"/>
                  <a:pt x="781" y="454"/>
                </a:cubicBezTo>
                <a:cubicBezTo>
                  <a:pt x="784" y="454"/>
                  <a:pt x="785" y="459"/>
                  <a:pt x="787" y="459"/>
                </a:cubicBezTo>
                <a:cubicBezTo>
                  <a:pt x="788" y="459"/>
                  <a:pt x="789" y="458"/>
                  <a:pt x="790" y="455"/>
                </a:cubicBezTo>
                <a:lnTo>
                  <a:pt x="790" y="455"/>
                </a:lnTo>
                <a:cubicBezTo>
                  <a:pt x="790" y="466"/>
                  <a:pt x="785" y="477"/>
                  <a:pt x="774" y="483"/>
                </a:cubicBezTo>
                <a:cubicBezTo>
                  <a:pt x="774" y="483"/>
                  <a:pt x="779" y="483"/>
                  <a:pt x="779" y="488"/>
                </a:cubicBezTo>
                <a:cubicBezTo>
                  <a:pt x="796" y="483"/>
                  <a:pt x="785" y="466"/>
                  <a:pt x="802" y="466"/>
                </a:cubicBezTo>
                <a:lnTo>
                  <a:pt x="796" y="455"/>
                </a:lnTo>
                <a:cubicBezTo>
                  <a:pt x="798" y="453"/>
                  <a:pt x="800" y="452"/>
                  <a:pt x="802" y="452"/>
                </a:cubicBezTo>
                <a:cubicBezTo>
                  <a:pt x="807" y="452"/>
                  <a:pt x="813" y="456"/>
                  <a:pt x="813" y="460"/>
                </a:cubicBezTo>
                <a:cubicBezTo>
                  <a:pt x="813" y="460"/>
                  <a:pt x="813" y="455"/>
                  <a:pt x="818" y="455"/>
                </a:cubicBezTo>
                <a:lnTo>
                  <a:pt x="818" y="455"/>
                </a:lnTo>
                <a:cubicBezTo>
                  <a:pt x="830" y="466"/>
                  <a:pt x="802" y="460"/>
                  <a:pt x="813" y="472"/>
                </a:cubicBezTo>
                <a:lnTo>
                  <a:pt x="818" y="466"/>
                </a:lnTo>
                <a:lnTo>
                  <a:pt x="818" y="466"/>
                </a:lnTo>
                <a:cubicBezTo>
                  <a:pt x="830" y="472"/>
                  <a:pt x="813" y="483"/>
                  <a:pt x="807" y="494"/>
                </a:cubicBezTo>
                <a:cubicBezTo>
                  <a:pt x="799" y="498"/>
                  <a:pt x="794" y="502"/>
                  <a:pt x="790" y="502"/>
                </a:cubicBezTo>
                <a:cubicBezTo>
                  <a:pt x="788" y="502"/>
                  <a:pt x="786" y="501"/>
                  <a:pt x="785" y="500"/>
                </a:cubicBezTo>
                <a:lnTo>
                  <a:pt x="790" y="488"/>
                </a:lnTo>
                <a:lnTo>
                  <a:pt x="790" y="488"/>
                </a:lnTo>
                <a:cubicBezTo>
                  <a:pt x="779" y="488"/>
                  <a:pt x="785" y="505"/>
                  <a:pt x="779" y="511"/>
                </a:cubicBezTo>
                <a:lnTo>
                  <a:pt x="768" y="511"/>
                </a:lnTo>
                <a:cubicBezTo>
                  <a:pt x="768" y="516"/>
                  <a:pt x="762" y="528"/>
                  <a:pt x="757" y="533"/>
                </a:cubicBezTo>
                <a:lnTo>
                  <a:pt x="762" y="539"/>
                </a:lnTo>
                <a:lnTo>
                  <a:pt x="762" y="533"/>
                </a:lnTo>
                <a:cubicBezTo>
                  <a:pt x="766" y="530"/>
                  <a:pt x="769" y="527"/>
                  <a:pt x="771" y="527"/>
                </a:cubicBezTo>
                <a:cubicBezTo>
                  <a:pt x="773" y="527"/>
                  <a:pt x="774" y="528"/>
                  <a:pt x="774" y="533"/>
                </a:cubicBezTo>
                <a:cubicBezTo>
                  <a:pt x="771" y="539"/>
                  <a:pt x="767" y="540"/>
                  <a:pt x="762" y="540"/>
                </a:cubicBezTo>
                <a:cubicBezTo>
                  <a:pt x="758" y="540"/>
                  <a:pt x="754" y="539"/>
                  <a:pt x="751" y="539"/>
                </a:cubicBezTo>
                <a:cubicBezTo>
                  <a:pt x="746" y="528"/>
                  <a:pt x="757" y="528"/>
                  <a:pt x="762" y="522"/>
                </a:cubicBezTo>
                <a:cubicBezTo>
                  <a:pt x="761" y="521"/>
                  <a:pt x="760" y="521"/>
                  <a:pt x="758" y="521"/>
                </a:cubicBezTo>
                <a:cubicBezTo>
                  <a:pt x="751" y="521"/>
                  <a:pt x="749" y="534"/>
                  <a:pt x="734" y="539"/>
                </a:cubicBezTo>
                <a:cubicBezTo>
                  <a:pt x="729" y="528"/>
                  <a:pt x="746" y="522"/>
                  <a:pt x="740" y="516"/>
                </a:cubicBezTo>
                <a:lnTo>
                  <a:pt x="740" y="516"/>
                </a:lnTo>
                <a:cubicBezTo>
                  <a:pt x="729" y="522"/>
                  <a:pt x="734" y="533"/>
                  <a:pt x="723" y="539"/>
                </a:cubicBezTo>
                <a:cubicBezTo>
                  <a:pt x="723" y="533"/>
                  <a:pt x="729" y="528"/>
                  <a:pt x="723" y="522"/>
                </a:cubicBezTo>
                <a:lnTo>
                  <a:pt x="718" y="528"/>
                </a:lnTo>
                <a:cubicBezTo>
                  <a:pt x="729" y="511"/>
                  <a:pt x="701" y="522"/>
                  <a:pt x="712" y="505"/>
                </a:cubicBezTo>
                <a:lnTo>
                  <a:pt x="712" y="505"/>
                </a:lnTo>
                <a:cubicBezTo>
                  <a:pt x="701" y="511"/>
                  <a:pt x="712" y="522"/>
                  <a:pt x="701" y="522"/>
                </a:cubicBezTo>
                <a:cubicBezTo>
                  <a:pt x="706" y="522"/>
                  <a:pt x="718" y="522"/>
                  <a:pt x="712" y="533"/>
                </a:cubicBezTo>
                <a:lnTo>
                  <a:pt x="706" y="539"/>
                </a:lnTo>
                <a:cubicBezTo>
                  <a:pt x="705" y="539"/>
                  <a:pt x="704" y="540"/>
                  <a:pt x="703" y="540"/>
                </a:cubicBezTo>
                <a:cubicBezTo>
                  <a:pt x="697" y="540"/>
                  <a:pt x="699" y="527"/>
                  <a:pt x="697" y="527"/>
                </a:cubicBezTo>
                <a:cubicBezTo>
                  <a:pt x="696" y="527"/>
                  <a:pt x="696" y="527"/>
                  <a:pt x="695" y="528"/>
                </a:cubicBezTo>
                <a:lnTo>
                  <a:pt x="690" y="539"/>
                </a:lnTo>
                <a:cubicBezTo>
                  <a:pt x="695" y="539"/>
                  <a:pt x="695" y="539"/>
                  <a:pt x="701" y="544"/>
                </a:cubicBezTo>
                <a:cubicBezTo>
                  <a:pt x="690" y="544"/>
                  <a:pt x="701" y="561"/>
                  <a:pt x="701" y="572"/>
                </a:cubicBezTo>
                <a:cubicBezTo>
                  <a:pt x="701" y="578"/>
                  <a:pt x="695" y="578"/>
                  <a:pt x="690" y="578"/>
                </a:cubicBezTo>
                <a:cubicBezTo>
                  <a:pt x="690" y="600"/>
                  <a:pt x="673" y="612"/>
                  <a:pt x="673" y="634"/>
                </a:cubicBezTo>
                <a:cubicBezTo>
                  <a:pt x="673" y="626"/>
                  <a:pt x="670" y="623"/>
                  <a:pt x="667" y="623"/>
                </a:cubicBezTo>
                <a:cubicBezTo>
                  <a:pt x="663" y="623"/>
                  <a:pt x="659" y="626"/>
                  <a:pt x="656" y="628"/>
                </a:cubicBezTo>
                <a:cubicBezTo>
                  <a:pt x="662" y="617"/>
                  <a:pt x="650" y="612"/>
                  <a:pt x="645" y="606"/>
                </a:cubicBezTo>
                <a:lnTo>
                  <a:pt x="645" y="606"/>
                </a:lnTo>
                <a:cubicBezTo>
                  <a:pt x="645" y="612"/>
                  <a:pt x="650" y="623"/>
                  <a:pt x="656" y="623"/>
                </a:cubicBezTo>
                <a:cubicBezTo>
                  <a:pt x="645" y="628"/>
                  <a:pt x="656" y="634"/>
                  <a:pt x="645" y="640"/>
                </a:cubicBezTo>
                <a:cubicBezTo>
                  <a:pt x="634" y="640"/>
                  <a:pt x="639" y="628"/>
                  <a:pt x="634" y="628"/>
                </a:cubicBezTo>
                <a:lnTo>
                  <a:pt x="634" y="628"/>
                </a:lnTo>
                <a:cubicBezTo>
                  <a:pt x="622" y="640"/>
                  <a:pt x="639" y="640"/>
                  <a:pt x="628" y="651"/>
                </a:cubicBezTo>
                <a:cubicBezTo>
                  <a:pt x="628" y="645"/>
                  <a:pt x="628" y="645"/>
                  <a:pt x="628" y="645"/>
                </a:cubicBezTo>
                <a:cubicBezTo>
                  <a:pt x="622" y="651"/>
                  <a:pt x="622" y="656"/>
                  <a:pt x="622" y="662"/>
                </a:cubicBezTo>
                <a:cubicBezTo>
                  <a:pt x="609" y="662"/>
                  <a:pt x="610" y="676"/>
                  <a:pt x="605" y="676"/>
                </a:cubicBezTo>
                <a:cubicBezTo>
                  <a:pt x="604" y="676"/>
                  <a:pt x="602" y="675"/>
                  <a:pt x="600" y="673"/>
                </a:cubicBezTo>
                <a:cubicBezTo>
                  <a:pt x="598" y="679"/>
                  <a:pt x="598" y="681"/>
                  <a:pt x="599" y="681"/>
                </a:cubicBezTo>
                <a:cubicBezTo>
                  <a:pt x="601" y="681"/>
                  <a:pt x="605" y="678"/>
                  <a:pt x="608" y="678"/>
                </a:cubicBezTo>
                <a:cubicBezTo>
                  <a:pt x="609" y="678"/>
                  <a:pt x="610" y="678"/>
                  <a:pt x="611" y="679"/>
                </a:cubicBezTo>
                <a:cubicBezTo>
                  <a:pt x="611" y="690"/>
                  <a:pt x="594" y="701"/>
                  <a:pt x="594" y="701"/>
                </a:cubicBezTo>
                <a:cubicBezTo>
                  <a:pt x="594" y="696"/>
                  <a:pt x="594" y="690"/>
                  <a:pt x="600" y="690"/>
                </a:cubicBezTo>
                <a:lnTo>
                  <a:pt x="589" y="684"/>
                </a:lnTo>
                <a:lnTo>
                  <a:pt x="589" y="684"/>
                </a:lnTo>
                <a:cubicBezTo>
                  <a:pt x="572" y="701"/>
                  <a:pt x="600" y="712"/>
                  <a:pt x="578" y="724"/>
                </a:cubicBezTo>
                <a:cubicBezTo>
                  <a:pt x="578" y="712"/>
                  <a:pt x="572" y="718"/>
                  <a:pt x="572" y="707"/>
                </a:cubicBezTo>
                <a:cubicBezTo>
                  <a:pt x="572" y="711"/>
                  <a:pt x="565" y="720"/>
                  <a:pt x="568" y="720"/>
                </a:cubicBezTo>
                <a:cubicBezTo>
                  <a:pt x="569" y="720"/>
                  <a:pt x="570" y="719"/>
                  <a:pt x="572" y="718"/>
                </a:cubicBezTo>
                <a:lnTo>
                  <a:pt x="572" y="718"/>
                </a:lnTo>
                <a:cubicBezTo>
                  <a:pt x="566" y="724"/>
                  <a:pt x="561" y="729"/>
                  <a:pt x="555" y="735"/>
                </a:cubicBezTo>
                <a:cubicBezTo>
                  <a:pt x="555" y="740"/>
                  <a:pt x="550" y="752"/>
                  <a:pt x="555" y="757"/>
                </a:cubicBezTo>
                <a:cubicBezTo>
                  <a:pt x="544" y="763"/>
                  <a:pt x="533" y="768"/>
                  <a:pt x="527" y="768"/>
                </a:cubicBezTo>
                <a:cubicBezTo>
                  <a:pt x="516" y="791"/>
                  <a:pt x="494" y="802"/>
                  <a:pt x="482" y="830"/>
                </a:cubicBezTo>
                <a:lnTo>
                  <a:pt x="482" y="824"/>
                </a:lnTo>
                <a:lnTo>
                  <a:pt x="482" y="824"/>
                </a:lnTo>
                <a:cubicBezTo>
                  <a:pt x="471" y="841"/>
                  <a:pt x="499" y="830"/>
                  <a:pt x="488" y="847"/>
                </a:cubicBezTo>
                <a:cubicBezTo>
                  <a:pt x="486" y="843"/>
                  <a:pt x="484" y="842"/>
                  <a:pt x="482" y="842"/>
                </a:cubicBezTo>
                <a:cubicBezTo>
                  <a:pt x="476" y="842"/>
                  <a:pt x="469" y="849"/>
                  <a:pt x="466" y="852"/>
                </a:cubicBezTo>
                <a:cubicBezTo>
                  <a:pt x="443" y="864"/>
                  <a:pt x="443" y="892"/>
                  <a:pt x="421" y="903"/>
                </a:cubicBezTo>
                <a:cubicBezTo>
                  <a:pt x="421" y="903"/>
                  <a:pt x="421" y="897"/>
                  <a:pt x="421" y="897"/>
                </a:cubicBezTo>
                <a:cubicBezTo>
                  <a:pt x="404" y="908"/>
                  <a:pt x="398" y="920"/>
                  <a:pt x="387" y="931"/>
                </a:cubicBezTo>
                <a:cubicBezTo>
                  <a:pt x="365" y="942"/>
                  <a:pt x="359" y="970"/>
                  <a:pt x="342" y="992"/>
                </a:cubicBezTo>
                <a:cubicBezTo>
                  <a:pt x="342" y="987"/>
                  <a:pt x="337" y="987"/>
                  <a:pt x="337" y="981"/>
                </a:cubicBezTo>
                <a:cubicBezTo>
                  <a:pt x="331" y="992"/>
                  <a:pt x="314" y="1009"/>
                  <a:pt x="314" y="1020"/>
                </a:cubicBezTo>
                <a:cubicBezTo>
                  <a:pt x="298" y="1026"/>
                  <a:pt x="309" y="1032"/>
                  <a:pt x="292" y="1043"/>
                </a:cubicBezTo>
                <a:cubicBezTo>
                  <a:pt x="289" y="1043"/>
                  <a:pt x="287" y="1041"/>
                  <a:pt x="288" y="1039"/>
                </a:cubicBezTo>
                <a:lnTo>
                  <a:pt x="288" y="1039"/>
                </a:lnTo>
                <a:cubicBezTo>
                  <a:pt x="279" y="1044"/>
                  <a:pt x="274" y="1049"/>
                  <a:pt x="270" y="1054"/>
                </a:cubicBezTo>
                <a:cubicBezTo>
                  <a:pt x="258" y="1076"/>
                  <a:pt x="270" y="1093"/>
                  <a:pt x="247" y="1110"/>
                </a:cubicBezTo>
                <a:cubicBezTo>
                  <a:pt x="236" y="1099"/>
                  <a:pt x="253" y="1093"/>
                  <a:pt x="247" y="1082"/>
                </a:cubicBezTo>
                <a:lnTo>
                  <a:pt x="247" y="1082"/>
                </a:lnTo>
                <a:cubicBezTo>
                  <a:pt x="242" y="1093"/>
                  <a:pt x="242" y="1093"/>
                  <a:pt x="236" y="1099"/>
                </a:cubicBezTo>
                <a:cubicBezTo>
                  <a:pt x="236" y="1093"/>
                  <a:pt x="230" y="1093"/>
                  <a:pt x="230" y="1088"/>
                </a:cubicBezTo>
                <a:cubicBezTo>
                  <a:pt x="225" y="1093"/>
                  <a:pt x="230" y="1116"/>
                  <a:pt x="230" y="1116"/>
                </a:cubicBezTo>
                <a:cubicBezTo>
                  <a:pt x="230" y="1118"/>
                  <a:pt x="230" y="1120"/>
                  <a:pt x="231" y="1120"/>
                </a:cubicBezTo>
                <a:cubicBezTo>
                  <a:pt x="232" y="1120"/>
                  <a:pt x="233" y="1118"/>
                  <a:pt x="236" y="1116"/>
                </a:cubicBezTo>
                <a:lnTo>
                  <a:pt x="236" y="1116"/>
                </a:lnTo>
                <a:cubicBezTo>
                  <a:pt x="242" y="1127"/>
                  <a:pt x="219" y="1132"/>
                  <a:pt x="214" y="1149"/>
                </a:cubicBezTo>
                <a:cubicBezTo>
                  <a:pt x="218" y="1145"/>
                  <a:pt x="222" y="1141"/>
                  <a:pt x="225" y="1141"/>
                </a:cubicBezTo>
                <a:cubicBezTo>
                  <a:pt x="227" y="1141"/>
                  <a:pt x="229" y="1142"/>
                  <a:pt x="230" y="1144"/>
                </a:cubicBezTo>
                <a:cubicBezTo>
                  <a:pt x="214" y="1155"/>
                  <a:pt x="225" y="1172"/>
                  <a:pt x="219" y="1183"/>
                </a:cubicBezTo>
                <a:cubicBezTo>
                  <a:pt x="218" y="1183"/>
                  <a:pt x="217" y="1184"/>
                  <a:pt x="216" y="1184"/>
                </a:cubicBezTo>
                <a:cubicBezTo>
                  <a:pt x="210" y="1184"/>
                  <a:pt x="218" y="1165"/>
                  <a:pt x="208" y="1160"/>
                </a:cubicBezTo>
                <a:cubicBezTo>
                  <a:pt x="202" y="1160"/>
                  <a:pt x="191" y="1160"/>
                  <a:pt x="191" y="1149"/>
                </a:cubicBezTo>
                <a:cubicBezTo>
                  <a:pt x="180" y="1160"/>
                  <a:pt x="180" y="1172"/>
                  <a:pt x="174" y="1183"/>
                </a:cubicBezTo>
                <a:cubicBezTo>
                  <a:pt x="164" y="1193"/>
                  <a:pt x="163" y="1216"/>
                  <a:pt x="152" y="1225"/>
                </a:cubicBezTo>
                <a:lnTo>
                  <a:pt x="152" y="1225"/>
                </a:lnTo>
                <a:cubicBezTo>
                  <a:pt x="152" y="1224"/>
                  <a:pt x="152" y="1223"/>
                  <a:pt x="152" y="1222"/>
                </a:cubicBezTo>
                <a:lnTo>
                  <a:pt x="152" y="1222"/>
                </a:lnTo>
                <a:lnTo>
                  <a:pt x="146" y="1228"/>
                </a:lnTo>
                <a:cubicBezTo>
                  <a:pt x="148" y="1227"/>
                  <a:pt x="150" y="1226"/>
                  <a:pt x="152" y="1225"/>
                </a:cubicBezTo>
                <a:lnTo>
                  <a:pt x="152" y="1225"/>
                </a:lnTo>
                <a:cubicBezTo>
                  <a:pt x="150" y="1230"/>
                  <a:pt x="146" y="1234"/>
                  <a:pt x="146" y="1239"/>
                </a:cubicBezTo>
                <a:cubicBezTo>
                  <a:pt x="146" y="1239"/>
                  <a:pt x="141" y="1241"/>
                  <a:pt x="138" y="1241"/>
                </a:cubicBezTo>
                <a:cubicBezTo>
                  <a:pt x="137" y="1241"/>
                  <a:pt x="136" y="1241"/>
                  <a:pt x="136" y="1240"/>
                </a:cubicBezTo>
                <a:lnTo>
                  <a:pt x="136" y="1240"/>
                </a:lnTo>
                <a:cubicBezTo>
                  <a:pt x="139" y="1257"/>
                  <a:pt x="113" y="1273"/>
                  <a:pt x="118" y="1289"/>
                </a:cubicBezTo>
                <a:cubicBezTo>
                  <a:pt x="113" y="1289"/>
                  <a:pt x="113" y="1284"/>
                  <a:pt x="113" y="1278"/>
                </a:cubicBezTo>
                <a:cubicBezTo>
                  <a:pt x="118" y="1272"/>
                  <a:pt x="124" y="1272"/>
                  <a:pt x="124" y="1261"/>
                </a:cubicBezTo>
                <a:lnTo>
                  <a:pt x="124" y="1261"/>
                </a:lnTo>
                <a:cubicBezTo>
                  <a:pt x="121" y="1268"/>
                  <a:pt x="115" y="1271"/>
                  <a:pt x="112" y="1271"/>
                </a:cubicBezTo>
                <a:cubicBezTo>
                  <a:pt x="109" y="1271"/>
                  <a:pt x="107" y="1269"/>
                  <a:pt x="107" y="1267"/>
                </a:cubicBezTo>
                <a:cubicBezTo>
                  <a:pt x="107" y="1284"/>
                  <a:pt x="96" y="1300"/>
                  <a:pt x="102" y="1312"/>
                </a:cubicBezTo>
                <a:cubicBezTo>
                  <a:pt x="94" y="1312"/>
                  <a:pt x="89" y="1314"/>
                  <a:pt x="85" y="1314"/>
                </a:cubicBezTo>
                <a:cubicBezTo>
                  <a:pt x="83" y="1314"/>
                  <a:pt x="81" y="1314"/>
                  <a:pt x="79" y="1312"/>
                </a:cubicBezTo>
                <a:lnTo>
                  <a:pt x="79" y="1312"/>
                </a:lnTo>
                <a:cubicBezTo>
                  <a:pt x="68" y="1334"/>
                  <a:pt x="113" y="1317"/>
                  <a:pt x="90" y="1340"/>
                </a:cubicBezTo>
                <a:cubicBezTo>
                  <a:pt x="88" y="1340"/>
                  <a:pt x="87" y="1341"/>
                  <a:pt x="86" y="1341"/>
                </a:cubicBezTo>
                <a:cubicBezTo>
                  <a:pt x="79" y="1341"/>
                  <a:pt x="84" y="1331"/>
                  <a:pt x="80" y="1331"/>
                </a:cubicBezTo>
                <a:lnTo>
                  <a:pt x="80" y="1331"/>
                </a:lnTo>
                <a:cubicBezTo>
                  <a:pt x="79" y="1331"/>
                  <a:pt x="77" y="1332"/>
                  <a:pt x="74" y="1334"/>
                </a:cubicBezTo>
                <a:cubicBezTo>
                  <a:pt x="71" y="1333"/>
                  <a:pt x="69" y="1333"/>
                  <a:pt x="68" y="1333"/>
                </a:cubicBezTo>
                <a:cubicBezTo>
                  <a:pt x="57" y="1333"/>
                  <a:pt x="78" y="1352"/>
                  <a:pt x="68" y="1362"/>
                </a:cubicBezTo>
                <a:cubicBezTo>
                  <a:pt x="59" y="1358"/>
                  <a:pt x="68" y="1349"/>
                  <a:pt x="63" y="1349"/>
                </a:cubicBezTo>
                <a:cubicBezTo>
                  <a:pt x="62" y="1349"/>
                  <a:pt x="60" y="1350"/>
                  <a:pt x="57" y="1351"/>
                </a:cubicBezTo>
                <a:cubicBezTo>
                  <a:pt x="51" y="1362"/>
                  <a:pt x="57" y="1379"/>
                  <a:pt x="46" y="1390"/>
                </a:cubicBezTo>
                <a:lnTo>
                  <a:pt x="40" y="1384"/>
                </a:lnTo>
                <a:cubicBezTo>
                  <a:pt x="34" y="1390"/>
                  <a:pt x="23" y="1407"/>
                  <a:pt x="18" y="1412"/>
                </a:cubicBezTo>
                <a:cubicBezTo>
                  <a:pt x="12" y="1412"/>
                  <a:pt x="18" y="1412"/>
                  <a:pt x="18" y="1407"/>
                </a:cubicBezTo>
                <a:lnTo>
                  <a:pt x="18" y="1407"/>
                </a:lnTo>
                <a:cubicBezTo>
                  <a:pt x="1" y="1418"/>
                  <a:pt x="18" y="1418"/>
                  <a:pt x="1" y="1424"/>
                </a:cubicBezTo>
                <a:lnTo>
                  <a:pt x="1" y="1429"/>
                </a:lnTo>
                <a:cubicBezTo>
                  <a:pt x="6" y="1429"/>
                  <a:pt x="23" y="1424"/>
                  <a:pt x="23" y="1412"/>
                </a:cubicBezTo>
                <a:cubicBezTo>
                  <a:pt x="23" y="1416"/>
                  <a:pt x="25" y="1417"/>
                  <a:pt x="27" y="1417"/>
                </a:cubicBezTo>
                <a:cubicBezTo>
                  <a:pt x="32" y="1417"/>
                  <a:pt x="38" y="1414"/>
                  <a:pt x="44" y="1414"/>
                </a:cubicBezTo>
                <a:cubicBezTo>
                  <a:pt x="46" y="1414"/>
                  <a:pt x="49" y="1415"/>
                  <a:pt x="51" y="1417"/>
                </a:cubicBezTo>
                <a:lnTo>
                  <a:pt x="51" y="1417"/>
                </a:lnTo>
                <a:cubicBezTo>
                  <a:pt x="81" y="1410"/>
                  <a:pt x="103" y="1389"/>
                  <a:pt x="130" y="1368"/>
                </a:cubicBezTo>
                <a:cubicBezTo>
                  <a:pt x="130" y="1345"/>
                  <a:pt x="152" y="1351"/>
                  <a:pt x="163" y="1328"/>
                </a:cubicBezTo>
                <a:cubicBezTo>
                  <a:pt x="152" y="1317"/>
                  <a:pt x="163" y="1323"/>
                  <a:pt x="169" y="1306"/>
                </a:cubicBezTo>
                <a:cubicBezTo>
                  <a:pt x="169" y="1313"/>
                  <a:pt x="173" y="1315"/>
                  <a:pt x="177" y="1315"/>
                </a:cubicBezTo>
                <a:cubicBezTo>
                  <a:pt x="180" y="1315"/>
                  <a:pt x="183" y="1314"/>
                  <a:pt x="186" y="1312"/>
                </a:cubicBezTo>
                <a:cubicBezTo>
                  <a:pt x="186" y="1306"/>
                  <a:pt x="186" y="1300"/>
                  <a:pt x="186" y="1300"/>
                </a:cubicBezTo>
                <a:cubicBezTo>
                  <a:pt x="191" y="1300"/>
                  <a:pt x="219" y="1289"/>
                  <a:pt x="214" y="1278"/>
                </a:cubicBezTo>
                <a:cubicBezTo>
                  <a:pt x="216" y="1277"/>
                  <a:pt x="217" y="1277"/>
                  <a:pt x="218" y="1277"/>
                </a:cubicBezTo>
                <a:cubicBezTo>
                  <a:pt x="223" y="1277"/>
                  <a:pt x="219" y="1284"/>
                  <a:pt x="219" y="1284"/>
                </a:cubicBezTo>
                <a:cubicBezTo>
                  <a:pt x="220" y="1285"/>
                  <a:pt x="221" y="1285"/>
                  <a:pt x="221" y="1285"/>
                </a:cubicBezTo>
                <a:cubicBezTo>
                  <a:pt x="223" y="1285"/>
                  <a:pt x="221" y="1277"/>
                  <a:pt x="223" y="1277"/>
                </a:cubicBezTo>
                <a:cubicBezTo>
                  <a:pt x="223" y="1277"/>
                  <a:pt x="224" y="1277"/>
                  <a:pt x="225" y="1278"/>
                </a:cubicBezTo>
                <a:cubicBezTo>
                  <a:pt x="236" y="1267"/>
                  <a:pt x="247" y="1261"/>
                  <a:pt x="258" y="1250"/>
                </a:cubicBezTo>
                <a:cubicBezTo>
                  <a:pt x="247" y="1239"/>
                  <a:pt x="264" y="1233"/>
                  <a:pt x="270" y="1222"/>
                </a:cubicBezTo>
                <a:cubicBezTo>
                  <a:pt x="270" y="1223"/>
                  <a:pt x="270" y="1224"/>
                  <a:pt x="271" y="1224"/>
                </a:cubicBezTo>
                <a:cubicBezTo>
                  <a:pt x="274" y="1224"/>
                  <a:pt x="282" y="1216"/>
                  <a:pt x="286" y="1216"/>
                </a:cubicBezTo>
                <a:lnTo>
                  <a:pt x="281" y="1205"/>
                </a:lnTo>
                <a:cubicBezTo>
                  <a:pt x="281" y="1188"/>
                  <a:pt x="298" y="1200"/>
                  <a:pt x="298" y="1183"/>
                </a:cubicBezTo>
                <a:cubicBezTo>
                  <a:pt x="298" y="1177"/>
                  <a:pt x="320" y="1166"/>
                  <a:pt x="331" y="1160"/>
                </a:cubicBezTo>
                <a:cubicBezTo>
                  <a:pt x="365" y="1082"/>
                  <a:pt x="426" y="1076"/>
                  <a:pt x="471" y="1009"/>
                </a:cubicBezTo>
                <a:cubicBezTo>
                  <a:pt x="471" y="998"/>
                  <a:pt x="466" y="1004"/>
                  <a:pt x="466" y="998"/>
                </a:cubicBezTo>
                <a:cubicBezTo>
                  <a:pt x="460" y="998"/>
                  <a:pt x="466" y="992"/>
                  <a:pt x="460" y="992"/>
                </a:cubicBezTo>
                <a:cubicBezTo>
                  <a:pt x="460" y="998"/>
                  <a:pt x="460" y="1004"/>
                  <a:pt x="454" y="1009"/>
                </a:cubicBezTo>
                <a:cubicBezTo>
                  <a:pt x="454" y="998"/>
                  <a:pt x="449" y="992"/>
                  <a:pt x="460" y="987"/>
                </a:cubicBezTo>
                <a:cubicBezTo>
                  <a:pt x="460" y="987"/>
                  <a:pt x="460" y="987"/>
                  <a:pt x="460" y="992"/>
                </a:cubicBezTo>
                <a:cubicBezTo>
                  <a:pt x="466" y="987"/>
                  <a:pt x="460" y="981"/>
                  <a:pt x="466" y="981"/>
                </a:cubicBezTo>
                <a:cubicBezTo>
                  <a:pt x="471" y="976"/>
                  <a:pt x="471" y="976"/>
                  <a:pt x="471" y="976"/>
                </a:cubicBezTo>
                <a:lnTo>
                  <a:pt x="494" y="959"/>
                </a:lnTo>
                <a:cubicBezTo>
                  <a:pt x="494" y="942"/>
                  <a:pt x="510" y="942"/>
                  <a:pt x="516" y="936"/>
                </a:cubicBezTo>
                <a:lnTo>
                  <a:pt x="516" y="936"/>
                </a:lnTo>
                <a:cubicBezTo>
                  <a:pt x="522" y="948"/>
                  <a:pt x="505" y="953"/>
                  <a:pt x="510" y="964"/>
                </a:cubicBezTo>
                <a:lnTo>
                  <a:pt x="522" y="959"/>
                </a:lnTo>
                <a:lnTo>
                  <a:pt x="516" y="953"/>
                </a:lnTo>
                <a:lnTo>
                  <a:pt x="522" y="948"/>
                </a:lnTo>
                <a:lnTo>
                  <a:pt x="527" y="948"/>
                </a:lnTo>
                <a:cubicBezTo>
                  <a:pt x="522" y="942"/>
                  <a:pt x="522" y="942"/>
                  <a:pt x="527" y="942"/>
                </a:cubicBezTo>
                <a:lnTo>
                  <a:pt x="533" y="931"/>
                </a:lnTo>
                <a:cubicBezTo>
                  <a:pt x="533" y="935"/>
                  <a:pt x="534" y="936"/>
                  <a:pt x="535" y="936"/>
                </a:cubicBezTo>
                <a:cubicBezTo>
                  <a:pt x="536" y="936"/>
                  <a:pt x="538" y="935"/>
                  <a:pt x="540" y="935"/>
                </a:cubicBezTo>
                <a:cubicBezTo>
                  <a:pt x="541" y="935"/>
                  <a:pt x="543" y="935"/>
                  <a:pt x="544" y="936"/>
                </a:cubicBezTo>
                <a:cubicBezTo>
                  <a:pt x="566" y="914"/>
                  <a:pt x="555" y="897"/>
                  <a:pt x="583" y="886"/>
                </a:cubicBezTo>
                <a:cubicBezTo>
                  <a:pt x="578" y="886"/>
                  <a:pt x="578" y="875"/>
                  <a:pt x="583" y="869"/>
                </a:cubicBezTo>
                <a:cubicBezTo>
                  <a:pt x="586" y="866"/>
                  <a:pt x="587" y="865"/>
                  <a:pt x="588" y="865"/>
                </a:cubicBezTo>
                <a:cubicBezTo>
                  <a:pt x="589" y="865"/>
                  <a:pt x="589" y="866"/>
                  <a:pt x="589" y="869"/>
                </a:cubicBezTo>
                <a:lnTo>
                  <a:pt x="594" y="858"/>
                </a:lnTo>
                <a:cubicBezTo>
                  <a:pt x="611" y="858"/>
                  <a:pt x="611" y="841"/>
                  <a:pt x="628" y="830"/>
                </a:cubicBezTo>
                <a:lnTo>
                  <a:pt x="634" y="836"/>
                </a:lnTo>
                <a:cubicBezTo>
                  <a:pt x="634" y="824"/>
                  <a:pt x="634" y="819"/>
                  <a:pt x="639" y="808"/>
                </a:cubicBezTo>
                <a:lnTo>
                  <a:pt x="645" y="819"/>
                </a:lnTo>
                <a:cubicBezTo>
                  <a:pt x="662" y="808"/>
                  <a:pt x="639" y="796"/>
                  <a:pt x="650" y="791"/>
                </a:cubicBezTo>
                <a:cubicBezTo>
                  <a:pt x="648" y="788"/>
                  <a:pt x="645" y="788"/>
                  <a:pt x="641" y="788"/>
                </a:cubicBezTo>
                <a:cubicBezTo>
                  <a:pt x="638" y="788"/>
                  <a:pt x="634" y="788"/>
                  <a:pt x="628" y="785"/>
                </a:cubicBezTo>
                <a:lnTo>
                  <a:pt x="628" y="785"/>
                </a:lnTo>
                <a:cubicBezTo>
                  <a:pt x="630" y="786"/>
                  <a:pt x="632" y="787"/>
                  <a:pt x="634" y="787"/>
                </a:cubicBezTo>
                <a:cubicBezTo>
                  <a:pt x="643" y="787"/>
                  <a:pt x="649" y="779"/>
                  <a:pt x="645" y="774"/>
                </a:cubicBezTo>
                <a:cubicBezTo>
                  <a:pt x="648" y="768"/>
                  <a:pt x="649" y="767"/>
                  <a:pt x="650" y="767"/>
                </a:cubicBezTo>
                <a:cubicBezTo>
                  <a:pt x="650" y="767"/>
                  <a:pt x="650" y="768"/>
                  <a:pt x="650" y="768"/>
                </a:cubicBezTo>
                <a:lnTo>
                  <a:pt x="650" y="757"/>
                </a:lnTo>
                <a:cubicBezTo>
                  <a:pt x="651" y="756"/>
                  <a:pt x="653" y="756"/>
                  <a:pt x="654" y="756"/>
                </a:cubicBezTo>
                <a:cubicBezTo>
                  <a:pt x="658" y="756"/>
                  <a:pt x="662" y="764"/>
                  <a:pt x="662" y="768"/>
                </a:cubicBezTo>
                <a:cubicBezTo>
                  <a:pt x="662" y="757"/>
                  <a:pt x="673" y="752"/>
                  <a:pt x="678" y="746"/>
                </a:cubicBezTo>
                <a:lnTo>
                  <a:pt x="684" y="752"/>
                </a:lnTo>
                <a:lnTo>
                  <a:pt x="690" y="740"/>
                </a:lnTo>
                <a:cubicBezTo>
                  <a:pt x="690" y="729"/>
                  <a:pt x="701" y="718"/>
                  <a:pt x="706" y="712"/>
                </a:cubicBezTo>
                <a:lnTo>
                  <a:pt x="712" y="724"/>
                </a:lnTo>
                <a:cubicBezTo>
                  <a:pt x="723" y="724"/>
                  <a:pt x="712" y="718"/>
                  <a:pt x="712" y="718"/>
                </a:cubicBezTo>
                <a:cubicBezTo>
                  <a:pt x="715" y="708"/>
                  <a:pt x="719" y="706"/>
                  <a:pt x="723" y="706"/>
                </a:cubicBezTo>
                <a:cubicBezTo>
                  <a:pt x="726" y="706"/>
                  <a:pt x="730" y="707"/>
                  <a:pt x="734" y="707"/>
                </a:cubicBezTo>
                <a:cubicBezTo>
                  <a:pt x="734" y="679"/>
                  <a:pt x="774" y="684"/>
                  <a:pt x="768" y="662"/>
                </a:cubicBezTo>
                <a:lnTo>
                  <a:pt x="774" y="662"/>
                </a:lnTo>
                <a:cubicBezTo>
                  <a:pt x="779" y="634"/>
                  <a:pt x="813" y="623"/>
                  <a:pt x="807" y="595"/>
                </a:cubicBezTo>
                <a:cubicBezTo>
                  <a:pt x="846" y="589"/>
                  <a:pt x="802" y="567"/>
                  <a:pt x="835" y="561"/>
                </a:cubicBezTo>
                <a:cubicBezTo>
                  <a:pt x="863" y="528"/>
                  <a:pt x="891" y="488"/>
                  <a:pt x="919" y="455"/>
                </a:cubicBezTo>
                <a:cubicBezTo>
                  <a:pt x="958" y="404"/>
                  <a:pt x="942" y="427"/>
                  <a:pt x="947" y="410"/>
                </a:cubicBezTo>
                <a:lnTo>
                  <a:pt x="947" y="410"/>
                </a:lnTo>
                <a:lnTo>
                  <a:pt x="953" y="416"/>
                </a:lnTo>
                <a:lnTo>
                  <a:pt x="958" y="416"/>
                </a:lnTo>
                <a:cubicBezTo>
                  <a:pt x="958" y="416"/>
                  <a:pt x="958" y="421"/>
                  <a:pt x="958" y="427"/>
                </a:cubicBezTo>
                <a:cubicBezTo>
                  <a:pt x="964" y="432"/>
                  <a:pt x="970" y="427"/>
                  <a:pt x="975" y="438"/>
                </a:cubicBezTo>
                <a:cubicBezTo>
                  <a:pt x="975" y="444"/>
                  <a:pt x="975" y="455"/>
                  <a:pt x="970" y="455"/>
                </a:cubicBezTo>
                <a:cubicBezTo>
                  <a:pt x="970" y="444"/>
                  <a:pt x="964" y="449"/>
                  <a:pt x="958" y="444"/>
                </a:cubicBezTo>
                <a:lnTo>
                  <a:pt x="958" y="444"/>
                </a:lnTo>
                <a:cubicBezTo>
                  <a:pt x="964" y="460"/>
                  <a:pt x="953" y="477"/>
                  <a:pt x="964" y="494"/>
                </a:cubicBezTo>
                <a:lnTo>
                  <a:pt x="970" y="483"/>
                </a:lnTo>
                <a:cubicBezTo>
                  <a:pt x="970" y="488"/>
                  <a:pt x="970" y="494"/>
                  <a:pt x="970" y="500"/>
                </a:cubicBezTo>
                <a:cubicBezTo>
                  <a:pt x="966" y="500"/>
                  <a:pt x="962" y="502"/>
                  <a:pt x="960" y="502"/>
                </a:cubicBezTo>
                <a:cubicBezTo>
                  <a:pt x="960" y="502"/>
                  <a:pt x="960" y="502"/>
                  <a:pt x="960" y="502"/>
                </a:cubicBezTo>
                <a:lnTo>
                  <a:pt x="960" y="502"/>
                </a:lnTo>
                <a:cubicBezTo>
                  <a:pt x="974" y="527"/>
                  <a:pt x="947" y="523"/>
                  <a:pt x="953" y="544"/>
                </a:cubicBezTo>
                <a:cubicBezTo>
                  <a:pt x="970" y="550"/>
                  <a:pt x="981" y="578"/>
                  <a:pt x="992" y="600"/>
                </a:cubicBezTo>
                <a:lnTo>
                  <a:pt x="992" y="612"/>
                </a:lnTo>
                <a:cubicBezTo>
                  <a:pt x="992" y="603"/>
                  <a:pt x="989" y="603"/>
                  <a:pt x="986" y="603"/>
                </a:cubicBezTo>
                <a:cubicBezTo>
                  <a:pt x="984" y="603"/>
                  <a:pt x="981" y="603"/>
                  <a:pt x="981" y="595"/>
                </a:cubicBezTo>
                <a:cubicBezTo>
                  <a:pt x="975" y="606"/>
                  <a:pt x="981" y="617"/>
                  <a:pt x="981" y="634"/>
                </a:cubicBezTo>
                <a:cubicBezTo>
                  <a:pt x="981" y="631"/>
                  <a:pt x="982" y="630"/>
                  <a:pt x="984" y="630"/>
                </a:cubicBezTo>
                <a:cubicBezTo>
                  <a:pt x="986" y="630"/>
                  <a:pt x="989" y="631"/>
                  <a:pt x="992" y="634"/>
                </a:cubicBezTo>
                <a:cubicBezTo>
                  <a:pt x="986" y="645"/>
                  <a:pt x="981" y="645"/>
                  <a:pt x="981" y="656"/>
                </a:cubicBezTo>
                <a:lnTo>
                  <a:pt x="975" y="645"/>
                </a:lnTo>
                <a:cubicBezTo>
                  <a:pt x="970" y="651"/>
                  <a:pt x="975" y="656"/>
                  <a:pt x="975" y="662"/>
                </a:cubicBezTo>
                <a:cubicBezTo>
                  <a:pt x="970" y="662"/>
                  <a:pt x="970" y="674"/>
                  <a:pt x="966" y="674"/>
                </a:cubicBezTo>
                <a:cubicBezTo>
                  <a:pt x="966" y="674"/>
                  <a:pt x="965" y="674"/>
                  <a:pt x="964" y="673"/>
                </a:cubicBezTo>
                <a:lnTo>
                  <a:pt x="964" y="673"/>
                </a:lnTo>
                <a:cubicBezTo>
                  <a:pt x="970" y="690"/>
                  <a:pt x="964" y="690"/>
                  <a:pt x="970" y="707"/>
                </a:cubicBezTo>
                <a:cubicBezTo>
                  <a:pt x="973" y="701"/>
                  <a:pt x="976" y="699"/>
                  <a:pt x="978" y="699"/>
                </a:cubicBezTo>
                <a:cubicBezTo>
                  <a:pt x="981" y="699"/>
                  <a:pt x="983" y="707"/>
                  <a:pt x="986" y="707"/>
                </a:cubicBezTo>
                <a:lnTo>
                  <a:pt x="981" y="690"/>
                </a:lnTo>
                <a:cubicBezTo>
                  <a:pt x="981" y="696"/>
                  <a:pt x="981" y="699"/>
                  <a:pt x="981" y="699"/>
                </a:cubicBezTo>
                <a:cubicBezTo>
                  <a:pt x="980" y="699"/>
                  <a:pt x="978" y="684"/>
                  <a:pt x="970" y="684"/>
                </a:cubicBezTo>
                <a:cubicBezTo>
                  <a:pt x="970" y="684"/>
                  <a:pt x="971" y="684"/>
                  <a:pt x="972" y="684"/>
                </a:cubicBezTo>
                <a:cubicBezTo>
                  <a:pt x="977" y="684"/>
                  <a:pt x="984" y="691"/>
                  <a:pt x="987" y="691"/>
                </a:cubicBezTo>
                <a:cubicBezTo>
                  <a:pt x="987" y="691"/>
                  <a:pt x="988" y="690"/>
                  <a:pt x="988" y="689"/>
                </a:cubicBezTo>
                <a:lnTo>
                  <a:pt x="988" y="689"/>
                </a:lnTo>
                <a:cubicBezTo>
                  <a:pt x="991" y="707"/>
                  <a:pt x="987" y="709"/>
                  <a:pt x="998" y="729"/>
                </a:cubicBezTo>
                <a:cubicBezTo>
                  <a:pt x="998" y="726"/>
                  <a:pt x="998" y="725"/>
                  <a:pt x="999" y="725"/>
                </a:cubicBezTo>
                <a:cubicBezTo>
                  <a:pt x="1000" y="725"/>
                  <a:pt x="1002" y="728"/>
                  <a:pt x="1004" y="728"/>
                </a:cubicBezTo>
                <a:cubicBezTo>
                  <a:pt x="1006" y="728"/>
                  <a:pt x="1007" y="727"/>
                  <a:pt x="1009" y="724"/>
                </a:cubicBezTo>
                <a:lnTo>
                  <a:pt x="1009" y="724"/>
                </a:lnTo>
                <a:cubicBezTo>
                  <a:pt x="1009" y="732"/>
                  <a:pt x="1007" y="733"/>
                  <a:pt x="1005" y="733"/>
                </a:cubicBezTo>
                <a:cubicBezTo>
                  <a:pt x="1004" y="733"/>
                  <a:pt x="1003" y="733"/>
                  <a:pt x="1002" y="733"/>
                </a:cubicBezTo>
                <a:cubicBezTo>
                  <a:pt x="1000" y="733"/>
                  <a:pt x="999" y="733"/>
                  <a:pt x="998" y="735"/>
                </a:cubicBezTo>
                <a:cubicBezTo>
                  <a:pt x="998" y="746"/>
                  <a:pt x="992" y="746"/>
                  <a:pt x="998" y="757"/>
                </a:cubicBezTo>
                <a:cubicBezTo>
                  <a:pt x="998" y="760"/>
                  <a:pt x="997" y="761"/>
                  <a:pt x="996" y="761"/>
                </a:cubicBezTo>
                <a:cubicBezTo>
                  <a:pt x="995" y="761"/>
                  <a:pt x="993" y="759"/>
                  <a:pt x="991" y="759"/>
                </a:cubicBezTo>
                <a:cubicBezTo>
                  <a:pt x="990" y="759"/>
                  <a:pt x="988" y="760"/>
                  <a:pt x="986" y="763"/>
                </a:cubicBezTo>
                <a:cubicBezTo>
                  <a:pt x="981" y="758"/>
                  <a:pt x="996" y="723"/>
                  <a:pt x="975" y="723"/>
                </a:cubicBezTo>
                <a:cubicBezTo>
                  <a:pt x="973" y="723"/>
                  <a:pt x="972" y="723"/>
                  <a:pt x="970" y="724"/>
                </a:cubicBezTo>
                <a:cubicBezTo>
                  <a:pt x="970" y="718"/>
                  <a:pt x="964" y="707"/>
                  <a:pt x="964" y="696"/>
                </a:cubicBezTo>
                <a:cubicBezTo>
                  <a:pt x="958" y="707"/>
                  <a:pt x="953" y="718"/>
                  <a:pt x="958" y="729"/>
                </a:cubicBezTo>
                <a:lnTo>
                  <a:pt x="970" y="729"/>
                </a:lnTo>
                <a:cubicBezTo>
                  <a:pt x="970" y="740"/>
                  <a:pt x="981" y="740"/>
                  <a:pt x="981" y="746"/>
                </a:cubicBezTo>
                <a:cubicBezTo>
                  <a:pt x="975" y="746"/>
                  <a:pt x="970" y="752"/>
                  <a:pt x="970" y="757"/>
                </a:cubicBezTo>
                <a:lnTo>
                  <a:pt x="970" y="757"/>
                </a:lnTo>
                <a:cubicBezTo>
                  <a:pt x="970" y="757"/>
                  <a:pt x="970" y="755"/>
                  <a:pt x="971" y="755"/>
                </a:cubicBezTo>
                <a:cubicBezTo>
                  <a:pt x="972" y="755"/>
                  <a:pt x="973" y="755"/>
                  <a:pt x="975" y="757"/>
                </a:cubicBezTo>
                <a:cubicBezTo>
                  <a:pt x="975" y="768"/>
                  <a:pt x="986" y="768"/>
                  <a:pt x="986" y="785"/>
                </a:cubicBezTo>
                <a:cubicBezTo>
                  <a:pt x="992" y="774"/>
                  <a:pt x="998" y="768"/>
                  <a:pt x="1003" y="757"/>
                </a:cubicBezTo>
                <a:cubicBezTo>
                  <a:pt x="1009" y="763"/>
                  <a:pt x="1003" y="768"/>
                  <a:pt x="1003" y="774"/>
                </a:cubicBezTo>
                <a:cubicBezTo>
                  <a:pt x="1003" y="774"/>
                  <a:pt x="1003" y="772"/>
                  <a:pt x="1002" y="772"/>
                </a:cubicBezTo>
                <a:cubicBezTo>
                  <a:pt x="1001" y="772"/>
                  <a:pt x="1000" y="772"/>
                  <a:pt x="998" y="774"/>
                </a:cubicBezTo>
                <a:lnTo>
                  <a:pt x="1003" y="780"/>
                </a:lnTo>
                <a:cubicBezTo>
                  <a:pt x="1001" y="786"/>
                  <a:pt x="999" y="788"/>
                  <a:pt x="997" y="788"/>
                </a:cubicBezTo>
                <a:cubicBezTo>
                  <a:pt x="995" y="788"/>
                  <a:pt x="993" y="787"/>
                  <a:pt x="991" y="787"/>
                </a:cubicBezTo>
                <a:cubicBezTo>
                  <a:pt x="990" y="787"/>
                  <a:pt x="988" y="788"/>
                  <a:pt x="986" y="791"/>
                </a:cubicBezTo>
                <a:cubicBezTo>
                  <a:pt x="975" y="802"/>
                  <a:pt x="992" y="802"/>
                  <a:pt x="986" y="813"/>
                </a:cubicBezTo>
                <a:cubicBezTo>
                  <a:pt x="992" y="824"/>
                  <a:pt x="986" y="830"/>
                  <a:pt x="998" y="836"/>
                </a:cubicBezTo>
                <a:cubicBezTo>
                  <a:pt x="992" y="836"/>
                  <a:pt x="998" y="841"/>
                  <a:pt x="998" y="841"/>
                </a:cubicBezTo>
                <a:cubicBezTo>
                  <a:pt x="1003" y="847"/>
                  <a:pt x="1009" y="858"/>
                  <a:pt x="998" y="869"/>
                </a:cubicBezTo>
                <a:cubicBezTo>
                  <a:pt x="998" y="875"/>
                  <a:pt x="992" y="886"/>
                  <a:pt x="992" y="886"/>
                </a:cubicBezTo>
                <a:lnTo>
                  <a:pt x="986" y="903"/>
                </a:lnTo>
                <a:lnTo>
                  <a:pt x="975" y="897"/>
                </a:lnTo>
                <a:lnTo>
                  <a:pt x="975" y="897"/>
                </a:lnTo>
                <a:cubicBezTo>
                  <a:pt x="981" y="914"/>
                  <a:pt x="986" y="914"/>
                  <a:pt x="998" y="925"/>
                </a:cubicBezTo>
                <a:cubicBezTo>
                  <a:pt x="992" y="936"/>
                  <a:pt x="992" y="953"/>
                  <a:pt x="998" y="964"/>
                </a:cubicBezTo>
                <a:cubicBezTo>
                  <a:pt x="998" y="964"/>
                  <a:pt x="998" y="964"/>
                  <a:pt x="998" y="970"/>
                </a:cubicBezTo>
                <a:lnTo>
                  <a:pt x="1003" y="964"/>
                </a:lnTo>
                <a:cubicBezTo>
                  <a:pt x="1003" y="976"/>
                  <a:pt x="1003" y="976"/>
                  <a:pt x="1003" y="981"/>
                </a:cubicBezTo>
                <a:cubicBezTo>
                  <a:pt x="1003" y="981"/>
                  <a:pt x="1003" y="981"/>
                  <a:pt x="1003" y="987"/>
                </a:cubicBezTo>
                <a:cubicBezTo>
                  <a:pt x="992" y="998"/>
                  <a:pt x="1009" y="998"/>
                  <a:pt x="1003" y="1009"/>
                </a:cubicBezTo>
                <a:cubicBezTo>
                  <a:pt x="998" y="1015"/>
                  <a:pt x="986" y="1020"/>
                  <a:pt x="998" y="1026"/>
                </a:cubicBezTo>
                <a:cubicBezTo>
                  <a:pt x="992" y="1026"/>
                  <a:pt x="998" y="1026"/>
                  <a:pt x="998" y="1032"/>
                </a:cubicBezTo>
                <a:cubicBezTo>
                  <a:pt x="998" y="1032"/>
                  <a:pt x="1003" y="1037"/>
                  <a:pt x="1003" y="1037"/>
                </a:cubicBezTo>
                <a:lnTo>
                  <a:pt x="998" y="1048"/>
                </a:lnTo>
                <a:cubicBezTo>
                  <a:pt x="998" y="1054"/>
                  <a:pt x="998" y="1060"/>
                  <a:pt x="1003" y="1060"/>
                </a:cubicBezTo>
                <a:lnTo>
                  <a:pt x="1003" y="1060"/>
                </a:lnTo>
                <a:lnTo>
                  <a:pt x="1003" y="1060"/>
                </a:lnTo>
                <a:cubicBezTo>
                  <a:pt x="1003" y="1065"/>
                  <a:pt x="1003" y="1065"/>
                  <a:pt x="998" y="1065"/>
                </a:cubicBezTo>
                <a:cubicBezTo>
                  <a:pt x="998" y="1068"/>
                  <a:pt x="998" y="1069"/>
                  <a:pt x="997" y="1069"/>
                </a:cubicBezTo>
                <a:cubicBezTo>
                  <a:pt x="996" y="1069"/>
                  <a:pt x="995" y="1068"/>
                  <a:pt x="992" y="1065"/>
                </a:cubicBezTo>
                <a:lnTo>
                  <a:pt x="992" y="1065"/>
                </a:lnTo>
                <a:cubicBezTo>
                  <a:pt x="981" y="1088"/>
                  <a:pt x="1003" y="1099"/>
                  <a:pt x="992" y="1116"/>
                </a:cubicBezTo>
                <a:cubicBezTo>
                  <a:pt x="994" y="1117"/>
                  <a:pt x="995" y="1118"/>
                  <a:pt x="996" y="1118"/>
                </a:cubicBezTo>
                <a:cubicBezTo>
                  <a:pt x="998" y="1118"/>
                  <a:pt x="999" y="1114"/>
                  <a:pt x="1003" y="1110"/>
                </a:cubicBezTo>
                <a:cubicBezTo>
                  <a:pt x="1009" y="1116"/>
                  <a:pt x="1014" y="1127"/>
                  <a:pt x="1014" y="1132"/>
                </a:cubicBezTo>
                <a:cubicBezTo>
                  <a:pt x="1009" y="1143"/>
                  <a:pt x="1000" y="1167"/>
                  <a:pt x="989" y="1167"/>
                </a:cubicBezTo>
                <a:cubicBezTo>
                  <a:pt x="988" y="1167"/>
                  <a:pt x="987" y="1167"/>
                  <a:pt x="986" y="1166"/>
                </a:cubicBezTo>
                <a:lnTo>
                  <a:pt x="986" y="1166"/>
                </a:lnTo>
                <a:cubicBezTo>
                  <a:pt x="986" y="1171"/>
                  <a:pt x="987" y="1173"/>
                  <a:pt x="988" y="1173"/>
                </a:cubicBezTo>
                <a:cubicBezTo>
                  <a:pt x="989" y="1173"/>
                  <a:pt x="991" y="1168"/>
                  <a:pt x="994" y="1168"/>
                </a:cubicBezTo>
                <a:cubicBezTo>
                  <a:pt x="995" y="1168"/>
                  <a:pt x="996" y="1169"/>
                  <a:pt x="998" y="1172"/>
                </a:cubicBezTo>
                <a:cubicBezTo>
                  <a:pt x="998" y="1166"/>
                  <a:pt x="1003" y="1160"/>
                  <a:pt x="1009" y="1160"/>
                </a:cubicBezTo>
                <a:cubicBezTo>
                  <a:pt x="1010" y="1160"/>
                  <a:pt x="1010" y="1159"/>
                  <a:pt x="1011" y="1159"/>
                </a:cubicBezTo>
                <a:cubicBezTo>
                  <a:pt x="1016" y="1159"/>
                  <a:pt x="1019" y="1172"/>
                  <a:pt x="1014" y="1177"/>
                </a:cubicBezTo>
                <a:lnTo>
                  <a:pt x="1003" y="1172"/>
                </a:lnTo>
                <a:lnTo>
                  <a:pt x="1003" y="1172"/>
                </a:lnTo>
                <a:cubicBezTo>
                  <a:pt x="1009" y="1188"/>
                  <a:pt x="1026" y="1183"/>
                  <a:pt x="1031" y="1194"/>
                </a:cubicBezTo>
                <a:cubicBezTo>
                  <a:pt x="1031" y="1205"/>
                  <a:pt x="1020" y="1200"/>
                  <a:pt x="1014" y="1205"/>
                </a:cubicBezTo>
                <a:lnTo>
                  <a:pt x="1014" y="1216"/>
                </a:lnTo>
                <a:lnTo>
                  <a:pt x="1009" y="1216"/>
                </a:lnTo>
                <a:cubicBezTo>
                  <a:pt x="1009" y="1222"/>
                  <a:pt x="1014" y="1228"/>
                  <a:pt x="1014" y="1239"/>
                </a:cubicBezTo>
                <a:cubicBezTo>
                  <a:pt x="1013" y="1237"/>
                  <a:pt x="1011" y="1236"/>
                  <a:pt x="1010" y="1236"/>
                </a:cubicBezTo>
                <a:cubicBezTo>
                  <a:pt x="1004" y="1236"/>
                  <a:pt x="1003" y="1247"/>
                  <a:pt x="1000" y="1247"/>
                </a:cubicBezTo>
                <a:cubicBezTo>
                  <a:pt x="999" y="1247"/>
                  <a:pt x="999" y="1246"/>
                  <a:pt x="998" y="1244"/>
                </a:cubicBezTo>
                <a:lnTo>
                  <a:pt x="998" y="1244"/>
                </a:lnTo>
                <a:cubicBezTo>
                  <a:pt x="992" y="1250"/>
                  <a:pt x="1009" y="1250"/>
                  <a:pt x="998" y="1256"/>
                </a:cubicBezTo>
                <a:cubicBezTo>
                  <a:pt x="1000" y="1257"/>
                  <a:pt x="1001" y="1257"/>
                  <a:pt x="1002" y="1257"/>
                </a:cubicBezTo>
                <a:cubicBezTo>
                  <a:pt x="1007" y="1257"/>
                  <a:pt x="1003" y="1249"/>
                  <a:pt x="1003" y="1244"/>
                </a:cubicBezTo>
                <a:lnTo>
                  <a:pt x="1003" y="1244"/>
                </a:lnTo>
                <a:cubicBezTo>
                  <a:pt x="1014" y="1244"/>
                  <a:pt x="1009" y="1261"/>
                  <a:pt x="1014" y="1267"/>
                </a:cubicBezTo>
                <a:cubicBezTo>
                  <a:pt x="1013" y="1268"/>
                  <a:pt x="1012" y="1269"/>
                  <a:pt x="1011" y="1269"/>
                </a:cubicBezTo>
                <a:cubicBezTo>
                  <a:pt x="1010" y="1269"/>
                  <a:pt x="1009" y="1267"/>
                  <a:pt x="1008" y="1267"/>
                </a:cubicBezTo>
                <a:cubicBezTo>
                  <a:pt x="1007" y="1267"/>
                  <a:pt x="1005" y="1268"/>
                  <a:pt x="1003" y="1272"/>
                </a:cubicBezTo>
                <a:cubicBezTo>
                  <a:pt x="1009" y="1272"/>
                  <a:pt x="1009" y="1284"/>
                  <a:pt x="1003" y="1284"/>
                </a:cubicBezTo>
                <a:cubicBezTo>
                  <a:pt x="1014" y="1284"/>
                  <a:pt x="1003" y="1295"/>
                  <a:pt x="1003" y="1300"/>
                </a:cubicBezTo>
                <a:cubicBezTo>
                  <a:pt x="1009" y="1295"/>
                  <a:pt x="1014" y="1289"/>
                  <a:pt x="1020" y="1289"/>
                </a:cubicBezTo>
                <a:lnTo>
                  <a:pt x="1014" y="1272"/>
                </a:lnTo>
                <a:cubicBezTo>
                  <a:pt x="1015" y="1272"/>
                  <a:pt x="1016" y="1271"/>
                  <a:pt x="1017" y="1271"/>
                </a:cubicBezTo>
                <a:cubicBezTo>
                  <a:pt x="1022" y="1271"/>
                  <a:pt x="1030" y="1279"/>
                  <a:pt x="1038" y="1279"/>
                </a:cubicBezTo>
                <a:cubicBezTo>
                  <a:pt x="1039" y="1279"/>
                  <a:pt x="1041" y="1279"/>
                  <a:pt x="1042" y="1278"/>
                </a:cubicBezTo>
                <a:lnTo>
                  <a:pt x="1042" y="1295"/>
                </a:lnTo>
                <a:cubicBezTo>
                  <a:pt x="1059" y="1289"/>
                  <a:pt x="1031" y="1261"/>
                  <a:pt x="1048" y="1250"/>
                </a:cubicBezTo>
                <a:cubicBezTo>
                  <a:pt x="1048" y="1244"/>
                  <a:pt x="1048" y="1244"/>
                  <a:pt x="1054" y="1233"/>
                </a:cubicBezTo>
                <a:lnTo>
                  <a:pt x="1042" y="1233"/>
                </a:lnTo>
                <a:cubicBezTo>
                  <a:pt x="1042" y="1228"/>
                  <a:pt x="1054" y="1222"/>
                  <a:pt x="1054" y="1222"/>
                </a:cubicBezTo>
                <a:cubicBezTo>
                  <a:pt x="1054" y="1216"/>
                  <a:pt x="1054" y="1211"/>
                  <a:pt x="1054" y="1211"/>
                </a:cubicBezTo>
                <a:cubicBezTo>
                  <a:pt x="1054" y="1211"/>
                  <a:pt x="1059" y="1211"/>
                  <a:pt x="1059" y="1216"/>
                </a:cubicBezTo>
                <a:cubicBezTo>
                  <a:pt x="1065" y="1211"/>
                  <a:pt x="1065" y="1205"/>
                  <a:pt x="1059" y="1205"/>
                </a:cubicBezTo>
                <a:cubicBezTo>
                  <a:pt x="1054" y="1200"/>
                  <a:pt x="1059" y="1200"/>
                  <a:pt x="1059" y="1194"/>
                </a:cubicBezTo>
                <a:cubicBezTo>
                  <a:pt x="1059" y="1194"/>
                  <a:pt x="1059" y="1188"/>
                  <a:pt x="1059" y="1188"/>
                </a:cubicBezTo>
                <a:cubicBezTo>
                  <a:pt x="1059" y="1188"/>
                  <a:pt x="1054" y="1183"/>
                  <a:pt x="1054" y="1183"/>
                </a:cubicBezTo>
                <a:cubicBezTo>
                  <a:pt x="1054" y="1183"/>
                  <a:pt x="1046" y="1187"/>
                  <a:pt x="1043" y="1191"/>
                </a:cubicBezTo>
                <a:lnTo>
                  <a:pt x="1043" y="1191"/>
                </a:lnTo>
                <a:cubicBezTo>
                  <a:pt x="1048" y="1175"/>
                  <a:pt x="1043" y="1160"/>
                  <a:pt x="1054" y="1149"/>
                </a:cubicBezTo>
                <a:cubicBezTo>
                  <a:pt x="1057" y="1149"/>
                  <a:pt x="1061" y="1152"/>
                  <a:pt x="1063" y="1152"/>
                </a:cubicBezTo>
                <a:cubicBezTo>
                  <a:pt x="1064" y="1152"/>
                  <a:pt x="1065" y="1151"/>
                  <a:pt x="1065" y="1149"/>
                </a:cubicBezTo>
                <a:cubicBezTo>
                  <a:pt x="1065" y="1144"/>
                  <a:pt x="1059" y="1138"/>
                  <a:pt x="1054" y="1138"/>
                </a:cubicBezTo>
                <a:cubicBezTo>
                  <a:pt x="1054" y="1132"/>
                  <a:pt x="1054" y="1132"/>
                  <a:pt x="1054" y="1132"/>
                </a:cubicBezTo>
                <a:cubicBezTo>
                  <a:pt x="1059" y="1132"/>
                  <a:pt x="1059" y="1127"/>
                  <a:pt x="1059" y="1127"/>
                </a:cubicBezTo>
                <a:cubicBezTo>
                  <a:pt x="1065" y="1121"/>
                  <a:pt x="1065" y="1121"/>
                  <a:pt x="1065" y="1121"/>
                </a:cubicBezTo>
                <a:cubicBezTo>
                  <a:pt x="1054" y="1116"/>
                  <a:pt x="1059" y="1104"/>
                  <a:pt x="1054" y="1099"/>
                </a:cubicBezTo>
                <a:cubicBezTo>
                  <a:pt x="1054" y="1104"/>
                  <a:pt x="1054" y="1104"/>
                  <a:pt x="1054" y="1110"/>
                </a:cubicBezTo>
                <a:cubicBezTo>
                  <a:pt x="1048" y="1104"/>
                  <a:pt x="1037" y="1099"/>
                  <a:pt x="1042" y="1093"/>
                </a:cubicBezTo>
                <a:lnTo>
                  <a:pt x="1042" y="1093"/>
                </a:lnTo>
                <a:cubicBezTo>
                  <a:pt x="1044" y="1096"/>
                  <a:pt x="1045" y="1097"/>
                  <a:pt x="1046" y="1097"/>
                </a:cubicBezTo>
                <a:cubicBezTo>
                  <a:pt x="1049" y="1097"/>
                  <a:pt x="1052" y="1092"/>
                  <a:pt x="1054" y="1092"/>
                </a:cubicBezTo>
                <a:cubicBezTo>
                  <a:pt x="1056" y="1092"/>
                  <a:pt x="1058" y="1094"/>
                  <a:pt x="1059" y="1099"/>
                </a:cubicBezTo>
                <a:cubicBezTo>
                  <a:pt x="1070" y="1088"/>
                  <a:pt x="1048" y="1093"/>
                  <a:pt x="1054" y="1082"/>
                </a:cubicBezTo>
                <a:lnTo>
                  <a:pt x="1059" y="1071"/>
                </a:lnTo>
                <a:cubicBezTo>
                  <a:pt x="1064" y="1071"/>
                  <a:pt x="1065" y="1083"/>
                  <a:pt x="1065" y="1083"/>
                </a:cubicBezTo>
                <a:cubicBezTo>
                  <a:pt x="1065" y="1083"/>
                  <a:pt x="1065" y="1083"/>
                  <a:pt x="1065" y="1082"/>
                </a:cubicBezTo>
                <a:lnTo>
                  <a:pt x="1065" y="1076"/>
                </a:lnTo>
                <a:cubicBezTo>
                  <a:pt x="1070" y="1082"/>
                  <a:pt x="1065" y="1104"/>
                  <a:pt x="1076" y="1121"/>
                </a:cubicBezTo>
                <a:lnTo>
                  <a:pt x="1082" y="1093"/>
                </a:lnTo>
                <a:cubicBezTo>
                  <a:pt x="1070" y="1060"/>
                  <a:pt x="1082" y="1015"/>
                  <a:pt x="1065" y="987"/>
                </a:cubicBezTo>
                <a:lnTo>
                  <a:pt x="1059" y="987"/>
                </a:lnTo>
                <a:lnTo>
                  <a:pt x="1059" y="981"/>
                </a:lnTo>
                <a:lnTo>
                  <a:pt x="1054" y="976"/>
                </a:lnTo>
                <a:cubicBezTo>
                  <a:pt x="1065" y="970"/>
                  <a:pt x="1065" y="959"/>
                  <a:pt x="1070" y="948"/>
                </a:cubicBezTo>
                <a:lnTo>
                  <a:pt x="1070" y="948"/>
                </a:lnTo>
                <a:cubicBezTo>
                  <a:pt x="1065" y="953"/>
                  <a:pt x="1065" y="953"/>
                  <a:pt x="1059" y="953"/>
                </a:cubicBezTo>
                <a:cubicBezTo>
                  <a:pt x="1048" y="953"/>
                  <a:pt x="1048" y="953"/>
                  <a:pt x="1048" y="942"/>
                </a:cubicBezTo>
                <a:lnTo>
                  <a:pt x="1048" y="942"/>
                </a:lnTo>
                <a:cubicBezTo>
                  <a:pt x="1052" y="942"/>
                  <a:pt x="1053" y="945"/>
                  <a:pt x="1055" y="945"/>
                </a:cubicBezTo>
                <a:cubicBezTo>
                  <a:pt x="1056" y="945"/>
                  <a:pt x="1056" y="944"/>
                  <a:pt x="1057" y="944"/>
                </a:cubicBezTo>
                <a:lnTo>
                  <a:pt x="1057" y="944"/>
                </a:lnTo>
                <a:cubicBezTo>
                  <a:pt x="1057" y="944"/>
                  <a:pt x="1058" y="944"/>
                  <a:pt x="1058" y="944"/>
                </a:cubicBezTo>
                <a:cubicBezTo>
                  <a:pt x="1059" y="944"/>
                  <a:pt x="1059" y="944"/>
                  <a:pt x="1059" y="942"/>
                </a:cubicBezTo>
                <a:lnTo>
                  <a:pt x="1059" y="942"/>
                </a:lnTo>
                <a:cubicBezTo>
                  <a:pt x="1058" y="943"/>
                  <a:pt x="1058" y="944"/>
                  <a:pt x="1057" y="944"/>
                </a:cubicBezTo>
                <a:lnTo>
                  <a:pt x="1057" y="944"/>
                </a:lnTo>
                <a:cubicBezTo>
                  <a:pt x="1055" y="943"/>
                  <a:pt x="1054" y="940"/>
                  <a:pt x="1054" y="936"/>
                </a:cubicBezTo>
                <a:cubicBezTo>
                  <a:pt x="1059" y="931"/>
                  <a:pt x="1059" y="925"/>
                  <a:pt x="1065" y="925"/>
                </a:cubicBezTo>
                <a:lnTo>
                  <a:pt x="1065" y="925"/>
                </a:lnTo>
                <a:cubicBezTo>
                  <a:pt x="1065" y="925"/>
                  <a:pt x="1065" y="925"/>
                  <a:pt x="1059" y="931"/>
                </a:cubicBezTo>
                <a:cubicBezTo>
                  <a:pt x="1064" y="931"/>
                  <a:pt x="1065" y="924"/>
                  <a:pt x="1068" y="924"/>
                </a:cubicBezTo>
                <a:cubicBezTo>
                  <a:pt x="1068" y="924"/>
                  <a:pt x="1069" y="924"/>
                  <a:pt x="1070" y="925"/>
                </a:cubicBezTo>
                <a:lnTo>
                  <a:pt x="1070" y="914"/>
                </a:lnTo>
                <a:cubicBezTo>
                  <a:pt x="1072" y="913"/>
                  <a:pt x="1072" y="912"/>
                  <a:pt x="1073" y="912"/>
                </a:cubicBezTo>
                <a:cubicBezTo>
                  <a:pt x="1076" y="912"/>
                  <a:pt x="1077" y="920"/>
                  <a:pt x="1082" y="920"/>
                </a:cubicBezTo>
                <a:cubicBezTo>
                  <a:pt x="1076" y="903"/>
                  <a:pt x="1065" y="892"/>
                  <a:pt x="1059" y="880"/>
                </a:cubicBezTo>
                <a:lnTo>
                  <a:pt x="1070" y="880"/>
                </a:lnTo>
                <a:cubicBezTo>
                  <a:pt x="1075" y="871"/>
                  <a:pt x="1063" y="857"/>
                  <a:pt x="1060" y="846"/>
                </a:cubicBezTo>
                <a:lnTo>
                  <a:pt x="1060" y="846"/>
                </a:lnTo>
                <a:cubicBezTo>
                  <a:pt x="1065" y="810"/>
                  <a:pt x="1065" y="778"/>
                  <a:pt x="1076" y="740"/>
                </a:cubicBezTo>
                <a:lnTo>
                  <a:pt x="1065" y="729"/>
                </a:lnTo>
                <a:lnTo>
                  <a:pt x="1076" y="718"/>
                </a:lnTo>
                <a:cubicBezTo>
                  <a:pt x="1082" y="679"/>
                  <a:pt x="1076" y="651"/>
                  <a:pt x="1070" y="612"/>
                </a:cubicBezTo>
                <a:cubicBezTo>
                  <a:pt x="1070" y="600"/>
                  <a:pt x="1082" y="606"/>
                  <a:pt x="1082" y="600"/>
                </a:cubicBezTo>
                <a:cubicBezTo>
                  <a:pt x="1087" y="572"/>
                  <a:pt x="1070" y="567"/>
                  <a:pt x="1065" y="544"/>
                </a:cubicBezTo>
                <a:lnTo>
                  <a:pt x="1065" y="544"/>
                </a:lnTo>
                <a:cubicBezTo>
                  <a:pt x="1068" y="544"/>
                  <a:pt x="1072" y="546"/>
                  <a:pt x="1075" y="546"/>
                </a:cubicBezTo>
                <a:cubicBezTo>
                  <a:pt x="1079" y="546"/>
                  <a:pt x="1082" y="544"/>
                  <a:pt x="1082" y="539"/>
                </a:cubicBezTo>
                <a:cubicBezTo>
                  <a:pt x="1082" y="539"/>
                  <a:pt x="1076" y="539"/>
                  <a:pt x="1076" y="533"/>
                </a:cubicBezTo>
                <a:lnTo>
                  <a:pt x="1082" y="533"/>
                </a:lnTo>
                <a:cubicBezTo>
                  <a:pt x="1087" y="528"/>
                  <a:pt x="1082" y="522"/>
                  <a:pt x="1082" y="511"/>
                </a:cubicBezTo>
                <a:cubicBezTo>
                  <a:pt x="1082" y="488"/>
                  <a:pt x="1076" y="466"/>
                  <a:pt x="1059" y="449"/>
                </a:cubicBezTo>
                <a:cubicBezTo>
                  <a:pt x="1059" y="441"/>
                  <a:pt x="1061" y="439"/>
                  <a:pt x="1063" y="439"/>
                </a:cubicBezTo>
                <a:cubicBezTo>
                  <a:pt x="1066" y="439"/>
                  <a:pt x="1070" y="445"/>
                  <a:pt x="1074" y="445"/>
                </a:cubicBezTo>
                <a:cubicBezTo>
                  <a:pt x="1075" y="445"/>
                  <a:pt x="1075" y="444"/>
                  <a:pt x="1076" y="444"/>
                </a:cubicBezTo>
                <a:lnTo>
                  <a:pt x="1076" y="444"/>
                </a:lnTo>
                <a:cubicBezTo>
                  <a:pt x="1070" y="460"/>
                  <a:pt x="1076" y="455"/>
                  <a:pt x="1082" y="460"/>
                </a:cubicBezTo>
                <a:cubicBezTo>
                  <a:pt x="1082" y="449"/>
                  <a:pt x="1076" y="444"/>
                  <a:pt x="1087" y="438"/>
                </a:cubicBezTo>
                <a:cubicBezTo>
                  <a:pt x="1087" y="432"/>
                  <a:pt x="1087" y="432"/>
                  <a:pt x="1087" y="427"/>
                </a:cubicBezTo>
                <a:cubicBezTo>
                  <a:pt x="1082" y="421"/>
                  <a:pt x="1082" y="416"/>
                  <a:pt x="1082" y="404"/>
                </a:cubicBezTo>
                <a:cubicBezTo>
                  <a:pt x="1082" y="413"/>
                  <a:pt x="1079" y="418"/>
                  <a:pt x="1077" y="418"/>
                </a:cubicBezTo>
                <a:cubicBezTo>
                  <a:pt x="1076" y="418"/>
                  <a:pt x="1076" y="417"/>
                  <a:pt x="1076" y="416"/>
                </a:cubicBezTo>
                <a:cubicBezTo>
                  <a:pt x="1076" y="399"/>
                  <a:pt x="1076" y="365"/>
                  <a:pt x="1087" y="365"/>
                </a:cubicBezTo>
                <a:cubicBezTo>
                  <a:pt x="1082" y="281"/>
                  <a:pt x="1087" y="186"/>
                  <a:pt x="1087" y="96"/>
                </a:cubicBezTo>
                <a:lnTo>
                  <a:pt x="1087" y="96"/>
                </a:lnTo>
                <a:cubicBezTo>
                  <a:pt x="1082" y="96"/>
                  <a:pt x="1082" y="113"/>
                  <a:pt x="1082" y="113"/>
                </a:cubicBezTo>
                <a:cubicBezTo>
                  <a:pt x="1070" y="113"/>
                  <a:pt x="1082" y="85"/>
                  <a:pt x="1076" y="85"/>
                </a:cubicBezTo>
                <a:lnTo>
                  <a:pt x="1082" y="74"/>
                </a:lnTo>
                <a:cubicBezTo>
                  <a:pt x="1082" y="52"/>
                  <a:pt x="1076" y="52"/>
                  <a:pt x="1070" y="52"/>
                </a:cubicBezTo>
                <a:cubicBezTo>
                  <a:pt x="1066" y="60"/>
                  <a:pt x="1062" y="68"/>
                  <a:pt x="1060" y="75"/>
                </a:cubicBezTo>
                <a:lnTo>
                  <a:pt x="1060" y="75"/>
                </a:lnTo>
                <a:cubicBezTo>
                  <a:pt x="1063" y="54"/>
                  <a:pt x="1055" y="72"/>
                  <a:pt x="1070" y="46"/>
                </a:cubicBezTo>
                <a:lnTo>
                  <a:pt x="1070" y="46"/>
                </a:lnTo>
                <a:cubicBezTo>
                  <a:pt x="1070" y="47"/>
                  <a:pt x="1069" y="47"/>
                  <a:pt x="1069" y="47"/>
                </a:cubicBezTo>
                <a:cubicBezTo>
                  <a:pt x="1063" y="47"/>
                  <a:pt x="1075" y="1"/>
                  <a:pt x="1070" y="1"/>
                </a:cubicBezTo>
                <a:close/>
                <a:moveTo>
                  <a:pt x="1026" y="1285"/>
                </a:moveTo>
                <a:cubicBezTo>
                  <a:pt x="1024" y="1285"/>
                  <a:pt x="1022" y="1286"/>
                  <a:pt x="1020" y="1289"/>
                </a:cubicBezTo>
                <a:cubicBezTo>
                  <a:pt x="1020" y="1295"/>
                  <a:pt x="1026" y="1300"/>
                  <a:pt x="1020" y="1312"/>
                </a:cubicBezTo>
                <a:lnTo>
                  <a:pt x="1026" y="1300"/>
                </a:lnTo>
                <a:lnTo>
                  <a:pt x="1026" y="1300"/>
                </a:lnTo>
                <a:cubicBezTo>
                  <a:pt x="1037" y="1312"/>
                  <a:pt x="1020" y="1317"/>
                  <a:pt x="1020" y="1328"/>
                </a:cubicBezTo>
                <a:cubicBezTo>
                  <a:pt x="1014" y="1323"/>
                  <a:pt x="1014" y="1323"/>
                  <a:pt x="1009" y="1317"/>
                </a:cubicBezTo>
                <a:lnTo>
                  <a:pt x="1009" y="1317"/>
                </a:lnTo>
                <a:cubicBezTo>
                  <a:pt x="1014" y="1323"/>
                  <a:pt x="1020" y="1334"/>
                  <a:pt x="1026" y="1345"/>
                </a:cubicBezTo>
                <a:lnTo>
                  <a:pt x="1014" y="1356"/>
                </a:lnTo>
                <a:cubicBezTo>
                  <a:pt x="1020" y="1356"/>
                  <a:pt x="1014" y="1368"/>
                  <a:pt x="1020" y="1368"/>
                </a:cubicBezTo>
                <a:cubicBezTo>
                  <a:pt x="1019" y="1370"/>
                  <a:pt x="1018" y="1371"/>
                  <a:pt x="1017" y="1371"/>
                </a:cubicBezTo>
                <a:cubicBezTo>
                  <a:pt x="1012" y="1371"/>
                  <a:pt x="1008" y="1356"/>
                  <a:pt x="1003" y="1356"/>
                </a:cubicBezTo>
                <a:lnTo>
                  <a:pt x="1003" y="1356"/>
                </a:lnTo>
                <a:cubicBezTo>
                  <a:pt x="998" y="1373"/>
                  <a:pt x="1020" y="1368"/>
                  <a:pt x="1009" y="1384"/>
                </a:cubicBezTo>
                <a:lnTo>
                  <a:pt x="998" y="1379"/>
                </a:lnTo>
                <a:lnTo>
                  <a:pt x="998" y="1379"/>
                </a:lnTo>
                <a:cubicBezTo>
                  <a:pt x="998" y="1384"/>
                  <a:pt x="1003" y="1396"/>
                  <a:pt x="998" y="1396"/>
                </a:cubicBezTo>
                <a:cubicBezTo>
                  <a:pt x="1003" y="1396"/>
                  <a:pt x="1003" y="1390"/>
                  <a:pt x="1003" y="1390"/>
                </a:cubicBezTo>
                <a:cubicBezTo>
                  <a:pt x="1014" y="1390"/>
                  <a:pt x="1009" y="1412"/>
                  <a:pt x="1026" y="1412"/>
                </a:cubicBezTo>
                <a:lnTo>
                  <a:pt x="1026" y="1401"/>
                </a:lnTo>
                <a:cubicBezTo>
                  <a:pt x="1031" y="1412"/>
                  <a:pt x="1042" y="1424"/>
                  <a:pt x="1037" y="1429"/>
                </a:cubicBezTo>
                <a:cubicBezTo>
                  <a:pt x="1036" y="1430"/>
                  <a:pt x="1035" y="1431"/>
                  <a:pt x="1034" y="1431"/>
                </a:cubicBezTo>
                <a:cubicBezTo>
                  <a:pt x="1029" y="1431"/>
                  <a:pt x="1025" y="1424"/>
                  <a:pt x="1020" y="1424"/>
                </a:cubicBezTo>
                <a:lnTo>
                  <a:pt x="1020" y="1424"/>
                </a:lnTo>
                <a:cubicBezTo>
                  <a:pt x="1020" y="1435"/>
                  <a:pt x="1037" y="1429"/>
                  <a:pt x="1037" y="1446"/>
                </a:cubicBezTo>
                <a:cubicBezTo>
                  <a:pt x="1037" y="1440"/>
                  <a:pt x="1038" y="1439"/>
                  <a:pt x="1040" y="1439"/>
                </a:cubicBezTo>
                <a:cubicBezTo>
                  <a:pt x="1042" y="1439"/>
                  <a:pt x="1045" y="1440"/>
                  <a:pt x="1048" y="1440"/>
                </a:cubicBezTo>
                <a:cubicBezTo>
                  <a:pt x="1048" y="1436"/>
                  <a:pt x="1052" y="1423"/>
                  <a:pt x="1050" y="1423"/>
                </a:cubicBezTo>
                <a:lnTo>
                  <a:pt x="1050" y="1423"/>
                </a:lnTo>
                <a:cubicBezTo>
                  <a:pt x="1049" y="1423"/>
                  <a:pt x="1049" y="1423"/>
                  <a:pt x="1048" y="1424"/>
                </a:cubicBezTo>
                <a:lnTo>
                  <a:pt x="1042" y="1424"/>
                </a:lnTo>
                <a:cubicBezTo>
                  <a:pt x="1042" y="1424"/>
                  <a:pt x="1037" y="1418"/>
                  <a:pt x="1037" y="1418"/>
                </a:cubicBezTo>
                <a:cubicBezTo>
                  <a:pt x="1037" y="1412"/>
                  <a:pt x="1038" y="1411"/>
                  <a:pt x="1040" y="1411"/>
                </a:cubicBezTo>
                <a:cubicBezTo>
                  <a:pt x="1042" y="1411"/>
                  <a:pt x="1045" y="1412"/>
                  <a:pt x="1048" y="1412"/>
                </a:cubicBezTo>
                <a:cubicBezTo>
                  <a:pt x="1048" y="1404"/>
                  <a:pt x="1044" y="1404"/>
                  <a:pt x="1040" y="1404"/>
                </a:cubicBezTo>
                <a:cubicBezTo>
                  <a:pt x="1035" y="1404"/>
                  <a:pt x="1031" y="1404"/>
                  <a:pt x="1031" y="1396"/>
                </a:cubicBezTo>
                <a:lnTo>
                  <a:pt x="1037" y="1396"/>
                </a:lnTo>
                <a:cubicBezTo>
                  <a:pt x="1035" y="1391"/>
                  <a:pt x="1033" y="1387"/>
                  <a:pt x="1032" y="1383"/>
                </a:cubicBezTo>
                <a:lnTo>
                  <a:pt x="1032" y="1383"/>
                </a:lnTo>
                <a:cubicBezTo>
                  <a:pt x="1033" y="1381"/>
                  <a:pt x="1034" y="1381"/>
                  <a:pt x="1035" y="1381"/>
                </a:cubicBezTo>
                <a:cubicBezTo>
                  <a:pt x="1040" y="1381"/>
                  <a:pt x="1044" y="1390"/>
                  <a:pt x="1048" y="1390"/>
                </a:cubicBezTo>
                <a:lnTo>
                  <a:pt x="1042" y="1368"/>
                </a:lnTo>
                <a:cubicBezTo>
                  <a:pt x="1042" y="1362"/>
                  <a:pt x="1054" y="1356"/>
                  <a:pt x="1048" y="1351"/>
                </a:cubicBezTo>
                <a:lnTo>
                  <a:pt x="1048" y="1351"/>
                </a:lnTo>
                <a:lnTo>
                  <a:pt x="1048" y="1356"/>
                </a:lnTo>
                <a:cubicBezTo>
                  <a:pt x="1042" y="1345"/>
                  <a:pt x="1031" y="1345"/>
                  <a:pt x="1037" y="1340"/>
                </a:cubicBezTo>
                <a:lnTo>
                  <a:pt x="1042" y="1340"/>
                </a:lnTo>
                <a:cubicBezTo>
                  <a:pt x="1048" y="1334"/>
                  <a:pt x="1037" y="1334"/>
                  <a:pt x="1037" y="1328"/>
                </a:cubicBezTo>
                <a:cubicBezTo>
                  <a:pt x="1037" y="1327"/>
                  <a:pt x="1037" y="1327"/>
                  <a:pt x="1038" y="1327"/>
                </a:cubicBezTo>
                <a:cubicBezTo>
                  <a:pt x="1040" y="1327"/>
                  <a:pt x="1045" y="1330"/>
                  <a:pt x="1047" y="1330"/>
                </a:cubicBezTo>
                <a:cubicBezTo>
                  <a:pt x="1048" y="1330"/>
                  <a:pt x="1048" y="1330"/>
                  <a:pt x="1048" y="1328"/>
                </a:cubicBezTo>
                <a:cubicBezTo>
                  <a:pt x="1042" y="1317"/>
                  <a:pt x="1048" y="1312"/>
                  <a:pt x="1048" y="1306"/>
                </a:cubicBezTo>
                <a:cubicBezTo>
                  <a:pt x="1039" y="1306"/>
                  <a:pt x="1034" y="1285"/>
                  <a:pt x="1026" y="1285"/>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89" name="Google Shape;189;p19"/>
          <p:cNvSpPr/>
          <p:nvPr/>
        </p:nvSpPr>
        <p:spPr>
          <a:xfrm>
            <a:off x="4154602" y="6223463"/>
            <a:ext cx="162019" cy="153179"/>
          </a:xfrm>
          <a:custGeom>
            <a:rect b="b" l="l" r="r" t="t"/>
            <a:pathLst>
              <a:path extrusionOk="0" h="953" w="1008">
                <a:moveTo>
                  <a:pt x="504" y="1"/>
                </a:moveTo>
                <a:lnTo>
                  <a:pt x="348" y="313"/>
                </a:lnTo>
                <a:lnTo>
                  <a:pt x="1" y="363"/>
                </a:lnTo>
                <a:lnTo>
                  <a:pt x="253" y="610"/>
                </a:lnTo>
                <a:lnTo>
                  <a:pt x="197" y="953"/>
                </a:lnTo>
                <a:lnTo>
                  <a:pt x="504" y="791"/>
                </a:lnTo>
                <a:lnTo>
                  <a:pt x="817" y="953"/>
                </a:lnTo>
                <a:lnTo>
                  <a:pt x="756" y="610"/>
                </a:lnTo>
                <a:lnTo>
                  <a:pt x="1008" y="363"/>
                </a:lnTo>
                <a:lnTo>
                  <a:pt x="660" y="313"/>
                </a:lnTo>
                <a:lnTo>
                  <a:pt x="5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0" name="Google Shape;190;p19"/>
          <p:cNvSpPr/>
          <p:nvPr/>
        </p:nvSpPr>
        <p:spPr>
          <a:xfrm>
            <a:off x="11407167" y="4076100"/>
            <a:ext cx="856467" cy="2388733"/>
          </a:xfrm>
          <a:custGeom>
            <a:rect b="b" l="l" r="r" t="t"/>
            <a:pathLst>
              <a:path extrusionOk="0" h="71662" w="25694">
                <a:moveTo>
                  <a:pt x="19534" y="0"/>
                </a:moveTo>
                <a:cubicBezTo>
                  <a:pt x="20497" y="5651"/>
                  <a:pt x="27368" y="25364"/>
                  <a:pt x="25313" y="33904"/>
                </a:cubicBezTo>
                <a:cubicBezTo>
                  <a:pt x="23258" y="42444"/>
                  <a:pt x="11424" y="44949"/>
                  <a:pt x="7205" y="51242"/>
                </a:cubicBezTo>
                <a:cubicBezTo>
                  <a:pt x="2986" y="57535"/>
                  <a:pt x="1201" y="68259"/>
                  <a:pt x="0" y="71662"/>
                </a:cubicBezTo>
              </a:path>
            </a:pathLst>
          </a:custGeom>
          <a:noFill/>
          <a:ln cap="flat" cmpd="sng" w="28575">
            <a:solidFill>
              <a:schemeClr val="lt1"/>
            </a:solidFill>
            <a:prstDash val="dash"/>
            <a:round/>
            <a:headEnd len="med" w="med" type="none"/>
            <a:tailEnd len="med" w="med" type="none"/>
          </a:ln>
        </p:spPr>
      </p:sp>
      <p:sp>
        <p:nvSpPr>
          <p:cNvPr id="191" name="Google Shape;191;p19"/>
          <p:cNvSpPr/>
          <p:nvPr/>
        </p:nvSpPr>
        <p:spPr>
          <a:xfrm>
            <a:off x="88900" y="5369187"/>
            <a:ext cx="3416167" cy="1095633"/>
          </a:xfrm>
          <a:custGeom>
            <a:rect b="b" l="l" r="r" t="t"/>
            <a:pathLst>
              <a:path extrusionOk="0" h="32869" w="102485">
                <a:moveTo>
                  <a:pt x="0" y="18228"/>
                </a:moveTo>
                <a:cubicBezTo>
                  <a:pt x="4624" y="15210"/>
                  <a:pt x="18237" y="1083"/>
                  <a:pt x="27741" y="120"/>
                </a:cubicBezTo>
                <a:cubicBezTo>
                  <a:pt x="37245" y="-843"/>
                  <a:pt x="45977" y="9688"/>
                  <a:pt x="57022" y="12449"/>
                </a:cubicBezTo>
                <a:cubicBezTo>
                  <a:pt x="68067" y="15210"/>
                  <a:pt x="86432" y="13284"/>
                  <a:pt x="94009" y="16687"/>
                </a:cubicBezTo>
                <a:cubicBezTo>
                  <a:pt x="101586" y="20090"/>
                  <a:pt x="101072" y="30172"/>
                  <a:pt x="102485" y="32869"/>
                </a:cubicBezTo>
              </a:path>
            </a:pathLst>
          </a:custGeom>
          <a:noFill/>
          <a:ln cap="flat" cmpd="sng" w="28575">
            <a:solidFill>
              <a:schemeClr val="lt1"/>
            </a:solidFill>
            <a:prstDash val="dash"/>
            <a:round/>
            <a:headEnd len="med" w="med" type="none"/>
            <a:tailEnd len="med" w="med" type="none"/>
          </a:ln>
        </p:spPr>
      </p:sp>
      <p:grpSp>
        <p:nvGrpSpPr>
          <p:cNvPr id="192" name="Google Shape;192;p19"/>
          <p:cNvGrpSpPr/>
          <p:nvPr/>
        </p:nvGrpSpPr>
        <p:grpSpPr>
          <a:xfrm>
            <a:off x="177826" y="4794407"/>
            <a:ext cx="743178" cy="750168"/>
            <a:chOff x="7068250" y="2399988"/>
            <a:chExt cx="148850" cy="150250"/>
          </a:xfrm>
        </p:grpSpPr>
        <p:sp>
          <p:nvSpPr>
            <p:cNvPr id="193" name="Google Shape;193;p19"/>
            <p:cNvSpPr/>
            <p:nvPr/>
          </p:nvSpPr>
          <p:spPr>
            <a:xfrm>
              <a:off x="7068250" y="2399988"/>
              <a:ext cx="148850" cy="150250"/>
            </a:xfrm>
            <a:custGeom>
              <a:rect b="b" l="l" r="r" t="t"/>
              <a:pathLst>
                <a:path extrusionOk="0" h="6010" w="5954">
                  <a:moveTo>
                    <a:pt x="5954" y="1"/>
                  </a:moveTo>
                  <a:lnTo>
                    <a:pt x="5954" y="1"/>
                  </a:lnTo>
                  <a:cubicBezTo>
                    <a:pt x="5791" y="146"/>
                    <a:pt x="5612" y="264"/>
                    <a:pt x="5416" y="353"/>
                  </a:cubicBezTo>
                  <a:cubicBezTo>
                    <a:pt x="4917" y="594"/>
                    <a:pt x="4364" y="656"/>
                    <a:pt x="3804" y="656"/>
                  </a:cubicBezTo>
                  <a:cubicBezTo>
                    <a:pt x="3516" y="656"/>
                    <a:pt x="3226" y="639"/>
                    <a:pt x="2941" y="622"/>
                  </a:cubicBezTo>
                  <a:lnTo>
                    <a:pt x="2941" y="622"/>
                  </a:lnTo>
                  <a:cubicBezTo>
                    <a:pt x="3153" y="997"/>
                    <a:pt x="3008" y="1473"/>
                    <a:pt x="2840" y="1871"/>
                  </a:cubicBezTo>
                  <a:cubicBezTo>
                    <a:pt x="2694" y="2218"/>
                    <a:pt x="2526" y="2560"/>
                    <a:pt x="2274" y="2846"/>
                  </a:cubicBezTo>
                  <a:cubicBezTo>
                    <a:pt x="2000" y="3164"/>
                    <a:pt x="1682" y="3359"/>
                    <a:pt x="1285" y="3359"/>
                  </a:cubicBezTo>
                  <a:cubicBezTo>
                    <a:pt x="1235" y="3359"/>
                    <a:pt x="1184" y="3356"/>
                    <a:pt x="1132" y="3350"/>
                  </a:cubicBezTo>
                  <a:cubicBezTo>
                    <a:pt x="913" y="3327"/>
                    <a:pt x="700" y="3260"/>
                    <a:pt x="504" y="3165"/>
                  </a:cubicBezTo>
                  <a:cubicBezTo>
                    <a:pt x="426" y="3120"/>
                    <a:pt x="23" y="2913"/>
                    <a:pt x="28" y="2812"/>
                  </a:cubicBezTo>
                  <a:lnTo>
                    <a:pt x="28" y="2812"/>
                  </a:lnTo>
                  <a:cubicBezTo>
                    <a:pt x="0" y="3249"/>
                    <a:pt x="112" y="3691"/>
                    <a:pt x="325" y="4078"/>
                  </a:cubicBezTo>
                  <a:cubicBezTo>
                    <a:pt x="555" y="4503"/>
                    <a:pt x="885" y="4795"/>
                    <a:pt x="1227" y="5119"/>
                  </a:cubicBezTo>
                  <a:cubicBezTo>
                    <a:pt x="1255" y="5147"/>
                    <a:pt x="1288" y="5175"/>
                    <a:pt x="1316" y="5209"/>
                  </a:cubicBezTo>
                  <a:cubicBezTo>
                    <a:pt x="1585" y="5467"/>
                    <a:pt x="1837" y="5735"/>
                    <a:pt x="2084" y="6010"/>
                  </a:cubicBezTo>
                  <a:cubicBezTo>
                    <a:pt x="1932" y="5836"/>
                    <a:pt x="2532" y="5321"/>
                    <a:pt x="2638" y="5231"/>
                  </a:cubicBezTo>
                  <a:cubicBezTo>
                    <a:pt x="3137" y="4800"/>
                    <a:pt x="3663" y="4397"/>
                    <a:pt x="4117" y="3915"/>
                  </a:cubicBezTo>
                  <a:cubicBezTo>
                    <a:pt x="4822" y="3170"/>
                    <a:pt x="5332" y="2241"/>
                    <a:pt x="5595" y="1249"/>
                  </a:cubicBezTo>
                  <a:cubicBezTo>
                    <a:pt x="5702" y="829"/>
                    <a:pt x="5769" y="393"/>
                    <a:pt x="595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4" name="Google Shape;194;p19"/>
            <p:cNvSpPr/>
            <p:nvPr/>
          </p:nvSpPr>
          <p:spPr>
            <a:xfrm>
              <a:off x="7141750" y="2415538"/>
              <a:ext cx="29850" cy="18500"/>
            </a:xfrm>
            <a:custGeom>
              <a:rect b="b" l="l" r="r" t="t"/>
              <a:pathLst>
                <a:path extrusionOk="0" h="740" w="1194">
                  <a:moveTo>
                    <a:pt x="1" y="0"/>
                  </a:moveTo>
                  <a:cubicBezTo>
                    <a:pt x="146" y="11"/>
                    <a:pt x="90" y="655"/>
                    <a:pt x="90" y="739"/>
                  </a:cubicBezTo>
                  <a:cubicBezTo>
                    <a:pt x="124" y="583"/>
                    <a:pt x="253" y="465"/>
                    <a:pt x="387" y="375"/>
                  </a:cubicBezTo>
                  <a:cubicBezTo>
                    <a:pt x="628" y="207"/>
                    <a:pt x="902" y="95"/>
                    <a:pt x="1193" y="34"/>
                  </a:cubicBezTo>
                  <a:lnTo>
                    <a:pt x="1193" y="34"/>
                  </a:lnTo>
                  <a:cubicBezTo>
                    <a:pt x="1088" y="48"/>
                    <a:pt x="979" y="53"/>
                    <a:pt x="869" y="53"/>
                  </a:cubicBezTo>
                  <a:cubicBezTo>
                    <a:pt x="580" y="53"/>
                    <a:pt x="280" y="16"/>
                    <a:pt x="1" y="0"/>
                  </a:cubicBezTo>
                  <a:close/>
                </a:path>
              </a:pathLst>
            </a:custGeom>
            <a:solidFill>
              <a:srgbClr val="FFD9A6">
                <a:alpha val="5843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95" name="Google Shape;195;p19"/>
          <p:cNvSpPr/>
          <p:nvPr/>
        </p:nvSpPr>
        <p:spPr>
          <a:xfrm rot="2700000">
            <a:off x="406692" y="1253922"/>
            <a:ext cx="285460" cy="604343"/>
          </a:xfrm>
          <a:custGeom>
            <a:rect b="b" l="l" r="r" t="t"/>
            <a:pathLst>
              <a:path extrusionOk="0" h="4177" w="1973">
                <a:moveTo>
                  <a:pt x="916" y="124"/>
                </a:moveTo>
                <a:lnTo>
                  <a:pt x="916" y="124"/>
                </a:lnTo>
                <a:cubicBezTo>
                  <a:pt x="913" y="125"/>
                  <a:pt x="911" y="126"/>
                  <a:pt x="908" y="129"/>
                </a:cubicBezTo>
                <a:cubicBezTo>
                  <a:pt x="910" y="127"/>
                  <a:pt x="913" y="125"/>
                  <a:pt x="916" y="124"/>
                </a:cubicBezTo>
                <a:close/>
                <a:moveTo>
                  <a:pt x="1748" y="196"/>
                </a:moveTo>
                <a:cubicBezTo>
                  <a:pt x="1749" y="197"/>
                  <a:pt x="1749" y="197"/>
                  <a:pt x="1750" y="198"/>
                </a:cubicBezTo>
                <a:lnTo>
                  <a:pt x="1750" y="198"/>
                </a:lnTo>
                <a:cubicBezTo>
                  <a:pt x="1750" y="198"/>
                  <a:pt x="1749" y="197"/>
                  <a:pt x="1748" y="196"/>
                </a:cubicBezTo>
                <a:close/>
                <a:moveTo>
                  <a:pt x="1829" y="242"/>
                </a:moveTo>
                <a:cubicBezTo>
                  <a:pt x="1832" y="245"/>
                  <a:pt x="1835" y="249"/>
                  <a:pt x="1838" y="252"/>
                </a:cubicBezTo>
                <a:cubicBezTo>
                  <a:pt x="1836" y="248"/>
                  <a:pt x="1833" y="245"/>
                  <a:pt x="1829" y="242"/>
                </a:cubicBezTo>
                <a:close/>
                <a:moveTo>
                  <a:pt x="1031" y="437"/>
                </a:moveTo>
                <a:cubicBezTo>
                  <a:pt x="1030" y="437"/>
                  <a:pt x="1030" y="438"/>
                  <a:pt x="1029" y="438"/>
                </a:cubicBezTo>
                <a:lnTo>
                  <a:pt x="1029" y="438"/>
                </a:lnTo>
                <a:cubicBezTo>
                  <a:pt x="1030" y="438"/>
                  <a:pt x="1031" y="437"/>
                  <a:pt x="1031" y="437"/>
                </a:cubicBezTo>
                <a:close/>
                <a:moveTo>
                  <a:pt x="1373" y="442"/>
                </a:moveTo>
                <a:cubicBezTo>
                  <a:pt x="1390" y="448"/>
                  <a:pt x="1406" y="454"/>
                  <a:pt x="1423" y="465"/>
                </a:cubicBezTo>
                <a:cubicBezTo>
                  <a:pt x="1423" y="468"/>
                  <a:pt x="1422" y="469"/>
                  <a:pt x="1419" y="469"/>
                </a:cubicBezTo>
                <a:cubicBezTo>
                  <a:pt x="1416" y="469"/>
                  <a:pt x="1412" y="468"/>
                  <a:pt x="1406" y="465"/>
                </a:cubicBezTo>
                <a:cubicBezTo>
                  <a:pt x="1418" y="465"/>
                  <a:pt x="1390" y="454"/>
                  <a:pt x="1373" y="442"/>
                </a:cubicBezTo>
                <a:close/>
                <a:moveTo>
                  <a:pt x="1306" y="498"/>
                </a:moveTo>
                <a:cubicBezTo>
                  <a:pt x="1305" y="498"/>
                  <a:pt x="1305" y="499"/>
                  <a:pt x="1305" y="499"/>
                </a:cubicBezTo>
                <a:lnTo>
                  <a:pt x="1305" y="499"/>
                </a:lnTo>
                <a:cubicBezTo>
                  <a:pt x="1305" y="499"/>
                  <a:pt x="1306" y="499"/>
                  <a:pt x="1306" y="498"/>
                </a:cubicBezTo>
                <a:close/>
                <a:moveTo>
                  <a:pt x="1485" y="498"/>
                </a:moveTo>
                <a:cubicBezTo>
                  <a:pt x="1496" y="504"/>
                  <a:pt x="1507" y="510"/>
                  <a:pt x="1507" y="515"/>
                </a:cubicBezTo>
                <a:lnTo>
                  <a:pt x="1507" y="515"/>
                </a:lnTo>
                <a:cubicBezTo>
                  <a:pt x="1507" y="510"/>
                  <a:pt x="1496" y="510"/>
                  <a:pt x="1485" y="498"/>
                </a:cubicBezTo>
                <a:close/>
                <a:moveTo>
                  <a:pt x="1489" y="633"/>
                </a:moveTo>
                <a:cubicBezTo>
                  <a:pt x="1490" y="635"/>
                  <a:pt x="1490" y="637"/>
                  <a:pt x="1492" y="640"/>
                </a:cubicBezTo>
                <a:lnTo>
                  <a:pt x="1492" y="640"/>
                </a:lnTo>
                <a:cubicBezTo>
                  <a:pt x="1491" y="637"/>
                  <a:pt x="1490" y="635"/>
                  <a:pt x="1489" y="633"/>
                </a:cubicBezTo>
                <a:close/>
                <a:moveTo>
                  <a:pt x="540" y="770"/>
                </a:moveTo>
                <a:cubicBezTo>
                  <a:pt x="538" y="776"/>
                  <a:pt x="538" y="781"/>
                  <a:pt x="538" y="784"/>
                </a:cubicBezTo>
                <a:cubicBezTo>
                  <a:pt x="540" y="778"/>
                  <a:pt x="540" y="774"/>
                  <a:pt x="540" y="770"/>
                </a:cubicBezTo>
                <a:close/>
                <a:moveTo>
                  <a:pt x="1838" y="773"/>
                </a:moveTo>
                <a:lnTo>
                  <a:pt x="1838" y="773"/>
                </a:lnTo>
                <a:cubicBezTo>
                  <a:pt x="1835" y="784"/>
                  <a:pt x="1834" y="791"/>
                  <a:pt x="1834" y="794"/>
                </a:cubicBezTo>
                <a:lnTo>
                  <a:pt x="1834" y="794"/>
                </a:lnTo>
                <a:cubicBezTo>
                  <a:pt x="1836" y="786"/>
                  <a:pt x="1838" y="779"/>
                  <a:pt x="1838" y="773"/>
                </a:cubicBezTo>
                <a:close/>
                <a:moveTo>
                  <a:pt x="1826" y="806"/>
                </a:moveTo>
                <a:cubicBezTo>
                  <a:pt x="1824" y="809"/>
                  <a:pt x="1822" y="812"/>
                  <a:pt x="1822" y="814"/>
                </a:cubicBezTo>
                <a:lnTo>
                  <a:pt x="1822" y="814"/>
                </a:lnTo>
                <a:cubicBezTo>
                  <a:pt x="1824" y="812"/>
                  <a:pt x="1825" y="809"/>
                  <a:pt x="1826" y="806"/>
                </a:cubicBezTo>
                <a:close/>
                <a:moveTo>
                  <a:pt x="1788" y="935"/>
                </a:moveTo>
                <a:cubicBezTo>
                  <a:pt x="1786" y="937"/>
                  <a:pt x="1784" y="941"/>
                  <a:pt x="1782" y="947"/>
                </a:cubicBezTo>
                <a:cubicBezTo>
                  <a:pt x="1783" y="944"/>
                  <a:pt x="1785" y="939"/>
                  <a:pt x="1788" y="935"/>
                </a:cubicBezTo>
                <a:close/>
                <a:moveTo>
                  <a:pt x="325" y="1339"/>
                </a:moveTo>
                <a:lnTo>
                  <a:pt x="320" y="1355"/>
                </a:lnTo>
                <a:lnTo>
                  <a:pt x="326" y="1341"/>
                </a:lnTo>
                <a:lnTo>
                  <a:pt x="326" y="1341"/>
                </a:lnTo>
                <a:cubicBezTo>
                  <a:pt x="326" y="1340"/>
                  <a:pt x="326" y="1339"/>
                  <a:pt x="325" y="1339"/>
                </a:cubicBezTo>
                <a:close/>
                <a:moveTo>
                  <a:pt x="1406" y="1428"/>
                </a:moveTo>
                <a:cubicBezTo>
                  <a:pt x="1402" y="1428"/>
                  <a:pt x="1401" y="1428"/>
                  <a:pt x="1401" y="1430"/>
                </a:cubicBezTo>
                <a:lnTo>
                  <a:pt x="1401" y="1430"/>
                </a:lnTo>
                <a:cubicBezTo>
                  <a:pt x="1403" y="1430"/>
                  <a:pt x="1405" y="1429"/>
                  <a:pt x="1406" y="1428"/>
                </a:cubicBezTo>
                <a:close/>
                <a:moveTo>
                  <a:pt x="1265" y="1611"/>
                </a:moveTo>
                <a:lnTo>
                  <a:pt x="1265" y="1611"/>
                </a:lnTo>
                <a:cubicBezTo>
                  <a:pt x="1264" y="1613"/>
                  <a:pt x="1262" y="1616"/>
                  <a:pt x="1261" y="1619"/>
                </a:cubicBezTo>
                <a:cubicBezTo>
                  <a:pt x="1262" y="1616"/>
                  <a:pt x="1264" y="1614"/>
                  <a:pt x="1265" y="1611"/>
                </a:cubicBezTo>
                <a:close/>
                <a:moveTo>
                  <a:pt x="289" y="1627"/>
                </a:moveTo>
                <a:cubicBezTo>
                  <a:pt x="287" y="1627"/>
                  <a:pt x="283" y="1633"/>
                  <a:pt x="280" y="1638"/>
                </a:cubicBezTo>
                <a:lnTo>
                  <a:pt x="280" y="1638"/>
                </a:lnTo>
                <a:cubicBezTo>
                  <a:pt x="283" y="1634"/>
                  <a:pt x="287" y="1631"/>
                  <a:pt x="292" y="1630"/>
                </a:cubicBezTo>
                <a:cubicBezTo>
                  <a:pt x="291" y="1628"/>
                  <a:pt x="290" y="1627"/>
                  <a:pt x="289" y="1627"/>
                </a:cubicBezTo>
                <a:close/>
                <a:moveTo>
                  <a:pt x="280" y="1638"/>
                </a:moveTo>
                <a:cubicBezTo>
                  <a:pt x="279" y="1640"/>
                  <a:pt x="278" y="1642"/>
                  <a:pt x="277" y="1643"/>
                </a:cubicBezTo>
                <a:lnTo>
                  <a:pt x="277" y="1643"/>
                </a:lnTo>
                <a:cubicBezTo>
                  <a:pt x="278" y="1642"/>
                  <a:pt x="279" y="1640"/>
                  <a:pt x="280" y="1638"/>
                </a:cubicBezTo>
                <a:close/>
                <a:moveTo>
                  <a:pt x="1451" y="2139"/>
                </a:moveTo>
                <a:lnTo>
                  <a:pt x="1451" y="2139"/>
                </a:lnTo>
                <a:cubicBezTo>
                  <a:pt x="1451" y="2139"/>
                  <a:pt x="1452" y="2140"/>
                  <a:pt x="1452" y="2140"/>
                </a:cubicBezTo>
                <a:lnTo>
                  <a:pt x="1452" y="2140"/>
                </a:lnTo>
                <a:cubicBezTo>
                  <a:pt x="1452" y="2140"/>
                  <a:pt x="1452" y="2139"/>
                  <a:pt x="1451" y="2139"/>
                </a:cubicBezTo>
                <a:close/>
                <a:moveTo>
                  <a:pt x="1170" y="2159"/>
                </a:moveTo>
                <a:cubicBezTo>
                  <a:pt x="1168" y="2162"/>
                  <a:pt x="1167" y="2164"/>
                  <a:pt x="1166" y="2167"/>
                </a:cubicBezTo>
                <a:cubicBezTo>
                  <a:pt x="1168" y="2165"/>
                  <a:pt x="1170" y="2162"/>
                  <a:pt x="1170" y="2159"/>
                </a:cubicBezTo>
                <a:close/>
                <a:moveTo>
                  <a:pt x="40" y="2369"/>
                </a:moveTo>
                <a:lnTo>
                  <a:pt x="37" y="2372"/>
                </a:lnTo>
                <a:lnTo>
                  <a:pt x="37" y="2372"/>
                </a:lnTo>
                <a:cubicBezTo>
                  <a:pt x="38" y="2372"/>
                  <a:pt x="39" y="2371"/>
                  <a:pt x="40" y="2369"/>
                </a:cubicBezTo>
                <a:close/>
                <a:moveTo>
                  <a:pt x="321" y="2455"/>
                </a:moveTo>
                <a:lnTo>
                  <a:pt x="309" y="2459"/>
                </a:lnTo>
                <a:cubicBezTo>
                  <a:pt x="310" y="2463"/>
                  <a:pt x="311" y="2465"/>
                  <a:pt x="312" y="2465"/>
                </a:cubicBezTo>
                <a:cubicBezTo>
                  <a:pt x="316" y="2465"/>
                  <a:pt x="319" y="2456"/>
                  <a:pt x="321" y="2455"/>
                </a:cubicBezTo>
                <a:close/>
                <a:moveTo>
                  <a:pt x="1311" y="2593"/>
                </a:moveTo>
                <a:cubicBezTo>
                  <a:pt x="1309" y="2596"/>
                  <a:pt x="1308" y="2597"/>
                  <a:pt x="1309" y="2598"/>
                </a:cubicBezTo>
                <a:lnTo>
                  <a:pt x="1309" y="2598"/>
                </a:lnTo>
                <a:cubicBezTo>
                  <a:pt x="1310" y="2597"/>
                  <a:pt x="1310" y="2595"/>
                  <a:pt x="1311" y="2593"/>
                </a:cubicBezTo>
                <a:close/>
                <a:moveTo>
                  <a:pt x="994" y="2693"/>
                </a:moveTo>
                <a:lnTo>
                  <a:pt x="994" y="2693"/>
                </a:lnTo>
                <a:cubicBezTo>
                  <a:pt x="993" y="2697"/>
                  <a:pt x="993" y="2701"/>
                  <a:pt x="992" y="2705"/>
                </a:cubicBezTo>
                <a:cubicBezTo>
                  <a:pt x="994" y="2700"/>
                  <a:pt x="994" y="2696"/>
                  <a:pt x="994" y="2693"/>
                </a:cubicBezTo>
                <a:close/>
                <a:moveTo>
                  <a:pt x="936" y="2868"/>
                </a:moveTo>
                <a:lnTo>
                  <a:pt x="919" y="2918"/>
                </a:lnTo>
                <a:cubicBezTo>
                  <a:pt x="932" y="2901"/>
                  <a:pt x="935" y="2885"/>
                  <a:pt x="936" y="2868"/>
                </a:cubicBezTo>
                <a:close/>
                <a:moveTo>
                  <a:pt x="123" y="3732"/>
                </a:moveTo>
                <a:cubicBezTo>
                  <a:pt x="123" y="3735"/>
                  <a:pt x="124" y="3738"/>
                  <a:pt x="124" y="3741"/>
                </a:cubicBezTo>
                <a:cubicBezTo>
                  <a:pt x="124" y="3737"/>
                  <a:pt x="123" y="3734"/>
                  <a:pt x="123" y="3732"/>
                </a:cubicBezTo>
                <a:close/>
                <a:moveTo>
                  <a:pt x="1216" y="0"/>
                </a:moveTo>
                <a:cubicBezTo>
                  <a:pt x="1107" y="11"/>
                  <a:pt x="1004" y="64"/>
                  <a:pt x="916" y="124"/>
                </a:cubicBezTo>
                <a:lnTo>
                  <a:pt x="916" y="124"/>
                </a:lnTo>
                <a:cubicBezTo>
                  <a:pt x="919" y="122"/>
                  <a:pt x="922" y="121"/>
                  <a:pt x="925" y="118"/>
                </a:cubicBezTo>
                <a:lnTo>
                  <a:pt x="925" y="118"/>
                </a:lnTo>
                <a:cubicBezTo>
                  <a:pt x="925" y="134"/>
                  <a:pt x="908" y="140"/>
                  <a:pt x="886" y="151"/>
                </a:cubicBezTo>
                <a:cubicBezTo>
                  <a:pt x="863" y="162"/>
                  <a:pt x="835" y="179"/>
                  <a:pt x="824" y="202"/>
                </a:cubicBezTo>
                <a:cubicBezTo>
                  <a:pt x="829" y="192"/>
                  <a:pt x="826" y="183"/>
                  <a:pt x="824" y="183"/>
                </a:cubicBezTo>
                <a:lnTo>
                  <a:pt x="824" y="183"/>
                </a:lnTo>
                <a:cubicBezTo>
                  <a:pt x="824" y="183"/>
                  <a:pt x="824" y="184"/>
                  <a:pt x="824" y="185"/>
                </a:cubicBezTo>
                <a:cubicBezTo>
                  <a:pt x="768" y="230"/>
                  <a:pt x="729" y="297"/>
                  <a:pt x="678" y="392"/>
                </a:cubicBezTo>
                <a:lnTo>
                  <a:pt x="678" y="381"/>
                </a:lnTo>
                <a:cubicBezTo>
                  <a:pt x="650" y="414"/>
                  <a:pt x="622" y="476"/>
                  <a:pt x="600" y="515"/>
                </a:cubicBezTo>
                <a:cubicBezTo>
                  <a:pt x="600" y="529"/>
                  <a:pt x="593" y="546"/>
                  <a:pt x="596" y="546"/>
                </a:cubicBezTo>
                <a:cubicBezTo>
                  <a:pt x="597" y="546"/>
                  <a:pt x="598" y="545"/>
                  <a:pt x="600" y="543"/>
                </a:cubicBezTo>
                <a:lnTo>
                  <a:pt x="600" y="543"/>
                </a:lnTo>
                <a:cubicBezTo>
                  <a:pt x="510" y="655"/>
                  <a:pt x="527" y="795"/>
                  <a:pt x="460" y="902"/>
                </a:cubicBezTo>
                <a:cubicBezTo>
                  <a:pt x="464" y="893"/>
                  <a:pt x="465" y="876"/>
                  <a:pt x="463" y="876"/>
                </a:cubicBezTo>
                <a:lnTo>
                  <a:pt x="463" y="876"/>
                </a:lnTo>
                <a:cubicBezTo>
                  <a:pt x="462" y="876"/>
                  <a:pt x="461" y="877"/>
                  <a:pt x="460" y="879"/>
                </a:cubicBezTo>
                <a:lnTo>
                  <a:pt x="438" y="980"/>
                </a:lnTo>
                <a:cubicBezTo>
                  <a:pt x="449" y="975"/>
                  <a:pt x="449" y="969"/>
                  <a:pt x="460" y="952"/>
                </a:cubicBezTo>
                <a:lnTo>
                  <a:pt x="460" y="952"/>
                </a:lnTo>
                <a:cubicBezTo>
                  <a:pt x="466" y="969"/>
                  <a:pt x="460" y="997"/>
                  <a:pt x="454" y="1019"/>
                </a:cubicBezTo>
                <a:cubicBezTo>
                  <a:pt x="456" y="1005"/>
                  <a:pt x="455" y="1000"/>
                  <a:pt x="452" y="1000"/>
                </a:cubicBezTo>
                <a:cubicBezTo>
                  <a:pt x="447" y="1000"/>
                  <a:pt x="434" y="1025"/>
                  <a:pt x="426" y="1036"/>
                </a:cubicBezTo>
                <a:cubicBezTo>
                  <a:pt x="427" y="1035"/>
                  <a:pt x="428" y="1034"/>
                  <a:pt x="429" y="1034"/>
                </a:cubicBezTo>
                <a:cubicBezTo>
                  <a:pt x="430" y="1034"/>
                  <a:pt x="431" y="1036"/>
                  <a:pt x="431" y="1037"/>
                </a:cubicBezTo>
                <a:lnTo>
                  <a:pt x="431" y="1037"/>
                </a:lnTo>
                <a:cubicBezTo>
                  <a:pt x="399" y="1086"/>
                  <a:pt x="454" y="1053"/>
                  <a:pt x="421" y="1120"/>
                </a:cubicBezTo>
                <a:lnTo>
                  <a:pt x="415" y="1115"/>
                </a:lnTo>
                <a:cubicBezTo>
                  <a:pt x="410" y="1143"/>
                  <a:pt x="410" y="1171"/>
                  <a:pt x="398" y="1199"/>
                </a:cubicBezTo>
                <a:cubicBezTo>
                  <a:pt x="397" y="1199"/>
                  <a:pt x="396" y="1199"/>
                  <a:pt x="395" y="1199"/>
                </a:cubicBezTo>
                <a:cubicBezTo>
                  <a:pt x="385" y="1199"/>
                  <a:pt x="403" y="1170"/>
                  <a:pt x="393" y="1165"/>
                </a:cubicBezTo>
                <a:lnTo>
                  <a:pt x="393" y="1165"/>
                </a:lnTo>
                <a:cubicBezTo>
                  <a:pt x="381" y="1204"/>
                  <a:pt x="393" y="1249"/>
                  <a:pt x="370" y="1283"/>
                </a:cubicBezTo>
                <a:cubicBezTo>
                  <a:pt x="370" y="1266"/>
                  <a:pt x="376" y="1238"/>
                  <a:pt x="381" y="1221"/>
                </a:cubicBezTo>
                <a:lnTo>
                  <a:pt x="381" y="1221"/>
                </a:lnTo>
                <a:cubicBezTo>
                  <a:pt x="353" y="1260"/>
                  <a:pt x="353" y="1266"/>
                  <a:pt x="342" y="1294"/>
                </a:cubicBezTo>
                <a:lnTo>
                  <a:pt x="348" y="1288"/>
                </a:lnTo>
                <a:lnTo>
                  <a:pt x="326" y="1341"/>
                </a:lnTo>
                <a:lnTo>
                  <a:pt x="326" y="1341"/>
                </a:lnTo>
                <a:cubicBezTo>
                  <a:pt x="341" y="1401"/>
                  <a:pt x="303" y="1446"/>
                  <a:pt x="303" y="1518"/>
                </a:cubicBezTo>
                <a:cubicBezTo>
                  <a:pt x="303" y="1490"/>
                  <a:pt x="302" y="1482"/>
                  <a:pt x="300" y="1482"/>
                </a:cubicBezTo>
                <a:cubicBezTo>
                  <a:pt x="298" y="1482"/>
                  <a:pt x="293" y="1497"/>
                  <a:pt x="285" y="1497"/>
                </a:cubicBezTo>
                <a:cubicBezTo>
                  <a:pt x="284" y="1497"/>
                  <a:pt x="282" y="1496"/>
                  <a:pt x="281" y="1495"/>
                </a:cubicBezTo>
                <a:cubicBezTo>
                  <a:pt x="276" y="1510"/>
                  <a:pt x="266" y="1530"/>
                  <a:pt x="260" y="1530"/>
                </a:cubicBezTo>
                <a:cubicBezTo>
                  <a:pt x="260" y="1530"/>
                  <a:pt x="259" y="1530"/>
                  <a:pt x="258" y="1529"/>
                </a:cubicBezTo>
                <a:lnTo>
                  <a:pt x="258" y="1529"/>
                </a:lnTo>
                <a:cubicBezTo>
                  <a:pt x="264" y="1563"/>
                  <a:pt x="236" y="1579"/>
                  <a:pt x="236" y="1630"/>
                </a:cubicBezTo>
                <a:cubicBezTo>
                  <a:pt x="231" y="1630"/>
                  <a:pt x="226" y="1654"/>
                  <a:pt x="221" y="1654"/>
                </a:cubicBezTo>
                <a:cubicBezTo>
                  <a:pt x="221" y="1654"/>
                  <a:pt x="220" y="1654"/>
                  <a:pt x="219" y="1652"/>
                </a:cubicBezTo>
                <a:cubicBezTo>
                  <a:pt x="216" y="1666"/>
                  <a:pt x="215" y="1671"/>
                  <a:pt x="217" y="1671"/>
                </a:cubicBezTo>
                <a:cubicBezTo>
                  <a:pt x="219" y="1671"/>
                  <a:pt x="229" y="1652"/>
                  <a:pt x="230" y="1652"/>
                </a:cubicBezTo>
                <a:cubicBezTo>
                  <a:pt x="230" y="1652"/>
                  <a:pt x="230" y="1652"/>
                  <a:pt x="230" y="1652"/>
                </a:cubicBezTo>
                <a:cubicBezTo>
                  <a:pt x="230" y="1719"/>
                  <a:pt x="169" y="1798"/>
                  <a:pt x="163" y="1893"/>
                </a:cubicBezTo>
                <a:cubicBezTo>
                  <a:pt x="146" y="1977"/>
                  <a:pt x="157" y="1994"/>
                  <a:pt x="141" y="2072"/>
                </a:cubicBezTo>
                <a:cubicBezTo>
                  <a:pt x="137" y="2077"/>
                  <a:pt x="135" y="2078"/>
                  <a:pt x="133" y="2078"/>
                </a:cubicBezTo>
                <a:cubicBezTo>
                  <a:pt x="126" y="2078"/>
                  <a:pt x="129" y="2050"/>
                  <a:pt x="129" y="2050"/>
                </a:cubicBezTo>
                <a:lnTo>
                  <a:pt x="129" y="2050"/>
                </a:lnTo>
                <a:cubicBezTo>
                  <a:pt x="113" y="2083"/>
                  <a:pt x="107" y="2117"/>
                  <a:pt x="96" y="2156"/>
                </a:cubicBezTo>
                <a:cubicBezTo>
                  <a:pt x="96" y="2153"/>
                  <a:pt x="95" y="2151"/>
                  <a:pt x="94" y="2151"/>
                </a:cubicBezTo>
                <a:cubicBezTo>
                  <a:pt x="92" y="2151"/>
                  <a:pt x="89" y="2158"/>
                  <a:pt x="85" y="2162"/>
                </a:cubicBezTo>
                <a:cubicBezTo>
                  <a:pt x="73" y="2195"/>
                  <a:pt x="90" y="2190"/>
                  <a:pt x="73" y="2229"/>
                </a:cubicBezTo>
                <a:cubicBezTo>
                  <a:pt x="73" y="2218"/>
                  <a:pt x="68" y="2207"/>
                  <a:pt x="68" y="2190"/>
                </a:cubicBezTo>
                <a:cubicBezTo>
                  <a:pt x="57" y="2229"/>
                  <a:pt x="57" y="2268"/>
                  <a:pt x="51" y="2307"/>
                </a:cubicBezTo>
                <a:cubicBezTo>
                  <a:pt x="50" y="2307"/>
                  <a:pt x="49" y="2308"/>
                  <a:pt x="48" y="2308"/>
                </a:cubicBezTo>
                <a:lnTo>
                  <a:pt x="48" y="2308"/>
                </a:lnTo>
                <a:cubicBezTo>
                  <a:pt x="41" y="2307"/>
                  <a:pt x="45" y="2278"/>
                  <a:pt x="45" y="2263"/>
                </a:cubicBezTo>
                <a:lnTo>
                  <a:pt x="45" y="2263"/>
                </a:lnTo>
                <a:cubicBezTo>
                  <a:pt x="34" y="2307"/>
                  <a:pt x="17" y="2375"/>
                  <a:pt x="23" y="2391"/>
                </a:cubicBezTo>
                <a:lnTo>
                  <a:pt x="37" y="2372"/>
                </a:lnTo>
                <a:lnTo>
                  <a:pt x="37" y="2372"/>
                </a:lnTo>
                <a:cubicBezTo>
                  <a:pt x="36" y="2373"/>
                  <a:pt x="35" y="2374"/>
                  <a:pt x="34" y="2374"/>
                </a:cubicBezTo>
                <a:cubicBezTo>
                  <a:pt x="29" y="2374"/>
                  <a:pt x="25" y="2366"/>
                  <a:pt x="29" y="2358"/>
                </a:cubicBezTo>
                <a:cubicBezTo>
                  <a:pt x="29" y="2324"/>
                  <a:pt x="41" y="2311"/>
                  <a:pt x="48" y="2308"/>
                </a:cubicBezTo>
                <a:lnTo>
                  <a:pt x="48" y="2308"/>
                </a:lnTo>
                <a:cubicBezTo>
                  <a:pt x="49" y="2308"/>
                  <a:pt x="49" y="2308"/>
                  <a:pt x="49" y="2308"/>
                </a:cubicBezTo>
                <a:cubicBezTo>
                  <a:pt x="49" y="2308"/>
                  <a:pt x="50" y="2308"/>
                  <a:pt x="51" y="2307"/>
                </a:cubicBezTo>
                <a:lnTo>
                  <a:pt x="51" y="2307"/>
                </a:lnTo>
                <a:lnTo>
                  <a:pt x="45" y="2335"/>
                </a:lnTo>
                <a:cubicBezTo>
                  <a:pt x="79" y="2319"/>
                  <a:pt x="73" y="2229"/>
                  <a:pt x="90" y="2173"/>
                </a:cubicBezTo>
                <a:lnTo>
                  <a:pt x="101" y="2201"/>
                </a:lnTo>
                <a:lnTo>
                  <a:pt x="107" y="2145"/>
                </a:lnTo>
                <a:cubicBezTo>
                  <a:pt x="110" y="2140"/>
                  <a:pt x="113" y="2136"/>
                  <a:pt x="116" y="2136"/>
                </a:cubicBezTo>
                <a:cubicBezTo>
                  <a:pt x="119" y="2136"/>
                  <a:pt x="121" y="2141"/>
                  <a:pt x="118" y="2156"/>
                </a:cubicBezTo>
                <a:cubicBezTo>
                  <a:pt x="141" y="2123"/>
                  <a:pt x="124" y="2117"/>
                  <a:pt x="146" y="2089"/>
                </a:cubicBezTo>
                <a:cubicBezTo>
                  <a:pt x="146" y="2089"/>
                  <a:pt x="146" y="2089"/>
                  <a:pt x="146" y="2095"/>
                </a:cubicBezTo>
                <a:lnTo>
                  <a:pt x="152" y="2055"/>
                </a:lnTo>
                <a:cubicBezTo>
                  <a:pt x="152" y="2057"/>
                  <a:pt x="154" y="2057"/>
                  <a:pt x="156" y="2057"/>
                </a:cubicBezTo>
                <a:lnTo>
                  <a:pt x="156" y="2057"/>
                </a:lnTo>
                <a:cubicBezTo>
                  <a:pt x="160" y="2057"/>
                  <a:pt x="165" y="2057"/>
                  <a:pt x="157" y="2072"/>
                </a:cubicBezTo>
                <a:cubicBezTo>
                  <a:pt x="191" y="2011"/>
                  <a:pt x="174" y="1960"/>
                  <a:pt x="197" y="1938"/>
                </a:cubicBezTo>
                <a:lnTo>
                  <a:pt x="197" y="1943"/>
                </a:lnTo>
                <a:cubicBezTo>
                  <a:pt x="208" y="1896"/>
                  <a:pt x="205" y="1893"/>
                  <a:pt x="200" y="1893"/>
                </a:cubicBezTo>
                <a:cubicBezTo>
                  <a:pt x="200" y="1893"/>
                  <a:pt x="199" y="1893"/>
                  <a:pt x="198" y="1893"/>
                </a:cubicBezTo>
                <a:cubicBezTo>
                  <a:pt x="194" y="1893"/>
                  <a:pt x="189" y="1891"/>
                  <a:pt x="191" y="1859"/>
                </a:cubicBezTo>
                <a:lnTo>
                  <a:pt x="241" y="1820"/>
                </a:lnTo>
                <a:lnTo>
                  <a:pt x="230" y="1809"/>
                </a:lnTo>
                <a:cubicBezTo>
                  <a:pt x="230" y="1799"/>
                  <a:pt x="239" y="1785"/>
                  <a:pt x="241" y="1785"/>
                </a:cubicBezTo>
                <a:cubicBezTo>
                  <a:pt x="241" y="1785"/>
                  <a:pt x="241" y="1786"/>
                  <a:pt x="241" y="1787"/>
                </a:cubicBezTo>
                <a:cubicBezTo>
                  <a:pt x="244" y="1772"/>
                  <a:pt x="243" y="1768"/>
                  <a:pt x="242" y="1768"/>
                </a:cubicBezTo>
                <a:lnTo>
                  <a:pt x="242" y="1768"/>
                </a:lnTo>
                <a:cubicBezTo>
                  <a:pt x="241" y="1768"/>
                  <a:pt x="239" y="1772"/>
                  <a:pt x="238" y="1772"/>
                </a:cubicBezTo>
                <a:cubicBezTo>
                  <a:pt x="237" y="1772"/>
                  <a:pt x="236" y="1770"/>
                  <a:pt x="236" y="1764"/>
                </a:cubicBezTo>
                <a:cubicBezTo>
                  <a:pt x="254" y="1733"/>
                  <a:pt x="261" y="1671"/>
                  <a:pt x="277" y="1643"/>
                </a:cubicBezTo>
                <a:lnTo>
                  <a:pt x="277" y="1643"/>
                </a:lnTo>
                <a:cubicBezTo>
                  <a:pt x="276" y="1644"/>
                  <a:pt x="276" y="1644"/>
                  <a:pt x="275" y="1644"/>
                </a:cubicBezTo>
                <a:cubicBezTo>
                  <a:pt x="274" y="1644"/>
                  <a:pt x="273" y="1639"/>
                  <a:pt x="275" y="1624"/>
                </a:cubicBezTo>
                <a:cubicBezTo>
                  <a:pt x="303" y="1613"/>
                  <a:pt x="292" y="1563"/>
                  <a:pt x="314" y="1523"/>
                </a:cubicBezTo>
                <a:lnTo>
                  <a:pt x="314" y="1523"/>
                </a:lnTo>
                <a:cubicBezTo>
                  <a:pt x="318" y="1535"/>
                  <a:pt x="311" y="1557"/>
                  <a:pt x="314" y="1557"/>
                </a:cubicBezTo>
                <a:cubicBezTo>
                  <a:pt x="315" y="1557"/>
                  <a:pt x="318" y="1552"/>
                  <a:pt x="325" y="1540"/>
                </a:cubicBezTo>
                <a:cubicBezTo>
                  <a:pt x="314" y="1507"/>
                  <a:pt x="359" y="1462"/>
                  <a:pt x="365" y="1423"/>
                </a:cubicBezTo>
                <a:cubicBezTo>
                  <a:pt x="348" y="1417"/>
                  <a:pt x="381" y="1344"/>
                  <a:pt x="393" y="1283"/>
                </a:cubicBezTo>
                <a:cubicBezTo>
                  <a:pt x="393" y="1283"/>
                  <a:pt x="393" y="1283"/>
                  <a:pt x="393" y="1283"/>
                </a:cubicBezTo>
                <a:cubicBezTo>
                  <a:pt x="400" y="1283"/>
                  <a:pt x="438" y="1169"/>
                  <a:pt x="460" y="1120"/>
                </a:cubicBezTo>
                <a:cubicBezTo>
                  <a:pt x="449" y="1103"/>
                  <a:pt x="466" y="1047"/>
                  <a:pt x="477" y="1008"/>
                </a:cubicBezTo>
                <a:cubicBezTo>
                  <a:pt x="488" y="1008"/>
                  <a:pt x="488" y="1019"/>
                  <a:pt x="482" y="1042"/>
                </a:cubicBezTo>
                <a:lnTo>
                  <a:pt x="499" y="1003"/>
                </a:lnTo>
                <a:cubicBezTo>
                  <a:pt x="494" y="991"/>
                  <a:pt x="494" y="980"/>
                  <a:pt x="499" y="952"/>
                </a:cubicBezTo>
                <a:lnTo>
                  <a:pt x="510" y="969"/>
                </a:lnTo>
                <a:cubicBezTo>
                  <a:pt x="527" y="913"/>
                  <a:pt x="527" y="857"/>
                  <a:pt x="555" y="795"/>
                </a:cubicBezTo>
                <a:cubicBezTo>
                  <a:pt x="555" y="794"/>
                  <a:pt x="554" y="794"/>
                  <a:pt x="552" y="794"/>
                </a:cubicBezTo>
                <a:cubicBezTo>
                  <a:pt x="547" y="794"/>
                  <a:pt x="537" y="802"/>
                  <a:pt x="529" y="802"/>
                </a:cubicBezTo>
                <a:cubicBezTo>
                  <a:pt x="521" y="802"/>
                  <a:pt x="517" y="794"/>
                  <a:pt x="522" y="762"/>
                </a:cubicBezTo>
                <a:cubicBezTo>
                  <a:pt x="530" y="762"/>
                  <a:pt x="538" y="762"/>
                  <a:pt x="540" y="770"/>
                </a:cubicBezTo>
                <a:lnTo>
                  <a:pt x="540" y="770"/>
                </a:lnTo>
                <a:cubicBezTo>
                  <a:pt x="541" y="764"/>
                  <a:pt x="544" y="756"/>
                  <a:pt x="550" y="750"/>
                </a:cubicBezTo>
                <a:lnTo>
                  <a:pt x="550" y="778"/>
                </a:lnTo>
                <a:cubicBezTo>
                  <a:pt x="561" y="750"/>
                  <a:pt x="544" y="762"/>
                  <a:pt x="555" y="739"/>
                </a:cubicBezTo>
                <a:cubicBezTo>
                  <a:pt x="560" y="739"/>
                  <a:pt x="565" y="727"/>
                  <a:pt x="570" y="727"/>
                </a:cubicBezTo>
                <a:cubicBezTo>
                  <a:pt x="570" y="727"/>
                  <a:pt x="571" y="727"/>
                  <a:pt x="572" y="728"/>
                </a:cubicBezTo>
                <a:cubicBezTo>
                  <a:pt x="572" y="734"/>
                  <a:pt x="561" y="745"/>
                  <a:pt x="561" y="756"/>
                </a:cubicBezTo>
                <a:cubicBezTo>
                  <a:pt x="572" y="734"/>
                  <a:pt x="589" y="700"/>
                  <a:pt x="600" y="694"/>
                </a:cubicBezTo>
                <a:cubicBezTo>
                  <a:pt x="594" y="694"/>
                  <a:pt x="589" y="689"/>
                  <a:pt x="594" y="666"/>
                </a:cubicBezTo>
                <a:cubicBezTo>
                  <a:pt x="603" y="641"/>
                  <a:pt x="607" y="638"/>
                  <a:pt x="611" y="638"/>
                </a:cubicBezTo>
                <a:cubicBezTo>
                  <a:pt x="612" y="638"/>
                  <a:pt x="614" y="639"/>
                  <a:pt x="615" y="639"/>
                </a:cubicBezTo>
                <a:cubicBezTo>
                  <a:pt x="618" y="639"/>
                  <a:pt x="622" y="637"/>
                  <a:pt x="628" y="627"/>
                </a:cubicBezTo>
                <a:cubicBezTo>
                  <a:pt x="628" y="610"/>
                  <a:pt x="645" y="582"/>
                  <a:pt x="634" y="577"/>
                </a:cubicBezTo>
                <a:cubicBezTo>
                  <a:pt x="639" y="566"/>
                  <a:pt x="645" y="566"/>
                  <a:pt x="656" y="560"/>
                </a:cubicBezTo>
                <a:cubicBezTo>
                  <a:pt x="656" y="535"/>
                  <a:pt x="700" y="461"/>
                  <a:pt x="690" y="461"/>
                </a:cubicBezTo>
                <a:lnTo>
                  <a:pt x="690" y="461"/>
                </a:lnTo>
                <a:cubicBezTo>
                  <a:pt x="689" y="461"/>
                  <a:pt x="687" y="462"/>
                  <a:pt x="684" y="465"/>
                </a:cubicBezTo>
                <a:lnTo>
                  <a:pt x="678" y="470"/>
                </a:lnTo>
                <a:cubicBezTo>
                  <a:pt x="678" y="470"/>
                  <a:pt x="678" y="465"/>
                  <a:pt x="678" y="465"/>
                </a:cubicBezTo>
                <a:cubicBezTo>
                  <a:pt x="712" y="381"/>
                  <a:pt x="785" y="308"/>
                  <a:pt x="841" y="241"/>
                </a:cubicBezTo>
                <a:lnTo>
                  <a:pt x="846" y="246"/>
                </a:lnTo>
                <a:cubicBezTo>
                  <a:pt x="863" y="224"/>
                  <a:pt x="886" y="202"/>
                  <a:pt x="908" y="185"/>
                </a:cubicBezTo>
                <a:cubicBezTo>
                  <a:pt x="925" y="168"/>
                  <a:pt x="947" y="151"/>
                  <a:pt x="958" y="134"/>
                </a:cubicBezTo>
                <a:cubicBezTo>
                  <a:pt x="968" y="131"/>
                  <a:pt x="980" y="128"/>
                  <a:pt x="987" y="128"/>
                </a:cubicBezTo>
                <a:cubicBezTo>
                  <a:pt x="992" y="128"/>
                  <a:pt x="994" y="130"/>
                  <a:pt x="992" y="134"/>
                </a:cubicBezTo>
                <a:cubicBezTo>
                  <a:pt x="1026" y="112"/>
                  <a:pt x="1031" y="106"/>
                  <a:pt x="1087" y="90"/>
                </a:cubicBezTo>
                <a:lnTo>
                  <a:pt x="1087" y="90"/>
                </a:lnTo>
                <a:cubicBezTo>
                  <a:pt x="1070" y="101"/>
                  <a:pt x="1075" y="101"/>
                  <a:pt x="1076" y="101"/>
                </a:cubicBezTo>
                <a:cubicBezTo>
                  <a:pt x="1077" y="101"/>
                  <a:pt x="1076" y="101"/>
                  <a:pt x="1048" y="112"/>
                </a:cubicBezTo>
                <a:cubicBezTo>
                  <a:pt x="1098" y="95"/>
                  <a:pt x="1115" y="101"/>
                  <a:pt x="1166" y="78"/>
                </a:cubicBezTo>
                <a:lnTo>
                  <a:pt x="1166" y="78"/>
                </a:lnTo>
                <a:cubicBezTo>
                  <a:pt x="1158" y="83"/>
                  <a:pt x="1164" y="85"/>
                  <a:pt x="1175" y="85"/>
                </a:cubicBezTo>
                <a:cubicBezTo>
                  <a:pt x="1190" y="85"/>
                  <a:pt x="1214" y="82"/>
                  <a:pt x="1227" y="78"/>
                </a:cubicBezTo>
                <a:cubicBezTo>
                  <a:pt x="1216" y="78"/>
                  <a:pt x="1205" y="73"/>
                  <a:pt x="1194" y="73"/>
                </a:cubicBezTo>
                <a:cubicBezTo>
                  <a:pt x="1222" y="67"/>
                  <a:pt x="1244" y="67"/>
                  <a:pt x="1266" y="67"/>
                </a:cubicBezTo>
                <a:lnTo>
                  <a:pt x="1255" y="84"/>
                </a:lnTo>
                <a:cubicBezTo>
                  <a:pt x="1280" y="87"/>
                  <a:pt x="1306" y="87"/>
                  <a:pt x="1330" y="87"/>
                </a:cubicBezTo>
                <a:cubicBezTo>
                  <a:pt x="1355" y="87"/>
                  <a:pt x="1378" y="87"/>
                  <a:pt x="1401" y="90"/>
                </a:cubicBezTo>
                <a:cubicBezTo>
                  <a:pt x="1446" y="90"/>
                  <a:pt x="1485" y="95"/>
                  <a:pt x="1518" y="123"/>
                </a:cubicBezTo>
                <a:cubicBezTo>
                  <a:pt x="1546" y="123"/>
                  <a:pt x="1468" y="95"/>
                  <a:pt x="1496" y="95"/>
                </a:cubicBezTo>
                <a:cubicBezTo>
                  <a:pt x="1541" y="112"/>
                  <a:pt x="1574" y="151"/>
                  <a:pt x="1591" y="162"/>
                </a:cubicBezTo>
                <a:cubicBezTo>
                  <a:pt x="1642" y="202"/>
                  <a:pt x="1653" y="174"/>
                  <a:pt x="1709" y="218"/>
                </a:cubicBezTo>
                <a:cubicBezTo>
                  <a:pt x="1706" y="212"/>
                  <a:pt x="1704" y="204"/>
                  <a:pt x="1712" y="204"/>
                </a:cubicBezTo>
                <a:cubicBezTo>
                  <a:pt x="1717" y="204"/>
                  <a:pt x="1728" y="209"/>
                  <a:pt x="1748" y="224"/>
                </a:cubicBezTo>
                <a:cubicBezTo>
                  <a:pt x="1778" y="250"/>
                  <a:pt x="1779" y="269"/>
                  <a:pt x="1767" y="269"/>
                </a:cubicBezTo>
                <a:cubicBezTo>
                  <a:pt x="1763" y="269"/>
                  <a:pt x="1759" y="267"/>
                  <a:pt x="1754" y="263"/>
                </a:cubicBezTo>
                <a:cubicBezTo>
                  <a:pt x="1742" y="252"/>
                  <a:pt x="1742" y="252"/>
                  <a:pt x="1742" y="246"/>
                </a:cubicBezTo>
                <a:cubicBezTo>
                  <a:pt x="1736" y="243"/>
                  <a:pt x="1727" y="238"/>
                  <a:pt x="1723" y="238"/>
                </a:cubicBezTo>
                <a:lnTo>
                  <a:pt x="1723" y="238"/>
                </a:lnTo>
                <a:cubicBezTo>
                  <a:pt x="1721" y="238"/>
                  <a:pt x="1721" y="240"/>
                  <a:pt x="1726" y="246"/>
                </a:cubicBezTo>
                <a:lnTo>
                  <a:pt x="1731" y="246"/>
                </a:lnTo>
                <a:cubicBezTo>
                  <a:pt x="1747" y="262"/>
                  <a:pt x="1783" y="308"/>
                  <a:pt x="1773" y="308"/>
                </a:cubicBezTo>
                <a:cubicBezTo>
                  <a:pt x="1772" y="308"/>
                  <a:pt x="1771" y="308"/>
                  <a:pt x="1770" y="308"/>
                </a:cubicBezTo>
                <a:lnTo>
                  <a:pt x="1770" y="308"/>
                </a:lnTo>
                <a:cubicBezTo>
                  <a:pt x="1780" y="316"/>
                  <a:pt x="1785" y="319"/>
                  <a:pt x="1787" y="319"/>
                </a:cubicBezTo>
                <a:cubicBezTo>
                  <a:pt x="1791" y="319"/>
                  <a:pt x="1784" y="306"/>
                  <a:pt x="1776" y="291"/>
                </a:cubicBezTo>
                <a:lnTo>
                  <a:pt x="1776" y="291"/>
                </a:lnTo>
                <a:cubicBezTo>
                  <a:pt x="1804" y="342"/>
                  <a:pt x="1832" y="370"/>
                  <a:pt x="1849" y="426"/>
                </a:cubicBezTo>
                <a:cubicBezTo>
                  <a:pt x="1849" y="421"/>
                  <a:pt x="1853" y="413"/>
                  <a:pt x="1854" y="413"/>
                </a:cubicBezTo>
                <a:cubicBezTo>
                  <a:pt x="1854" y="413"/>
                  <a:pt x="1854" y="413"/>
                  <a:pt x="1854" y="414"/>
                </a:cubicBezTo>
                <a:cubicBezTo>
                  <a:pt x="1882" y="504"/>
                  <a:pt x="1882" y="448"/>
                  <a:pt x="1899" y="510"/>
                </a:cubicBezTo>
                <a:cubicBezTo>
                  <a:pt x="1897" y="525"/>
                  <a:pt x="1893" y="527"/>
                  <a:pt x="1890" y="527"/>
                </a:cubicBezTo>
                <a:cubicBezTo>
                  <a:pt x="1889" y="527"/>
                  <a:pt x="1889" y="526"/>
                  <a:pt x="1888" y="526"/>
                </a:cubicBezTo>
                <a:lnTo>
                  <a:pt x="1888" y="526"/>
                </a:lnTo>
                <a:cubicBezTo>
                  <a:pt x="1885" y="526"/>
                  <a:pt x="1885" y="529"/>
                  <a:pt x="1894" y="560"/>
                </a:cubicBezTo>
                <a:cubicBezTo>
                  <a:pt x="1892" y="575"/>
                  <a:pt x="1889" y="580"/>
                  <a:pt x="1886" y="580"/>
                </a:cubicBezTo>
                <a:cubicBezTo>
                  <a:pt x="1880" y="580"/>
                  <a:pt x="1875" y="565"/>
                  <a:pt x="1871" y="554"/>
                </a:cubicBezTo>
                <a:lnTo>
                  <a:pt x="1871" y="554"/>
                </a:lnTo>
                <a:cubicBezTo>
                  <a:pt x="1888" y="610"/>
                  <a:pt x="1860" y="661"/>
                  <a:pt x="1854" y="689"/>
                </a:cubicBezTo>
                <a:lnTo>
                  <a:pt x="1854" y="661"/>
                </a:lnTo>
                <a:cubicBezTo>
                  <a:pt x="1854" y="678"/>
                  <a:pt x="1849" y="694"/>
                  <a:pt x="1849" y="706"/>
                </a:cubicBezTo>
                <a:lnTo>
                  <a:pt x="1860" y="694"/>
                </a:lnTo>
                <a:lnTo>
                  <a:pt x="1860" y="694"/>
                </a:lnTo>
                <a:cubicBezTo>
                  <a:pt x="1854" y="711"/>
                  <a:pt x="1854" y="722"/>
                  <a:pt x="1849" y="722"/>
                </a:cubicBezTo>
                <a:cubicBezTo>
                  <a:pt x="1849" y="729"/>
                  <a:pt x="1851" y="731"/>
                  <a:pt x="1854" y="731"/>
                </a:cubicBezTo>
                <a:cubicBezTo>
                  <a:pt x="1856" y="731"/>
                  <a:pt x="1859" y="730"/>
                  <a:pt x="1862" y="730"/>
                </a:cubicBezTo>
                <a:cubicBezTo>
                  <a:pt x="1867" y="730"/>
                  <a:pt x="1871" y="733"/>
                  <a:pt x="1871" y="750"/>
                </a:cubicBezTo>
                <a:cubicBezTo>
                  <a:pt x="1860" y="773"/>
                  <a:pt x="1854" y="829"/>
                  <a:pt x="1838" y="829"/>
                </a:cubicBezTo>
                <a:cubicBezTo>
                  <a:pt x="1848" y="801"/>
                  <a:pt x="1848" y="795"/>
                  <a:pt x="1845" y="795"/>
                </a:cubicBezTo>
                <a:lnTo>
                  <a:pt x="1845" y="795"/>
                </a:lnTo>
                <a:cubicBezTo>
                  <a:pt x="1843" y="795"/>
                  <a:pt x="1839" y="799"/>
                  <a:pt x="1837" y="799"/>
                </a:cubicBezTo>
                <a:cubicBezTo>
                  <a:pt x="1835" y="799"/>
                  <a:pt x="1834" y="798"/>
                  <a:pt x="1834" y="794"/>
                </a:cubicBezTo>
                <a:lnTo>
                  <a:pt x="1834" y="794"/>
                </a:lnTo>
                <a:cubicBezTo>
                  <a:pt x="1832" y="802"/>
                  <a:pt x="1829" y="810"/>
                  <a:pt x="1826" y="818"/>
                </a:cubicBezTo>
                <a:cubicBezTo>
                  <a:pt x="1824" y="818"/>
                  <a:pt x="1822" y="816"/>
                  <a:pt x="1822" y="814"/>
                </a:cubicBezTo>
                <a:lnTo>
                  <a:pt x="1822" y="814"/>
                </a:lnTo>
                <a:cubicBezTo>
                  <a:pt x="1791" y="872"/>
                  <a:pt x="1831" y="849"/>
                  <a:pt x="1804" y="924"/>
                </a:cubicBezTo>
                <a:cubicBezTo>
                  <a:pt x="1804" y="920"/>
                  <a:pt x="1803" y="919"/>
                  <a:pt x="1802" y="919"/>
                </a:cubicBezTo>
                <a:cubicBezTo>
                  <a:pt x="1799" y="919"/>
                  <a:pt x="1793" y="927"/>
                  <a:pt x="1788" y="935"/>
                </a:cubicBezTo>
                <a:lnTo>
                  <a:pt x="1788" y="935"/>
                </a:lnTo>
                <a:cubicBezTo>
                  <a:pt x="1790" y="933"/>
                  <a:pt x="1791" y="932"/>
                  <a:pt x="1793" y="932"/>
                </a:cubicBezTo>
                <a:cubicBezTo>
                  <a:pt x="1799" y="932"/>
                  <a:pt x="1802" y="947"/>
                  <a:pt x="1798" y="969"/>
                </a:cubicBezTo>
                <a:cubicBezTo>
                  <a:pt x="1776" y="1014"/>
                  <a:pt x="1787" y="1019"/>
                  <a:pt x="1776" y="1047"/>
                </a:cubicBezTo>
                <a:lnTo>
                  <a:pt x="1793" y="1019"/>
                </a:lnTo>
                <a:lnTo>
                  <a:pt x="1793" y="1019"/>
                </a:lnTo>
                <a:cubicBezTo>
                  <a:pt x="1793" y="1031"/>
                  <a:pt x="1787" y="1053"/>
                  <a:pt x="1782" y="1087"/>
                </a:cubicBezTo>
                <a:cubicBezTo>
                  <a:pt x="1781" y="1087"/>
                  <a:pt x="1780" y="1087"/>
                  <a:pt x="1779" y="1087"/>
                </a:cubicBezTo>
                <a:cubicBezTo>
                  <a:pt x="1773" y="1087"/>
                  <a:pt x="1779" y="1067"/>
                  <a:pt x="1778" y="1067"/>
                </a:cubicBezTo>
                <a:lnTo>
                  <a:pt x="1778" y="1067"/>
                </a:lnTo>
                <a:cubicBezTo>
                  <a:pt x="1777" y="1067"/>
                  <a:pt x="1777" y="1068"/>
                  <a:pt x="1776" y="1070"/>
                </a:cubicBezTo>
                <a:cubicBezTo>
                  <a:pt x="1782" y="1109"/>
                  <a:pt x="1737" y="1148"/>
                  <a:pt x="1731" y="1204"/>
                </a:cubicBezTo>
                <a:cubicBezTo>
                  <a:pt x="1727" y="1213"/>
                  <a:pt x="1723" y="1215"/>
                  <a:pt x="1720" y="1215"/>
                </a:cubicBezTo>
                <a:cubicBezTo>
                  <a:pt x="1717" y="1215"/>
                  <a:pt x="1715" y="1214"/>
                  <a:pt x="1713" y="1214"/>
                </a:cubicBezTo>
                <a:cubicBezTo>
                  <a:pt x="1710" y="1214"/>
                  <a:pt x="1707" y="1215"/>
                  <a:pt x="1703" y="1221"/>
                </a:cubicBezTo>
                <a:cubicBezTo>
                  <a:pt x="1698" y="1283"/>
                  <a:pt x="1675" y="1283"/>
                  <a:pt x="1664" y="1350"/>
                </a:cubicBezTo>
                <a:cubicBezTo>
                  <a:pt x="1671" y="1343"/>
                  <a:pt x="1675" y="1338"/>
                  <a:pt x="1677" y="1338"/>
                </a:cubicBezTo>
                <a:lnTo>
                  <a:pt x="1677" y="1338"/>
                </a:lnTo>
                <a:cubicBezTo>
                  <a:pt x="1680" y="1338"/>
                  <a:pt x="1679" y="1348"/>
                  <a:pt x="1675" y="1378"/>
                </a:cubicBezTo>
                <a:lnTo>
                  <a:pt x="1698" y="1271"/>
                </a:lnTo>
                <a:lnTo>
                  <a:pt x="1692" y="1344"/>
                </a:lnTo>
                <a:cubicBezTo>
                  <a:pt x="1703" y="1311"/>
                  <a:pt x="1709" y="1277"/>
                  <a:pt x="1714" y="1255"/>
                </a:cubicBezTo>
                <a:cubicBezTo>
                  <a:pt x="1714" y="1276"/>
                  <a:pt x="1714" y="1284"/>
                  <a:pt x="1717" y="1284"/>
                </a:cubicBezTo>
                <a:cubicBezTo>
                  <a:pt x="1719" y="1284"/>
                  <a:pt x="1722" y="1281"/>
                  <a:pt x="1726" y="1277"/>
                </a:cubicBezTo>
                <a:lnTo>
                  <a:pt x="1726" y="1277"/>
                </a:lnTo>
                <a:cubicBezTo>
                  <a:pt x="1698" y="1311"/>
                  <a:pt x="1709" y="1361"/>
                  <a:pt x="1686" y="1406"/>
                </a:cubicBezTo>
                <a:lnTo>
                  <a:pt x="1658" y="1395"/>
                </a:lnTo>
                <a:cubicBezTo>
                  <a:pt x="1625" y="1467"/>
                  <a:pt x="1630" y="1529"/>
                  <a:pt x="1597" y="1624"/>
                </a:cubicBezTo>
                <a:lnTo>
                  <a:pt x="1608" y="1596"/>
                </a:lnTo>
                <a:lnTo>
                  <a:pt x="1608" y="1596"/>
                </a:lnTo>
                <a:cubicBezTo>
                  <a:pt x="1614" y="1613"/>
                  <a:pt x="1591" y="1652"/>
                  <a:pt x="1586" y="1686"/>
                </a:cubicBezTo>
                <a:cubicBezTo>
                  <a:pt x="1585" y="1685"/>
                  <a:pt x="1584" y="1685"/>
                  <a:pt x="1583" y="1685"/>
                </a:cubicBezTo>
                <a:cubicBezTo>
                  <a:pt x="1577" y="1685"/>
                  <a:pt x="1568" y="1699"/>
                  <a:pt x="1563" y="1708"/>
                </a:cubicBezTo>
                <a:cubicBezTo>
                  <a:pt x="1569" y="1708"/>
                  <a:pt x="1541" y="1781"/>
                  <a:pt x="1552" y="1792"/>
                </a:cubicBezTo>
                <a:lnTo>
                  <a:pt x="1530" y="1831"/>
                </a:lnTo>
                <a:cubicBezTo>
                  <a:pt x="1502" y="1904"/>
                  <a:pt x="1530" y="1927"/>
                  <a:pt x="1502" y="1999"/>
                </a:cubicBezTo>
                <a:cubicBezTo>
                  <a:pt x="1502" y="1977"/>
                  <a:pt x="1485" y="2005"/>
                  <a:pt x="1490" y="1955"/>
                </a:cubicBezTo>
                <a:lnTo>
                  <a:pt x="1490" y="1955"/>
                </a:lnTo>
                <a:cubicBezTo>
                  <a:pt x="1485" y="1977"/>
                  <a:pt x="1474" y="1999"/>
                  <a:pt x="1479" y="2005"/>
                </a:cubicBezTo>
                <a:cubicBezTo>
                  <a:pt x="1474" y="2016"/>
                  <a:pt x="1474" y="2072"/>
                  <a:pt x="1457" y="2095"/>
                </a:cubicBezTo>
                <a:cubicBezTo>
                  <a:pt x="1457" y="2106"/>
                  <a:pt x="1468" y="2111"/>
                  <a:pt x="1457" y="2139"/>
                </a:cubicBezTo>
                <a:cubicBezTo>
                  <a:pt x="1457" y="2141"/>
                  <a:pt x="1456" y="2142"/>
                  <a:pt x="1455" y="2142"/>
                </a:cubicBezTo>
                <a:cubicBezTo>
                  <a:pt x="1454" y="2142"/>
                  <a:pt x="1453" y="2141"/>
                  <a:pt x="1452" y="2140"/>
                </a:cubicBezTo>
                <a:lnTo>
                  <a:pt x="1452" y="2140"/>
                </a:lnTo>
                <a:cubicBezTo>
                  <a:pt x="1454" y="2145"/>
                  <a:pt x="1450" y="2168"/>
                  <a:pt x="1455" y="2168"/>
                </a:cubicBezTo>
                <a:cubicBezTo>
                  <a:pt x="1457" y="2168"/>
                  <a:pt x="1459" y="2166"/>
                  <a:pt x="1462" y="2162"/>
                </a:cubicBezTo>
                <a:lnTo>
                  <a:pt x="1462" y="2162"/>
                </a:lnTo>
                <a:cubicBezTo>
                  <a:pt x="1412" y="2229"/>
                  <a:pt x="1401" y="2375"/>
                  <a:pt x="1356" y="2431"/>
                </a:cubicBezTo>
                <a:cubicBezTo>
                  <a:pt x="1345" y="2487"/>
                  <a:pt x="1328" y="2554"/>
                  <a:pt x="1311" y="2604"/>
                </a:cubicBezTo>
                <a:cubicBezTo>
                  <a:pt x="1311" y="2601"/>
                  <a:pt x="1310" y="2600"/>
                  <a:pt x="1309" y="2598"/>
                </a:cubicBezTo>
                <a:lnTo>
                  <a:pt x="1309" y="2598"/>
                </a:lnTo>
                <a:cubicBezTo>
                  <a:pt x="1285" y="2654"/>
                  <a:pt x="1321" y="2646"/>
                  <a:pt x="1289" y="2716"/>
                </a:cubicBezTo>
                <a:cubicBezTo>
                  <a:pt x="1285" y="2722"/>
                  <a:pt x="1282" y="2725"/>
                  <a:pt x="1281" y="2725"/>
                </a:cubicBezTo>
                <a:cubicBezTo>
                  <a:pt x="1276" y="2725"/>
                  <a:pt x="1288" y="2690"/>
                  <a:pt x="1286" y="2690"/>
                </a:cubicBezTo>
                <a:lnTo>
                  <a:pt x="1286" y="2690"/>
                </a:lnTo>
                <a:cubicBezTo>
                  <a:pt x="1285" y="2690"/>
                  <a:pt x="1285" y="2691"/>
                  <a:pt x="1283" y="2694"/>
                </a:cubicBezTo>
                <a:cubicBezTo>
                  <a:pt x="1250" y="2694"/>
                  <a:pt x="1255" y="2789"/>
                  <a:pt x="1227" y="2834"/>
                </a:cubicBezTo>
                <a:lnTo>
                  <a:pt x="1227" y="2823"/>
                </a:lnTo>
                <a:cubicBezTo>
                  <a:pt x="1205" y="2856"/>
                  <a:pt x="1210" y="2918"/>
                  <a:pt x="1188" y="2985"/>
                </a:cubicBezTo>
                <a:cubicBezTo>
                  <a:pt x="1188" y="2985"/>
                  <a:pt x="1188" y="2980"/>
                  <a:pt x="1182" y="2980"/>
                </a:cubicBezTo>
                <a:cubicBezTo>
                  <a:pt x="1182" y="3030"/>
                  <a:pt x="1166" y="3114"/>
                  <a:pt x="1149" y="3181"/>
                </a:cubicBezTo>
                <a:cubicBezTo>
                  <a:pt x="1145" y="3162"/>
                  <a:pt x="1146" y="3153"/>
                  <a:pt x="1144" y="3153"/>
                </a:cubicBezTo>
                <a:cubicBezTo>
                  <a:pt x="1143" y="3153"/>
                  <a:pt x="1141" y="3155"/>
                  <a:pt x="1138" y="3159"/>
                </a:cubicBezTo>
                <a:cubicBezTo>
                  <a:pt x="1132" y="3187"/>
                  <a:pt x="1154" y="3153"/>
                  <a:pt x="1143" y="3209"/>
                </a:cubicBezTo>
                <a:cubicBezTo>
                  <a:pt x="1132" y="3226"/>
                  <a:pt x="1115" y="3265"/>
                  <a:pt x="1098" y="3265"/>
                </a:cubicBezTo>
                <a:lnTo>
                  <a:pt x="1115" y="3215"/>
                </a:lnTo>
                <a:lnTo>
                  <a:pt x="1115" y="3215"/>
                </a:lnTo>
                <a:cubicBezTo>
                  <a:pt x="1093" y="3237"/>
                  <a:pt x="1093" y="3282"/>
                  <a:pt x="1082" y="3310"/>
                </a:cubicBezTo>
                <a:lnTo>
                  <a:pt x="1076" y="3304"/>
                </a:lnTo>
                <a:cubicBezTo>
                  <a:pt x="1054" y="3383"/>
                  <a:pt x="1076" y="3388"/>
                  <a:pt x="1042" y="3472"/>
                </a:cubicBezTo>
                <a:lnTo>
                  <a:pt x="1054" y="3467"/>
                </a:lnTo>
                <a:lnTo>
                  <a:pt x="1054" y="3467"/>
                </a:lnTo>
                <a:cubicBezTo>
                  <a:pt x="1054" y="3523"/>
                  <a:pt x="1031" y="3506"/>
                  <a:pt x="1026" y="3556"/>
                </a:cubicBezTo>
                <a:lnTo>
                  <a:pt x="1003" y="3562"/>
                </a:lnTo>
                <a:cubicBezTo>
                  <a:pt x="998" y="3596"/>
                  <a:pt x="986" y="3674"/>
                  <a:pt x="964" y="3724"/>
                </a:cubicBezTo>
                <a:cubicBezTo>
                  <a:pt x="964" y="3691"/>
                  <a:pt x="981" y="3629"/>
                  <a:pt x="992" y="3584"/>
                </a:cubicBezTo>
                <a:lnTo>
                  <a:pt x="992" y="3584"/>
                </a:lnTo>
                <a:cubicBezTo>
                  <a:pt x="981" y="3618"/>
                  <a:pt x="953" y="3685"/>
                  <a:pt x="953" y="3702"/>
                </a:cubicBezTo>
                <a:cubicBezTo>
                  <a:pt x="958" y="3691"/>
                  <a:pt x="958" y="3674"/>
                  <a:pt x="964" y="3663"/>
                </a:cubicBezTo>
                <a:lnTo>
                  <a:pt x="964" y="3663"/>
                </a:lnTo>
                <a:cubicBezTo>
                  <a:pt x="964" y="3708"/>
                  <a:pt x="947" y="3758"/>
                  <a:pt x="914" y="3808"/>
                </a:cubicBezTo>
                <a:cubicBezTo>
                  <a:pt x="912" y="3807"/>
                  <a:pt x="910" y="3806"/>
                  <a:pt x="908" y="3806"/>
                </a:cubicBezTo>
                <a:cubicBezTo>
                  <a:pt x="896" y="3806"/>
                  <a:pt x="876" y="3835"/>
                  <a:pt x="852" y="3864"/>
                </a:cubicBezTo>
                <a:cubicBezTo>
                  <a:pt x="824" y="3904"/>
                  <a:pt x="785" y="3943"/>
                  <a:pt x="762" y="3943"/>
                </a:cubicBezTo>
                <a:cubicBezTo>
                  <a:pt x="690" y="4021"/>
                  <a:pt x="583" y="4055"/>
                  <a:pt x="471" y="4060"/>
                </a:cubicBezTo>
                <a:cubicBezTo>
                  <a:pt x="494" y="4074"/>
                  <a:pt x="485" y="4074"/>
                  <a:pt x="472" y="4074"/>
                </a:cubicBezTo>
                <a:cubicBezTo>
                  <a:pt x="459" y="4074"/>
                  <a:pt x="440" y="4074"/>
                  <a:pt x="443" y="4088"/>
                </a:cubicBezTo>
                <a:cubicBezTo>
                  <a:pt x="415" y="4083"/>
                  <a:pt x="404" y="4083"/>
                  <a:pt x="404" y="4083"/>
                </a:cubicBezTo>
                <a:cubicBezTo>
                  <a:pt x="376" y="4066"/>
                  <a:pt x="348" y="4055"/>
                  <a:pt x="325" y="4038"/>
                </a:cubicBezTo>
                <a:cubicBezTo>
                  <a:pt x="322" y="4033"/>
                  <a:pt x="323" y="4032"/>
                  <a:pt x="326" y="4032"/>
                </a:cubicBezTo>
                <a:cubicBezTo>
                  <a:pt x="332" y="4032"/>
                  <a:pt x="343" y="4036"/>
                  <a:pt x="349" y="4036"/>
                </a:cubicBezTo>
                <a:cubicBezTo>
                  <a:pt x="352" y="4036"/>
                  <a:pt x="353" y="4035"/>
                  <a:pt x="353" y="4032"/>
                </a:cubicBezTo>
                <a:cubicBezTo>
                  <a:pt x="303" y="4010"/>
                  <a:pt x="337" y="4016"/>
                  <a:pt x="309" y="3993"/>
                </a:cubicBezTo>
                <a:lnTo>
                  <a:pt x="309" y="3993"/>
                </a:lnTo>
                <a:cubicBezTo>
                  <a:pt x="309" y="3996"/>
                  <a:pt x="307" y="3998"/>
                  <a:pt x="303" y="3998"/>
                </a:cubicBezTo>
                <a:cubicBezTo>
                  <a:pt x="294" y="3998"/>
                  <a:pt x="275" y="3987"/>
                  <a:pt x="258" y="3971"/>
                </a:cubicBezTo>
                <a:lnTo>
                  <a:pt x="258" y="3971"/>
                </a:lnTo>
                <a:cubicBezTo>
                  <a:pt x="270" y="3982"/>
                  <a:pt x="281" y="3993"/>
                  <a:pt x="292" y="4010"/>
                </a:cubicBezTo>
                <a:cubicBezTo>
                  <a:pt x="253" y="3993"/>
                  <a:pt x="241" y="3971"/>
                  <a:pt x="230" y="3960"/>
                </a:cubicBezTo>
                <a:cubicBezTo>
                  <a:pt x="225" y="3943"/>
                  <a:pt x="219" y="3926"/>
                  <a:pt x="185" y="3898"/>
                </a:cubicBezTo>
                <a:lnTo>
                  <a:pt x="185" y="3898"/>
                </a:lnTo>
                <a:lnTo>
                  <a:pt x="208" y="3909"/>
                </a:lnTo>
                <a:cubicBezTo>
                  <a:pt x="197" y="3898"/>
                  <a:pt x="174" y="3864"/>
                  <a:pt x="157" y="3831"/>
                </a:cubicBezTo>
                <a:cubicBezTo>
                  <a:pt x="141" y="3797"/>
                  <a:pt x="129" y="3758"/>
                  <a:pt x="113" y="3741"/>
                </a:cubicBezTo>
                <a:cubicBezTo>
                  <a:pt x="113" y="3735"/>
                  <a:pt x="116" y="3728"/>
                  <a:pt x="120" y="3728"/>
                </a:cubicBezTo>
                <a:cubicBezTo>
                  <a:pt x="121" y="3728"/>
                  <a:pt x="122" y="3729"/>
                  <a:pt x="123" y="3732"/>
                </a:cubicBezTo>
                <a:lnTo>
                  <a:pt x="123" y="3732"/>
                </a:lnTo>
                <a:cubicBezTo>
                  <a:pt x="112" y="3632"/>
                  <a:pt x="103" y="3492"/>
                  <a:pt x="141" y="3416"/>
                </a:cubicBezTo>
                <a:lnTo>
                  <a:pt x="146" y="3422"/>
                </a:lnTo>
                <a:cubicBezTo>
                  <a:pt x="146" y="3405"/>
                  <a:pt x="141" y="3383"/>
                  <a:pt x="152" y="3360"/>
                </a:cubicBezTo>
                <a:cubicBezTo>
                  <a:pt x="155" y="3364"/>
                  <a:pt x="156" y="3367"/>
                  <a:pt x="158" y="3367"/>
                </a:cubicBezTo>
                <a:cubicBezTo>
                  <a:pt x="159" y="3367"/>
                  <a:pt x="161" y="3365"/>
                  <a:pt x="163" y="3360"/>
                </a:cubicBezTo>
                <a:cubicBezTo>
                  <a:pt x="163" y="3349"/>
                  <a:pt x="163" y="3304"/>
                  <a:pt x="174" y="3276"/>
                </a:cubicBezTo>
                <a:lnTo>
                  <a:pt x="174" y="3304"/>
                </a:lnTo>
                <a:cubicBezTo>
                  <a:pt x="219" y="3198"/>
                  <a:pt x="213" y="3136"/>
                  <a:pt x="236" y="3041"/>
                </a:cubicBezTo>
                <a:cubicBezTo>
                  <a:pt x="236" y="3041"/>
                  <a:pt x="237" y="3041"/>
                  <a:pt x="238" y="3041"/>
                </a:cubicBezTo>
                <a:cubicBezTo>
                  <a:pt x="255" y="3041"/>
                  <a:pt x="287" y="2961"/>
                  <a:pt x="303" y="2918"/>
                </a:cubicBezTo>
                <a:lnTo>
                  <a:pt x="303" y="2923"/>
                </a:lnTo>
                <a:cubicBezTo>
                  <a:pt x="342" y="2795"/>
                  <a:pt x="348" y="2699"/>
                  <a:pt x="370" y="2582"/>
                </a:cubicBezTo>
                <a:cubicBezTo>
                  <a:pt x="415" y="2515"/>
                  <a:pt x="454" y="2335"/>
                  <a:pt x="499" y="2223"/>
                </a:cubicBezTo>
                <a:lnTo>
                  <a:pt x="499" y="2223"/>
                </a:lnTo>
                <a:cubicBezTo>
                  <a:pt x="496" y="2228"/>
                  <a:pt x="494" y="2229"/>
                  <a:pt x="492" y="2229"/>
                </a:cubicBezTo>
                <a:cubicBezTo>
                  <a:pt x="486" y="2229"/>
                  <a:pt x="484" y="2212"/>
                  <a:pt x="488" y="2195"/>
                </a:cubicBezTo>
                <a:cubicBezTo>
                  <a:pt x="498" y="2170"/>
                  <a:pt x="499" y="2127"/>
                  <a:pt x="511" y="2127"/>
                </a:cubicBezTo>
                <a:cubicBezTo>
                  <a:pt x="513" y="2127"/>
                  <a:pt x="514" y="2127"/>
                  <a:pt x="516" y="2128"/>
                </a:cubicBezTo>
                <a:lnTo>
                  <a:pt x="510" y="2134"/>
                </a:lnTo>
                <a:cubicBezTo>
                  <a:pt x="538" y="2123"/>
                  <a:pt x="550" y="2061"/>
                  <a:pt x="561" y="2016"/>
                </a:cubicBezTo>
                <a:lnTo>
                  <a:pt x="538" y="2005"/>
                </a:lnTo>
                <a:cubicBezTo>
                  <a:pt x="611" y="1899"/>
                  <a:pt x="622" y="1703"/>
                  <a:pt x="673" y="1647"/>
                </a:cubicBezTo>
                <a:cubicBezTo>
                  <a:pt x="673" y="1619"/>
                  <a:pt x="684" y="1585"/>
                  <a:pt x="690" y="1557"/>
                </a:cubicBezTo>
                <a:lnTo>
                  <a:pt x="701" y="1563"/>
                </a:lnTo>
                <a:cubicBezTo>
                  <a:pt x="729" y="1484"/>
                  <a:pt x="740" y="1445"/>
                  <a:pt x="774" y="1350"/>
                </a:cubicBezTo>
                <a:lnTo>
                  <a:pt x="774" y="1372"/>
                </a:lnTo>
                <a:cubicBezTo>
                  <a:pt x="790" y="1322"/>
                  <a:pt x="757" y="1294"/>
                  <a:pt x="774" y="1249"/>
                </a:cubicBezTo>
                <a:lnTo>
                  <a:pt x="796" y="1238"/>
                </a:lnTo>
                <a:cubicBezTo>
                  <a:pt x="830" y="1143"/>
                  <a:pt x="880" y="1059"/>
                  <a:pt x="891" y="958"/>
                </a:cubicBezTo>
                <a:cubicBezTo>
                  <a:pt x="891" y="963"/>
                  <a:pt x="897" y="969"/>
                  <a:pt x="897" y="980"/>
                </a:cubicBezTo>
                <a:cubicBezTo>
                  <a:pt x="907" y="943"/>
                  <a:pt x="959" y="828"/>
                  <a:pt x="939" y="828"/>
                </a:cubicBezTo>
                <a:lnTo>
                  <a:pt x="939" y="828"/>
                </a:lnTo>
                <a:cubicBezTo>
                  <a:pt x="939" y="828"/>
                  <a:pt x="939" y="828"/>
                  <a:pt x="938" y="828"/>
                </a:cubicBezTo>
                <a:lnTo>
                  <a:pt x="938" y="828"/>
                </a:lnTo>
                <a:cubicBezTo>
                  <a:pt x="954" y="820"/>
                  <a:pt x="970" y="731"/>
                  <a:pt x="981" y="678"/>
                </a:cubicBezTo>
                <a:lnTo>
                  <a:pt x="986" y="694"/>
                </a:lnTo>
                <a:cubicBezTo>
                  <a:pt x="986" y="644"/>
                  <a:pt x="981" y="644"/>
                  <a:pt x="1009" y="588"/>
                </a:cubicBezTo>
                <a:cubicBezTo>
                  <a:pt x="1011" y="584"/>
                  <a:pt x="1013" y="582"/>
                  <a:pt x="1014" y="582"/>
                </a:cubicBezTo>
                <a:lnTo>
                  <a:pt x="1014" y="582"/>
                </a:lnTo>
                <a:cubicBezTo>
                  <a:pt x="1016" y="582"/>
                  <a:pt x="1016" y="588"/>
                  <a:pt x="1009" y="599"/>
                </a:cubicBezTo>
                <a:cubicBezTo>
                  <a:pt x="1037" y="566"/>
                  <a:pt x="1014" y="560"/>
                  <a:pt x="1059" y="526"/>
                </a:cubicBezTo>
                <a:lnTo>
                  <a:pt x="1059" y="526"/>
                </a:lnTo>
                <a:cubicBezTo>
                  <a:pt x="1054" y="532"/>
                  <a:pt x="1054" y="538"/>
                  <a:pt x="1048" y="543"/>
                </a:cubicBezTo>
                <a:cubicBezTo>
                  <a:pt x="1082" y="521"/>
                  <a:pt x="1076" y="521"/>
                  <a:pt x="1093" y="498"/>
                </a:cubicBezTo>
                <a:cubicBezTo>
                  <a:pt x="1106" y="489"/>
                  <a:pt x="1132" y="483"/>
                  <a:pt x="1154" y="483"/>
                </a:cubicBezTo>
                <a:cubicBezTo>
                  <a:pt x="1170" y="483"/>
                  <a:pt x="1183" y="486"/>
                  <a:pt x="1188" y="493"/>
                </a:cubicBezTo>
                <a:cubicBezTo>
                  <a:pt x="1188" y="484"/>
                  <a:pt x="1207" y="475"/>
                  <a:pt x="1229" y="475"/>
                </a:cubicBezTo>
                <a:cubicBezTo>
                  <a:pt x="1234" y="475"/>
                  <a:pt x="1239" y="475"/>
                  <a:pt x="1244" y="476"/>
                </a:cubicBezTo>
                <a:cubicBezTo>
                  <a:pt x="1250" y="482"/>
                  <a:pt x="1238" y="487"/>
                  <a:pt x="1233" y="487"/>
                </a:cubicBezTo>
                <a:cubicBezTo>
                  <a:pt x="1306" y="498"/>
                  <a:pt x="1350" y="493"/>
                  <a:pt x="1395" y="526"/>
                </a:cubicBezTo>
                <a:cubicBezTo>
                  <a:pt x="1395" y="532"/>
                  <a:pt x="1401" y="532"/>
                  <a:pt x="1401" y="538"/>
                </a:cubicBezTo>
                <a:cubicBezTo>
                  <a:pt x="1351" y="513"/>
                  <a:pt x="1309" y="501"/>
                  <a:pt x="1305" y="499"/>
                </a:cubicBezTo>
                <a:lnTo>
                  <a:pt x="1305" y="499"/>
                </a:lnTo>
                <a:cubicBezTo>
                  <a:pt x="1301" y="510"/>
                  <a:pt x="1344" y="527"/>
                  <a:pt x="1306" y="532"/>
                </a:cubicBezTo>
                <a:cubicBezTo>
                  <a:pt x="1345" y="532"/>
                  <a:pt x="1418" y="538"/>
                  <a:pt x="1446" y="571"/>
                </a:cubicBezTo>
                <a:cubicBezTo>
                  <a:pt x="1451" y="571"/>
                  <a:pt x="1451" y="577"/>
                  <a:pt x="1451" y="577"/>
                </a:cubicBezTo>
                <a:lnTo>
                  <a:pt x="1446" y="577"/>
                </a:lnTo>
                <a:cubicBezTo>
                  <a:pt x="1451" y="582"/>
                  <a:pt x="1457" y="588"/>
                  <a:pt x="1468" y="594"/>
                </a:cubicBezTo>
                <a:cubicBezTo>
                  <a:pt x="1474" y="605"/>
                  <a:pt x="1479" y="610"/>
                  <a:pt x="1485" y="622"/>
                </a:cubicBezTo>
                <a:cubicBezTo>
                  <a:pt x="1485" y="625"/>
                  <a:pt x="1487" y="628"/>
                  <a:pt x="1489" y="633"/>
                </a:cubicBezTo>
                <a:lnTo>
                  <a:pt x="1489" y="633"/>
                </a:lnTo>
                <a:cubicBezTo>
                  <a:pt x="1488" y="629"/>
                  <a:pt x="1490" y="627"/>
                  <a:pt x="1490" y="627"/>
                </a:cubicBezTo>
                <a:lnTo>
                  <a:pt x="1490" y="627"/>
                </a:lnTo>
                <a:cubicBezTo>
                  <a:pt x="1490" y="633"/>
                  <a:pt x="1496" y="638"/>
                  <a:pt x="1502" y="644"/>
                </a:cubicBezTo>
                <a:lnTo>
                  <a:pt x="1496" y="644"/>
                </a:lnTo>
                <a:cubicBezTo>
                  <a:pt x="1494" y="642"/>
                  <a:pt x="1493" y="641"/>
                  <a:pt x="1492" y="640"/>
                </a:cubicBezTo>
                <a:lnTo>
                  <a:pt x="1492" y="640"/>
                </a:lnTo>
                <a:cubicBezTo>
                  <a:pt x="1493" y="642"/>
                  <a:pt x="1495" y="646"/>
                  <a:pt x="1496" y="650"/>
                </a:cubicBezTo>
                <a:cubicBezTo>
                  <a:pt x="1496" y="661"/>
                  <a:pt x="1502" y="672"/>
                  <a:pt x="1507" y="683"/>
                </a:cubicBezTo>
                <a:cubicBezTo>
                  <a:pt x="1508" y="683"/>
                  <a:pt x="1509" y="683"/>
                  <a:pt x="1510" y="683"/>
                </a:cubicBezTo>
                <a:cubicBezTo>
                  <a:pt x="1516" y="683"/>
                  <a:pt x="1518" y="695"/>
                  <a:pt x="1520" y="695"/>
                </a:cubicBezTo>
                <a:cubicBezTo>
                  <a:pt x="1521" y="695"/>
                  <a:pt x="1522" y="692"/>
                  <a:pt x="1524" y="683"/>
                </a:cubicBezTo>
                <a:cubicBezTo>
                  <a:pt x="1524" y="683"/>
                  <a:pt x="1524" y="678"/>
                  <a:pt x="1518" y="661"/>
                </a:cubicBezTo>
                <a:cubicBezTo>
                  <a:pt x="1518" y="661"/>
                  <a:pt x="1518" y="655"/>
                  <a:pt x="1518" y="655"/>
                </a:cubicBezTo>
                <a:cubicBezTo>
                  <a:pt x="1513" y="638"/>
                  <a:pt x="1507" y="622"/>
                  <a:pt x="1490" y="605"/>
                </a:cubicBezTo>
                <a:lnTo>
                  <a:pt x="1490" y="605"/>
                </a:lnTo>
                <a:cubicBezTo>
                  <a:pt x="1507" y="616"/>
                  <a:pt x="1524" y="633"/>
                  <a:pt x="1524" y="661"/>
                </a:cubicBezTo>
                <a:cubicBezTo>
                  <a:pt x="1535" y="666"/>
                  <a:pt x="1546" y="678"/>
                  <a:pt x="1552" y="689"/>
                </a:cubicBezTo>
                <a:cubicBezTo>
                  <a:pt x="1541" y="722"/>
                  <a:pt x="1518" y="784"/>
                  <a:pt x="1507" y="795"/>
                </a:cubicBezTo>
                <a:cubicBezTo>
                  <a:pt x="1502" y="868"/>
                  <a:pt x="1457" y="975"/>
                  <a:pt x="1462" y="1031"/>
                </a:cubicBezTo>
                <a:cubicBezTo>
                  <a:pt x="1462" y="1053"/>
                  <a:pt x="1451" y="1053"/>
                  <a:pt x="1446" y="1064"/>
                </a:cubicBezTo>
                <a:cubicBezTo>
                  <a:pt x="1446" y="1047"/>
                  <a:pt x="1451" y="1031"/>
                  <a:pt x="1451" y="1025"/>
                </a:cubicBezTo>
                <a:lnTo>
                  <a:pt x="1451" y="1025"/>
                </a:lnTo>
                <a:cubicBezTo>
                  <a:pt x="1440" y="1070"/>
                  <a:pt x="1406" y="1159"/>
                  <a:pt x="1423" y="1176"/>
                </a:cubicBezTo>
                <a:cubicBezTo>
                  <a:pt x="1416" y="1189"/>
                  <a:pt x="1412" y="1192"/>
                  <a:pt x="1410" y="1192"/>
                </a:cubicBezTo>
                <a:cubicBezTo>
                  <a:pt x="1407" y="1192"/>
                  <a:pt x="1407" y="1182"/>
                  <a:pt x="1406" y="1182"/>
                </a:cubicBezTo>
                <a:cubicBezTo>
                  <a:pt x="1405" y="1182"/>
                  <a:pt x="1403" y="1189"/>
                  <a:pt x="1395" y="1215"/>
                </a:cubicBezTo>
                <a:lnTo>
                  <a:pt x="1390" y="1204"/>
                </a:lnTo>
                <a:cubicBezTo>
                  <a:pt x="1318" y="1342"/>
                  <a:pt x="1349" y="1458"/>
                  <a:pt x="1265" y="1611"/>
                </a:cubicBezTo>
                <a:lnTo>
                  <a:pt x="1265" y="1611"/>
                </a:lnTo>
                <a:cubicBezTo>
                  <a:pt x="1269" y="1605"/>
                  <a:pt x="1272" y="1602"/>
                  <a:pt x="1272" y="1602"/>
                </a:cubicBezTo>
                <a:lnTo>
                  <a:pt x="1272" y="1602"/>
                </a:lnTo>
                <a:cubicBezTo>
                  <a:pt x="1194" y="1792"/>
                  <a:pt x="1154" y="2005"/>
                  <a:pt x="1070" y="2184"/>
                </a:cubicBezTo>
                <a:cubicBezTo>
                  <a:pt x="1048" y="2235"/>
                  <a:pt x="1059" y="2246"/>
                  <a:pt x="1054" y="2279"/>
                </a:cubicBezTo>
                <a:lnTo>
                  <a:pt x="1037" y="2291"/>
                </a:lnTo>
                <a:lnTo>
                  <a:pt x="1031" y="2347"/>
                </a:lnTo>
                <a:cubicBezTo>
                  <a:pt x="1020" y="2431"/>
                  <a:pt x="953" y="2475"/>
                  <a:pt x="942" y="2582"/>
                </a:cubicBezTo>
                <a:lnTo>
                  <a:pt x="953" y="2576"/>
                </a:lnTo>
                <a:lnTo>
                  <a:pt x="953" y="2576"/>
                </a:lnTo>
                <a:cubicBezTo>
                  <a:pt x="942" y="2609"/>
                  <a:pt x="926" y="2683"/>
                  <a:pt x="915" y="2683"/>
                </a:cubicBezTo>
                <a:cubicBezTo>
                  <a:pt x="914" y="2683"/>
                  <a:pt x="914" y="2683"/>
                  <a:pt x="914" y="2683"/>
                </a:cubicBezTo>
                <a:lnTo>
                  <a:pt x="914" y="2683"/>
                </a:lnTo>
                <a:cubicBezTo>
                  <a:pt x="914" y="2683"/>
                  <a:pt x="919" y="2694"/>
                  <a:pt x="908" y="2711"/>
                </a:cubicBezTo>
                <a:lnTo>
                  <a:pt x="902" y="2705"/>
                </a:lnTo>
                <a:lnTo>
                  <a:pt x="886" y="2800"/>
                </a:lnTo>
                <a:cubicBezTo>
                  <a:pt x="876" y="2824"/>
                  <a:pt x="870" y="2828"/>
                  <a:pt x="865" y="2828"/>
                </a:cubicBezTo>
                <a:cubicBezTo>
                  <a:pt x="862" y="2828"/>
                  <a:pt x="860" y="2827"/>
                  <a:pt x="857" y="2827"/>
                </a:cubicBezTo>
                <a:cubicBezTo>
                  <a:pt x="850" y="2827"/>
                  <a:pt x="841" y="2834"/>
                  <a:pt x="824" y="2879"/>
                </a:cubicBezTo>
                <a:cubicBezTo>
                  <a:pt x="819" y="2914"/>
                  <a:pt x="814" y="2982"/>
                  <a:pt x="817" y="2982"/>
                </a:cubicBezTo>
                <a:cubicBezTo>
                  <a:pt x="817" y="2982"/>
                  <a:pt x="818" y="2981"/>
                  <a:pt x="818" y="2980"/>
                </a:cubicBezTo>
                <a:cubicBezTo>
                  <a:pt x="824" y="2968"/>
                  <a:pt x="841" y="2946"/>
                  <a:pt x="846" y="2946"/>
                </a:cubicBezTo>
                <a:lnTo>
                  <a:pt x="846" y="2946"/>
                </a:lnTo>
                <a:lnTo>
                  <a:pt x="835" y="2980"/>
                </a:lnTo>
                <a:cubicBezTo>
                  <a:pt x="846" y="2988"/>
                  <a:pt x="854" y="2998"/>
                  <a:pt x="865" y="2998"/>
                </a:cubicBezTo>
                <a:cubicBezTo>
                  <a:pt x="876" y="2998"/>
                  <a:pt x="890" y="2986"/>
                  <a:pt x="914" y="2946"/>
                </a:cubicBezTo>
                <a:lnTo>
                  <a:pt x="919" y="2884"/>
                </a:lnTo>
                <a:lnTo>
                  <a:pt x="936" y="2868"/>
                </a:lnTo>
                <a:lnTo>
                  <a:pt x="936" y="2868"/>
                </a:lnTo>
                <a:cubicBezTo>
                  <a:pt x="936" y="2868"/>
                  <a:pt x="936" y="2868"/>
                  <a:pt x="936" y="2868"/>
                </a:cubicBezTo>
                <a:lnTo>
                  <a:pt x="936" y="2868"/>
                </a:lnTo>
                <a:lnTo>
                  <a:pt x="936" y="2867"/>
                </a:lnTo>
                <a:lnTo>
                  <a:pt x="936" y="2868"/>
                </a:lnTo>
                <a:lnTo>
                  <a:pt x="936" y="2868"/>
                </a:lnTo>
                <a:cubicBezTo>
                  <a:pt x="936" y="2862"/>
                  <a:pt x="936" y="2856"/>
                  <a:pt x="936" y="2851"/>
                </a:cubicBezTo>
                <a:cubicBezTo>
                  <a:pt x="942" y="2851"/>
                  <a:pt x="947" y="2839"/>
                  <a:pt x="953" y="2834"/>
                </a:cubicBezTo>
                <a:lnTo>
                  <a:pt x="953" y="2767"/>
                </a:lnTo>
                <a:cubicBezTo>
                  <a:pt x="954" y="2766"/>
                  <a:pt x="954" y="2766"/>
                  <a:pt x="955" y="2766"/>
                </a:cubicBezTo>
                <a:cubicBezTo>
                  <a:pt x="961" y="2766"/>
                  <a:pt x="963" y="2779"/>
                  <a:pt x="968" y="2779"/>
                </a:cubicBezTo>
                <a:cubicBezTo>
                  <a:pt x="971" y="2779"/>
                  <a:pt x="975" y="2774"/>
                  <a:pt x="981" y="2761"/>
                </a:cubicBezTo>
                <a:cubicBezTo>
                  <a:pt x="981" y="2754"/>
                  <a:pt x="979" y="2752"/>
                  <a:pt x="976" y="2752"/>
                </a:cubicBezTo>
                <a:cubicBezTo>
                  <a:pt x="973" y="2752"/>
                  <a:pt x="967" y="2757"/>
                  <a:pt x="963" y="2757"/>
                </a:cubicBezTo>
                <a:cubicBezTo>
                  <a:pt x="959" y="2757"/>
                  <a:pt x="956" y="2752"/>
                  <a:pt x="958" y="2733"/>
                </a:cubicBezTo>
                <a:cubicBezTo>
                  <a:pt x="981" y="2711"/>
                  <a:pt x="986" y="2722"/>
                  <a:pt x="986" y="2683"/>
                </a:cubicBezTo>
                <a:cubicBezTo>
                  <a:pt x="990" y="2683"/>
                  <a:pt x="994" y="2685"/>
                  <a:pt x="994" y="2693"/>
                </a:cubicBezTo>
                <a:lnTo>
                  <a:pt x="994" y="2693"/>
                </a:lnTo>
                <a:cubicBezTo>
                  <a:pt x="1001" y="2661"/>
                  <a:pt x="1014" y="2624"/>
                  <a:pt x="1009" y="2604"/>
                </a:cubicBezTo>
                <a:cubicBezTo>
                  <a:pt x="1030" y="2583"/>
                  <a:pt x="1042" y="2514"/>
                  <a:pt x="1057" y="2514"/>
                </a:cubicBezTo>
                <a:cubicBezTo>
                  <a:pt x="1058" y="2514"/>
                  <a:pt x="1059" y="2514"/>
                  <a:pt x="1059" y="2515"/>
                </a:cubicBezTo>
                <a:cubicBezTo>
                  <a:pt x="1059" y="2503"/>
                  <a:pt x="1059" y="2459"/>
                  <a:pt x="1070" y="2431"/>
                </a:cubicBezTo>
                <a:cubicBezTo>
                  <a:pt x="1071" y="2441"/>
                  <a:pt x="1073" y="2445"/>
                  <a:pt x="1075" y="2445"/>
                </a:cubicBezTo>
                <a:cubicBezTo>
                  <a:pt x="1084" y="2445"/>
                  <a:pt x="1105" y="2351"/>
                  <a:pt x="1123" y="2351"/>
                </a:cubicBezTo>
                <a:cubicBezTo>
                  <a:pt x="1124" y="2351"/>
                  <a:pt x="1125" y="2351"/>
                  <a:pt x="1126" y="2352"/>
                </a:cubicBezTo>
                <a:cubicBezTo>
                  <a:pt x="1115" y="2313"/>
                  <a:pt x="1160" y="2218"/>
                  <a:pt x="1166" y="2151"/>
                </a:cubicBezTo>
                <a:cubicBezTo>
                  <a:pt x="1168" y="2153"/>
                  <a:pt x="1170" y="2156"/>
                  <a:pt x="1170" y="2159"/>
                </a:cubicBezTo>
                <a:lnTo>
                  <a:pt x="1170" y="2159"/>
                </a:lnTo>
                <a:cubicBezTo>
                  <a:pt x="1183" y="2132"/>
                  <a:pt x="1189" y="2121"/>
                  <a:pt x="1199" y="2106"/>
                </a:cubicBezTo>
                <a:cubicBezTo>
                  <a:pt x="1188" y="2095"/>
                  <a:pt x="1199" y="2033"/>
                  <a:pt x="1199" y="1999"/>
                </a:cubicBezTo>
                <a:cubicBezTo>
                  <a:pt x="1206" y="1991"/>
                  <a:pt x="1211" y="1988"/>
                  <a:pt x="1214" y="1988"/>
                </a:cubicBezTo>
                <a:cubicBezTo>
                  <a:pt x="1225" y="1988"/>
                  <a:pt x="1216" y="2028"/>
                  <a:pt x="1230" y="2028"/>
                </a:cubicBezTo>
                <a:cubicBezTo>
                  <a:pt x="1231" y="2028"/>
                  <a:pt x="1232" y="2028"/>
                  <a:pt x="1233" y="2027"/>
                </a:cubicBezTo>
                <a:cubicBezTo>
                  <a:pt x="1217" y="2022"/>
                  <a:pt x="1240" y="1954"/>
                  <a:pt x="1230" y="1954"/>
                </a:cubicBezTo>
                <a:lnTo>
                  <a:pt x="1230" y="1954"/>
                </a:lnTo>
                <a:cubicBezTo>
                  <a:pt x="1229" y="1954"/>
                  <a:pt x="1228" y="1954"/>
                  <a:pt x="1227" y="1955"/>
                </a:cubicBezTo>
                <a:cubicBezTo>
                  <a:pt x="1250" y="1927"/>
                  <a:pt x="1244" y="1927"/>
                  <a:pt x="1261" y="1915"/>
                </a:cubicBezTo>
                <a:cubicBezTo>
                  <a:pt x="1244" y="1904"/>
                  <a:pt x="1266" y="1882"/>
                  <a:pt x="1266" y="1848"/>
                </a:cubicBezTo>
                <a:cubicBezTo>
                  <a:pt x="1294" y="1803"/>
                  <a:pt x="1289" y="1843"/>
                  <a:pt x="1300" y="1787"/>
                </a:cubicBezTo>
                <a:cubicBezTo>
                  <a:pt x="1303" y="1783"/>
                  <a:pt x="1305" y="1781"/>
                  <a:pt x="1307" y="1781"/>
                </a:cubicBezTo>
                <a:lnTo>
                  <a:pt x="1307" y="1781"/>
                </a:lnTo>
                <a:cubicBezTo>
                  <a:pt x="1313" y="1781"/>
                  <a:pt x="1306" y="1815"/>
                  <a:pt x="1306" y="1815"/>
                </a:cubicBezTo>
                <a:cubicBezTo>
                  <a:pt x="1328" y="1759"/>
                  <a:pt x="1300" y="1787"/>
                  <a:pt x="1294" y="1770"/>
                </a:cubicBezTo>
                <a:cubicBezTo>
                  <a:pt x="1303" y="1734"/>
                  <a:pt x="1309" y="1728"/>
                  <a:pt x="1315" y="1728"/>
                </a:cubicBezTo>
                <a:cubicBezTo>
                  <a:pt x="1318" y="1728"/>
                  <a:pt x="1321" y="1730"/>
                  <a:pt x="1324" y="1730"/>
                </a:cubicBezTo>
                <a:cubicBezTo>
                  <a:pt x="1327" y="1730"/>
                  <a:pt x="1330" y="1729"/>
                  <a:pt x="1334" y="1725"/>
                </a:cubicBezTo>
                <a:cubicBezTo>
                  <a:pt x="1339" y="1680"/>
                  <a:pt x="1339" y="1647"/>
                  <a:pt x="1350" y="1613"/>
                </a:cubicBezTo>
                <a:cubicBezTo>
                  <a:pt x="1350" y="1613"/>
                  <a:pt x="1353" y="1610"/>
                  <a:pt x="1355" y="1610"/>
                </a:cubicBezTo>
                <a:cubicBezTo>
                  <a:pt x="1355" y="1610"/>
                  <a:pt x="1356" y="1611"/>
                  <a:pt x="1356" y="1613"/>
                </a:cubicBezTo>
                <a:cubicBezTo>
                  <a:pt x="1356" y="1568"/>
                  <a:pt x="1395" y="1484"/>
                  <a:pt x="1401" y="1434"/>
                </a:cubicBezTo>
                <a:cubicBezTo>
                  <a:pt x="1401" y="1432"/>
                  <a:pt x="1401" y="1431"/>
                  <a:pt x="1401" y="1430"/>
                </a:cubicBezTo>
                <a:lnTo>
                  <a:pt x="1401" y="1430"/>
                </a:lnTo>
                <a:cubicBezTo>
                  <a:pt x="1399" y="1430"/>
                  <a:pt x="1397" y="1431"/>
                  <a:pt x="1395" y="1431"/>
                </a:cubicBezTo>
                <a:cubicBezTo>
                  <a:pt x="1388" y="1431"/>
                  <a:pt x="1382" y="1428"/>
                  <a:pt x="1378" y="1428"/>
                </a:cubicBezTo>
                <a:cubicBezTo>
                  <a:pt x="1390" y="1400"/>
                  <a:pt x="1384" y="1378"/>
                  <a:pt x="1395" y="1372"/>
                </a:cubicBezTo>
                <a:cubicBezTo>
                  <a:pt x="1395" y="1389"/>
                  <a:pt x="1395" y="1389"/>
                  <a:pt x="1395" y="1395"/>
                </a:cubicBezTo>
                <a:lnTo>
                  <a:pt x="1401" y="1372"/>
                </a:lnTo>
                <a:cubicBezTo>
                  <a:pt x="1404" y="1368"/>
                  <a:pt x="1407" y="1367"/>
                  <a:pt x="1408" y="1367"/>
                </a:cubicBezTo>
                <a:lnTo>
                  <a:pt x="1408" y="1367"/>
                </a:lnTo>
                <a:cubicBezTo>
                  <a:pt x="1415" y="1367"/>
                  <a:pt x="1397" y="1407"/>
                  <a:pt x="1406" y="1411"/>
                </a:cubicBezTo>
                <a:cubicBezTo>
                  <a:pt x="1418" y="1361"/>
                  <a:pt x="1423" y="1294"/>
                  <a:pt x="1440" y="1260"/>
                </a:cubicBezTo>
                <a:cubicBezTo>
                  <a:pt x="1441" y="1260"/>
                  <a:pt x="1441" y="1260"/>
                  <a:pt x="1442" y="1260"/>
                </a:cubicBezTo>
                <a:lnTo>
                  <a:pt x="1442" y="1260"/>
                </a:lnTo>
                <a:cubicBezTo>
                  <a:pt x="1456" y="1260"/>
                  <a:pt x="1432" y="1317"/>
                  <a:pt x="1437" y="1317"/>
                </a:cubicBezTo>
                <a:cubicBezTo>
                  <a:pt x="1438" y="1317"/>
                  <a:pt x="1440" y="1314"/>
                  <a:pt x="1446" y="1305"/>
                </a:cubicBezTo>
                <a:lnTo>
                  <a:pt x="1446" y="1305"/>
                </a:lnTo>
                <a:lnTo>
                  <a:pt x="1423" y="1361"/>
                </a:lnTo>
                <a:cubicBezTo>
                  <a:pt x="1432" y="1352"/>
                  <a:pt x="1436" y="1349"/>
                  <a:pt x="1437" y="1349"/>
                </a:cubicBezTo>
                <a:lnTo>
                  <a:pt x="1437" y="1349"/>
                </a:lnTo>
                <a:cubicBezTo>
                  <a:pt x="1441" y="1349"/>
                  <a:pt x="1427" y="1370"/>
                  <a:pt x="1432" y="1370"/>
                </a:cubicBezTo>
                <a:cubicBezTo>
                  <a:pt x="1434" y="1370"/>
                  <a:pt x="1438" y="1368"/>
                  <a:pt x="1446" y="1361"/>
                </a:cubicBezTo>
                <a:cubicBezTo>
                  <a:pt x="1479" y="1288"/>
                  <a:pt x="1468" y="1271"/>
                  <a:pt x="1502" y="1199"/>
                </a:cubicBezTo>
                <a:cubicBezTo>
                  <a:pt x="1499" y="1187"/>
                  <a:pt x="1495" y="1187"/>
                  <a:pt x="1491" y="1187"/>
                </a:cubicBezTo>
                <a:cubicBezTo>
                  <a:pt x="1488" y="1187"/>
                  <a:pt x="1485" y="1187"/>
                  <a:pt x="1485" y="1176"/>
                </a:cubicBezTo>
                <a:cubicBezTo>
                  <a:pt x="1507" y="1059"/>
                  <a:pt x="1552" y="1103"/>
                  <a:pt x="1558" y="1014"/>
                </a:cubicBezTo>
                <a:cubicBezTo>
                  <a:pt x="1552" y="991"/>
                  <a:pt x="1535" y="975"/>
                  <a:pt x="1569" y="919"/>
                </a:cubicBezTo>
                <a:lnTo>
                  <a:pt x="1580" y="947"/>
                </a:lnTo>
                <a:cubicBezTo>
                  <a:pt x="1602" y="868"/>
                  <a:pt x="1569" y="896"/>
                  <a:pt x="1602" y="812"/>
                </a:cubicBezTo>
                <a:lnTo>
                  <a:pt x="1602" y="812"/>
                </a:lnTo>
                <a:cubicBezTo>
                  <a:pt x="1602" y="827"/>
                  <a:pt x="1593" y="870"/>
                  <a:pt x="1596" y="870"/>
                </a:cubicBezTo>
                <a:cubicBezTo>
                  <a:pt x="1596" y="870"/>
                  <a:pt x="1596" y="869"/>
                  <a:pt x="1597" y="868"/>
                </a:cubicBezTo>
                <a:cubicBezTo>
                  <a:pt x="1625" y="812"/>
                  <a:pt x="1597" y="823"/>
                  <a:pt x="1602" y="778"/>
                </a:cubicBezTo>
                <a:lnTo>
                  <a:pt x="1619" y="773"/>
                </a:lnTo>
                <a:cubicBezTo>
                  <a:pt x="1625" y="722"/>
                  <a:pt x="1619" y="666"/>
                  <a:pt x="1597" y="616"/>
                </a:cubicBezTo>
                <a:cubicBezTo>
                  <a:pt x="1574" y="566"/>
                  <a:pt x="1530" y="521"/>
                  <a:pt x="1485" y="493"/>
                </a:cubicBezTo>
                <a:lnTo>
                  <a:pt x="1485" y="493"/>
                </a:lnTo>
                <a:cubicBezTo>
                  <a:pt x="1490" y="493"/>
                  <a:pt x="1497" y="496"/>
                  <a:pt x="1501" y="496"/>
                </a:cubicBezTo>
                <a:cubicBezTo>
                  <a:pt x="1504" y="496"/>
                  <a:pt x="1504" y="493"/>
                  <a:pt x="1496" y="482"/>
                </a:cubicBezTo>
                <a:cubicBezTo>
                  <a:pt x="1434" y="448"/>
                  <a:pt x="1373" y="420"/>
                  <a:pt x="1300" y="409"/>
                </a:cubicBezTo>
                <a:cubicBezTo>
                  <a:pt x="1261" y="399"/>
                  <a:pt x="1220" y="393"/>
                  <a:pt x="1179" y="393"/>
                </a:cubicBezTo>
                <a:cubicBezTo>
                  <a:pt x="1150" y="393"/>
                  <a:pt x="1121" y="396"/>
                  <a:pt x="1093" y="403"/>
                </a:cubicBezTo>
                <a:cubicBezTo>
                  <a:pt x="1076" y="414"/>
                  <a:pt x="1059" y="426"/>
                  <a:pt x="1048" y="437"/>
                </a:cubicBezTo>
                <a:cubicBezTo>
                  <a:pt x="1042" y="440"/>
                  <a:pt x="1035" y="441"/>
                  <a:pt x="1031" y="441"/>
                </a:cubicBezTo>
                <a:cubicBezTo>
                  <a:pt x="1028" y="441"/>
                  <a:pt x="1026" y="440"/>
                  <a:pt x="1029" y="438"/>
                </a:cubicBezTo>
                <a:lnTo>
                  <a:pt x="1029" y="438"/>
                </a:lnTo>
                <a:cubicBezTo>
                  <a:pt x="982" y="464"/>
                  <a:pt x="1036" y="443"/>
                  <a:pt x="1014" y="465"/>
                </a:cubicBezTo>
                <a:cubicBezTo>
                  <a:pt x="1001" y="475"/>
                  <a:pt x="992" y="481"/>
                  <a:pt x="989" y="481"/>
                </a:cubicBezTo>
                <a:cubicBezTo>
                  <a:pt x="987" y="481"/>
                  <a:pt x="987" y="477"/>
                  <a:pt x="992" y="470"/>
                </a:cubicBezTo>
                <a:lnTo>
                  <a:pt x="992" y="470"/>
                </a:lnTo>
                <a:cubicBezTo>
                  <a:pt x="958" y="510"/>
                  <a:pt x="930" y="566"/>
                  <a:pt x="914" y="622"/>
                </a:cubicBezTo>
                <a:cubicBezTo>
                  <a:pt x="891" y="678"/>
                  <a:pt x="874" y="734"/>
                  <a:pt x="852" y="773"/>
                </a:cubicBezTo>
                <a:lnTo>
                  <a:pt x="858" y="756"/>
                </a:lnTo>
                <a:lnTo>
                  <a:pt x="858" y="756"/>
                </a:lnTo>
                <a:cubicBezTo>
                  <a:pt x="830" y="811"/>
                  <a:pt x="856" y="833"/>
                  <a:pt x="826" y="881"/>
                </a:cubicBezTo>
                <a:lnTo>
                  <a:pt x="826" y="881"/>
                </a:lnTo>
                <a:cubicBezTo>
                  <a:pt x="827" y="879"/>
                  <a:pt x="828" y="876"/>
                  <a:pt x="830" y="874"/>
                </a:cubicBezTo>
                <a:lnTo>
                  <a:pt x="830" y="874"/>
                </a:lnTo>
                <a:lnTo>
                  <a:pt x="824" y="885"/>
                </a:lnTo>
                <a:cubicBezTo>
                  <a:pt x="825" y="884"/>
                  <a:pt x="826" y="882"/>
                  <a:pt x="826" y="881"/>
                </a:cubicBezTo>
                <a:lnTo>
                  <a:pt x="826" y="881"/>
                </a:lnTo>
                <a:cubicBezTo>
                  <a:pt x="772" y="1008"/>
                  <a:pt x="739" y="1156"/>
                  <a:pt x="684" y="1249"/>
                </a:cubicBezTo>
                <a:cubicBezTo>
                  <a:pt x="695" y="1277"/>
                  <a:pt x="634" y="1383"/>
                  <a:pt x="656" y="1400"/>
                </a:cubicBezTo>
                <a:cubicBezTo>
                  <a:pt x="617" y="1473"/>
                  <a:pt x="622" y="1445"/>
                  <a:pt x="578" y="1551"/>
                </a:cubicBezTo>
                <a:cubicBezTo>
                  <a:pt x="566" y="1579"/>
                  <a:pt x="578" y="1602"/>
                  <a:pt x="572" y="1635"/>
                </a:cubicBezTo>
                <a:lnTo>
                  <a:pt x="555" y="1635"/>
                </a:lnTo>
                <a:lnTo>
                  <a:pt x="555" y="1686"/>
                </a:lnTo>
                <a:lnTo>
                  <a:pt x="533" y="1708"/>
                </a:lnTo>
                <a:lnTo>
                  <a:pt x="522" y="1742"/>
                </a:lnTo>
                <a:cubicBezTo>
                  <a:pt x="526" y="1732"/>
                  <a:pt x="535" y="1718"/>
                  <a:pt x="541" y="1718"/>
                </a:cubicBezTo>
                <a:cubicBezTo>
                  <a:pt x="542" y="1718"/>
                  <a:pt x="543" y="1719"/>
                  <a:pt x="544" y="1719"/>
                </a:cubicBezTo>
                <a:cubicBezTo>
                  <a:pt x="533" y="1770"/>
                  <a:pt x="494" y="1843"/>
                  <a:pt x="482" y="1843"/>
                </a:cubicBezTo>
                <a:lnTo>
                  <a:pt x="460" y="1971"/>
                </a:lnTo>
                <a:cubicBezTo>
                  <a:pt x="454" y="1966"/>
                  <a:pt x="460" y="1943"/>
                  <a:pt x="460" y="1927"/>
                </a:cubicBezTo>
                <a:lnTo>
                  <a:pt x="460" y="1927"/>
                </a:lnTo>
                <a:cubicBezTo>
                  <a:pt x="454" y="1994"/>
                  <a:pt x="443" y="1932"/>
                  <a:pt x="438" y="1999"/>
                </a:cubicBezTo>
                <a:cubicBezTo>
                  <a:pt x="439" y="1997"/>
                  <a:pt x="440" y="1996"/>
                  <a:pt x="441" y="1996"/>
                </a:cubicBezTo>
                <a:cubicBezTo>
                  <a:pt x="443" y="1996"/>
                  <a:pt x="443" y="2005"/>
                  <a:pt x="443" y="2005"/>
                </a:cubicBezTo>
                <a:cubicBezTo>
                  <a:pt x="426" y="2033"/>
                  <a:pt x="404" y="2106"/>
                  <a:pt x="393" y="2156"/>
                </a:cubicBezTo>
                <a:lnTo>
                  <a:pt x="387" y="2145"/>
                </a:lnTo>
                <a:cubicBezTo>
                  <a:pt x="359" y="2235"/>
                  <a:pt x="337" y="2341"/>
                  <a:pt x="303" y="2442"/>
                </a:cubicBezTo>
                <a:cubicBezTo>
                  <a:pt x="310" y="2428"/>
                  <a:pt x="316" y="2422"/>
                  <a:pt x="320" y="2422"/>
                </a:cubicBezTo>
                <a:cubicBezTo>
                  <a:pt x="326" y="2422"/>
                  <a:pt x="329" y="2434"/>
                  <a:pt x="325" y="2453"/>
                </a:cubicBezTo>
                <a:lnTo>
                  <a:pt x="321" y="2454"/>
                </a:lnTo>
                <a:lnTo>
                  <a:pt x="321" y="2454"/>
                </a:lnTo>
                <a:cubicBezTo>
                  <a:pt x="321" y="2454"/>
                  <a:pt x="321" y="2454"/>
                  <a:pt x="321" y="2454"/>
                </a:cubicBezTo>
                <a:lnTo>
                  <a:pt x="321" y="2454"/>
                </a:lnTo>
                <a:cubicBezTo>
                  <a:pt x="321" y="2454"/>
                  <a:pt x="321" y="2454"/>
                  <a:pt x="321" y="2455"/>
                </a:cubicBezTo>
                <a:lnTo>
                  <a:pt x="321" y="2455"/>
                </a:lnTo>
                <a:lnTo>
                  <a:pt x="321" y="2454"/>
                </a:lnTo>
                <a:lnTo>
                  <a:pt x="321" y="2454"/>
                </a:lnTo>
                <a:cubicBezTo>
                  <a:pt x="322" y="2455"/>
                  <a:pt x="321" y="2459"/>
                  <a:pt x="320" y="2470"/>
                </a:cubicBezTo>
                <a:cubicBezTo>
                  <a:pt x="315" y="2487"/>
                  <a:pt x="310" y="2493"/>
                  <a:pt x="306" y="2493"/>
                </a:cubicBezTo>
                <a:cubicBezTo>
                  <a:pt x="301" y="2493"/>
                  <a:pt x="297" y="2483"/>
                  <a:pt x="297" y="2470"/>
                </a:cubicBezTo>
                <a:lnTo>
                  <a:pt x="292" y="2520"/>
                </a:lnTo>
                <a:cubicBezTo>
                  <a:pt x="286" y="2520"/>
                  <a:pt x="286" y="2509"/>
                  <a:pt x="281" y="2503"/>
                </a:cubicBezTo>
                <a:lnTo>
                  <a:pt x="281" y="2503"/>
                </a:lnTo>
                <a:cubicBezTo>
                  <a:pt x="286" y="2526"/>
                  <a:pt x="247" y="2582"/>
                  <a:pt x="253" y="2615"/>
                </a:cubicBezTo>
                <a:lnTo>
                  <a:pt x="247" y="2615"/>
                </a:lnTo>
                <a:cubicBezTo>
                  <a:pt x="219" y="2716"/>
                  <a:pt x="208" y="2767"/>
                  <a:pt x="185" y="2851"/>
                </a:cubicBezTo>
                <a:cubicBezTo>
                  <a:pt x="197" y="2856"/>
                  <a:pt x="185" y="2890"/>
                  <a:pt x="191" y="2918"/>
                </a:cubicBezTo>
                <a:cubicBezTo>
                  <a:pt x="169" y="2980"/>
                  <a:pt x="141" y="3041"/>
                  <a:pt x="118" y="3114"/>
                </a:cubicBezTo>
                <a:cubicBezTo>
                  <a:pt x="107" y="3170"/>
                  <a:pt x="124" y="3136"/>
                  <a:pt x="124" y="3159"/>
                </a:cubicBezTo>
                <a:cubicBezTo>
                  <a:pt x="111" y="3159"/>
                  <a:pt x="94" y="3206"/>
                  <a:pt x="90" y="3206"/>
                </a:cubicBezTo>
                <a:cubicBezTo>
                  <a:pt x="89" y="3206"/>
                  <a:pt x="89" y="3202"/>
                  <a:pt x="90" y="3192"/>
                </a:cubicBezTo>
                <a:lnTo>
                  <a:pt x="90" y="3192"/>
                </a:lnTo>
                <a:cubicBezTo>
                  <a:pt x="68" y="3288"/>
                  <a:pt x="57" y="3310"/>
                  <a:pt x="40" y="3433"/>
                </a:cubicBezTo>
                <a:cubicBezTo>
                  <a:pt x="44" y="3425"/>
                  <a:pt x="48" y="3413"/>
                  <a:pt x="53" y="3413"/>
                </a:cubicBezTo>
                <a:cubicBezTo>
                  <a:pt x="54" y="3413"/>
                  <a:pt x="55" y="3414"/>
                  <a:pt x="57" y="3416"/>
                </a:cubicBezTo>
                <a:cubicBezTo>
                  <a:pt x="52" y="3432"/>
                  <a:pt x="42" y="3456"/>
                  <a:pt x="36" y="3456"/>
                </a:cubicBezTo>
                <a:cubicBezTo>
                  <a:pt x="35" y="3456"/>
                  <a:pt x="35" y="3456"/>
                  <a:pt x="34" y="3456"/>
                </a:cubicBezTo>
                <a:lnTo>
                  <a:pt x="34" y="3450"/>
                </a:lnTo>
                <a:cubicBezTo>
                  <a:pt x="29" y="3523"/>
                  <a:pt x="12" y="3596"/>
                  <a:pt x="6" y="3674"/>
                </a:cubicBezTo>
                <a:cubicBezTo>
                  <a:pt x="1" y="3752"/>
                  <a:pt x="12" y="3836"/>
                  <a:pt x="51" y="3887"/>
                </a:cubicBezTo>
                <a:cubicBezTo>
                  <a:pt x="68" y="3920"/>
                  <a:pt x="90" y="3954"/>
                  <a:pt x="118" y="3976"/>
                </a:cubicBezTo>
                <a:cubicBezTo>
                  <a:pt x="128" y="3991"/>
                  <a:pt x="130" y="3996"/>
                  <a:pt x="128" y="3996"/>
                </a:cubicBezTo>
                <a:cubicBezTo>
                  <a:pt x="124" y="3996"/>
                  <a:pt x="111" y="3983"/>
                  <a:pt x="108" y="3983"/>
                </a:cubicBezTo>
                <a:lnTo>
                  <a:pt x="108" y="3983"/>
                </a:lnTo>
                <a:cubicBezTo>
                  <a:pt x="107" y="3983"/>
                  <a:pt x="108" y="3986"/>
                  <a:pt x="113" y="3993"/>
                </a:cubicBezTo>
                <a:cubicBezTo>
                  <a:pt x="208" y="4083"/>
                  <a:pt x="275" y="4139"/>
                  <a:pt x="381" y="4156"/>
                </a:cubicBezTo>
                <a:cubicBezTo>
                  <a:pt x="405" y="4169"/>
                  <a:pt x="445" y="4177"/>
                  <a:pt x="490" y="4177"/>
                </a:cubicBezTo>
                <a:cubicBezTo>
                  <a:pt x="518" y="4177"/>
                  <a:pt x="549" y="4173"/>
                  <a:pt x="578" y="4167"/>
                </a:cubicBezTo>
                <a:cubicBezTo>
                  <a:pt x="662" y="4150"/>
                  <a:pt x="729" y="4105"/>
                  <a:pt x="785" y="4083"/>
                </a:cubicBezTo>
                <a:lnTo>
                  <a:pt x="774" y="4077"/>
                </a:lnTo>
                <a:cubicBezTo>
                  <a:pt x="790" y="4055"/>
                  <a:pt x="802" y="4060"/>
                  <a:pt x="824" y="4049"/>
                </a:cubicBezTo>
                <a:cubicBezTo>
                  <a:pt x="823" y="4049"/>
                  <a:pt x="821" y="4048"/>
                  <a:pt x="820" y="4048"/>
                </a:cubicBezTo>
                <a:cubicBezTo>
                  <a:pt x="812" y="4048"/>
                  <a:pt x="802" y="4056"/>
                  <a:pt x="799" y="4056"/>
                </a:cubicBezTo>
                <a:cubicBezTo>
                  <a:pt x="798" y="4056"/>
                  <a:pt x="798" y="4054"/>
                  <a:pt x="802" y="4049"/>
                </a:cubicBezTo>
                <a:cubicBezTo>
                  <a:pt x="992" y="3887"/>
                  <a:pt x="1087" y="3646"/>
                  <a:pt x="1166" y="3433"/>
                </a:cubicBezTo>
                <a:cubicBezTo>
                  <a:pt x="1194" y="3355"/>
                  <a:pt x="1138" y="3377"/>
                  <a:pt x="1188" y="3282"/>
                </a:cubicBezTo>
                <a:lnTo>
                  <a:pt x="1188" y="3282"/>
                </a:lnTo>
                <a:lnTo>
                  <a:pt x="1194" y="3316"/>
                </a:lnTo>
                <a:cubicBezTo>
                  <a:pt x="1227" y="3148"/>
                  <a:pt x="1294" y="2985"/>
                  <a:pt x="1328" y="2823"/>
                </a:cubicBezTo>
                <a:cubicBezTo>
                  <a:pt x="1328" y="2834"/>
                  <a:pt x="1334" y="2834"/>
                  <a:pt x="1328" y="2851"/>
                </a:cubicBezTo>
                <a:cubicBezTo>
                  <a:pt x="1350" y="2823"/>
                  <a:pt x="1367" y="2727"/>
                  <a:pt x="1356" y="2727"/>
                </a:cubicBezTo>
                <a:cubicBezTo>
                  <a:pt x="1361" y="2715"/>
                  <a:pt x="1364" y="2713"/>
                  <a:pt x="1366" y="2713"/>
                </a:cubicBezTo>
                <a:cubicBezTo>
                  <a:pt x="1368" y="2713"/>
                  <a:pt x="1370" y="2714"/>
                  <a:pt x="1372" y="2714"/>
                </a:cubicBezTo>
                <a:cubicBezTo>
                  <a:pt x="1374" y="2714"/>
                  <a:pt x="1376" y="2713"/>
                  <a:pt x="1378" y="2711"/>
                </a:cubicBezTo>
                <a:cubicBezTo>
                  <a:pt x="1395" y="2677"/>
                  <a:pt x="1390" y="2621"/>
                  <a:pt x="1406" y="2604"/>
                </a:cubicBezTo>
                <a:cubicBezTo>
                  <a:pt x="1406" y="2604"/>
                  <a:pt x="1406" y="2615"/>
                  <a:pt x="1406" y="2621"/>
                </a:cubicBezTo>
                <a:cubicBezTo>
                  <a:pt x="1406" y="2601"/>
                  <a:pt x="1429" y="2535"/>
                  <a:pt x="1421" y="2535"/>
                </a:cubicBezTo>
                <a:lnTo>
                  <a:pt x="1421" y="2535"/>
                </a:lnTo>
                <a:cubicBezTo>
                  <a:pt x="1420" y="2535"/>
                  <a:pt x="1419" y="2535"/>
                  <a:pt x="1418" y="2537"/>
                </a:cubicBezTo>
                <a:cubicBezTo>
                  <a:pt x="1440" y="2481"/>
                  <a:pt x="1446" y="2425"/>
                  <a:pt x="1468" y="2380"/>
                </a:cubicBezTo>
                <a:cubicBezTo>
                  <a:pt x="1462" y="2347"/>
                  <a:pt x="1507" y="2279"/>
                  <a:pt x="1490" y="2263"/>
                </a:cubicBezTo>
                <a:lnTo>
                  <a:pt x="1490" y="2263"/>
                </a:lnTo>
                <a:cubicBezTo>
                  <a:pt x="1491" y="2263"/>
                  <a:pt x="1492" y="2263"/>
                  <a:pt x="1493" y="2263"/>
                </a:cubicBezTo>
                <a:cubicBezTo>
                  <a:pt x="1510" y="2263"/>
                  <a:pt x="1535" y="2165"/>
                  <a:pt x="1541" y="2128"/>
                </a:cubicBezTo>
                <a:cubicBezTo>
                  <a:pt x="1541" y="2129"/>
                  <a:pt x="1541" y="2130"/>
                  <a:pt x="1541" y="2130"/>
                </a:cubicBezTo>
                <a:cubicBezTo>
                  <a:pt x="1544" y="2130"/>
                  <a:pt x="1553" y="2108"/>
                  <a:pt x="1556" y="2108"/>
                </a:cubicBezTo>
                <a:cubicBezTo>
                  <a:pt x="1557" y="2108"/>
                  <a:pt x="1558" y="2109"/>
                  <a:pt x="1558" y="2111"/>
                </a:cubicBezTo>
                <a:cubicBezTo>
                  <a:pt x="1573" y="2074"/>
                  <a:pt x="1579" y="2033"/>
                  <a:pt x="1571" y="2033"/>
                </a:cubicBezTo>
                <a:lnTo>
                  <a:pt x="1571" y="2033"/>
                </a:lnTo>
                <a:cubicBezTo>
                  <a:pt x="1570" y="2033"/>
                  <a:pt x="1569" y="2033"/>
                  <a:pt x="1569" y="2033"/>
                </a:cubicBezTo>
                <a:cubicBezTo>
                  <a:pt x="1614" y="1960"/>
                  <a:pt x="1597" y="1871"/>
                  <a:pt x="1642" y="1837"/>
                </a:cubicBezTo>
                <a:cubicBezTo>
                  <a:pt x="1670" y="1708"/>
                  <a:pt x="1698" y="1585"/>
                  <a:pt x="1726" y="1473"/>
                </a:cubicBezTo>
                <a:lnTo>
                  <a:pt x="1726" y="1473"/>
                </a:lnTo>
                <a:cubicBezTo>
                  <a:pt x="1748" y="1479"/>
                  <a:pt x="1692" y="1596"/>
                  <a:pt x="1714" y="1596"/>
                </a:cubicBezTo>
                <a:cubicBezTo>
                  <a:pt x="1737" y="1490"/>
                  <a:pt x="1742" y="1423"/>
                  <a:pt x="1776" y="1316"/>
                </a:cubicBezTo>
                <a:cubicBezTo>
                  <a:pt x="1780" y="1310"/>
                  <a:pt x="1782" y="1307"/>
                  <a:pt x="1784" y="1307"/>
                </a:cubicBezTo>
                <a:lnTo>
                  <a:pt x="1784" y="1307"/>
                </a:lnTo>
                <a:cubicBezTo>
                  <a:pt x="1788" y="1307"/>
                  <a:pt x="1782" y="1336"/>
                  <a:pt x="1782" y="1344"/>
                </a:cubicBezTo>
                <a:cubicBezTo>
                  <a:pt x="1809" y="1233"/>
                  <a:pt x="1848" y="1139"/>
                  <a:pt x="1865" y="1039"/>
                </a:cubicBezTo>
                <a:lnTo>
                  <a:pt x="1865" y="1039"/>
                </a:lnTo>
                <a:cubicBezTo>
                  <a:pt x="1865" y="1039"/>
                  <a:pt x="1866" y="1039"/>
                  <a:pt x="1866" y="1039"/>
                </a:cubicBezTo>
                <a:cubicBezTo>
                  <a:pt x="1867" y="1039"/>
                  <a:pt x="1867" y="1039"/>
                  <a:pt x="1868" y="1039"/>
                </a:cubicBezTo>
                <a:lnTo>
                  <a:pt x="1868" y="1039"/>
                </a:lnTo>
                <a:cubicBezTo>
                  <a:pt x="1869" y="1042"/>
                  <a:pt x="1866" y="1051"/>
                  <a:pt x="1866" y="1059"/>
                </a:cubicBezTo>
                <a:cubicBezTo>
                  <a:pt x="1871" y="1042"/>
                  <a:pt x="1882" y="1014"/>
                  <a:pt x="1871" y="1014"/>
                </a:cubicBezTo>
                <a:lnTo>
                  <a:pt x="1871" y="1014"/>
                </a:lnTo>
                <a:lnTo>
                  <a:pt x="1871" y="1036"/>
                </a:lnTo>
                <a:cubicBezTo>
                  <a:pt x="1870" y="1037"/>
                  <a:pt x="1869" y="1038"/>
                  <a:pt x="1868" y="1039"/>
                </a:cubicBezTo>
                <a:lnTo>
                  <a:pt x="1868" y="1039"/>
                </a:lnTo>
                <a:cubicBezTo>
                  <a:pt x="1868" y="1037"/>
                  <a:pt x="1867" y="1036"/>
                  <a:pt x="1866" y="1036"/>
                </a:cubicBezTo>
                <a:cubicBezTo>
                  <a:pt x="1865" y="1037"/>
                  <a:pt x="1865" y="1038"/>
                  <a:pt x="1865" y="1039"/>
                </a:cubicBezTo>
                <a:lnTo>
                  <a:pt x="1865" y="1039"/>
                </a:lnTo>
                <a:cubicBezTo>
                  <a:pt x="1853" y="1036"/>
                  <a:pt x="1864" y="960"/>
                  <a:pt x="1861" y="948"/>
                </a:cubicBezTo>
                <a:lnTo>
                  <a:pt x="1861" y="948"/>
                </a:lnTo>
                <a:cubicBezTo>
                  <a:pt x="1863" y="952"/>
                  <a:pt x="1865" y="954"/>
                  <a:pt x="1867" y="954"/>
                </a:cubicBezTo>
                <a:cubicBezTo>
                  <a:pt x="1878" y="954"/>
                  <a:pt x="1889" y="896"/>
                  <a:pt x="1901" y="896"/>
                </a:cubicBezTo>
                <a:cubicBezTo>
                  <a:pt x="1904" y="896"/>
                  <a:pt x="1907" y="901"/>
                  <a:pt x="1910" y="913"/>
                </a:cubicBezTo>
                <a:cubicBezTo>
                  <a:pt x="1916" y="902"/>
                  <a:pt x="1916" y="885"/>
                  <a:pt x="1910" y="885"/>
                </a:cubicBezTo>
                <a:cubicBezTo>
                  <a:pt x="1913" y="876"/>
                  <a:pt x="1916" y="870"/>
                  <a:pt x="1919" y="870"/>
                </a:cubicBezTo>
                <a:cubicBezTo>
                  <a:pt x="1920" y="870"/>
                  <a:pt x="1922" y="874"/>
                  <a:pt x="1922" y="885"/>
                </a:cubicBezTo>
                <a:cubicBezTo>
                  <a:pt x="1938" y="812"/>
                  <a:pt x="1922" y="834"/>
                  <a:pt x="1938" y="773"/>
                </a:cubicBezTo>
                <a:cubicBezTo>
                  <a:pt x="1944" y="773"/>
                  <a:pt x="1944" y="784"/>
                  <a:pt x="1944" y="795"/>
                </a:cubicBezTo>
                <a:cubicBezTo>
                  <a:pt x="1944" y="756"/>
                  <a:pt x="1944" y="722"/>
                  <a:pt x="1955" y="666"/>
                </a:cubicBezTo>
                <a:cubicBezTo>
                  <a:pt x="1961" y="672"/>
                  <a:pt x="1961" y="672"/>
                  <a:pt x="1961" y="672"/>
                </a:cubicBezTo>
                <a:cubicBezTo>
                  <a:pt x="1972" y="582"/>
                  <a:pt x="1950" y="510"/>
                  <a:pt x="1922" y="409"/>
                </a:cubicBezTo>
                <a:lnTo>
                  <a:pt x="1922" y="409"/>
                </a:lnTo>
                <a:cubicBezTo>
                  <a:pt x="1926" y="412"/>
                  <a:pt x="1929" y="414"/>
                  <a:pt x="1931" y="414"/>
                </a:cubicBezTo>
                <a:cubicBezTo>
                  <a:pt x="1940" y="414"/>
                  <a:pt x="1918" y="373"/>
                  <a:pt x="1927" y="358"/>
                </a:cubicBezTo>
                <a:cubicBezTo>
                  <a:pt x="1916" y="342"/>
                  <a:pt x="1905" y="325"/>
                  <a:pt x="1894" y="314"/>
                </a:cubicBezTo>
                <a:lnTo>
                  <a:pt x="1894" y="314"/>
                </a:lnTo>
                <a:lnTo>
                  <a:pt x="1899" y="336"/>
                </a:lnTo>
                <a:cubicBezTo>
                  <a:pt x="1871" y="291"/>
                  <a:pt x="1832" y="263"/>
                  <a:pt x="1810" y="230"/>
                </a:cubicBezTo>
                <a:lnTo>
                  <a:pt x="1810" y="230"/>
                </a:lnTo>
                <a:cubicBezTo>
                  <a:pt x="1817" y="233"/>
                  <a:pt x="1824" y="237"/>
                  <a:pt x="1829" y="242"/>
                </a:cubicBezTo>
                <a:lnTo>
                  <a:pt x="1829" y="242"/>
                </a:lnTo>
                <a:cubicBezTo>
                  <a:pt x="1814" y="223"/>
                  <a:pt x="1794" y="204"/>
                  <a:pt x="1770" y="185"/>
                </a:cubicBezTo>
                <a:lnTo>
                  <a:pt x="1770" y="185"/>
                </a:lnTo>
                <a:cubicBezTo>
                  <a:pt x="1782" y="196"/>
                  <a:pt x="1793" y="213"/>
                  <a:pt x="1804" y="230"/>
                </a:cubicBezTo>
                <a:cubicBezTo>
                  <a:pt x="1792" y="220"/>
                  <a:pt x="1787" y="217"/>
                  <a:pt x="1783" y="217"/>
                </a:cubicBezTo>
                <a:cubicBezTo>
                  <a:pt x="1780" y="217"/>
                  <a:pt x="1778" y="220"/>
                  <a:pt x="1775" y="220"/>
                </a:cubicBezTo>
                <a:cubicBezTo>
                  <a:pt x="1772" y="220"/>
                  <a:pt x="1766" y="216"/>
                  <a:pt x="1750" y="198"/>
                </a:cubicBezTo>
                <a:lnTo>
                  <a:pt x="1750" y="198"/>
                </a:lnTo>
                <a:cubicBezTo>
                  <a:pt x="1750" y="198"/>
                  <a:pt x="1750" y="198"/>
                  <a:pt x="1750" y="198"/>
                </a:cubicBezTo>
                <a:cubicBezTo>
                  <a:pt x="1749" y="198"/>
                  <a:pt x="1712" y="165"/>
                  <a:pt x="1698" y="146"/>
                </a:cubicBezTo>
                <a:cubicBezTo>
                  <a:pt x="1675" y="134"/>
                  <a:pt x="1653" y="123"/>
                  <a:pt x="1619" y="106"/>
                </a:cubicBezTo>
                <a:cubicBezTo>
                  <a:pt x="1614" y="95"/>
                  <a:pt x="1636" y="90"/>
                  <a:pt x="1630" y="84"/>
                </a:cubicBezTo>
                <a:cubicBezTo>
                  <a:pt x="1606" y="84"/>
                  <a:pt x="1541" y="49"/>
                  <a:pt x="1503" y="49"/>
                </a:cubicBezTo>
                <a:cubicBezTo>
                  <a:pt x="1498" y="49"/>
                  <a:pt x="1494" y="49"/>
                  <a:pt x="1490" y="50"/>
                </a:cubicBezTo>
                <a:cubicBezTo>
                  <a:pt x="1496" y="45"/>
                  <a:pt x="1502" y="39"/>
                  <a:pt x="1502" y="34"/>
                </a:cubicBezTo>
                <a:lnTo>
                  <a:pt x="1502" y="34"/>
                </a:lnTo>
                <a:cubicBezTo>
                  <a:pt x="1490" y="39"/>
                  <a:pt x="1485" y="39"/>
                  <a:pt x="1474" y="39"/>
                </a:cubicBezTo>
                <a:cubicBezTo>
                  <a:pt x="1457" y="34"/>
                  <a:pt x="1451" y="28"/>
                  <a:pt x="1457" y="22"/>
                </a:cubicBezTo>
                <a:cubicBezTo>
                  <a:pt x="1446" y="20"/>
                  <a:pt x="1439" y="19"/>
                  <a:pt x="1434" y="19"/>
                </a:cubicBezTo>
                <a:cubicBezTo>
                  <a:pt x="1419" y="19"/>
                  <a:pt x="1438" y="32"/>
                  <a:pt x="1428" y="32"/>
                </a:cubicBezTo>
                <a:cubicBezTo>
                  <a:pt x="1424" y="32"/>
                  <a:pt x="1415" y="29"/>
                  <a:pt x="1395" y="22"/>
                </a:cubicBezTo>
                <a:lnTo>
                  <a:pt x="1412" y="22"/>
                </a:lnTo>
                <a:cubicBezTo>
                  <a:pt x="1381" y="16"/>
                  <a:pt x="1350" y="14"/>
                  <a:pt x="1320" y="14"/>
                </a:cubicBezTo>
                <a:cubicBezTo>
                  <a:pt x="1272" y="14"/>
                  <a:pt x="1224" y="19"/>
                  <a:pt x="1177" y="22"/>
                </a:cubicBezTo>
                <a:cubicBezTo>
                  <a:pt x="1154" y="6"/>
                  <a:pt x="1244" y="11"/>
                  <a:pt x="1216" y="0"/>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6" name="Google Shape;196;p19"/>
          <p:cNvSpPr/>
          <p:nvPr/>
        </p:nvSpPr>
        <p:spPr>
          <a:xfrm rot="-3993775">
            <a:off x="11768259" y="688201"/>
            <a:ext cx="285460" cy="604343"/>
          </a:xfrm>
          <a:custGeom>
            <a:rect b="b" l="l" r="r" t="t"/>
            <a:pathLst>
              <a:path extrusionOk="0" h="4177" w="1973">
                <a:moveTo>
                  <a:pt x="916" y="124"/>
                </a:moveTo>
                <a:lnTo>
                  <a:pt x="916" y="124"/>
                </a:lnTo>
                <a:cubicBezTo>
                  <a:pt x="913" y="125"/>
                  <a:pt x="911" y="126"/>
                  <a:pt x="908" y="129"/>
                </a:cubicBezTo>
                <a:cubicBezTo>
                  <a:pt x="910" y="127"/>
                  <a:pt x="913" y="125"/>
                  <a:pt x="916" y="124"/>
                </a:cubicBezTo>
                <a:close/>
                <a:moveTo>
                  <a:pt x="1748" y="196"/>
                </a:moveTo>
                <a:cubicBezTo>
                  <a:pt x="1749" y="197"/>
                  <a:pt x="1749" y="197"/>
                  <a:pt x="1750" y="198"/>
                </a:cubicBezTo>
                <a:lnTo>
                  <a:pt x="1750" y="198"/>
                </a:lnTo>
                <a:cubicBezTo>
                  <a:pt x="1750" y="198"/>
                  <a:pt x="1749" y="197"/>
                  <a:pt x="1748" y="196"/>
                </a:cubicBezTo>
                <a:close/>
                <a:moveTo>
                  <a:pt x="1829" y="242"/>
                </a:moveTo>
                <a:cubicBezTo>
                  <a:pt x="1832" y="245"/>
                  <a:pt x="1835" y="249"/>
                  <a:pt x="1838" y="252"/>
                </a:cubicBezTo>
                <a:cubicBezTo>
                  <a:pt x="1836" y="248"/>
                  <a:pt x="1833" y="245"/>
                  <a:pt x="1829" y="242"/>
                </a:cubicBezTo>
                <a:close/>
                <a:moveTo>
                  <a:pt x="1031" y="437"/>
                </a:moveTo>
                <a:cubicBezTo>
                  <a:pt x="1030" y="437"/>
                  <a:pt x="1030" y="438"/>
                  <a:pt x="1029" y="438"/>
                </a:cubicBezTo>
                <a:lnTo>
                  <a:pt x="1029" y="438"/>
                </a:lnTo>
                <a:cubicBezTo>
                  <a:pt x="1030" y="438"/>
                  <a:pt x="1031" y="437"/>
                  <a:pt x="1031" y="437"/>
                </a:cubicBezTo>
                <a:close/>
                <a:moveTo>
                  <a:pt x="1373" y="442"/>
                </a:moveTo>
                <a:cubicBezTo>
                  <a:pt x="1390" y="448"/>
                  <a:pt x="1406" y="454"/>
                  <a:pt x="1423" y="465"/>
                </a:cubicBezTo>
                <a:cubicBezTo>
                  <a:pt x="1423" y="468"/>
                  <a:pt x="1422" y="469"/>
                  <a:pt x="1419" y="469"/>
                </a:cubicBezTo>
                <a:cubicBezTo>
                  <a:pt x="1416" y="469"/>
                  <a:pt x="1412" y="468"/>
                  <a:pt x="1406" y="465"/>
                </a:cubicBezTo>
                <a:cubicBezTo>
                  <a:pt x="1418" y="465"/>
                  <a:pt x="1390" y="454"/>
                  <a:pt x="1373" y="442"/>
                </a:cubicBezTo>
                <a:close/>
                <a:moveTo>
                  <a:pt x="1306" y="498"/>
                </a:moveTo>
                <a:cubicBezTo>
                  <a:pt x="1305" y="498"/>
                  <a:pt x="1305" y="499"/>
                  <a:pt x="1305" y="499"/>
                </a:cubicBezTo>
                <a:lnTo>
                  <a:pt x="1305" y="499"/>
                </a:lnTo>
                <a:cubicBezTo>
                  <a:pt x="1305" y="499"/>
                  <a:pt x="1306" y="499"/>
                  <a:pt x="1306" y="498"/>
                </a:cubicBezTo>
                <a:close/>
                <a:moveTo>
                  <a:pt x="1485" y="498"/>
                </a:moveTo>
                <a:cubicBezTo>
                  <a:pt x="1496" y="504"/>
                  <a:pt x="1507" y="510"/>
                  <a:pt x="1507" y="515"/>
                </a:cubicBezTo>
                <a:lnTo>
                  <a:pt x="1507" y="515"/>
                </a:lnTo>
                <a:cubicBezTo>
                  <a:pt x="1507" y="510"/>
                  <a:pt x="1496" y="510"/>
                  <a:pt x="1485" y="498"/>
                </a:cubicBezTo>
                <a:close/>
                <a:moveTo>
                  <a:pt x="1489" y="633"/>
                </a:moveTo>
                <a:cubicBezTo>
                  <a:pt x="1490" y="635"/>
                  <a:pt x="1490" y="637"/>
                  <a:pt x="1492" y="640"/>
                </a:cubicBezTo>
                <a:lnTo>
                  <a:pt x="1492" y="640"/>
                </a:lnTo>
                <a:cubicBezTo>
                  <a:pt x="1491" y="637"/>
                  <a:pt x="1490" y="635"/>
                  <a:pt x="1489" y="633"/>
                </a:cubicBezTo>
                <a:close/>
                <a:moveTo>
                  <a:pt x="540" y="770"/>
                </a:moveTo>
                <a:cubicBezTo>
                  <a:pt x="538" y="776"/>
                  <a:pt x="538" y="781"/>
                  <a:pt x="538" y="784"/>
                </a:cubicBezTo>
                <a:cubicBezTo>
                  <a:pt x="540" y="778"/>
                  <a:pt x="540" y="774"/>
                  <a:pt x="540" y="770"/>
                </a:cubicBezTo>
                <a:close/>
                <a:moveTo>
                  <a:pt x="1838" y="773"/>
                </a:moveTo>
                <a:lnTo>
                  <a:pt x="1838" y="773"/>
                </a:lnTo>
                <a:cubicBezTo>
                  <a:pt x="1835" y="784"/>
                  <a:pt x="1834" y="791"/>
                  <a:pt x="1834" y="794"/>
                </a:cubicBezTo>
                <a:lnTo>
                  <a:pt x="1834" y="794"/>
                </a:lnTo>
                <a:cubicBezTo>
                  <a:pt x="1836" y="786"/>
                  <a:pt x="1838" y="779"/>
                  <a:pt x="1838" y="773"/>
                </a:cubicBezTo>
                <a:close/>
                <a:moveTo>
                  <a:pt x="1826" y="806"/>
                </a:moveTo>
                <a:cubicBezTo>
                  <a:pt x="1824" y="809"/>
                  <a:pt x="1822" y="812"/>
                  <a:pt x="1822" y="814"/>
                </a:cubicBezTo>
                <a:lnTo>
                  <a:pt x="1822" y="814"/>
                </a:lnTo>
                <a:cubicBezTo>
                  <a:pt x="1824" y="812"/>
                  <a:pt x="1825" y="809"/>
                  <a:pt x="1826" y="806"/>
                </a:cubicBezTo>
                <a:close/>
                <a:moveTo>
                  <a:pt x="1788" y="935"/>
                </a:moveTo>
                <a:cubicBezTo>
                  <a:pt x="1786" y="937"/>
                  <a:pt x="1784" y="941"/>
                  <a:pt x="1782" y="947"/>
                </a:cubicBezTo>
                <a:cubicBezTo>
                  <a:pt x="1783" y="944"/>
                  <a:pt x="1785" y="939"/>
                  <a:pt x="1788" y="935"/>
                </a:cubicBezTo>
                <a:close/>
                <a:moveTo>
                  <a:pt x="325" y="1339"/>
                </a:moveTo>
                <a:lnTo>
                  <a:pt x="320" y="1355"/>
                </a:lnTo>
                <a:lnTo>
                  <a:pt x="326" y="1341"/>
                </a:lnTo>
                <a:lnTo>
                  <a:pt x="326" y="1341"/>
                </a:lnTo>
                <a:cubicBezTo>
                  <a:pt x="326" y="1340"/>
                  <a:pt x="326" y="1339"/>
                  <a:pt x="325" y="1339"/>
                </a:cubicBezTo>
                <a:close/>
                <a:moveTo>
                  <a:pt x="1406" y="1428"/>
                </a:moveTo>
                <a:cubicBezTo>
                  <a:pt x="1402" y="1428"/>
                  <a:pt x="1401" y="1428"/>
                  <a:pt x="1401" y="1430"/>
                </a:cubicBezTo>
                <a:lnTo>
                  <a:pt x="1401" y="1430"/>
                </a:lnTo>
                <a:cubicBezTo>
                  <a:pt x="1403" y="1430"/>
                  <a:pt x="1405" y="1429"/>
                  <a:pt x="1406" y="1428"/>
                </a:cubicBezTo>
                <a:close/>
                <a:moveTo>
                  <a:pt x="1265" y="1611"/>
                </a:moveTo>
                <a:lnTo>
                  <a:pt x="1265" y="1611"/>
                </a:lnTo>
                <a:cubicBezTo>
                  <a:pt x="1264" y="1613"/>
                  <a:pt x="1262" y="1616"/>
                  <a:pt x="1261" y="1619"/>
                </a:cubicBezTo>
                <a:cubicBezTo>
                  <a:pt x="1262" y="1616"/>
                  <a:pt x="1264" y="1614"/>
                  <a:pt x="1265" y="1611"/>
                </a:cubicBezTo>
                <a:close/>
                <a:moveTo>
                  <a:pt x="289" y="1627"/>
                </a:moveTo>
                <a:cubicBezTo>
                  <a:pt x="287" y="1627"/>
                  <a:pt x="283" y="1633"/>
                  <a:pt x="280" y="1638"/>
                </a:cubicBezTo>
                <a:lnTo>
                  <a:pt x="280" y="1638"/>
                </a:lnTo>
                <a:cubicBezTo>
                  <a:pt x="283" y="1634"/>
                  <a:pt x="287" y="1631"/>
                  <a:pt x="292" y="1630"/>
                </a:cubicBezTo>
                <a:cubicBezTo>
                  <a:pt x="291" y="1628"/>
                  <a:pt x="290" y="1627"/>
                  <a:pt x="289" y="1627"/>
                </a:cubicBezTo>
                <a:close/>
                <a:moveTo>
                  <a:pt x="280" y="1638"/>
                </a:moveTo>
                <a:cubicBezTo>
                  <a:pt x="279" y="1640"/>
                  <a:pt x="278" y="1642"/>
                  <a:pt x="277" y="1643"/>
                </a:cubicBezTo>
                <a:lnTo>
                  <a:pt x="277" y="1643"/>
                </a:lnTo>
                <a:cubicBezTo>
                  <a:pt x="278" y="1642"/>
                  <a:pt x="279" y="1640"/>
                  <a:pt x="280" y="1638"/>
                </a:cubicBezTo>
                <a:close/>
                <a:moveTo>
                  <a:pt x="1451" y="2139"/>
                </a:moveTo>
                <a:lnTo>
                  <a:pt x="1451" y="2139"/>
                </a:lnTo>
                <a:cubicBezTo>
                  <a:pt x="1451" y="2139"/>
                  <a:pt x="1452" y="2140"/>
                  <a:pt x="1452" y="2140"/>
                </a:cubicBezTo>
                <a:lnTo>
                  <a:pt x="1452" y="2140"/>
                </a:lnTo>
                <a:cubicBezTo>
                  <a:pt x="1452" y="2140"/>
                  <a:pt x="1452" y="2139"/>
                  <a:pt x="1451" y="2139"/>
                </a:cubicBezTo>
                <a:close/>
                <a:moveTo>
                  <a:pt x="1170" y="2159"/>
                </a:moveTo>
                <a:cubicBezTo>
                  <a:pt x="1168" y="2162"/>
                  <a:pt x="1167" y="2164"/>
                  <a:pt x="1166" y="2167"/>
                </a:cubicBezTo>
                <a:cubicBezTo>
                  <a:pt x="1168" y="2165"/>
                  <a:pt x="1170" y="2162"/>
                  <a:pt x="1170" y="2159"/>
                </a:cubicBezTo>
                <a:close/>
                <a:moveTo>
                  <a:pt x="40" y="2369"/>
                </a:moveTo>
                <a:lnTo>
                  <a:pt x="37" y="2372"/>
                </a:lnTo>
                <a:lnTo>
                  <a:pt x="37" y="2372"/>
                </a:lnTo>
                <a:cubicBezTo>
                  <a:pt x="38" y="2372"/>
                  <a:pt x="39" y="2371"/>
                  <a:pt x="40" y="2369"/>
                </a:cubicBezTo>
                <a:close/>
                <a:moveTo>
                  <a:pt x="321" y="2455"/>
                </a:moveTo>
                <a:lnTo>
                  <a:pt x="309" y="2459"/>
                </a:lnTo>
                <a:cubicBezTo>
                  <a:pt x="310" y="2463"/>
                  <a:pt x="311" y="2465"/>
                  <a:pt x="312" y="2465"/>
                </a:cubicBezTo>
                <a:cubicBezTo>
                  <a:pt x="316" y="2465"/>
                  <a:pt x="319" y="2456"/>
                  <a:pt x="321" y="2455"/>
                </a:cubicBezTo>
                <a:close/>
                <a:moveTo>
                  <a:pt x="1311" y="2593"/>
                </a:moveTo>
                <a:cubicBezTo>
                  <a:pt x="1309" y="2596"/>
                  <a:pt x="1308" y="2597"/>
                  <a:pt x="1309" y="2598"/>
                </a:cubicBezTo>
                <a:lnTo>
                  <a:pt x="1309" y="2598"/>
                </a:lnTo>
                <a:cubicBezTo>
                  <a:pt x="1310" y="2597"/>
                  <a:pt x="1310" y="2595"/>
                  <a:pt x="1311" y="2593"/>
                </a:cubicBezTo>
                <a:close/>
                <a:moveTo>
                  <a:pt x="994" y="2693"/>
                </a:moveTo>
                <a:lnTo>
                  <a:pt x="994" y="2693"/>
                </a:lnTo>
                <a:cubicBezTo>
                  <a:pt x="993" y="2697"/>
                  <a:pt x="993" y="2701"/>
                  <a:pt x="992" y="2705"/>
                </a:cubicBezTo>
                <a:cubicBezTo>
                  <a:pt x="994" y="2700"/>
                  <a:pt x="994" y="2696"/>
                  <a:pt x="994" y="2693"/>
                </a:cubicBezTo>
                <a:close/>
                <a:moveTo>
                  <a:pt x="936" y="2868"/>
                </a:moveTo>
                <a:lnTo>
                  <a:pt x="919" y="2918"/>
                </a:lnTo>
                <a:cubicBezTo>
                  <a:pt x="932" y="2901"/>
                  <a:pt x="935" y="2885"/>
                  <a:pt x="936" y="2868"/>
                </a:cubicBezTo>
                <a:close/>
                <a:moveTo>
                  <a:pt x="123" y="3732"/>
                </a:moveTo>
                <a:cubicBezTo>
                  <a:pt x="123" y="3735"/>
                  <a:pt x="124" y="3738"/>
                  <a:pt x="124" y="3741"/>
                </a:cubicBezTo>
                <a:cubicBezTo>
                  <a:pt x="124" y="3737"/>
                  <a:pt x="123" y="3734"/>
                  <a:pt x="123" y="3732"/>
                </a:cubicBezTo>
                <a:close/>
                <a:moveTo>
                  <a:pt x="1216" y="0"/>
                </a:moveTo>
                <a:cubicBezTo>
                  <a:pt x="1107" y="11"/>
                  <a:pt x="1004" y="64"/>
                  <a:pt x="916" y="124"/>
                </a:cubicBezTo>
                <a:lnTo>
                  <a:pt x="916" y="124"/>
                </a:lnTo>
                <a:cubicBezTo>
                  <a:pt x="919" y="122"/>
                  <a:pt x="922" y="121"/>
                  <a:pt x="925" y="118"/>
                </a:cubicBezTo>
                <a:lnTo>
                  <a:pt x="925" y="118"/>
                </a:lnTo>
                <a:cubicBezTo>
                  <a:pt x="925" y="134"/>
                  <a:pt x="908" y="140"/>
                  <a:pt x="886" y="151"/>
                </a:cubicBezTo>
                <a:cubicBezTo>
                  <a:pt x="863" y="162"/>
                  <a:pt x="835" y="179"/>
                  <a:pt x="824" y="202"/>
                </a:cubicBezTo>
                <a:cubicBezTo>
                  <a:pt x="829" y="192"/>
                  <a:pt x="826" y="183"/>
                  <a:pt x="824" y="183"/>
                </a:cubicBezTo>
                <a:lnTo>
                  <a:pt x="824" y="183"/>
                </a:lnTo>
                <a:cubicBezTo>
                  <a:pt x="824" y="183"/>
                  <a:pt x="824" y="184"/>
                  <a:pt x="824" y="185"/>
                </a:cubicBezTo>
                <a:cubicBezTo>
                  <a:pt x="768" y="230"/>
                  <a:pt x="729" y="297"/>
                  <a:pt x="678" y="392"/>
                </a:cubicBezTo>
                <a:lnTo>
                  <a:pt x="678" y="381"/>
                </a:lnTo>
                <a:cubicBezTo>
                  <a:pt x="650" y="414"/>
                  <a:pt x="622" y="476"/>
                  <a:pt x="600" y="515"/>
                </a:cubicBezTo>
                <a:cubicBezTo>
                  <a:pt x="600" y="529"/>
                  <a:pt x="593" y="546"/>
                  <a:pt x="596" y="546"/>
                </a:cubicBezTo>
                <a:cubicBezTo>
                  <a:pt x="597" y="546"/>
                  <a:pt x="598" y="545"/>
                  <a:pt x="600" y="543"/>
                </a:cubicBezTo>
                <a:lnTo>
                  <a:pt x="600" y="543"/>
                </a:lnTo>
                <a:cubicBezTo>
                  <a:pt x="510" y="655"/>
                  <a:pt x="527" y="795"/>
                  <a:pt x="460" y="902"/>
                </a:cubicBezTo>
                <a:cubicBezTo>
                  <a:pt x="464" y="893"/>
                  <a:pt x="465" y="876"/>
                  <a:pt x="463" y="876"/>
                </a:cubicBezTo>
                <a:lnTo>
                  <a:pt x="463" y="876"/>
                </a:lnTo>
                <a:cubicBezTo>
                  <a:pt x="462" y="876"/>
                  <a:pt x="461" y="877"/>
                  <a:pt x="460" y="879"/>
                </a:cubicBezTo>
                <a:lnTo>
                  <a:pt x="438" y="980"/>
                </a:lnTo>
                <a:cubicBezTo>
                  <a:pt x="449" y="975"/>
                  <a:pt x="449" y="969"/>
                  <a:pt x="460" y="952"/>
                </a:cubicBezTo>
                <a:lnTo>
                  <a:pt x="460" y="952"/>
                </a:lnTo>
                <a:cubicBezTo>
                  <a:pt x="466" y="969"/>
                  <a:pt x="460" y="997"/>
                  <a:pt x="454" y="1019"/>
                </a:cubicBezTo>
                <a:cubicBezTo>
                  <a:pt x="456" y="1005"/>
                  <a:pt x="455" y="1000"/>
                  <a:pt x="452" y="1000"/>
                </a:cubicBezTo>
                <a:cubicBezTo>
                  <a:pt x="447" y="1000"/>
                  <a:pt x="434" y="1025"/>
                  <a:pt x="426" y="1036"/>
                </a:cubicBezTo>
                <a:cubicBezTo>
                  <a:pt x="427" y="1035"/>
                  <a:pt x="428" y="1034"/>
                  <a:pt x="429" y="1034"/>
                </a:cubicBezTo>
                <a:cubicBezTo>
                  <a:pt x="430" y="1034"/>
                  <a:pt x="431" y="1036"/>
                  <a:pt x="431" y="1037"/>
                </a:cubicBezTo>
                <a:lnTo>
                  <a:pt x="431" y="1037"/>
                </a:lnTo>
                <a:cubicBezTo>
                  <a:pt x="399" y="1086"/>
                  <a:pt x="454" y="1053"/>
                  <a:pt x="421" y="1120"/>
                </a:cubicBezTo>
                <a:lnTo>
                  <a:pt x="415" y="1115"/>
                </a:lnTo>
                <a:cubicBezTo>
                  <a:pt x="410" y="1143"/>
                  <a:pt x="410" y="1171"/>
                  <a:pt x="398" y="1199"/>
                </a:cubicBezTo>
                <a:cubicBezTo>
                  <a:pt x="397" y="1199"/>
                  <a:pt x="396" y="1199"/>
                  <a:pt x="395" y="1199"/>
                </a:cubicBezTo>
                <a:cubicBezTo>
                  <a:pt x="385" y="1199"/>
                  <a:pt x="403" y="1170"/>
                  <a:pt x="393" y="1165"/>
                </a:cubicBezTo>
                <a:lnTo>
                  <a:pt x="393" y="1165"/>
                </a:lnTo>
                <a:cubicBezTo>
                  <a:pt x="381" y="1204"/>
                  <a:pt x="393" y="1249"/>
                  <a:pt x="370" y="1283"/>
                </a:cubicBezTo>
                <a:cubicBezTo>
                  <a:pt x="370" y="1266"/>
                  <a:pt x="376" y="1238"/>
                  <a:pt x="381" y="1221"/>
                </a:cubicBezTo>
                <a:lnTo>
                  <a:pt x="381" y="1221"/>
                </a:lnTo>
                <a:cubicBezTo>
                  <a:pt x="353" y="1260"/>
                  <a:pt x="353" y="1266"/>
                  <a:pt x="342" y="1294"/>
                </a:cubicBezTo>
                <a:lnTo>
                  <a:pt x="348" y="1288"/>
                </a:lnTo>
                <a:lnTo>
                  <a:pt x="326" y="1341"/>
                </a:lnTo>
                <a:lnTo>
                  <a:pt x="326" y="1341"/>
                </a:lnTo>
                <a:cubicBezTo>
                  <a:pt x="341" y="1401"/>
                  <a:pt x="303" y="1446"/>
                  <a:pt x="303" y="1518"/>
                </a:cubicBezTo>
                <a:cubicBezTo>
                  <a:pt x="303" y="1490"/>
                  <a:pt x="302" y="1482"/>
                  <a:pt x="300" y="1482"/>
                </a:cubicBezTo>
                <a:cubicBezTo>
                  <a:pt x="298" y="1482"/>
                  <a:pt x="293" y="1497"/>
                  <a:pt x="285" y="1497"/>
                </a:cubicBezTo>
                <a:cubicBezTo>
                  <a:pt x="284" y="1497"/>
                  <a:pt x="282" y="1496"/>
                  <a:pt x="281" y="1495"/>
                </a:cubicBezTo>
                <a:cubicBezTo>
                  <a:pt x="276" y="1510"/>
                  <a:pt x="266" y="1530"/>
                  <a:pt x="260" y="1530"/>
                </a:cubicBezTo>
                <a:cubicBezTo>
                  <a:pt x="260" y="1530"/>
                  <a:pt x="259" y="1530"/>
                  <a:pt x="258" y="1529"/>
                </a:cubicBezTo>
                <a:lnTo>
                  <a:pt x="258" y="1529"/>
                </a:lnTo>
                <a:cubicBezTo>
                  <a:pt x="264" y="1563"/>
                  <a:pt x="236" y="1579"/>
                  <a:pt x="236" y="1630"/>
                </a:cubicBezTo>
                <a:cubicBezTo>
                  <a:pt x="231" y="1630"/>
                  <a:pt x="226" y="1654"/>
                  <a:pt x="221" y="1654"/>
                </a:cubicBezTo>
                <a:cubicBezTo>
                  <a:pt x="221" y="1654"/>
                  <a:pt x="220" y="1654"/>
                  <a:pt x="219" y="1652"/>
                </a:cubicBezTo>
                <a:cubicBezTo>
                  <a:pt x="216" y="1666"/>
                  <a:pt x="215" y="1671"/>
                  <a:pt x="217" y="1671"/>
                </a:cubicBezTo>
                <a:cubicBezTo>
                  <a:pt x="219" y="1671"/>
                  <a:pt x="229" y="1652"/>
                  <a:pt x="230" y="1652"/>
                </a:cubicBezTo>
                <a:cubicBezTo>
                  <a:pt x="230" y="1652"/>
                  <a:pt x="230" y="1652"/>
                  <a:pt x="230" y="1652"/>
                </a:cubicBezTo>
                <a:cubicBezTo>
                  <a:pt x="230" y="1719"/>
                  <a:pt x="169" y="1798"/>
                  <a:pt x="163" y="1893"/>
                </a:cubicBezTo>
                <a:cubicBezTo>
                  <a:pt x="146" y="1977"/>
                  <a:pt x="157" y="1994"/>
                  <a:pt x="141" y="2072"/>
                </a:cubicBezTo>
                <a:cubicBezTo>
                  <a:pt x="137" y="2077"/>
                  <a:pt x="135" y="2078"/>
                  <a:pt x="133" y="2078"/>
                </a:cubicBezTo>
                <a:cubicBezTo>
                  <a:pt x="126" y="2078"/>
                  <a:pt x="129" y="2050"/>
                  <a:pt x="129" y="2050"/>
                </a:cubicBezTo>
                <a:lnTo>
                  <a:pt x="129" y="2050"/>
                </a:lnTo>
                <a:cubicBezTo>
                  <a:pt x="113" y="2083"/>
                  <a:pt x="107" y="2117"/>
                  <a:pt x="96" y="2156"/>
                </a:cubicBezTo>
                <a:cubicBezTo>
                  <a:pt x="96" y="2153"/>
                  <a:pt x="95" y="2151"/>
                  <a:pt x="94" y="2151"/>
                </a:cubicBezTo>
                <a:cubicBezTo>
                  <a:pt x="92" y="2151"/>
                  <a:pt x="89" y="2158"/>
                  <a:pt x="85" y="2162"/>
                </a:cubicBezTo>
                <a:cubicBezTo>
                  <a:pt x="73" y="2195"/>
                  <a:pt x="90" y="2190"/>
                  <a:pt x="73" y="2229"/>
                </a:cubicBezTo>
                <a:cubicBezTo>
                  <a:pt x="73" y="2218"/>
                  <a:pt x="68" y="2207"/>
                  <a:pt x="68" y="2190"/>
                </a:cubicBezTo>
                <a:cubicBezTo>
                  <a:pt x="57" y="2229"/>
                  <a:pt x="57" y="2268"/>
                  <a:pt x="51" y="2307"/>
                </a:cubicBezTo>
                <a:cubicBezTo>
                  <a:pt x="50" y="2307"/>
                  <a:pt x="49" y="2308"/>
                  <a:pt x="48" y="2308"/>
                </a:cubicBezTo>
                <a:lnTo>
                  <a:pt x="48" y="2308"/>
                </a:lnTo>
                <a:cubicBezTo>
                  <a:pt x="41" y="2307"/>
                  <a:pt x="45" y="2278"/>
                  <a:pt x="45" y="2263"/>
                </a:cubicBezTo>
                <a:lnTo>
                  <a:pt x="45" y="2263"/>
                </a:lnTo>
                <a:cubicBezTo>
                  <a:pt x="34" y="2307"/>
                  <a:pt x="17" y="2375"/>
                  <a:pt x="23" y="2391"/>
                </a:cubicBezTo>
                <a:lnTo>
                  <a:pt x="37" y="2372"/>
                </a:lnTo>
                <a:lnTo>
                  <a:pt x="37" y="2372"/>
                </a:lnTo>
                <a:cubicBezTo>
                  <a:pt x="36" y="2373"/>
                  <a:pt x="35" y="2374"/>
                  <a:pt x="34" y="2374"/>
                </a:cubicBezTo>
                <a:cubicBezTo>
                  <a:pt x="29" y="2374"/>
                  <a:pt x="25" y="2366"/>
                  <a:pt x="29" y="2358"/>
                </a:cubicBezTo>
                <a:cubicBezTo>
                  <a:pt x="29" y="2324"/>
                  <a:pt x="41" y="2311"/>
                  <a:pt x="48" y="2308"/>
                </a:cubicBezTo>
                <a:lnTo>
                  <a:pt x="48" y="2308"/>
                </a:lnTo>
                <a:cubicBezTo>
                  <a:pt x="49" y="2308"/>
                  <a:pt x="49" y="2308"/>
                  <a:pt x="49" y="2308"/>
                </a:cubicBezTo>
                <a:cubicBezTo>
                  <a:pt x="49" y="2308"/>
                  <a:pt x="50" y="2308"/>
                  <a:pt x="51" y="2307"/>
                </a:cubicBezTo>
                <a:lnTo>
                  <a:pt x="51" y="2307"/>
                </a:lnTo>
                <a:lnTo>
                  <a:pt x="45" y="2335"/>
                </a:lnTo>
                <a:cubicBezTo>
                  <a:pt x="79" y="2319"/>
                  <a:pt x="73" y="2229"/>
                  <a:pt x="90" y="2173"/>
                </a:cubicBezTo>
                <a:lnTo>
                  <a:pt x="101" y="2201"/>
                </a:lnTo>
                <a:lnTo>
                  <a:pt x="107" y="2145"/>
                </a:lnTo>
                <a:cubicBezTo>
                  <a:pt x="110" y="2140"/>
                  <a:pt x="113" y="2136"/>
                  <a:pt x="116" y="2136"/>
                </a:cubicBezTo>
                <a:cubicBezTo>
                  <a:pt x="119" y="2136"/>
                  <a:pt x="121" y="2141"/>
                  <a:pt x="118" y="2156"/>
                </a:cubicBezTo>
                <a:cubicBezTo>
                  <a:pt x="141" y="2123"/>
                  <a:pt x="124" y="2117"/>
                  <a:pt x="146" y="2089"/>
                </a:cubicBezTo>
                <a:cubicBezTo>
                  <a:pt x="146" y="2089"/>
                  <a:pt x="146" y="2089"/>
                  <a:pt x="146" y="2095"/>
                </a:cubicBezTo>
                <a:lnTo>
                  <a:pt x="152" y="2055"/>
                </a:lnTo>
                <a:cubicBezTo>
                  <a:pt x="152" y="2057"/>
                  <a:pt x="154" y="2057"/>
                  <a:pt x="156" y="2057"/>
                </a:cubicBezTo>
                <a:lnTo>
                  <a:pt x="156" y="2057"/>
                </a:lnTo>
                <a:cubicBezTo>
                  <a:pt x="160" y="2057"/>
                  <a:pt x="165" y="2057"/>
                  <a:pt x="157" y="2072"/>
                </a:cubicBezTo>
                <a:cubicBezTo>
                  <a:pt x="191" y="2011"/>
                  <a:pt x="174" y="1960"/>
                  <a:pt x="197" y="1938"/>
                </a:cubicBezTo>
                <a:lnTo>
                  <a:pt x="197" y="1943"/>
                </a:lnTo>
                <a:cubicBezTo>
                  <a:pt x="208" y="1896"/>
                  <a:pt x="205" y="1893"/>
                  <a:pt x="200" y="1893"/>
                </a:cubicBezTo>
                <a:cubicBezTo>
                  <a:pt x="200" y="1893"/>
                  <a:pt x="199" y="1893"/>
                  <a:pt x="198" y="1893"/>
                </a:cubicBezTo>
                <a:cubicBezTo>
                  <a:pt x="194" y="1893"/>
                  <a:pt x="189" y="1891"/>
                  <a:pt x="191" y="1859"/>
                </a:cubicBezTo>
                <a:lnTo>
                  <a:pt x="241" y="1820"/>
                </a:lnTo>
                <a:lnTo>
                  <a:pt x="230" y="1809"/>
                </a:lnTo>
                <a:cubicBezTo>
                  <a:pt x="230" y="1799"/>
                  <a:pt x="239" y="1785"/>
                  <a:pt x="241" y="1785"/>
                </a:cubicBezTo>
                <a:cubicBezTo>
                  <a:pt x="241" y="1785"/>
                  <a:pt x="241" y="1786"/>
                  <a:pt x="241" y="1787"/>
                </a:cubicBezTo>
                <a:cubicBezTo>
                  <a:pt x="244" y="1772"/>
                  <a:pt x="243" y="1768"/>
                  <a:pt x="242" y="1768"/>
                </a:cubicBezTo>
                <a:lnTo>
                  <a:pt x="242" y="1768"/>
                </a:lnTo>
                <a:cubicBezTo>
                  <a:pt x="241" y="1768"/>
                  <a:pt x="239" y="1772"/>
                  <a:pt x="238" y="1772"/>
                </a:cubicBezTo>
                <a:cubicBezTo>
                  <a:pt x="237" y="1772"/>
                  <a:pt x="236" y="1770"/>
                  <a:pt x="236" y="1764"/>
                </a:cubicBezTo>
                <a:cubicBezTo>
                  <a:pt x="254" y="1733"/>
                  <a:pt x="261" y="1671"/>
                  <a:pt x="277" y="1643"/>
                </a:cubicBezTo>
                <a:lnTo>
                  <a:pt x="277" y="1643"/>
                </a:lnTo>
                <a:cubicBezTo>
                  <a:pt x="276" y="1644"/>
                  <a:pt x="276" y="1644"/>
                  <a:pt x="275" y="1644"/>
                </a:cubicBezTo>
                <a:cubicBezTo>
                  <a:pt x="274" y="1644"/>
                  <a:pt x="273" y="1639"/>
                  <a:pt x="275" y="1624"/>
                </a:cubicBezTo>
                <a:cubicBezTo>
                  <a:pt x="303" y="1613"/>
                  <a:pt x="292" y="1563"/>
                  <a:pt x="314" y="1523"/>
                </a:cubicBezTo>
                <a:lnTo>
                  <a:pt x="314" y="1523"/>
                </a:lnTo>
                <a:cubicBezTo>
                  <a:pt x="318" y="1535"/>
                  <a:pt x="311" y="1557"/>
                  <a:pt x="314" y="1557"/>
                </a:cubicBezTo>
                <a:cubicBezTo>
                  <a:pt x="315" y="1557"/>
                  <a:pt x="318" y="1552"/>
                  <a:pt x="325" y="1540"/>
                </a:cubicBezTo>
                <a:cubicBezTo>
                  <a:pt x="314" y="1507"/>
                  <a:pt x="359" y="1462"/>
                  <a:pt x="365" y="1423"/>
                </a:cubicBezTo>
                <a:cubicBezTo>
                  <a:pt x="348" y="1417"/>
                  <a:pt x="381" y="1344"/>
                  <a:pt x="393" y="1283"/>
                </a:cubicBezTo>
                <a:cubicBezTo>
                  <a:pt x="393" y="1283"/>
                  <a:pt x="393" y="1283"/>
                  <a:pt x="393" y="1283"/>
                </a:cubicBezTo>
                <a:cubicBezTo>
                  <a:pt x="400" y="1283"/>
                  <a:pt x="438" y="1169"/>
                  <a:pt x="460" y="1120"/>
                </a:cubicBezTo>
                <a:cubicBezTo>
                  <a:pt x="449" y="1103"/>
                  <a:pt x="466" y="1047"/>
                  <a:pt x="477" y="1008"/>
                </a:cubicBezTo>
                <a:cubicBezTo>
                  <a:pt x="488" y="1008"/>
                  <a:pt x="488" y="1019"/>
                  <a:pt x="482" y="1042"/>
                </a:cubicBezTo>
                <a:lnTo>
                  <a:pt x="499" y="1003"/>
                </a:lnTo>
                <a:cubicBezTo>
                  <a:pt x="494" y="991"/>
                  <a:pt x="494" y="980"/>
                  <a:pt x="499" y="952"/>
                </a:cubicBezTo>
                <a:lnTo>
                  <a:pt x="510" y="969"/>
                </a:lnTo>
                <a:cubicBezTo>
                  <a:pt x="527" y="913"/>
                  <a:pt x="527" y="857"/>
                  <a:pt x="555" y="795"/>
                </a:cubicBezTo>
                <a:cubicBezTo>
                  <a:pt x="555" y="794"/>
                  <a:pt x="554" y="794"/>
                  <a:pt x="552" y="794"/>
                </a:cubicBezTo>
                <a:cubicBezTo>
                  <a:pt x="547" y="794"/>
                  <a:pt x="537" y="802"/>
                  <a:pt x="529" y="802"/>
                </a:cubicBezTo>
                <a:cubicBezTo>
                  <a:pt x="521" y="802"/>
                  <a:pt x="517" y="794"/>
                  <a:pt x="522" y="762"/>
                </a:cubicBezTo>
                <a:cubicBezTo>
                  <a:pt x="530" y="762"/>
                  <a:pt x="538" y="762"/>
                  <a:pt x="540" y="770"/>
                </a:cubicBezTo>
                <a:lnTo>
                  <a:pt x="540" y="770"/>
                </a:lnTo>
                <a:cubicBezTo>
                  <a:pt x="541" y="764"/>
                  <a:pt x="544" y="756"/>
                  <a:pt x="550" y="750"/>
                </a:cubicBezTo>
                <a:lnTo>
                  <a:pt x="550" y="778"/>
                </a:lnTo>
                <a:cubicBezTo>
                  <a:pt x="561" y="750"/>
                  <a:pt x="544" y="762"/>
                  <a:pt x="555" y="739"/>
                </a:cubicBezTo>
                <a:cubicBezTo>
                  <a:pt x="560" y="739"/>
                  <a:pt x="565" y="727"/>
                  <a:pt x="570" y="727"/>
                </a:cubicBezTo>
                <a:cubicBezTo>
                  <a:pt x="570" y="727"/>
                  <a:pt x="571" y="727"/>
                  <a:pt x="572" y="728"/>
                </a:cubicBezTo>
                <a:cubicBezTo>
                  <a:pt x="572" y="734"/>
                  <a:pt x="561" y="745"/>
                  <a:pt x="561" y="756"/>
                </a:cubicBezTo>
                <a:cubicBezTo>
                  <a:pt x="572" y="734"/>
                  <a:pt x="589" y="700"/>
                  <a:pt x="600" y="694"/>
                </a:cubicBezTo>
                <a:cubicBezTo>
                  <a:pt x="594" y="694"/>
                  <a:pt x="589" y="689"/>
                  <a:pt x="594" y="666"/>
                </a:cubicBezTo>
                <a:cubicBezTo>
                  <a:pt x="603" y="641"/>
                  <a:pt x="607" y="638"/>
                  <a:pt x="611" y="638"/>
                </a:cubicBezTo>
                <a:cubicBezTo>
                  <a:pt x="612" y="638"/>
                  <a:pt x="614" y="639"/>
                  <a:pt x="615" y="639"/>
                </a:cubicBezTo>
                <a:cubicBezTo>
                  <a:pt x="618" y="639"/>
                  <a:pt x="622" y="637"/>
                  <a:pt x="628" y="627"/>
                </a:cubicBezTo>
                <a:cubicBezTo>
                  <a:pt x="628" y="610"/>
                  <a:pt x="645" y="582"/>
                  <a:pt x="634" y="577"/>
                </a:cubicBezTo>
                <a:cubicBezTo>
                  <a:pt x="639" y="566"/>
                  <a:pt x="645" y="566"/>
                  <a:pt x="656" y="560"/>
                </a:cubicBezTo>
                <a:cubicBezTo>
                  <a:pt x="656" y="535"/>
                  <a:pt x="700" y="461"/>
                  <a:pt x="690" y="461"/>
                </a:cubicBezTo>
                <a:lnTo>
                  <a:pt x="690" y="461"/>
                </a:lnTo>
                <a:cubicBezTo>
                  <a:pt x="689" y="461"/>
                  <a:pt x="687" y="462"/>
                  <a:pt x="684" y="465"/>
                </a:cubicBezTo>
                <a:lnTo>
                  <a:pt x="678" y="470"/>
                </a:lnTo>
                <a:cubicBezTo>
                  <a:pt x="678" y="470"/>
                  <a:pt x="678" y="465"/>
                  <a:pt x="678" y="465"/>
                </a:cubicBezTo>
                <a:cubicBezTo>
                  <a:pt x="712" y="381"/>
                  <a:pt x="785" y="308"/>
                  <a:pt x="841" y="241"/>
                </a:cubicBezTo>
                <a:lnTo>
                  <a:pt x="846" y="246"/>
                </a:lnTo>
                <a:cubicBezTo>
                  <a:pt x="863" y="224"/>
                  <a:pt x="886" y="202"/>
                  <a:pt x="908" y="185"/>
                </a:cubicBezTo>
                <a:cubicBezTo>
                  <a:pt x="925" y="168"/>
                  <a:pt x="947" y="151"/>
                  <a:pt x="958" y="134"/>
                </a:cubicBezTo>
                <a:cubicBezTo>
                  <a:pt x="968" y="131"/>
                  <a:pt x="980" y="128"/>
                  <a:pt x="987" y="128"/>
                </a:cubicBezTo>
                <a:cubicBezTo>
                  <a:pt x="992" y="128"/>
                  <a:pt x="994" y="130"/>
                  <a:pt x="992" y="134"/>
                </a:cubicBezTo>
                <a:cubicBezTo>
                  <a:pt x="1026" y="112"/>
                  <a:pt x="1031" y="106"/>
                  <a:pt x="1087" y="90"/>
                </a:cubicBezTo>
                <a:lnTo>
                  <a:pt x="1087" y="90"/>
                </a:lnTo>
                <a:cubicBezTo>
                  <a:pt x="1070" y="101"/>
                  <a:pt x="1075" y="101"/>
                  <a:pt x="1076" y="101"/>
                </a:cubicBezTo>
                <a:cubicBezTo>
                  <a:pt x="1077" y="101"/>
                  <a:pt x="1076" y="101"/>
                  <a:pt x="1048" y="112"/>
                </a:cubicBezTo>
                <a:cubicBezTo>
                  <a:pt x="1098" y="95"/>
                  <a:pt x="1115" y="101"/>
                  <a:pt x="1166" y="78"/>
                </a:cubicBezTo>
                <a:lnTo>
                  <a:pt x="1166" y="78"/>
                </a:lnTo>
                <a:cubicBezTo>
                  <a:pt x="1158" y="83"/>
                  <a:pt x="1164" y="85"/>
                  <a:pt x="1175" y="85"/>
                </a:cubicBezTo>
                <a:cubicBezTo>
                  <a:pt x="1190" y="85"/>
                  <a:pt x="1214" y="82"/>
                  <a:pt x="1227" y="78"/>
                </a:cubicBezTo>
                <a:cubicBezTo>
                  <a:pt x="1216" y="78"/>
                  <a:pt x="1205" y="73"/>
                  <a:pt x="1194" y="73"/>
                </a:cubicBezTo>
                <a:cubicBezTo>
                  <a:pt x="1222" y="67"/>
                  <a:pt x="1244" y="67"/>
                  <a:pt x="1266" y="67"/>
                </a:cubicBezTo>
                <a:lnTo>
                  <a:pt x="1255" y="84"/>
                </a:lnTo>
                <a:cubicBezTo>
                  <a:pt x="1280" y="87"/>
                  <a:pt x="1306" y="87"/>
                  <a:pt x="1330" y="87"/>
                </a:cubicBezTo>
                <a:cubicBezTo>
                  <a:pt x="1355" y="87"/>
                  <a:pt x="1378" y="87"/>
                  <a:pt x="1401" y="90"/>
                </a:cubicBezTo>
                <a:cubicBezTo>
                  <a:pt x="1446" y="90"/>
                  <a:pt x="1485" y="95"/>
                  <a:pt x="1518" y="123"/>
                </a:cubicBezTo>
                <a:cubicBezTo>
                  <a:pt x="1546" y="123"/>
                  <a:pt x="1468" y="95"/>
                  <a:pt x="1496" y="95"/>
                </a:cubicBezTo>
                <a:cubicBezTo>
                  <a:pt x="1541" y="112"/>
                  <a:pt x="1574" y="151"/>
                  <a:pt x="1591" y="162"/>
                </a:cubicBezTo>
                <a:cubicBezTo>
                  <a:pt x="1642" y="202"/>
                  <a:pt x="1653" y="174"/>
                  <a:pt x="1709" y="218"/>
                </a:cubicBezTo>
                <a:cubicBezTo>
                  <a:pt x="1706" y="212"/>
                  <a:pt x="1704" y="204"/>
                  <a:pt x="1712" y="204"/>
                </a:cubicBezTo>
                <a:cubicBezTo>
                  <a:pt x="1717" y="204"/>
                  <a:pt x="1728" y="209"/>
                  <a:pt x="1748" y="224"/>
                </a:cubicBezTo>
                <a:cubicBezTo>
                  <a:pt x="1778" y="250"/>
                  <a:pt x="1779" y="269"/>
                  <a:pt x="1767" y="269"/>
                </a:cubicBezTo>
                <a:cubicBezTo>
                  <a:pt x="1763" y="269"/>
                  <a:pt x="1759" y="267"/>
                  <a:pt x="1754" y="263"/>
                </a:cubicBezTo>
                <a:cubicBezTo>
                  <a:pt x="1742" y="252"/>
                  <a:pt x="1742" y="252"/>
                  <a:pt x="1742" y="246"/>
                </a:cubicBezTo>
                <a:cubicBezTo>
                  <a:pt x="1736" y="243"/>
                  <a:pt x="1727" y="238"/>
                  <a:pt x="1723" y="238"/>
                </a:cubicBezTo>
                <a:lnTo>
                  <a:pt x="1723" y="238"/>
                </a:lnTo>
                <a:cubicBezTo>
                  <a:pt x="1721" y="238"/>
                  <a:pt x="1721" y="240"/>
                  <a:pt x="1726" y="246"/>
                </a:cubicBezTo>
                <a:lnTo>
                  <a:pt x="1731" y="246"/>
                </a:lnTo>
                <a:cubicBezTo>
                  <a:pt x="1747" y="262"/>
                  <a:pt x="1783" y="308"/>
                  <a:pt x="1773" y="308"/>
                </a:cubicBezTo>
                <a:cubicBezTo>
                  <a:pt x="1772" y="308"/>
                  <a:pt x="1771" y="308"/>
                  <a:pt x="1770" y="308"/>
                </a:cubicBezTo>
                <a:lnTo>
                  <a:pt x="1770" y="308"/>
                </a:lnTo>
                <a:cubicBezTo>
                  <a:pt x="1780" y="316"/>
                  <a:pt x="1785" y="319"/>
                  <a:pt x="1787" y="319"/>
                </a:cubicBezTo>
                <a:cubicBezTo>
                  <a:pt x="1791" y="319"/>
                  <a:pt x="1784" y="306"/>
                  <a:pt x="1776" y="291"/>
                </a:cubicBezTo>
                <a:lnTo>
                  <a:pt x="1776" y="291"/>
                </a:lnTo>
                <a:cubicBezTo>
                  <a:pt x="1804" y="342"/>
                  <a:pt x="1832" y="370"/>
                  <a:pt x="1849" y="426"/>
                </a:cubicBezTo>
                <a:cubicBezTo>
                  <a:pt x="1849" y="421"/>
                  <a:pt x="1853" y="413"/>
                  <a:pt x="1854" y="413"/>
                </a:cubicBezTo>
                <a:cubicBezTo>
                  <a:pt x="1854" y="413"/>
                  <a:pt x="1854" y="413"/>
                  <a:pt x="1854" y="414"/>
                </a:cubicBezTo>
                <a:cubicBezTo>
                  <a:pt x="1882" y="504"/>
                  <a:pt x="1882" y="448"/>
                  <a:pt x="1899" y="510"/>
                </a:cubicBezTo>
                <a:cubicBezTo>
                  <a:pt x="1897" y="525"/>
                  <a:pt x="1893" y="527"/>
                  <a:pt x="1890" y="527"/>
                </a:cubicBezTo>
                <a:cubicBezTo>
                  <a:pt x="1889" y="527"/>
                  <a:pt x="1889" y="526"/>
                  <a:pt x="1888" y="526"/>
                </a:cubicBezTo>
                <a:lnTo>
                  <a:pt x="1888" y="526"/>
                </a:lnTo>
                <a:cubicBezTo>
                  <a:pt x="1885" y="526"/>
                  <a:pt x="1885" y="529"/>
                  <a:pt x="1894" y="560"/>
                </a:cubicBezTo>
                <a:cubicBezTo>
                  <a:pt x="1892" y="575"/>
                  <a:pt x="1889" y="580"/>
                  <a:pt x="1886" y="580"/>
                </a:cubicBezTo>
                <a:cubicBezTo>
                  <a:pt x="1880" y="580"/>
                  <a:pt x="1875" y="565"/>
                  <a:pt x="1871" y="554"/>
                </a:cubicBezTo>
                <a:lnTo>
                  <a:pt x="1871" y="554"/>
                </a:lnTo>
                <a:cubicBezTo>
                  <a:pt x="1888" y="610"/>
                  <a:pt x="1860" y="661"/>
                  <a:pt x="1854" y="689"/>
                </a:cubicBezTo>
                <a:lnTo>
                  <a:pt x="1854" y="661"/>
                </a:lnTo>
                <a:cubicBezTo>
                  <a:pt x="1854" y="678"/>
                  <a:pt x="1849" y="694"/>
                  <a:pt x="1849" y="706"/>
                </a:cubicBezTo>
                <a:lnTo>
                  <a:pt x="1860" y="694"/>
                </a:lnTo>
                <a:lnTo>
                  <a:pt x="1860" y="694"/>
                </a:lnTo>
                <a:cubicBezTo>
                  <a:pt x="1854" y="711"/>
                  <a:pt x="1854" y="722"/>
                  <a:pt x="1849" y="722"/>
                </a:cubicBezTo>
                <a:cubicBezTo>
                  <a:pt x="1849" y="729"/>
                  <a:pt x="1851" y="731"/>
                  <a:pt x="1854" y="731"/>
                </a:cubicBezTo>
                <a:cubicBezTo>
                  <a:pt x="1856" y="731"/>
                  <a:pt x="1859" y="730"/>
                  <a:pt x="1862" y="730"/>
                </a:cubicBezTo>
                <a:cubicBezTo>
                  <a:pt x="1867" y="730"/>
                  <a:pt x="1871" y="733"/>
                  <a:pt x="1871" y="750"/>
                </a:cubicBezTo>
                <a:cubicBezTo>
                  <a:pt x="1860" y="773"/>
                  <a:pt x="1854" y="829"/>
                  <a:pt x="1838" y="829"/>
                </a:cubicBezTo>
                <a:cubicBezTo>
                  <a:pt x="1848" y="801"/>
                  <a:pt x="1848" y="795"/>
                  <a:pt x="1845" y="795"/>
                </a:cubicBezTo>
                <a:lnTo>
                  <a:pt x="1845" y="795"/>
                </a:lnTo>
                <a:cubicBezTo>
                  <a:pt x="1843" y="795"/>
                  <a:pt x="1839" y="799"/>
                  <a:pt x="1837" y="799"/>
                </a:cubicBezTo>
                <a:cubicBezTo>
                  <a:pt x="1835" y="799"/>
                  <a:pt x="1834" y="798"/>
                  <a:pt x="1834" y="794"/>
                </a:cubicBezTo>
                <a:lnTo>
                  <a:pt x="1834" y="794"/>
                </a:lnTo>
                <a:cubicBezTo>
                  <a:pt x="1832" y="802"/>
                  <a:pt x="1829" y="810"/>
                  <a:pt x="1826" y="818"/>
                </a:cubicBezTo>
                <a:cubicBezTo>
                  <a:pt x="1824" y="818"/>
                  <a:pt x="1822" y="816"/>
                  <a:pt x="1822" y="814"/>
                </a:cubicBezTo>
                <a:lnTo>
                  <a:pt x="1822" y="814"/>
                </a:lnTo>
                <a:cubicBezTo>
                  <a:pt x="1791" y="872"/>
                  <a:pt x="1831" y="849"/>
                  <a:pt x="1804" y="924"/>
                </a:cubicBezTo>
                <a:cubicBezTo>
                  <a:pt x="1804" y="920"/>
                  <a:pt x="1803" y="919"/>
                  <a:pt x="1802" y="919"/>
                </a:cubicBezTo>
                <a:cubicBezTo>
                  <a:pt x="1799" y="919"/>
                  <a:pt x="1793" y="927"/>
                  <a:pt x="1788" y="935"/>
                </a:cubicBezTo>
                <a:lnTo>
                  <a:pt x="1788" y="935"/>
                </a:lnTo>
                <a:cubicBezTo>
                  <a:pt x="1790" y="933"/>
                  <a:pt x="1791" y="932"/>
                  <a:pt x="1793" y="932"/>
                </a:cubicBezTo>
                <a:cubicBezTo>
                  <a:pt x="1799" y="932"/>
                  <a:pt x="1802" y="947"/>
                  <a:pt x="1798" y="969"/>
                </a:cubicBezTo>
                <a:cubicBezTo>
                  <a:pt x="1776" y="1014"/>
                  <a:pt x="1787" y="1019"/>
                  <a:pt x="1776" y="1047"/>
                </a:cubicBezTo>
                <a:lnTo>
                  <a:pt x="1793" y="1019"/>
                </a:lnTo>
                <a:lnTo>
                  <a:pt x="1793" y="1019"/>
                </a:lnTo>
                <a:cubicBezTo>
                  <a:pt x="1793" y="1031"/>
                  <a:pt x="1787" y="1053"/>
                  <a:pt x="1782" y="1087"/>
                </a:cubicBezTo>
                <a:cubicBezTo>
                  <a:pt x="1781" y="1087"/>
                  <a:pt x="1780" y="1087"/>
                  <a:pt x="1779" y="1087"/>
                </a:cubicBezTo>
                <a:cubicBezTo>
                  <a:pt x="1773" y="1087"/>
                  <a:pt x="1779" y="1067"/>
                  <a:pt x="1778" y="1067"/>
                </a:cubicBezTo>
                <a:lnTo>
                  <a:pt x="1778" y="1067"/>
                </a:lnTo>
                <a:cubicBezTo>
                  <a:pt x="1777" y="1067"/>
                  <a:pt x="1777" y="1068"/>
                  <a:pt x="1776" y="1070"/>
                </a:cubicBezTo>
                <a:cubicBezTo>
                  <a:pt x="1782" y="1109"/>
                  <a:pt x="1737" y="1148"/>
                  <a:pt x="1731" y="1204"/>
                </a:cubicBezTo>
                <a:cubicBezTo>
                  <a:pt x="1727" y="1213"/>
                  <a:pt x="1723" y="1215"/>
                  <a:pt x="1720" y="1215"/>
                </a:cubicBezTo>
                <a:cubicBezTo>
                  <a:pt x="1717" y="1215"/>
                  <a:pt x="1715" y="1214"/>
                  <a:pt x="1713" y="1214"/>
                </a:cubicBezTo>
                <a:cubicBezTo>
                  <a:pt x="1710" y="1214"/>
                  <a:pt x="1707" y="1215"/>
                  <a:pt x="1703" y="1221"/>
                </a:cubicBezTo>
                <a:cubicBezTo>
                  <a:pt x="1698" y="1283"/>
                  <a:pt x="1675" y="1283"/>
                  <a:pt x="1664" y="1350"/>
                </a:cubicBezTo>
                <a:cubicBezTo>
                  <a:pt x="1671" y="1343"/>
                  <a:pt x="1675" y="1338"/>
                  <a:pt x="1677" y="1338"/>
                </a:cubicBezTo>
                <a:lnTo>
                  <a:pt x="1677" y="1338"/>
                </a:lnTo>
                <a:cubicBezTo>
                  <a:pt x="1680" y="1338"/>
                  <a:pt x="1679" y="1348"/>
                  <a:pt x="1675" y="1378"/>
                </a:cubicBezTo>
                <a:lnTo>
                  <a:pt x="1698" y="1271"/>
                </a:lnTo>
                <a:lnTo>
                  <a:pt x="1692" y="1344"/>
                </a:lnTo>
                <a:cubicBezTo>
                  <a:pt x="1703" y="1311"/>
                  <a:pt x="1709" y="1277"/>
                  <a:pt x="1714" y="1255"/>
                </a:cubicBezTo>
                <a:cubicBezTo>
                  <a:pt x="1714" y="1276"/>
                  <a:pt x="1714" y="1284"/>
                  <a:pt x="1717" y="1284"/>
                </a:cubicBezTo>
                <a:cubicBezTo>
                  <a:pt x="1719" y="1284"/>
                  <a:pt x="1722" y="1281"/>
                  <a:pt x="1726" y="1277"/>
                </a:cubicBezTo>
                <a:lnTo>
                  <a:pt x="1726" y="1277"/>
                </a:lnTo>
                <a:cubicBezTo>
                  <a:pt x="1698" y="1311"/>
                  <a:pt x="1709" y="1361"/>
                  <a:pt x="1686" y="1406"/>
                </a:cubicBezTo>
                <a:lnTo>
                  <a:pt x="1658" y="1395"/>
                </a:lnTo>
                <a:cubicBezTo>
                  <a:pt x="1625" y="1467"/>
                  <a:pt x="1630" y="1529"/>
                  <a:pt x="1597" y="1624"/>
                </a:cubicBezTo>
                <a:lnTo>
                  <a:pt x="1608" y="1596"/>
                </a:lnTo>
                <a:lnTo>
                  <a:pt x="1608" y="1596"/>
                </a:lnTo>
                <a:cubicBezTo>
                  <a:pt x="1614" y="1613"/>
                  <a:pt x="1591" y="1652"/>
                  <a:pt x="1586" y="1686"/>
                </a:cubicBezTo>
                <a:cubicBezTo>
                  <a:pt x="1585" y="1685"/>
                  <a:pt x="1584" y="1685"/>
                  <a:pt x="1583" y="1685"/>
                </a:cubicBezTo>
                <a:cubicBezTo>
                  <a:pt x="1577" y="1685"/>
                  <a:pt x="1568" y="1699"/>
                  <a:pt x="1563" y="1708"/>
                </a:cubicBezTo>
                <a:cubicBezTo>
                  <a:pt x="1569" y="1708"/>
                  <a:pt x="1541" y="1781"/>
                  <a:pt x="1552" y="1792"/>
                </a:cubicBezTo>
                <a:lnTo>
                  <a:pt x="1530" y="1831"/>
                </a:lnTo>
                <a:cubicBezTo>
                  <a:pt x="1502" y="1904"/>
                  <a:pt x="1530" y="1927"/>
                  <a:pt x="1502" y="1999"/>
                </a:cubicBezTo>
                <a:cubicBezTo>
                  <a:pt x="1502" y="1977"/>
                  <a:pt x="1485" y="2005"/>
                  <a:pt x="1490" y="1955"/>
                </a:cubicBezTo>
                <a:lnTo>
                  <a:pt x="1490" y="1955"/>
                </a:lnTo>
                <a:cubicBezTo>
                  <a:pt x="1485" y="1977"/>
                  <a:pt x="1474" y="1999"/>
                  <a:pt x="1479" y="2005"/>
                </a:cubicBezTo>
                <a:cubicBezTo>
                  <a:pt x="1474" y="2016"/>
                  <a:pt x="1474" y="2072"/>
                  <a:pt x="1457" y="2095"/>
                </a:cubicBezTo>
                <a:cubicBezTo>
                  <a:pt x="1457" y="2106"/>
                  <a:pt x="1468" y="2111"/>
                  <a:pt x="1457" y="2139"/>
                </a:cubicBezTo>
                <a:cubicBezTo>
                  <a:pt x="1457" y="2141"/>
                  <a:pt x="1456" y="2142"/>
                  <a:pt x="1455" y="2142"/>
                </a:cubicBezTo>
                <a:cubicBezTo>
                  <a:pt x="1454" y="2142"/>
                  <a:pt x="1453" y="2141"/>
                  <a:pt x="1452" y="2140"/>
                </a:cubicBezTo>
                <a:lnTo>
                  <a:pt x="1452" y="2140"/>
                </a:lnTo>
                <a:cubicBezTo>
                  <a:pt x="1454" y="2145"/>
                  <a:pt x="1450" y="2168"/>
                  <a:pt x="1455" y="2168"/>
                </a:cubicBezTo>
                <a:cubicBezTo>
                  <a:pt x="1457" y="2168"/>
                  <a:pt x="1459" y="2166"/>
                  <a:pt x="1462" y="2162"/>
                </a:cubicBezTo>
                <a:lnTo>
                  <a:pt x="1462" y="2162"/>
                </a:lnTo>
                <a:cubicBezTo>
                  <a:pt x="1412" y="2229"/>
                  <a:pt x="1401" y="2375"/>
                  <a:pt x="1356" y="2431"/>
                </a:cubicBezTo>
                <a:cubicBezTo>
                  <a:pt x="1345" y="2487"/>
                  <a:pt x="1328" y="2554"/>
                  <a:pt x="1311" y="2604"/>
                </a:cubicBezTo>
                <a:cubicBezTo>
                  <a:pt x="1311" y="2601"/>
                  <a:pt x="1310" y="2600"/>
                  <a:pt x="1309" y="2598"/>
                </a:cubicBezTo>
                <a:lnTo>
                  <a:pt x="1309" y="2598"/>
                </a:lnTo>
                <a:cubicBezTo>
                  <a:pt x="1285" y="2654"/>
                  <a:pt x="1321" y="2646"/>
                  <a:pt x="1289" y="2716"/>
                </a:cubicBezTo>
                <a:cubicBezTo>
                  <a:pt x="1285" y="2722"/>
                  <a:pt x="1282" y="2725"/>
                  <a:pt x="1281" y="2725"/>
                </a:cubicBezTo>
                <a:cubicBezTo>
                  <a:pt x="1276" y="2725"/>
                  <a:pt x="1288" y="2690"/>
                  <a:pt x="1286" y="2690"/>
                </a:cubicBezTo>
                <a:lnTo>
                  <a:pt x="1286" y="2690"/>
                </a:lnTo>
                <a:cubicBezTo>
                  <a:pt x="1285" y="2690"/>
                  <a:pt x="1285" y="2691"/>
                  <a:pt x="1283" y="2694"/>
                </a:cubicBezTo>
                <a:cubicBezTo>
                  <a:pt x="1250" y="2694"/>
                  <a:pt x="1255" y="2789"/>
                  <a:pt x="1227" y="2834"/>
                </a:cubicBezTo>
                <a:lnTo>
                  <a:pt x="1227" y="2823"/>
                </a:lnTo>
                <a:cubicBezTo>
                  <a:pt x="1205" y="2856"/>
                  <a:pt x="1210" y="2918"/>
                  <a:pt x="1188" y="2985"/>
                </a:cubicBezTo>
                <a:cubicBezTo>
                  <a:pt x="1188" y="2985"/>
                  <a:pt x="1188" y="2980"/>
                  <a:pt x="1182" y="2980"/>
                </a:cubicBezTo>
                <a:cubicBezTo>
                  <a:pt x="1182" y="3030"/>
                  <a:pt x="1166" y="3114"/>
                  <a:pt x="1149" y="3181"/>
                </a:cubicBezTo>
                <a:cubicBezTo>
                  <a:pt x="1145" y="3162"/>
                  <a:pt x="1146" y="3153"/>
                  <a:pt x="1144" y="3153"/>
                </a:cubicBezTo>
                <a:cubicBezTo>
                  <a:pt x="1143" y="3153"/>
                  <a:pt x="1141" y="3155"/>
                  <a:pt x="1138" y="3159"/>
                </a:cubicBezTo>
                <a:cubicBezTo>
                  <a:pt x="1132" y="3187"/>
                  <a:pt x="1154" y="3153"/>
                  <a:pt x="1143" y="3209"/>
                </a:cubicBezTo>
                <a:cubicBezTo>
                  <a:pt x="1132" y="3226"/>
                  <a:pt x="1115" y="3265"/>
                  <a:pt x="1098" y="3265"/>
                </a:cubicBezTo>
                <a:lnTo>
                  <a:pt x="1115" y="3215"/>
                </a:lnTo>
                <a:lnTo>
                  <a:pt x="1115" y="3215"/>
                </a:lnTo>
                <a:cubicBezTo>
                  <a:pt x="1093" y="3237"/>
                  <a:pt x="1093" y="3282"/>
                  <a:pt x="1082" y="3310"/>
                </a:cubicBezTo>
                <a:lnTo>
                  <a:pt x="1076" y="3304"/>
                </a:lnTo>
                <a:cubicBezTo>
                  <a:pt x="1054" y="3383"/>
                  <a:pt x="1076" y="3388"/>
                  <a:pt x="1042" y="3472"/>
                </a:cubicBezTo>
                <a:lnTo>
                  <a:pt x="1054" y="3467"/>
                </a:lnTo>
                <a:lnTo>
                  <a:pt x="1054" y="3467"/>
                </a:lnTo>
                <a:cubicBezTo>
                  <a:pt x="1054" y="3523"/>
                  <a:pt x="1031" y="3506"/>
                  <a:pt x="1026" y="3556"/>
                </a:cubicBezTo>
                <a:lnTo>
                  <a:pt x="1003" y="3562"/>
                </a:lnTo>
                <a:cubicBezTo>
                  <a:pt x="998" y="3596"/>
                  <a:pt x="986" y="3674"/>
                  <a:pt x="964" y="3724"/>
                </a:cubicBezTo>
                <a:cubicBezTo>
                  <a:pt x="964" y="3691"/>
                  <a:pt x="981" y="3629"/>
                  <a:pt x="992" y="3584"/>
                </a:cubicBezTo>
                <a:lnTo>
                  <a:pt x="992" y="3584"/>
                </a:lnTo>
                <a:cubicBezTo>
                  <a:pt x="981" y="3618"/>
                  <a:pt x="953" y="3685"/>
                  <a:pt x="953" y="3702"/>
                </a:cubicBezTo>
                <a:cubicBezTo>
                  <a:pt x="958" y="3691"/>
                  <a:pt x="958" y="3674"/>
                  <a:pt x="964" y="3663"/>
                </a:cubicBezTo>
                <a:lnTo>
                  <a:pt x="964" y="3663"/>
                </a:lnTo>
                <a:cubicBezTo>
                  <a:pt x="964" y="3708"/>
                  <a:pt x="947" y="3758"/>
                  <a:pt x="914" y="3808"/>
                </a:cubicBezTo>
                <a:cubicBezTo>
                  <a:pt x="912" y="3807"/>
                  <a:pt x="910" y="3806"/>
                  <a:pt x="908" y="3806"/>
                </a:cubicBezTo>
                <a:cubicBezTo>
                  <a:pt x="896" y="3806"/>
                  <a:pt x="876" y="3835"/>
                  <a:pt x="852" y="3864"/>
                </a:cubicBezTo>
                <a:cubicBezTo>
                  <a:pt x="824" y="3904"/>
                  <a:pt x="785" y="3943"/>
                  <a:pt x="762" y="3943"/>
                </a:cubicBezTo>
                <a:cubicBezTo>
                  <a:pt x="690" y="4021"/>
                  <a:pt x="583" y="4055"/>
                  <a:pt x="471" y="4060"/>
                </a:cubicBezTo>
                <a:cubicBezTo>
                  <a:pt x="494" y="4074"/>
                  <a:pt x="485" y="4074"/>
                  <a:pt x="472" y="4074"/>
                </a:cubicBezTo>
                <a:cubicBezTo>
                  <a:pt x="459" y="4074"/>
                  <a:pt x="440" y="4074"/>
                  <a:pt x="443" y="4088"/>
                </a:cubicBezTo>
                <a:cubicBezTo>
                  <a:pt x="415" y="4083"/>
                  <a:pt x="404" y="4083"/>
                  <a:pt x="404" y="4083"/>
                </a:cubicBezTo>
                <a:cubicBezTo>
                  <a:pt x="376" y="4066"/>
                  <a:pt x="348" y="4055"/>
                  <a:pt x="325" y="4038"/>
                </a:cubicBezTo>
                <a:cubicBezTo>
                  <a:pt x="322" y="4033"/>
                  <a:pt x="323" y="4032"/>
                  <a:pt x="326" y="4032"/>
                </a:cubicBezTo>
                <a:cubicBezTo>
                  <a:pt x="332" y="4032"/>
                  <a:pt x="343" y="4036"/>
                  <a:pt x="349" y="4036"/>
                </a:cubicBezTo>
                <a:cubicBezTo>
                  <a:pt x="352" y="4036"/>
                  <a:pt x="353" y="4035"/>
                  <a:pt x="353" y="4032"/>
                </a:cubicBezTo>
                <a:cubicBezTo>
                  <a:pt x="303" y="4010"/>
                  <a:pt x="337" y="4016"/>
                  <a:pt x="309" y="3993"/>
                </a:cubicBezTo>
                <a:lnTo>
                  <a:pt x="309" y="3993"/>
                </a:lnTo>
                <a:cubicBezTo>
                  <a:pt x="309" y="3996"/>
                  <a:pt x="307" y="3998"/>
                  <a:pt x="303" y="3998"/>
                </a:cubicBezTo>
                <a:cubicBezTo>
                  <a:pt x="294" y="3998"/>
                  <a:pt x="275" y="3987"/>
                  <a:pt x="258" y="3971"/>
                </a:cubicBezTo>
                <a:lnTo>
                  <a:pt x="258" y="3971"/>
                </a:lnTo>
                <a:cubicBezTo>
                  <a:pt x="270" y="3982"/>
                  <a:pt x="281" y="3993"/>
                  <a:pt x="292" y="4010"/>
                </a:cubicBezTo>
                <a:cubicBezTo>
                  <a:pt x="253" y="3993"/>
                  <a:pt x="241" y="3971"/>
                  <a:pt x="230" y="3960"/>
                </a:cubicBezTo>
                <a:cubicBezTo>
                  <a:pt x="225" y="3943"/>
                  <a:pt x="219" y="3926"/>
                  <a:pt x="185" y="3898"/>
                </a:cubicBezTo>
                <a:lnTo>
                  <a:pt x="185" y="3898"/>
                </a:lnTo>
                <a:lnTo>
                  <a:pt x="208" y="3909"/>
                </a:lnTo>
                <a:cubicBezTo>
                  <a:pt x="197" y="3898"/>
                  <a:pt x="174" y="3864"/>
                  <a:pt x="157" y="3831"/>
                </a:cubicBezTo>
                <a:cubicBezTo>
                  <a:pt x="141" y="3797"/>
                  <a:pt x="129" y="3758"/>
                  <a:pt x="113" y="3741"/>
                </a:cubicBezTo>
                <a:cubicBezTo>
                  <a:pt x="113" y="3735"/>
                  <a:pt x="116" y="3728"/>
                  <a:pt x="120" y="3728"/>
                </a:cubicBezTo>
                <a:cubicBezTo>
                  <a:pt x="121" y="3728"/>
                  <a:pt x="122" y="3729"/>
                  <a:pt x="123" y="3732"/>
                </a:cubicBezTo>
                <a:lnTo>
                  <a:pt x="123" y="3732"/>
                </a:lnTo>
                <a:cubicBezTo>
                  <a:pt x="112" y="3632"/>
                  <a:pt x="103" y="3492"/>
                  <a:pt x="141" y="3416"/>
                </a:cubicBezTo>
                <a:lnTo>
                  <a:pt x="146" y="3422"/>
                </a:lnTo>
                <a:cubicBezTo>
                  <a:pt x="146" y="3405"/>
                  <a:pt x="141" y="3383"/>
                  <a:pt x="152" y="3360"/>
                </a:cubicBezTo>
                <a:cubicBezTo>
                  <a:pt x="155" y="3364"/>
                  <a:pt x="156" y="3367"/>
                  <a:pt x="158" y="3367"/>
                </a:cubicBezTo>
                <a:cubicBezTo>
                  <a:pt x="159" y="3367"/>
                  <a:pt x="161" y="3365"/>
                  <a:pt x="163" y="3360"/>
                </a:cubicBezTo>
                <a:cubicBezTo>
                  <a:pt x="163" y="3349"/>
                  <a:pt x="163" y="3304"/>
                  <a:pt x="174" y="3276"/>
                </a:cubicBezTo>
                <a:lnTo>
                  <a:pt x="174" y="3304"/>
                </a:lnTo>
                <a:cubicBezTo>
                  <a:pt x="219" y="3198"/>
                  <a:pt x="213" y="3136"/>
                  <a:pt x="236" y="3041"/>
                </a:cubicBezTo>
                <a:cubicBezTo>
                  <a:pt x="236" y="3041"/>
                  <a:pt x="237" y="3041"/>
                  <a:pt x="238" y="3041"/>
                </a:cubicBezTo>
                <a:cubicBezTo>
                  <a:pt x="255" y="3041"/>
                  <a:pt x="287" y="2961"/>
                  <a:pt x="303" y="2918"/>
                </a:cubicBezTo>
                <a:lnTo>
                  <a:pt x="303" y="2923"/>
                </a:lnTo>
                <a:cubicBezTo>
                  <a:pt x="342" y="2795"/>
                  <a:pt x="348" y="2699"/>
                  <a:pt x="370" y="2582"/>
                </a:cubicBezTo>
                <a:cubicBezTo>
                  <a:pt x="415" y="2515"/>
                  <a:pt x="454" y="2335"/>
                  <a:pt x="499" y="2223"/>
                </a:cubicBezTo>
                <a:lnTo>
                  <a:pt x="499" y="2223"/>
                </a:lnTo>
                <a:cubicBezTo>
                  <a:pt x="496" y="2228"/>
                  <a:pt x="494" y="2229"/>
                  <a:pt x="492" y="2229"/>
                </a:cubicBezTo>
                <a:cubicBezTo>
                  <a:pt x="486" y="2229"/>
                  <a:pt x="484" y="2212"/>
                  <a:pt x="488" y="2195"/>
                </a:cubicBezTo>
                <a:cubicBezTo>
                  <a:pt x="498" y="2170"/>
                  <a:pt x="499" y="2127"/>
                  <a:pt x="511" y="2127"/>
                </a:cubicBezTo>
                <a:cubicBezTo>
                  <a:pt x="513" y="2127"/>
                  <a:pt x="514" y="2127"/>
                  <a:pt x="516" y="2128"/>
                </a:cubicBezTo>
                <a:lnTo>
                  <a:pt x="510" y="2134"/>
                </a:lnTo>
                <a:cubicBezTo>
                  <a:pt x="538" y="2123"/>
                  <a:pt x="550" y="2061"/>
                  <a:pt x="561" y="2016"/>
                </a:cubicBezTo>
                <a:lnTo>
                  <a:pt x="538" y="2005"/>
                </a:lnTo>
                <a:cubicBezTo>
                  <a:pt x="611" y="1899"/>
                  <a:pt x="622" y="1703"/>
                  <a:pt x="673" y="1647"/>
                </a:cubicBezTo>
                <a:cubicBezTo>
                  <a:pt x="673" y="1619"/>
                  <a:pt x="684" y="1585"/>
                  <a:pt x="690" y="1557"/>
                </a:cubicBezTo>
                <a:lnTo>
                  <a:pt x="701" y="1563"/>
                </a:lnTo>
                <a:cubicBezTo>
                  <a:pt x="729" y="1484"/>
                  <a:pt x="740" y="1445"/>
                  <a:pt x="774" y="1350"/>
                </a:cubicBezTo>
                <a:lnTo>
                  <a:pt x="774" y="1372"/>
                </a:lnTo>
                <a:cubicBezTo>
                  <a:pt x="790" y="1322"/>
                  <a:pt x="757" y="1294"/>
                  <a:pt x="774" y="1249"/>
                </a:cubicBezTo>
                <a:lnTo>
                  <a:pt x="796" y="1238"/>
                </a:lnTo>
                <a:cubicBezTo>
                  <a:pt x="830" y="1143"/>
                  <a:pt x="880" y="1059"/>
                  <a:pt x="891" y="958"/>
                </a:cubicBezTo>
                <a:cubicBezTo>
                  <a:pt x="891" y="963"/>
                  <a:pt x="897" y="969"/>
                  <a:pt x="897" y="980"/>
                </a:cubicBezTo>
                <a:cubicBezTo>
                  <a:pt x="907" y="943"/>
                  <a:pt x="959" y="828"/>
                  <a:pt x="939" y="828"/>
                </a:cubicBezTo>
                <a:lnTo>
                  <a:pt x="939" y="828"/>
                </a:lnTo>
                <a:cubicBezTo>
                  <a:pt x="939" y="828"/>
                  <a:pt x="939" y="828"/>
                  <a:pt x="938" y="828"/>
                </a:cubicBezTo>
                <a:lnTo>
                  <a:pt x="938" y="828"/>
                </a:lnTo>
                <a:cubicBezTo>
                  <a:pt x="954" y="820"/>
                  <a:pt x="970" y="731"/>
                  <a:pt x="981" y="678"/>
                </a:cubicBezTo>
                <a:lnTo>
                  <a:pt x="986" y="694"/>
                </a:lnTo>
                <a:cubicBezTo>
                  <a:pt x="986" y="644"/>
                  <a:pt x="981" y="644"/>
                  <a:pt x="1009" y="588"/>
                </a:cubicBezTo>
                <a:cubicBezTo>
                  <a:pt x="1011" y="584"/>
                  <a:pt x="1013" y="582"/>
                  <a:pt x="1014" y="582"/>
                </a:cubicBezTo>
                <a:lnTo>
                  <a:pt x="1014" y="582"/>
                </a:lnTo>
                <a:cubicBezTo>
                  <a:pt x="1016" y="582"/>
                  <a:pt x="1016" y="588"/>
                  <a:pt x="1009" y="599"/>
                </a:cubicBezTo>
                <a:cubicBezTo>
                  <a:pt x="1037" y="566"/>
                  <a:pt x="1014" y="560"/>
                  <a:pt x="1059" y="526"/>
                </a:cubicBezTo>
                <a:lnTo>
                  <a:pt x="1059" y="526"/>
                </a:lnTo>
                <a:cubicBezTo>
                  <a:pt x="1054" y="532"/>
                  <a:pt x="1054" y="538"/>
                  <a:pt x="1048" y="543"/>
                </a:cubicBezTo>
                <a:cubicBezTo>
                  <a:pt x="1082" y="521"/>
                  <a:pt x="1076" y="521"/>
                  <a:pt x="1093" y="498"/>
                </a:cubicBezTo>
                <a:cubicBezTo>
                  <a:pt x="1106" y="489"/>
                  <a:pt x="1132" y="483"/>
                  <a:pt x="1154" y="483"/>
                </a:cubicBezTo>
                <a:cubicBezTo>
                  <a:pt x="1170" y="483"/>
                  <a:pt x="1183" y="486"/>
                  <a:pt x="1188" y="493"/>
                </a:cubicBezTo>
                <a:cubicBezTo>
                  <a:pt x="1188" y="484"/>
                  <a:pt x="1207" y="475"/>
                  <a:pt x="1229" y="475"/>
                </a:cubicBezTo>
                <a:cubicBezTo>
                  <a:pt x="1234" y="475"/>
                  <a:pt x="1239" y="475"/>
                  <a:pt x="1244" y="476"/>
                </a:cubicBezTo>
                <a:cubicBezTo>
                  <a:pt x="1250" y="482"/>
                  <a:pt x="1238" y="487"/>
                  <a:pt x="1233" y="487"/>
                </a:cubicBezTo>
                <a:cubicBezTo>
                  <a:pt x="1306" y="498"/>
                  <a:pt x="1350" y="493"/>
                  <a:pt x="1395" y="526"/>
                </a:cubicBezTo>
                <a:cubicBezTo>
                  <a:pt x="1395" y="532"/>
                  <a:pt x="1401" y="532"/>
                  <a:pt x="1401" y="538"/>
                </a:cubicBezTo>
                <a:cubicBezTo>
                  <a:pt x="1351" y="513"/>
                  <a:pt x="1309" y="501"/>
                  <a:pt x="1305" y="499"/>
                </a:cubicBezTo>
                <a:lnTo>
                  <a:pt x="1305" y="499"/>
                </a:lnTo>
                <a:cubicBezTo>
                  <a:pt x="1301" y="510"/>
                  <a:pt x="1344" y="527"/>
                  <a:pt x="1306" y="532"/>
                </a:cubicBezTo>
                <a:cubicBezTo>
                  <a:pt x="1345" y="532"/>
                  <a:pt x="1418" y="538"/>
                  <a:pt x="1446" y="571"/>
                </a:cubicBezTo>
                <a:cubicBezTo>
                  <a:pt x="1451" y="571"/>
                  <a:pt x="1451" y="577"/>
                  <a:pt x="1451" y="577"/>
                </a:cubicBezTo>
                <a:lnTo>
                  <a:pt x="1446" y="577"/>
                </a:lnTo>
                <a:cubicBezTo>
                  <a:pt x="1451" y="582"/>
                  <a:pt x="1457" y="588"/>
                  <a:pt x="1468" y="594"/>
                </a:cubicBezTo>
                <a:cubicBezTo>
                  <a:pt x="1474" y="605"/>
                  <a:pt x="1479" y="610"/>
                  <a:pt x="1485" y="622"/>
                </a:cubicBezTo>
                <a:cubicBezTo>
                  <a:pt x="1485" y="625"/>
                  <a:pt x="1487" y="628"/>
                  <a:pt x="1489" y="633"/>
                </a:cubicBezTo>
                <a:lnTo>
                  <a:pt x="1489" y="633"/>
                </a:lnTo>
                <a:cubicBezTo>
                  <a:pt x="1488" y="629"/>
                  <a:pt x="1490" y="627"/>
                  <a:pt x="1490" y="627"/>
                </a:cubicBezTo>
                <a:lnTo>
                  <a:pt x="1490" y="627"/>
                </a:lnTo>
                <a:cubicBezTo>
                  <a:pt x="1490" y="633"/>
                  <a:pt x="1496" y="638"/>
                  <a:pt x="1502" y="644"/>
                </a:cubicBezTo>
                <a:lnTo>
                  <a:pt x="1496" y="644"/>
                </a:lnTo>
                <a:cubicBezTo>
                  <a:pt x="1494" y="642"/>
                  <a:pt x="1493" y="641"/>
                  <a:pt x="1492" y="640"/>
                </a:cubicBezTo>
                <a:lnTo>
                  <a:pt x="1492" y="640"/>
                </a:lnTo>
                <a:cubicBezTo>
                  <a:pt x="1493" y="642"/>
                  <a:pt x="1495" y="646"/>
                  <a:pt x="1496" y="650"/>
                </a:cubicBezTo>
                <a:cubicBezTo>
                  <a:pt x="1496" y="661"/>
                  <a:pt x="1502" y="672"/>
                  <a:pt x="1507" y="683"/>
                </a:cubicBezTo>
                <a:cubicBezTo>
                  <a:pt x="1508" y="683"/>
                  <a:pt x="1509" y="683"/>
                  <a:pt x="1510" y="683"/>
                </a:cubicBezTo>
                <a:cubicBezTo>
                  <a:pt x="1516" y="683"/>
                  <a:pt x="1518" y="695"/>
                  <a:pt x="1520" y="695"/>
                </a:cubicBezTo>
                <a:cubicBezTo>
                  <a:pt x="1521" y="695"/>
                  <a:pt x="1522" y="692"/>
                  <a:pt x="1524" y="683"/>
                </a:cubicBezTo>
                <a:cubicBezTo>
                  <a:pt x="1524" y="683"/>
                  <a:pt x="1524" y="678"/>
                  <a:pt x="1518" y="661"/>
                </a:cubicBezTo>
                <a:cubicBezTo>
                  <a:pt x="1518" y="661"/>
                  <a:pt x="1518" y="655"/>
                  <a:pt x="1518" y="655"/>
                </a:cubicBezTo>
                <a:cubicBezTo>
                  <a:pt x="1513" y="638"/>
                  <a:pt x="1507" y="622"/>
                  <a:pt x="1490" y="605"/>
                </a:cubicBezTo>
                <a:lnTo>
                  <a:pt x="1490" y="605"/>
                </a:lnTo>
                <a:cubicBezTo>
                  <a:pt x="1507" y="616"/>
                  <a:pt x="1524" y="633"/>
                  <a:pt x="1524" y="661"/>
                </a:cubicBezTo>
                <a:cubicBezTo>
                  <a:pt x="1535" y="666"/>
                  <a:pt x="1546" y="678"/>
                  <a:pt x="1552" y="689"/>
                </a:cubicBezTo>
                <a:cubicBezTo>
                  <a:pt x="1541" y="722"/>
                  <a:pt x="1518" y="784"/>
                  <a:pt x="1507" y="795"/>
                </a:cubicBezTo>
                <a:cubicBezTo>
                  <a:pt x="1502" y="868"/>
                  <a:pt x="1457" y="975"/>
                  <a:pt x="1462" y="1031"/>
                </a:cubicBezTo>
                <a:cubicBezTo>
                  <a:pt x="1462" y="1053"/>
                  <a:pt x="1451" y="1053"/>
                  <a:pt x="1446" y="1064"/>
                </a:cubicBezTo>
                <a:cubicBezTo>
                  <a:pt x="1446" y="1047"/>
                  <a:pt x="1451" y="1031"/>
                  <a:pt x="1451" y="1025"/>
                </a:cubicBezTo>
                <a:lnTo>
                  <a:pt x="1451" y="1025"/>
                </a:lnTo>
                <a:cubicBezTo>
                  <a:pt x="1440" y="1070"/>
                  <a:pt x="1406" y="1159"/>
                  <a:pt x="1423" y="1176"/>
                </a:cubicBezTo>
                <a:cubicBezTo>
                  <a:pt x="1416" y="1189"/>
                  <a:pt x="1412" y="1192"/>
                  <a:pt x="1410" y="1192"/>
                </a:cubicBezTo>
                <a:cubicBezTo>
                  <a:pt x="1407" y="1192"/>
                  <a:pt x="1407" y="1182"/>
                  <a:pt x="1406" y="1182"/>
                </a:cubicBezTo>
                <a:cubicBezTo>
                  <a:pt x="1405" y="1182"/>
                  <a:pt x="1403" y="1189"/>
                  <a:pt x="1395" y="1215"/>
                </a:cubicBezTo>
                <a:lnTo>
                  <a:pt x="1390" y="1204"/>
                </a:lnTo>
                <a:cubicBezTo>
                  <a:pt x="1318" y="1342"/>
                  <a:pt x="1349" y="1458"/>
                  <a:pt x="1265" y="1611"/>
                </a:cubicBezTo>
                <a:lnTo>
                  <a:pt x="1265" y="1611"/>
                </a:lnTo>
                <a:cubicBezTo>
                  <a:pt x="1269" y="1605"/>
                  <a:pt x="1272" y="1602"/>
                  <a:pt x="1272" y="1602"/>
                </a:cubicBezTo>
                <a:lnTo>
                  <a:pt x="1272" y="1602"/>
                </a:lnTo>
                <a:cubicBezTo>
                  <a:pt x="1194" y="1792"/>
                  <a:pt x="1154" y="2005"/>
                  <a:pt x="1070" y="2184"/>
                </a:cubicBezTo>
                <a:cubicBezTo>
                  <a:pt x="1048" y="2235"/>
                  <a:pt x="1059" y="2246"/>
                  <a:pt x="1054" y="2279"/>
                </a:cubicBezTo>
                <a:lnTo>
                  <a:pt x="1037" y="2291"/>
                </a:lnTo>
                <a:lnTo>
                  <a:pt x="1031" y="2347"/>
                </a:lnTo>
                <a:cubicBezTo>
                  <a:pt x="1020" y="2431"/>
                  <a:pt x="953" y="2475"/>
                  <a:pt x="942" y="2582"/>
                </a:cubicBezTo>
                <a:lnTo>
                  <a:pt x="953" y="2576"/>
                </a:lnTo>
                <a:lnTo>
                  <a:pt x="953" y="2576"/>
                </a:lnTo>
                <a:cubicBezTo>
                  <a:pt x="942" y="2609"/>
                  <a:pt x="926" y="2683"/>
                  <a:pt x="915" y="2683"/>
                </a:cubicBezTo>
                <a:cubicBezTo>
                  <a:pt x="914" y="2683"/>
                  <a:pt x="914" y="2683"/>
                  <a:pt x="914" y="2683"/>
                </a:cubicBezTo>
                <a:lnTo>
                  <a:pt x="914" y="2683"/>
                </a:lnTo>
                <a:cubicBezTo>
                  <a:pt x="914" y="2683"/>
                  <a:pt x="919" y="2694"/>
                  <a:pt x="908" y="2711"/>
                </a:cubicBezTo>
                <a:lnTo>
                  <a:pt x="902" y="2705"/>
                </a:lnTo>
                <a:lnTo>
                  <a:pt x="886" y="2800"/>
                </a:lnTo>
                <a:cubicBezTo>
                  <a:pt x="876" y="2824"/>
                  <a:pt x="870" y="2828"/>
                  <a:pt x="865" y="2828"/>
                </a:cubicBezTo>
                <a:cubicBezTo>
                  <a:pt x="862" y="2828"/>
                  <a:pt x="860" y="2827"/>
                  <a:pt x="857" y="2827"/>
                </a:cubicBezTo>
                <a:cubicBezTo>
                  <a:pt x="850" y="2827"/>
                  <a:pt x="841" y="2834"/>
                  <a:pt x="824" y="2879"/>
                </a:cubicBezTo>
                <a:cubicBezTo>
                  <a:pt x="819" y="2914"/>
                  <a:pt x="814" y="2982"/>
                  <a:pt x="817" y="2982"/>
                </a:cubicBezTo>
                <a:cubicBezTo>
                  <a:pt x="817" y="2982"/>
                  <a:pt x="818" y="2981"/>
                  <a:pt x="818" y="2980"/>
                </a:cubicBezTo>
                <a:cubicBezTo>
                  <a:pt x="824" y="2968"/>
                  <a:pt x="841" y="2946"/>
                  <a:pt x="846" y="2946"/>
                </a:cubicBezTo>
                <a:lnTo>
                  <a:pt x="846" y="2946"/>
                </a:lnTo>
                <a:lnTo>
                  <a:pt x="835" y="2980"/>
                </a:lnTo>
                <a:cubicBezTo>
                  <a:pt x="846" y="2988"/>
                  <a:pt x="854" y="2998"/>
                  <a:pt x="865" y="2998"/>
                </a:cubicBezTo>
                <a:cubicBezTo>
                  <a:pt x="876" y="2998"/>
                  <a:pt x="890" y="2986"/>
                  <a:pt x="914" y="2946"/>
                </a:cubicBezTo>
                <a:lnTo>
                  <a:pt x="919" y="2884"/>
                </a:lnTo>
                <a:lnTo>
                  <a:pt x="936" y="2868"/>
                </a:lnTo>
                <a:lnTo>
                  <a:pt x="936" y="2868"/>
                </a:lnTo>
                <a:cubicBezTo>
                  <a:pt x="936" y="2868"/>
                  <a:pt x="936" y="2868"/>
                  <a:pt x="936" y="2868"/>
                </a:cubicBezTo>
                <a:lnTo>
                  <a:pt x="936" y="2868"/>
                </a:lnTo>
                <a:lnTo>
                  <a:pt x="936" y="2867"/>
                </a:lnTo>
                <a:lnTo>
                  <a:pt x="936" y="2868"/>
                </a:lnTo>
                <a:lnTo>
                  <a:pt x="936" y="2868"/>
                </a:lnTo>
                <a:cubicBezTo>
                  <a:pt x="936" y="2862"/>
                  <a:pt x="936" y="2856"/>
                  <a:pt x="936" y="2851"/>
                </a:cubicBezTo>
                <a:cubicBezTo>
                  <a:pt x="942" y="2851"/>
                  <a:pt x="947" y="2839"/>
                  <a:pt x="953" y="2834"/>
                </a:cubicBezTo>
                <a:lnTo>
                  <a:pt x="953" y="2767"/>
                </a:lnTo>
                <a:cubicBezTo>
                  <a:pt x="954" y="2766"/>
                  <a:pt x="954" y="2766"/>
                  <a:pt x="955" y="2766"/>
                </a:cubicBezTo>
                <a:cubicBezTo>
                  <a:pt x="961" y="2766"/>
                  <a:pt x="963" y="2779"/>
                  <a:pt x="968" y="2779"/>
                </a:cubicBezTo>
                <a:cubicBezTo>
                  <a:pt x="971" y="2779"/>
                  <a:pt x="975" y="2774"/>
                  <a:pt x="981" y="2761"/>
                </a:cubicBezTo>
                <a:cubicBezTo>
                  <a:pt x="981" y="2754"/>
                  <a:pt x="979" y="2752"/>
                  <a:pt x="976" y="2752"/>
                </a:cubicBezTo>
                <a:cubicBezTo>
                  <a:pt x="973" y="2752"/>
                  <a:pt x="967" y="2757"/>
                  <a:pt x="963" y="2757"/>
                </a:cubicBezTo>
                <a:cubicBezTo>
                  <a:pt x="959" y="2757"/>
                  <a:pt x="956" y="2752"/>
                  <a:pt x="958" y="2733"/>
                </a:cubicBezTo>
                <a:cubicBezTo>
                  <a:pt x="981" y="2711"/>
                  <a:pt x="986" y="2722"/>
                  <a:pt x="986" y="2683"/>
                </a:cubicBezTo>
                <a:cubicBezTo>
                  <a:pt x="990" y="2683"/>
                  <a:pt x="994" y="2685"/>
                  <a:pt x="994" y="2693"/>
                </a:cubicBezTo>
                <a:lnTo>
                  <a:pt x="994" y="2693"/>
                </a:lnTo>
                <a:cubicBezTo>
                  <a:pt x="1001" y="2661"/>
                  <a:pt x="1014" y="2624"/>
                  <a:pt x="1009" y="2604"/>
                </a:cubicBezTo>
                <a:cubicBezTo>
                  <a:pt x="1030" y="2583"/>
                  <a:pt x="1042" y="2514"/>
                  <a:pt x="1057" y="2514"/>
                </a:cubicBezTo>
                <a:cubicBezTo>
                  <a:pt x="1058" y="2514"/>
                  <a:pt x="1059" y="2514"/>
                  <a:pt x="1059" y="2515"/>
                </a:cubicBezTo>
                <a:cubicBezTo>
                  <a:pt x="1059" y="2503"/>
                  <a:pt x="1059" y="2459"/>
                  <a:pt x="1070" y="2431"/>
                </a:cubicBezTo>
                <a:cubicBezTo>
                  <a:pt x="1071" y="2441"/>
                  <a:pt x="1073" y="2445"/>
                  <a:pt x="1075" y="2445"/>
                </a:cubicBezTo>
                <a:cubicBezTo>
                  <a:pt x="1084" y="2445"/>
                  <a:pt x="1105" y="2351"/>
                  <a:pt x="1123" y="2351"/>
                </a:cubicBezTo>
                <a:cubicBezTo>
                  <a:pt x="1124" y="2351"/>
                  <a:pt x="1125" y="2351"/>
                  <a:pt x="1126" y="2352"/>
                </a:cubicBezTo>
                <a:cubicBezTo>
                  <a:pt x="1115" y="2313"/>
                  <a:pt x="1160" y="2218"/>
                  <a:pt x="1166" y="2151"/>
                </a:cubicBezTo>
                <a:cubicBezTo>
                  <a:pt x="1168" y="2153"/>
                  <a:pt x="1170" y="2156"/>
                  <a:pt x="1170" y="2159"/>
                </a:cubicBezTo>
                <a:lnTo>
                  <a:pt x="1170" y="2159"/>
                </a:lnTo>
                <a:cubicBezTo>
                  <a:pt x="1183" y="2132"/>
                  <a:pt x="1189" y="2121"/>
                  <a:pt x="1199" y="2106"/>
                </a:cubicBezTo>
                <a:cubicBezTo>
                  <a:pt x="1188" y="2095"/>
                  <a:pt x="1199" y="2033"/>
                  <a:pt x="1199" y="1999"/>
                </a:cubicBezTo>
                <a:cubicBezTo>
                  <a:pt x="1206" y="1991"/>
                  <a:pt x="1211" y="1988"/>
                  <a:pt x="1214" y="1988"/>
                </a:cubicBezTo>
                <a:cubicBezTo>
                  <a:pt x="1225" y="1988"/>
                  <a:pt x="1216" y="2028"/>
                  <a:pt x="1230" y="2028"/>
                </a:cubicBezTo>
                <a:cubicBezTo>
                  <a:pt x="1231" y="2028"/>
                  <a:pt x="1232" y="2028"/>
                  <a:pt x="1233" y="2027"/>
                </a:cubicBezTo>
                <a:cubicBezTo>
                  <a:pt x="1217" y="2022"/>
                  <a:pt x="1240" y="1954"/>
                  <a:pt x="1230" y="1954"/>
                </a:cubicBezTo>
                <a:lnTo>
                  <a:pt x="1230" y="1954"/>
                </a:lnTo>
                <a:cubicBezTo>
                  <a:pt x="1229" y="1954"/>
                  <a:pt x="1228" y="1954"/>
                  <a:pt x="1227" y="1955"/>
                </a:cubicBezTo>
                <a:cubicBezTo>
                  <a:pt x="1250" y="1927"/>
                  <a:pt x="1244" y="1927"/>
                  <a:pt x="1261" y="1915"/>
                </a:cubicBezTo>
                <a:cubicBezTo>
                  <a:pt x="1244" y="1904"/>
                  <a:pt x="1266" y="1882"/>
                  <a:pt x="1266" y="1848"/>
                </a:cubicBezTo>
                <a:cubicBezTo>
                  <a:pt x="1294" y="1803"/>
                  <a:pt x="1289" y="1843"/>
                  <a:pt x="1300" y="1787"/>
                </a:cubicBezTo>
                <a:cubicBezTo>
                  <a:pt x="1303" y="1783"/>
                  <a:pt x="1305" y="1781"/>
                  <a:pt x="1307" y="1781"/>
                </a:cubicBezTo>
                <a:lnTo>
                  <a:pt x="1307" y="1781"/>
                </a:lnTo>
                <a:cubicBezTo>
                  <a:pt x="1313" y="1781"/>
                  <a:pt x="1306" y="1815"/>
                  <a:pt x="1306" y="1815"/>
                </a:cubicBezTo>
                <a:cubicBezTo>
                  <a:pt x="1328" y="1759"/>
                  <a:pt x="1300" y="1787"/>
                  <a:pt x="1294" y="1770"/>
                </a:cubicBezTo>
                <a:cubicBezTo>
                  <a:pt x="1303" y="1734"/>
                  <a:pt x="1309" y="1728"/>
                  <a:pt x="1315" y="1728"/>
                </a:cubicBezTo>
                <a:cubicBezTo>
                  <a:pt x="1318" y="1728"/>
                  <a:pt x="1321" y="1730"/>
                  <a:pt x="1324" y="1730"/>
                </a:cubicBezTo>
                <a:cubicBezTo>
                  <a:pt x="1327" y="1730"/>
                  <a:pt x="1330" y="1729"/>
                  <a:pt x="1334" y="1725"/>
                </a:cubicBezTo>
                <a:cubicBezTo>
                  <a:pt x="1339" y="1680"/>
                  <a:pt x="1339" y="1647"/>
                  <a:pt x="1350" y="1613"/>
                </a:cubicBezTo>
                <a:cubicBezTo>
                  <a:pt x="1350" y="1613"/>
                  <a:pt x="1353" y="1610"/>
                  <a:pt x="1355" y="1610"/>
                </a:cubicBezTo>
                <a:cubicBezTo>
                  <a:pt x="1355" y="1610"/>
                  <a:pt x="1356" y="1611"/>
                  <a:pt x="1356" y="1613"/>
                </a:cubicBezTo>
                <a:cubicBezTo>
                  <a:pt x="1356" y="1568"/>
                  <a:pt x="1395" y="1484"/>
                  <a:pt x="1401" y="1434"/>
                </a:cubicBezTo>
                <a:cubicBezTo>
                  <a:pt x="1401" y="1432"/>
                  <a:pt x="1401" y="1431"/>
                  <a:pt x="1401" y="1430"/>
                </a:cubicBezTo>
                <a:lnTo>
                  <a:pt x="1401" y="1430"/>
                </a:lnTo>
                <a:cubicBezTo>
                  <a:pt x="1399" y="1430"/>
                  <a:pt x="1397" y="1431"/>
                  <a:pt x="1395" y="1431"/>
                </a:cubicBezTo>
                <a:cubicBezTo>
                  <a:pt x="1388" y="1431"/>
                  <a:pt x="1382" y="1428"/>
                  <a:pt x="1378" y="1428"/>
                </a:cubicBezTo>
                <a:cubicBezTo>
                  <a:pt x="1390" y="1400"/>
                  <a:pt x="1384" y="1378"/>
                  <a:pt x="1395" y="1372"/>
                </a:cubicBezTo>
                <a:cubicBezTo>
                  <a:pt x="1395" y="1389"/>
                  <a:pt x="1395" y="1389"/>
                  <a:pt x="1395" y="1395"/>
                </a:cubicBezTo>
                <a:lnTo>
                  <a:pt x="1401" y="1372"/>
                </a:lnTo>
                <a:cubicBezTo>
                  <a:pt x="1404" y="1368"/>
                  <a:pt x="1407" y="1367"/>
                  <a:pt x="1408" y="1367"/>
                </a:cubicBezTo>
                <a:lnTo>
                  <a:pt x="1408" y="1367"/>
                </a:lnTo>
                <a:cubicBezTo>
                  <a:pt x="1415" y="1367"/>
                  <a:pt x="1397" y="1407"/>
                  <a:pt x="1406" y="1411"/>
                </a:cubicBezTo>
                <a:cubicBezTo>
                  <a:pt x="1418" y="1361"/>
                  <a:pt x="1423" y="1294"/>
                  <a:pt x="1440" y="1260"/>
                </a:cubicBezTo>
                <a:cubicBezTo>
                  <a:pt x="1441" y="1260"/>
                  <a:pt x="1441" y="1260"/>
                  <a:pt x="1442" y="1260"/>
                </a:cubicBezTo>
                <a:lnTo>
                  <a:pt x="1442" y="1260"/>
                </a:lnTo>
                <a:cubicBezTo>
                  <a:pt x="1456" y="1260"/>
                  <a:pt x="1432" y="1317"/>
                  <a:pt x="1437" y="1317"/>
                </a:cubicBezTo>
                <a:cubicBezTo>
                  <a:pt x="1438" y="1317"/>
                  <a:pt x="1440" y="1314"/>
                  <a:pt x="1446" y="1305"/>
                </a:cubicBezTo>
                <a:lnTo>
                  <a:pt x="1446" y="1305"/>
                </a:lnTo>
                <a:lnTo>
                  <a:pt x="1423" y="1361"/>
                </a:lnTo>
                <a:cubicBezTo>
                  <a:pt x="1432" y="1352"/>
                  <a:pt x="1436" y="1349"/>
                  <a:pt x="1437" y="1349"/>
                </a:cubicBezTo>
                <a:lnTo>
                  <a:pt x="1437" y="1349"/>
                </a:lnTo>
                <a:cubicBezTo>
                  <a:pt x="1441" y="1349"/>
                  <a:pt x="1427" y="1370"/>
                  <a:pt x="1432" y="1370"/>
                </a:cubicBezTo>
                <a:cubicBezTo>
                  <a:pt x="1434" y="1370"/>
                  <a:pt x="1438" y="1368"/>
                  <a:pt x="1446" y="1361"/>
                </a:cubicBezTo>
                <a:cubicBezTo>
                  <a:pt x="1479" y="1288"/>
                  <a:pt x="1468" y="1271"/>
                  <a:pt x="1502" y="1199"/>
                </a:cubicBezTo>
                <a:cubicBezTo>
                  <a:pt x="1499" y="1187"/>
                  <a:pt x="1495" y="1187"/>
                  <a:pt x="1491" y="1187"/>
                </a:cubicBezTo>
                <a:cubicBezTo>
                  <a:pt x="1488" y="1187"/>
                  <a:pt x="1485" y="1187"/>
                  <a:pt x="1485" y="1176"/>
                </a:cubicBezTo>
                <a:cubicBezTo>
                  <a:pt x="1507" y="1059"/>
                  <a:pt x="1552" y="1103"/>
                  <a:pt x="1558" y="1014"/>
                </a:cubicBezTo>
                <a:cubicBezTo>
                  <a:pt x="1552" y="991"/>
                  <a:pt x="1535" y="975"/>
                  <a:pt x="1569" y="919"/>
                </a:cubicBezTo>
                <a:lnTo>
                  <a:pt x="1580" y="947"/>
                </a:lnTo>
                <a:cubicBezTo>
                  <a:pt x="1602" y="868"/>
                  <a:pt x="1569" y="896"/>
                  <a:pt x="1602" y="812"/>
                </a:cubicBezTo>
                <a:lnTo>
                  <a:pt x="1602" y="812"/>
                </a:lnTo>
                <a:cubicBezTo>
                  <a:pt x="1602" y="827"/>
                  <a:pt x="1593" y="870"/>
                  <a:pt x="1596" y="870"/>
                </a:cubicBezTo>
                <a:cubicBezTo>
                  <a:pt x="1596" y="870"/>
                  <a:pt x="1596" y="869"/>
                  <a:pt x="1597" y="868"/>
                </a:cubicBezTo>
                <a:cubicBezTo>
                  <a:pt x="1625" y="812"/>
                  <a:pt x="1597" y="823"/>
                  <a:pt x="1602" y="778"/>
                </a:cubicBezTo>
                <a:lnTo>
                  <a:pt x="1619" y="773"/>
                </a:lnTo>
                <a:cubicBezTo>
                  <a:pt x="1625" y="722"/>
                  <a:pt x="1619" y="666"/>
                  <a:pt x="1597" y="616"/>
                </a:cubicBezTo>
                <a:cubicBezTo>
                  <a:pt x="1574" y="566"/>
                  <a:pt x="1530" y="521"/>
                  <a:pt x="1485" y="493"/>
                </a:cubicBezTo>
                <a:lnTo>
                  <a:pt x="1485" y="493"/>
                </a:lnTo>
                <a:cubicBezTo>
                  <a:pt x="1490" y="493"/>
                  <a:pt x="1497" y="496"/>
                  <a:pt x="1501" y="496"/>
                </a:cubicBezTo>
                <a:cubicBezTo>
                  <a:pt x="1504" y="496"/>
                  <a:pt x="1504" y="493"/>
                  <a:pt x="1496" y="482"/>
                </a:cubicBezTo>
                <a:cubicBezTo>
                  <a:pt x="1434" y="448"/>
                  <a:pt x="1373" y="420"/>
                  <a:pt x="1300" y="409"/>
                </a:cubicBezTo>
                <a:cubicBezTo>
                  <a:pt x="1261" y="399"/>
                  <a:pt x="1220" y="393"/>
                  <a:pt x="1179" y="393"/>
                </a:cubicBezTo>
                <a:cubicBezTo>
                  <a:pt x="1150" y="393"/>
                  <a:pt x="1121" y="396"/>
                  <a:pt x="1093" y="403"/>
                </a:cubicBezTo>
                <a:cubicBezTo>
                  <a:pt x="1076" y="414"/>
                  <a:pt x="1059" y="426"/>
                  <a:pt x="1048" y="437"/>
                </a:cubicBezTo>
                <a:cubicBezTo>
                  <a:pt x="1042" y="440"/>
                  <a:pt x="1035" y="441"/>
                  <a:pt x="1031" y="441"/>
                </a:cubicBezTo>
                <a:cubicBezTo>
                  <a:pt x="1028" y="441"/>
                  <a:pt x="1026" y="440"/>
                  <a:pt x="1029" y="438"/>
                </a:cubicBezTo>
                <a:lnTo>
                  <a:pt x="1029" y="438"/>
                </a:lnTo>
                <a:cubicBezTo>
                  <a:pt x="982" y="464"/>
                  <a:pt x="1036" y="443"/>
                  <a:pt x="1014" y="465"/>
                </a:cubicBezTo>
                <a:cubicBezTo>
                  <a:pt x="1001" y="475"/>
                  <a:pt x="992" y="481"/>
                  <a:pt x="989" y="481"/>
                </a:cubicBezTo>
                <a:cubicBezTo>
                  <a:pt x="987" y="481"/>
                  <a:pt x="987" y="477"/>
                  <a:pt x="992" y="470"/>
                </a:cubicBezTo>
                <a:lnTo>
                  <a:pt x="992" y="470"/>
                </a:lnTo>
                <a:cubicBezTo>
                  <a:pt x="958" y="510"/>
                  <a:pt x="930" y="566"/>
                  <a:pt x="914" y="622"/>
                </a:cubicBezTo>
                <a:cubicBezTo>
                  <a:pt x="891" y="678"/>
                  <a:pt x="874" y="734"/>
                  <a:pt x="852" y="773"/>
                </a:cubicBezTo>
                <a:lnTo>
                  <a:pt x="858" y="756"/>
                </a:lnTo>
                <a:lnTo>
                  <a:pt x="858" y="756"/>
                </a:lnTo>
                <a:cubicBezTo>
                  <a:pt x="830" y="811"/>
                  <a:pt x="856" y="833"/>
                  <a:pt x="826" y="881"/>
                </a:cubicBezTo>
                <a:lnTo>
                  <a:pt x="826" y="881"/>
                </a:lnTo>
                <a:cubicBezTo>
                  <a:pt x="827" y="879"/>
                  <a:pt x="828" y="876"/>
                  <a:pt x="830" y="874"/>
                </a:cubicBezTo>
                <a:lnTo>
                  <a:pt x="830" y="874"/>
                </a:lnTo>
                <a:lnTo>
                  <a:pt x="824" y="885"/>
                </a:lnTo>
                <a:cubicBezTo>
                  <a:pt x="825" y="884"/>
                  <a:pt x="826" y="882"/>
                  <a:pt x="826" y="881"/>
                </a:cubicBezTo>
                <a:lnTo>
                  <a:pt x="826" y="881"/>
                </a:lnTo>
                <a:cubicBezTo>
                  <a:pt x="772" y="1008"/>
                  <a:pt x="739" y="1156"/>
                  <a:pt x="684" y="1249"/>
                </a:cubicBezTo>
                <a:cubicBezTo>
                  <a:pt x="695" y="1277"/>
                  <a:pt x="634" y="1383"/>
                  <a:pt x="656" y="1400"/>
                </a:cubicBezTo>
                <a:cubicBezTo>
                  <a:pt x="617" y="1473"/>
                  <a:pt x="622" y="1445"/>
                  <a:pt x="578" y="1551"/>
                </a:cubicBezTo>
                <a:cubicBezTo>
                  <a:pt x="566" y="1579"/>
                  <a:pt x="578" y="1602"/>
                  <a:pt x="572" y="1635"/>
                </a:cubicBezTo>
                <a:lnTo>
                  <a:pt x="555" y="1635"/>
                </a:lnTo>
                <a:lnTo>
                  <a:pt x="555" y="1686"/>
                </a:lnTo>
                <a:lnTo>
                  <a:pt x="533" y="1708"/>
                </a:lnTo>
                <a:lnTo>
                  <a:pt x="522" y="1742"/>
                </a:lnTo>
                <a:cubicBezTo>
                  <a:pt x="526" y="1732"/>
                  <a:pt x="535" y="1718"/>
                  <a:pt x="541" y="1718"/>
                </a:cubicBezTo>
                <a:cubicBezTo>
                  <a:pt x="542" y="1718"/>
                  <a:pt x="543" y="1719"/>
                  <a:pt x="544" y="1719"/>
                </a:cubicBezTo>
                <a:cubicBezTo>
                  <a:pt x="533" y="1770"/>
                  <a:pt x="494" y="1843"/>
                  <a:pt x="482" y="1843"/>
                </a:cubicBezTo>
                <a:lnTo>
                  <a:pt x="460" y="1971"/>
                </a:lnTo>
                <a:cubicBezTo>
                  <a:pt x="454" y="1966"/>
                  <a:pt x="460" y="1943"/>
                  <a:pt x="460" y="1927"/>
                </a:cubicBezTo>
                <a:lnTo>
                  <a:pt x="460" y="1927"/>
                </a:lnTo>
                <a:cubicBezTo>
                  <a:pt x="454" y="1994"/>
                  <a:pt x="443" y="1932"/>
                  <a:pt x="438" y="1999"/>
                </a:cubicBezTo>
                <a:cubicBezTo>
                  <a:pt x="439" y="1997"/>
                  <a:pt x="440" y="1996"/>
                  <a:pt x="441" y="1996"/>
                </a:cubicBezTo>
                <a:cubicBezTo>
                  <a:pt x="443" y="1996"/>
                  <a:pt x="443" y="2005"/>
                  <a:pt x="443" y="2005"/>
                </a:cubicBezTo>
                <a:cubicBezTo>
                  <a:pt x="426" y="2033"/>
                  <a:pt x="404" y="2106"/>
                  <a:pt x="393" y="2156"/>
                </a:cubicBezTo>
                <a:lnTo>
                  <a:pt x="387" y="2145"/>
                </a:lnTo>
                <a:cubicBezTo>
                  <a:pt x="359" y="2235"/>
                  <a:pt x="337" y="2341"/>
                  <a:pt x="303" y="2442"/>
                </a:cubicBezTo>
                <a:cubicBezTo>
                  <a:pt x="310" y="2428"/>
                  <a:pt x="316" y="2422"/>
                  <a:pt x="320" y="2422"/>
                </a:cubicBezTo>
                <a:cubicBezTo>
                  <a:pt x="326" y="2422"/>
                  <a:pt x="329" y="2434"/>
                  <a:pt x="325" y="2453"/>
                </a:cubicBezTo>
                <a:lnTo>
                  <a:pt x="321" y="2454"/>
                </a:lnTo>
                <a:lnTo>
                  <a:pt x="321" y="2454"/>
                </a:lnTo>
                <a:cubicBezTo>
                  <a:pt x="321" y="2454"/>
                  <a:pt x="321" y="2454"/>
                  <a:pt x="321" y="2454"/>
                </a:cubicBezTo>
                <a:lnTo>
                  <a:pt x="321" y="2454"/>
                </a:lnTo>
                <a:cubicBezTo>
                  <a:pt x="321" y="2454"/>
                  <a:pt x="321" y="2454"/>
                  <a:pt x="321" y="2455"/>
                </a:cubicBezTo>
                <a:lnTo>
                  <a:pt x="321" y="2455"/>
                </a:lnTo>
                <a:lnTo>
                  <a:pt x="321" y="2454"/>
                </a:lnTo>
                <a:lnTo>
                  <a:pt x="321" y="2454"/>
                </a:lnTo>
                <a:cubicBezTo>
                  <a:pt x="322" y="2455"/>
                  <a:pt x="321" y="2459"/>
                  <a:pt x="320" y="2470"/>
                </a:cubicBezTo>
                <a:cubicBezTo>
                  <a:pt x="315" y="2487"/>
                  <a:pt x="310" y="2493"/>
                  <a:pt x="306" y="2493"/>
                </a:cubicBezTo>
                <a:cubicBezTo>
                  <a:pt x="301" y="2493"/>
                  <a:pt x="297" y="2483"/>
                  <a:pt x="297" y="2470"/>
                </a:cubicBezTo>
                <a:lnTo>
                  <a:pt x="292" y="2520"/>
                </a:lnTo>
                <a:cubicBezTo>
                  <a:pt x="286" y="2520"/>
                  <a:pt x="286" y="2509"/>
                  <a:pt x="281" y="2503"/>
                </a:cubicBezTo>
                <a:lnTo>
                  <a:pt x="281" y="2503"/>
                </a:lnTo>
                <a:cubicBezTo>
                  <a:pt x="286" y="2526"/>
                  <a:pt x="247" y="2582"/>
                  <a:pt x="253" y="2615"/>
                </a:cubicBezTo>
                <a:lnTo>
                  <a:pt x="247" y="2615"/>
                </a:lnTo>
                <a:cubicBezTo>
                  <a:pt x="219" y="2716"/>
                  <a:pt x="208" y="2767"/>
                  <a:pt x="185" y="2851"/>
                </a:cubicBezTo>
                <a:cubicBezTo>
                  <a:pt x="197" y="2856"/>
                  <a:pt x="185" y="2890"/>
                  <a:pt x="191" y="2918"/>
                </a:cubicBezTo>
                <a:cubicBezTo>
                  <a:pt x="169" y="2980"/>
                  <a:pt x="141" y="3041"/>
                  <a:pt x="118" y="3114"/>
                </a:cubicBezTo>
                <a:cubicBezTo>
                  <a:pt x="107" y="3170"/>
                  <a:pt x="124" y="3136"/>
                  <a:pt x="124" y="3159"/>
                </a:cubicBezTo>
                <a:cubicBezTo>
                  <a:pt x="111" y="3159"/>
                  <a:pt x="94" y="3206"/>
                  <a:pt x="90" y="3206"/>
                </a:cubicBezTo>
                <a:cubicBezTo>
                  <a:pt x="89" y="3206"/>
                  <a:pt x="89" y="3202"/>
                  <a:pt x="90" y="3192"/>
                </a:cubicBezTo>
                <a:lnTo>
                  <a:pt x="90" y="3192"/>
                </a:lnTo>
                <a:cubicBezTo>
                  <a:pt x="68" y="3288"/>
                  <a:pt x="57" y="3310"/>
                  <a:pt x="40" y="3433"/>
                </a:cubicBezTo>
                <a:cubicBezTo>
                  <a:pt x="44" y="3425"/>
                  <a:pt x="48" y="3413"/>
                  <a:pt x="53" y="3413"/>
                </a:cubicBezTo>
                <a:cubicBezTo>
                  <a:pt x="54" y="3413"/>
                  <a:pt x="55" y="3414"/>
                  <a:pt x="57" y="3416"/>
                </a:cubicBezTo>
                <a:cubicBezTo>
                  <a:pt x="52" y="3432"/>
                  <a:pt x="42" y="3456"/>
                  <a:pt x="36" y="3456"/>
                </a:cubicBezTo>
                <a:cubicBezTo>
                  <a:pt x="35" y="3456"/>
                  <a:pt x="35" y="3456"/>
                  <a:pt x="34" y="3456"/>
                </a:cubicBezTo>
                <a:lnTo>
                  <a:pt x="34" y="3450"/>
                </a:lnTo>
                <a:cubicBezTo>
                  <a:pt x="29" y="3523"/>
                  <a:pt x="12" y="3596"/>
                  <a:pt x="6" y="3674"/>
                </a:cubicBezTo>
                <a:cubicBezTo>
                  <a:pt x="1" y="3752"/>
                  <a:pt x="12" y="3836"/>
                  <a:pt x="51" y="3887"/>
                </a:cubicBezTo>
                <a:cubicBezTo>
                  <a:pt x="68" y="3920"/>
                  <a:pt x="90" y="3954"/>
                  <a:pt x="118" y="3976"/>
                </a:cubicBezTo>
                <a:cubicBezTo>
                  <a:pt x="128" y="3991"/>
                  <a:pt x="130" y="3996"/>
                  <a:pt x="128" y="3996"/>
                </a:cubicBezTo>
                <a:cubicBezTo>
                  <a:pt x="124" y="3996"/>
                  <a:pt x="111" y="3983"/>
                  <a:pt x="108" y="3983"/>
                </a:cubicBezTo>
                <a:lnTo>
                  <a:pt x="108" y="3983"/>
                </a:lnTo>
                <a:cubicBezTo>
                  <a:pt x="107" y="3983"/>
                  <a:pt x="108" y="3986"/>
                  <a:pt x="113" y="3993"/>
                </a:cubicBezTo>
                <a:cubicBezTo>
                  <a:pt x="208" y="4083"/>
                  <a:pt x="275" y="4139"/>
                  <a:pt x="381" y="4156"/>
                </a:cubicBezTo>
                <a:cubicBezTo>
                  <a:pt x="405" y="4169"/>
                  <a:pt x="445" y="4177"/>
                  <a:pt x="490" y="4177"/>
                </a:cubicBezTo>
                <a:cubicBezTo>
                  <a:pt x="518" y="4177"/>
                  <a:pt x="549" y="4173"/>
                  <a:pt x="578" y="4167"/>
                </a:cubicBezTo>
                <a:cubicBezTo>
                  <a:pt x="662" y="4150"/>
                  <a:pt x="729" y="4105"/>
                  <a:pt x="785" y="4083"/>
                </a:cubicBezTo>
                <a:lnTo>
                  <a:pt x="774" y="4077"/>
                </a:lnTo>
                <a:cubicBezTo>
                  <a:pt x="790" y="4055"/>
                  <a:pt x="802" y="4060"/>
                  <a:pt x="824" y="4049"/>
                </a:cubicBezTo>
                <a:cubicBezTo>
                  <a:pt x="823" y="4049"/>
                  <a:pt x="821" y="4048"/>
                  <a:pt x="820" y="4048"/>
                </a:cubicBezTo>
                <a:cubicBezTo>
                  <a:pt x="812" y="4048"/>
                  <a:pt x="802" y="4056"/>
                  <a:pt x="799" y="4056"/>
                </a:cubicBezTo>
                <a:cubicBezTo>
                  <a:pt x="798" y="4056"/>
                  <a:pt x="798" y="4054"/>
                  <a:pt x="802" y="4049"/>
                </a:cubicBezTo>
                <a:cubicBezTo>
                  <a:pt x="992" y="3887"/>
                  <a:pt x="1087" y="3646"/>
                  <a:pt x="1166" y="3433"/>
                </a:cubicBezTo>
                <a:cubicBezTo>
                  <a:pt x="1194" y="3355"/>
                  <a:pt x="1138" y="3377"/>
                  <a:pt x="1188" y="3282"/>
                </a:cubicBezTo>
                <a:lnTo>
                  <a:pt x="1188" y="3282"/>
                </a:lnTo>
                <a:lnTo>
                  <a:pt x="1194" y="3316"/>
                </a:lnTo>
                <a:cubicBezTo>
                  <a:pt x="1227" y="3148"/>
                  <a:pt x="1294" y="2985"/>
                  <a:pt x="1328" y="2823"/>
                </a:cubicBezTo>
                <a:cubicBezTo>
                  <a:pt x="1328" y="2834"/>
                  <a:pt x="1334" y="2834"/>
                  <a:pt x="1328" y="2851"/>
                </a:cubicBezTo>
                <a:cubicBezTo>
                  <a:pt x="1350" y="2823"/>
                  <a:pt x="1367" y="2727"/>
                  <a:pt x="1356" y="2727"/>
                </a:cubicBezTo>
                <a:cubicBezTo>
                  <a:pt x="1361" y="2715"/>
                  <a:pt x="1364" y="2713"/>
                  <a:pt x="1366" y="2713"/>
                </a:cubicBezTo>
                <a:cubicBezTo>
                  <a:pt x="1368" y="2713"/>
                  <a:pt x="1370" y="2714"/>
                  <a:pt x="1372" y="2714"/>
                </a:cubicBezTo>
                <a:cubicBezTo>
                  <a:pt x="1374" y="2714"/>
                  <a:pt x="1376" y="2713"/>
                  <a:pt x="1378" y="2711"/>
                </a:cubicBezTo>
                <a:cubicBezTo>
                  <a:pt x="1395" y="2677"/>
                  <a:pt x="1390" y="2621"/>
                  <a:pt x="1406" y="2604"/>
                </a:cubicBezTo>
                <a:cubicBezTo>
                  <a:pt x="1406" y="2604"/>
                  <a:pt x="1406" y="2615"/>
                  <a:pt x="1406" y="2621"/>
                </a:cubicBezTo>
                <a:cubicBezTo>
                  <a:pt x="1406" y="2601"/>
                  <a:pt x="1429" y="2535"/>
                  <a:pt x="1421" y="2535"/>
                </a:cubicBezTo>
                <a:lnTo>
                  <a:pt x="1421" y="2535"/>
                </a:lnTo>
                <a:cubicBezTo>
                  <a:pt x="1420" y="2535"/>
                  <a:pt x="1419" y="2535"/>
                  <a:pt x="1418" y="2537"/>
                </a:cubicBezTo>
                <a:cubicBezTo>
                  <a:pt x="1440" y="2481"/>
                  <a:pt x="1446" y="2425"/>
                  <a:pt x="1468" y="2380"/>
                </a:cubicBezTo>
                <a:cubicBezTo>
                  <a:pt x="1462" y="2347"/>
                  <a:pt x="1507" y="2279"/>
                  <a:pt x="1490" y="2263"/>
                </a:cubicBezTo>
                <a:lnTo>
                  <a:pt x="1490" y="2263"/>
                </a:lnTo>
                <a:cubicBezTo>
                  <a:pt x="1491" y="2263"/>
                  <a:pt x="1492" y="2263"/>
                  <a:pt x="1493" y="2263"/>
                </a:cubicBezTo>
                <a:cubicBezTo>
                  <a:pt x="1510" y="2263"/>
                  <a:pt x="1535" y="2165"/>
                  <a:pt x="1541" y="2128"/>
                </a:cubicBezTo>
                <a:cubicBezTo>
                  <a:pt x="1541" y="2129"/>
                  <a:pt x="1541" y="2130"/>
                  <a:pt x="1541" y="2130"/>
                </a:cubicBezTo>
                <a:cubicBezTo>
                  <a:pt x="1544" y="2130"/>
                  <a:pt x="1553" y="2108"/>
                  <a:pt x="1556" y="2108"/>
                </a:cubicBezTo>
                <a:cubicBezTo>
                  <a:pt x="1557" y="2108"/>
                  <a:pt x="1558" y="2109"/>
                  <a:pt x="1558" y="2111"/>
                </a:cubicBezTo>
                <a:cubicBezTo>
                  <a:pt x="1573" y="2074"/>
                  <a:pt x="1579" y="2033"/>
                  <a:pt x="1571" y="2033"/>
                </a:cubicBezTo>
                <a:lnTo>
                  <a:pt x="1571" y="2033"/>
                </a:lnTo>
                <a:cubicBezTo>
                  <a:pt x="1570" y="2033"/>
                  <a:pt x="1569" y="2033"/>
                  <a:pt x="1569" y="2033"/>
                </a:cubicBezTo>
                <a:cubicBezTo>
                  <a:pt x="1614" y="1960"/>
                  <a:pt x="1597" y="1871"/>
                  <a:pt x="1642" y="1837"/>
                </a:cubicBezTo>
                <a:cubicBezTo>
                  <a:pt x="1670" y="1708"/>
                  <a:pt x="1698" y="1585"/>
                  <a:pt x="1726" y="1473"/>
                </a:cubicBezTo>
                <a:lnTo>
                  <a:pt x="1726" y="1473"/>
                </a:lnTo>
                <a:cubicBezTo>
                  <a:pt x="1748" y="1479"/>
                  <a:pt x="1692" y="1596"/>
                  <a:pt x="1714" y="1596"/>
                </a:cubicBezTo>
                <a:cubicBezTo>
                  <a:pt x="1737" y="1490"/>
                  <a:pt x="1742" y="1423"/>
                  <a:pt x="1776" y="1316"/>
                </a:cubicBezTo>
                <a:cubicBezTo>
                  <a:pt x="1780" y="1310"/>
                  <a:pt x="1782" y="1307"/>
                  <a:pt x="1784" y="1307"/>
                </a:cubicBezTo>
                <a:lnTo>
                  <a:pt x="1784" y="1307"/>
                </a:lnTo>
                <a:cubicBezTo>
                  <a:pt x="1788" y="1307"/>
                  <a:pt x="1782" y="1336"/>
                  <a:pt x="1782" y="1344"/>
                </a:cubicBezTo>
                <a:cubicBezTo>
                  <a:pt x="1809" y="1233"/>
                  <a:pt x="1848" y="1139"/>
                  <a:pt x="1865" y="1039"/>
                </a:cubicBezTo>
                <a:lnTo>
                  <a:pt x="1865" y="1039"/>
                </a:lnTo>
                <a:cubicBezTo>
                  <a:pt x="1865" y="1039"/>
                  <a:pt x="1866" y="1039"/>
                  <a:pt x="1866" y="1039"/>
                </a:cubicBezTo>
                <a:cubicBezTo>
                  <a:pt x="1867" y="1039"/>
                  <a:pt x="1867" y="1039"/>
                  <a:pt x="1868" y="1039"/>
                </a:cubicBezTo>
                <a:lnTo>
                  <a:pt x="1868" y="1039"/>
                </a:lnTo>
                <a:cubicBezTo>
                  <a:pt x="1869" y="1042"/>
                  <a:pt x="1866" y="1051"/>
                  <a:pt x="1866" y="1059"/>
                </a:cubicBezTo>
                <a:cubicBezTo>
                  <a:pt x="1871" y="1042"/>
                  <a:pt x="1882" y="1014"/>
                  <a:pt x="1871" y="1014"/>
                </a:cubicBezTo>
                <a:lnTo>
                  <a:pt x="1871" y="1014"/>
                </a:lnTo>
                <a:lnTo>
                  <a:pt x="1871" y="1036"/>
                </a:lnTo>
                <a:cubicBezTo>
                  <a:pt x="1870" y="1037"/>
                  <a:pt x="1869" y="1038"/>
                  <a:pt x="1868" y="1039"/>
                </a:cubicBezTo>
                <a:lnTo>
                  <a:pt x="1868" y="1039"/>
                </a:lnTo>
                <a:cubicBezTo>
                  <a:pt x="1868" y="1037"/>
                  <a:pt x="1867" y="1036"/>
                  <a:pt x="1866" y="1036"/>
                </a:cubicBezTo>
                <a:cubicBezTo>
                  <a:pt x="1865" y="1037"/>
                  <a:pt x="1865" y="1038"/>
                  <a:pt x="1865" y="1039"/>
                </a:cubicBezTo>
                <a:lnTo>
                  <a:pt x="1865" y="1039"/>
                </a:lnTo>
                <a:cubicBezTo>
                  <a:pt x="1853" y="1036"/>
                  <a:pt x="1864" y="960"/>
                  <a:pt x="1861" y="948"/>
                </a:cubicBezTo>
                <a:lnTo>
                  <a:pt x="1861" y="948"/>
                </a:lnTo>
                <a:cubicBezTo>
                  <a:pt x="1863" y="952"/>
                  <a:pt x="1865" y="954"/>
                  <a:pt x="1867" y="954"/>
                </a:cubicBezTo>
                <a:cubicBezTo>
                  <a:pt x="1878" y="954"/>
                  <a:pt x="1889" y="896"/>
                  <a:pt x="1901" y="896"/>
                </a:cubicBezTo>
                <a:cubicBezTo>
                  <a:pt x="1904" y="896"/>
                  <a:pt x="1907" y="901"/>
                  <a:pt x="1910" y="913"/>
                </a:cubicBezTo>
                <a:cubicBezTo>
                  <a:pt x="1916" y="902"/>
                  <a:pt x="1916" y="885"/>
                  <a:pt x="1910" y="885"/>
                </a:cubicBezTo>
                <a:cubicBezTo>
                  <a:pt x="1913" y="876"/>
                  <a:pt x="1916" y="870"/>
                  <a:pt x="1919" y="870"/>
                </a:cubicBezTo>
                <a:cubicBezTo>
                  <a:pt x="1920" y="870"/>
                  <a:pt x="1922" y="874"/>
                  <a:pt x="1922" y="885"/>
                </a:cubicBezTo>
                <a:cubicBezTo>
                  <a:pt x="1938" y="812"/>
                  <a:pt x="1922" y="834"/>
                  <a:pt x="1938" y="773"/>
                </a:cubicBezTo>
                <a:cubicBezTo>
                  <a:pt x="1944" y="773"/>
                  <a:pt x="1944" y="784"/>
                  <a:pt x="1944" y="795"/>
                </a:cubicBezTo>
                <a:cubicBezTo>
                  <a:pt x="1944" y="756"/>
                  <a:pt x="1944" y="722"/>
                  <a:pt x="1955" y="666"/>
                </a:cubicBezTo>
                <a:cubicBezTo>
                  <a:pt x="1961" y="672"/>
                  <a:pt x="1961" y="672"/>
                  <a:pt x="1961" y="672"/>
                </a:cubicBezTo>
                <a:cubicBezTo>
                  <a:pt x="1972" y="582"/>
                  <a:pt x="1950" y="510"/>
                  <a:pt x="1922" y="409"/>
                </a:cubicBezTo>
                <a:lnTo>
                  <a:pt x="1922" y="409"/>
                </a:lnTo>
                <a:cubicBezTo>
                  <a:pt x="1926" y="412"/>
                  <a:pt x="1929" y="414"/>
                  <a:pt x="1931" y="414"/>
                </a:cubicBezTo>
                <a:cubicBezTo>
                  <a:pt x="1940" y="414"/>
                  <a:pt x="1918" y="373"/>
                  <a:pt x="1927" y="358"/>
                </a:cubicBezTo>
                <a:cubicBezTo>
                  <a:pt x="1916" y="342"/>
                  <a:pt x="1905" y="325"/>
                  <a:pt x="1894" y="314"/>
                </a:cubicBezTo>
                <a:lnTo>
                  <a:pt x="1894" y="314"/>
                </a:lnTo>
                <a:lnTo>
                  <a:pt x="1899" y="336"/>
                </a:lnTo>
                <a:cubicBezTo>
                  <a:pt x="1871" y="291"/>
                  <a:pt x="1832" y="263"/>
                  <a:pt x="1810" y="230"/>
                </a:cubicBezTo>
                <a:lnTo>
                  <a:pt x="1810" y="230"/>
                </a:lnTo>
                <a:cubicBezTo>
                  <a:pt x="1817" y="233"/>
                  <a:pt x="1824" y="237"/>
                  <a:pt x="1829" y="242"/>
                </a:cubicBezTo>
                <a:lnTo>
                  <a:pt x="1829" y="242"/>
                </a:lnTo>
                <a:cubicBezTo>
                  <a:pt x="1814" y="223"/>
                  <a:pt x="1794" y="204"/>
                  <a:pt x="1770" y="185"/>
                </a:cubicBezTo>
                <a:lnTo>
                  <a:pt x="1770" y="185"/>
                </a:lnTo>
                <a:cubicBezTo>
                  <a:pt x="1782" y="196"/>
                  <a:pt x="1793" y="213"/>
                  <a:pt x="1804" y="230"/>
                </a:cubicBezTo>
                <a:cubicBezTo>
                  <a:pt x="1792" y="220"/>
                  <a:pt x="1787" y="217"/>
                  <a:pt x="1783" y="217"/>
                </a:cubicBezTo>
                <a:cubicBezTo>
                  <a:pt x="1780" y="217"/>
                  <a:pt x="1778" y="220"/>
                  <a:pt x="1775" y="220"/>
                </a:cubicBezTo>
                <a:cubicBezTo>
                  <a:pt x="1772" y="220"/>
                  <a:pt x="1766" y="216"/>
                  <a:pt x="1750" y="198"/>
                </a:cubicBezTo>
                <a:lnTo>
                  <a:pt x="1750" y="198"/>
                </a:lnTo>
                <a:cubicBezTo>
                  <a:pt x="1750" y="198"/>
                  <a:pt x="1750" y="198"/>
                  <a:pt x="1750" y="198"/>
                </a:cubicBezTo>
                <a:cubicBezTo>
                  <a:pt x="1749" y="198"/>
                  <a:pt x="1712" y="165"/>
                  <a:pt x="1698" y="146"/>
                </a:cubicBezTo>
                <a:cubicBezTo>
                  <a:pt x="1675" y="134"/>
                  <a:pt x="1653" y="123"/>
                  <a:pt x="1619" y="106"/>
                </a:cubicBezTo>
                <a:cubicBezTo>
                  <a:pt x="1614" y="95"/>
                  <a:pt x="1636" y="90"/>
                  <a:pt x="1630" y="84"/>
                </a:cubicBezTo>
                <a:cubicBezTo>
                  <a:pt x="1606" y="84"/>
                  <a:pt x="1541" y="49"/>
                  <a:pt x="1503" y="49"/>
                </a:cubicBezTo>
                <a:cubicBezTo>
                  <a:pt x="1498" y="49"/>
                  <a:pt x="1494" y="49"/>
                  <a:pt x="1490" y="50"/>
                </a:cubicBezTo>
                <a:cubicBezTo>
                  <a:pt x="1496" y="45"/>
                  <a:pt x="1502" y="39"/>
                  <a:pt x="1502" y="34"/>
                </a:cubicBezTo>
                <a:lnTo>
                  <a:pt x="1502" y="34"/>
                </a:lnTo>
                <a:cubicBezTo>
                  <a:pt x="1490" y="39"/>
                  <a:pt x="1485" y="39"/>
                  <a:pt x="1474" y="39"/>
                </a:cubicBezTo>
                <a:cubicBezTo>
                  <a:pt x="1457" y="34"/>
                  <a:pt x="1451" y="28"/>
                  <a:pt x="1457" y="22"/>
                </a:cubicBezTo>
                <a:cubicBezTo>
                  <a:pt x="1446" y="20"/>
                  <a:pt x="1439" y="19"/>
                  <a:pt x="1434" y="19"/>
                </a:cubicBezTo>
                <a:cubicBezTo>
                  <a:pt x="1419" y="19"/>
                  <a:pt x="1438" y="32"/>
                  <a:pt x="1428" y="32"/>
                </a:cubicBezTo>
                <a:cubicBezTo>
                  <a:pt x="1424" y="32"/>
                  <a:pt x="1415" y="29"/>
                  <a:pt x="1395" y="22"/>
                </a:cubicBezTo>
                <a:lnTo>
                  <a:pt x="1412" y="22"/>
                </a:lnTo>
                <a:cubicBezTo>
                  <a:pt x="1381" y="16"/>
                  <a:pt x="1350" y="14"/>
                  <a:pt x="1320" y="14"/>
                </a:cubicBezTo>
                <a:cubicBezTo>
                  <a:pt x="1272" y="14"/>
                  <a:pt x="1224" y="19"/>
                  <a:pt x="1177" y="22"/>
                </a:cubicBezTo>
                <a:cubicBezTo>
                  <a:pt x="1154" y="6"/>
                  <a:pt x="1244" y="11"/>
                  <a:pt x="1216" y="0"/>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97" name="Google Shape;197;p19"/>
          <p:cNvGrpSpPr/>
          <p:nvPr/>
        </p:nvGrpSpPr>
        <p:grpSpPr>
          <a:xfrm>
            <a:off x="10360615" y="1093859"/>
            <a:ext cx="1216353" cy="257681"/>
            <a:chOff x="8098475" y="1445263"/>
            <a:chExt cx="210175" cy="44525"/>
          </a:xfrm>
        </p:grpSpPr>
        <p:sp>
          <p:nvSpPr>
            <p:cNvPr id="198" name="Google Shape;198;p19"/>
            <p:cNvSpPr/>
            <p:nvPr/>
          </p:nvSpPr>
          <p:spPr>
            <a:xfrm>
              <a:off x="8098475" y="1445263"/>
              <a:ext cx="210175" cy="44525"/>
            </a:xfrm>
            <a:custGeom>
              <a:rect b="b" l="l" r="r" t="t"/>
              <a:pathLst>
                <a:path extrusionOk="0" h="1781" w="8407">
                  <a:moveTo>
                    <a:pt x="381" y="109"/>
                  </a:moveTo>
                  <a:lnTo>
                    <a:pt x="381" y="109"/>
                  </a:lnTo>
                  <a:cubicBezTo>
                    <a:pt x="379" y="110"/>
                    <a:pt x="377" y="111"/>
                    <a:pt x="375" y="111"/>
                  </a:cubicBezTo>
                  <a:lnTo>
                    <a:pt x="381" y="111"/>
                  </a:lnTo>
                  <a:cubicBezTo>
                    <a:pt x="382" y="111"/>
                    <a:pt x="382" y="110"/>
                    <a:pt x="381" y="109"/>
                  </a:cubicBezTo>
                  <a:close/>
                  <a:moveTo>
                    <a:pt x="1036" y="145"/>
                  </a:moveTo>
                  <a:cubicBezTo>
                    <a:pt x="1042" y="151"/>
                    <a:pt x="1047" y="156"/>
                    <a:pt x="1053" y="162"/>
                  </a:cubicBezTo>
                  <a:cubicBezTo>
                    <a:pt x="1053" y="162"/>
                    <a:pt x="1057" y="169"/>
                    <a:pt x="1052" y="169"/>
                  </a:cubicBezTo>
                  <a:cubicBezTo>
                    <a:pt x="1051" y="169"/>
                    <a:pt x="1050" y="169"/>
                    <a:pt x="1047" y="167"/>
                  </a:cubicBezTo>
                  <a:cubicBezTo>
                    <a:pt x="1047" y="162"/>
                    <a:pt x="1047" y="162"/>
                    <a:pt x="1042" y="156"/>
                  </a:cubicBezTo>
                  <a:lnTo>
                    <a:pt x="1042" y="156"/>
                  </a:lnTo>
                  <a:cubicBezTo>
                    <a:pt x="1038" y="153"/>
                    <a:pt x="1040" y="155"/>
                    <a:pt x="1036" y="151"/>
                  </a:cubicBezTo>
                  <a:lnTo>
                    <a:pt x="1036" y="151"/>
                  </a:lnTo>
                  <a:cubicBezTo>
                    <a:pt x="1036" y="155"/>
                    <a:pt x="1043" y="163"/>
                    <a:pt x="1043" y="163"/>
                  </a:cubicBezTo>
                  <a:cubicBezTo>
                    <a:pt x="1043" y="163"/>
                    <a:pt x="1043" y="163"/>
                    <a:pt x="1042" y="162"/>
                  </a:cubicBezTo>
                  <a:cubicBezTo>
                    <a:pt x="1031" y="151"/>
                    <a:pt x="1042" y="156"/>
                    <a:pt x="1031" y="151"/>
                  </a:cubicBezTo>
                  <a:lnTo>
                    <a:pt x="1036" y="151"/>
                  </a:lnTo>
                  <a:cubicBezTo>
                    <a:pt x="1031" y="145"/>
                    <a:pt x="1031" y="145"/>
                    <a:pt x="1025" y="145"/>
                  </a:cubicBezTo>
                  <a:close/>
                  <a:moveTo>
                    <a:pt x="975" y="179"/>
                  </a:moveTo>
                  <a:lnTo>
                    <a:pt x="986" y="184"/>
                  </a:lnTo>
                  <a:cubicBezTo>
                    <a:pt x="986" y="186"/>
                    <a:pt x="985" y="187"/>
                    <a:pt x="984" y="187"/>
                  </a:cubicBezTo>
                  <a:cubicBezTo>
                    <a:pt x="982" y="187"/>
                    <a:pt x="979" y="183"/>
                    <a:pt x="975" y="179"/>
                  </a:cubicBezTo>
                  <a:close/>
                  <a:moveTo>
                    <a:pt x="1008" y="184"/>
                  </a:moveTo>
                  <a:cubicBezTo>
                    <a:pt x="1008" y="186"/>
                    <a:pt x="1009" y="189"/>
                    <a:pt x="1010" y="190"/>
                  </a:cubicBezTo>
                  <a:lnTo>
                    <a:pt x="1010" y="190"/>
                  </a:lnTo>
                  <a:cubicBezTo>
                    <a:pt x="1008" y="190"/>
                    <a:pt x="1005" y="190"/>
                    <a:pt x="1003" y="190"/>
                  </a:cubicBezTo>
                  <a:cubicBezTo>
                    <a:pt x="1008" y="190"/>
                    <a:pt x="1008" y="184"/>
                    <a:pt x="1008" y="184"/>
                  </a:cubicBezTo>
                  <a:close/>
                  <a:moveTo>
                    <a:pt x="1075" y="212"/>
                  </a:moveTo>
                  <a:cubicBezTo>
                    <a:pt x="1075" y="212"/>
                    <a:pt x="1075" y="212"/>
                    <a:pt x="1075" y="212"/>
                  </a:cubicBezTo>
                  <a:cubicBezTo>
                    <a:pt x="1078" y="214"/>
                    <a:pt x="1078" y="216"/>
                    <a:pt x="1078" y="217"/>
                  </a:cubicBezTo>
                  <a:lnTo>
                    <a:pt x="1078" y="217"/>
                  </a:lnTo>
                  <a:cubicBezTo>
                    <a:pt x="1077" y="215"/>
                    <a:pt x="1076" y="214"/>
                    <a:pt x="1075" y="212"/>
                  </a:cubicBezTo>
                  <a:close/>
                  <a:moveTo>
                    <a:pt x="1064" y="229"/>
                  </a:moveTo>
                  <a:cubicBezTo>
                    <a:pt x="1064" y="229"/>
                    <a:pt x="1065" y="229"/>
                    <a:pt x="1065" y="229"/>
                  </a:cubicBezTo>
                  <a:lnTo>
                    <a:pt x="1065" y="229"/>
                  </a:lnTo>
                  <a:cubicBezTo>
                    <a:pt x="1066" y="229"/>
                    <a:pt x="1067" y="229"/>
                    <a:pt x="1070" y="229"/>
                  </a:cubicBezTo>
                  <a:close/>
                  <a:moveTo>
                    <a:pt x="1428" y="218"/>
                  </a:moveTo>
                  <a:lnTo>
                    <a:pt x="1428" y="218"/>
                  </a:lnTo>
                  <a:cubicBezTo>
                    <a:pt x="1434" y="223"/>
                    <a:pt x="1439" y="229"/>
                    <a:pt x="1445" y="229"/>
                  </a:cubicBezTo>
                  <a:cubicBezTo>
                    <a:pt x="1445" y="233"/>
                    <a:pt x="1448" y="237"/>
                    <a:pt x="1447" y="237"/>
                  </a:cubicBezTo>
                  <a:cubicBezTo>
                    <a:pt x="1447" y="237"/>
                    <a:pt x="1447" y="236"/>
                    <a:pt x="1445" y="235"/>
                  </a:cubicBezTo>
                  <a:cubicBezTo>
                    <a:pt x="1445" y="235"/>
                    <a:pt x="1439" y="229"/>
                    <a:pt x="1439" y="229"/>
                  </a:cubicBezTo>
                  <a:lnTo>
                    <a:pt x="1439" y="235"/>
                  </a:lnTo>
                  <a:cubicBezTo>
                    <a:pt x="1428" y="223"/>
                    <a:pt x="1439" y="229"/>
                    <a:pt x="1428" y="218"/>
                  </a:cubicBezTo>
                  <a:close/>
                  <a:moveTo>
                    <a:pt x="935" y="235"/>
                  </a:moveTo>
                  <a:lnTo>
                    <a:pt x="944" y="237"/>
                  </a:lnTo>
                  <a:cubicBezTo>
                    <a:pt x="942" y="236"/>
                    <a:pt x="941" y="235"/>
                    <a:pt x="941" y="235"/>
                  </a:cubicBezTo>
                  <a:close/>
                  <a:moveTo>
                    <a:pt x="1075" y="240"/>
                  </a:moveTo>
                  <a:cubicBezTo>
                    <a:pt x="1078" y="243"/>
                    <a:pt x="1080" y="244"/>
                    <a:pt x="1080" y="244"/>
                  </a:cubicBezTo>
                  <a:cubicBezTo>
                    <a:pt x="1081" y="244"/>
                    <a:pt x="1081" y="243"/>
                    <a:pt x="1081" y="240"/>
                  </a:cubicBezTo>
                  <a:lnTo>
                    <a:pt x="1081" y="240"/>
                  </a:lnTo>
                  <a:cubicBezTo>
                    <a:pt x="1081" y="242"/>
                    <a:pt x="1080" y="243"/>
                    <a:pt x="1080" y="243"/>
                  </a:cubicBezTo>
                  <a:cubicBezTo>
                    <a:pt x="1078" y="243"/>
                    <a:pt x="1075" y="240"/>
                    <a:pt x="1075" y="240"/>
                  </a:cubicBezTo>
                  <a:close/>
                  <a:moveTo>
                    <a:pt x="1048" y="239"/>
                  </a:moveTo>
                  <a:cubicBezTo>
                    <a:pt x="1049" y="241"/>
                    <a:pt x="1051" y="244"/>
                    <a:pt x="1053" y="246"/>
                  </a:cubicBezTo>
                  <a:cubicBezTo>
                    <a:pt x="1051" y="243"/>
                    <a:pt x="1050" y="241"/>
                    <a:pt x="1048" y="239"/>
                  </a:cubicBezTo>
                  <a:close/>
                  <a:moveTo>
                    <a:pt x="1492" y="250"/>
                  </a:moveTo>
                  <a:cubicBezTo>
                    <a:pt x="1494" y="251"/>
                    <a:pt x="1495" y="251"/>
                    <a:pt x="1495" y="251"/>
                  </a:cubicBezTo>
                  <a:cubicBezTo>
                    <a:pt x="1494" y="251"/>
                    <a:pt x="1493" y="251"/>
                    <a:pt x="1492" y="250"/>
                  </a:cubicBezTo>
                  <a:close/>
                  <a:moveTo>
                    <a:pt x="1065" y="229"/>
                  </a:moveTo>
                  <a:cubicBezTo>
                    <a:pt x="1064" y="230"/>
                    <a:pt x="1064" y="231"/>
                    <a:pt x="1064" y="235"/>
                  </a:cubicBezTo>
                  <a:cubicBezTo>
                    <a:pt x="1059" y="240"/>
                    <a:pt x="1059" y="240"/>
                    <a:pt x="1059" y="240"/>
                  </a:cubicBezTo>
                  <a:cubicBezTo>
                    <a:pt x="1064" y="246"/>
                    <a:pt x="1070" y="246"/>
                    <a:pt x="1081" y="257"/>
                  </a:cubicBezTo>
                  <a:cubicBezTo>
                    <a:pt x="1076" y="252"/>
                    <a:pt x="1067" y="239"/>
                    <a:pt x="1068" y="239"/>
                  </a:cubicBezTo>
                  <a:lnTo>
                    <a:pt x="1068" y="239"/>
                  </a:lnTo>
                  <a:cubicBezTo>
                    <a:pt x="1069" y="239"/>
                    <a:pt x="1069" y="239"/>
                    <a:pt x="1070" y="240"/>
                  </a:cubicBezTo>
                  <a:lnTo>
                    <a:pt x="1081" y="240"/>
                  </a:lnTo>
                  <a:cubicBezTo>
                    <a:pt x="1076" y="235"/>
                    <a:pt x="1075" y="235"/>
                    <a:pt x="1065" y="229"/>
                  </a:cubicBezTo>
                  <a:close/>
                  <a:moveTo>
                    <a:pt x="902" y="263"/>
                  </a:moveTo>
                  <a:cubicBezTo>
                    <a:pt x="902" y="263"/>
                    <a:pt x="902" y="263"/>
                    <a:pt x="902" y="263"/>
                  </a:cubicBezTo>
                  <a:lnTo>
                    <a:pt x="902" y="263"/>
                  </a:lnTo>
                  <a:close/>
                  <a:moveTo>
                    <a:pt x="1384" y="256"/>
                  </a:moveTo>
                  <a:cubicBezTo>
                    <a:pt x="1380" y="256"/>
                    <a:pt x="1386" y="262"/>
                    <a:pt x="1389" y="266"/>
                  </a:cubicBezTo>
                  <a:lnTo>
                    <a:pt x="1389" y="266"/>
                  </a:lnTo>
                  <a:cubicBezTo>
                    <a:pt x="1389" y="261"/>
                    <a:pt x="1389" y="257"/>
                    <a:pt x="1389" y="257"/>
                  </a:cubicBezTo>
                  <a:cubicBezTo>
                    <a:pt x="1387" y="256"/>
                    <a:pt x="1385" y="256"/>
                    <a:pt x="1384" y="256"/>
                  </a:cubicBezTo>
                  <a:close/>
                  <a:moveTo>
                    <a:pt x="931" y="272"/>
                  </a:moveTo>
                  <a:cubicBezTo>
                    <a:pt x="932" y="273"/>
                    <a:pt x="934" y="274"/>
                    <a:pt x="935" y="274"/>
                  </a:cubicBezTo>
                  <a:lnTo>
                    <a:pt x="931" y="272"/>
                  </a:lnTo>
                  <a:close/>
                  <a:moveTo>
                    <a:pt x="4144" y="291"/>
                  </a:moveTo>
                  <a:lnTo>
                    <a:pt x="4144" y="291"/>
                  </a:lnTo>
                  <a:cubicBezTo>
                    <a:pt x="4144" y="291"/>
                    <a:pt x="4142" y="291"/>
                    <a:pt x="4142" y="292"/>
                  </a:cubicBezTo>
                  <a:lnTo>
                    <a:pt x="4142" y="292"/>
                  </a:lnTo>
                  <a:cubicBezTo>
                    <a:pt x="4144" y="292"/>
                    <a:pt x="4144" y="291"/>
                    <a:pt x="4144" y="291"/>
                  </a:cubicBezTo>
                  <a:close/>
                  <a:moveTo>
                    <a:pt x="1031" y="293"/>
                  </a:moveTo>
                  <a:cubicBezTo>
                    <a:pt x="1032" y="295"/>
                    <a:pt x="1033" y="296"/>
                    <a:pt x="1036" y="296"/>
                  </a:cubicBezTo>
                  <a:lnTo>
                    <a:pt x="1031" y="293"/>
                  </a:lnTo>
                  <a:close/>
                  <a:moveTo>
                    <a:pt x="1378" y="302"/>
                  </a:moveTo>
                  <a:lnTo>
                    <a:pt x="1378" y="302"/>
                  </a:lnTo>
                  <a:cubicBezTo>
                    <a:pt x="1381" y="302"/>
                    <a:pt x="1385" y="304"/>
                    <a:pt x="1387" y="306"/>
                  </a:cubicBezTo>
                  <a:lnTo>
                    <a:pt x="1387" y="306"/>
                  </a:lnTo>
                  <a:cubicBezTo>
                    <a:pt x="1385" y="305"/>
                    <a:pt x="1384" y="305"/>
                    <a:pt x="1383" y="305"/>
                  </a:cubicBezTo>
                  <a:cubicBezTo>
                    <a:pt x="1382" y="305"/>
                    <a:pt x="1381" y="305"/>
                    <a:pt x="1378" y="302"/>
                  </a:cubicBezTo>
                  <a:close/>
                  <a:moveTo>
                    <a:pt x="1339" y="319"/>
                  </a:moveTo>
                  <a:cubicBezTo>
                    <a:pt x="1335" y="319"/>
                    <a:pt x="1342" y="321"/>
                    <a:pt x="1349" y="323"/>
                  </a:cubicBezTo>
                  <a:lnTo>
                    <a:pt x="1349" y="323"/>
                  </a:lnTo>
                  <a:cubicBezTo>
                    <a:pt x="1347" y="321"/>
                    <a:pt x="1343" y="319"/>
                    <a:pt x="1339" y="319"/>
                  </a:cubicBezTo>
                  <a:close/>
                  <a:moveTo>
                    <a:pt x="1467" y="330"/>
                  </a:moveTo>
                  <a:cubicBezTo>
                    <a:pt x="1467" y="333"/>
                    <a:pt x="1466" y="334"/>
                    <a:pt x="1465" y="334"/>
                  </a:cubicBezTo>
                  <a:cubicBezTo>
                    <a:pt x="1463" y="334"/>
                    <a:pt x="1462" y="333"/>
                    <a:pt x="1462" y="330"/>
                  </a:cubicBezTo>
                  <a:close/>
                  <a:moveTo>
                    <a:pt x="1429" y="350"/>
                  </a:moveTo>
                  <a:cubicBezTo>
                    <a:pt x="1431" y="351"/>
                    <a:pt x="1432" y="352"/>
                    <a:pt x="1434" y="352"/>
                  </a:cubicBezTo>
                  <a:cubicBezTo>
                    <a:pt x="1432" y="351"/>
                    <a:pt x="1431" y="351"/>
                    <a:pt x="1429" y="350"/>
                  </a:cubicBezTo>
                  <a:close/>
                  <a:moveTo>
                    <a:pt x="3584" y="351"/>
                  </a:moveTo>
                  <a:cubicBezTo>
                    <a:pt x="3582" y="352"/>
                    <a:pt x="3580" y="352"/>
                    <a:pt x="3579" y="352"/>
                  </a:cubicBezTo>
                  <a:cubicBezTo>
                    <a:pt x="3580" y="352"/>
                    <a:pt x="3582" y="352"/>
                    <a:pt x="3584" y="351"/>
                  </a:cubicBezTo>
                  <a:close/>
                  <a:moveTo>
                    <a:pt x="1344" y="364"/>
                  </a:moveTo>
                  <a:lnTo>
                    <a:pt x="1344" y="364"/>
                  </a:lnTo>
                  <a:cubicBezTo>
                    <a:pt x="1347" y="367"/>
                    <a:pt x="1348" y="369"/>
                    <a:pt x="1344" y="369"/>
                  </a:cubicBezTo>
                  <a:lnTo>
                    <a:pt x="1344" y="364"/>
                  </a:lnTo>
                  <a:close/>
                  <a:moveTo>
                    <a:pt x="6093" y="386"/>
                  </a:moveTo>
                  <a:cubicBezTo>
                    <a:pt x="6091" y="386"/>
                    <a:pt x="6089" y="386"/>
                    <a:pt x="6087" y="386"/>
                  </a:cubicBezTo>
                  <a:lnTo>
                    <a:pt x="6087" y="386"/>
                  </a:lnTo>
                  <a:cubicBezTo>
                    <a:pt x="6089" y="386"/>
                    <a:pt x="6091" y="386"/>
                    <a:pt x="6093" y="386"/>
                  </a:cubicBezTo>
                  <a:close/>
                  <a:moveTo>
                    <a:pt x="947" y="380"/>
                  </a:moveTo>
                  <a:cubicBezTo>
                    <a:pt x="952" y="380"/>
                    <a:pt x="963" y="391"/>
                    <a:pt x="975" y="391"/>
                  </a:cubicBezTo>
                  <a:cubicBezTo>
                    <a:pt x="963" y="386"/>
                    <a:pt x="958" y="380"/>
                    <a:pt x="947" y="380"/>
                  </a:cubicBezTo>
                  <a:close/>
                  <a:moveTo>
                    <a:pt x="975" y="386"/>
                  </a:moveTo>
                  <a:cubicBezTo>
                    <a:pt x="980" y="386"/>
                    <a:pt x="986" y="391"/>
                    <a:pt x="991" y="397"/>
                  </a:cubicBezTo>
                  <a:cubicBezTo>
                    <a:pt x="986" y="391"/>
                    <a:pt x="980" y="386"/>
                    <a:pt x="986" y="386"/>
                  </a:cubicBezTo>
                  <a:close/>
                  <a:moveTo>
                    <a:pt x="941" y="414"/>
                  </a:moveTo>
                  <a:cubicBezTo>
                    <a:pt x="943" y="416"/>
                    <a:pt x="945" y="418"/>
                    <a:pt x="947" y="419"/>
                  </a:cubicBezTo>
                  <a:cubicBezTo>
                    <a:pt x="947" y="419"/>
                    <a:pt x="947" y="414"/>
                    <a:pt x="941" y="414"/>
                  </a:cubicBezTo>
                  <a:cubicBezTo>
                    <a:pt x="941" y="414"/>
                    <a:pt x="941" y="414"/>
                    <a:pt x="941" y="414"/>
                  </a:cubicBezTo>
                  <a:close/>
                  <a:moveTo>
                    <a:pt x="6676" y="419"/>
                  </a:moveTo>
                  <a:cubicBezTo>
                    <a:pt x="6676" y="419"/>
                    <a:pt x="6676" y="419"/>
                    <a:pt x="6676" y="419"/>
                  </a:cubicBezTo>
                  <a:cubicBezTo>
                    <a:pt x="6676" y="419"/>
                    <a:pt x="6676" y="419"/>
                    <a:pt x="6676" y="419"/>
                  </a:cubicBezTo>
                  <a:close/>
                  <a:moveTo>
                    <a:pt x="831" y="422"/>
                  </a:moveTo>
                  <a:cubicBezTo>
                    <a:pt x="833" y="423"/>
                    <a:pt x="835" y="425"/>
                    <a:pt x="830" y="425"/>
                  </a:cubicBezTo>
                  <a:lnTo>
                    <a:pt x="830" y="425"/>
                  </a:lnTo>
                  <a:cubicBezTo>
                    <a:pt x="830" y="424"/>
                    <a:pt x="831" y="423"/>
                    <a:pt x="831" y="422"/>
                  </a:cubicBezTo>
                  <a:close/>
                  <a:moveTo>
                    <a:pt x="5519" y="451"/>
                  </a:moveTo>
                  <a:cubicBezTo>
                    <a:pt x="5513" y="453"/>
                    <a:pt x="5502" y="453"/>
                    <a:pt x="5494" y="453"/>
                  </a:cubicBezTo>
                  <a:cubicBezTo>
                    <a:pt x="5509" y="453"/>
                    <a:pt x="5529" y="456"/>
                    <a:pt x="5539" y="456"/>
                  </a:cubicBezTo>
                  <a:cubicBezTo>
                    <a:pt x="5544" y="456"/>
                    <a:pt x="5546" y="455"/>
                    <a:pt x="5545" y="453"/>
                  </a:cubicBezTo>
                  <a:lnTo>
                    <a:pt x="5522" y="453"/>
                  </a:lnTo>
                  <a:cubicBezTo>
                    <a:pt x="5521" y="452"/>
                    <a:pt x="5520" y="452"/>
                    <a:pt x="5519" y="451"/>
                  </a:cubicBezTo>
                  <a:close/>
                  <a:moveTo>
                    <a:pt x="1288" y="453"/>
                  </a:moveTo>
                  <a:lnTo>
                    <a:pt x="1288" y="453"/>
                  </a:lnTo>
                  <a:cubicBezTo>
                    <a:pt x="1288" y="455"/>
                    <a:pt x="1289" y="457"/>
                    <a:pt x="1291" y="458"/>
                  </a:cubicBezTo>
                  <a:lnTo>
                    <a:pt x="1291" y="458"/>
                  </a:lnTo>
                  <a:cubicBezTo>
                    <a:pt x="1291" y="457"/>
                    <a:pt x="1291" y="455"/>
                    <a:pt x="1288" y="453"/>
                  </a:cubicBezTo>
                  <a:close/>
                  <a:moveTo>
                    <a:pt x="5824" y="469"/>
                  </a:moveTo>
                  <a:cubicBezTo>
                    <a:pt x="5823" y="469"/>
                    <a:pt x="5821" y="470"/>
                    <a:pt x="5819" y="470"/>
                  </a:cubicBezTo>
                  <a:cubicBezTo>
                    <a:pt x="5820" y="470"/>
                    <a:pt x="5822" y="470"/>
                    <a:pt x="5824" y="469"/>
                  </a:cubicBezTo>
                  <a:close/>
                  <a:moveTo>
                    <a:pt x="908" y="471"/>
                  </a:moveTo>
                  <a:lnTo>
                    <a:pt x="913" y="475"/>
                  </a:lnTo>
                  <a:cubicBezTo>
                    <a:pt x="910" y="473"/>
                    <a:pt x="909" y="472"/>
                    <a:pt x="907" y="471"/>
                  </a:cubicBezTo>
                  <a:lnTo>
                    <a:pt x="907" y="471"/>
                  </a:lnTo>
                  <a:cubicBezTo>
                    <a:pt x="908" y="471"/>
                    <a:pt x="908" y="471"/>
                    <a:pt x="908" y="471"/>
                  </a:cubicBezTo>
                  <a:close/>
                  <a:moveTo>
                    <a:pt x="818" y="470"/>
                  </a:moveTo>
                  <a:lnTo>
                    <a:pt x="818" y="470"/>
                  </a:lnTo>
                  <a:cubicBezTo>
                    <a:pt x="820" y="474"/>
                    <a:pt x="823" y="477"/>
                    <a:pt x="826" y="480"/>
                  </a:cubicBezTo>
                  <a:lnTo>
                    <a:pt x="826" y="480"/>
                  </a:lnTo>
                  <a:cubicBezTo>
                    <a:pt x="826" y="476"/>
                    <a:pt x="828" y="473"/>
                    <a:pt x="818" y="470"/>
                  </a:cubicBezTo>
                  <a:close/>
                  <a:moveTo>
                    <a:pt x="826" y="480"/>
                  </a:moveTo>
                  <a:cubicBezTo>
                    <a:pt x="826" y="482"/>
                    <a:pt x="828" y="484"/>
                    <a:pt x="834" y="486"/>
                  </a:cubicBezTo>
                  <a:lnTo>
                    <a:pt x="834" y="486"/>
                  </a:lnTo>
                  <a:cubicBezTo>
                    <a:pt x="832" y="484"/>
                    <a:pt x="829" y="482"/>
                    <a:pt x="826" y="480"/>
                  </a:cubicBezTo>
                  <a:close/>
                  <a:moveTo>
                    <a:pt x="6441" y="492"/>
                  </a:moveTo>
                  <a:cubicBezTo>
                    <a:pt x="6441" y="498"/>
                    <a:pt x="6441" y="503"/>
                    <a:pt x="6441" y="503"/>
                  </a:cubicBezTo>
                  <a:cubicBezTo>
                    <a:pt x="6435" y="503"/>
                    <a:pt x="6435" y="498"/>
                    <a:pt x="6435" y="492"/>
                  </a:cubicBezTo>
                  <a:close/>
                  <a:moveTo>
                    <a:pt x="1277" y="503"/>
                  </a:moveTo>
                  <a:lnTo>
                    <a:pt x="1277" y="503"/>
                  </a:lnTo>
                  <a:cubicBezTo>
                    <a:pt x="1277" y="503"/>
                    <a:pt x="1277" y="503"/>
                    <a:pt x="1277" y="503"/>
                  </a:cubicBezTo>
                  <a:close/>
                  <a:moveTo>
                    <a:pt x="1266" y="503"/>
                  </a:moveTo>
                  <a:lnTo>
                    <a:pt x="1266" y="503"/>
                  </a:lnTo>
                  <a:cubicBezTo>
                    <a:pt x="1267" y="504"/>
                    <a:pt x="1268" y="505"/>
                    <a:pt x="1268" y="506"/>
                  </a:cubicBezTo>
                  <a:lnTo>
                    <a:pt x="1268" y="506"/>
                  </a:lnTo>
                  <a:cubicBezTo>
                    <a:pt x="1268" y="505"/>
                    <a:pt x="1268" y="504"/>
                    <a:pt x="1266" y="503"/>
                  </a:cubicBezTo>
                  <a:close/>
                  <a:moveTo>
                    <a:pt x="1501" y="503"/>
                  </a:moveTo>
                  <a:cubicBezTo>
                    <a:pt x="1499" y="503"/>
                    <a:pt x="1498" y="504"/>
                    <a:pt x="1499" y="506"/>
                  </a:cubicBezTo>
                  <a:lnTo>
                    <a:pt x="1499" y="506"/>
                  </a:lnTo>
                  <a:cubicBezTo>
                    <a:pt x="1500" y="506"/>
                    <a:pt x="1500" y="505"/>
                    <a:pt x="1501" y="503"/>
                  </a:cubicBezTo>
                  <a:close/>
                  <a:moveTo>
                    <a:pt x="1283" y="503"/>
                  </a:moveTo>
                  <a:cubicBezTo>
                    <a:pt x="1285" y="506"/>
                    <a:pt x="1286" y="506"/>
                    <a:pt x="1288" y="506"/>
                  </a:cubicBezTo>
                  <a:lnTo>
                    <a:pt x="1288" y="506"/>
                  </a:lnTo>
                  <a:lnTo>
                    <a:pt x="1283" y="503"/>
                  </a:lnTo>
                  <a:close/>
                  <a:moveTo>
                    <a:pt x="1395" y="503"/>
                  </a:moveTo>
                  <a:lnTo>
                    <a:pt x="1395" y="503"/>
                  </a:lnTo>
                  <a:cubicBezTo>
                    <a:pt x="1389" y="503"/>
                    <a:pt x="1389" y="509"/>
                    <a:pt x="1389" y="509"/>
                  </a:cubicBezTo>
                  <a:cubicBezTo>
                    <a:pt x="1389" y="509"/>
                    <a:pt x="1395" y="503"/>
                    <a:pt x="1395" y="503"/>
                  </a:cubicBezTo>
                  <a:close/>
                  <a:moveTo>
                    <a:pt x="818" y="509"/>
                  </a:moveTo>
                  <a:lnTo>
                    <a:pt x="818" y="509"/>
                  </a:lnTo>
                  <a:cubicBezTo>
                    <a:pt x="818" y="509"/>
                    <a:pt x="818" y="509"/>
                    <a:pt x="818" y="509"/>
                  </a:cubicBezTo>
                  <a:lnTo>
                    <a:pt x="818" y="509"/>
                  </a:lnTo>
                  <a:cubicBezTo>
                    <a:pt x="820" y="510"/>
                    <a:pt x="822" y="511"/>
                    <a:pt x="824" y="511"/>
                  </a:cubicBezTo>
                  <a:lnTo>
                    <a:pt x="824" y="511"/>
                  </a:lnTo>
                  <a:cubicBezTo>
                    <a:pt x="821" y="509"/>
                    <a:pt x="818" y="509"/>
                    <a:pt x="818" y="509"/>
                  </a:cubicBezTo>
                  <a:close/>
                  <a:moveTo>
                    <a:pt x="818" y="509"/>
                  </a:moveTo>
                  <a:lnTo>
                    <a:pt x="818" y="509"/>
                  </a:lnTo>
                  <a:cubicBezTo>
                    <a:pt x="821" y="513"/>
                    <a:pt x="825" y="514"/>
                    <a:pt x="827" y="514"/>
                  </a:cubicBezTo>
                  <a:lnTo>
                    <a:pt x="827" y="514"/>
                  </a:lnTo>
                  <a:cubicBezTo>
                    <a:pt x="824" y="513"/>
                    <a:pt x="820" y="512"/>
                    <a:pt x="818" y="509"/>
                  </a:cubicBezTo>
                  <a:close/>
                  <a:moveTo>
                    <a:pt x="898" y="518"/>
                  </a:moveTo>
                  <a:cubicBezTo>
                    <a:pt x="897" y="518"/>
                    <a:pt x="896" y="518"/>
                    <a:pt x="899" y="519"/>
                  </a:cubicBezTo>
                  <a:lnTo>
                    <a:pt x="899" y="519"/>
                  </a:lnTo>
                  <a:cubicBezTo>
                    <a:pt x="899" y="519"/>
                    <a:pt x="899" y="518"/>
                    <a:pt x="898" y="518"/>
                  </a:cubicBezTo>
                  <a:close/>
                  <a:moveTo>
                    <a:pt x="818" y="515"/>
                  </a:moveTo>
                  <a:cubicBezTo>
                    <a:pt x="822" y="517"/>
                    <a:pt x="826" y="518"/>
                    <a:pt x="829" y="520"/>
                  </a:cubicBezTo>
                  <a:lnTo>
                    <a:pt x="829" y="520"/>
                  </a:lnTo>
                  <a:cubicBezTo>
                    <a:pt x="828" y="515"/>
                    <a:pt x="823" y="515"/>
                    <a:pt x="818" y="515"/>
                  </a:cubicBezTo>
                  <a:close/>
                  <a:moveTo>
                    <a:pt x="1977" y="520"/>
                  </a:moveTo>
                  <a:cubicBezTo>
                    <a:pt x="1977" y="520"/>
                    <a:pt x="1977" y="520"/>
                    <a:pt x="1977" y="520"/>
                  </a:cubicBezTo>
                  <a:cubicBezTo>
                    <a:pt x="1977" y="520"/>
                    <a:pt x="1977" y="520"/>
                    <a:pt x="1977" y="520"/>
                  </a:cubicBezTo>
                  <a:close/>
                  <a:moveTo>
                    <a:pt x="1983" y="520"/>
                  </a:moveTo>
                  <a:cubicBezTo>
                    <a:pt x="1983" y="521"/>
                    <a:pt x="1982" y="522"/>
                    <a:pt x="1982" y="523"/>
                  </a:cubicBezTo>
                  <a:lnTo>
                    <a:pt x="1982" y="523"/>
                  </a:lnTo>
                  <a:cubicBezTo>
                    <a:pt x="1983" y="522"/>
                    <a:pt x="1983" y="521"/>
                    <a:pt x="1983" y="520"/>
                  </a:cubicBezTo>
                  <a:close/>
                  <a:moveTo>
                    <a:pt x="2055" y="526"/>
                  </a:moveTo>
                  <a:cubicBezTo>
                    <a:pt x="2054" y="526"/>
                    <a:pt x="2053" y="526"/>
                    <a:pt x="2052" y="527"/>
                  </a:cubicBezTo>
                  <a:lnTo>
                    <a:pt x="2052" y="527"/>
                  </a:lnTo>
                  <a:cubicBezTo>
                    <a:pt x="2053" y="526"/>
                    <a:pt x="2054" y="526"/>
                    <a:pt x="2055" y="526"/>
                  </a:cubicBezTo>
                  <a:close/>
                  <a:moveTo>
                    <a:pt x="2251" y="526"/>
                  </a:moveTo>
                  <a:cubicBezTo>
                    <a:pt x="2252" y="527"/>
                    <a:pt x="2252" y="527"/>
                    <a:pt x="2252" y="528"/>
                  </a:cubicBezTo>
                  <a:lnTo>
                    <a:pt x="2252" y="528"/>
                  </a:lnTo>
                  <a:cubicBezTo>
                    <a:pt x="2254" y="528"/>
                    <a:pt x="2256" y="527"/>
                    <a:pt x="2257" y="526"/>
                  </a:cubicBezTo>
                  <a:close/>
                  <a:moveTo>
                    <a:pt x="2002" y="524"/>
                  </a:moveTo>
                  <a:cubicBezTo>
                    <a:pt x="2001" y="524"/>
                    <a:pt x="1999" y="526"/>
                    <a:pt x="1999" y="531"/>
                  </a:cubicBezTo>
                  <a:lnTo>
                    <a:pt x="2005" y="526"/>
                  </a:lnTo>
                  <a:lnTo>
                    <a:pt x="2005" y="526"/>
                  </a:lnTo>
                  <a:cubicBezTo>
                    <a:pt x="2005" y="526"/>
                    <a:pt x="2005" y="526"/>
                    <a:pt x="2005" y="526"/>
                  </a:cubicBezTo>
                  <a:cubicBezTo>
                    <a:pt x="2005" y="526"/>
                    <a:pt x="2004" y="524"/>
                    <a:pt x="2002" y="524"/>
                  </a:cubicBezTo>
                  <a:close/>
                  <a:moveTo>
                    <a:pt x="1982" y="523"/>
                  </a:moveTo>
                  <a:lnTo>
                    <a:pt x="1982" y="523"/>
                  </a:lnTo>
                  <a:cubicBezTo>
                    <a:pt x="1981" y="526"/>
                    <a:pt x="1978" y="527"/>
                    <a:pt x="1982" y="535"/>
                  </a:cubicBezTo>
                  <a:lnTo>
                    <a:pt x="1982" y="535"/>
                  </a:lnTo>
                  <a:cubicBezTo>
                    <a:pt x="1981" y="532"/>
                    <a:pt x="1982" y="528"/>
                    <a:pt x="1982" y="523"/>
                  </a:cubicBezTo>
                  <a:close/>
                  <a:moveTo>
                    <a:pt x="915" y="546"/>
                  </a:moveTo>
                  <a:cubicBezTo>
                    <a:pt x="916" y="546"/>
                    <a:pt x="916" y="547"/>
                    <a:pt x="919" y="548"/>
                  </a:cubicBezTo>
                  <a:cubicBezTo>
                    <a:pt x="918" y="547"/>
                    <a:pt x="916" y="546"/>
                    <a:pt x="915" y="546"/>
                  </a:cubicBezTo>
                  <a:close/>
                  <a:moveTo>
                    <a:pt x="2610" y="554"/>
                  </a:moveTo>
                  <a:lnTo>
                    <a:pt x="2610" y="554"/>
                  </a:lnTo>
                  <a:lnTo>
                    <a:pt x="2610" y="554"/>
                  </a:lnTo>
                  <a:close/>
                  <a:moveTo>
                    <a:pt x="1479" y="549"/>
                  </a:moveTo>
                  <a:cubicBezTo>
                    <a:pt x="1478" y="552"/>
                    <a:pt x="1484" y="551"/>
                    <a:pt x="1484" y="559"/>
                  </a:cubicBezTo>
                  <a:cubicBezTo>
                    <a:pt x="1484" y="552"/>
                    <a:pt x="1482" y="549"/>
                    <a:pt x="1479" y="549"/>
                  </a:cubicBezTo>
                  <a:close/>
                  <a:moveTo>
                    <a:pt x="2823" y="559"/>
                  </a:moveTo>
                  <a:lnTo>
                    <a:pt x="2823" y="559"/>
                  </a:lnTo>
                  <a:cubicBezTo>
                    <a:pt x="2822" y="560"/>
                    <a:pt x="2821" y="561"/>
                    <a:pt x="2820" y="562"/>
                  </a:cubicBezTo>
                  <a:lnTo>
                    <a:pt x="2820" y="562"/>
                  </a:lnTo>
                  <a:cubicBezTo>
                    <a:pt x="2821" y="562"/>
                    <a:pt x="2822" y="561"/>
                    <a:pt x="2823" y="559"/>
                  </a:cubicBezTo>
                  <a:close/>
                  <a:moveTo>
                    <a:pt x="1624" y="559"/>
                  </a:moveTo>
                  <a:lnTo>
                    <a:pt x="1624" y="559"/>
                  </a:lnTo>
                  <a:cubicBezTo>
                    <a:pt x="1622" y="559"/>
                    <a:pt x="1622" y="562"/>
                    <a:pt x="1621" y="565"/>
                  </a:cubicBezTo>
                  <a:lnTo>
                    <a:pt x="1621" y="565"/>
                  </a:lnTo>
                  <a:lnTo>
                    <a:pt x="1624" y="559"/>
                  </a:lnTo>
                  <a:close/>
                  <a:moveTo>
                    <a:pt x="1621" y="565"/>
                  </a:moveTo>
                  <a:lnTo>
                    <a:pt x="1619" y="571"/>
                  </a:lnTo>
                  <a:cubicBezTo>
                    <a:pt x="1619" y="571"/>
                    <a:pt x="1620" y="572"/>
                    <a:pt x="1620" y="572"/>
                  </a:cubicBezTo>
                  <a:cubicBezTo>
                    <a:pt x="1622" y="572"/>
                    <a:pt x="1621" y="568"/>
                    <a:pt x="1621" y="565"/>
                  </a:cubicBezTo>
                  <a:close/>
                  <a:moveTo>
                    <a:pt x="2672" y="571"/>
                  </a:moveTo>
                  <a:lnTo>
                    <a:pt x="2672" y="571"/>
                  </a:lnTo>
                  <a:cubicBezTo>
                    <a:pt x="2677" y="576"/>
                    <a:pt x="2677" y="582"/>
                    <a:pt x="2677" y="582"/>
                  </a:cubicBezTo>
                  <a:cubicBezTo>
                    <a:pt x="2676" y="583"/>
                    <a:pt x="2675" y="583"/>
                    <a:pt x="2674" y="583"/>
                  </a:cubicBezTo>
                  <a:cubicBezTo>
                    <a:pt x="2672" y="583"/>
                    <a:pt x="2672" y="575"/>
                    <a:pt x="2672" y="571"/>
                  </a:cubicBezTo>
                  <a:close/>
                  <a:moveTo>
                    <a:pt x="3142" y="587"/>
                  </a:moveTo>
                  <a:cubicBezTo>
                    <a:pt x="3142" y="587"/>
                    <a:pt x="3142" y="587"/>
                    <a:pt x="3142" y="587"/>
                  </a:cubicBezTo>
                  <a:cubicBezTo>
                    <a:pt x="3142" y="587"/>
                    <a:pt x="3142" y="587"/>
                    <a:pt x="3142" y="587"/>
                  </a:cubicBezTo>
                  <a:close/>
                  <a:moveTo>
                    <a:pt x="3474" y="613"/>
                  </a:moveTo>
                  <a:cubicBezTo>
                    <a:pt x="3474" y="613"/>
                    <a:pt x="3475" y="613"/>
                    <a:pt x="3475" y="613"/>
                  </a:cubicBezTo>
                  <a:lnTo>
                    <a:pt x="3475" y="613"/>
                  </a:lnTo>
                  <a:cubicBezTo>
                    <a:pt x="3474" y="614"/>
                    <a:pt x="3473" y="615"/>
                    <a:pt x="3472" y="615"/>
                  </a:cubicBezTo>
                  <a:cubicBezTo>
                    <a:pt x="3472" y="615"/>
                    <a:pt x="3472" y="613"/>
                    <a:pt x="3474" y="613"/>
                  </a:cubicBezTo>
                  <a:close/>
                  <a:moveTo>
                    <a:pt x="2179" y="615"/>
                  </a:moveTo>
                  <a:cubicBezTo>
                    <a:pt x="2179" y="615"/>
                    <a:pt x="2179" y="615"/>
                    <a:pt x="2179" y="615"/>
                  </a:cubicBezTo>
                  <a:cubicBezTo>
                    <a:pt x="2179" y="615"/>
                    <a:pt x="2179" y="615"/>
                    <a:pt x="2179" y="615"/>
                  </a:cubicBezTo>
                  <a:close/>
                  <a:moveTo>
                    <a:pt x="3584" y="615"/>
                  </a:moveTo>
                  <a:lnTo>
                    <a:pt x="3584" y="615"/>
                  </a:lnTo>
                  <a:cubicBezTo>
                    <a:pt x="3584" y="615"/>
                    <a:pt x="3584" y="615"/>
                    <a:pt x="3584" y="615"/>
                  </a:cubicBezTo>
                  <a:close/>
                  <a:moveTo>
                    <a:pt x="3562" y="615"/>
                  </a:moveTo>
                  <a:lnTo>
                    <a:pt x="3562" y="615"/>
                  </a:lnTo>
                  <a:cubicBezTo>
                    <a:pt x="3560" y="615"/>
                    <a:pt x="3558" y="616"/>
                    <a:pt x="3557" y="618"/>
                  </a:cubicBezTo>
                  <a:lnTo>
                    <a:pt x="3557" y="618"/>
                  </a:lnTo>
                  <a:cubicBezTo>
                    <a:pt x="3559" y="618"/>
                    <a:pt x="3560" y="617"/>
                    <a:pt x="3562" y="615"/>
                  </a:cubicBezTo>
                  <a:close/>
                  <a:moveTo>
                    <a:pt x="3204" y="615"/>
                  </a:moveTo>
                  <a:cubicBezTo>
                    <a:pt x="3204" y="619"/>
                    <a:pt x="3204" y="623"/>
                    <a:pt x="3202" y="623"/>
                  </a:cubicBezTo>
                  <a:cubicBezTo>
                    <a:pt x="3201" y="623"/>
                    <a:pt x="3200" y="623"/>
                    <a:pt x="3198" y="621"/>
                  </a:cubicBezTo>
                  <a:cubicBezTo>
                    <a:pt x="3198" y="621"/>
                    <a:pt x="3198" y="615"/>
                    <a:pt x="3192" y="615"/>
                  </a:cubicBezTo>
                  <a:close/>
                  <a:moveTo>
                    <a:pt x="857" y="621"/>
                  </a:moveTo>
                  <a:lnTo>
                    <a:pt x="868" y="626"/>
                  </a:lnTo>
                  <a:lnTo>
                    <a:pt x="868" y="626"/>
                  </a:lnTo>
                  <a:cubicBezTo>
                    <a:pt x="865" y="626"/>
                    <a:pt x="862" y="626"/>
                    <a:pt x="860" y="626"/>
                  </a:cubicBezTo>
                  <a:lnTo>
                    <a:pt x="860" y="626"/>
                  </a:lnTo>
                  <a:cubicBezTo>
                    <a:pt x="858" y="625"/>
                    <a:pt x="857" y="624"/>
                    <a:pt x="857" y="621"/>
                  </a:cubicBezTo>
                  <a:close/>
                  <a:moveTo>
                    <a:pt x="874" y="621"/>
                  </a:moveTo>
                  <a:cubicBezTo>
                    <a:pt x="878" y="625"/>
                    <a:pt x="876" y="626"/>
                    <a:pt x="874" y="627"/>
                  </a:cubicBezTo>
                  <a:lnTo>
                    <a:pt x="874" y="627"/>
                  </a:lnTo>
                  <a:cubicBezTo>
                    <a:pt x="873" y="627"/>
                    <a:pt x="871" y="627"/>
                    <a:pt x="869" y="626"/>
                  </a:cubicBezTo>
                  <a:lnTo>
                    <a:pt x="869" y="626"/>
                  </a:lnTo>
                  <a:cubicBezTo>
                    <a:pt x="868" y="626"/>
                    <a:pt x="863" y="625"/>
                    <a:pt x="863" y="621"/>
                  </a:cubicBezTo>
                  <a:close/>
                  <a:moveTo>
                    <a:pt x="818" y="627"/>
                  </a:moveTo>
                  <a:lnTo>
                    <a:pt x="823" y="632"/>
                  </a:lnTo>
                  <a:cubicBezTo>
                    <a:pt x="823" y="627"/>
                    <a:pt x="818" y="627"/>
                    <a:pt x="818" y="627"/>
                  </a:cubicBezTo>
                  <a:close/>
                  <a:moveTo>
                    <a:pt x="6396" y="621"/>
                  </a:moveTo>
                  <a:cubicBezTo>
                    <a:pt x="6401" y="621"/>
                    <a:pt x="6407" y="621"/>
                    <a:pt x="6407" y="627"/>
                  </a:cubicBezTo>
                  <a:cubicBezTo>
                    <a:pt x="6401" y="627"/>
                    <a:pt x="6401" y="627"/>
                    <a:pt x="6396" y="632"/>
                  </a:cubicBezTo>
                  <a:cubicBezTo>
                    <a:pt x="6396" y="627"/>
                    <a:pt x="6396" y="627"/>
                    <a:pt x="6396" y="621"/>
                  </a:cubicBezTo>
                  <a:close/>
                  <a:moveTo>
                    <a:pt x="1986" y="635"/>
                  </a:moveTo>
                  <a:cubicBezTo>
                    <a:pt x="1986" y="637"/>
                    <a:pt x="1987" y="638"/>
                    <a:pt x="1988" y="638"/>
                  </a:cubicBezTo>
                  <a:cubicBezTo>
                    <a:pt x="1988" y="638"/>
                    <a:pt x="1987" y="637"/>
                    <a:pt x="1986" y="635"/>
                  </a:cubicBezTo>
                  <a:close/>
                  <a:moveTo>
                    <a:pt x="1949" y="638"/>
                  </a:moveTo>
                  <a:cubicBezTo>
                    <a:pt x="1949" y="638"/>
                    <a:pt x="1943" y="638"/>
                    <a:pt x="1943" y="643"/>
                  </a:cubicBezTo>
                  <a:lnTo>
                    <a:pt x="1949" y="638"/>
                  </a:lnTo>
                  <a:close/>
                  <a:moveTo>
                    <a:pt x="3954" y="643"/>
                  </a:moveTo>
                  <a:cubicBezTo>
                    <a:pt x="3953" y="644"/>
                    <a:pt x="3953" y="645"/>
                    <a:pt x="3952" y="646"/>
                  </a:cubicBezTo>
                  <a:lnTo>
                    <a:pt x="3952" y="646"/>
                  </a:lnTo>
                  <a:cubicBezTo>
                    <a:pt x="3953" y="645"/>
                    <a:pt x="3953" y="645"/>
                    <a:pt x="3954" y="643"/>
                  </a:cubicBezTo>
                  <a:close/>
                  <a:moveTo>
                    <a:pt x="838" y="644"/>
                  </a:moveTo>
                  <a:cubicBezTo>
                    <a:pt x="844" y="646"/>
                    <a:pt x="854" y="649"/>
                    <a:pt x="846" y="649"/>
                  </a:cubicBezTo>
                  <a:cubicBezTo>
                    <a:pt x="842" y="649"/>
                    <a:pt x="840" y="646"/>
                    <a:pt x="838" y="644"/>
                  </a:cubicBezTo>
                  <a:close/>
                  <a:moveTo>
                    <a:pt x="3988" y="655"/>
                  </a:moveTo>
                  <a:lnTo>
                    <a:pt x="3992" y="657"/>
                  </a:lnTo>
                  <a:lnTo>
                    <a:pt x="3992" y="657"/>
                  </a:lnTo>
                  <a:cubicBezTo>
                    <a:pt x="3992" y="656"/>
                    <a:pt x="3993" y="655"/>
                    <a:pt x="3993" y="655"/>
                  </a:cubicBezTo>
                  <a:close/>
                  <a:moveTo>
                    <a:pt x="3803" y="643"/>
                  </a:moveTo>
                  <a:lnTo>
                    <a:pt x="3803" y="643"/>
                  </a:lnTo>
                  <a:cubicBezTo>
                    <a:pt x="3799" y="643"/>
                    <a:pt x="3795" y="646"/>
                    <a:pt x="3791" y="648"/>
                  </a:cubicBezTo>
                  <a:lnTo>
                    <a:pt x="3791" y="648"/>
                  </a:lnTo>
                  <a:cubicBezTo>
                    <a:pt x="3790" y="648"/>
                    <a:pt x="3790" y="648"/>
                    <a:pt x="3789" y="648"/>
                  </a:cubicBezTo>
                  <a:cubicBezTo>
                    <a:pt x="3788" y="648"/>
                    <a:pt x="3787" y="648"/>
                    <a:pt x="3786" y="649"/>
                  </a:cubicBezTo>
                  <a:cubicBezTo>
                    <a:pt x="3788" y="649"/>
                    <a:pt x="3789" y="649"/>
                    <a:pt x="3791" y="648"/>
                  </a:cubicBezTo>
                  <a:lnTo>
                    <a:pt x="3791" y="648"/>
                  </a:lnTo>
                  <a:cubicBezTo>
                    <a:pt x="3794" y="650"/>
                    <a:pt x="3797" y="656"/>
                    <a:pt x="3797" y="660"/>
                  </a:cubicBezTo>
                  <a:cubicBezTo>
                    <a:pt x="3797" y="649"/>
                    <a:pt x="3803" y="649"/>
                    <a:pt x="3803" y="643"/>
                  </a:cubicBezTo>
                  <a:close/>
                  <a:moveTo>
                    <a:pt x="4049" y="666"/>
                  </a:moveTo>
                  <a:cubicBezTo>
                    <a:pt x="4050" y="667"/>
                    <a:pt x="4051" y="667"/>
                    <a:pt x="4052" y="668"/>
                  </a:cubicBezTo>
                  <a:lnTo>
                    <a:pt x="4052" y="668"/>
                  </a:lnTo>
                  <a:cubicBezTo>
                    <a:pt x="4052" y="667"/>
                    <a:pt x="4052" y="666"/>
                    <a:pt x="4049" y="666"/>
                  </a:cubicBezTo>
                  <a:close/>
                  <a:moveTo>
                    <a:pt x="4424" y="677"/>
                  </a:moveTo>
                  <a:lnTo>
                    <a:pt x="4430" y="683"/>
                  </a:lnTo>
                  <a:lnTo>
                    <a:pt x="4441" y="677"/>
                  </a:lnTo>
                  <a:close/>
                  <a:moveTo>
                    <a:pt x="3227" y="682"/>
                  </a:moveTo>
                  <a:cubicBezTo>
                    <a:pt x="3228" y="682"/>
                    <a:pt x="3229" y="684"/>
                    <a:pt x="3232" y="688"/>
                  </a:cubicBezTo>
                  <a:lnTo>
                    <a:pt x="3220" y="688"/>
                  </a:lnTo>
                  <a:cubicBezTo>
                    <a:pt x="3224" y="685"/>
                    <a:pt x="3225" y="682"/>
                    <a:pt x="3227" y="682"/>
                  </a:cubicBezTo>
                  <a:close/>
                  <a:moveTo>
                    <a:pt x="3383" y="683"/>
                  </a:moveTo>
                  <a:cubicBezTo>
                    <a:pt x="3383" y="688"/>
                    <a:pt x="3383" y="688"/>
                    <a:pt x="3388" y="688"/>
                  </a:cubicBezTo>
                  <a:cubicBezTo>
                    <a:pt x="3386" y="686"/>
                    <a:pt x="3385" y="684"/>
                    <a:pt x="3383" y="683"/>
                  </a:cubicBezTo>
                  <a:close/>
                  <a:moveTo>
                    <a:pt x="6385" y="688"/>
                  </a:moveTo>
                  <a:lnTo>
                    <a:pt x="6385" y="688"/>
                  </a:lnTo>
                  <a:cubicBezTo>
                    <a:pt x="6386" y="689"/>
                    <a:pt x="6387" y="690"/>
                    <a:pt x="6388" y="690"/>
                  </a:cubicBezTo>
                  <a:lnTo>
                    <a:pt x="6388" y="690"/>
                  </a:lnTo>
                  <a:cubicBezTo>
                    <a:pt x="6387" y="690"/>
                    <a:pt x="6386" y="689"/>
                    <a:pt x="6385" y="688"/>
                  </a:cubicBezTo>
                  <a:close/>
                  <a:moveTo>
                    <a:pt x="818" y="694"/>
                  </a:moveTo>
                  <a:cubicBezTo>
                    <a:pt x="818" y="698"/>
                    <a:pt x="821" y="699"/>
                    <a:pt x="825" y="699"/>
                  </a:cubicBezTo>
                  <a:lnTo>
                    <a:pt x="825" y="699"/>
                  </a:lnTo>
                  <a:cubicBezTo>
                    <a:pt x="825" y="699"/>
                    <a:pt x="835" y="698"/>
                    <a:pt x="835" y="694"/>
                  </a:cubicBezTo>
                  <a:lnTo>
                    <a:pt x="835" y="694"/>
                  </a:lnTo>
                  <a:cubicBezTo>
                    <a:pt x="831" y="696"/>
                    <a:pt x="828" y="696"/>
                    <a:pt x="826" y="696"/>
                  </a:cubicBezTo>
                  <a:cubicBezTo>
                    <a:pt x="823" y="696"/>
                    <a:pt x="821" y="694"/>
                    <a:pt x="818" y="694"/>
                  </a:cubicBezTo>
                  <a:close/>
                  <a:moveTo>
                    <a:pt x="825" y="699"/>
                  </a:moveTo>
                  <a:cubicBezTo>
                    <a:pt x="825" y="699"/>
                    <a:pt x="826" y="699"/>
                    <a:pt x="829" y="699"/>
                  </a:cubicBezTo>
                  <a:cubicBezTo>
                    <a:pt x="828" y="699"/>
                    <a:pt x="826" y="699"/>
                    <a:pt x="825" y="699"/>
                  </a:cubicBezTo>
                  <a:close/>
                  <a:moveTo>
                    <a:pt x="823" y="688"/>
                  </a:moveTo>
                  <a:cubicBezTo>
                    <a:pt x="823" y="691"/>
                    <a:pt x="828" y="691"/>
                    <a:pt x="831" y="691"/>
                  </a:cubicBezTo>
                  <a:cubicBezTo>
                    <a:pt x="835" y="691"/>
                    <a:pt x="837" y="691"/>
                    <a:pt x="835" y="694"/>
                  </a:cubicBezTo>
                  <a:lnTo>
                    <a:pt x="840" y="699"/>
                  </a:lnTo>
                  <a:cubicBezTo>
                    <a:pt x="868" y="694"/>
                    <a:pt x="835" y="694"/>
                    <a:pt x="835" y="688"/>
                  </a:cubicBezTo>
                  <a:close/>
                  <a:moveTo>
                    <a:pt x="5741" y="716"/>
                  </a:moveTo>
                  <a:cubicBezTo>
                    <a:pt x="5738" y="719"/>
                    <a:pt x="5735" y="720"/>
                    <a:pt x="5733" y="722"/>
                  </a:cubicBezTo>
                  <a:lnTo>
                    <a:pt x="5733" y="722"/>
                  </a:lnTo>
                  <a:cubicBezTo>
                    <a:pt x="5735" y="721"/>
                    <a:pt x="5737" y="720"/>
                    <a:pt x="5741" y="716"/>
                  </a:cubicBezTo>
                  <a:close/>
                  <a:moveTo>
                    <a:pt x="4034" y="719"/>
                  </a:moveTo>
                  <a:cubicBezTo>
                    <a:pt x="4033" y="720"/>
                    <a:pt x="4033" y="721"/>
                    <a:pt x="4032" y="722"/>
                  </a:cubicBezTo>
                  <a:lnTo>
                    <a:pt x="4038" y="722"/>
                  </a:lnTo>
                  <a:cubicBezTo>
                    <a:pt x="4037" y="721"/>
                    <a:pt x="4035" y="720"/>
                    <a:pt x="4034" y="719"/>
                  </a:cubicBezTo>
                  <a:close/>
                  <a:moveTo>
                    <a:pt x="6032" y="739"/>
                  </a:moveTo>
                  <a:cubicBezTo>
                    <a:pt x="6031" y="739"/>
                    <a:pt x="6030" y="739"/>
                    <a:pt x="6030" y="739"/>
                  </a:cubicBezTo>
                  <a:lnTo>
                    <a:pt x="6030" y="739"/>
                  </a:lnTo>
                  <a:cubicBezTo>
                    <a:pt x="6031" y="739"/>
                    <a:pt x="6031" y="739"/>
                    <a:pt x="6032" y="739"/>
                  </a:cubicBezTo>
                  <a:close/>
                  <a:moveTo>
                    <a:pt x="4603" y="747"/>
                  </a:moveTo>
                  <a:cubicBezTo>
                    <a:pt x="4601" y="747"/>
                    <a:pt x="4600" y="748"/>
                    <a:pt x="4598" y="750"/>
                  </a:cubicBezTo>
                  <a:cubicBezTo>
                    <a:pt x="4598" y="750"/>
                    <a:pt x="4602" y="750"/>
                    <a:pt x="4603" y="747"/>
                  </a:cubicBezTo>
                  <a:close/>
                  <a:moveTo>
                    <a:pt x="6401" y="750"/>
                  </a:moveTo>
                  <a:cubicBezTo>
                    <a:pt x="6401" y="750"/>
                    <a:pt x="6401" y="750"/>
                    <a:pt x="6401" y="750"/>
                  </a:cubicBezTo>
                  <a:cubicBezTo>
                    <a:pt x="6401" y="750"/>
                    <a:pt x="6401" y="750"/>
                    <a:pt x="6401" y="750"/>
                  </a:cubicBezTo>
                  <a:close/>
                  <a:moveTo>
                    <a:pt x="6401" y="750"/>
                  </a:moveTo>
                  <a:cubicBezTo>
                    <a:pt x="6401" y="750"/>
                    <a:pt x="6401" y="750"/>
                    <a:pt x="6401" y="750"/>
                  </a:cubicBezTo>
                  <a:cubicBezTo>
                    <a:pt x="6401" y="750"/>
                    <a:pt x="6401" y="750"/>
                    <a:pt x="6401" y="750"/>
                  </a:cubicBezTo>
                  <a:close/>
                  <a:moveTo>
                    <a:pt x="6401" y="750"/>
                  </a:moveTo>
                  <a:cubicBezTo>
                    <a:pt x="6401" y="750"/>
                    <a:pt x="6401" y="750"/>
                    <a:pt x="6401" y="750"/>
                  </a:cubicBezTo>
                  <a:cubicBezTo>
                    <a:pt x="6401" y="750"/>
                    <a:pt x="6401" y="750"/>
                    <a:pt x="6401" y="750"/>
                  </a:cubicBezTo>
                  <a:close/>
                  <a:moveTo>
                    <a:pt x="6340" y="755"/>
                  </a:moveTo>
                  <a:cubicBezTo>
                    <a:pt x="6340" y="755"/>
                    <a:pt x="6340" y="755"/>
                    <a:pt x="6340" y="755"/>
                  </a:cubicBezTo>
                  <a:cubicBezTo>
                    <a:pt x="6340" y="755"/>
                    <a:pt x="6340" y="755"/>
                    <a:pt x="6340" y="755"/>
                  </a:cubicBezTo>
                  <a:close/>
                  <a:moveTo>
                    <a:pt x="4813" y="757"/>
                  </a:moveTo>
                  <a:cubicBezTo>
                    <a:pt x="4812" y="758"/>
                    <a:pt x="4811" y="759"/>
                    <a:pt x="4811" y="761"/>
                  </a:cubicBezTo>
                  <a:cubicBezTo>
                    <a:pt x="4811" y="761"/>
                    <a:pt x="4813" y="759"/>
                    <a:pt x="4813" y="757"/>
                  </a:cubicBezTo>
                  <a:close/>
                  <a:moveTo>
                    <a:pt x="4464" y="761"/>
                  </a:moveTo>
                  <a:cubicBezTo>
                    <a:pt x="4464" y="761"/>
                    <a:pt x="4464" y="761"/>
                    <a:pt x="4464" y="761"/>
                  </a:cubicBezTo>
                  <a:cubicBezTo>
                    <a:pt x="4464" y="761"/>
                    <a:pt x="4464" y="761"/>
                    <a:pt x="4464" y="761"/>
                  </a:cubicBezTo>
                  <a:close/>
                  <a:moveTo>
                    <a:pt x="6127" y="761"/>
                  </a:moveTo>
                  <a:cubicBezTo>
                    <a:pt x="6121" y="761"/>
                    <a:pt x="6121" y="761"/>
                    <a:pt x="6121" y="767"/>
                  </a:cubicBezTo>
                  <a:lnTo>
                    <a:pt x="6121" y="761"/>
                  </a:lnTo>
                  <a:close/>
                  <a:moveTo>
                    <a:pt x="6099" y="761"/>
                  </a:moveTo>
                  <a:cubicBezTo>
                    <a:pt x="6099" y="761"/>
                    <a:pt x="6105" y="767"/>
                    <a:pt x="6105" y="767"/>
                  </a:cubicBezTo>
                  <a:cubicBezTo>
                    <a:pt x="6110" y="767"/>
                    <a:pt x="6105" y="772"/>
                    <a:pt x="6105" y="772"/>
                  </a:cubicBezTo>
                  <a:cubicBezTo>
                    <a:pt x="6105" y="772"/>
                    <a:pt x="6099" y="767"/>
                    <a:pt x="6099" y="761"/>
                  </a:cubicBezTo>
                  <a:close/>
                  <a:moveTo>
                    <a:pt x="6340" y="835"/>
                  </a:moveTo>
                  <a:cubicBezTo>
                    <a:pt x="6340" y="839"/>
                    <a:pt x="6340" y="839"/>
                    <a:pt x="6345" y="839"/>
                  </a:cubicBezTo>
                  <a:cubicBezTo>
                    <a:pt x="6344" y="838"/>
                    <a:pt x="6342" y="836"/>
                    <a:pt x="6340" y="835"/>
                  </a:cubicBezTo>
                  <a:close/>
                  <a:moveTo>
                    <a:pt x="795" y="901"/>
                  </a:moveTo>
                  <a:cubicBezTo>
                    <a:pt x="787" y="901"/>
                    <a:pt x="791" y="901"/>
                    <a:pt x="795" y="903"/>
                  </a:cubicBezTo>
                  <a:lnTo>
                    <a:pt x="795" y="903"/>
                  </a:lnTo>
                  <a:lnTo>
                    <a:pt x="795" y="901"/>
                  </a:lnTo>
                  <a:close/>
                  <a:moveTo>
                    <a:pt x="795" y="903"/>
                  </a:moveTo>
                  <a:lnTo>
                    <a:pt x="795" y="907"/>
                  </a:lnTo>
                  <a:lnTo>
                    <a:pt x="801" y="907"/>
                  </a:lnTo>
                  <a:cubicBezTo>
                    <a:pt x="799" y="905"/>
                    <a:pt x="797" y="904"/>
                    <a:pt x="795" y="903"/>
                  </a:cubicBezTo>
                  <a:close/>
                  <a:moveTo>
                    <a:pt x="790" y="907"/>
                  </a:moveTo>
                  <a:lnTo>
                    <a:pt x="790" y="907"/>
                  </a:lnTo>
                  <a:cubicBezTo>
                    <a:pt x="801" y="912"/>
                    <a:pt x="795" y="912"/>
                    <a:pt x="807" y="912"/>
                  </a:cubicBezTo>
                  <a:cubicBezTo>
                    <a:pt x="795" y="912"/>
                    <a:pt x="795" y="907"/>
                    <a:pt x="790" y="907"/>
                  </a:cubicBezTo>
                  <a:close/>
                  <a:moveTo>
                    <a:pt x="1327" y="929"/>
                  </a:moveTo>
                  <a:cubicBezTo>
                    <a:pt x="1326" y="931"/>
                    <a:pt x="1326" y="933"/>
                    <a:pt x="1327" y="934"/>
                  </a:cubicBezTo>
                  <a:lnTo>
                    <a:pt x="1327" y="934"/>
                  </a:lnTo>
                  <a:lnTo>
                    <a:pt x="1327" y="929"/>
                  </a:lnTo>
                  <a:close/>
                  <a:moveTo>
                    <a:pt x="807" y="946"/>
                  </a:moveTo>
                  <a:cubicBezTo>
                    <a:pt x="809" y="948"/>
                    <a:pt x="812" y="949"/>
                    <a:pt x="814" y="950"/>
                  </a:cubicBezTo>
                  <a:lnTo>
                    <a:pt x="814" y="950"/>
                  </a:lnTo>
                  <a:cubicBezTo>
                    <a:pt x="811" y="949"/>
                    <a:pt x="814" y="946"/>
                    <a:pt x="807" y="946"/>
                  </a:cubicBezTo>
                  <a:close/>
                  <a:moveTo>
                    <a:pt x="814" y="950"/>
                  </a:moveTo>
                  <a:lnTo>
                    <a:pt x="814" y="950"/>
                  </a:lnTo>
                  <a:cubicBezTo>
                    <a:pt x="815" y="951"/>
                    <a:pt x="816" y="951"/>
                    <a:pt x="819" y="951"/>
                  </a:cubicBezTo>
                  <a:lnTo>
                    <a:pt x="819" y="951"/>
                  </a:lnTo>
                  <a:cubicBezTo>
                    <a:pt x="818" y="951"/>
                    <a:pt x="816" y="951"/>
                    <a:pt x="814" y="950"/>
                  </a:cubicBezTo>
                  <a:close/>
                  <a:moveTo>
                    <a:pt x="784" y="946"/>
                  </a:moveTo>
                  <a:cubicBezTo>
                    <a:pt x="779" y="951"/>
                    <a:pt x="790" y="951"/>
                    <a:pt x="784" y="951"/>
                  </a:cubicBezTo>
                  <a:lnTo>
                    <a:pt x="801" y="951"/>
                  </a:lnTo>
                  <a:lnTo>
                    <a:pt x="807" y="946"/>
                  </a:lnTo>
                  <a:lnTo>
                    <a:pt x="807" y="946"/>
                  </a:lnTo>
                  <a:cubicBezTo>
                    <a:pt x="799" y="948"/>
                    <a:pt x="797" y="948"/>
                    <a:pt x="796" y="948"/>
                  </a:cubicBezTo>
                  <a:cubicBezTo>
                    <a:pt x="794" y="948"/>
                    <a:pt x="799" y="946"/>
                    <a:pt x="784" y="946"/>
                  </a:cubicBezTo>
                  <a:close/>
                  <a:moveTo>
                    <a:pt x="1658" y="979"/>
                  </a:moveTo>
                  <a:cubicBezTo>
                    <a:pt x="1658" y="979"/>
                    <a:pt x="1658" y="979"/>
                    <a:pt x="1658" y="979"/>
                  </a:cubicBezTo>
                  <a:cubicBezTo>
                    <a:pt x="1658" y="979"/>
                    <a:pt x="1658" y="979"/>
                    <a:pt x="1658" y="979"/>
                  </a:cubicBezTo>
                  <a:close/>
                  <a:moveTo>
                    <a:pt x="7663" y="973"/>
                  </a:moveTo>
                  <a:cubicBezTo>
                    <a:pt x="7663" y="973"/>
                    <a:pt x="7662" y="973"/>
                    <a:pt x="7662" y="974"/>
                  </a:cubicBezTo>
                  <a:cubicBezTo>
                    <a:pt x="7662" y="974"/>
                    <a:pt x="7667" y="985"/>
                    <a:pt x="7667" y="985"/>
                  </a:cubicBezTo>
                  <a:lnTo>
                    <a:pt x="7663" y="973"/>
                  </a:lnTo>
                  <a:close/>
                  <a:moveTo>
                    <a:pt x="1367" y="985"/>
                  </a:moveTo>
                  <a:cubicBezTo>
                    <a:pt x="1367" y="985"/>
                    <a:pt x="1367" y="985"/>
                    <a:pt x="1367" y="985"/>
                  </a:cubicBezTo>
                  <a:cubicBezTo>
                    <a:pt x="1367" y="985"/>
                    <a:pt x="1367" y="985"/>
                    <a:pt x="1367" y="985"/>
                  </a:cubicBezTo>
                  <a:close/>
                  <a:moveTo>
                    <a:pt x="1714" y="985"/>
                  </a:moveTo>
                  <a:cubicBezTo>
                    <a:pt x="1714" y="985"/>
                    <a:pt x="1714" y="985"/>
                    <a:pt x="1714" y="985"/>
                  </a:cubicBezTo>
                  <a:cubicBezTo>
                    <a:pt x="1714" y="985"/>
                    <a:pt x="1714" y="985"/>
                    <a:pt x="1714" y="985"/>
                  </a:cubicBezTo>
                  <a:close/>
                  <a:moveTo>
                    <a:pt x="1764" y="985"/>
                  </a:moveTo>
                  <a:cubicBezTo>
                    <a:pt x="1764" y="985"/>
                    <a:pt x="1764" y="985"/>
                    <a:pt x="1764" y="985"/>
                  </a:cubicBezTo>
                  <a:lnTo>
                    <a:pt x="1764" y="985"/>
                  </a:lnTo>
                  <a:close/>
                  <a:moveTo>
                    <a:pt x="1826" y="985"/>
                  </a:moveTo>
                  <a:lnTo>
                    <a:pt x="1826" y="985"/>
                  </a:lnTo>
                  <a:cubicBezTo>
                    <a:pt x="1826" y="985"/>
                    <a:pt x="1826" y="985"/>
                    <a:pt x="1826" y="985"/>
                  </a:cubicBezTo>
                  <a:close/>
                  <a:moveTo>
                    <a:pt x="1350" y="985"/>
                  </a:moveTo>
                  <a:cubicBezTo>
                    <a:pt x="1350" y="991"/>
                    <a:pt x="1350" y="991"/>
                    <a:pt x="1350" y="991"/>
                  </a:cubicBezTo>
                  <a:cubicBezTo>
                    <a:pt x="1350" y="991"/>
                    <a:pt x="1355" y="991"/>
                    <a:pt x="1350" y="985"/>
                  </a:cubicBezTo>
                  <a:close/>
                  <a:moveTo>
                    <a:pt x="1579" y="991"/>
                  </a:moveTo>
                  <a:cubicBezTo>
                    <a:pt x="1579" y="991"/>
                    <a:pt x="1579" y="991"/>
                    <a:pt x="1579" y="991"/>
                  </a:cubicBezTo>
                  <a:cubicBezTo>
                    <a:pt x="1579" y="991"/>
                    <a:pt x="1579" y="991"/>
                    <a:pt x="1579" y="991"/>
                  </a:cubicBezTo>
                  <a:close/>
                  <a:moveTo>
                    <a:pt x="1579" y="991"/>
                  </a:moveTo>
                  <a:cubicBezTo>
                    <a:pt x="1579" y="991"/>
                    <a:pt x="1579" y="991"/>
                    <a:pt x="1579" y="991"/>
                  </a:cubicBezTo>
                  <a:cubicBezTo>
                    <a:pt x="1579" y="991"/>
                    <a:pt x="1579" y="991"/>
                    <a:pt x="1579" y="991"/>
                  </a:cubicBezTo>
                  <a:close/>
                  <a:moveTo>
                    <a:pt x="1238" y="991"/>
                  </a:moveTo>
                  <a:cubicBezTo>
                    <a:pt x="1243" y="991"/>
                    <a:pt x="1238" y="996"/>
                    <a:pt x="1249" y="996"/>
                  </a:cubicBezTo>
                  <a:lnTo>
                    <a:pt x="1243" y="991"/>
                  </a:lnTo>
                  <a:close/>
                  <a:moveTo>
                    <a:pt x="1597" y="989"/>
                  </a:moveTo>
                  <a:cubicBezTo>
                    <a:pt x="1596" y="989"/>
                    <a:pt x="1596" y="991"/>
                    <a:pt x="1596" y="996"/>
                  </a:cubicBezTo>
                  <a:cubicBezTo>
                    <a:pt x="1596" y="996"/>
                    <a:pt x="1596" y="991"/>
                    <a:pt x="1602" y="991"/>
                  </a:cubicBezTo>
                  <a:cubicBezTo>
                    <a:pt x="1599" y="991"/>
                    <a:pt x="1598" y="989"/>
                    <a:pt x="1597" y="989"/>
                  </a:cubicBezTo>
                  <a:close/>
                  <a:moveTo>
                    <a:pt x="1439" y="996"/>
                  </a:moveTo>
                  <a:cubicBezTo>
                    <a:pt x="1439" y="996"/>
                    <a:pt x="1439" y="996"/>
                    <a:pt x="1439" y="996"/>
                  </a:cubicBezTo>
                  <a:cubicBezTo>
                    <a:pt x="1439" y="996"/>
                    <a:pt x="1439" y="996"/>
                    <a:pt x="1439" y="996"/>
                  </a:cubicBezTo>
                  <a:close/>
                  <a:moveTo>
                    <a:pt x="1439" y="996"/>
                  </a:moveTo>
                  <a:cubicBezTo>
                    <a:pt x="1439" y="996"/>
                    <a:pt x="1439" y="996"/>
                    <a:pt x="1439" y="996"/>
                  </a:cubicBezTo>
                  <a:cubicBezTo>
                    <a:pt x="1439" y="996"/>
                    <a:pt x="1439" y="996"/>
                    <a:pt x="1439" y="996"/>
                  </a:cubicBezTo>
                  <a:close/>
                  <a:moveTo>
                    <a:pt x="1523" y="1002"/>
                  </a:moveTo>
                  <a:cubicBezTo>
                    <a:pt x="1523" y="1002"/>
                    <a:pt x="1523" y="1002"/>
                    <a:pt x="1523" y="1002"/>
                  </a:cubicBezTo>
                  <a:cubicBezTo>
                    <a:pt x="1523" y="1002"/>
                    <a:pt x="1523" y="1002"/>
                    <a:pt x="1523" y="1002"/>
                  </a:cubicBezTo>
                  <a:close/>
                  <a:moveTo>
                    <a:pt x="1971" y="1002"/>
                  </a:moveTo>
                  <a:cubicBezTo>
                    <a:pt x="1971" y="1002"/>
                    <a:pt x="1971" y="1002"/>
                    <a:pt x="1971" y="1002"/>
                  </a:cubicBezTo>
                  <a:cubicBezTo>
                    <a:pt x="1971" y="1002"/>
                    <a:pt x="1971" y="1002"/>
                    <a:pt x="1971" y="1002"/>
                  </a:cubicBezTo>
                  <a:close/>
                  <a:moveTo>
                    <a:pt x="1333" y="1002"/>
                  </a:moveTo>
                  <a:cubicBezTo>
                    <a:pt x="1333" y="1002"/>
                    <a:pt x="1333" y="1007"/>
                    <a:pt x="1333" y="1007"/>
                  </a:cubicBezTo>
                  <a:lnTo>
                    <a:pt x="1327" y="1007"/>
                  </a:lnTo>
                  <a:cubicBezTo>
                    <a:pt x="1333" y="1007"/>
                    <a:pt x="1322" y="1002"/>
                    <a:pt x="1333" y="1002"/>
                  </a:cubicBezTo>
                  <a:close/>
                  <a:moveTo>
                    <a:pt x="1535" y="1002"/>
                  </a:moveTo>
                  <a:lnTo>
                    <a:pt x="1540" y="1007"/>
                  </a:lnTo>
                  <a:lnTo>
                    <a:pt x="1540" y="1002"/>
                  </a:lnTo>
                  <a:close/>
                  <a:moveTo>
                    <a:pt x="2016" y="1007"/>
                  </a:moveTo>
                  <a:lnTo>
                    <a:pt x="2016" y="1007"/>
                  </a:lnTo>
                  <a:cubicBezTo>
                    <a:pt x="2016" y="1010"/>
                    <a:pt x="2015" y="1011"/>
                    <a:pt x="2015" y="1012"/>
                  </a:cubicBezTo>
                  <a:lnTo>
                    <a:pt x="2015" y="1012"/>
                  </a:lnTo>
                  <a:cubicBezTo>
                    <a:pt x="2016" y="1011"/>
                    <a:pt x="2016" y="1009"/>
                    <a:pt x="2016" y="1007"/>
                  </a:cubicBezTo>
                  <a:close/>
                  <a:moveTo>
                    <a:pt x="1395" y="1013"/>
                  </a:moveTo>
                  <a:cubicBezTo>
                    <a:pt x="1395" y="1013"/>
                    <a:pt x="1395" y="1013"/>
                    <a:pt x="1395" y="1013"/>
                  </a:cubicBezTo>
                  <a:lnTo>
                    <a:pt x="1395" y="1013"/>
                  </a:lnTo>
                  <a:close/>
                  <a:moveTo>
                    <a:pt x="2033" y="1013"/>
                  </a:moveTo>
                  <a:lnTo>
                    <a:pt x="2033" y="1013"/>
                  </a:lnTo>
                  <a:lnTo>
                    <a:pt x="2033" y="1013"/>
                  </a:lnTo>
                  <a:close/>
                  <a:moveTo>
                    <a:pt x="2128" y="1013"/>
                  </a:moveTo>
                  <a:lnTo>
                    <a:pt x="2128" y="1013"/>
                  </a:lnTo>
                  <a:cubicBezTo>
                    <a:pt x="2128" y="1013"/>
                    <a:pt x="2128" y="1013"/>
                    <a:pt x="2128" y="1013"/>
                  </a:cubicBezTo>
                  <a:close/>
                  <a:moveTo>
                    <a:pt x="1395" y="1013"/>
                  </a:moveTo>
                  <a:cubicBezTo>
                    <a:pt x="1395" y="1013"/>
                    <a:pt x="1395" y="1013"/>
                    <a:pt x="1395" y="1013"/>
                  </a:cubicBezTo>
                  <a:lnTo>
                    <a:pt x="1395" y="1013"/>
                  </a:lnTo>
                  <a:close/>
                  <a:moveTo>
                    <a:pt x="1243" y="1013"/>
                  </a:moveTo>
                  <a:lnTo>
                    <a:pt x="1243" y="1013"/>
                  </a:lnTo>
                  <a:cubicBezTo>
                    <a:pt x="1245" y="1014"/>
                    <a:pt x="1247" y="1015"/>
                    <a:pt x="1249" y="1016"/>
                  </a:cubicBezTo>
                  <a:lnTo>
                    <a:pt x="1249" y="1016"/>
                  </a:lnTo>
                  <a:cubicBezTo>
                    <a:pt x="1247" y="1014"/>
                    <a:pt x="1246" y="1013"/>
                    <a:pt x="1243" y="1013"/>
                  </a:cubicBezTo>
                  <a:close/>
                  <a:moveTo>
                    <a:pt x="1387" y="1013"/>
                  </a:moveTo>
                  <a:cubicBezTo>
                    <a:pt x="1386" y="1017"/>
                    <a:pt x="1385" y="1022"/>
                    <a:pt x="1384" y="1022"/>
                  </a:cubicBezTo>
                  <a:cubicBezTo>
                    <a:pt x="1384" y="1022"/>
                    <a:pt x="1383" y="1021"/>
                    <a:pt x="1383" y="1019"/>
                  </a:cubicBezTo>
                  <a:cubicBezTo>
                    <a:pt x="1383" y="1014"/>
                    <a:pt x="1383" y="1013"/>
                    <a:pt x="1387" y="1013"/>
                  </a:cubicBezTo>
                  <a:close/>
                  <a:moveTo>
                    <a:pt x="2251" y="1013"/>
                  </a:moveTo>
                  <a:lnTo>
                    <a:pt x="2251" y="1013"/>
                  </a:lnTo>
                  <a:cubicBezTo>
                    <a:pt x="2249" y="1013"/>
                    <a:pt x="2247" y="1018"/>
                    <a:pt x="2246" y="1024"/>
                  </a:cubicBezTo>
                  <a:lnTo>
                    <a:pt x="2246" y="1024"/>
                  </a:lnTo>
                  <a:cubicBezTo>
                    <a:pt x="2248" y="1017"/>
                    <a:pt x="2251" y="1013"/>
                    <a:pt x="2251" y="1013"/>
                  </a:cubicBezTo>
                  <a:close/>
                  <a:moveTo>
                    <a:pt x="2257" y="1024"/>
                  </a:moveTo>
                  <a:cubicBezTo>
                    <a:pt x="2257" y="1024"/>
                    <a:pt x="2257" y="1024"/>
                    <a:pt x="2257" y="1024"/>
                  </a:cubicBezTo>
                  <a:cubicBezTo>
                    <a:pt x="2257" y="1024"/>
                    <a:pt x="2257" y="1024"/>
                    <a:pt x="2257" y="1024"/>
                  </a:cubicBezTo>
                  <a:close/>
                  <a:moveTo>
                    <a:pt x="2235" y="1030"/>
                  </a:moveTo>
                  <a:cubicBezTo>
                    <a:pt x="2235" y="1030"/>
                    <a:pt x="2235" y="1030"/>
                    <a:pt x="2235" y="1030"/>
                  </a:cubicBezTo>
                  <a:cubicBezTo>
                    <a:pt x="2235" y="1030"/>
                    <a:pt x="2235" y="1030"/>
                    <a:pt x="2235" y="1030"/>
                  </a:cubicBezTo>
                  <a:close/>
                  <a:moveTo>
                    <a:pt x="2319" y="1030"/>
                  </a:moveTo>
                  <a:cubicBezTo>
                    <a:pt x="2319" y="1030"/>
                    <a:pt x="2319" y="1030"/>
                    <a:pt x="2319" y="1030"/>
                  </a:cubicBezTo>
                  <a:cubicBezTo>
                    <a:pt x="2319" y="1030"/>
                    <a:pt x="2319" y="1030"/>
                    <a:pt x="2319" y="1030"/>
                  </a:cubicBezTo>
                  <a:close/>
                  <a:moveTo>
                    <a:pt x="2319" y="1030"/>
                  </a:moveTo>
                  <a:cubicBezTo>
                    <a:pt x="2319" y="1030"/>
                    <a:pt x="2319" y="1030"/>
                    <a:pt x="2319" y="1030"/>
                  </a:cubicBezTo>
                  <a:cubicBezTo>
                    <a:pt x="2319" y="1030"/>
                    <a:pt x="2319" y="1030"/>
                    <a:pt x="2319" y="1030"/>
                  </a:cubicBezTo>
                  <a:close/>
                  <a:moveTo>
                    <a:pt x="2319" y="1030"/>
                  </a:moveTo>
                  <a:cubicBezTo>
                    <a:pt x="2319" y="1030"/>
                    <a:pt x="2319" y="1030"/>
                    <a:pt x="2319" y="1030"/>
                  </a:cubicBezTo>
                  <a:cubicBezTo>
                    <a:pt x="2319" y="1030"/>
                    <a:pt x="2319" y="1030"/>
                    <a:pt x="2319" y="1030"/>
                  </a:cubicBezTo>
                  <a:close/>
                  <a:moveTo>
                    <a:pt x="1327" y="1030"/>
                  </a:moveTo>
                  <a:cubicBezTo>
                    <a:pt x="1322" y="1030"/>
                    <a:pt x="1322" y="1030"/>
                    <a:pt x="1322" y="1035"/>
                  </a:cubicBezTo>
                  <a:cubicBezTo>
                    <a:pt x="1322" y="1030"/>
                    <a:pt x="1322" y="1030"/>
                    <a:pt x="1316" y="1030"/>
                  </a:cubicBezTo>
                  <a:close/>
                  <a:moveTo>
                    <a:pt x="2313" y="1035"/>
                  </a:moveTo>
                  <a:cubicBezTo>
                    <a:pt x="2313" y="1035"/>
                    <a:pt x="2313" y="1035"/>
                    <a:pt x="2313" y="1035"/>
                  </a:cubicBezTo>
                  <a:cubicBezTo>
                    <a:pt x="2313" y="1035"/>
                    <a:pt x="2313" y="1035"/>
                    <a:pt x="2313" y="1035"/>
                  </a:cubicBezTo>
                  <a:close/>
                  <a:moveTo>
                    <a:pt x="2302" y="1030"/>
                  </a:moveTo>
                  <a:cubicBezTo>
                    <a:pt x="2301" y="1033"/>
                    <a:pt x="2301" y="1035"/>
                    <a:pt x="2301" y="1036"/>
                  </a:cubicBezTo>
                  <a:lnTo>
                    <a:pt x="2301" y="1036"/>
                  </a:lnTo>
                  <a:cubicBezTo>
                    <a:pt x="2301" y="1034"/>
                    <a:pt x="2302" y="1032"/>
                    <a:pt x="2302" y="1030"/>
                  </a:cubicBezTo>
                  <a:close/>
                  <a:moveTo>
                    <a:pt x="1339" y="1024"/>
                  </a:moveTo>
                  <a:lnTo>
                    <a:pt x="1339" y="1035"/>
                  </a:lnTo>
                  <a:cubicBezTo>
                    <a:pt x="1339" y="1041"/>
                    <a:pt x="1333" y="1041"/>
                    <a:pt x="1333" y="1041"/>
                  </a:cubicBezTo>
                  <a:cubicBezTo>
                    <a:pt x="1333" y="1035"/>
                    <a:pt x="1339" y="1030"/>
                    <a:pt x="1339" y="1024"/>
                  </a:cubicBezTo>
                  <a:close/>
                  <a:moveTo>
                    <a:pt x="1353" y="1029"/>
                  </a:moveTo>
                  <a:lnTo>
                    <a:pt x="1353" y="1029"/>
                  </a:lnTo>
                  <a:cubicBezTo>
                    <a:pt x="1352" y="1034"/>
                    <a:pt x="1355" y="1032"/>
                    <a:pt x="1355" y="1041"/>
                  </a:cubicBezTo>
                  <a:cubicBezTo>
                    <a:pt x="1355" y="1033"/>
                    <a:pt x="1355" y="1030"/>
                    <a:pt x="1353" y="1029"/>
                  </a:cubicBezTo>
                  <a:close/>
                  <a:moveTo>
                    <a:pt x="2178" y="1027"/>
                  </a:moveTo>
                  <a:cubicBezTo>
                    <a:pt x="2177" y="1027"/>
                    <a:pt x="2173" y="1041"/>
                    <a:pt x="2173" y="1041"/>
                  </a:cubicBezTo>
                  <a:cubicBezTo>
                    <a:pt x="2179" y="1035"/>
                    <a:pt x="2179" y="1035"/>
                    <a:pt x="2179" y="1030"/>
                  </a:cubicBezTo>
                  <a:cubicBezTo>
                    <a:pt x="2179" y="1028"/>
                    <a:pt x="2178" y="1027"/>
                    <a:pt x="2178" y="1027"/>
                  </a:cubicBezTo>
                  <a:close/>
                  <a:moveTo>
                    <a:pt x="2329" y="1036"/>
                  </a:moveTo>
                  <a:cubicBezTo>
                    <a:pt x="2328" y="1036"/>
                    <a:pt x="2326" y="1038"/>
                    <a:pt x="2325" y="1041"/>
                  </a:cubicBezTo>
                  <a:lnTo>
                    <a:pt x="2330" y="1041"/>
                  </a:lnTo>
                  <a:cubicBezTo>
                    <a:pt x="2330" y="1038"/>
                    <a:pt x="2329" y="1036"/>
                    <a:pt x="2329" y="1036"/>
                  </a:cubicBezTo>
                  <a:close/>
                  <a:moveTo>
                    <a:pt x="1423" y="1035"/>
                  </a:moveTo>
                  <a:cubicBezTo>
                    <a:pt x="1419" y="1035"/>
                    <a:pt x="1418" y="1043"/>
                    <a:pt x="1417" y="1046"/>
                  </a:cubicBezTo>
                  <a:lnTo>
                    <a:pt x="1417" y="1046"/>
                  </a:lnTo>
                  <a:lnTo>
                    <a:pt x="1423" y="1035"/>
                  </a:lnTo>
                  <a:close/>
                  <a:moveTo>
                    <a:pt x="1417" y="1046"/>
                  </a:moveTo>
                  <a:lnTo>
                    <a:pt x="1417" y="1047"/>
                  </a:lnTo>
                  <a:cubicBezTo>
                    <a:pt x="1417" y="1047"/>
                    <a:pt x="1417" y="1048"/>
                    <a:pt x="1417" y="1048"/>
                  </a:cubicBezTo>
                  <a:cubicBezTo>
                    <a:pt x="1417" y="1048"/>
                    <a:pt x="1417" y="1047"/>
                    <a:pt x="1417" y="1046"/>
                  </a:cubicBezTo>
                  <a:close/>
                  <a:moveTo>
                    <a:pt x="2151" y="1047"/>
                  </a:moveTo>
                  <a:cubicBezTo>
                    <a:pt x="2151" y="1052"/>
                    <a:pt x="2145" y="1058"/>
                    <a:pt x="2145" y="1058"/>
                  </a:cubicBezTo>
                  <a:cubicBezTo>
                    <a:pt x="2145" y="1052"/>
                    <a:pt x="2145" y="1047"/>
                    <a:pt x="2145" y="1047"/>
                  </a:cubicBezTo>
                  <a:close/>
                  <a:moveTo>
                    <a:pt x="1372" y="1053"/>
                  </a:moveTo>
                  <a:cubicBezTo>
                    <a:pt x="1370" y="1054"/>
                    <a:pt x="1367" y="1059"/>
                    <a:pt x="1367" y="1063"/>
                  </a:cubicBezTo>
                  <a:cubicBezTo>
                    <a:pt x="1370" y="1063"/>
                    <a:pt x="1371" y="1058"/>
                    <a:pt x="1372" y="1053"/>
                  </a:cubicBezTo>
                  <a:close/>
                  <a:moveTo>
                    <a:pt x="1418" y="1050"/>
                  </a:moveTo>
                  <a:cubicBezTo>
                    <a:pt x="1418" y="1050"/>
                    <a:pt x="1417" y="1050"/>
                    <a:pt x="1417" y="1052"/>
                  </a:cubicBezTo>
                  <a:cubicBezTo>
                    <a:pt x="1423" y="1052"/>
                    <a:pt x="1423" y="1058"/>
                    <a:pt x="1423" y="1063"/>
                  </a:cubicBezTo>
                  <a:cubicBezTo>
                    <a:pt x="1423" y="1058"/>
                    <a:pt x="1423" y="1052"/>
                    <a:pt x="1423" y="1052"/>
                  </a:cubicBezTo>
                  <a:cubicBezTo>
                    <a:pt x="1423" y="1052"/>
                    <a:pt x="1420" y="1050"/>
                    <a:pt x="1418" y="1050"/>
                  </a:cubicBezTo>
                  <a:close/>
                  <a:moveTo>
                    <a:pt x="2218" y="1058"/>
                  </a:moveTo>
                  <a:lnTo>
                    <a:pt x="2212" y="1063"/>
                  </a:lnTo>
                  <a:cubicBezTo>
                    <a:pt x="2218" y="1063"/>
                    <a:pt x="2218" y="1063"/>
                    <a:pt x="2218" y="1058"/>
                  </a:cubicBezTo>
                  <a:close/>
                  <a:moveTo>
                    <a:pt x="1260" y="1063"/>
                  </a:moveTo>
                  <a:lnTo>
                    <a:pt x="1266" y="1069"/>
                  </a:lnTo>
                  <a:lnTo>
                    <a:pt x="1271" y="1063"/>
                  </a:lnTo>
                  <a:close/>
                  <a:moveTo>
                    <a:pt x="1266" y="1069"/>
                  </a:moveTo>
                  <a:lnTo>
                    <a:pt x="1266" y="1069"/>
                  </a:lnTo>
                  <a:lnTo>
                    <a:pt x="1266" y="1069"/>
                  </a:lnTo>
                  <a:close/>
                  <a:moveTo>
                    <a:pt x="1428" y="1069"/>
                  </a:moveTo>
                  <a:cubicBezTo>
                    <a:pt x="1428" y="1069"/>
                    <a:pt x="1428" y="1069"/>
                    <a:pt x="1428" y="1069"/>
                  </a:cubicBezTo>
                  <a:cubicBezTo>
                    <a:pt x="1428" y="1069"/>
                    <a:pt x="1428" y="1069"/>
                    <a:pt x="1428" y="1069"/>
                  </a:cubicBezTo>
                  <a:close/>
                  <a:moveTo>
                    <a:pt x="1529" y="1069"/>
                  </a:moveTo>
                  <a:cubicBezTo>
                    <a:pt x="1529" y="1069"/>
                    <a:pt x="1529" y="1069"/>
                    <a:pt x="1529" y="1069"/>
                  </a:cubicBezTo>
                  <a:cubicBezTo>
                    <a:pt x="1529" y="1069"/>
                    <a:pt x="1529" y="1069"/>
                    <a:pt x="1529" y="1069"/>
                  </a:cubicBezTo>
                  <a:close/>
                  <a:moveTo>
                    <a:pt x="1529" y="1075"/>
                  </a:moveTo>
                  <a:lnTo>
                    <a:pt x="1529" y="1075"/>
                  </a:lnTo>
                  <a:cubicBezTo>
                    <a:pt x="1529" y="1075"/>
                    <a:pt x="1529" y="1075"/>
                    <a:pt x="1529" y="1075"/>
                  </a:cubicBezTo>
                  <a:close/>
                  <a:moveTo>
                    <a:pt x="919" y="1075"/>
                  </a:moveTo>
                  <a:lnTo>
                    <a:pt x="902" y="1080"/>
                  </a:lnTo>
                  <a:lnTo>
                    <a:pt x="907" y="1080"/>
                  </a:lnTo>
                  <a:cubicBezTo>
                    <a:pt x="907" y="1080"/>
                    <a:pt x="912" y="1080"/>
                    <a:pt x="917" y="1079"/>
                  </a:cubicBezTo>
                  <a:lnTo>
                    <a:pt x="917" y="1079"/>
                  </a:lnTo>
                  <a:cubicBezTo>
                    <a:pt x="917" y="1079"/>
                    <a:pt x="917" y="1079"/>
                    <a:pt x="917" y="1079"/>
                  </a:cubicBezTo>
                  <a:cubicBezTo>
                    <a:pt x="919" y="1079"/>
                    <a:pt x="921" y="1077"/>
                    <a:pt x="924" y="1075"/>
                  </a:cubicBezTo>
                  <a:lnTo>
                    <a:pt x="924" y="1075"/>
                  </a:lnTo>
                  <a:cubicBezTo>
                    <a:pt x="922" y="1077"/>
                    <a:pt x="919" y="1078"/>
                    <a:pt x="917" y="1079"/>
                  </a:cubicBezTo>
                  <a:lnTo>
                    <a:pt x="917" y="1079"/>
                  </a:lnTo>
                  <a:cubicBezTo>
                    <a:pt x="916" y="1079"/>
                    <a:pt x="916" y="1077"/>
                    <a:pt x="919" y="1075"/>
                  </a:cubicBezTo>
                  <a:close/>
                  <a:moveTo>
                    <a:pt x="1750" y="1074"/>
                  </a:moveTo>
                  <a:cubicBezTo>
                    <a:pt x="1747" y="1079"/>
                    <a:pt x="1747" y="1077"/>
                    <a:pt x="1747" y="1086"/>
                  </a:cubicBezTo>
                  <a:cubicBezTo>
                    <a:pt x="1750" y="1083"/>
                    <a:pt x="1750" y="1079"/>
                    <a:pt x="1750" y="1074"/>
                  </a:cubicBezTo>
                  <a:close/>
                  <a:moveTo>
                    <a:pt x="213" y="1091"/>
                  </a:moveTo>
                  <a:lnTo>
                    <a:pt x="213" y="1091"/>
                  </a:lnTo>
                  <a:cubicBezTo>
                    <a:pt x="213" y="1091"/>
                    <a:pt x="213" y="1091"/>
                    <a:pt x="213" y="1091"/>
                  </a:cubicBezTo>
                  <a:cubicBezTo>
                    <a:pt x="213" y="1091"/>
                    <a:pt x="213" y="1091"/>
                    <a:pt x="213" y="1091"/>
                  </a:cubicBezTo>
                  <a:close/>
                  <a:moveTo>
                    <a:pt x="1535" y="1091"/>
                  </a:moveTo>
                  <a:cubicBezTo>
                    <a:pt x="1535" y="1091"/>
                    <a:pt x="1535" y="1091"/>
                    <a:pt x="1535" y="1091"/>
                  </a:cubicBezTo>
                  <a:cubicBezTo>
                    <a:pt x="1535" y="1091"/>
                    <a:pt x="1535" y="1091"/>
                    <a:pt x="1535" y="1091"/>
                  </a:cubicBezTo>
                  <a:close/>
                  <a:moveTo>
                    <a:pt x="1736" y="1091"/>
                  </a:moveTo>
                  <a:cubicBezTo>
                    <a:pt x="1736" y="1091"/>
                    <a:pt x="1736" y="1091"/>
                    <a:pt x="1736" y="1091"/>
                  </a:cubicBezTo>
                  <a:cubicBezTo>
                    <a:pt x="1736" y="1091"/>
                    <a:pt x="1736" y="1091"/>
                    <a:pt x="1736" y="1091"/>
                  </a:cubicBezTo>
                  <a:close/>
                  <a:moveTo>
                    <a:pt x="1781" y="1091"/>
                  </a:moveTo>
                  <a:lnTo>
                    <a:pt x="1781" y="1091"/>
                  </a:lnTo>
                  <a:cubicBezTo>
                    <a:pt x="1781" y="1091"/>
                    <a:pt x="1781" y="1091"/>
                    <a:pt x="1781" y="1091"/>
                  </a:cubicBezTo>
                  <a:close/>
                  <a:moveTo>
                    <a:pt x="1619" y="1075"/>
                  </a:moveTo>
                  <a:lnTo>
                    <a:pt x="1619" y="1075"/>
                  </a:lnTo>
                  <a:cubicBezTo>
                    <a:pt x="1613" y="1075"/>
                    <a:pt x="1613" y="1080"/>
                    <a:pt x="1607" y="1080"/>
                  </a:cubicBezTo>
                  <a:cubicBezTo>
                    <a:pt x="1607" y="1086"/>
                    <a:pt x="1607" y="1091"/>
                    <a:pt x="1607" y="1097"/>
                  </a:cubicBezTo>
                  <a:cubicBezTo>
                    <a:pt x="1609" y="1095"/>
                    <a:pt x="1609" y="1094"/>
                    <a:pt x="1610" y="1094"/>
                  </a:cubicBezTo>
                  <a:lnTo>
                    <a:pt x="1610" y="1094"/>
                  </a:lnTo>
                  <a:cubicBezTo>
                    <a:pt x="1611" y="1094"/>
                    <a:pt x="1609" y="1104"/>
                    <a:pt x="1611" y="1104"/>
                  </a:cubicBezTo>
                  <a:cubicBezTo>
                    <a:pt x="1612" y="1104"/>
                    <a:pt x="1612" y="1103"/>
                    <a:pt x="1613" y="1103"/>
                  </a:cubicBezTo>
                  <a:cubicBezTo>
                    <a:pt x="1613" y="1092"/>
                    <a:pt x="1613" y="1091"/>
                    <a:pt x="1618" y="1081"/>
                  </a:cubicBezTo>
                  <a:lnTo>
                    <a:pt x="1618" y="1081"/>
                  </a:lnTo>
                  <a:lnTo>
                    <a:pt x="1613" y="1091"/>
                  </a:lnTo>
                  <a:lnTo>
                    <a:pt x="1619" y="1075"/>
                  </a:lnTo>
                  <a:close/>
                  <a:moveTo>
                    <a:pt x="1568" y="1103"/>
                  </a:moveTo>
                  <a:lnTo>
                    <a:pt x="1563" y="1108"/>
                  </a:lnTo>
                  <a:lnTo>
                    <a:pt x="1568" y="1108"/>
                  </a:lnTo>
                  <a:lnTo>
                    <a:pt x="1568" y="1103"/>
                  </a:lnTo>
                  <a:close/>
                  <a:moveTo>
                    <a:pt x="209" y="1101"/>
                  </a:moveTo>
                  <a:cubicBezTo>
                    <a:pt x="206" y="1101"/>
                    <a:pt x="209" y="1107"/>
                    <a:pt x="211" y="1111"/>
                  </a:cubicBezTo>
                  <a:lnTo>
                    <a:pt x="211" y="1111"/>
                  </a:lnTo>
                  <a:lnTo>
                    <a:pt x="213" y="1103"/>
                  </a:lnTo>
                  <a:cubicBezTo>
                    <a:pt x="211" y="1101"/>
                    <a:pt x="210" y="1101"/>
                    <a:pt x="209" y="1101"/>
                  </a:cubicBezTo>
                  <a:close/>
                  <a:moveTo>
                    <a:pt x="2131" y="1107"/>
                  </a:moveTo>
                  <a:cubicBezTo>
                    <a:pt x="2132" y="1107"/>
                    <a:pt x="2133" y="1107"/>
                    <a:pt x="2134" y="1108"/>
                  </a:cubicBezTo>
                  <a:cubicBezTo>
                    <a:pt x="2134" y="1108"/>
                    <a:pt x="2134" y="1114"/>
                    <a:pt x="2128" y="1114"/>
                  </a:cubicBezTo>
                  <a:lnTo>
                    <a:pt x="2128" y="1114"/>
                  </a:lnTo>
                  <a:cubicBezTo>
                    <a:pt x="2129" y="1110"/>
                    <a:pt x="2129" y="1107"/>
                    <a:pt x="2131" y="1107"/>
                  </a:cubicBezTo>
                  <a:close/>
                  <a:moveTo>
                    <a:pt x="1904" y="1113"/>
                  </a:moveTo>
                  <a:lnTo>
                    <a:pt x="1904" y="1113"/>
                  </a:lnTo>
                  <a:cubicBezTo>
                    <a:pt x="1904" y="1114"/>
                    <a:pt x="1904" y="1114"/>
                    <a:pt x="1904" y="1115"/>
                  </a:cubicBezTo>
                  <a:lnTo>
                    <a:pt x="1904" y="1115"/>
                  </a:lnTo>
                  <a:lnTo>
                    <a:pt x="1904" y="1114"/>
                  </a:lnTo>
                  <a:cubicBezTo>
                    <a:pt x="1904" y="1114"/>
                    <a:pt x="1904" y="1113"/>
                    <a:pt x="1904" y="1113"/>
                  </a:cubicBezTo>
                  <a:close/>
                  <a:moveTo>
                    <a:pt x="891" y="1114"/>
                  </a:moveTo>
                  <a:lnTo>
                    <a:pt x="891" y="1119"/>
                  </a:lnTo>
                  <a:cubicBezTo>
                    <a:pt x="907" y="1114"/>
                    <a:pt x="891" y="1114"/>
                    <a:pt x="896" y="1114"/>
                  </a:cubicBezTo>
                  <a:close/>
                  <a:moveTo>
                    <a:pt x="1904" y="1115"/>
                  </a:moveTo>
                  <a:lnTo>
                    <a:pt x="1899" y="1119"/>
                  </a:lnTo>
                  <a:cubicBezTo>
                    <a:pt x="1901" y="1119"/>
                    <a:pt x="1903" y="1117"/>
                    <a:pt x="1904" y="1115"/>
                  </a:cubicBezTo>
                  <a:close/>
                  <a:moveTo>
                    <a:pt x="6446" y="1125"/>
                  </a:moveTo>
                  <a:lnTo>
                    <a:pt x="6446" y="1125"/>
                  </a:lnTo>
                  <a:cubicBezTo>
                    <a:pt x="6443" y="1127"/>
                    <a:pt x="6441" y="1128"/>
                    <a:pt x="6440" y="1129"/>
                  </a:cubicBezTo>
                  <a:lnTo>
                    <a:pt x="6440" y="1129"/>
                  </a:lnTo>
                  <a:cubicBezTo>
                    <a:pt x="6444" y="1127"/>
                    <a:pt x="6446" y="1125"/>
                    <a:pt x="6446" y="1125"/>
                  </a:cubicBezTo>
                  <a:close/>
                  <a:moveTo>
                    <a:pt x="6440" y="1129"/>
                  </a:moveTo>
                  <a:lnTo>
                    <a:pt x="6440" y="1129"/>
                  </a:lnTo>
                  <a:cubicBezTo>
                    <a:pt x="6439" y="1129"/>
                    <a:pt x="6437" y="1130"/>
                    <a:pt x="6436" y="1131"/>
                  </a:cubicBezTo>
                  <a:lnTo>
                    <a:pt x="6436" y="1131"/>
                  </a:lnTo>
                  <a:cubicBezTo>
                    <a:pt x="6438" y="1130"/>
                    <a:pt x="6438" y="1130"/>
                    <a:pt x="6440" y="1129"/>
                  </a:cubicBezTo>
                  <a:close/>
                  <a:moveTo>
                    <a:pt x="7555" y="1125"/>
                  </a:moveTo>
                  <a:cubicBezTo>
                    <a:pt x="7555" y="1131"/>
                    <a:pt x="7555" y="1131"/>
                    <a:pt x="7555" y="1131"/>
                  </a:cubicBezTo>
                  <a:lnTo>
                    <a:pt x="7544" y="1131"/>
                  </a:lnTo>
                  <a:cubicBezTo>
                    <a:pt x="7550" y="1131"/>
                    <a:pt x="7550" y="1125"/>
                    <a:pt x="7555" y="1125"/>
                  </a:cubicBezTo>
                  <a:close/>
                  <a:moveTo>
                    <a:pt x="6436" y="1131"/>
                  </a:moveTo>
                  <a:cubicBezTo>
                    <a:pt x="6435" y="1131"/>
                    <a:pt x="6433" y="1131"/>
                    <a:pt x="6429" y="1131"/>
                  </a:cubicBezTo>
                  <a:cubicBezTo>
                    <a:pt x="6430" y="1131"/>
                    <a:pt x="6430" y="1132"/>
                    <a:pt x="6431" y="1132"/>
                  </a:cubicBezTo>
                  <a:lnTo>
                    <a:pt x="6431" y="1132"/>
                  </a:lnTo>
                  <a:cubicBezTo>
                    <a:pt x="6432" y="1132"/>
                    <a:pt x="6434" y="1131"/>
                    <a:pt x="6436" y="1131"/>
                  </a:cubicBezTo>
                  <a:close/>
                  <a:moveTo>
                    <a:pt x="6463" y="1142"/>
                  </a:moveTo>
                  <a:lnTo>
                    <a:pt x="6463" y="1142"/>
                  </a:lnTo>
                  <a:cubicBezTo>
                    <a:pt x="6462" y="1142"/>
                    <a:pt x="6461" y="1142"/>
                    <a:pt x="6460" y="1143"/>
                  </a:cubicBezTo>
                  <a:lnTo>
                    <a:pt x="6460" y="1143"/>
                  </a:lnTo>
                  <a:cubicBezTo>
                    <a:pt x="6461" y="1143"/>
                    <a:pt x="6462" y="1142"/>
                    <a:pt x="6463" y="1142"/>
                  </a:cubicBezTo>
                  <a:close/>
                  <a:moveTo>
                    <a:pt x="1288" y="1142"/>
                  </a:moveTo>
                  <a:lnTo>
                    <a:pt x="1288" y="1147"/>
                  </a:lnTo>
                  <a:cubicBezTo>
                    <a:pt x="1289" y="1145"/>
                    <a:pt x="1289" y="1144"/>
                    <a:pt x="1289" y="1142"/>
                  </a:cubicBezTo>
                  <a:lnTo>
                    <a:pt x="1289" y="1142"/>
                  </a:lnTo>
                  <a:cubicBezTo>
                    <a:pt x="1289" y="1142"/>
                    <a:pt x="1288" y="1142"/>
                    <a:pt x="1288" y="1142"/>
                  </a:cubicBezTo>
                  <a:close/>
                  <a:moveTo>
                    <a:pt x="913" y="1164"/>
                  </a:moveTo>
                  <a:lnTo>
                    <a:pt x="896" y="1170"/>
                  </a:lnTo>
                  <a:lnTo>
                    <a:pt x="885" y="1170"/>
                  </a:lnTo>
                  <a:lnTo>
                    <a:pt x="913" y="1164"/>
                  </a:lnTo>
                  <a:close/>
                  <a:moveTo>
                    <a:pt x="930" y="1170"/>
                  </a:moveTo>
                  <a:cubicBezTo>
                    <a:pt x="930" y="1170"/>
                    <a:pt x="913" y="1175"/>
                    <a:pt x="907" y="1175"/>
                  </a:cubicBezTo>
                  <a:cubicBezTo>
                    <a:pt x="907" y="1177"/>
                    <a:pt x="909" y="1178"/>
                    <a:pt x="912" y="1178"/>
                  </a:cubicBezTo>
                  <a:cubicBezTo>
                    <a:pt x="917" y="1178"/>
                    <a:pt x="924" y="1175"/>
                    <a:pt x="924" y="1175"/>
                  </a:cubicBezTo>
                  <a:lnTo>
                    <a:pt x="930" y="1175"/>
                  </a:lnTo>
                  <a:cubicBezTo>
                    <a:pt x="933" y="1174"/>
                    <a:pt x="933" y="1173"/>
                    <a:pt x="930" y="1173"/>
                  </a:cubicBezTo>
                  <a:lnTo>
                    <a:pt x="930" y="1173"/>
                  </a:lnTo>
                  <a:cubicBezTo>
                    <a:pt x="929" y="1173"/>
                    <a:pt x="926" y="1173"/>
                    <a:pt x="923" y="1174"/>
                  </a:cubicBezTo>
                  <a:lnTo>
                    <a:pt x="923" y="1174"/>
                  </a:lnTo>
                  <a:cubicBezTo>
                    <a:pt x="928" y="1172"/>
                    <a:pt x="930" y="1170"/>
                    <a:pt x="930" y="1170"/>
                  </a:cubicBezTo>
                  <a:close/>
                  <a:moveTo>
                    <a:pt x="820" y="1197"/>
                  </a:moveTo>
                  <a:lnTo>
                    <a:pt x="820" y="1197"/>
                  </a:lnTo>
                  <a:cubicBezTo>
                    <a:pt x="820" y="1198"/>
                    <a:pt x="819" y="1198"/>
                    <a:pt x="818" y="1198"/>
                  </a:cubicBezTo>
                  <a:cubicBezTo>
                    <a:pt x="818" y="1198"/>
                    <a:pt x="819" y="1198"/>
                    <a:pt x="820" y="1197"/>
                  </a:cubicBezTo>
                  <a:close/>
                  <a:moveTo>
                    <a:pt x="5063" y="1198"/>
                  </a:moveTo>
                  <a:cubicBezTo>
                    <a:pt x="5063" y="1198"/>
                    <a:pt x="5063" y="1198"/>
                    <a:pt x="5063" y="1198"/>
                  </a:cubicBezTo>
                  <a:cubicBezTo>
                    <a:pt x="5063" y="1198"/>
                    <a:pt x="5063" y="1198"/>
                    <a:pt x="5063" y="1198"/>
                  </a:cubicBezTo>
                  <a:close/>
                  <a:moveTo>
                    <a:pt x="5080" y="1204"/>
                  </a:moveTo>
                  <a:cubicBezTo>
                    <a:pt x="5079" y="1205"/>
                    <a:pt x="5078" y="1206"/>
                    <a:pt x="5078" y="1207"/>
                  </a:cubicBezTo>
                  <a:lnTo>
                    <a:pt x="5078" y="1207"/>
                  </a:lnTo>
                  <a:cubicBezTo>
                    <a:pt x="5078" y="1206"/>
                    <a:pt x="5079" y="1205"/>
                    <a:pt x="5080" y="1204"/>
                  </a:cubicBezTo>
                  <a:close/>
                  <a:moveTo>
                    <a:pt x="857" y="1219"/>
                  </a:moveTo>
                  <a:cubicBezTo>
                    <a:pt x="858" y="1219"/>
                    <a:pt x="858" y="1219"/>
                    <a:pt x="857" y="1220"/>
                  </a:cubicBezTo>
                  <a:lnTo>
                    <a:pt x="851" y="1220"/>
                  </a:lnTo>
                  <a:cubicBezTo>
                    <a:pt x="854" y="1219"/>
                    <a:pt x="856" y="1219"/>
                    <a:pt x="857" y="1219"/>
                  </a:cubicBezTo>
                  <a:close/>
                  <a:moveTo>
                    <a:pt x="5354" y="1220"/>
                  </a:moveTo>
                  <a:lnTo>
                    <a:pt x="5354" y="1220"/>
                  </a:lnTo>
                  <a:cubicBezTo>
                    <a:pt x="5354" y="1220"/>
                    <a:pt x="5354" y="1220"/>
                    <a:pt x="5354"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393" y="1220"/>
                  </a:moveTo>
                  <a:cubicBezTo>
                    <a:pt x="5393" y="1220"/>
                    <a:pt x="5393" y="1220"/>
                    <a:pt x="5393" y="1220"/>
                  </a:cubicBezTo>
                  <a:cubicBezTo>
                    <a:pt x="5393" y="1220"/>
                    <a:pt x="5393" y="1220"/>
                    <a:pt x="5393" y="1220"/>
                  </a:cubicBezTo>
                  <a:close/>
                  <a:moveTo>
                    <a:pt x="5130" y="1226"/>
                  </a:moveTo>
                  <a:cubicBezTo>
                    <a:pt x="5130" y="1226"/>
                    <a:pt x="5130" y="1226"/>
                    <a:pt x="5130" y="1226"/>
                  </a:cubicBezTo>
                  <a:cubicBezTo>
                    <a:pt x="5130" y="1226"/>
                    <a:pt x="5130" y="1226"/>
                    <a:pt x="5130" y="1226"/>
                  </a:cubicBezTo>
                  <a:close/>
                  <a:moveTo>
                    <a:pt x="5130" y="1226"/>
                  </a:moveTo>
                  <a:cubicBezTo>
                    <a:pt x="5130" y="1226"/>
                    <a:pt x="5130" y="1226"/>
                    <a:pt x="5130" y="1226"/>
                  </a:cubicBezTo>
                  <a:cubicBezTo>
                    <a:pt x="5130" y="1226"/>
                    <a:pt x="5130" y="1226"/>
                    <a:pt x="5130" y="1226"/>
                  </a:cubicBezTo>
                  <a:close/>
                  <a:moveTo>
                    <a:pt x="5113" y="1232"/>
                  </a:moveTo>
                  <a:cubicBezTo>
                    <a:pt x="5113" y="1232"/>
                    <a:pt x="5113" y="1232"/>
                    <a:pt x="5113" y="1232"/>
                  </a:cubicBezTo>
                  <a:cubicBezTo>
                    <a:pt x="5113" y="1232"/>
                    <a:pt x="5113" y="1232"/>
                    <a:pt x="5113" y="1232"/>
                  </a:cubicBezTo>
                  <a:close/>
                  <a:moveTo>
                    <a:pt x="5298" y="1232"/>
                  </a:moveTo>
                  <a:lnTo>
                    <a:pt x="5298" y="1232"/>
                  </a:lnTo>
                  <a:cubicBezTo>
                    <a:pt x="5298" y="1232"/>
                    <a:pt x="5298" y="1232"/>
                    <a:pt x="5298" y="1232"/>
                  </a:cubicBezTo>
                  <a:close/>
                  <a:moveTo>
                    <a:pt x="5752" y="1232"/>
                  </a:moveTo>
                  <a:cubicBezTo>
                    <a:pt x="5752" y="1232"/>
                    <a:pt x="5752" y="1232"/>
                    <a:pt x="5752" y="1232"/>
                  </a:cubicBezTo>
                  <a:cubicBezTo>
                    <a:pt x="5752" y="1232"/>
                    <a:pt x="5752" y="1232"/>
                    <a:pt x="5752" y="1232"/>
                  </a:cubicBezTo>
                  <a:close/>
                  <a:moveTo>
                    <a:pt x="907" y="1237"/>
                  </a:moveTo>
                  <a:cubicBezTo>
                    <a:pt x="907" y="1237"/>
                    <a:pt x="904" y="1240"/>
                    <a:pt x="905" y="1242"/>
                  </a:cubicBezTo>
                  <a:lnTo>
                    <a:pt x="905" y="1242"/>
                  </a:lnTo>
                  <a:cubicBezTo>
                    <a:pt x="902" y="1243"/>
                    <a:pt x="899" y="1243"/>
                    <a:pt x="896" y="1243"/>
                  </a:cubicBezTo>
                  <a:lnTo>
                    <a:pt x="891" y="1243"/>
                  </a:lnTo>
                  <a:cubicBezTo>
                    <a:pt x="902" y="1243"/>
                    <a:pt x="896" y="1243"/>
                    <a:pt x="907" y="1237"/>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5976" y="1248"/>
                  </a:moveTo>
                  <a:cubicBezTo>
                    <a:pt x="5976" y="1248"/>
                    <a:pt x="5976" y="1248"/>
                    <a:pt x="5976" y="1248"/>
                  </a:cubicBezTo>
                  <a:cubicBezTo>
                    <a:pt x="5976" y="1248"/>
                    <a:pt x="5976" y="1248"/>
                    <a:pt x="5976" y="1248"/>
                  </a:cubicBezTo>
                  <a:close/>
                  <a:moveTo>
                    <a:pt x="1322" y="1248"/>
                  </a:moveTo>
                  <a:cubicBezTo>
                    <a:pt x="1323" y="1248"/>
                    <a:pt x="1344" y="1248"/>
                    <a:pt x="1333" y="1254"/>
                  </a:cubicBezTo>
                  <a:cubicBezTo>
                    <a:pt x="1327" y="1254"/>
                    <a:pt x="1327" y="1248"/>
                    <a:pt x="1322" y="1248"/>
                  </a:cubicBezTo>
                  <a:close/>
                  <a:moveTo>
                    <a:pt x="5875" y="1260"/>
                  </a:moveTo>
                  <a:cubicBezTo>
                    <a:pt x="5875" y="1260"/>
                    <a:pt x="5875" y="1260"/>
                    <a:pt x="5875" y="1260"/>
                  </a:cubicBezTo>
                  <a:lnTo>
                    <a:pt x="5875" y="1260"/>
                  </a:lnTo>
                  <a:close/>
                  <a:moveTo>
                    <a:pt x="5981" y="1260"/>
                  </a:moveTo>
                  <a:lnTo>
                    <a:pt x="5981" y="1260"/>
                  </a:lnTo>
                  <a:cubicBezTo>
                    <a:pt x="5981" y="1260"/>
                    <a:pt x="5981" y="1260"/>
                    <a:pt x="5981" y="1260"/>
                  </a:cubicBezTo>
                  <a:close/>
                  <a:moveTo>
                    <a:pt x="6049" y="1260"/>
                  </a:moveTo>
                  <a:lnTo>
                    <a:pt x="6049" y="1260"/>
                  </a:lnTo>
                  <a:cubicBezTo>
                    <a:pt x="6049" y="1260"/>
                    <a:pt x="6049" y="1260"/>
                    <a:pt x="6049" y="1260"/>
                  </a:cubicBezTo>
                  <a:close/>
                  <a:moveTo>
                    <a:pt x="6065" y="1260"/>
                  </a:moveTo>
                  <a:lnTo>
                    <a:pt x="6065" y="1260"/>
                  </a:lnTo>
                  <a:lnTo>
                    <a:pt x="6065" y="1260"/>
                  </a:lnTo>
                  <a:close/>
                  <a:moveTo>
                    <a:pt x="5061" y="1254"/>
                  </a:moveTo>
                  <a:lnTo>
                    <a:pt x="5061" y="1254"/>
                  </a:lnTo>
                  <a:cubicBezTo>
                    <a:pt x="5061" y="1256"/>
                    <a:pt x="5063" y="1259"/>
                    <a:pt x="5063" y="1265"/>
                  </a:cubicBezTo>
                  <a:cubicBezTo>
                    <a:pt x="5063" y="1259"/>
                    <a:pt x="5062" y="1255"/>
                    <a:pt x="5061" y="1254"/>
                  </a:cubicBezTo>
                  <a:close/>
                  <a:moveTo>
                    <a:pt x="6446" y="1276"/>
                  </a:moveTo>
                  <a:cubicBezTo>
                    <a:pt x="6446" y="1276"/>
                    <a:pt x="6446" y="1276"/>
                    <a:pt x="6446" y="1276"/>
                  </a:cubicBezTo>
                  <a:cubicBezTo>
                    <a:pt x="6446" y="1276"/>
                    <a:pt x="6446" y="1276"/>
                    <a:pt x="6446" y="1276"/>
                  </a:cubicBezTo>
                  <a:close/>
                  <a:moveTo>
                    <a:pt x="1378" y="1288"/>
                  </a:moveTo>
                  <a:lnTo>
                    <a:pt x="1378" y="1288"/>
                  </a:lnTo>
                  <a:lnTo>
                    <a:pt x="1378" y="1288"/>
                  </a:lnTo>
                  <a:close/>
                  <a:moveTo>
                    <a:pt x="6362" y="1288"/>
                  </a:moveTo>
                  <a:cubicBezTo>
                    <a:pt x="6362" y="1288"/>
                    <a:pt x="6362" y="1288"/>
                    <a:pt x="6362" y="1288"/>
                  </a:cubicBezTo>
                  <a:cubicBezTo>
                    <a:pt x="6362" y="1288"/>
                    <a:pt x="6362" y="1288"/>
                    <a:pt x="6362" y="1288"/>
                  </a:cubicBezTo>
                  <a:close/>
                  <a:moveTo>
                    <a:pt x="473" y="98"/>
                  </a:moveTo>
                  <a:cubicBezTo>
                    <a:pt x="521" y="98"/>
                    <a:pt x="573" y="105"/>
                    <a:pt x="622" y="111"/>
                  </a:cubicBezTo>
                  <a:cubicBezTo>
                    <a:pt x="690" y="121"/>
                    <a:pt x="755" y="130"/>
                    <a:pt x="810" y="130"/>
                  </a:cubicBezTo>
                  <a:cubicBezTo>
                    <a:pt x="823" y="130"/>
                    <a:pt x="834" y="129"/>
                    <a:pt x="846" y="128"/>
                  </a:cubicBezTo>
                  <a:lnTo>
                    <a:pt x="969" y="128"/>
                  </a:lnTo>
                  <a:cubicBezTo>
                    <a:pt x="1025" y="134"/>
                    <a:pt x="930" y="134"/>
                    <a:pt x="975" y="145"/>
                  </a:cubicBezTo>
                  <a:lnTo>
                    <a:pt x="1014" y="145"/>
                  </a:lnTo>
                  <a:cubicBezTo>
                    <a:pt x="1019" y="151"/>
                    <a:pt x="1025" y="151"/>
                    <a:pt x="1031" y="156"/>
                  </a:cubicBezTo>
                  <a:cubicBezTo>
                    <a:pt x="1032" y="159"/>
                    <a:pt x="1031" y="160"/>
                    <a:pt x="1030" y="160"/>
                  </a:cubicBezTo>
                  <a:cubicBezTo>
                    <a:pt x="1025" y="160"/>
                    <a:pt x="1009" y="146"/>
                    <a:pt x="1006" y="146"/>
                  </a:cubicBezTo>
                  <a:lnTo>
                    <a:pt x="1006" y="146"/>
                  </a:lnTo>
                  <a:cubicBezTo>
                    <a:pt x="1006" y="146"/>
                    <a:pt x="1006" y="148"/>
                    <a:pt x="1008" y="151"/>
                  </a:cubicBezTo>
                  <a:cubicBezTo>
                    <a:pt x="1013" y="155"/>
                    <a:pt x="1026" y="169"/>
                    <a:pt x="1023" y="169"/>
                  </a:cubicBezTo>
                  <a:cubicBezTo>
                    <a:pt x="1022" y="169"/>
                    <a:pt x="1021" y="168"/>
                    <a:pt x="1019" y="167"/>
                  </a:cubicBezTo>
                  <a:lnTo>
                    <a:pt x="1008" y="156"/>
                  </a:lnTo>
                  <a:lnTo>
                    <a:pt x="1008" y="156"/>
                  </a:lnTo>
                  <a:cubicBezTo>
                    <a:pt x="1003" y="156"/>
                    <a:pt x="1019" y="169"/>
                    <a:pt x="1017" y="169"/>
                  </a:cubicBezTo>
                  <a:cubicBezTo>
                    <a:pt x="1016" y="169"/>
                    <a:pt x="1015" y="168"/>
                    <a:pt x="1014" y="167"/>
                  </a:cubicBezTo>
                  <a:cubicBezTo>
                    <a:pt x="1008" y="162"/>
                    <a:pt x="1014" y="162"/>
                    <a:pt x="1008" y="162"/>
                  </a:cubicBezTo>
                  <a:cubicBezTo>
                    <a:pt x="1005" y="159"/>
                    <a:pt x="1004" y="158"/>
                    <a:pt x="1004" y="158"/>
                  </a:cubicBezTo>
                  <a:lnTo>
                    <a:pt x="1004" y="158"/>
                  </a:lnTo>
                  <a:cubicBezTo>
                    <a:pt x="1004" y="158"/>
                    <a:pt x="1014" y="169"/>
                    <a:pt x="1014" y="173"/>
                  </a:cubicBezTo>
                  <a:lnTo>
                    <a:pt x="1003" y="162"/>
                  </a:lnTo>
                  <a:lnTo>
                    <a:pt x="1003" y="162"/>
                  </a:lnTo>
                  <a:cubicBezTo>
                    <a:pt x="1003" y="162"/>
                    <a:pt x="1008" y="173"/>
                    <a:pt x="1008" y="179"/>
                  </a:cubicBezTo>
                  <a:cubicBezTo>
                    <a:pt x="1003" y="179"/>
                    <a:pt x="997" y="173"/>
                    <a:pt x="997" y="173"/>
                  </a:cubicBezTo>
                  <a:cubicBezTo>
                    <a:pt x="997" y="179"/>
                    <a:pt x="986" y="179"/>
                    <a:pt x="975" y="179"/>
                  </a:cubicBezTo>
                  <a:cubicBezTo>
                    <a:pt x="969" y="179"/>
                    <a:pt x="986" y="190"/>
                    <a:pt x="986" y="190"/>
                  </a:cubicBezTo>
                  <a:cubicBezTo>
                    <a:pt x="986" y="191"/>
                    <a:pt x="985" y="192"/>
                    <a:pt x="984" y="192"/>
                  </a:cubicBezTo>
                  <a:cubicBezTo>
                    <a:pt x="982" y="192"/>
                    <a:pt x="979" y="188"/>
                    <a:pt x="975" y="184"/>
                  </a:cubicBezTo>
                  <a:lnTo>
                    <a:pt x="975" y="184"/>
                  </a:lnTo>
                  <a:cubicBezTo>
                    <a:pt x="984" y="193"/>
                    <a:pt x="989" y="202"/>
                    <a:pt x="982" y="202"/>
                  </a:cubicBezTo>
                  <a:cubicBezTo>
                    <a:pt x="980" y="202"/>
                    <a:pt x="978" y="202"/>
                    <a:pt x="975" y="201"/>
                  </a:cubicBezTo>
                  <a:cubicBezTo>
                    <a:pt x="974" y="200"/>
                    <a:pt x="974" y="200"/>
                    <a:pt x="974" y="200"/>
                  </a:cubicBezTo>
                  <a:lnTo>
                    <a:pt x="974" y="200"/>
                  </a:lnTo>
                  <a:cubicBezTo>
                    <a:pt x="974" y="200"/>
                    <a:pt x="986" y="213"/>
                    <a:pt x="983" y="213"/>
                  </a:cubicBezTo>
                  <a:cubicBezTo>
                    <a:pt x="982" y="213"/>
                    <a:pt x="981" y="213"/>
                    <a:pt x="980" y="212"/>
                  </a:cubicBezTo>
                  <a:cubicBezTo>
                    <a:pt x="971" y="212"/>
                    <a:pt x="973" y="219"/>
                    <a:pt x="965" y="219"/>
                  </a:cubicBezTo>
                  <a:cubicBezTo>
                    <a:pt x="964" y="219"/>
                    <a:pt x="961" y="219"/>
                    <a:pt x="958" y="218"/>
                  </a:cubicBezTo>
                  <a:lnTo>
                    <a:pt x="958" y="218"/>
                  </a:lnTo>
                  <a:cubicBezTo>
                    <a:pt x="969" y="229"/>
                    <a:pt x="947" y="218"/>
                    <a:pt x="963" y="235"/>
                  </a:cubicBezTo>
                  <a:cubicBezTo>
                    <a:pt x="952" y="229"/>
                    <a:pt x="952" y="223"/>
                    <a:pt x="941" y="223"/>
                  </a:cubicBezTo>
                  <a:cubicBezTo>
                    <a:pt x="935" y="223"/>
                    <a:pt x="952" y="235"/>
                    <a:pt x="952" y="240"/>
                  </a:cubicBezTo>
                  <a:lnTo>
                    <a:pt x="952" y="240"/>
                  </a:lnTo>
                  <a:lnTo>
                    <a:pt x="944" y="237"/>
                  </a:lnTo>
                  <a:lnTo>
                    <a:pt x="944" y="237"/>
                  </a:lnTo>
                  <a:cubicBezTo>
                    <a:pt x="945" y="239"/>
                    <a:pt x="947" y="240"/>
                    <a:pt x="947" y="240"/>
                  </a:cubicBezTo>
                  <a:cubicBezTo>
                    <a:pt x="948" y="242"/>
                    <a:pt x="948" y="243"/>
                    <a:pt x="947" y="243"/>
                  </a:cubicBezTo>
                  <a:cubicBezTo>
                    <a:pt x="943" y="243"/>
                    <a:pt x="934" y="239"/>
                    <a:pt x="930" y="235"/>
                  </a:cubicBezTo>
                  <a:lnTo>
                    <a:pt x="930" y="235"/>
                  </a:lnTo>
                  <a:lnTo>
                    <a:pt x="935" y="246"/>
                  </a:lnTo>
                  <a:cubicBezTo>
                    <a:pt x="931" y="246"/>
                    <a:pt x="930" y="242"/>
                    <a:pt x="930" y="241"/>
                  </a:cubicBezTo>
                  <a:lnTo>
                    <a:pt x="930" y="241"/>
                  </a:lnTo>
                  <a:cubicBezTo>
                    <a:pt x="931" y="242"/>
                    <a:pt x="933" y="243"/>
                    <a:pt x="933" y="243"/>
                  </a:cubicBezTo>
                  <a:cubicBezTo>
                    <a:pt x="933" y="243"/>
                    <a:pt x="932" y="243"/>
                    <a:pt x="930" y="240"/>
                  </a:cubicBezTo>
                  <a:lnTo>
                    <a:pt x="930" y="240"/>
                  </a:lnTo>
                  <a:cubicBezTo>
                    <a:pt x="930" y="240"/>
                    <a:pt x="930" y="240"/>
                    <a:pt x="930" y="241"/>
                  </a:cubicBezTo>
                  <a:lnTo>
                    <a:pt x="930" y="241"/>
                  </a:lnTo>
                  <a:cubicBezTo>
                    <a:pt x="928" y="239"/>
                    <a:pt x="925" y="237"/>
                    <a:pt x="924" y="237"/>
                  </a:cubicBezTo>
                  <a:lnTo>
                    <a:pt x="924" y="237"/>
                  </a:lnTo>
                  <a:cubicBezTo>
                    <a:pt x="923" y="237"/>
                    <a:pt x="923" y="238"/>
                    <a:pt x="924" y="240"/>
                  </a:cubicBezTo>
                  <a:cubicBezTo>
                    <a:pt x="930" y="246"/>
                    <a:pt x="930" y="246"/>
                    <a:pt x="935" y="251"/>
                  </a:cubicBezTo>
                  <a:cubicBezTo>
                    <a:pt x="930" y="249"/>
                    <a:pt x="927" y="247"/>
                    <a:pt x="926" y="247"/>
                  </a:cubicBezTo>
                  <a:cubicBezTo>
                    <a:pt x="924" y="247"/>
                    <a:pt x="924" y="249"/>
                    <a:pt x="924" y="251"/>
                  </a:cubicBezTo>
                  <a:lnTo>
                    <a:pt x="919" y="246"/>
                  </a:lnTo>
                  <a:cubicBezTo>
                    <a:pt x="913" y="246"/>
                    <a:pt x="919" y="257"/>
                    <a:pt x="913" y="263"/>
                  </a:cubicBezTo>
                  <a:cubicBezTo>
                    <a:pt x="913" y="263"/>
                    <a:pt x="913" y="263"/>
                    <a:pt x="913" y="263"/>
                  </a:cubicBezTo>
                  <a:lnTo>
                    <a:pt x="913" y="263"/>
                  </a:lnTo>
                  <a:cubicBezTo>
                    <a:pt x="917" y="263"/>
                    <a:pt x="923" y="268"/>
                    <a:pt x="929" y="271"/>
                  </a:cubicBezTo>
                  <a:lnTo>
                    <a:pt x="929" y="271"/>
                  </a:lnTo>
                  <a:cubicBezTo>
                    <a:pt x="928" y="271"/>
                    <a:pt x="927" y="271"/>
                    <a:pt x="927" y="271"/>
                  </a:cubicBezTo>
                  <a:lnTo>
                    <a:pt x="931" y="272"/>
                  </a:lnTo>
                  <a:lnTo>
                    <a:pt x="931" y="272"/>
                  </a:lnTo>
                  <a:cubicBezTo>
                    <a:pt x="930" y="272"/>
                    <a:pt x="929" y="272"/>
                    <a:pt x="929" y="271"/>
                  </a:cubicBezTo>
                  <a:lnTo>
                    <a:pt x="929" y="271"/>
                  </a:lnTo>
                  <a:cubicBezTo>
                    <a:pt x="930" y="271"/>
                    <a:pt x="932" y="272"/>
                    <a:pt x="935" y="274"/>
                  </a:cubicBezTo>
                  <a:cubicBezTo>
                    <a:pt x="934" y="275"/>
                    <a:pt x="933" y="275"/>
                    <a:pt x="932" y="275"/>
                  </a:cubicBezTo>
                  <a:cubicBezTo>
                    <a:pt x="928" y="275"/>
                    <a:pt x="923" y="272"/>
                    <a:pt x="919" y="268"/>
                  </a:cubicBezTo>
                  <a:lnTo>
                    <a:pt x="919" y="268"/>
                  </a:lnTo>
                  <a:cubicBezTo>
                    <a:pt x="924" y="271"/>
                    <a:pt x="926" y="271"/>
                    <a:pt x="927" y="271"/>
                  </a:cubicBezTo>
                  <a:lnTo>
                    <a:pt x="919" y="268"/>
                  </a:lnTo>
                  <a:lnTo>
                    <a:pt x="919" y="268"/>
                  </a:lnTo>
                  <a:cubicBezTo>
                    <a:pt x="917" y="266"/>
                    <a:pt x="915" y="264"/>
                    <a:pt x="913" y="263"/>
                  </a:cubicBezTo>
                  <a:lnTo>
                    <a:pt x="913" y="263"/>
                  </a:lnTo>
                  <a:lnTo>
                    <a:pt x="919" y="268"/>
                  </a:lnTo>
                  <a:cubicBezTo>
                    <a:pt x="913" y="268"/>
                    <a:pt x="913" y="263"/>
                    <a:pt x="907" y="263"/>
                  </a:cubicBezTo>
                  <a:lnTo>
                    <a:pt x="907" y="263"/>
                  </a:lnTo>
                  <a:cubicBezTo>
                    <a:pt x="909" y="264"/>
                    <a:pt x="908" y="264"/>
                    <a:pt x="908" y="264"/>
                  </a:cubicBezTo>
                  <a:cubicBezTo>
                    <a:pt x="906" y="264"/>
                    <a:pt x="904" y="263"/>
                    <a:pt x="902" y="263"/>
                  </a:cubicBezTo>
                  <a:lnTo>
                    <a:pt x="902" y="263"/>
                  </a:lnTo>
                  <a:lnTo>
                    <a:pt x="902" y="263"/>
                  </a:lnTo>
                  <a:cubicBezTo>
                    <a:pt x="902" y="263"/>
                    <a:pt x="902" y="263"/>
                    <a:pt x="902" y="263"/>
                  </a:cubicBezTo>
                  <a:lnTo>
                    <a:pt x="902" y="263"/>
                  </a:lnTo>
                  <a:cubicBezTo>
                    <a:pt x="902" y="263"/>
                    <a:pt x="901" y="263"/>
                    <a:pt x="901" y="263"/>
                  </a:cubicBezTo>
                  <a:lnTo>
                    <a:pt x="901" y="263"/>
                  </a:lnTo>
                  <a:cubicBezTo>
                    <a:pt x="901" y="263"/>
                    <a:pt x="901" y="263"/>
                    <a:pt x="902" y="264"/>
                  </a:cubicBezTo>
                  <a:lnTo>
                    <a:pt x="902" y="264"/>
                  </a:lnTo>
                  <a:cubicBezTo>
                    <a:pt x="902" y="269"/>
                    <a:pt x="902" y="274"/>
                    <a:pt x="902" y="279"/>
                  </a:cubicBezTo>
                  <a:cubicBezTo>
                    <a:pt x="913" y="285"/>
                    <a:pt x="907" y="285"/>
                    <a:pt x="919" y="291"/>
                  </a:cubicBezTo>
                  <a:lnTo>
                    <a:pt x="902" y="291"/>
                  </a:lnTo>
                  <a:cubicBezTo>
                    <a:pt x="907" y="296"/>
                    <a:pt x="907" y="296"/>
                    <a:pt x="913" y="302"/>
                  </a:cubicBezTo>
                  <a:cubicBezTo>
                    <a:pt x="910" y="299"/>
                    <a:pt x="907" y="299"/>
                    <a:pt x="905" y="299"/>
                  </a:cubicBezTo>
                  <a:cubicBezTo>
                    <a:pt x="902" y="299"/>
                    <a:pt x="899" y="299"/>
                    <a:pt x="896" y="296"/>
                  </a:cubicBezTo>
                  <a:lnTo>
                    <a:pt x="896" y="296"/>
                  </a:lnTo>
                  <a:cubicBezTo>
                    <a:pt x="896" y="302"/>
                    <a:pt x="896" y="302"/>
                    <a:pt x="902" y="313"/>
                  </a:cubicBezTo>
                  <a:cubicBezTo>
                    <a:pt x="907" y="313"/>
                    <a:pt x="907" y="313"/>
                    <a:pt x="913" y="319"/>
                  </a:cubicBezTo>
                  <a:cubicBezTo>
                    <a:pt x="913" y="319"/>
                    <a:pt x="907" y="313"/>
                    <a:pt x="902" y="313"/>
                  </a:cubicBezTo>
                  <a:lnTo>
                    <a:pt x="902" y="313"/>
                  </a:lnTo>
                  <a:cubicBezTo>
                    <a:pt x="905" y="316"/>
                    <a:pt x="903" y="317"/>
                    <a:pt x="899" y="317"/>
                  </a:cubicBezTo>
                  <a:cubicBezTo>
                    <a:pt x="895" y="317"/>
                    <a:pt x="888" y="316"/>
                    <a:pt x="884" y="316"/>
                  </a:cubicBezTo>
                  <a:cubicBezTo>
                    <a:pt x="879" y="316"/>
                    <a:pt x="876" y="318"/>
                    <a:pt x="885" y="324"/>
                  </a:cubicBezTo>
                  <a:lnTo>
                    <a:pt x="879" y="324"/>
                  </a:lnTo>
                  <a:cubicBezTo>
                    <a:pt x="891" y="341"/>
                    <a:pt x="868" y="335"/>
                    <a:pt x="879" y="341"/>
                  </a:cubicBezTo>
                  <a:cubicBezTo>
                    <a:pt x="874" y="339"/>
                    <a:pt x="870" y="338"/>
                    <a:pt x="867" y="338"/>
                  </a:cubicBezTo>
                  <a:cubicBezTo>
                    <a:pt x="857" y="338"/>
                    <a:pt x="864" y="349"/>
                    <a:pt x="859" y="352"/>
                  </a:cubicBezTo>
                  <a:lnTo>
                    <a:pt x="863" y="352"/>
                  </a:lnTo>
                  <a:cubicBezTo>
                    <a:pt x="864" y="354"/>
                    <a:pt x="864" y="355"/>
                    <a:pt x="864" y="355"/>
                  </a:cubicBezTo>
                  <a:cubicBezTo>
                    <a:pt x="862" y="355"/>
                    <a:pt x="860" y="354"/>
                    <a:pt x="858" y="353"/>
                  </a:cubicBezTo>
                  <a:lnTo>
                    <a:pt x="858" y="353"/>
                  </a:lnTo>
                  <a:cubicBezTo>
                    <a:pt x="858" y="353"/>
                    <a:pt x="858" y="353"/>
                    <a:pt x="858" y="353"/>
                  </a:cubicBezTo>
                  <a:lnTo>
                    <a:pt x="858" y="353"/>
                  </a:lnTo>
                  <a:cubicBezTo>
                    <a:pt x="857" y="353"/>
                    <a:pt x="857" y="352"/>
                    <a:pt x="857" y="352"/>
                  </a:cubicBezTo>
                  <a:lnTo>
                    <a:pt x="857" y="352"/>
                  </a:lnTo>
                  <a:cubicBezTo>
                    <a:pt x="857" y="352"/>
                    <a:pt x="857" y="352"/>
                    <a:pt x="858" y="353"/>
                  </a:cubicBezTo>
                  <a:lnTo>
                    <a:pt x="858" y="353"/>
                  </a:lnTo>
                  <a:cubicBezTo>
                    <a:pt x="859" y="353"/>
                    <a:pt x="859" y="352"/>
                    <a:pt x="859" y="352"/>
                  </a:cubicBezTo>
                  <a:lnTo>
                    <a:pt x="851" y="352"/>
                  </a:lnTo>
                  <a:cubicBezTo>
                    <a:pt x="853" y="353"/>
                    <a:pt x="855" y="353"/>
                    <a:pt x="856" y="353"/>
                  </a:cubicBezTo>
                  <a:cubicBezTo>
                    <a:pt x="857" y="353"/>
                    <a:pt x="857" y="353"/>
                    <a:pt x="858" y="353"/>
                  </a:cubicBezTo>
                  <a:lnTo>
                    <a:pt x="858" y="353"/>
                  </a:lnTo>
                  <a:cubicBezTo>
                    <a:pt x="863" y="358"/>
                    <a:pt x="863" y="358"/>
                    <a:pt x="868" y="358"/>
                  </a:cubicBezTo>
                  <a:cubicBezTo>
                    <a:pt x="868" y="369"/>
                    <a:pt x="846" y="375"/>
                    <a:pt x="835" y="380"/>
                  </a:cubicBezTo>
                  <a:cubicBezTo>
                    <a:pt x="829" y="386"/>
                    <a:pt x="874" y="397"/>
                    <a:pt x="851" y="397"/>
                  </a:cubicBezTo>
                  <a:lnTo>
                    <a:pt x="840" y="391"/>
                  </a:lnTo>
                  <a:lnTo>
                    <a:pt x="840" y="391"/>
                  </a:lnTo>
                  <a:cubicBezTo>
                    <a:pt x="851" y="403"/>
                    <a:pt x="835" y="403"/>
                    <a:pt x="846" y="419"/>
                  </a:cubicBezTo>
                  <a:cubicBezTo>
                    <a:pt x="840" y="414"/>
                    <a:pt x="835" y="414"/>
                    <a:pt x="835" y="414"/>
                  </a:cubicBezTo>
                  <a:cubicBezTo>
                    <a:pt x="832" y="413"/>
                    <a:pt x="831" y="412"/>
                    <a:pt x="830" y="412"/>
                  </a:cubicBezTo>
                  <a:lnTo>
                    <a:pt x="830" y="412"/>
                  </a:lnTo>
                  <a:cubicBezTo>
                    <a:pt x="828" y="412"/>
                    <a:pt x="836" y="419"/>
                    <a:pt x="840" y="419"/>
                  </a:cubicBezTo>
                  <a:cubicBezTo>
                    <a:pt x="840" y="421"/>
                    <a:pt x="840" y="422"/>
                    <a:pt x="838" y="422"/>
                  </a:cubicBezTo>
                  <a:cubicBezTo>
                    <a:pt x="836" y="422"/>
                    <a:pt x="833" y="419"/>
                    <a:pt x="829" y="419"/>
                  </a:cubicBezTo>
                  <a:lnTo>
                    <a:pt x="829" y="419"/>
                  </a:lnTo>
                  <a:cubicBezTo>
                    <a:pt x="827" y="419"/>
                    <a:pt x="828" y="420"/>
                    <a:pt x="829" y="421"/>
                  </a:cubicBezTo>
                  <a:lnTo>
                    <a:pt x="829" y="421"/>
                  </a:lnTo>
                  <a:cubicBezTo>
                    <a:pt x="829" y="420"/>
                    <a:pt x="829" y="420"/>
                    <a:pt x="829" y="419"/>
                  </a:cubicBezTo>
                  <a:lnTo>
                    <a:pt x="829" y="419"/>
                  </a:lnTo>
                  <a:cubicBezTo>
                    <a:pt x="830" y="420"/>
                    <a:pt x="830" y="421"/>
                    <a:pt x="831" y="422"/>
                  </a:cubicBezTo>
                  <a:lnTo>
                    <a:pt x="831" y="422"/>
                  </a:lnTo>
                  <a:cubicBezTo>
                    <a:pt x="830" y="422"/>
                    <a:pt x="829" y="421"/>
                    <a:pt x="829" y="421"/>
                  </a:cubicBezTo>
                  <a:lnTo>
                    <a:pt x="829" y="421"/>
                  </a:lnTo>
                  <a:cubicBezTo>
                    <a:pt x="829" y="425"/>
                    <a:pt x="829" y="425"/>
                    <a:pt x="829" y="425"/>
                  </a:cubicBezTo>
                  <a:cubicBezTo>
                    <a:pt x="829" y="425"/>
                    <a:pt x="829" y="425"/>
                    <a:pt x="830" y="425"/>
                  </a:cubicBezTo>
                  <a:lnTo>
                    <a:pt x="830" y="425"/>
                  </a:lnTo>
                  <a:cubicBezTo>
                    <a:pt x="829" y="426"/>
                    <a:pt x="829" y="428"/>
                    <a:pt x="835" y="431"/>
                  </a:cubicBezTo>
                  <a:cubicBezTo>
                    <a:pt x="829" y="431"/>
                    <a:pt x="840" y="436"/>
                    <a:pt x="835" y="436"/>
                  </a:cubicBezTo>
                  <a:cubicBezTo>
                    <a:pt x="846" y="442"/>
                    <a:pt x="823" y="442"/>
                    <a:pt x="846" y="447"/>
                  </a:cubicBezTo>
                  <a:cubicBezTo>
                    <a:pt x="839" y="446"/>
                    <a:pt x="835" y="445"/>
                    <a:pt x="832" y="445"/>
                  </a:cubicBezTo>
                  <a:cubicBezTo>
                    <a:pt x="828" y="445"/>
                    <a:pt x="827" y="446"/>
                    <a:pt x="828" y="448"/>
                  </a:cubicBezTo>
                  <a:lnTo>
                    <a:pt x="828" y="448"/>
                  </a:lnTo>
                  <a:cubicBezTo>
                    <a:pt x="826" y="447"/>
                    <a:pt x="823" y="447"/>
                    <a:pt x="818" y="447"/>
                  </a:cubicBezTo>
                  <a:cubicBezTo>
                    <a:pt x="818" y="447"/>
                    <a:pt x="823" y="453"/>
                    <a:pt x="835" y="453"/>
                  </a:cubicBezTo>
                  <a:cubicBezTo>
                    <a:pt x="814" y="453"/>
                    <a:pt x="833" y="462"/>
                    <a:pt x="831" y="462"/>
                  </a:cubicBezTo>
                  <a:cubicBezTo>
                    <a:pt x="830" y="462"/>
                    <a:pt x="826" y="461"/>
                    <a:pt x="818" y="459"/>
                  </a:cubicBezTo>
                  <a:lnTo>
                    <a:pt x="818" y="459"/>
                  </a:lnTo>
                  <a:cubicBezTo>
                    <a:pt x="829" y="470"/>
                    <a:pt x="835" y="475"/>
                    <a:pt x="835" y="487"/>
                  </a:cubicBezTo>
                  <a:cubicBezTo>
                    <a:pt x="834" y="487"/>
                    <a:pt x="834" y="486"/>
                    <a:pt x="834" y="486"/>
                  </a:cubicBezTo>
                  <a:lnTo>
                    <a:pt x="834" y="486"/>
                  </a:lnTo>
                  <a:cubicBezTo>
                    <a:pt x="836" y="488"/>
                    <a:pt x="836" y="490"/>
                    <a:pt x="835" y="492"/>
                  </a:cubicBezTo>
                  <a:cubicBezTo>
                    <a:pt x="829" y="492"/>
                    <a:pt x="823" y="487"/>
                    <a:pt x="818" y="487"/>
                  </a:cubicBezTo>
                  <a:lnTo>
                    <a:pt x="818" y="487"/>
                  </a:lnTo>
                  <a:cubicBezTo>
                    <a:pt x="829" y="492"/>
                    <a:pt x="818" y="498"/>
                    <a:pt x="823" y="503"/>
                  </a:cubicBezTo>
                  <a:cubicBezTo>
                    <a:pt x="838" y="503"/>
                    <a:pt x="848" y="512"/>
                    <a:pt x="854" y="514"/>
                  </a:cubicBezTo>
                  <a:lnTo>
                    <a:pt x="854" y="514"/>
                  </a:lnTo>
                  <a:cubicBezTo>
                    <a:pt x="851" y="513"/>
                    <a:pt x="848" y="513"/>
                    <a:pt x="847" y="513"/>
                  </a:cubicBezTo>
                  <a:cubicBezTo>
                    <a:pt x="843" y="513"/>
                    <a:pt x="842" y="514"/>
                    <a:pt x="839" y="514"/>
                  </a:cubicBezTo>
                  <a:cubicBezTo>
                    <a:pt x="836" y="514"/>
                    <a:pt x="832" y="514"/>
                    <a:pt x="824" y="511"/>
                  </a:cubicBezTo>
                  <a:lnTo>
                    <a:pt x="824" y="511"/>
                  </a:lnTo>
                  <a:cubicBezTo>
                    <a:pt x="826" y="512"/>
                    <a:pt x="827" y="513"/>
                    <a:pt x="829" y="515"/>
                  </a:cubicBezTo>
                  <a:cubicBezTo>
                    <a:pt x="829" y="515"/>
                    <a:pt x="828" y="515"/>
                    <a:pt x="827" y="514"/>
                  </a:cubicBezTo>
                  <a:lnTo>
                    <a:pt x="827" y="514"/>
                  </a:lnTo>
                  <a:cubicBezTo>
                    <a:pt x="830" y="516"/>
                    <a:pt x="832" y="517"/>
                    <a:pt x="829" y="520"/>
                  </a:cubicBezTo>
                  <a:lnTo>
                    <a:pt x="829" y="520"/>
                  </a:lnTo>
                  <a:cubicBezTo>
                    <a:pt x="829" y="520"/>
                    <a:pt x="829" y="520"/>
                    <a:pt x="829" y="520"/>
                  </a:cubicBezTo>
                  <a:lnTo>
                    <a:pt x="829" y="520"/>
                  </a:lnTo>
                  <a:cubicBezTo>
                    <a:pt x="829" y="520"/>
                    <a:pt x="829" y="520"/>
                    <a:pt x="829" y="520"/>
                  </a:cubicBezTo>
                  <a:cubicBezTo>
                    <a:pt x="829" y="520"/>
                    <a:pt x="829" y="520"/>
                    <a:pt x="829" y="520"/>
                  </a:cubicBezTo>
                  <a:lnTo>
                    <a:pt x="829" y="520"/>
                  </a:lnTo>
                  <a:cubicBezTo>
                    <a:pt x="833" y="521"/>
                    <a:pt x="835" y="523"/>
                    <a:pt x="835" y="526"/>
                  </a:cubicBezTo>
                  <a:cubicBezTo>
                    <a:pt x="829" y="520"/>
                    <a:pt x="823" y="520"/>
                    <a:pt x="823" y="520"/>
                  </a:cubicBezTo>
                  <a:lnTo>
                    <a:pt x="823" y="520"/>
                  </a:lnTo>
                  <a:cubicBezTo>
                    <a:pt x="829" y="526"/>
                    <a:pt x="846" y="531"/>
                    <a:pt x="840" y="537"/>
                  </a:cubicBezTo>
                  <a:cubicBezTo>
                    <a:pt x="829" y="534"/>
                    <a:pt x="826" y="534"/>
                    <a:pt x="824" y="534"/>
                  </a:cubicBezTo>
                  <a:cubicBezTo>
                    <a:pt x="822" y="534"/>
                    <a:pt x="821" y="534"/>
                    <a:pt x="812" y="531"/>
                  </a:cubicBezTo>
                  <a:lnTo>
                    <a:pt x="812" y="531"/>
                  </a:lnTo>
                  <a:lnTo>
                    <a:pt x="818" y="537"/>
                  </a:lnTo>
                  <a:lnTo>
                    <a:pt x="829" y="537"/>
                  </a:lnTo>
                  <a:cubicBezTo>
                    <a:pt x="829" y="537"/>
                    <a:pt x="840" y="543"/>
                    <a:pt x="835" y="543"/>
                  </a:cubicBezTo>
                  <a:lnTo>
                    <a:pt x="829" y="543"/>
                  </a:lnTo>
                  <a:lnTo>
                    <a:pt x="829" y="548"/>
                  </a:lnTo>
                  <a:lnTo>
                    <a:pt x="835" y="548"/>
                  </a:lnTo>
                  <a:cubicBezTo>
                    <a:pt x="846" y="548"/>
                    <a:pt x="857" y="548"/>
                    <a:pt x="851" y="554"/>
                  </a:cubicBezTo>
                  <a:cubicBezTo>
                    <a:pt x="851" y="552"/>
                    <a:pt x="851" y="551"/>
                    <a:pt x="851" y="551"/>
                  </a:cubicBezTo>
                  <a:cubicBezTo>
                    <a:pt x="850" y="551"/>
                    <a:pt x="848" y="554"/>
                    <a:pt x="840" y="554"/>
                  </a:cubicBezTo>
                  <a:cubicBezTo>
                    <a:pt x="846" y="554"/>
                    <a:pt x="851" y="559"/>
                    <a:pt x="846" y="559"/>
                  </a:cubicBezTo>
                  <a:cubicBezTo>
                    <a:pt x="840" y="559"/>
                    <a:pt x="829" y="554"/>
                    <a:pt x="823" y="554"/>
                  </a:cubicBezTo>
                  <a:lnTo>
                    <a:pt x="823" y="554"/>
                  </a:lnTo>
                  <a:cubicBezTo>
                    <a:pt x="840" y="559"/>
                    <a:pt x="829" y="559"/>
                    <a:pt x="846" y="565"/>
                  </a:cubicBezTo>
                  <a:cubicBezTo>
                    <a:pt x="840" y="565"/>
                    <a:pt x="829" y="560"/>
                    <a:pt x="829" y="559"/>
                  </a:cubicBezTo>
                  <a:lnTo>
                    <a:pt x="829" y="559"/>
                  </a:lnTo>
                  <a:lnTo>
                    <a:pt x="840" y="565"/>
                  </a:lnTo>
                  <a:lnTo>
                    <a:pt x="835" y="565"/>
                  </a:lnTo>
                  <a:cubicBezTo>
                    <a:pt x="829" y="571"/>
                    <a:pt x="840" y="576"/>
                    <a:pt x="835" y="576"/>
                  </a:cubicBezTo>
                  <a:cubicBezTo>
                    <a:pt x="818" y="576"/>
                    <a:pt x="829" y="571"/>
                    <a:pt x="818" y="571"/>
                  </a:cubicBezTo>
                  <a:cubicBezTo>
                    <a:pt x="818" y="576"/>
                    <a:pt x="835" y="582"/>
                    <a:pt x="829" y="587"/>
                  </a:cubicBezTo>
                  <a:lnTo>
                    <a:pt x="835" y="587"/>
                  </a:lnTo>
                  <a:cubicBezTo>
                    <a:pt x="846" y="590"/>
                    <a:pt x="843" y="590"/>
                    <a:pt x="839" y="590"/>
                  </a:cubicBezTo>
                  <a:cubicBezTo>
                    <a:pt x="835" y="590"/>
                    <a:pt x="829" y="590"/>
                    <a:pt x="835" y="593"/>
                  </a:cubicBezTo>
                  <a:lnTo>
                    <a:pt x="823" y="593"/>
                  </a:lnTo>
                  <a:cubicBezTo>
                    <a:pt x="818" y="593"/>
                    <a:pt x="829" y="599"/>
                    <a:pt x="835" y="604"/>
                  </a:cubicBezTo>
                  <a:lnTo>
                    <a:pt x="829" y="604"/>
                  </a:lnTo>
                  <a:cubicBezTo>
                    <a:pt x="823" y="604"/>
                    <a:pt x="823" y="610"/>
                    <a:pt x="823" y="610"/>
                  </a:cubicBezTo>
                  <a:lnTo>
                    <a:pt x="835" y="610"/>
                  </a:lnTo>
                  <a:cubicBezTo>
                    <a:pt x="801" y="615"/>
                    <a:pt x="851" y="627"/>
                    <a:pt x="823" y="632"/>
                  </a:cubicBezTo>
                  <a:lnTo>
                    <a:pt x="840" y="632"/>
                  </a:lnTo>
                  <a:cubicBezTo>
                    <a:pt x="846" y="632"/>
                    <a:pt x="851" y="632"/>
                    <a:pt x="851" y="638"/>
                  </a:cubicBezTo>
                  <a:cubicBezTo>
                    <a:pt x="848" y="636"/>
                    <a:pt x="844" y="635"/>
                    <a:pt x="842" y="635"/>
                  </a:cubicBezTo>
                  <a:cubicBezTo>
                    <a:pt x="836" y="635"/>
                    <a:pt x="833" y="638"/>
                    <a:pt x="829" y="638"/>
                  </a:cubicBezTo>
                  <a:lnTo>
                    <a:pt x="840" y="638"/>
                  </a:lnTo>
                  <a:cubicBezTo>
                    <a:pt x="840" y="643"/>
                    <a:pt x="851" y="643"/>
                    <a:pt x="851" y="643"/>
                  </a:cubicBezTo>
                  <a:lnTo>
                    <a:pt x="835" y="643"/>
                  </a:lnTo>
                  <a:cubicBezTo>
                    <a:pt x="823" y="649"/>
                    <a:pt x="823" y="649"/>
                    <a:pt x="823" y="649"/>
                  </a:cubicBezTo>
                  <a:cubicBezTo>
                    <a:pt x="851" y="655"/>
                    <a:pt x="829" y="655"/>
                    <a:pt x="846" y="660"/>
                  </a:cubicBezTo>
                  <a:cubicBezTo>
                    <a:pt x="840" y="658"/>
                    <a:pt x="837" y="658"/>
                    <a:pt x="835" y="658"/>
                  </a:cubicBezTo>
                  <a:cubicBezTo>
                    <a:pt x="831" y="658"/>
                    <a:pt x="831" y="660"/>
                    <a:pt x="823" y="660"/>
                  </a:cubicBezTo>
                  <a:lnTo>
                    <a:pt x="812" y="660"/>
                  </a:lnTo>
                  <a:cubicBezTo>
                    <a:pt x="823" y="660"/>
                    <a:pt x="801" y="660"/>
                    <a:pt x="818" y="666"/>
                  </a:cubicBezTo>
                  <a:cubicBezTo>
                    <a:pt x="835" y="666"/>
                    <a:pt x="801" y="671"/>
                    <a:pt x="823" y="677"/>
                  </a:cubicBezTo>
                  <a:cubicBezTo>
                    <a:pt x="829" y="683"/>
                    <a:pt x="846" y="683"/>
                    <a:pt x="851" y="683"/>
                  </a:cubicBezTo>
                  <a:cubicBezTo>
                    <a:pt x="849" y="685"/>
                    <a:pt x="847" y="685"/>
                    <a:pt x="844" y="685"/>
                  </a:cubicBezTo>
                  <a:cubicBezTo>
                    <a:pt x="840" y="685"/>
                    <a:pt x="835" y="683"/>
                    <a:pt x="835" y="683"/>
                  </a:cubicBezTo>
                  <a:cubicBezTo>
                    <a:pt x="829" y="688"/>
                    <a:pt x="835" y="688"/>
                    <a:pt x="835" y="688"/>
                  </a:cubicBezTo>
                  <a:lnTo>
                    <a:pt x="857" y="688"/>
                  </a:lnTo>
                  <a:cubicBezTo>
                    <a:pt x="868" y="688"/>
                    <a:pt x="851" y="688"/>
                    <a:pt x="863" y="683"/>
                  </a:cubicBezTo>
                  <a:lnTo>
                    <a:pt x="868" y="683"/>
                  </a:lnTo>
                  <a:cubicBezTo>
                    <a:pt x="879" y="683"/>
                    <a:pt x="857" y="677"/>
                    <a:pt x="868" y="677"/>
                  </a:cubicBezTo>
                  <a:lnTo>
                    <a:pt x="840" y="677"/>
                  </a:lnTo>
                  <a:lnTo>
                    <a:pt x="874" y="671"/>
                  </a:lnTo>
                  <a:lnTo>
                    <a:pt x="851" y="671"/>
                  </a:lnTo>
                  <a:cubicBezTo>
                    <a:pt x="868" y="666"/>
                    <a:pt x="846" y="666"/>
                    <a:pt x="868" y="666"/>
                  </a:cubicBezTo>
                  <a:lnTo>
                    <a:pt x="851" y="666"/>
                  </a:lnTo>
                  <a:cubicBezTo>
                    <a:pt x="879" y="666"/>
                    <a:pt x="851" y="660"/>
                    <a:pt x="863" y="660"/>
                  </a:cubicBezTo>
                  <a:lnTo>
                    <a:pt x="879" y="660"/>
                  </a:lnTo>
                  <a:cubicBezTo>
                    <a:pt x="857" y="660"/>
                    <a:pt x="885" y="655"/>
                    <a:pt x="879" y="655"/>
                  </a:cubicBezTo>
                  <a:lnTo>
                    <a:pt x="868" y="655"/>
                  </a:lnTo>
                  <a:cubicBezTo>
                    <a:pt x="868" y="655"/>
                    <a:pt x="868" y="649"/>
                    <a:pt x="868" y="649"/>
                  </a:cubicBezTo>
                  <a:cubicBezTo>
                    <a:pt x="874" y="649"/>
                    <a:pt x="874" y="643"/>
                    <a:pt x="879" y="643"/>
                  </a:cubicBezTo>
                  <a:lnTo>
                    <a:pt x="885" y="643"/>
                  </a:lnTo>
                  <a:cubicBezTo>
                    <a:pt x="868" y="638"/>
                    <a:pt x="874" y="638"/>
                    <a:pt x="868" y="638"/>
                  </a:cubicBezTo>
                  <a:lnTo>
                    <a:pt x="885" y="638"/>
                  </a:lnTo>
                  <a:cubicBezTo>
                    <a:pt x="879" y="638"/>
                    <a:pt x="879" y="638"/>
                    <a:pt x="874" y="632"/>
                  </a:cubicBezTo>
                  <a:lnTo>
                    <a:pt x="891" y="632"/>
                  </a:lnTo>
                  <a:cubicBezTo>
                    <a:pt x="891" y="632"/>
                    <a:pt x="874" y="632"/>
                    <a:pt x="885" y="627"/>
                  </a:cubicBezTo>
                  <a:cubicBezTo>
                    <a:pt x="881" y="627"/>
                    <a:pt x="878" y="627"/>
                    <a:pt x="875" y="627"/>
                  </a:cubicBezTo>
                  <a:lnTo>
                    <a:pt x="875" y="627"/>
                  </a:lnTo>
                  <a:cubicBezTo>
                    <a:pt x="880" y="626"/>
                    <a:pt x="885" y="621"/>
                    <a:pt x="891" y="621"/>
                  </a:cubicBezTo>
                  <a:cubicBezTo>
                    <a:pt x="885" y="621"/>
                    <a:pt x="891" y="615"/>
                    <a:pt x="879" y="615"/>
                  </a:cubicBezTo>
                  <a:lnTo>
                    <a:pt x="891" y="615"/>
                  </a:lnTo>
                  <a:cubicBezTo>
                    <a:pt x="885" y="615"/>
                    <a:pt x="891" y="610"/>
                    <a:pt x="874" y="610"/>
                  </a:cubicBezTo>
                  <a:cubicBezTo>
                    <a:pt x="857" y="604"/>
                    <a:pt x="879" y="604"/>
                    <a:pt x="874" y="599"/>
                  </a:cubicBezTo>
                  <a:lnTo>
                    <a:pt x="879" y="599"/>
                  </a:lnTo>
                  <a:cubicBezTo>
                    <a:pt x="874" y="599"/>
                    <a:pt x="879" y="593"/>
                    <a:pt x="868" y="593"/>
                  </a:cubicBezTo>
                  <a:lnTo>
                    <a:pt x="879" y="593"/>
                  </a:lnTo>
                  <a:cubicBezTo>
                    <a:pt x="879" y="587"/>
                    <a:pt x="874" y="587"/>
                    <a:pt x="879" y="587"/>
                  </a:cubicBezTo>
                  <a:lnTo>
                    <a:pt x="885" y="587"/>
                  </a:lnTo>
                  <a:cubicBezTo>
                    <a:pt x="891" y="587"/>
                    <a:pt x="896" y="587"/>
                    <a:pt x="885" y="582"/>
                  </a:cubicBezTo>
                  <a:lnTo>
                    <a:pt x="885" y="582"/>
                  </a:lnTo>
                  <a:cubicBezTo>
                    <a:pt x="889" y="584"/>
                    <a:pt x="892" y="584"/>
                    <a:pt x="894" y="584"/>
                  </a:cubicBezTo>
                  <a:cubicBezTo>
                    <a:pt x="899" y="584"/>
                    <a:pt x="900" y="582"/>
                    <a:pt x="896" y="582"/>
                  </a:cubicBezTo>
                  <a:lnTo>
                    <a:pt x="907" y="582"/>
                  </a:lnTo>
                  <a:cubicBezTo>
                    <a:pt x="924" y="582"/>
                    <a:pt x="874" y="571"/>
                    <a:pt x="907" y="571"/>
                  </a:cubicBezTo>
                  <a:lnTo>
                    <a:pt x="885" y="571"/>
                  </a:lnTo>
                  <a:cubicBezTo>
                    <a:pt x="887" y="569"/>
                    <a:pt x="891" y="568"/>
                    <a:pt x="895" y="568"/>
                  </a:cubicBezTo>
                  <a:cubicBezTo>
                    <a:pt x="903" y="568"/>
                    <a:pt x="913" y="571"/>
                    <a:pt x="913" y="571"/>
                  </a:cubicBezTo>
                  <a:cubicBezTo>
                    <a:pt x="919" y="565"/>
                    <a:pt x="891" y="559"/>
                    <a:pt x="896" y="559"/>
                  </a:cubicBezTo>
                  <a:cubicBezTo>
                    <a:pt x="891" y="559"/>
                    <a:pt x="874" y="559"/>
                    <a:pt x="868" y="554"/>
                  </a:cubicBezTo>
                  <a:lnTo>
                    <a:pt x="868" y="554"/>
                  </a:lnTo>
                  <a:cubicBezTo>
                    <a:pt x="874" y="554"/>
                    <a:pt x="896" y="554"/>
                    <a:pt x="896" y="559"/>
                  </a:cubicBezTo>
                  <a:lnTo>
                    <a:pt x="902" y="559"/>
                  </a:lnTo>
                  <a:cubicBezTo>
                    <a:pt x="905" y="559"/>
                    <a:pt x="907" y="557"/>
                    <a:pt x="909" y="557"/>
                  </a:cubicBezTo>
                  <a:cubicBezTo>
                    <a:pt x="910" y="557"/>
                    <a:pt x="911" y="558"/>
                    <a:pt x="913" y="559"/>
                  </a:cubicBezTo>
                  <a:cubicBezTo>
                    <a:pt x="907" y="554"/>
                    <a:pt x="907" y="554"/>
                    <a:pt x="902" y="554"/>
                  </a:cubicBezTo>
                  <a:cubicBezTo>
                    <a:pt x="907" y="554"/>
                    <a:pt x="902" y="554"/>
                    <a:pt x="907" y="548"/>
                  </a:cubicBezTo>
                  <a:lnTo>
                    <a:pt x="902" y="548"/>
                  </a:lnTo>
                  <a:cubicBezTo>
                    <a:pt x="907" y="548"/>
                    <a:pt x="891" y="543"/>
                    <a:pt x="885" y="543"/>
                  </a:cubicBezTo>
                  <a:lnTo>
                    <a:pt x="885" y="543"/>
                  </a:lnTo>
                  <a:cubicBezTo>
                    <a:pt x="892" y="543"/>
                    <a:pt x="900" y="545"/>
                    <a:pt x="902" y="545"/>
                  </a:cubicBezTo>
                  <a:cubicBezTo>
                    <a:pt x="904" y="545"/>
                    <a:pt x="904" y="545"/>
                    <a:pt x="902" y="543"/>
                  </a:cubicBezTo>
                  <a:lnTo>
                    <a:pt x="902" y="543"/>
                  </a:lnTo>
                  <a:cubicBezTo>
                    <a:pt x="906" y="543"/>
                    <a:pt x="911" y="543"/>
                    <a:pt x="915" y="546"/>
                  </a:cubicBezTo>
                  <a:lnTo>
                    <a:pt x="915" y="546"/>
                  </a:lnTo>
                  <a:cubicBezTo>
                    <a:pt x="915" y="543"/>
                    <a:pt x="930" y="543"/>
                    <a:pt x="930" y="543"/>
                  </a:cubicBezTo>
                  <a:lnTo>
                    <a:pt x="919" y="543"/>
                  </a:lnTo>
                  <a:cubicBezTo>
                    <a:pt x="922" y="543"/>
                    <a:pt x="923" y="541"/>
                    <a:pt x="925" y="540"/>
                  </a:cubicBezTo>
                  <a:lnTo>
                    <a:pt x="925" y="540"/>
                  </a:lnTo>
                  <a:cubicBezTo>
                    <a:pt x="926" y="541"/>
                    <a:pt x="928" y="542"/>
                    <a:pt x="930" y="543"/>
                  </a:cubicBezTo>
                  <a:cubicBezTo>
                    <a:pt x="928" y="541"/>
                    <a:pt x="927" y="540"/>
                    <a:pt x="926" y="540"/>
                  </a:cubicBezTo>
                  <a:cubicBezTo>
                    <a:pt x="925" y="540"/>
                    <a:pt x="925" y="540"/>
                    <a:pt x="925" y="540"/>
                  </a:cubicBezTo>
                  <a:lnTo>
                    <a:pt x="925" y="540"/>
                  </a:lnTo>
                  <a:cubicBezTo>
                    <a:pt x="915" y="537"/>
                    <a:pt x="906" y="536"/>
                    <a:pt x="902" y="531"/>
                  </a:cubicBezTo>
                  <a:lnTo>
                    <a:pt x="907" y="531"/>
                  </a:lnTo>
                  <a:cubicBezTo>
                    <a:pt x="902" y="531"/>
                    <a:pt x="924" y="537"/>
                    <a:pt x="924" y="537"/>
                  </a:cubicBezTo>
                  <a:lnTo>
                    <a:pt x="930" y="537"/>
                  </a:lnTo>
                  <a:cubicBezTo>
                    <a:pt x="941" y="537"/>
                    <a:pt x="913" y="531"/>
                    <a:pt x="913" y="531"/>
                  </a:cubicBezTo>
                  <a:lnTo>
                    <a:pt x="930" y="531"/>
                  </a:lnTo>
                  <a:cubicBezTo>
                    <a:pt x="930" y="531"/>
                    <a:pt x="913" y="526"/>
                    <a:pt x="907" y="526"/>
                  </a:cubicBezTo>
                  <a:cubicBezTo>
                    <a:pt x="919" y="526"/>
                    <a:pt x="907" y="520"/>
                    <a:pt x="907" y="520"/>
                  </a:cubicBezTo>
                  <a:lnTo>
                    <a:pt x="902" y="520"/>
                  </a:lnTo>
                  <a:cubicBezTo>
                    <a:pt x="901" y="520"/>
                    <a:pt x="900" y="520"/>
                    <a:pt x="899" y="519"/>
                  </a:cubicBezTo>
                  <a:lnTo>
                    <a:pt x="899" y="519"/>
                  </a:lnTo>
                  <a:cubicBezTo>
                    <a:pt x="899" y="520"/>
                    <a:pt x="899" y="520"/>
                    <a:pt x="902" y="520"/>
                  </a:cubicBezTo>
                  <a:cubicBezTo>
                    <a:pt x="896" y="520"/>
                    <a:pt x="896" y="520"/>
                    <a:pt x="896" y="515"/>
                  </a:cubicBezTo>
                  <a:lnTo>
                    <a:pt x="896" y="515"/>
                  </a:lnTo>
                  <a:cubicBezTo>
                    <a:pt x="897" y="516"/>
                    <a:pt x="898" y="517"/>
                    <a:pt x="898" y="518"/>
                  </a:cubicBezTo>
                  <a:lnTo>
                    <a:pt x="898" y="518"/>
                  </a:lnTo>
                  <a:cubicBezTo>
                    <a:pt x="899" y="517"/>
                    <a:pt x="901" y="517"/>
                    <a:pt x="902" y="517"/>
                  </a:cubicBezTo>
                  <a:cubicBezTo>
                    <a:pt x="907" y="517"/>
                    <a:pt x="913" y="517"/>
                    <a:pt x="907" y="515"/>
                  </a:cubicBezTo>
                  <a:lnTo>
                    <a:pt x="907" y="515"/>
                  </a:lnTo>
                  <a:cubicBezTo>
                    <a:pt x="913" y="515"/>
                    <a:pt x="924" y="520"/>
                    <a:pt x="924" y="520"/>
                  </a:cubicBezTo>
                  <a:cubicBezTo>
                    <a:pt x="921" y="517"/>
                    <a:pt x="924" y="517"/>
                    <a:pt x="927" y="517"/>
                  </a:cubicBezTo>
                  <a:cubicBezTo>
                    <a:pt x="930" y="517"/>
                    <a:pt x="933" y="517"/>
                    <a:pt x="930" y="515"/>
                  </a:cubicBezTo>
                  <a:cubicBezTo>
                    <a:pt x="919" y="515"/>
                    <a:pt x="924" y="515"/>
                    <a:pt x="913" y="509"/>
                  </a:cubicBezTo>
                  <a:lnTo>
                    <a:pt x="913" y="509"/>
                  </a:lnTo>
                  <a:lnTo>
                    <a:pt x="919" y="515"/>
                  </a:lnTo>
                  <a:lnTo>
                    <a:pt x="919" y="515"/>
                  </a:lnTo>
                  <a:lnTo>
                    <a:pt x="902" y="509"/>
                  </a:lnTo>
                  <a:lnTo>
                    <a:pt x="902" y="509"/>
                  </a:lnTo>
                  <a:cubicBezTo>
                    <a:pt x="902" y="509"/>
                    <a:pt x="907" y="515"/>
                    <a:pt x="907" y="515"/>
                  </a:cubicBezTo>
                  <a:cubicBezTo>
                    <a:pt x="896" y="509"/>
                    <a:pt x="902" y="509"/>
                    <a:pt x="891" y="509"/>
                  </a:cubicBezTo>
                  <a:cubicBezTo>
                    <a:pt x="907" y="509"/>
                    <a:pt x="885" y="503"/>
                    <a:pt x="896" y="503"/>
                  </a:cubicBezTo>
                  <a:lnTo>
                    <a:pt x="924" y="509"/>
                  </a:lnTo>
                  <a:cubicBezTo>
                    <a:pt x="935" y="509"/>
                    <a:pt x="907" y="503"/>
                    <a:pt x="919" y="498"/>
                  </a:cubicBezTo>
                  <a:lnTo>
                    <a:pt x="913" y="498"/>
                  </a:lnTo>
                  <a:cubicBezTo>
                    <a:pt x="902" y="498"/>
                    <a:pt x="913" y="498"/>
                    <a:pt x="907" y="492"/>
                  </a:cubicBezTo>
                  <a:lnTo>
                    <a:pt x="907" y="492"/>
                  </a:lnTo>
                  <a:cubicBezTo>
                    <a:pt x="919" y="498"/>
                    <a:pt x="919" y="498"/>
                    <a:pt x="924" y="498"/>
                  </a:cubicBezTo>
                  <a:cubicBezTo>
                    <a:pt x="920" y="498"/>
                    <a:pt x="926" y="494"/>
                    <a:pt x="917" y="490"/>
                  </a:cubicBezTo>
                  <a:lnTo>
                    <a:pt x="917" y="490"/>
                  </a:lnTo>
                  <a:lnTo>
                    <a:pt x="924" y="492"/>
                  </a:lnTo>
                  <a:cubicBezTo>
                    <a:pt x="930" y="487"/>
                    <a:pt x="896" y="481"/>
                    <a:pt x="902" y="475"/>
                  </a:cubicBezTo>
                  <a:lnTo>
                    <a:pt x="902" y="475"/>
                  </a:lnTo>
                  <a:cubicBezTo>
                    <a:pt x="913" y="481"/>
                    <a:pt x="919" y="481"/>
                    <a:pt x="924" y="487"/>
                  </a:cubicBezTo>
                  <a:cubicBezTo>
                    <a:pt x="924" y="487"/>
                    <a:pt x="924" y="487"/>
                    <a:pt x="919" y="481"/>
                  </a:cubicBezTo>
                  <a:cubicBezTo>
                    <a:pt x="924" y="481"/>
                    <a:pt x="907" y="475"/>
                    <a:pt x="919" y="475"/>
                  </a:cubicBezTo>
                  <a:cubicBezTo>
                    <a:pt x="914" y="475"/>
                    <a:pt x="910" y="472"/>
                    <a:pt x="908" y="471"/>
                  </a:cubicBezTo>
                  <a:lnTo>
                    <a:pt x="908" y="471"/>
                  </a:lnTo>
                  <a:cubicBezTo>
                    <a:pt x="912" y="469"/>
                    <a:pt x="906" y="463"/>
                    <a:pt x="912" y="463"/>
                  </a:cubicBezTo>
                  <a:cubicBezTo>
                    <a:pt x="913" y="463"/>
                    <a:pt x="915" y="463"/>
                    <a:pt x="919" y="464"/>
                  </a:cubicBezTo>
                  <a:cubicBezTo>
                    <a:pt x="919" y="459"/>
                    <a:pt x="919" y="453"/>
                    <a:pt x="919" y="453"/>
                  </a:cubicBezTo>
                  <a:cubicBezTo>
                    <a:pt x="930" y="453"/>
                    <a:pt x="896" y="442"/>
                    <a:pt x="907" y="442"/>
                  </a:cubicBezTo>
                  <a:lnTo>
                    <a:pt x="907" y="442"/>
                  </a:lnTo>
                  <a:cubicBezTo>
                    <a:pt x="919" y="447"/>
                    <a:pt x="913" y="447"/>
                    <a:pt x="919" y="447"/>
                  </a:cubicBezTo>
                  <a:cubicBezTo>
                    <a:pt x="926" y="450"/>
                    <a:pt x="929" y="451"/>
                    <a:pt x="931" y="451"/>
                  </a:cubicBezTo>
                  <a:cubicBezTo>
                    <a:pt x="934" y="451"/>
                    <a:pt x="927" y="446"/>
                    <a:pt x="930" y="446"/>
                  </a:cubicBezTo>
                  <a:lnTo>
                    <a:pt x="930" y="446"/>
                  </a:lnTo>
                  <a:cubicBezTo>
                    <a:pt x="931" y="446"/>
                    <a:pt x="933" y="447"/>
                    <a:pt x="935" y="447"/>
                  </a:cubicBezTo>
                  <a:cubicBezTo>
                    <a:pt x="938" y="449"/>
                    <a:pt x="938" y="449"/>
                    <a:pt x="939" y="449"/>
                  </a:cubicBezTo>
                  <a:cubicBezTo>
                    <a:pt x="939" y="449"/>
                    <a:pt x="925" y="442"/>
                    <a:pt x="930" y="442"/>
                  </a:cubicBezTo>
                  <a:lnTo>
                    <a:pt x="935" y="442"/>
                  </a:lnTo>
                  <a:cubicBezTo>
                    <a:pt x="919" y="436"/>
                    <a:pt x="913" y="431"/>
                    <a:pt x="913" y="425"/>
                  </a:cubicBezTo>
                  <a:lnTo>
                    <a:pt x="913" y="425"/>
                  </a:lnTo>
                  <a:cubicBezTo>
                    <a:pt x="924" y="431"/>
                    <a:pt x="919" y="431"/>
                    <a:pt x="930" y="431"/>
                  </a:cubicBezTo>
                  <a:cubicBezTo>
                    <a:pt x="930" y="431"/>
                    <a:pt x="913" y="425"/>
                    <a:pt x="907" y="420"/>
                  </a:cubicBezTo>
                  <a:lnTo>
                    <a:pt x="907" y="420"/>
                  </a:lnTo>
                  <a:cubicBezTo>
                    <a:pt x="913" y="425"/>
                    <a:pt x="924" y="425"/>
                    <a:pt x="935" y="431"/>
                  </a:cubicBezTo>
                  <a:cubicBezTo>
                    <a:pt x="938" y="432"/>
                    <a:pt x="939" y="432"/>
                    <a:pt x="940" y="432"/>
                  </a:cubicBezTo>
                  <a:cubicBezTo>
                    <a:pt x="943" y="432"/>
                    <a:pt x="935" y="425"/>
                    <a:pt x="935" y="425"/>
                  </a:cubicBezTo>
                  <a:lnTo>
                    <a:pt x="935" y="425"/>
                  </a:lnTo>
                  <a:lnTo>
                    <a:pt x="947" y="431"/>
                  </a:lnTo>
                  <a:cubicBezTo>
                    <a:pt x="941" y="425"/>
                    <a:pt x="924" y="419"/>
                    <a:pt x="930" y="414"/>
                  </a:cubicBezTo>
                  <a:lnTo>
                    <a:pt x="924" y="414"/>
                  </a:lnTo>
                  <a:cubicBezTo>
                    <a:pt x="923" y="414"/>
                    <a:pt x="923" y="413"/>
                    <a:pt x="922" y="413"/>
                  </a:cubicBezTo>
                  <a:lnTo>
                    <a:pt x="922" y="413"/>
                  </a:lnTo>
                  <a:cubicBezTo>
                    <a:pt x="923" y="413"/>
                    <a:pt x="924" y="413"/>
                    <a:pt x="925" y="413"/>
                  </a:cubicBezTo>
                  <a:cubicBezTo>
                    <a:pt x="927" y="413"/>
                    <a:pt x="928" y="412"/>
                    <a:pt x="924" y="408"/>
                  </a:cubicBezTo>
                  <a:lnTo>
                    <a:pt x="924" y="408"/>
                  </a:lnTo>
                  <a:lnTo>
                    <a:pt x="936" y="412"/>
                  </a:lnTo>
                  <a:lnTo>
                    <a:pt x="936" y="412"/>
                  </a:lnTo>
                  <a:cubicBezTo>
                    <a:pt x="931" y="409"/>
                    <a:pt x="924" y="403"/>
                    <a:pt x="924" y="403"/>
                  </a:cubicBezTo>
                  <a:lnTo>
                    <a:pt x="924" y="403"/>
                  </a:lnTo>
                  <a:cubicBezTo>
                    <a:pt x="932" y="406"/>
                    <a:pt x="936" y="410"/>
                    <a:pt x="941" y="414"/>
                  </a:cubicBezTo>
                  <a:lnTo>
                    <a:pt x="941" y="414"/>
                  </a:lnTo>
                  <a:lnTo>
                    <a:pt x="936" y="412"/>
                  </a:lnTo>
                  <a:lnTo>
                    <a:pt x="936" y="412"/>
                  </a:lnTo>
                  <a:cubicBezTo>
                    <a:pt x="938" y="413"/>
                    <a:pt x="939" y="414"/>
                    <a:pt x="941" y="414"/>
                  </a:cubicBezTo>
                  <a:lnTo>
                    <a:pt x="941" y="414"/>
                  </a:lnTo>
                  <a:cubicBezTo>
                    <a:pt x="941" y="414"/>
                    <a:pt x="941" y="414"/>
                    <a:pt x="941" y="414"/>
                  </a:cubicBezTo>
                  <a:lnTo>
                    <a:pt x="941" y="414"/>
                  </a:lnTo>
                  <a:lnTo>
                    <a:pt x="941" y="414"/>
                  </a:lnTo>
                  <a:cubicBezTo>
                    <a:pt x="930" y="403"/>
                    <a:pt x="924" y="403"/>
                    <a:pt x="924" y="397"/>
                  </a:cubicBezTo>
                  <a:lnTo>
                    <a:pt x="924" y="397"/>
                  </a:lnTo>
                  <a:cubicBezTo>
                    <a:pt x="936" y="403"/>
                    <a:pt x="941" y="405"/>
                    <a:pt x="944" y="405"/>
                  </a:cubicBezTo>
                  <a:cubicBezTo>
                    <a:pt x="947" y="405"/>
                    <a:pt x="946" y="401"/>
                    <a:pt x="954" y="401"/>
                  </a:cubicBezTo>
                  <a:cubicBezTo>
                    <a:pt x="956" y="401"/>
                    <a:pt x="959" y="402"/>
                    <a:pt x="963" y="403"/>
                  </a:cubicBezTo>
                  <a:cubicBezTo>
                    <a:pt x="952" y="397"/>
                    <a:pt x="969" y="397"/>
                    <a:pt x="969" y="391"/>
                  </a:cubicBezTo>
                  <a:cubicBezTo>
                    <a:pt x="958" y="386"/>
                    <a:pt x="958" y="386"/>
                    <a:pt x="958" y="386"/>
                  </a:cubicBezTo>
                  <a:cubicBezTo>
                    <a:pt x="958" y="386"/>
                    <a:pt x="958" y="386"/>
                    <a:pt x="947" y="380"/>
                  </a:cubicBezTo>
                  <a:lnTo>
                    <a:pt x="947" y="380"/>
                  </a:lnTo>
                  <a:cubicBezTo>
                    <a:pt x="947" y="380"/>
                    <a:pt x="947" y="380"/>
                    <a:pt x="947" y="380"/>
                  </a:cubicBezTo>
                  <a:lnTo>
                    <a:pt x="963" y="380"/>
                  </a:lnTo>
                  <a:cubicBezTo>
                    <a:pt x="975" y="386"/>
                    <a:pt x="969" y="386"/>
                    <a:pt x="975" y="386"/>
                  </a:cubicBezTo>
                  <a:cubicBezTo>
                    <a:pt x="971" y="383"/>
                    <a:pt x="972" y="382"/>
                    <a:pt x="974" y="382"/>
                  </a:cubicBezTo>
                  <a:lnTo>
                    <a:pt x="974" y="382"/>
                  </a:lnTo>
                  <a:cubicBezTo>
                    <a:pt x="977" y="382"/>
                    <a:pt x="984" y="384"/>
                    <a:pt x="987" y="384"/>
                  </a:cubicBezTo>
                  <a:cubicBezTo>
                    <a:pt x="989" y="384"/>
                    <a:pt x="989" y="383"/>
                    <a:pt x="986" y="380"/>
                  </a:cubicBezTo>
                  <a:lnTo>
                    <a:pt x="986" y="380"/>
                  </a:lnTo>
                  <a:lnTo>
                    <a:pt x="991" y="386"/>
                  </a:lnTo>
                  <a:cubicBezTo>
                    <a:pt x="986" y="380"/>
                    <a:pt x="997" y="380"/>
                    <a:pt x="975" y="369"/>
                  </a:cubicBezTo>
                  <a:lnTo>
                    <a:pt x="975" y="369"/>
                  </a:lnTo>
                  <a:cubicBezTo>
                    <a:pt x="980" y="369"/>
                    <a:pt x="986" y="375"/>
                    <a:pt x="986" y="375"/>
                  </a:cubicBezTo>
                  <a:cubicBezTo>
                    <a:pt x="991" y="375"/>
                    <a:pt x="974" y="357"/>
                    <a:pt x="982" y="357"/>
                  </a:cubicBezTo>
                  <a:lnTo>
                    <a:pt x="982" y="357"/>
                  </a:lnTo>
                  <a:cubicBezTo>
                    <a:pt x="982" y="357"/>
                    <a:pt x="984" y="357"/>
                    <a:pt x="986" y="358"/>
                  </a:cubicBezTo>
                  <a:lnTo>
                    <a:pt x="991" y="363"/>
                  </a:lnTo>
                  <a:cubicBezTo>
                    <a:pt x="991" y="361"/>
                    <a:pt x="990" y="359"/>
                    <a:pt x="988" y="358"/>
                  </a:cubicBezTo>
                  <a:lnTo>
                    <a:pt x="991" y="358"/>
                  </a:lnTo>
                  <a:cubicBezTo>
                    <a:pt x="991" y="358"/>
                    <a:pt x="986" y="352"/>
                    <a:pt x="986" y="352"/>
                  </a:cubicBezTo>
                  <a:lnTo>
                    <a:pt x="986" y="352"/>
                  </a:lnTo>
                  <a:lnTo>
                    <a:pt x="997" y="358"/>
                  </a:lnTo>
                  <a:cubicBezTo>
                    <a:pt x="1003" y="358"/>
                    <a:pt x="980" y="341"/>
                    <a:pt x="980" y="335"/>
                  </a:cubicBezTo>
                  <a:lnTo>
                    <a:pt x="980" y="335"/>
                  </a:lnTo>
                  <a:cubicBezTo>
                    <a:pt x="997" y="347"/>
                    <a:pt x="1003" y="347"/>
                    <a:pt x="1008" y="347"/>
                  </a:cubicBezTo>
                  <a:cubicBezTo>
                    <a:pt x="1014" y="347"/>
                    <a:pt x="1003" y="330"/>
                    <a:pt x="997" y="324"/>
                  </a:cubicBezTo>
                  <a:lnTo>
                    <a:pt x="997" y="324"/>
                  </a:lnTo>
                  <a:cubicBezTo>
                    <a:pt x="1002" y="325"/>
                    <a:pt x="1005" y="326"/>
                    <a:pt x="1008" y="326"/>
                  </a:cubicBezTo>
                  <a:cubicBezTo>
                    <a:pt x="1015" y="326"/>
                    <a:pt x="1016" y="323"/>
                    <a:pt x="1020" y="323"/>
                  </a:cubicBezTo>
                  <a:cubicBezTo>
                    <a:pt x="1021" y="323"/>
                    <a:pt x="1023" y="323"/>
                    <a:pt x="1025" y="324"/>
                  </a:cubicBezTo>
                  <a:cubicBezTo>
                    <a:pt x="1019" y="319"/>
                    <a:pt x="1008" y="313"/>
                    <a:pt x="1008" y="313"/>
                  </a:cubicBezTo>
                  <a:cubicBezTo>
                    <a:pt x="1012" y="313"/>
                    <a:pt x="1008" y="308"/>
                    <a:pt x="1009" y="308"/>
                  </a:cubicBezTo>
                  <a:lnTo>
                    <a:pt x="1009" y="308"/>
                  </a:lnTo>
                  <a:cubicBezTo>
                    <a:pt x="1009" y="308"/>
                    <a:pt x="1010" y="309"/>
                    <a:pt x="1014" y="313"/>
                  </a:cubicBezTo>
                  <a:cubicBezTo>
                    <a:pt x="1022" y="316"/>
                    <a:pt x="1025" y="317"/>
                    <a:pt x="1026" y="317"/>
                  </a:cubicBezTo>
                  <a:cubicBezTo>
                    <a:pt x="1028" y="317"/>
                    <a:pt x="1028" y="316"/>
                    <a:pt x="1031" y="313"/>
                  </a:cubicBezTo>
                  <a:lnTo>
                    <a:pt x="1008" y="302"/>
                  </a:lnTo>
                  <a:lnTo>
                    <a:pt x="1008" y="302"/>
                  </a:lnTo>
                  <a:cubicBezTo>
                    <a:pt x="1014" y="305"/>
                    <a:pt x="1018" y="306"/>
                    <a:pt x="1021" y="306"/>
                  </a:cubicBezTo>
                  <a:cubicBezTo>
                    <a:pt x="1029" y="306"/>
                    <a:pt x="1020" y="292"/>
                    <a:pt x="1026" y="292"/>
                  </a:cubicBezTo>
                  <a:lnTo>
                    <a:pt x="1026" y="292"/>
                  </a:lnTo>
                  <a:cubicBezTo>
                    <a:pt x="1027" y="292"/>
                    <a:pt x="1028" y="292"/>
                    <a:pt x="1029" y="292"/>
                  </a:cubicBezTo>
                  <a:lnTo>
                    <a:pt x="1029" y="292"/>
                  </a:lnTo>
                  <a:lnTo>
                    <a:pt x="1031" y="293"/>
                  </a:lnTo>
                  <a:lnTo>
                    <a:pt x="1031" y="293"/>
                  </a:lnTo>
                  <a:cubicBezTo>
                    <a:pt x="1030" y="293"/>
                    <a:pt x="1030" y="293"/>
                    <a:pt x="1030" y="293"/>
                  </a:cubicBezTo>
                  <a:lnTo>
                    <a:pt x="1030" y="293"/>
                  </a:lnTo>
                  <a:cubicBezTo>
                    <a:pt x="1032" y="294"/>
                    <a:pt x="1034" y="295"/>
                    <a:pt x="1036" y="296"/>
                  </a:cubicBezTo>
                  <a:cubicBezTo>
                    <a:pt x="1042" y="296"/>
                    <a:pt x="1042" y="296"/>
                    <a:pt x="1042" y="291"/>
                  </a:cubicBezTo>
                  <a:lnTo>
                    <a:pt x="1053" y="296"/>
                  </a:lnTo>
                  <a:cubicBezTo>
                    <a:pt x="1053" y="296"/>
                    <a:pt x="1025" y="274"/>
                    <a:pt x="1025" y="268"/>
                  </a:cubicBezTo>
                  <a:lnTo>
                    <a:pt x="1025" y="268"/>
                  </a:lnTo>
                  <a:lnTo>
                    <a:pt x="1036" y="279"/>
                  </a:lnTo>
                  <a:cubicBezTo>
                    <a:pt x="1039" y="279"/>
                    <a:pt x="1045" y="281"/>
                    <a:pt x="1048" y="281"/>
                  </a:cubicBezTo>
                  <a:cubicBezTo>
                    <a:pt x="1052" y="281"/>
                    <a:pt x="1053" y="279"/>
                    <a:pt x="1047" y="274"/>
                  </a:cubicBezTo>
                  <a:lnTo>
                    <a:pt x="1047" y="274"/>
                  </a:lnTo>
                  <a:cubicBezTo>
                    <a:pt x="1048" y="274"/>
                    <a:pt x="1053" y="279"/>
                    <a:pt x="1053" y="279"/>
                  </a:cubicBezTo>
                  <a:cubicBezTo>
                    <a:pt x="1053" y="279"/>
                    <a:pt x="1066" y="279"/>
                    <a:pt x="1053" y="267"/>
                  </a:cubicBezTo>
                  <a:lnTo>
                    <a:pt x="1053" y="267"/>
                  </a:lnTo>
                  <a:cubicBezTo>
                    <a:pt x="1053" y="267"/>
                    <a:pt x="1053" y="267"/>
                    <a:pt x="1053" y="267"/>
                  </a:cubicBezTo>
                  <a:cubicBezTo>
                    <a:pt x="1055" y="267"/>
                    <a:pt x="1051" y="261"/>
                    <a:pt x="1047" y="257"/>
                  </a:cubicBezTo>
                  <a:lnTo>
                    <a:pt x="1047" y="257"/>
                  </a:lnTo>
                  <a:lnTo>
                    <a:pt x="1047" y="257"/>
                  </a:lnTo>
                  <a:lnTo>
                    <a:pt x="1047" y="257"/>
                  </a:lnTo>
                  <a:cubicBezTo>
                    <a:pt x="1042" y="251"/>
                    <a:pt x="1041" y="250"/>
                    <a:pt x="1036" y="246"/>
                  </a:cubicBezTo>
                  <a:lnTo>
                    <a:pt x="1036" y="246"/>
                  </a:lnTo>
                  <a:cubicBezTo>
                    <a:pt x="1040" y="246"/>
                    <a:pt x="1044" y="248"/>
                    <a:pt x="1044" y="248"/>
                  </a:cubicBezTo>
                  <a:cubicBezTo>
                    <a:pt x="1044" y="248"/>
                    <a:pt x="1044" y="248"/>
                    <a:pt x="1042" y="246"/>
                  </a:cubicBezTo>
                  <a:lnTo>
                    <a:pt x="1042" y="246"/>
                  </a:lnTo>
                  <a:cubicBezTo>
                    <a:pt x="1044" y="247"/>
                    <a:pt x="1045" y="247"/>
                    <a:pt x="1046" y="247"/>
                  </a:cubicBezTo>
                  <a:cubicBezTo>
                    <a:pt x="1047" y="247"/>
                    <a:pt x="1037" y="240"/>
                    <a:pt x="1042" y="240"/>
                  </a:cubicBezTo>
                  <a:lnTo>
                    <a:pt x="1042" y="240"/>
                  </a:lnTo>
                  <a:lnTo>
                    <a:pt x="1047" y="246"/>
                  </a:lnTo>
                  <a:cubicBezTo>
                    <a:pt x="1053" y="246"/>
                    <a:pt x="1048" y="246"/>
                    <a:pt x="1042" y="236"/>
                  </a:cubicBezTo>
                  <a:lnTo>
                    <a:pt x="1042" y="236"/>
                  </a:lnTo>
                  <a:cubicBezTo>
                    <a:pt x="1044" y="236"/>
                    <a:pt x="1046" y="237"/>
                    <a:pt x="1048" y="239"/>
                  </a:cubicBezTo>
                  <a:lnTo>
                    <a:pt x="1048" y="239"/>
                  </a:lnTo>
                  <a:cubicBezTo>
                    <a:pt x="1046" y="236"/>
                    <a:pt x="1044" y="233"/>
                    <a:pt x="1045" y="233"/>
                  </a:cubicBezTo>
                  <a:lnTo>
                    <a:pt x="1045" y="233"/>
                  </a:lnTo>
                  <a:cubicBezTo>
                    <a:pt x="1046" y="233"/>
                    <a:pt x="1046" y="234"/>
                    <a:pt x="1047" y="235"/>
                  </a:cubicBezTo>
                  <a:cubicBezTo>
                    <a:pt x="1047" y="235"/>
                    <a:pt x="1053" y="240"/>
                    <a:pt x="1053" y="240"/>
                  </a:cubicBezTo>
                  <a:lnTo>
                    <a:pt x="1053" y="240"/>
                  </a:lnTo>
                  <a:cubicBezTo>
                    <a:pt x="1058" y="240"/>
                    <a:pt x="1050" y="228"/>
                    <a:pt x="1055" y="228"/>
                  </a:cubicBezTo>
                  <a:lnTo>
                    <a:pt x="1055" y="228"/>
                  </a:lnTo>
                  <a:cubicBezTo>
                    <a:pt x="1056" y="228"/>
                    <a:pt x="1057" y="228"/>
                    <a:pt x="1059" y="229"/>
                  </a:cubicBezTo>
                  <a:cubicBezTo>
                    <a:pt x="1059" y="235"/>
                    <a:pt x="1059" y="235"/>
                    <a:pt x="1064" y="235"/>
                  </a:cubicBezTo>
                  <a:cubicBezTo>
                    <a:pt x="1064" y="231"/>
                    <a:pt x="1061" y="227"/>
                    <a:pt x="1062" y="227"/>
                  </a:cubicBezTo>
                  <a:lnTo>
                    <a:pt x="1062" y="227"/>
                  </a:lnTo>
                  <a:cubicBezTo>
                    <a:pt x="1062" y="227"/>
                    <a:pt x="1063" y="227"/>
                    <a:pt x="1064" y="229"/>
                  </a:cubicBezTo>
                  <a:cubicBezTo>
                    <a:pt x="1059" y="223"/>
                    <a:pt x="1053" y="212"/>
                    <a:pt x="1053" y="212"/>
                  </a:cubicBezTo>
                  <a:lnTo>
                    <a:pt x="1053" y="212"/>
                  </a:lnTo>
                  <a:cubicBezTo>
                    <a:pt x="1064" y="223"/>
                    <a:pt x="1075" y="229"/>
                    <a:pt x="1081" y="235"/>
                  </a:cubicBezTo>
                  <a:cubicBezTo>
                    <a:pt x="1081" y="230"/>
                    <a:pt x="1084" y="226"/>
                    <a:pt x="1079" y="218"/>
                  </a:cubicBezTo>
                  <a:lnTo>
                    <a:pt x="1079" y="218"/>
                  </a:lnTo>
                  <a:cubicBezTo>
                    <a:pt x="1079" y="218"/>
                    <a:pt x="1080" y="218"/>
                    <a:pt x="1081" y="218"/>
                  </a:cubicBezTo>
                  <a:cubicBezTo>
                    <a:pt x="1075" y="212"/>
                    <a:pt x="1081" y="212"/>
                    <a:pt x="1070" y="201"/>
                  </a:cubicBezTo>
                  <a:lnTo>
                    <a:pt x="1070" y="201"/>
                  </a:lnTo>
                  <a:cubicBezTo>
                    <a:pt x="1074" y="205"/>
                    <a:pt x="1078" y="209"/>
                    <a:pt x="1080" y="209"/>
                  </a:cubicBezTo>
                  <a:cubicBezTo>
                    <a:pt x="1080" y="209"/>
                    <a:pt x="1081" y="208"/>
                    <a:pt x="1081" y="207"/>
                  </a:cubicBezTo>
                  <a:lnTo>
                    <a:pt x="1087" y="212"/>
                  </a:lnTo>
                  <a:cubicBezTo>
                    <a:pt x="1090" y="214"/>
                    <a:pt x="1091" y="215"/>
                    <a:pt x="1092" y="215"/>
                  </a:cubicBezTo>
                  <a:cubicBezTo>
                    <a:pt x="1097" y="215"/>
                    <a:pt x="1078" y="190"/>
                    <a:pt x="1083" y="190"/>
                  </a:cubicBezTo>
                  <a:lnTo>
                    <a:pt x="1083" y="190"/>
                  </a:lnTo>
                  <a:cubicBezTo>
                    <a:pt x="1085" y="190"/>
                    <a:pt x="1087" y="192"/>
                    <a:pt x="1092" y="195"/>
                  </a:cubicBezTo>
                  <a:cubicBezTo>
                    <a:pt x="1092" y="193"/>
                    <a:pt x="1092" y="191"/>
                    <a:pt x="1091" y="190"/>
                  </a:cubicBezTo>
                  <a:lnTo>
                    <a:pt x="1091" y="190"/>
                  </a:lnTo>
                  <a:cubicBezTo>
                    <a:pt x="1099" y="190"/>
                    <a:pt x="1097" y="176"/>
                    <a:pt x="1106" y="176"/>
                  </a:cubicBezTo>
                  <a:cubicBezTo>
                    <a:pt x="1108" y="176"/>
                    <a:pt x="1111" y="177"/>
                    <a:pt x="1115" y="179"/>
                  </a:cubicBezTo>
                  <a:cubicBezTo>
                    <a:pt x="1116" y="180"/>
                    <a:pt x="1116" y="180"/>
                    <a:pt x="1117" y="180"/>
                  </a:cubicBezTo>
                  <a:cubicBezTo>
                    <a:pt x="1118" y="180"/>
                    <a:pt x="1115" y="175"/>
                    <a:pt x="1112" y="171"/>
                  </a:cubicBezTo>
                  <a:lnTo>
                    <a:pt x="1112" y="171"/>
                  </a:lnTo>
                  <a:lnTo>
                    <a:pt x="1109" y="162"/>
                  </a:lnTo>
                  <a:cubicBezTo>
                    <a:pt x="1108" y="160"/>
                    <a:pt x="1108" y="159"/>
                    <a:pt x="1109" y="159"/>
                  </a:cubicBezTo>
                  <a:lnTo>
                    <a:pt x="1109" y="159"/>
                  </a:lnTo>
                  <a:cubicBezTo>
                    <a:pt x="1111" y="159"/>
                    <a:pt x="1125" y="172"/>
                    <a:pt x="1128" y="172"/>
                  </a:cubicBezTo>
                  <a:cubicBezTo>
                    <a:pt x="1128" y="172"/>
                    <a:pt x="1128" y="171"/>
                    <a:pt x="1126" y="167"/>
                  </a:cubicBezTo>
                  <a:lnTo>
                    <a:pt x="1121" y="157"/>
                  </a:lnTo>
                  <a:lnTo>
                    <a:pt x="1121" y="157"/>
                  </a:lnTo>
                  <a:cubicBezTo>
                    <a:pt x="1121" y="157"/>
                    <a:pt x="1121" y="157"/>
                    <a:pt x="1122" y="157"/>
                  </a:cubicBezTo>
                  <a:cubicBezTo>
                    <a:pt x="1122" y="157"/>
                    <a:pt x="1124" y="158"/>
                    <a:pt x="1126" y="162"/>
                  </a:cubicBezTo>
                  <a:cubicBezTo>
                    <a:pt x="1126" y="158"/>
                    <a:pt x="1123" y="154"/>
                    <a:pt x="1123" y="154"/>
                  </a:cubicBezTo>
                  <a:lnTo>
                    <a:pt x="1123" y="154"/>
                  </a:lnTo>
                  <a:cubicBezTo>
                    <a:pt x="1123" y="154"/>
                    <a:pt x="1124" y="155"/>
                    <a:pt x="1126" y="156"/>
                  </a:cubicBezTo>
                  <a:lnTo>
                    <a:pt x="1126" y="151"/>
                  </a:lnTo>
                  <a:cubicBezTo>
                    <a:pt x="1131" y="156"/>
                    <a:pt x="1143" y="173"/>
                    <a:pt x="1143" y="173"/>
                  </a:cubicBezTo>
                  <a:cubicBezTo>
                    <a:pt x="1143" y="167"/>
                    <a:pt x="1143" y="162"/>
                    <a:pt x="1137" y="151"/>
                  </a:cubicBezTo>
                  <a:lnTo>
                    <a:pt x="1137" y="151"/>
                  </a:lnTo>
                  <a:cubicBezTo>
                    <a:pt x="1193" y="162"/>
                    <a:pt x="1243" y="173"/>
                    <a:pt x="1305" y="173"/>
                  </a:cubicBezTo>
                  <a:cubicBezTo>
                    <a:pt x="1333" y="184"/>
                    <a:pt x="1383" y="195"/>
                    <a:pt x="1434" y="201"/>
                  </a:cubicBezTo>
                  <a:cubicBezTo>
                    <a:pt x="1428" y="207"/>
                    <a:pt x="1423" y="207"/>
                    <a:pt x="1434" y="218"/>
                  </a:cubicBezTo>
                  <a:lnTo>
                    <a:pt x="1428" y="218"/>
                  </a:lnTo>
                  <a:cubicBezTo>
                    <a:pt x="1428" y="229"/>
                    <a:pt x="1434" y="240"/>
                    <a:pt x="1428" y="240"/>
                  </a:cubicBezTo>
                  <a:lnTo>
                    <a:pt x="1428" y="240"/>
                  </a:lnTo>
                  <a:cubicBezTo>
                    <a:pt x="1417" y="229"/>
                    <a:pt x="1434" y="229"/>
                    <a:pt x="1417" y="223"/>
                  </a:cubicBezTo>
                  <a:lnTo>
                    <a:pt x="1428" y="223"/>
                  </a:lnTo>
                  <a:cubicBezTo>
                    <a:pt x="1406" y="212"/>
                    <a:pt x="1428" y="223"/>
                    <a:pt x="1406" y="207"/>
                  </a:cubicBezTo>
                  <a:cubicBezTo>
                    <a:pt x="1400" y="212"/>
                    <a:pt x="1406" y="218"/>
                    <a:pt x="1400" y="223"/>
                  </a:cubicBezTo>
                  <a:cubicBezTo>
                    <a:pt x="1406" y="229"/>
                    <a:pt x="1411" y="229"/>
                    <a:pt x="1417" y="240"/>
                  </a:cubicBezTo>
                  <a:cubicBezTo>
                    <a:pt x="1418" y="244"/>
                    <a:pt x="1417" y="245"/>
                    <a:pt x="1415" y="245"/>
                  </a:cubicBezTo>
                  <a:cubicBezTo>
                    <a:pt x="1408" y="245"/>
                    <a:pt x="1393" y="235"/>
                    <a:pt x="1388" y="235"/>
                  </a:cubicBezTo>
                  <a:lnTo>
                    <a:pt x="1388" y="235"/>
                  </a:lnTo>
                  <a:cubicBezTo>
                    <a:pt x="1387" y="235"/>
                    <a:pt x="1387" y="237"/>
                    <a:pt x="1389" y="240"/>
                  </a:cubicBezTo>
                  <a:cubicBezTo>
                    <a:pt x="1394" y="249"/>
                    <a:pt x="1406" y="258"/>
                    <a:pt x="1404" y="258"/>
                  </a:cubicBezTo>
                  <a:cubicBezTo>
                    <a:pt x="1403" y="258"/>
                    <a:pt x="1402" y="258"/>
                    <a:pt x="1400" y="257"/>
                  </a:cubicBezTo>
                  <a:lnTo>
                    <a:pt x="1389" y="246"/>
                  </a:lnTo>
                  <a:lnTo>
                    <a:pt x="1389" y="246"/>
                  </a:lnTo>
                  <a:cubicBezTo>
                    <a:pt x="1383" y="251"/>
                    <a:pt x="1406" y="268"/>
                    <a:pt x="1389" y="268"/>
                  </a:cubicBezTo>
                  <a:cubicBezTo>
                    <a:pt x="1390" y="268"/>
                    <a:pt x="1390" y="267"/>
                    <a:pt x="1389" y="266"/>
                  </a:cubicBezTo>
                  <a:lnTo>
                    <a:pt x="1389" y="266"/>
                  </a:lnTo>
                  <a:cubicBezTo>
                    <a:pt x="1389" y="267"/>
                    <a:pt x="1389" y="267"/>
                    <a:pt x="1389" y="268"/>
                  </a:cubicBezTo>
                  <a:lnTo>
                    <a:pt x="1378" y="263"/>
                  </a:lnTo>
                  <a:cubicBezTo>
                    <a:pt x="1378" y="268"/>
                    <a:pt x="1378" y="285"/>
                    <a:pt x="1378" y="291"/>
                  </a:cubicBezTo>
                  <a:cubicBezTo>
                    <a:pt x="1372" y="291"/>
                    <a:pt x="1372" y="285"/>
                    <a:pt x="1367" y="285"/>
                  </a:cubicBezTo>
                  <a:cubicBezTo>
                    <a:pt x="1367" y="302"/>
                    <a:pt x="1355" y="307"/>
                    <a:pt x="1339" y="313"/>
                  </a:cubicBezTo>
                  <a:lnTo>
                    <a:pt x="1349" y="323"/>
                  </a:lnTo>
                  <a:lnTo>
                    <a:pt x="1349" y="323"/>
                  </a:lnTo>
                  <a:cubicBezTo>
                    <a:pt x="1349" y="323"/>
                    <a:pt x="1349" y="323"/>
                    <a:pt x="1349" y="323"/>
                  </a:cubicBezTo>
                  <a:lnTo>
                    <a:pt x="1349" y="323"/>
                  </a:lnTo>
                  <a:cubicBezTo>
                    <a:pt x="1349" y="324"/>
                    <a:pt x="1350" y="324"/>
                    <a:pt x="1350" y="324"/>
                  </a:cubicBezTo>
                  <a:lnTo>
                    <a:pt x="1349" y="323"/>
                  </a:lnTo>
                  <a:lnTo>
                    <a:pt x="1349" y="323"/>
                  </a:lnTo>
                  <a:cubicBezTo>
                    <a:pt x="1351" y="324"/>
                    <a:pt x="1354" y="324"/>
                    <a:pt x="1355" y="324"/>
                  </a:cubicBezTo>
                  <a:cubicBezTo>
                    <a:pt x="1354" y="326"/>
                    <a:pt x="1352" y="327"/>
                    <a:pt x="1350" y="327"/>
                  </a:cubicBezTo>
                  <a:cubicBezTo>
                    <a:pt x="1346" y="327"/>
                    <a:pt x="1342" y="324"/>
                    <a:pt x="1339" y="324"/>
                  </a:cubicBezTo>
                  <a:lnTo>
                    <a:pt x="1339" y="324"/>
                  </a:lnTo>
                  <a:cubicBezTo>
                    <a:pt x="1350" y="335"/>
                    <a:pt x="1355" y="352"/>
                    <a:pt x="1339" y="352"/>
                  </a:cubicBezTo>
                  <a:lnTo>
                    <a:pt x="1333" y="352"/>
                  </a:lnTo>
                  <a:cubicBezTo>
                    <a:pt x="1330" y="352"/>
                    <a:pt x="1339" y="359"/>
                    <a:pt x="1344" y="364"/>
                  </a:cubicBezTo>
                  <a:lnTo>
                    <a:pt x="1344" y="364"/>
                  </a:lnTo>
                  <a:cubicBezTo>
                    <a:pt x="1333" y="375"/>
                    <a:pt x="1338" y="391"/>
                    <a:pt x="1316" y="397"/>
                  </a:cubicBezTo>
                  <a:cubicBezTo>
                    <a:pt x="1333" y="403"/>
                    <a:pt x="1305" y="403"/>
                    <a:pt x="1327" y="414"/>
                  </a:cubicBezTo>
                  <a:cubicBezTo>
                    <a:pt x="1322" y="417"/>
                    <a:pt x="1318" y="417"/>
                    <a:pt x="1313" y="417"/>
                  </a:cubicBezTo>
                  <a:cubicBezTo>
                    <a:pt x="1309" y="417"/>
                    <a:pt x="1305" y="417"/>
                    <a:pt x="1299" y="419"/>
                  </a:cubicBezTo>
                  <a:cubicBezTo>
                    <a:pt x="1294" y="419"/>
                    <a:pt x="1311" y="431"/>
                    <a:pt x="1316" y="436"/>
                  </a:cubicBezTo>
                  <a:lnTo>
                    <a:pt x="1299" y="431"/>
                  </a:lnTo>
                  <a:lnTo>
                    <a:pt x="1311" y="436"/>
                  </a:lnTo>
                  <a:lnTo>
                    <a:pt x="1294" y="436"/>
                  </a:lnTo>
                  <a:lnTo>
                    <a:pt x="1299" y="442"/>
                  </a:lnTo>
                  <a:cubicBezTo>
                    <a:pt x="1299" y="439"/>
                    <a:pt x="1301" y="438"/>
                    <a:pt x="1303" y="438"/>
                  </a:cubicBezTo>
                  <a:cubicBezTo>
                    <a:pt x="1305" y="438"/>
                    <a:pt x="1308" y="439"/>
                    <a:pt x="1311" y="442"/>
                  </a:cubicBezTo>
                  <a:cubicBezTo>
                    <a:pt x="1316" y="447"/>
                    <a:pt x="1294" y="447"/>
                    <a:pt x="1288" y="447"/>
                  </a:cubicBezTo>
                  <a:lnTo>
                    <a:pt x="1299" y="459"/>
                  </a:lnTo>
                  <a:cubicBezTo>
                    <a:pt x="1296" y="459"/>
                    <a:pt x="1293" y="459"/>
                    <a:pt x="1291" y="458"/>
                  </a:cubicBezTo>
                  <a:lnTo>
                    <a:pt x="1291" y="458"/>
                  </a:lnTo>
                  <a:cubicBezTo>
                    <a:pt x="1290" y="458"/>
                    <a:pt x="1290" y="458"/>
                    <a:pt x="1288" y="458"/>
                  </a:cubicBezTo>
                  <a:cubicBezTo>
                    <a:pt x="1286" y="458"/>
                    <a:pt x="1281" y="457"/>
                    <a:pt x="1280" y="457"/>
                  </a:cubicBezTo>
                  <a:lnTo>
                    <a:pt x="1280" y="457"/>
                  </a:lnTo>
                  <a:cubicBezTo>
                    <a:pt x="1280" y="457"/>
                    <a:pt x="1280" y="457"/>
                    <a:pt x="1283" y="459"/>
                  </a:cubicBezTo>
                  <a:cubicBezTo>
                    <a:pt x="1288" y="459"/>
                    <a:pt x="1294" y="464"/>
                    <a:pt x="1294" y="464"/>
                  </a:cubicBezTo>
                  <a:cubicBezTo>
                    <a:pt x="1283" y="464"/>
                    <a:pt x="1283" y="470"/>
                    <a:pt x="1288" y="475"/>
                  </a:cubicBezTo>
                  <a:lnTo>
                    <a:pt x="1277" y="475"/>
                  </a:lnTo>
                  <a:cubicBezTo>
                    <a:pt x="1271" y="481"/>
                    <a:pt x="1277" y="492"/>
                    <a:pt x="1271" y="503"/>
                  </a:cubicBezTo>
                  <a:cubicBezTo>
                    <a:pt x="1273" y="502"/>
                    <a:pt x="1276" y="501"/>
                    <a:pt x="1278" y="501"/>
                  </a:cubicBezTo>
                  <a:cubicBezTo>
                    <a:pt x="1284" y="501"/>
                    <a:pt x="1290" y="504"/>
                    <a:pt x="1293" y="507"/>
                  </a:cubicBezTo>
                  <a:lnTo>
                    <a:pt x="1293" y="507"/>
                  </a:lnTo>
                  <a:cubicBezTo>
                    <a:pt x="1291" y="506"/>
                    <a:pt x="1290" y="506"/>
                    <a:pt x="1289" y="506"/>
                  </a:cubicBezTo>
                  <a:cubicBezTo>
                    <a:pt x="1289" y="506"/>
                    <a:pt x="1288" y="506"/>
                    <a:pt x="1288" y="506"/>
                  </a:cubicBezTo>
                  <a:lnTo>
                    <a:pt x="1288" y="506"/>
                  </a:lnTo>
                  <a:lnTo>
                    <a:pt x="1294" y="509"/>
                  </a:lnTo>
                  <a:cubicBezTo>
                    <a:pt x="1294" y="508"/>
                    <a:pt x="1293" y="507"/>
                    <a:pt x="1293" y="507"/>
                  </a:cubicBezTo>
                  <a:lnTo>
                    <a:pt x="1293" y="507"/>
                  </a:lnTo>
                  <a:cubicBezTo>
                    <a:pt x="1294" y="507"/>
                    <a:pt x="1297" y="508"/>
                    <a:pt x="1299" y="509"/>
                  </a:cubicBezTo>
                  <a:cubicBezTo>
                    <a:pt x="1298" y="511"/>
                    <a:pt x="1295" y="511"/>
                    <a:pt x="1292" y="511"/>
                  </a:cubicBezTo>
                  <a:cubicBezTo>
                    <a:pt x="1285" y="511"/>
                    <a:pt x="1277" y="507"/>
                    <a:pt x="1277" y="503"/>
                  </a:cubicBezTo>
                  <a:lnTo>
                    <a:pt x="1277" y="509"/>
                  </a:lnTo>
                  <a:cubicBezTo>
                    <a:pt x="1277" y="509"/>
                    <a:pt x="1273" y="509"/>
                    <a:pt x="1268" y="506"/>
                  </a:cubicBezTo>
                  <a:lnTo>
                    <a:pt x="1268" y="506"/>
                  </a:lnTo>
                  <a:cubicBezTo>
                    <a:pt x="1269" y="509"/>
                    <a:pt x="1252" y="510"/>
                    <a:pt x="1266" y="515"/>
                  </a:cubicBezTo>
                  <a:lnTo>
                    <a:pt x="1260" y="515"/>
                  </a:lnTo>
                  <a:cubicBezTo>
                    <a:pt x="1260" y="526"/>
                    <a:pt x="1260" y="531"/>
                    <a:pt x="1260" y="537"/>
                  </a:cubicBezTo>
                  <a:cubicBezTo>
                    <a:pt x="1271" y="543"/>
                    <a:pt x="1271" y="543"/>
                    <a:pt x="1283" y="548"/>
                  </a:cubicBezTo>
                  <a:cubicBezTo>
                    <a:pt x="1277" y="554"/>
                    <a:pt x="1266" y="559"/>
                    <a:pt x="1260" y="565"/>
                  </a:cubicBezTo>
                  <a:cubicBezTo>
                    <a:pt x="1266" y="571"/>
                    <a:pt x="1271" y="571"/>
                    <a:pt x="1283" y="571"/>
                  </a:cubicBezTo>
                  <a:cubicBezTo>
                    <a:pt x="1275" y="571"/>
                    <a:pt x="1270" y="573"/>
                    <a:pt x="1266" y="573"/>
                  </a:cubicBezTo>
                  <a:cubicBezTo>
                    <a:pt x="1264" y="573"/>
                    <a:pt x="1262" y="573"/>
                    <a:pt x="1260" y="571"/>
                  </a:cubicBezTo>
                  <a:lnTo>
                    <a:pt x="1260" y="571"/>
                  </a:lnTo>
                  <a:cubicBezTo>
                    <a:pt x="1260" y="582"/>
                    <a:pt x="1260" y="582"/>
                    <a:pt x="1266" y="593"/>
                  </a:cubicBezTo>
                  <a:cubicBezTo>
                    <a:pt x="1271" y="593"/>
                    <a:pt x="1277" y="593"/>
                    <a:pt x="1277" y="599"/>
                  </a:cubicBezTo>
                  <a:lnTo>
                    <a:pt x="1266" y="599"/>
                  </a:lnTo>
                  <a:cubicBezTo>
                    <a:pt x="1283" y="610"/>
                    <a:pt x="1227" y="615"/>
                    <a:pt x="1249" y="632"/>
                  </a:cubicBezTo>
                  <a:lnTo>
                    <a:pt x="1260" y="643"/>
                  </a:lnTo>
                  <a:cubicBezTo>
                    <a:pt x="1259" y="645"/>
                    <a:pt x="1258" y="645"/>
                    <a:pt x="1257" y="645"/>
                  </a:cubicBezTo>
                  <a:cubicBezTo>
                    <a:pt x="1253" y="645"/>
                    <a:pt x="1250" y="642"/>
                    <a:pt x="1247" y="642"/>
                  </a:cubicBezTo>
                  <a:cubicBezTo>
                    <a:pt x="1246" y="642"/>
                    <a:pt x="1245" y="642"/>
                    <a:pt x="1243" y="643"/>
                  </a:cubicBezTo>
                  <a:cubicBezTo>
                    <a:pt x="1260" y="655"/>
                    <a:pt x="1238" y="660"/>
                    <a:pt x="1249" y="666"/>
                  </a:cubicBezTo>
                  <a:cubicBezTo>
                    <a:pt x="1215" y="671"/>
                    <a:pt x="1249" y="694"/>
                    <a:pt x="1227" y="699"/>
                  </a:cubicBezTo>
                  <a:lnTo>
                    <a:pt x="1232" y="699"/>
                  </a:lnTo>
                  <a:cubicBezTo>
                    <a:pt x="1238" y="702"/>
                    <a:pt x="1236" y="702"/>
                    <a:pt x="1234" y="702"/>
                  </a:cubicBezTo>
                  <a:cubicBezTo>
                    <a:pt x="1231" y="702"/>
                    <a:pt x="1227" y="702"/>
                    <a:pt x="1227" y="705"/>
                  </a:cubicBezTo>
                  <a:cubicBezTo>
                    <a:pt x="1230" y="705"/>
                    <a:pt x="1232" y="703"/>
                    <a:pt x="1234" y="703"/>
                  </a:cubicBezTo>
                  <a:cubicBezTo>
                    <a:pt x="1235" y="703"/>
                    <a:pt x="1236" y="703"/>
                    <a:pt x="1238" y="705"/>
                  </a:cubicBezTo>
                  <a:cubicBezTo>
                    <a:pt x="1249" y="727"/>
                    <a:pt x="1221" y="744"/>
                    <a:pt x="1215" y="767"/>
                  </a:cubicBezTo>
                  <a:cubicBezTo>
                    <a:pt x="1210" y="772"/>
                    <a:pt x="1255" y="772"/>
                    <a:pt x="1238" y="778"/>
                  </a:cubicBezTo>
                  <a:lnTo>
                    <a:pt x="1221" y="778"/>
                  </a:lnTo>
                  <a:cubicBezTo>
                    <a:pt x="1238" y="795"/>
                    <a:pt x="1215" y="806"/>
                    <a:pt x="1232" y="823"/>
                  </a:cubicBezTo>
                  <a:lnTo>
                    <a:pt x="1227" y="823"/>
                  </a:lnTo>
                  <a:cubicBezTo>
                    <a:pt x="1215" y="823"/>
                    <a:pt x="1227" y="834"/>
                    <a:pt x="1232" y="834"/>
                  </a:cubicBezTo>
                  <a:lnTo>
                    <a:pt x="1221" y="834"/>
                  </a:lnTo>
                  <a:cubicBezTo>
                    <a:pt x="1215" y="839"/>
                    <a:pt x="1232" y="845"/>
                    <a:pt x="1221" y="845"/>
                  </a:cubicBezTo>
                  <a:cubicBezTo>
                    <a:pt x="1227" y="845"/>
                    <a:pt x="1215" y="851"/>
                    <a:pt x="1232" y="851"/>
                  </a:cubicBezTo>
                  <a:cubicBezTo>
                    <a:pt x="1227" y="856"/>
                    <a:pt x="1238" y="862"/>
                    <a:pt x="1227" y="867"/>
                  </a:cubicBezTo>
                  <a:cubicBezTo>
                    <a:pt x="1243" y="867"/>
                    <a:pt x="1221" y="873"/>
                    <a:pt x="1243" y="879"/>
                  </a:cubicBezTo>
                  <a:cubicBezTo>
                    <a:pt x="1221" y="879"/>
                    <a:pt x="1227" y="884"/>
                    <a:pt x="1232" y="890"/>
                  </a:cubicBezTo>
                  <a:cubicBezTo>
                    <a:pt x="1228" y="890"/>
                    <a:pt x="1227" y="892"/>
                    <a:pt x="1225" y="892"/>
                  </a:cubicBezTo>
                  <a:cubicBezTo>
                    <a:pt x="1224" y="892"/>
                    <a:pt x="1223" y="892"/>
                    <a:pt x="1221" y="890"/>
                  </a:cubicBezTo>
                  <a:lnTo>
                    <a:pt x="1221" y="890"/>
                  </a:lnTo>
                  <a:cubicBezTo>
                    <a:pt x="1221" y="895"/>
                    <a:pt x="1221" y="901"/>
                    <a:pt x="1232" y="901"/>
                  </a:cubicBezTo>
                  <a:cubicBezTo>
                    <a:pt x="1210" y="907"/>
                    <a:pt x="1255" y="912"/>
                    <a:pt x="1221" y="918"/>
                  </a:cubicBezTo>
                  <a:cubicBezTo>
                    <a:pt x="1232" y="929"/>
                    <a:pt x="1243" y="940"/>
                    <a:pt x="1249" y="951"/>
                  </a:cubicBezTo>
                  <a:cubicBezTo>
                    <a:pt x="1227" y="951"/>
                    <a:pt x="1243" y="940"/>
                    <a:pt x="1227" y="940"/>
                  </a:cubicBezTo>
                  <a:cubicBezTo>
                    <a:pt x="1232" y="951"/>
                    <a:pt x="1249" y="957"/>
                    <a:pt x="1249" y="968"/>
                  </a:cubicBezTo>
                  <a:cubicBezTo>
                    <a:pt x="1243" y="968"/>
                    <a:pt x="1238" y="963"/>
                    <a:pt x="1232" y="963"/>
                  </a:cubicBezTo>
                  <a:lnTo>
                    <a:pt x="1232" y="963"/>
                  </a:lnTo>
                  <a:cubicBezTo>
                    <a:pt x="1243" y="974"/>
                    <a:pt x="1232" y="985"/>
                    <a:pt x="1243" y="991"/>
                  </a:cubicBezTo>
                  <a:cubicBezTo>
                    <a:pt x="1260" y="991"/>
                    <a:pt x="1271" y="996"/>
                    <a:pt x="1283" y="996"/>
                  </a:cubicBezTo>
                  <a:cubicBezTo>
                    <a:pt x="1255" y="996"/>
                    <a:pt x="1277" y="1007"/>
                    <a:pt x="1238" y="1007"/>
                  </a:cubicBezTo>
                  <a:cubicBezTo>
                    <a:pt x="1243" y="1013"/>
                    <a:pt x="1254" y="1008"/>
                    <a:pt x="1255" y="1018"/>
                  </a:cubicBezTo>
                  <a:lnTo>
                    <a:pt x="1255" y="1018"/>
                  </a:lnTo>
                  <a:cubicBezTo>
                    <a:pt x="1253" y="1017"/>
                    <a:pt x="1251" y="1017"/>
                    <a:pt x="1249" y="1016"/>
                  </a:cubicBezTo>
                  <a:lnTo>
                    <a:pt x="1249" y="1016"/>
                  </a:lnTo>
                  <a:cubicBezTo>
                    <a:pt x="1250" y="1017"/>
                    <a:pt x="1252" y="1019"/>
                    <a:pt x="1255" y="1019"/>
                  </a:cubicBezTo>
                  <a:cubicBezTo>
                    <a:pt x="1255" y="1018"/>
                    <a:pt x="1255" y="1018"/>
                    <a:pt x="1255" y="1018"/>
                  </a:cubicBezTo>
                  <a:lnTo>
                    <a:pt x="1255" y="1018"/>
                  </a:lnTo>
                  <a:cubicBezTo>
                    <a:pt x="1258" y="1020"/>
                    <a:pt x="1260" y="1021"/>
                    <a:pt x="1260" y="1024"/>
                  </a:cubicBezTo>
                  <a:lnTo>
                    <a:pt x="1255" y="1024"/>
                  </a:lnTo>
                  <a:cubicBezTo>
                    <a:pt x="1255" y="1030"/>
                    <a:pt x="1277" y="1035"/>
                    <a:pt x="1271" y="1047"/>
                  </a:cubicBezTo>
                  <a:cubicBezTo>
                    <a:pt x="1249" y="1047"/>
                    <a:pt x="1266" y="1047"/>
                    <a:pt x="1249" y="1052"/>
                  </a:cubicBezTo>
                  <a:lnTo>
                    <a:pt x="1255" y="1058"/>
                  </a:lnTo>
                  <a:lnTo>
                    <a:pt x="1260" y="1052"/>
                  </a:lnTo>
                  <a:cubicBezTo>
                    <a:pt x="1260" y="1058"/>
                    <a:pt x="1277" y="1058"/>
                    <a:pt x="1271" y="1063"/>
                  </a:cubicBezTo>
                  <a:cubicBezTo>
                    <a:pt x="1274" y="1065"/>
                    <a:pt x="1276" y="1065"/>
                    <a:pt x="1279" y="1065"/>
                  </a:cubicBezTo>
                  <a:cubicBezTo>
                    <a:pt x="1283" y="1065"/>
                    <a:pt x="1287" y="1064"/>
                    <a:pt x="1288" y="1064"/>
                  </a:cubicBezTo>
                  <a:lnTo>
                    <a:pt x="1288" y="1064"/>
                  </a:lnTo>
                  <a:cubicBezTo>
                    <a:pt x="1290" y="1064"/>
                    <a:pt x="1290" y="1065"/>
                    <a:pt x="1288" y="1069"/>
                  </a:cubicBezTo>
                  <a:cubicBezTo>
                    <a:pt x="1288" y="1067"/>
                    <a:pt x="1288" y="1067"/>
                    <a:pt x="1288" y="1067"/>
                  </a:cubicBezTo>
                  <a:cubicBezTo>
                    <a:pt x="1288" y="1067"/>
                    <a:pt x="1287" y="1071"/>
                    <a:pt x="1283" y="1075"/>
                  </a:cubicBezTo>
                  <a:cubicBezTo>
                    <a:pt x="1288" y="1075"/>
                    <a:pt x="1294" y="1075"/>
                    <a:pt x="1288" y="1080"/>
                  </a:cubicBezTo>
                  <a:cubicBezTo>
                    <a:pt x="1283" y="1080"/>
                    <a:pt x="1271" y="1086"/>
                    <a:pt x="1266" y="1086"/>
                  </a:cubicBezTo>
                  <a:cubicBezTo>
                    <a:pt x="1283" y="1086"/>
                    <a:pt x="1271" y="1091"/>
                    <a:pt x="1288" y="1091"/>
                  </a:cubicBezTo>
                  <a:cubicBezTo>
                    <a:pt x="1283" y="1091"/>
                    <a:pt x="1277" y="1097"/>
                    <a:pt x="1271" y="1097"/>
                  </a:cubicBezTo>
                  <a:cubicBezTo>
                    <a:pt x="1271" y="1100"/>
                    <a:pt x="1273" y="1101"/>
                    <a:pt x="1275" y="1101"/>
                  </a:cubicBezTo>
                  <a:cubicBezTo>
                    <a:pt x="1279" y="1101"/>
                    <a:pt x="1285" y="1099"/>
                    <a:pt x="1287" y="1099"/>
                  </a:cubicBezTo>
                  <a:cubicBezTo>
                    <a:pt x="1289" y="1099"/>
                    <a:pt x="1290" y="1100"/>
                    <a:pt x="1288" y="1103"/>
                  </a:cubicBezTo>
                  <a:lnTo>
                    <a:pt x="1283" y="1103"/>
                  </a:lnTo>
                  <a:cubicBezTo>
                    <a:pt x="1277" y="1108"/>
                    <a:pt x="1294" y="1114"/>
                    <a:pt x="1288" y="1119"/>
                  </a:cubicBezTo>
                  <a:cubicBezTo>
                    <a:pt x="1283" y="1121"/>
                    <a:pt x="1280" y="1122"/>
                    <a:pt x="1279" y="1122"/>
                  </a:cubicBezTo>
                  <a:cubicBezTo>
                    <a:pt x="1276" y="1122"/>
                    <a:pt x="1277" y="1119"/>
                    <a:pt x="1266" y="1119"/>
                  </a:cubicBezTo>
                  <a:cubicBezTo>
                    <a:pt x="1270" y="1129"/>
                    <a:pt x="1286" y="1134"/>
                    <a:pt x="1289" y="1142"/>
                  </a:cubicBezTo>
                  <a:lnTo>
                    <a:pt x="1289" y="1142"/>
                  </a:lnTo>
                  <a:cubicBezTo>
                    <a:pt x="1316" y="1142"/>
                    <a:pt x="1283" y="1153"/>
                    <a:pt x="1294" y="1153"/>
                  </a:cubicBezTo>
                  <a:cubicBezTo>
                    <a:pt x="1288" y="1153"/>
                    <a:pt x="1277" y="1159"/>
                    <a:pt x="1283" y="1159"/>
                  </a:cubicBezTo>
                  <a:cubicBezTo>
                    <a:pt x="1277" y="1164"/>
                    <a:pt x="1288" y="1170"/>
                    <a:pt x="1299" y="1175"/>
                  </a:cubicBezTo>
                  <a:lnTo>
                    <a:pt x="1294" y="1175"/>
                  </a:lnTo>
                  <a:cubicBezTo>
                    <a:pt x="1288" y="1181"/>
                    <a:pt x="1294" y="1187"/>
                    <a:pt x="1288" y="1192"/>
                  </a:cubicBezTo>
                  <a:cubicBezTo>
                    <a:pt x="1294" y="1192"/>
                    <a:pt x="1297" y="1192"/>
                    <a:pt x="1299" y="1192"/>
                  </a:cubicBezTo>
                  <a:lnTo>
                    <a:pt x="1299" y="1192"/>
                  </a:lnTo>
                  <a:cubicBezTo>
                    <a:pt x="1280" y="1209"/>
                    <a:pt x="1331" y="1210"/>
                    <a:pt x="1305" y="1226"/>
                  </a:cubicBezTo>
                  <a:lnTo>
                    <a:pt x="1299" y="1226"/>
                  </a:lnTo>
                  <a:lnTo>
                    <a:pt x="1305" y="1232"/>
                  </a:lnTo>
                  <a:cubicBezTo>
                    <a:pt x="1311" y="1229"/>
                    <a:pt x="1312" y="1229"/>
                    <a:pt x="1313" y="1229"/>
                  </a:cubicBezTo>
                  <a:cubicBezTo>
                    <a:pt x="1315" y="1229"/>
                    <a:pt x="1316" y="1229"/>
                    <a:pt x="1322" y="1226"/>
                  </a:cubicBezTo>
                  <a:lnTo>
                    <a:pt x="1333" y="1226"/>
                  </a:lnTo>
                  <a:cubicBezTo>
                    <a:pt x="1322" y="1226"/>
                    <a:pt x="1316" y="1232"/>
                    <a:pt x="1311" y="1237"/>
                  </a:cubicBezTo>
                  <a:lnTo>
                    <a:pt x="1322" y="1232"/>
                  </a:lnTo>
                  <a:lnTo>
                    <a:pt x="1322" y="1232"/>
                  </a:lnTo>
                  <a:cubicBezTo>
                    <a:pt x="1317" y="1235"/>
                    <a:pt x="1316" y="1236"/>
                    <a:pt x="1318" y="1236"/>
                  </a:cubicBezTo>
                  <a:cubicBezTo>
                    <a:pt x="1319" y="1236"/>
                    <a:pt x="1326" y="1233"/>
                    <a:pt x="1331" y="1233"/>
                  </a:cubicBezTo>
                  <a:cubicBezTo>
                    <a:pt x="1333" y="1233"/>
                    <a:pt x="1335" y="1234"/>
                    <a:pt x="1333" y="1237"/>
                  </a:cubicBezTo>
                  <a:lnTo>
                    <a:pt x="1327" y="1237"/>
                  </a:lnTo>
                  <a:cubicBezTo>
                    <a:pt x="1327" y="1243"/>
                    <a:pt x="1339" y="1243"/>
                    <a:pt x="1333" y="1243"/>
                  </a:cubicBezTo>
                  <a:cubicBezTo>
                    <a:pt x="1327" y="1246"/>
                    <a:pt x="1326" y="1246"/>
                    <a:pt x="1325" y="1246"/>
                  </a:cubicBezTo>
                  <a:cubicBezTo>
                    <a:pt x="1325" y="1246"/>
                    <a:pt x="1325" y="1246"/>
                    <a:pt x="1322" y="1248"/>
                  </a:cubicBezTo>
                  <a:cubicBezTo>
                    <a:pt x="1311" y="1260"/>
                    <a:pt x="1316" y="1260"/>
                    <a:pt x="1316" y="1260"/>
                  </a:cubicBezTo>
                  <a:lnTo>
                    <a:pt x="1311" y="1265"/>
                  </a:lnTo>
                  <a:cubicBezTo>
                    <a:pt x="1317" y="1264"/>
                    <a:pt x="1322" y="1264"/>
                    <a:pt x="1325" y="1264"/>
                  </a:cubicBezTo>
                  <a:cubicBezTo>
                    <a:pt x="1337" y="1264"/>
                    <a:pt x="1326" y="1271"/>
                    <a:pt x="1344" y="1271"/>
                  </a:cubicBezTo>
                  <a:cubicBezTo>
                    <a:pt x="1322" y="1271"/>
                    <a:pt x="1333" y="1276"/>
                    <a:pt x="1316" y="1276"/>
                  </a:cubicBezTo>
                  <a:cubicBezTo>
                    <a:pt x="1316" y="1282"/>
                    <a:pt x="1311" y="1288"/>
                    <a:pt x="1311" y="1288"/>
                  </a:cubicBezTo>
                  <a:cubicBezTo>
                    <a:pt x="1313" y="1286"/>
                    <a:pt x="1314" y="1286"/>
                    <a:pt x="1314" y="1286"/>
                  </a:cubicBezTo>
                  <a:lnTo>
                    <a:pt x="1314" y="1286"/>
                  </a:lnTo>
                  <a:cubicBezTo>
                    <a:pt x="1314" y="1286"/>
                    <a:pt x="1303" y="1293"/>
                    <a:pt x="1316" y="1293"/>
                  </a:cubicBezTo>
                  <a:lnTo>
                    <a:pt x="1322" y="1293"/>
                  </a:lnTo>
                  <a:cubicBezTo>
                    <a:pt x="1327" y="1293"/>
                    <a:pt x="1327" y="1293"/>
                    <a:pt x="1327" y="1299"/>
                  </a:cubicBezTo>
                  <a:cubicBezTo>
                    <a:pt x="1322" y="1299"/>
                    <a:pt x="1322" y="1299"/>
                    <a:pt x="1316" y="1293"/>
                  </a:cubicBezTo>
                  <a:cubicBezTo>
                    <a:pt x="1299" y="1293"/>
                    <a:pt x="1277" y="1288"/>
                    <a:pt x="1249" y="1282"/>
                  </a:cubicBezTo>
                  <a:cubicBezTo>
                    <a:pt x="1243" y="1281"/>
                    <a:pt x="1238" y="1281"/>
                    <a:pt x="1233" y="1281"/>
                  </a:cubicBezTo>
                  <a:cubicBezTo>
                    <a:pt x="1204" y="1281"/>
                    <a:pt x="1187" y="1293"/>
                    <a:pt x="1148" y="1293"/>
                  </a:cubicBezTo>
                  <a:lnTo>
                    <a:pt x="1148" y="1276"/>
                  </a:lnTo>
                  <a:lnTo>
                    <a:pt x="1087" y="1288"/>
                  </a:lnTo>
                  <a:lnTo>
                    <a:pt x="1059" y="1265"/>
                  </a:lnTo>
                  <a:lnTo>
                    <a:pt x="1019" y="1265"/>
                  </a:lnTo>
                  <a:cubicBezTo>
                    <a:pt x="1036" y="1265"/>
                    <a:pt x="1053" y="1276"/>
                    <a:pt x="1047" y="1276"/>
                  </a:cubicBezTo>
                  <a:cubicBezTo>
                    <a:pt x="1003" y="1276"/>
                    <a:pt x="952" y="1265"/>
                    <a:pt x="919" y="1254"/>
                  </a:cubicBezTo>
                  <a:lnTo>
                    <a:pt x="907" y="1254"/>
                  </a:lnTo>
                  <a:cubicBezTo>
                    <a:pt x="913" y="1248"/>
                    <a:pt x="913" y="1248"/>
                    <a:pt x="913" y="1248"/>
                  </a:cubicBezTo>
                  <a:lnTo>
                    <a:pt x="902" y="1248"/>
                  </a:lnTo>
                  <a:cubicBezTo>
                    <a:pt x="907" y="1248"/>
                    <a:pt x="913" y="1243"/>
                    <a:pt x="919" y="1243"/>
                  </a:cubicBezTo>
                  <a:cubicBezTo>
                    <a:pt x="919" y="1243"/>
                    <a:pt x="909" y="1243"/>
                    <a:pt x="909" y="1240"/>
                  </a:cubicBezTo>
                  <a:lnTo>
                    <a:pt x="909" y="1240"/>
                  </a:lnTo>
                  <a:cubicBezTo>
                    <a:pt x="909" y="1240"/>
                    <a:pt x="908" y="1241"/>
                    <a:pt x="908" y="1241"/>
                  </a:cubicBezTo>
                  <a:lnTo>
                    <a:pt x="908" y="1241"/>
                  </a:lnTo>
                  <a:cubicBezTo>
                    <a:pt x="908" y="1239"/>
                    <a:pt x="910" y="1238"/>
                    <a:pt x="912" y="1237"/>
                  </a:cubicBezTo>
                  <a:lnTo>
                    <a:pt x="912" y="1237"/>
                  </a:lnTo>
                  <a:cubicBezTo>
                    <a:pt x="910" y="1239"/>
                    <a:pt x="909" y="1239"/>
                    <a:pt x="909" y="1240"/>
                  </a:cubicBezTo>
                  <a:lnTo>
                    <a:pt x="909" y="1240"/>
                  </a:lnTo>
                  <a:cubicBezTo>
                    <a:pt x="910" y="1239"/>
                    <a:pt x="911" y="1239"/>
                    <a:pt x="913" y="1237"/>
                  </a:cubicBezTo>
                  <a:lnTo>
                    <a:pt x="913" y="1237"/>
                  </a:lnTo>
                  <a:cubicBezTo>
                    <a:pt x="913" y="1237"/>
                    <a:pt x="912" y="1237"/>
                    <a:pt x="912" y="1237"/>
                  </a:cubicBezTo>
                  <a:lnTo>
                    <a:pt x="912" y="1237"/>
                  </a:lnTo>
                  <a:cubicBezTo>
                    <a:pt x="912" y="1237"/>
                    <a:pt x="913" y="1237"/>
                    <a:pt x="913" y="1237"/>
                  </a:cubicBezTo>
                  <a:lnTo>
                    <a:pt x="913" y="1237"/>
                  </a:lnTo>
                  <a:cubicBezTo>
                    <a:pt x="913" y="1237"/>
                    <a:pt x="913" y="1237"/>
                    <a:pt x="913" y="1237"/>
                  </a:cubicBezTo>
                  <a:lnTo>
                    <a:pt x="913" y="1237"/>
                  </a:lnTo>
                  <a:cubicBezTo>
                    <a:pt x="914" y="1237"/>
                    <a:pt x="916" y="1237"/>
                    <a:pt x="919" y="1237"/>
                  </a:cubicBezTo>
                  <a:lnTo>
                    <a:pt x="907" y="1237"/>
                  </a:lnTo>
                  <a:cubicBezTo>
                    <a:pt x="913" y="1234"/>
                    <a:pt x="914" y="1233"/>
                    <a:pt x="915" y="1232"/>
                  </a:cubicBezTo>
                  <a:lnTo>
                    <a:pt x="915" y="1232"/>
                  </a:lnTo>
                  <a:cubicBezTo>
                    <a:pt x="911" y="1234"/>
                    <a:pt x="907" y="1237"/>
                    <a:pt x="907" y="1237"/>
                  </a:cubicBezTo>
                  <a:cubicBezTo>
                    <a:pt x="903" y="1237"/>
                    <a:pt x="910" y="1233"/>
                    <a:pt x="915" y="1232"/>
                  </a:cubicBezTo>
                  <a:lnTo>
                    <a:pt x="915" y="1232"/>
                  </a:lnTo>
                  <a:cubicBezTo>
                    <a:pt x="915" y="1232"/>
                    <a:pt x="915" y="1232"/>
                    <a:pt x="915" y="1232"/>
                  </a:cubicBezTo>
                  <a:lnTo>
                    <a:pt x="915" y="1232"/>
                  </a:lnTo>
                  <a:cubicBezTo>
                    <a:pt x="916" y="1232"/>
                    <a:pt x="917" y="1232"/>
                    <a:pt x="919" y="1232"/>
                  </a:cubicBezTo>
                  <a:lnTo>
                    <a:pt x="919" y="1232"/>
                  </a:lnTo>
                  <a:cubicBezTo>
                    <a:pt x="919" y="1232"/>
                    <a:pt x="919" y="1232"/>
                    <a:pt x="919" y="1232"/>
                  </a:cubicBezTo>
                  <a:cubicBezTo>
                    <a:pt x="911" y="1232"/>
                    <a:pt x="911" y="1229"/>
                    <a:pt x="909" y="1229"/>
                  </a:cubicBezTo>
                  <a:cubicBezTo>
                    <a:pt x="907" y="1229"/>
                    <a:pt x="905" y="1230"/>
                    <a:pt x="902" y="1232"/>
                  </a:cubicBezTo>
                  <a:lnTo>
                    <a:pt x="896" y="1232"/>
                  </a:lnTo>
                  <a:cubicBezTo>
                    <a:pt x="894" y="1233"/>
                    <a:pt x="893" y="1233"/>
                    <a:pt x="892" y="1233"/>
                  </a:cubicBezTo>
                  <a:cubicBezTo>
                    <a:pt x="891" y="1233"/>
                    <a:pt x="901" y="1226"/>
                    <a:pt x="896" y="1226"/>
                  </a:cubicBezTo>
                  <a:lnTo>
                    <a:pt x="902" y="1226"/>
                  </a:lnTo>
                  <a:cubicBezTo>
                    <a:pt x="898" y="1226"/>
                    <a:pt x="897" y="1223"/>
                    <a:pt x="895" y="1223"/>
                  </a:cubicBezTo>
                  <a:cubicBezTo>
                    <a:pt x="894" y="1223"/>
                    <a:pt x="893" y="1224"/>
                    <a:pt x="892" y="1224"/>
                  </a:cubicBezTo>
                  <a:lnTo>
                    <a:pt x="892" y="1224"/>
                  </a:lnTo>
                  <a:cubicBezTo>
                    <a:pt x="894" y="1223"/>
                    <a:pt x="898" y="1220"/>
                    <a:pt x="902" y="1220"/>
                  </a:cubicBezTo>
                  <a:cubicBezTo>
                    <a:pt x="896" y="1220"/>
                    <a:pt x="891" y="1220"/>
                    <a:pt x="902" y="1215"/>
                  </a:cubicBezTo>
                  <a:cubicBezTo>
                    <a:pt x="904" y="1214"/>
                    <a:pt x="906" y="1213"/>
                    <a:pt x="907" y="1212"/>
                  </a:cubicBezTo>
                  <a:lnTo>
                    <a:pt x="907" y="1212"/>
                  </a:lnTo>
                  <a:cubicBezTo>
                    <a:pt x="907" y="1213"/>
                    <a:pt x="907" y="1215"/>
                    <a:pt x="907" y="1215"/>
                  </a:cubicBezTo>
                  <a:lnTo>
                    <a:pt x="912" y="1211"/>
                  </a:lnTo>
                  <a:lnTo>
                    <a:pt x="912" y="1211"/>
                  </a:lnTo>
                  <a:cubicBezTo>
                    <a:pt x="910" y="1211"/>
                    <a:pt x="909" y="1211"/>
                    <a:pt x="907" y="1212"/>
                  </a:cubicBezTo>
                  <a:lnTo>
                    <a:pt x="907" y="1212"/>
                  </a:lnTo>
                  <a:cubicBezTo>
                    <a:pt x="907" y="1211"/>
                    <a:pt x="907" y="1209"/>
                    <a:pt x="907" y="1209"/>
                  </a:cubicBezTo>
                  <a:lnTo>
                    <a:pt x="913" y="1209"/>
                  </a:lnTo>
                  <a:lnTo>
                    <a:pt x="912" y="1211"/>
                  </a:lnTo>
                  <a:lnTo>
                    <a:pt x="912" y="1211"/>
                  </a:lnTo>
                  <a:cubicBezTo>
                    <a:pt x="916" y="1209"/>
                    <a:pt x="916" y="1209"/>
                    <a:pt x="913" y="1209"/>
                  </a:cubicBezTo>
                  <a:lnTo>
                    <a:pt x="924" y="1209"/>
                  </a:lnTo>
                  <a:cubicBezTo>
                    <a:pt x="933" y="1204"/>
                    <a:pt x="924" y="1204"/>
                    <a:pt x="917" y="1204"/>
                  </a:cubicBezTo>
                  <a:cubicBezTo>
                    <a:pt x="914" y="1204"/>
                    <a:pt x="911" y="1204"/>
                    <a:pt x="910" y="1203"/>
                  </a:cubicBezTo>
                  <a:lnTo>
                    <a:pt x="910" y="1203"/>
                  </a:lnTo>
                  <a:cubicBezTo>
                    <a:pt x="909" y="1204"/>
                    <a:pt x="907" y="1204"/>
                    <a:pt x="902" y="1204"/>
                  </a:cubicBezTo>
                  <a:cubicBezTo>
                    <a:pt x="902" y="1204"/>
                    <a:pt x="906" y="1202"/>
                    <a:pt x="912" y="1201"/>
                  </a:cubicBezTo>
                  <a:lnTo>
                    <a:pt x="912" y="1201"/>
                  </a:lnTo>
                  <a:cubicBezTo>
                    <a:pt x="910" y="1202"/>
                    <a:pt x="910" y="1202"/>
                    <a:pt x="910" y="1203"/>
                  </a:cubicBezTo>
                  <a:lnTo>
                    <a:pt x="910" y="1203"/>
                  </a:lnTo>
                  <a:cubicBezTo>
                    <a:pt x="911" y="1202"/>
                    <a:pt x="912" y="1202"/>
                    <a:pt x="914" y="1200"/>
                  </a:cubicBezTo>
                  <a:lnTo>
                    <a:pt x="914" y="1200"/>
                  </a:lnTo>
                  <a:cubicBezTo>
                    <a:pt x="913" y="1201"/>
                    <a:pt x="912" y="1201"/>
                    <a:pt x="912" y="1201"/>
                  </a:cubicBezTo>
                  <a:lnTo>
                    <a:pt x="912" y="1201"/>
                  </a:lnTo>
                  <a:cubicBezTo>
                    <a:pt x="913" y="1200"/>
                    <a:pt x="915" y="1199"/>
                    <a:pt x="919" y="1198"/>
                  </a:cubicBezTo>
                  <a:lnTo>
                    <a:pt x="919" y="1198"/>
                  </a:lnTo>
                  <a:cubicBezTo>
                    <a:pt x="916" y="1199"/>
                    <a:pt x="915" y="1200"/>
                    <a:pt x="914" y="1200"/>
                  </a:cubicBezTo>
                  <a:lnTo>
                    <a:pt x="914" y="1200"/>
                  </a:lnTo>
                  <a:cubicBezTo>
                    <a:pt x="919" y="1199"/>
                    <a:pt x="924" y="1198"/>
                    <a:pt x="924" y="1198"/>
                  </a:cubicBezTo>
                  <a:cubicBezTo>
                    <a:pt x="925" y="1197"/>
                    <a:pt x="925" y="1196"/>
                    <a:pt x="924" y="1196"/>
                  </a:cubicBezTo>
                  <a:cubicBezTo>
                    <a:pt x="921" y="1196"/>
                    <a:pt x="911" y="1200"/>
                    <a:pt x="908" y="1200"/>
                  </a:cubicBezTo>
                  <a:cubicBezTo>
                    <a:pt x="906" y="1200"/>
                    <a:pt x="906" y="1199"/>
                    <a:pt x="907" y="1198"/>
                  </a:cubicBezTo>
                  <a:lnTo>
                    <a:pt x="907" y="1198"/>
                  </a:lnTo>
                  <a:cubicBezTo>
                    <a:pt x="907" y="1198"/>
                    <a:pt x="907" y="1198"/>
                    <a:pt x="907" y="1198"/>
                  </a:cubicBezTo>
                  <a:cubicBezTo>
                    <a:pt x="913" y="1192"/>
                    <a:pt x="913" y="1192"/>
                    <a:pt x="924" y="1192"/>
                  </a:cubicBezTo>
                  <a:lnTo>
                    <a:pt x="913" y="1192"/>
                  </a:lnTo>
                  <a:cubicBezTo>
                    <a:pt x="919" y="1192"/>
                    <a:pt x="913" y="1192"/>
                    <a:pt x="913" y="1187"/>
                  </a:cubicBezTo>
                  <a:cubicBezTo>
                    <a:pt x="913" y="1187"/>
                    <a:pt x="907" y="1192"/>
                    <a:pt x="907" y="1192"/>
                  </a:cubicBezTo>
                  <a:cubicBezTo>
                    <a:pt x="909" y="1190"/>
                    <a:pt x="909" y="1190"/>
                    <a:pt x="907" y="1190"/>
                  </a:cubicBezTo>
                  <a:cubicBezTo>
                    <a:pt x="903" y="1190"/>
                    <a:pt x="894" y="1192"/>
                    <a:pt x="891" y="1192"/>
                  </a:cubicBezTo>
                  <a:cubicBezTo>
                    <a:pt x="902" y="1187"/>
                    <a:pt x="913" y="1187"/>
                    <a:pt x="907" y="1187"/>
                  </a:cubicBezTo>
                  <a:cubicBezTo>
                    <a:pt x="913" y="1187"/>
                    <a:pt x="919" y="1181"/>
                    <a:pt x="924" y="1181"/>
                  </a:cubicBezTo>
                  <a:cubicBezTo>
                    <a:pt x="918" y="1181"/>
                    <a:pt x="921" y="1179"/>
                    <a:pt x="924" y="1178"/>
                  </a:cubicBezTo>
                  <a:lnTo>
                    <a:pt x="924" y="1178"/>
                  </a:lnTo>
                  <a:cubicBezTo>
                    <a:pt x="924" y="1178"/>
                    <a:pt x="924" y="1180"/>
                    <a:pt x="924" y="1181"/>
                  </a:cubicBezTo>
                  <a:lnTo>
                    <a:pt x="935" y="1175"/>
                  </a:lnTo>
                  <a:lnTo>
                    <a:pt x="930" y="1175"/>
                  </a:lnTo>
                  <a:cubicBezTo>
                    <a:pt x="927" y="1175"/>
                    <a:pt x="925" y="1175"/>
                    <a:pt x="925" y="1176"/>
                  </a:cubicBezTo>
                  <a:lnTo>
                    <a:pt x="925" y="1176"/>
                  </a:lnTo>
                  <a:cubicBezTo>
                    <a:pt x="927" y="1176"/>
                    <a:pt x="928" y="1175"/>
                    <a:pt x="930" y="1175"/>
                  </a:cubicBezTo>
                  <a:lnTo>
                    <a:pt x="930" y="1175"/>
                  </a:lnTo>
                  <a:cubicBezTo>
                    <a:pt x="930" y="1175"/>
                    <a:pt x="927" y="1176"/>
                    <a:pt x="924" y="1178"/>
                  </a:cubicBezTo>
                  <a:lnTo>
                    <a:pt x="924" y="1178"/>
                  </a:lnTo>
                  <a:cubicBezTo>
                    <a:pt x="924" y="1177"/>
                    <a:pt x="924" y="1177"/>
                    <a:pt x="925" y="1176"/>
                  </a:cubicBezTo>
                  <a:lnTo>
                    <a:pt x="925" y="1176"/>
                  </a:lnTo>
                  <a:cubicBezTo>
                    <a:pt x="919" y="1178"/>
                    <a:pt x="911" y="1181"/>
                    <a:pt x="903" y="1181"/>
                  </a:cubicBezTo>
                  <a:lnTo>
                    <a:pt x="903" y="1181"/>
                  </a:lnTo>
                  <a:cubicBezTo>
                    <a:pt x="904" y="1181"/>
                    <a:pt x="898" y="1180"/>
                    <a:pt x="907" y="1175"/>
                  </a:cubicBezTo>
                  <a:cubicBezTo>
                    <a:pt x="909" y="1174"/>
                    <a:pt x="909" y="1173"/>
                    <a:pt x="908" y="1173"/>
                  </a:cubicBezTo>
                  <a:lnTo>
                    <a:pt x="908" y="1173"/>
                  </a:lnTo>
                  <a:cubicBezTo>
                    <a:pt x="907" y="1173"/>
                    <a:pt x="902" y="1175"/>
                    <a:pt x="902" y="1175"/>
                  </a:cubicBezTo>
                  <a:lnTo>
                    <a:pt x="896" y="1175"/>
                  </a:lnTo>
                  <a:cubicBezTo>
                    <a:pt x="885" y="1175"/>
                    <a:pt x="913" y="1170"/>
                    <a:pt x="902" y="1170"/>
                  </a:cubicBezTo>
                  <a:cubicBezTo>
                    <a:pt x="907" y="1170"/>
                    <a:pt x="919" y="1164"/>
                    <a:pt x="919" y="1164"/>
                  </a:cubicBezTo>
                  <a:cubicBezTo>
                    <a:pt x="913" y="1164"/>
                    <a:pt x="930" y="1159"/>
                    <a:pt x="924" y="1159"/>
                  </a:cubicBezTo>
                  <a:lnTo>
                    <a:pt x="924" y="1159"/>
                  </a:lnTo>
                  <a:cubicBezTo>
                    <a:pt x="920" y="1161"/>
                    <a:pt x="917" y="1162"/>
                    <a:pt x="915" y="1163"/>
                  </a:cubicBezTo>
                  <a:lnTo>
                    <a:pt x="915" y="1163"/>
                  </a:lnTo>
                  <a:cubicBezTo>
                    <a:pt x="920" y="1159"/>
                    <a:pt x="902" y="1159"/>
                    <a:pt x="907" y="1159"/>
                  </a:cubicBezTo>
                  <a:lnTo>
                    <a:pt x="896" y="1159"/>
                  </a:lnTo>
                  <a:cubicBezTo>
                    <a:pt x="902" y="1159"/>
                    <a:pt x="907" y="1153"/>
                    <a:pt x="913" y="1153"/>
                  </a:cubicBezTo>
                  <a:lnTo>
                    <a:pt x="907" y="1153"/>
                  </a:lnTo>
                  <a:cubicBezTo>
                    <a:pt x="909" y="1151"/>
                    <a:pt x="907" y="1151"/>
                    <a:pt x="903" y="1151"/>
                  </a:cubicBezTo>
                  <a:cubicBezTo>
                    <a:pt x="900" y="1151"/>
                    <a:pt x="896" y="1151"/>
                    <a:pt x="893" y="1151"/>
                  </a:cubicBezTo>
                  <a:lnTo>
                    <a:pt x="893" y="1151"/>
                  </a:lnTo>
                  <a:cubicBezTo>
                    <a:pt x="898" y="1150"/>
                    <a:pt x="904" y="1147"/>
                    <a:pt x="907" y="1147"/>
                  </a:cubicBezTo>
                  <a:lnTo>
                    <a:pt x="874" y="1147"/>
                  </a:lnTo>
                  <a:cubicBezTo>
                    <a:pt x="902" y="1142"/>
                    <a:pt x="868" y="1142"/>
                    <a:pt x="896" y="1136"/>
                  </a:cubicBezTo>
                  <a:lnTo>
                    <a:pt x="891" y="1136"/>
                  </a:lnTo>
                  <a:cubicBezTo>
                    <a:pt x="892" y="1134"/>
                    <a:pt x="890" y="1134"/>
                    <a:pt x="886" y="1134"/>
                  </a:cubicBezTo>
                  <a:cubicBezTo>
                    <a:pt x="884" y="1134"/>
                    <a:pt x="880" y="1134"/>
                    <a:pt x="878" y="1135"/>
                  </a:cubicBezTo>
                  <a:lnTo>
                    <a:pt x="878" y="1135"/>
                  </a:lnTo>
                  <a:cubicBezTo>
                    <a:pt x="880" y="1133"/>
                    <a:pt x="881" y="1133"/>
                    <a:pt x="881" y="1133"/>
                  </a:cubicBezTo>
                  <a:cubicBezTo>
                    <a:pt x="882" y="1133"/>
                    <a:pt x="882" y="1133"/>
                    <a:pt x="885" y="1131"/>
                  </a:cubicBezTo>
                  <a:cubicBezTo>
                    <a:pt x="902" y="1128"/>
                    <a:pt x="902" y="1128"/>
                    <a:pt x="900" y="1128"/>
                  </a:cubicBezTo>
                  <a:cubicBezTo>
                    <a:pt x="898" y="1128"/>
                    <a:pt x="893" y="1128"/>
                    <a:pt x="902" y="1125"/>
                  </a:cubicBezTo>
                  <a:lnTo>
                    <a:pt x="896" y="1125"/>
                  </a:lnTo>
                  <a:cubicBezTo>
                    <a:pt x="879" y="1125"/>
                    <a:pt x="874" y="1125"/>
                    <a:pt x="868" y="1119"/>
                  </a:cubicBezTo>
                  <a:cubicBezTo>
                    <a:pt x="874" y="1119"/>
                    <a:pt x="879" y="1119"/>
                    <a:pt x="891" y="1114"/>
                  </a:cubicBezTo>
                  <a:lnTo>
                    <a:pt x="874" y="1114"/>
                  </a:lnTo>
                  <a:cubicBezTo>
                    <a:pt x="857" y="1114"/>
                    <a:pt x="885" y="1108"/>
                    <a:pt x="874" y="1108"/>
                  </a:cubicBezTo>
                  <a:lnTo>
                    <a:pt x="868" y="1108"/>
                  </a:lnTo>
                  <a:cubicBezTo>
                    <a:pt x="869" y="1108"/>
                    <a:pt x="871" y="1107"/>
                    <a:pt x="872" y="1107"/>
                  </a:cubicBezTo>
                  <a:lnTo>
                    <a:pt x="872" y="1107"/>
                  </a:lnTo>
                  <a:cubicBezTo>
                    <a:pt x="872" y="1107"/>
                    <a:pt x="873" y="1107"/>
                    <a:pt x="873" y="1107"/>
                  </a:cubicBezTo>
                  <a:cubicBezTo>
                    <a:pt x="875" y="1107"/>
                    <a:pt x="877" y="1107"/>
                    <a:pt x="880" y="1106"/>
                  </a:cubicBezTo>
                  <a:lnTo>
                    <a:pt x="880" y="1106"/>
                  </a:lnTo>
                  <a:cubicBezTo>
                    <a:pt x="887" y="1106"/>
                    <a:pt x="893" y="1108"/>
                    <a:pt x="896" y="1108"/>
                  </a:cubicBezTo>
                  <a:cubicBezTo>
                    <a:pt x="896" y="1108"/>
                    <a:pt x="896" y="1103"/>
                    <a:pt x="891" y="1103"/>
                  </a:cubicBezTo>
                  <a:cubicBezTo>
                    <a:pt x="886" y="1104"/>
                    <a:pt x="883" y="1105"/>
                    <a:pt x="880" y="1106"/>
                  </a:cubicBezTo>
                  <a:lnTo>
                    <a:pt x="880" y="1106"/>
                  </a:lnTo>
                  <a:cubicBezTo>
                    <a:pt x="880" y="1106"/>
                    <a:pt x="879" y="1106"/>
                    <a:pt x="879" y="1106"/>
                  </a:cubicBezTo>
                  <a:cubicBezTo>
                    <a:pt x="877" y="1106"/>
                    <a:pt x="874" y="1106"/>
                    <a:pt x="872" y="1107"/>
                  </a:cubicBezTo>
                  <a:lnTo>
                    <a:pt x="872" y="1107"/>
                  </a:lnTo>
                  <a:cubicBezTo>
                    <a:pt x="869" y="1107"/>
                    <a:pt x="868" y="1105"/>
                    <a:pt x="868" y="1103"/>
                  </a:cubicBezTo>
                  <a:cubicBezTo>
                    <a:pt x="902" y="1097"/>
                    <a:pt x="879" y="1097"/>
                    <a:pt x="902" y="1091"/>
                  </a:cubicBezTo>
                  <a:cubicBezTo>
                    <a:pt x="891" y="1091"/>
                    <a:pt x="907" y="1086"/>
                    <a:pt x="907" y="1086"/>
                  </a:cubicBezTo>
                  <a:lnTo>
                    <a:pt x="907" y="1086"/>
                  </a:lnTo>
                  <a:cubicBezTo>
                    <a:pt x="898" y="1088"/>
                    <a:pt x="895" y="1088"/>
                    <a:pt x="894" y="1088"/>
                  </a:cubicBezTo>
                  <a:cubicBezTo>
                    <a:pt x="892" y="1088"/>
                    <a:pt x="898" y="1086"/>
                    <a:pt x="879" y="1086"/>
                  </a:cubicBezTo>
                  <a:lnTo>
                    <a:pt x="896" y="1080"/>
                  </a:lnTo>
                  <a:lnTo>
                    <a:pt x="902" y="1080"/>
                  </a:lnTo>
                  <a:cubicBezTo>
                    <a:pt x="885" y="1080"/>
                    <a:pt x="924" y="1075"/>
                    <a:pt x="913" y="1075"/>
                  </a:cubicBezTo>
                  <a:lnTo>
                    <a:pt x="919" y="1075"/>
                  </a:lnTo>
                  <a:cubicBezTo>
                    <a:pt x="913" y="1075"/>
                    <a:pt x="919" y="1069"/>
                    <a:pt x="896" y="1069"/>
                  </a:cubicBezTo>
                  <a:lnTo>
                    <a:pt x="907" y="1069"/>
                  </a:lnTo>
                  <a:cubicBezTo>
                    <a:pt x="913" y="1063"/>
                    <a:pt x="885" y="1063"/>
                    <a:pt x="902" y="1063"/>
                  </a:cubicBezTo>
                  <a:lnTo>
                    <a:pt x="907" y="1063"/>
                  </a:lnTo>
                  <a:cubicBezTo>
                    <a:pt x="902" y="1063"/>
                    <a:pt x="891" y="1063"/>
                    <a:pt x="902" y="1058"/>
                  </a:cubicBezTo>
                  <a:lnTo>
                    <a:pt x="907" y="1058"/>
                  </a:lnTo>
                  <a:cubicBezTo>
                    <a:pt x="910" y="1055"/>
                    <a:pt x="905" y="1055"/>
                    <a:pt x="898" y="1055"/>
                  </a:cubicBezTo>
                  <a:cubicBezTo>
                    <a:pt x="892" y="1055"/>
                    <a:pt x="885" y="1055"/>
                    <a:pt x="885" y="1052"/>
                  </a:cubicBezTo>
                  <a:cubicBezTo>
                    <a:pt x="902" y="1052"/>
                    <a:pt x="907" y="1047"/>
                    <a:pt x="913" y="1047"/>
                  </a:cubicBezTo>
                  <a:cubicBezTo>
                    <a:pt x="919" y="1041"/>
                    <a:pt x="896" y="1041"/>
                    <a:pt x="891" y="1041"/>
                  </a:cubicBezTo>
                  <a:cubicBezTo>
                    <a:pt x="913" y="1035"/>
                    <a:pt x="896" y="1035"/>
                    <a:pt x="913" y="1030"/>
                  </a:cubicBezTo>
                  <a:lnTo>
                    <a:pt x="896" y="1030"/>
                  </a:lnTo>
                  <a:cubicBezTo>
                    <a:pt x="913" y="1024"/>
                    <a:pt x="913" y="1024"/>
                    <a:pt x="913" y="1024"/>
                  </a:cubicBezTo>
                  <a:lnTo>
                    <a:pt x="885" y="1024"/>
                  </a:lnTo>
                  <a:cubicBezTo>
                    <a:pt x="924" y="1019"/>
                    <a:pt x="874" y="1019"/>
                    <a:pt x="907" y="1013"/>
                  </a:cubicBezTo>
                  <a:cubicBezTo>
                    <a:pt x="907" y="1013"/>
                    <a:pt x="913" y="1007"/>
                    <a:pt x="907" y="1007"/>
                  </a:cubicBezTo>
                  <a:lnTo>
                    <a:pt x="879" y="1007"/>
                  </a:lnTo>
                  <a:lnTo>
                    <a:pt x="896" y="1002"/>
                  </a:lnTo>
                  <a:cubicBezTo>
                    <a:pt x="896" y="1002"/>
                    <a:pt x="913" y="1002"/>
                    <a:pt x="896" y="996"/>
                  </a:cubicBezTo>
                  <a:lnTo>
                    <a:pt x="907" y="996"/>
                  </a:lnTo>
                  <a:cubicBezTo>
                    <a:pt x="907" y="996"/>
                    <a:pt x="912" y="994"/>
                    <a:pt x="907" y="994"/>
                  </a:cubicBezTo>
                  <a:cubicBezTo>
                    <a:pt x="905" y="994"/>
                    <a:pt x="900" y="994"/>
                    <a:pt x="891" y="996"/>
                  </a:cubicBezTo>
                  <a:cubicBezTo>
                    <a:pt x="907" y="991"/>
                    <a:pt x="896" y="991"/>
                    <a:pt x="885" y="991"/>
                  </a:cubicBezTo>
                  <a:lnTo>
                    <a:pt x="902" y="991"/>
                  </a:lnTo>
                  <a:cubicBezTo>
                    <a:pt x="885" y="991"/>
                    <a:pt x="879" y="991"/>
                    <a:pt x="874" y="985"/>
                  </a:cubicBezTo>
                  <a:lnTo>
                    <a:pt x="868" y="985"/>
                  </a:lnTo>
                  <a:cubicBezTo>
                    <a:pt x="863" y="985"/>
                    <a:pt x="874" y="979"/>
                    <a:pt x="885" y="979"/>
                  </a:cubicBezTo>
                  <a:lnTo>
                    <a:pt x="879" y="979"/>
                  </a:lnTo>
                  <a:cubicBezTo>
                    <a:pt x="891" y="979"/>
                    <a:pt x="868" y="974"/>
                    <a:pt x="879" y="974"/>
                  </a:cubicBezTo>
                  <a:lnTo>
                    <a:pt x="885" y="974"/>
                  </a:lnTo>
                  <a:cubicBezTo>
                    <a:pt x="879" y="968"/>
                    <a:pt x="874" y="968"/>
                    <a:pt x="879" y="968"/>
                  </a:cubicBezTo>
                  <a:lnTo>
                    <a:pt x="885" y="968"/>
                  </a:lnTo>
                  <a:lnTo>
                    <a:pt x="885" y="974"/>
                  </a:lnTo>
                  <a:cubicBezTo>
                    <a:pt x="885" y="974"/>
                    <a:pt x="885" y="979"/>
                    <a:pt x="885" y="979"/>
                  </a:cubicBezTo>
                  <a:cubicBezTo>
                    <a:pt x="892" y="979"/>
                    <a:pt x="895" y="977"/>
                    <a:pt x="901" y="977"/>
                  </a:cubicBezTo>
                  <a:cubicBezTo>
                    <a:pt x="904" y="977"/>
                    <a:pt x="907" y="978"/>
                    <a:pt x="913" y="979"/>
                  </a:cubicBezTo>
                  <a:cubicBezTo>
                    <a:pt x="907" y="974"/>
                    <a:pt x="885" y="974"/>
                    <a:pt x="891" y="974"/>
                  </a:cubicBezTo>
                  <a:lnTo>
                    <a:pt x="896" y="974"/>
                  </a:lnTo>
                  <a:cubicBezTo>
                    <a:pt x="907" y="974"/>
                    <a:pt x="902" y="968"/>
                    <a:pt x="907" y="968"/>
                  </a:cubicBezTo>
                  <a:lnTo>
                    <a:pt x="902" y="968"/>
                  </a:lnTo>
                  <a:cubicBezTo>
                    <a:pt x="891" y="963"/>
                    <a:pt x="896" y="963"/>
                    <a:pt x="868" y="957"/>
                  </a:cubicBezTo>
                  <a:cubicBezTo>
                    <a:pt x="871" y="954"/>
                    <a:pt x="875" y="954"/>
                    <a:pt x="878" y="954"/>
                  </a:cubicBezTo>
                  <a:cubicBezTo>
                    <a:pt x="881" y="954"/>
                    <a:pt x="882" y="954"/>
                    <a:pt x="879" y="951"/>
                  </a:cubicBezTo>
                  <a:lnTo>
                    <a:pt x="879" y="951"/>
                  </a:lnTo>
                  <a:lnTo>
                    <a:pt x="885" y="957"/>
                  </a:lnTo>
                  <a:cubicBezTo>
                    <a:pt x="913" y="951"/>
                    <a:pt x="840" y="946"/>
                    <a:pt x="879" y="946"/>
                  </a:cubicBezTo>
                  <a:lnTo>
                    <a:pt x="874" y="946"/>
                  </a:lnTo>
                  <a:cubicBezTo>
                    <a:pt x="885" y="940"/>
                    <a:pt x="857" y="935"/>
                    <a:pt x="879" y="929"/>
                  </a:cubicBezTo>
                  <a:cubicBezTo>
                    <a:pt x="885" y="929"/>
                    <a:pt x="874" y="929"/>
                    <a:pt x="868" y="923"/>
                  </a:cubicBezTo>
                  <a:cubicBezTo>
                    <a:pt x="860" y="921"/>
                    <a:pt x="868" y="921"/>
                    <a:pt x="876" y="921"/>
                  </a:cubicBezTo>
                  <a:cubicBezTo>
                    <a:pt x="884" y="921"/>
                    <a:pt x="891" y="921"/>
                    <a:pt x="879" y="918"/>
                  </a:cubicBezTo>
                  <a:lnTo>
                    <a:pt x="868" y="918"/>
                  </a:lnTo>
                  <a:cubicBezTo>
                    <a:pt x="868" y="918"/>
                    <a:pt x="863" y="912"/>
                    <a:pt x="874" y="912"/>
                  </a:cubicBezTo>
                  <a:lnTo>
                    <a:pt x="863" y="912"/>
                  </a:lnTo>
                  <a:cubicBezTo>
                    <a:pt x="864" y="910"/>
                    <a:pt x="868" y="910"/>
                    <a:pt x="872" y="910"/>
                  </a:cubicBezTo>
                  <a:cubicBezTo>
                    <a:pt x="881" y="910"/>
                    <a:pt x="892" y="912"/>
                    <a:pt x="896" y="912"/>
                  </a:cubicBezTo>
                  <a:cubicBezTo>
                    <a:pt x="891" y="907"/>
                    <a:pt x="874" y="907"/>
                    <a:pt x="868" y="907"/>
                  </a:cubicBezTo>
                  <a:lnTo>
                    <a:pt x="851" y="907"/>
                  </a:lnTo>
                  <a:cubicBezTo>
                    <a:pt x="829" y="901"/>
                    <a:pt x="807" y="901"/>
                    <a:pt x="795" y="901"/>
                  </a:cubicBezTo>
                  <a:lnTo>
                    <a:pt x="807" y="907"/>
                  </a:lnTo>
                  <a:lnTo>
                    <a:pt x="812" y="907"/>
                  </a:lnTo>
                  <a:cubicBezTo>
                    <a:pt x="801" y="907"/>
                    <a:pt x="795" y="907"/>
                    <a:pt x="807" y="912"/>
                  </a:cubicBezTo>
                  <a:cubicBezTo>
                    <a:pt x="799" y="912"/>
                    <a:pt x="801" y="915"/>
                    <a:pt x="799" y="915"/>
                  </a:cubicBezTo>
                  <a:lnTo>
                    <a:pt x="799" y="915"/>
                  </a:lnTo>
                  <a:cubicBezTo>
                    <a:pt x="796" y="913"/>
                    <a:pt x="792" y="912"/>
                    <a:pt x="790" y="912"/>
                  </a:cubicBezTo>
                  <a:lnTo>
                    <a:pt x="790" y="912"/>
                  </a:lnTo>
                  <a:cubicBezTo>
                    <a:pt x="795" y="914"/>
                    <a:pt x="798" y="915"/>
                    <a:pt x="799" y="915"/>
                  </a:cubicBezTo>
                  <a:cubicBezTo>
                    <a:pt x="799" y="915"/>
                    <a:pt x="799" y="915"/>
                    <a:pt x="799" y="915"/>
                  </a:cubicBezTo>
                  <a:lnTo>
                    <a:pt x="799" y="915"/>
                  </a:lnTo>
                  <a:cubicBezTo>
                    <a:pt x="803" y="916"/>
                    <a:pt x="807" y="918"/>
                    <a:pt x="807" y="918"/>
                  </a:cubicBezTo>
                  <a:cubicBezTo>
                    <a:pt x="797" y="916"/>
                    <a:pt x="794" y="915"/>
                    <a:pt x="793" y="915"/>
                  </a:cubicBezTo>
                  <a:lnTo>
                    <a:pt x="793" y="915"/>
                  </a:lnTo>
                  <a:cubicBezTo>
                    <a:pt x="791" y="915"/>
                    <a:pt x="797" y="918"/>
                    <a:pt x="779" y="918"/>
                  </a:cubicBezTo>
                  <a:cubicBezTo>
                    <a:pt x="801" y="918"/>
                    <a:pt x="790" y="923"/>
                    <a:pt x="801" y="923"/>
                  </a:cubicBezTo>
                  <a:lnTo>
                    <a:pt x="784" y="923"/>
                  </a:lnTo>
                  <a:cubicBezTo>
                    <a:pt x="801" y="929"/>
                    <a:pt x="807" y="929"/>
                    <a:pt x="818" y="929"/>
                  </a:cubicBezTo>
                  <a:lnTo>
                    <a:pt x="784" y="929"/>
                  </a:lnTo>
                  <a:cubicBezTo>
                    <a:pt x="807" y="935"/>
                    <a:pt x="790" y="935"/>
                    <a:pt x="801" y="935"/>
                  </a:cubicBezTo>
                  <a:cubicBezTo>
                    <a:pt x="803" y="937"/>
                    <a:pt x="802" y="937"/>
                    <a:pt x="799" y="937"/>
                  </a:cubicBezTo>
                  <a:cubicBezTo>
                    <a:pt x="793" y="937"/>
                    <a:pt x="782" y="935"/>
                    <a:pt x="779" y="935"/>
                  </a:cubicBezTo>
                  <a:lnTo>
                    <a:pt x="779" y="935"/>
                  </a:lnTo>
                  <a:cubicBezTo>
                    <a:pt x="784" y="940"/>
                    <a:pt x="795" y="940"/>
                    <a:pt x="795" y="940"/>
                  </a:cubicBezTo>
                  <a:lnTo>
                    <a:pt x="790" y="940"/>
                  </a:lnTo>
                  <a:cubicBezTo>
                    <a:pt x="801" y="940"/>
                    <a:pt x="790" y="946"/>
                    <a:pt x="807" y="946"/>
                  </a:cubicBezTo>
                  <a:lnTo>
                    <a:pt x="829" y="946"/>
                  </a:lnTo>
                  <a:cubicBezTo>
                    <a:pt x="829" y="946"/>
                    <a:pt x="840" y="951"/>
                    <a:pt x="829" y="951"/>
                  </a:cubicBezTo>
                  <a:cubicBezTo>
                    <a:pt x="829" y="946"/>
                    <a:pt x="823" y="946"/>
                    <a:pt x="818" y="946"/>
                  </a:cubicBezTo>
                  <a:lnTo>
                    <a:pt x="823" y="951"/>
                  </a:lnTo>
                  <a:cubicBezTo>
                    <a:pt x="821" y="951"/>
                    <a:pt x="820" y="951"/>
                    <a:pt x="819" y="951"/>
                  </a:cubicBezTo>
                  <a:lnTo>
                    <a:pt x="819" y="951"/>
                  </a:lnTo>
                  <a:cubicBezTo>
                    <a:pt x="820" y="951"/>
                    <a:pt x="820" y="951"/>
                    <a:pt x="818" y="951"/>
                  </a:cubicBezTo>
                  <a:lnTo>
                    <a:pt x="807" y="951"/>
                  </a:lnTo>
                  <a:cubicBezTo>
                    <a:pt x="823" y="957"/>
                    <a:pt x="767" y="957"/>
                    <a:pt x="790" y="957"/>
                  </a:cubicBezTo>
                  <a:cubicBezTo>
                    <a:pt x="801" y="957"/>
                    <a:pt x="818" y="963"/>
                    <a:pt x="807" y="963"/>
                  </a:cubicBezTo>
                  <a:lnTo>
                    <a:pt x="790" y="963"/>
                  </a:lnTo>
                  <a:cubicBezTo>
                    <a:pt x="790" y="968"/>
                    <a:pt x="801" y="968"/>
                    <a:pt x="807" y="974"/>
                  </a:cubicBezTo>
                  <a:lnTo>
                    <a:pt x="790" y="974"/>
                  </a:lnTo>
                  <a:cubicBezTo>
                    <a:pt x="801" y="974"/>
                    <a:pt x="790" y="979"/>
                    <a:pt x="779" y="985"/>
                  </a:cubicBezTo>
                  <a:lnTo>
                    <a:pt x="790" y="985"/>
                  </a:lnTo>
                  <a:cubicBezTo>
                    <a:pt x="801" y="991"/>
                    <a:pt x="812" y="991"/>
                    <a:pt x="795" y="996"/>
                  </a:cubicBezTo>
                  <a:lnTo>
                    <a:pt x="807" y="996"/>
                  </a:lnTo>
                  <a:cubicBezTo>
                    <a:pt x="801" y="1002"/>
                    <a:pt x="812" y="1007"/>
                    <a:pt x="795" y="1007"/>
                  </a:cubicBezTo>
                  <a:cubicBezTo>
                    <a:pt x="812" y="1007"/>
                    <a:pt x="784" y="1013"/>
                    <a:pt x="812" y="1013"/>
                  </a:cubicBezTo>
                  <a:cubicBezTo>
                    <a:pt x="801" y="1013"/>
                    <a:pt x="795" y="1013"/>
                    <a:pt x="784" y="1019"/>
                  </a:cubicBezTo>
                  <a:lnTo>
                    <a:pt x="807" y="1019"/>
                  </a:lnTo>
                  <a:lnTo>
                    <a:pt x="790" y="1024"/>
                  </a:lnTo>
                  <a:lnTo>
                    <a:pt x="784" y="1024"/>
                  </a:lnTo>
                  <a:lnTo>
                    <a:pt x="795" y="1030"/>
                  </a:lnTo>
                  <a:cubicBezTo>
                    <a:pt x="790" y="1030"/>
                    <a:pt x="790" y="1035"/>
                    <a:pt x="790" y="1035"/>
                  </a:cubicBezTo>
                  <a:lnTo>
                    <a:pt x="779" y="1035"/>
                  </a:lnTo>
                  <a:cubicBezTo>
                    <a:pt x="779" y="1035"/>
                    <a:pt x="784" y="1041"/>
                    <a:pt x="784" y="1041"/>
                  </a:cubicBezTo>
                  <a:lnTo>
                    <a:pt x="812" y="1041"/>
                  </a:lnTo>
                  <a:cubicBezTo>
                    <a:pt x="812" y="1047"/>
                    <a:pt x="795" y="1047"/>
                    <a:pt x="790" y="1047"/>
                  </a:cubicBezTo>
                  <a:lnTo>
                    <a:pt x="779" y="1047"/>
                  </a:lnTo>
                  <a:cubicBezTo>
                    <a:pt x="779" y="1052"/>
                    <a:pt x="784" y="1052"/>
                    <a:pt x="784" y="1058"/>
                  </a:cubicBezTo>
                  <a:cubicBezTo>
                    <a:pt x="790" y="1056"/>
                    <a:pt x="793" y="1055"/>
                    <a:pt x="795" y="1055"/>
                  </a:cubicBezTo>
                  <a:cubicBezTo>
                    <a:pt x="799" y="1055"/>
                    <a:pt x="799" y="1058"/>
                    <a:pt x="807" y="1058"/>
                  </a:cubicBezTo>
                  <a:cubicBezTo>
                    <a:pt x="801" y="1058"/>
                    <a:pt x="790" y="1063"/>
                    <a:pt x="795" y="1063"/>
                  </a:cubicBezTo>
                  <a:cubicBezTo>
                    <a:pt x="795" y="1069"/>
                    <a:pt x="795" y="1069"/>
                    <a:pt x="807" y="1069"/>
                  </a:cubicBezTo>
                  <a:cubicBezTo>
                    <a:pt x="823" y="1075"/>
                    <a:pt x="773" y="1086"/>
                    <a:pt x="795" y="1086"/>
                  </a:cubicBezTo>
                  <a:lnTo>
                    <a:pt x="790" y="1086"/>
                  </a:lnTo>
                  <a:cubicBezTo>
                    <a:pt x="812" y="1086"/>
                    <a:pt x="790" y="1091"/>
                    <a:pt x="801" y="1091"/>
                  </a:cubicBezTo>
                  <a:cubicBezTo>
                    <a:pt x="767" y="1103"/>
                    <a:pt x="807" y="1103"/>
                    <a:pt x="784" y="1108"/>
                  </a:cubicBezTo>
                  <a:lnTo>
                    <a:pt x="795" y="1108"/>
                  </a:lnTo>
                  <a:cubicBezTo>
                    <a:pt x="807" y="1108"/>
                    <a:pt x="790" y="1119"/>
                    <a:pt x="779" y="1125"/>
                  </a:cubicBezTo>
                  <a:cubicBezTo>
                    <a:pt x="779" y="1128"/>
                    <a:pt x="790" y="1128"/>
                    <a:pt x="799" y="1128"/>
                  </a:cubicBezTo>
                  <a:cubicBezTo>
                    <a:pt x="808" y="1128"/>
                    <a:pt x="815" y="1128"/>
                    <a:pt x="807" y="1131"/>
                  </a:cubicBezTo>
                  <a:lnTo>
                    <a:pt x="790" y="1131"/>
                  </a:lnTo>
                  <a:cubicBezTo>
                    <a:pt x="807" y="1131"/>
                    <a:pt x="790" y="1142"/>
                    <a:pt x="807" y="1142"/>
                  </a:cubicBezTo>
                  <a:lnTo>
                    <a:pt x="795" y="1142"/>
                  </a:lnTo>
                  <a:cubicBezTo>
                    <a:pt x="790" y="1145"/>
                    <a:pt x="790" y="1146"/>
                    <a:pt x="793" y="1146"/>
                  </a:cubicBezTo>
                  <a:cubicBezTo>
                    <a:pt x="795" y="1146"/>
                    <a:pt x="801" y="1145"/>
                    <a:pt x="807" y="1142"/>
                  </a:cubicBezTo>
                  <a:lnTo>
                    <a:pt x="807" y="1142"/>
                  </a:lnTo>
                  <a:cubicBezTo>
                    <a:pt x="807" y="1147"/>
                    <a:pt x="801" y="1147"/>
                    <a:pt x="795" y="1147"/>
                  </a:cubicBezTo>
                  <a:cubicBezTo>
                    <a:pt x="801" y="1147"/>
                    <a:pt x="790" y="1153"/>
                    <a:pt x="807" y="1153"/>
                  </a:cubicBezTo>
                  <a:cubicBezTo>
                    <a:pt x="818" y="1153"/>
                    <a:pt x="795" y="1159"/>
                    <a:pt x="818" y="1159"/>
                  </a:cubicBezTo>
                  <a:cubicBezTo>
                    <a:pt x="795" y="1159"/>
                    <a:pt x="801" y="1164"/>
                    <a:pt x="812" y="1164"/>
                  </a:cubicBezTo>
                  <a:cubicBezTo>
                    <a:pt x="801" y="1167"/>
                    <a:pt x="807" y="1167"/>
                    <a:pt x="811" y="1167"/>
                  </a:cubicBezTo>
                  <a:cubicBezTo>
                    <a:pt x="815" y="1167"/>
                    <a:pt x="818" y="1167"/>
                    <a:pt x="801" y="1170"/>
                  </a:cubicBezTo>
                  <a:cubicBezTo>
                    <a:pt x="812" y="1175"/>
                    <a:pt x="823" y="1175"/>
                    <a:pt x="829" y="1175"/>
                  </a:cubicBezTo>
                  <a:cubicBezTo>
                    <a:pt x="818" y="1178"/>
                    <a:pt x="816" y="1178"/>
                    <a:pt x="815" y="1178"/>
                  </a:cubicBezTo>
                  <a:cubicBezTo>
                    <a:pt x="814" y="1178"/>
                    <a:pt x="812" y="1178"/>
                    <a:pt x="801" y="1181"/>
                  </a:cubicBezTo>
                  <a:lnTo>
                    <a:pt x="823" y="1181"/>
                  </a:lnTo>
                  <a:cubicBezTo>
                    <a:pt x="823" y="1187"/>
                    <a:pt x="818" y="1187"/>
                    <a:pt x="812" y="1187"/>
                  </a:cubicBezTo>
                  <a:cubicBezTo>
                    <a:pt x="823" y="1187"/>
                    <a:pt x="812" y="1192"/>
                    <a:pt x="823" y="1192"/>
                  </a:cubicBezTo>
                  <a:cubicBezTo>
                    <a:pt x="835" y="1187"/>
                    <a:pt x="851" y="1187"/>
                    <a:pt x="857" y="1187"/>
                  </a:cubicBezTo>
                  <a:cubicBezTo>
                    <a:pt x="832" y="1192"/>
                    <a:pt x="847" y="1192"/>
                    <a:pt x="827" y="1196"/>
                  </a:cubicBezTo>
                  <a:lnTo>
                    <a:pt x="827" y="1196"/>
                  </a:lnTo>
                  <a:cubicBezTo>
                    <a:pt x="828" y="1195"/>
                    <a:pt x="829" y="1194"/>
                    <a:pt x="829" y="1192"/>
                  </a:cubicBezTo>
                  <a:lnTo>
                    <a:pt x="829" y="1192"/>
                  </a:lnTo>
                  <a:cubicBezTo>
                    <a:pt x="826" y="1195"/>
                    <a:pt x="823" y="1197"/>
                    <a:pt x="820" y="1197"/>
                  </a:cubicBezTo>
                  <a:lnTo>
                    <a:pt x="820" y="1197"/>
                  </a:lnTo>
                  <a:cubicBezTo>
                    <a:pt x="823" y="1197"/>
                    <a:pt x="825" y="1197"/>
                    <a:pt x="827" y="1196"/>
                  </a:cubicBezTo>
                  <a:lnTo>
                    <a:pt x="827" y="1196"/>
                  </a:lnTo>
                  <a:cubicBezTo>
                    <a:pt x="825" y="1198"/>
                    <a:pt x="822" y="1198"/>
                    <a:pt x="818" y="1198"/>
                  </a:cubicBezTo>
                  <a:lnTo>
                    <a:pt x="829" y="1198"/>
                  </a:lnTo>
                  <a:cubicBezTo>
                    <a:pt x="829" y="1201"/>
                    <a:pt x="835" y="1201"/>
                    <a:pt x="839" y="1201"/>
                  </a:cubicBezTo>
                  <a:cubicBezTo>
                    <a:pt x="844" y="1201"/>
                    <a:pt x="849" y="1201"/>
                    <a:pt x="846" y="1204"/>
                  </a:cubicBezTo>
                  <a:cubicBezTo>
                    <a:pt x="823" y="1209"/>
                    <a:pt x="840" y="1209"/>
                    <a:pt x="823" y="1209"/>
                  </a:cubicBezTo>
                  <a:lnTo>
                    <a:pt x="835" y="1209"/>
                  </a:lnTo>
                  <a:lnTo>
                    <a:pt x="840" y="1215"/>
                  </a:lnTo>
                  <a:lnTo>
                    <a:pt x="846" y="1209"/>
                  </a:lnTo>
                  <a:cubicBezTo>
                    <a:pt x="853" y="1209"/>
                    <a:pt x="861" y="1207"/>
                    <a:pt x="863" y="1207"/>
                  </a:cubicBezTo>
                  <a:lnTo>
                    <a:pt x="863" y="1207"/>
                  </a:lnTo>
                  <a:cubicBezTo>
                    <a:pt x="864" y="1207"/>
                    <a:pt x="864" y="1207"/>
                    <a:pt x="863" y="1209"/>
                  </a:cubicBezTo>
                  <a:lnTo>
                    <a:pt x="851" y="1209"/>
                  </a:lnTo>
                  <a:cubicBezTo>
                    <a:pt x="857" y="1209"/>
                    <a:pt x="863" y="1209"/>
                    <a:pt x="863" y="1215"/>
                  </a:cubicBezTo>
                  <a:lnTo>
                    <a:pt x="840" y="1215"/>
                  </a:lnTo>
                  <a:cubicBezTo>
                    <a:pt x="848" y="1215"/>
                    <a:pt x="848" y="1217"/>
                    <a:pt x="850" y="1217"/>
                  </a:cubicBezTo>
                  <a:cubicBezTo>
                    <a:pt x="851" y="1217"/>
                    <a:pt x="853" y="1217"/>
                    <a:pt x="857" y="1215"/>
                  </a:cubicBezTo>
                  <a:lnTo>
                    <a:pt x="857" y="1215"/>
                  </a:lnTo>
                  <a:cubicBezTo>
                    <a:pt x="856" y="1215"/>
                    <a:pt x="846" y="1220"/>
                    <a:pt x="846" y="1220"/>
                  </a:cubicBezTo>
                  <a:cubicBezTo>
                    <a:pt x="845" y="1221"/>
                    <a:pt x="845" y="1222"/>
                    <a:pt x="845" y="1222"/>
                  </a:cubicBezTo>
                  <a:cubicBezTo>
                    <a:pt x="846" y="1222"/>
                    <a:pt x="849" y="1221"/>
                    <a:pt x="851" y="1220"/>
                  </a:cubicBezTo>
                  <a:lnTo>
                    <a:pt x="851" y="1220"/>
                  </a:lnTo>
                  <a:cubicBezTo>
                    <a:pt x="849" y="1223"/>
                    <a:pt x="850" y="1223"/>
                    <a:pt x="852" y="1223"/>
                  </a:cubicBezTo>
                  <a:cubicBezTo>
                    <a:pt x="854" y="1223"/>
                    <a:pt x="857" y="1223"/>
                    <a:pt x="857" y="1226"/>
                  </a:cubicBezTo>
                  <a:cubicBezTo>
                    <a:pt x="849" y="1229"/>
                    <a:pt x="847" y="1229"/>
                    <a:pt x="846" y="1229"/>
                  </a:cubicBezTo>
                  <a:cubicBezTo>
                    <a:pt x="844" y="1229"/>
                    <a:pt x="843" y="1229"/>
                    <a:pt x="835" y="1232"/>
                  </a:cubicBezTo>
                  <a:lnTo>
                    <a:pt x="857" y="1232"/>
                  </a:lnTo>
                  <a:cubicBezTo>
                    <a:pt x="861" y="1230"/>
                    <a:pt x="864" y="1230"/>
                    <a:pt x="864" y="1230"/>
                  </a:cubicBezTo>
                  <a:lnTo>
                    <a:pt x="864" y="1230"/>
                  </a:lnTo>
                  <a:cubicBezTo>
                    <a:pt x="868" y="1230"/>
                    <a:pt x="848" y="1237"/>
                    <a:pt x="857" y="1237"/>
                  </a:cubicBezTo>
                  <a:lnTo>
                    <a:pt x="846" y="1237"/>
                  </a:lnTo>
                  <a:cubicBezTo>
                    <a:pt x="843" y="1240"/>
                    <a:pt x="844" y="1241"/>
                    <a:pt x="848" y="1242"/>
                  </a:cubicBezTo>
                  <a:lnTo>
                    <a:pt x="848" y="1242"/>
                  </a:lnTo>
                  <a:lnTo>
                    <a:pt x="739" y="1237"/>
                  </a:lnTo>
                  <a:cubicBezTo>
                    <a:pt x="742" y="1234"/>
                    <a:pt x="751" y="1233"/>
                    <a:pt x="761" y="1232"/>
                  </a:cubicBezTo>
                  <a:lnTo>
                    <a:pt x="761" y="1232"/>
                  </a:lnTo>
                  <a:cubicBezTo>
                    <a:pt x="763" y="1232"/>
                    <a:pt x="765" y="1232"/>
                    <a:pt x="768" y="1232"/>
                  </a:cubicBezTo>
                  <a:cubicBezTo>
                    <a:pt x="774" y="1232"/>
                    <a:pt x="781" y="1232"/>
                    <a:pt x="790" y="1232"/>
                  </a:cubicBezTo>
                  <a:cubicBezTo>
                    <a:pt x="781" y="1232"/>
                    <a:pt x="770" y="1232"/>
                    <a:pt x="761" y="1232"/>
                  </a:cubicBezTo>
                  <a:lnTo>
                    <a:pt x="761" y="1232"/>
                  </a:lnTo>
                  <a:cubicBezTo>
                    <a:pt x="735" y="1230"/>
                    <a:pt x="757" y="1219"/>
                    <a:pt x="725" y="1219"/>
                  </a:cubicBezTo>
                  <a:cubicBezTo>
                    <a:pt x="720" y="1219"/>
                    <a:pt x="714" y="1220"/>
                    <a:pt x="706" y="1220"/>
                  </a:cubicBezTo>
                  <a:cubicBezTo>
                    <a:pt x="711" y="1226"/>
                    <a:pt x="695" y="1232"/>
                    <a:pt x="695" y="1232"/>
                  </a:cubicBezTo>
                  <a:cubicBezTo>
                    <a:pt x="661" y="1220"/>
                    <a:pt x="577" y="1209"/>
                    <a:pt x="515" y="1204"/>
                  </a:cubicBezTo>
                  <a:lnTo>
                    <a:pt x="527" y="1198"/>
                  </a:lnTo>
                  <a:cubicBezTo>
                    <a:pt x="470" y="1192"/>
                    <a:pt x="414" y="1187"/>
                    <a:pt x="353" y="1181"/>
                  </a:cubicBezTo>
                  <a:cubicBezTo>
                    <a:pt x="302" y="1170"/>
                    <a:pt x="263" y="1147"/>
                    <a:pt x="230" y="1108"/>
                  </a:cubicBezTo>
                  <a:lnTo>
                    <a:pt x="230" y="1108"/>
                  </a:lnTo>
                  <a:cubicBezTo>
                    <a:pt x="243" y="1128"/>
                    <a:pt x="242" y="1139"/>
                    <a:pt x="234" y="1139"/>
                  </a:cubicBezTo>
                  <a:cubicBezTo>
                    <a:pt x="228" y="1139"/>
                    <a:pt x="218" y="1134"/>
                    <a:pt x="207" y="1125"/>
                  </a:cubicBezTo>
                  <a:lnTo>
                    <a:pt x="209" y="1117"/>
                  </a:lnTo>
                  <a:lnTo>
                    <a:pt x="209" y="1117"/>
                  </a:lnTo>
                  <a:cubicBezTo>
                    <a:pt x="210" y="1118"/>
                    <a:pt x="210" y="1118"/>
                    <a:pt x="210" y="1118"/>
                  </a:cubicBezTo>
                  <a:cubicBezTo>
                    <a:pt x="212" y="1118"/>
                    <a:pt x="212" y="1115"/>
                    <a:pt x="211" y="1111"/>
                  </a:cubicBezTo>
                  <a:lnTo>
                    <a:pt x="211" y="1111"/>
                  </a:lnTo>
                  <a:lnTo>
                    <a:pt x="209" y="1117"/>
                  </a:lnTo>
                  <a:lnTo>
                    <a:pt x="209" y="1117"/>
                  </a:lnTo>
                  <a:cubicBezTo>
                    <a:pt x="207" y="1117"/>
                    <a:pt x="203" y="1114"/>
                    <a:pt x="196" y="1108"/>
                  </a:cubicBezTo>
                  <a:cubicBezTo>
                    <a:pt x="185" y="1091"/>
                    <a:pt x="185" y="1080"/>
                    <a:pt x="190" y="1080"/>
                  </a:cubicBezTo>
                  <a:lnTo>
                    <a:pt x="190" y="1080"/>
                  </a:lnTo>
                  <a:cubicBezTo>
                    <a:pt x="190" y="1080"/>
                    <a:pt x="202" y="1086"/>
                    <a:pt x="213" y="1091"/>
                  </a:cubicBezTo>
                  <a:cubicBezTo>
                    <a:pt x="196" y="1080"/>
                    <a:pt x="190" y="1063"/>
                    <a:pt x="179" y="1052"/>
                  </a:cubicBezTo>
                  <a:cubicBezTo>
                    <a:pt x="180" y="1051"/>
                    <a:pt x="182" y="1051"/>
                    <a:pt x="183" y="1051"/>
                  </a:cubicBezTo>
                  <a:cubicBezTo>
                    <a:pt x="187" y="1051"/>
                    <a:pt x="192" y="1058"/>
                    <a:pt x="196" y="1058"/>
                  </a:cubicBezTo>
                  <a:cubicBezTo>
                    <a:pt x="179" y="1041"/>
                    <a:pt x="179" y="974"/>
                    <a:pt x="157" y="946"/>
                  </a:cubicBezTo>
                  <a:lnTo>
                    <a:pt x="162" y="946"/>
                  </a:lnTo>
                  <a:cubicBezTo>
                    <a:pt x="140" y="834"/>
                    <a:pt x="140" y="772"/>
                    <a:pt x="140" y="677"/>
                  </a:cubicBezTo>
                  <a:cubicBezTo>
                    <a:pt x="129" y="671"/>
                    <a:pt x="134" y="638"/>
                    <a:pt x="123" y="604"/>
                  </a:cubicBezTo>
                  <a:cubicBezTo>
                    <a:pt x="140" y="531"/>
                    <a:pt x="162" y="453"/>
                    <a:pt x="185" y="369"/>
                  </a:cubicBezTo>
                  <a:cubicBezTo>
                    <a:pt x="190" y="307"/>
                    <a:pt x="174" y="347"/>
                    <a:pt x="174" y="319"/>
                  </a:cubicBezTo>
                  <a:cubicBezTo>
                    <a:pt x="187" y="314"/>
                    <a:pt x="203" y="266"/>
                    <a:pt x="207" y="266"/>
                  </a:cubicBezTo>
                  <a:cubicBezTo>
                    <a:pt x="208" y="266"/>
                    <a:pt x="209" y="270"/>
                    <a:pt x="207" y="279"/>
                  </a:cubicBezTo>
                  <a:cubicBezTo>
                    <a:pt x="224" y="229"/>
                    <a:pt x="241" y="207"/>
                    <a:pt x="258" y="184"/>
                  </a:cubicBezTo>
                  <a:cubicBezTo>
                    <a:pt x="274" y="162"/>
                    <a:pt x="297" y="139"/>
                    <a:pt x="358" y="117"/>
                  </a:cubicBezTo>
                  <a:cubicBezTo>
                    <a:pt x="342" y="117"/>
                    <a:pt x="325" y="117"/>
                    <a:pt x="336" y="111"/>
                  </a:cubicBezTo>
                  <a:cubicBezTo>
                    <a:pt x="343" y="107"/>
                    <a:pt x="353" y="105"/>
                    <a:pt x="362" y="105"/>
                  </a:cubicBezTo>
                  <a:cubicBezTo>
                    <a:pt x="372" y="105"/>
                    <a:pt x="380" y="107"/>
                    <a:pt x="381" y="109"/>
                  </a:cubicBezTo>
                  <a:lnTo>
                    <a:pt x="381" y="109"/>
                  </a:lnTo>
                  <a:cubicBezTo>
                    <a:pt x="408" y="101"/>
                    <a:pt x="440" y="98"/>
                    <a:pt x="473" y="98"/>
                  </a:cubicBezTo>
                  <a:close/>
                  <a:moveTo>
                    <a:pt x="5326" y="1299"/>
                  </a:moveTo>
                  <a:cubicBezTo>
                    <a:pt x="5326" y="1299"/>
                    <a:pt x="5321" y="1304"/>
                    <a:pt x="5326" y="1310"/>
                  </a:cubicBezTo>
                  <a:lnTo>
                    <a:pt x="5326" y="1304"/>
                  </a:lnTo>
                  <a:cubicBezTo>
                    <a:pt x="5326" y="1304"/>
                    <a:pt x="5326" y="1299"/>
                    <a:pt x="5326" y="1299"/>
                  </a:cubicBezTo>
                  <a:close/>
                  <a:moveTo>
                    <a:pt x="6239" y="1299"/>
                  </a:moveTo>
                  <a:cubicBezTo>
                    <a:pt x="6239" y="1304"/>
                    <a:pt x="6239" y="1310"/>
                    <a:pt x="6233" y="1310"/>
                  </a:cubicBezTo>
                  <a:cubicBezTo>
                    <a:pt x="6239" y="1304"/>
                    <a:pt x="6233" y="1304"/>
                    <a:pt x="6233" y="1299"/>
                  </a:cubicBezTo>
                  <a:close/>
                  <a:moveTo>
                    <a:pt x="6463" y="1299"/>
                  </a:moveTo>
                  <a:cubicBezTo>
                    <a:pt x="6469" y="1299"/>
                    <a:pt x="6474" y="1299"/>
                    <a:pt x="6474" y="1304"/>
                  </a:cubicBezTo>
                  <a:cubicBezTo>
                    <a:pt x="6474" y="1304"/>
                    <a:pt x="6474" y="1304"/>
                    <a:pt x="6474" y="1310"/>
                  </a:cubicBezTo>
                  <a:cubicBezTo>
                    <a:pt x="6469" y="1299"/>
                    <a:pt x="6469" y="1304"/>
                    <a:pt x="6463" y="1299"/>
                  </a:cubicBezTo>
                  <a:close/>
                  <a:moveTo>
                    <a:pt x="7590" y="1307"/>
                  </a:moveTo>
                  <a:cubicBezTo>
                    <a:pt x="7588" y="1307"/>
                    <a:pt x="7585" y="1308"/>
                    <a:pt x="7583" y="1310"/>
                  </a:cubicBezTo>
                  <a:cubicBezTo>
                    <a:pt x="7584" y="1310"/>
                    <a:pt x="7584" y="1310"/>
                    <a:pt x="7584" y="1310"/>
                  </a:cubicBezTo>
                  <a:lnTo>
                    <a:pt x="7584" y="1310"/>
                  </a:lnTo>
                  <a:cubicBezTo>
                    <a:pt x="7588" y="1309"/>
                    <a:pt x="7591" y="1308"/>
                    <a:pt x="7594" y="1308"/>
                  </a:cubicBezTo>
                  <a:lnTo>
                    <a:pt x="7594" y="1308"/>
                  </a:lnTo>
                  <a:cubicBezTo>
                    <a:pt x="7597" y="1309"/>
                    <a:pt x="7600" y="1310"/>
                    <a:pt x="7600" y="1310"/>
                  </a:cubicBezTo>
                  <a:cubicBezTo>
                    <a:pt x="7600" y="1308"/>
                    <a:pt x="7599" y="1308"/>
                    <a:pt x="7596" y="1308"/>
                  </a:cubicBezTo>
                  <a:cubicBezTo>
                    <a:pt x="7595" y="1308"/>
                    <a:pt x="7595" y="1308"/>
                    <a:pt x="7594" y="1308"/>
                  </a:cubicBezTo>
                  <a:lnTo>
                    <a:pt x="7594" y="1308"/>
                  </a:lnTo>
                  <a:cubicBezTo>
                    <a:pt x="7593" y="1308"/>
                    <a:pt x="7591" y="1307"/>
                    <a:pt x="7590" y="1307"/>
                  </a:cubicBezTo>
                  <a:close/>
                  <a:moveTo>
                    <a:pt x="6502" y="1299"/>
                  </a:moveTo>
                  <a:cubicBezTo>
                    <a:pt x="6502" y="1299"/>
                    <a:pt x="6502" y="1304"/>
                    <a:pt x="6502" y="1304"/>
                  </a:cubicBezTo>
                  <a:lnTo>
                    <a:pt x="6491" y="1304"/>
                  </a:lnTo>
                  <a:cubicBezTo>
                    <a:pt x="6491" y="1310"/>
                    <a:pt x="6485" y="1310"/>
                    <a:pt x="6485" y="1316"/>
                  </a:cubicBezTo>
                  <a:cubicBezTo>
                    <a:pt x="6485" y="1310"/>
                    <a:pt x="6485" y="1304"/>
                    <a:pt x="6485" y="1304"/>
                  </a:cubicBezTo>
                  <a:lnTo>
                    <a:pt x="6491" y="1304"/>
                  </a:lnTo>
                  <a:cubicBezTo>
                    <a:pt x="6491" y="1299"/>
                    <a:pt x="6491" y="1299"/>
                    <a:pt x="6491" y="1299"/>
                  </a:cubicBezTo>
                  <a:close/>
                  <a:moveTo>
                    <a:pt x="5710" y="1314"/>
                  </a:moveTo>
                  <a:cubicBezTo>
                    <a:pt x="5709" y="1316"/>
                    <a:pt x="5707" y="1319"/>
                    <a:pt x="5705" y="1322"/>
                  </a:cubicBezTo>
                  <a:lnTo>
                    <a:pt x="5705" y="1322"/>
                  </a:lnTo>
                  <a:cubicBezTo>
                    <a:pt x="5707" y="1320"/>
                    <a:pt x="5709" y="1317"/>
                    <a:pt x="5710" y="1314"/>
                  </a:cubicBezTo>
                  <a:close/>
                  <a:moveTo>
                    <a:pt x="6513" y="1316"/>
                  </a:moveTo>
                  <a:cubicBezTo>
                    <a:pt x="6530" y="1316"/>
                    <a:pt x="6545" y="1319"/>
                    <a:pt x="6556" y="1323"/>
                  </a:cubicBezTo>
                  <a:lnTo>
                    <a:pt x="6556" y="1323"/>
                  </a:lnTo>
                  <a:cubicBezTo>
                    <a:pt x="6547" y="1321"/>
                    <a:pt x="6542" y="1321"/>
                    <a:pt x="6538" y="1321"/>
                  </a:cubicBezTo>
                  <a:cubicBezTo>
                    <a:pt x="6532" y="1321"/>
                    <a:pt x="6527" y="1321"/>
                    <a:pt x="6513" y="1316"/>
                  </a:cubicBezTo>
                  <a:close/>
                  <a:moveTo>
                    <a:pt x="5390" y="1328"/>
                  </a:moveTo>
                  <a:cubicBezTo>
                    <a:pt x="5389" y="1329"/>
                    <a:pt x="5388" y="1330"/>
                    <a:pt x="5388" y="1332"/>
                  </a:cubicBezTo>
                  <a:cubicBezTo>
                    <a:pt x="5389" y="1331"/>
                    <a:pt x="5389" y="1330"/>
                    <a:pt x="5390" y="1328"/>
                  </a:cubicBezTo>
                  <a:close/>
                  <a:moveTo>
                    <a:pt x="5651" y="1327"/>
                  </a:moveTo>
                  <a:cubicBezTo>
                    <a:pt x="5653" y="1332"/>
                    <a:pt x="5655" y="1334"/>
                    <a:pt x="5656" y="1334"/>
                  </a:cubicBezTo>
                  <a:cubicBezTo>
                    <a:pt x="5660" y="1334"/>
                    <a:pt x="5662" y="1327"/>
                    <a:pt x="5662" y="1327"/>
                  </a:cubicBezTo>
                  <a:close/>
                  <a:moveTo>
                    <a:pt x="5705" y="1322"/>
                  </a:moveTo>
                  <a:lnTo>
                    <a:pt x="5705" y="1322"/>
                  </a:lnTo>
                  <a:cubicBezTo>
                    <a:pt x="5702" y="1327"/>
                    <a:pt x="5699" y="1331"/>
                    <a:pt x="5696" y="1338"/>
                  </a:cubicBezTo>
                  <a:cubicBezTo>
                    <a:pt x="5696" y="1338"/>
                    <a:pt x="5701" y="1332"/>
                    <a:pt x="5707" y="1332"/>
                  </a:cubicBezTo>
                  <a:lnTo>
                    <a:pt x="5701" y="1332"/>
                  </a:lnTo>
                  <a:cubicBezTo>
                    <a:pt x="5703" y="1328"/>
                    <a:pt x="5704" y="1325"/>
                    <a:pt x="5705" y="1322"/>
                  </a:cubicBezTo>
                  <a:close/>
                  <a:moveTo>
                    <a:pt x="8110" y="1349"/>
                  </a:moveTo>
                  <a:lnTo>
                    <a:pt x="8110" y="1349"/>
                  </a:lnTo>
                  <a:cubicBezTo>
                    <a:pt x="8110" y="1349"/>
                    <a:pt x="8110" y="1349"/>
                    <a:pt x="8110" y="1349"/>
                  </a:cubicBezTo>
                  <a:close/>
                  <a:moveTo>
                    <a:pt x="8126" y="1349"/>
                  </a:moveTo>
                  <a:cubicBezTo>
                    <a:pt x="8126" y="1349"/>
                    <a:pt x="8126" y="1349"/>
                    <a:pt x="8126" y="1349"/>
                  </a:cubicBezTo>
                  <a:cubicBezTo>
                    <a:pt x="8126" y="1349"/>
                    <a:pt x="8126" y="1349"/>
                    <a:pt x="8126" y="1349"/>
                  </a:cubicBezTo>
                  <a:close/>
                  <a:moveTo>
                    <a:pt x="6659" y="1359"/>
                  </a:moveTo>
                  <a:cubicBezTo>
                    <a:pt x="6659" y="1360"/>
                    <a:pt x="6659" y="1360"/>
                    <a:pt x="6659" y="1360"/>
                  </a:cubicBezTo>
                  <a:cubicBezTo>
                    <a:pt x="6660" y="1360"/>
                    <a:pt x="6660" y="1359"/>
                    <a:pt x="6659" y="1359"/>
                  </a:cubicBezTo>
                  <a:close/>
                  <a:moveTo>
                    <a:pt x="7594" y="1360"/>
                  </a:moveTo>
                  <a:cubicBezTo>
                    <a:pt x="7594" y="1360"/>
                    <a:pt x="7597" y="1360"/>
                    <a:pt x="7599" y="1362"/>
                  </a:cubicBezTo>
                  <a:lnTo>
                    <a:pt x="7599" y="1362"/>
                  </a:lnTo>
                  <a:cubicBezTo>
                    <a:pt x="7598" y="1362"/>
                    <a:pt x="7596" y="1361"/>
                    <a:pt x="7594" y="1360"/>
                  </a:cubicBezTo>
                  <a:close/>
                  <a:moveTo>
                    <a:pt x="6300" y="1375"/>
                  </a:moveTo>
                  <a:cubicBezTo>
                    <a:pt x="6298" y="1375"/>
                    <a:pt x="6296" y="1376"/>
                    <a:pt x="6295" y="1377"/>
                  </a:cubicBezTo>
                  <a:cubicBezTo>
                    <a:pt x="6295" y="1377"/>
                    <a:pt x="6298" y="1377"/>
                    <a:pt x="6300" y="1375"/>
                  </a:cubicBezTo>
                  <a:close/>
                  <a:moveTo>
                    <a:pt x="6619" y="1375"/>
                  </a:moveTo>
                  <a:cubicBezTo>
                    <a:pt x="6619" y="1375"/>
                    <a:pt x="6619" y="1376"/>
                    <a:pt x="6620" y="1377"/>
                  </a:cubicBezTo>
                  <a:cubicBezTo>
                    <a:pt x="6620" y="1376"/>
                    <a:pt x="6620" y="1376"/>
                    <a:pt x="6619" y="1375"/>
                  </a:cubicBezTo>
                  <a:close/>
                  <a:moveTo>
                    <a:pt x="6413" y="1372"/>
                  </a:moveTo>
                  <a:cubicBezTo>
                    <a:pt x="6413" y="1377"/>
                    <a:pt x="6418" y="1377"/>
                    <a:pt x="6418" y="1383"/>
                  </a:cubicBezTo>
                  <a:lnTo>
                    <a:pt x="6413" y="1383"/>
                  </a:lnTo>
                  <a:cubicBezTo>
                    <a:pt x="6407" y="1377"/>
                    <a:pt x="6413" y="1377"/>
                    <a:pt x="6413" y="1372"/>
                  </a:cubicBezTo>
                  <a:close/>
                  <a:moveTo>
                    <a:pt x="8307" y="1378"/>
                  </a:moveTo>
                  <a:cubicBezTo>
                    <a:pt x="8306" y="1379"/>
                    <a:pt x="8306" y="1381"/>
                    <a:pt x="8306" y="1383"/>
                  </a:cubicBezTo>
                  <a:cubicBezTo>
                    <a:pt x="8306" y="1383"/>
                    <a:pt x="8311" y="1383"/>
                    <a:pt x="8307" y="1378"/>
                  </a:cubicBezTo>
                  <a:close/>
                  <a:moveTo>
                    <a:pt x="2576" y="1400"/>
                  </a:moveTo>
                  <a:cubicBezTo>
                    <a:pt x="2575" y="1400"/>
                    <a:pt x="2574" y="1400"/>
                    <a:pt x="2573" y="1400"/>
                  </a:cubicBezTo>
                  <a:lnTo>
                    <a:pt x="2573" y="1400"/>
                  </a:lnTo>
                  <a:cubicBezTo>
                    <a:pt x="2574" y="1400"/>
                    <a:pt x="2575" y="1400"/>
                    <a:pt x="2576" y="1400"/>
                  </a:cubicBezTo>
                  <a:close/>
                  <a:moveTo>
                    <a:pt x="7908" y="1400"/>
                  </a:moveTo>
                  <a:cubicBezTo>
                    <a:pt x="7908" y="1405"/>
                    <a:pt x="7914" y="1411"/>
                    <a:pt x="7908" y="1416"/>
                  </a:cubicBezTo>
                  <a:cubicBezTo>
                    <a:pt x="7902" y="1411"/>
                    <a:pt x="7902" y="1400"/>
                    <a:pt x="7908" y="1400"/>
                  </a:cubicBezTo>
                  <a:close/>
                  <a:moveTo>
                    <a:pt x="7678" y="1433"/>
                  </a:moveTo>
                  <a:cubicBezTo>
                    <a:pt x="7678" y="1433"/>
                    <a:pt x="7678" y="1433"/>
                    <a:pt x="7678" y="1433"/>
                  </a:cubicBezTo>
                  <a:cubicBezTo>
                    <a:pt x="7678" y="1433"/>
                    <a:pt x="7678" y="1433"/>
                    <a:pt x="7678" y="1433"/>
                  </a:cubicBezTo>
                  <a:close/>
                  <a:moveTo>
                    <a:pt x="7678" y="1433"/>
                  </a:moveTo>
                  <a:cubicBezTo>
                    <a:pt x="7678" y="1433"/>
                    <a:pt x="7678" y="1433"/>
                    <a:pt x="7678" y="1433"/>
                  </a:cubicBezTo>
                  <a:cubicBezTo>
                    <a:pt x="7678" y="1433"/>
                    <a:pt x="7678" y="1433"/>
                    <a:pt x="7678" y="1433"/>
                  </a:cubicBezTo>
                  <a:close/>
                  <a:moveTo>
                    <a:pt x="6441" y="1433"/>
                  </a:moveTo>
                  <a:cubicBezTo>
                    <a:pt x="6442" y="1434"/>
                    <a:pt x="6442" y="1435"/>
                    <a:pt x="6443" y="1435"/>
                  </a:cubicBezTo>
                  <a:cubicBezTo>
                    <a:pt x="6443" y="1435"/>
                    <a:pt x="6443" y="1433"/>
                    <a:pt x="6441" y="1433"/>
                  </a:cubicBezTo>
                  <a:close/>
                  <a:moveTo>
                    <a:pt x="7667" y="1439"/>
                  </a:moveTo>
                  <a:cubicBezTo>
                    <a:pt x="7667" y="1439"/>
                    <a:pt x="7667" y="1439"/>
                    <a:pt x="7667" y="1439"/>
                  </a:cubicBezTo>
                  <a:cubicBezTo>
                    <a:pt x="7667" y="1439"/>
                    <a:pt x="7667" y="1439"/>
                    <a:pt x="7667" y="1439"/>
                  </a:cubicBezTo>
                  <a:close/>
                  <a:moveTo>
                    <a:pt x="7656" y="1439"/>
                  </a:moveTo>
                  <a:lnTo>
                    <a:pt x="7662" y="1444"/>
                  </a:lnTo>
                  <a:cubicBezTo>
                    <a:pt x="7662" y="1439"/>
                    <a:pt x="7662" y="1439"/>
                    <a:pt x="7656" y="1439"/>
                  </a:cubicBezTo>
                  <a:close/>
                  <a:moveTo>
                    <a:pt x="8250" y="1439"/>
                  </a:moveTo>
                  <a:cubicBezTo>
                    <a:pt x="8250" y="1439"/>
                    <a:pt x="8244" y="1439"/>
                    <a:pt x="8244" y="1444"/>
                  </a:cubicBezTo>
                  <a:lnTo>
                    <a:pt x="8250" y="1439"/>
                  </a:lnTo>
                  <a:close/>
                  <a:moveTo>
                    <a:pt x="7662" y="968"/>
                  </a:moveTo>
                  <a:lnTo>
                    <a:pt x="7663" y="973"/>
                  </a:lnTo>
                  <a:lnTo>
                    <a:pt x="7663" y="973"/>
                  </a:lnTo>
                  <a:cubicBezTo>
                    <a:pt x="7663" y="973"/>
                    <a:pt x="7664" y="973"/>
                    <a:pt x="7664" y="973"/>
                  </a:cubicBezTo>
                  <a:cubicBezTo>
                    <a:pt x="7669" y="973"/>
                    <a:pt x="7672" y="986"/>
                    <a:pt x="7667" y="991"/>
                  </a:cubicBezTo>
                  <a:cubicBezTo>
                    <a:pt x="7673" y="991"/>
                    <a:pt x="7673" y="985"/>
                    <a:pt x="7678" y="985"/>
                  </a:cubicBezTo>
                  <a:lnTo>
                    <a:pt x="7678" y="985"/>
                  </a:lnTo>
                  <a:cubicBezTo>
                    <a:pt x="7678" y="985"/>
                    <a:pt x="7673" y="991"/>
                    <a:pt x="7673" y="991"/>
                  </a:cubicBezTo>
                  <a:cubicBezTo>
                    <a:pt x="7675" y="989"/>
                    <a:pt x="7676" y="988"/>
                    <a:pt x="7676" y="988"/>
                  </a:cubicBezTo>
                  <a:lnTo>
                    <a:pt x="7676" y="988"/>
                  </a:lnTo>
                  <a:cubicBezTo>
                    <a:pt x="7678" y="988"/>
                    <a:pt x="7673" y="999"/>
                    <a:pt x="7675" y="999"/>
                  </a:cubicBezTo>
                  <a:cubicBezTo>
                    <a:pt x="7675" y="999"/>
                    <a:pt x="7676" y="998"/>
                    <a:pt x="7678" y="996"/>
                  </a:cubicBezTo>
                  <a:cubicBezTo>
                    <a:pt x="7678" y="991"/>
                    <a:pt x="7684" y="991"/>
                    <a:pt x="7684" y="985"/>
                  </a:cubicBezTo>
                  <a:cubicBezTo>
                    <a:pt x="7684" y="993"/>
                    <a:pt x="7690" y="998"/>
                    <a:pt x="7698" y="998"/>
                  </a:cubicBezTo>
                  <a:cubicBezTo>
                    <a:pt x="7700" y="998"/>
                    <a:pt x="7703" y="998"/>
                    <a:pt x="7706" y="996"/>
                  </a:cubicBezTo>
                  <a:lnTo>
                    <a:pt x="7706" y="996"/>
                  </a:lnTo>
                  <a:lnTo>
                    <a:pt x="7701" y="1007"/>
                  </a:lnTo>
                  <a:cubicBezTo>
                    <a:pt x="7712" y="1013"/>
                    <a:pt x="7729" y="1013"/>
                    <a:pt x="7746" y="1019"/>
                  </a:cubicBezTo>
                  <a:cubicBezTo>
                    <a:pt x="7740" y="1013"/>
                    <a:pt x="7746" y="996"/>
                    <a:pt x="7751" y="996"/>
                  </a:cubicBezTo>
                  <a:lnTo>
                    <a:pt x="7751" y="1013"/>
                  </a:lnTo>
                  <a:cubicBezTo>
                    <a:pt x="7757" y="1002"/>
                    <a:pt x="7746" y="1007"/>
                    <a:pt x="7757" y="996"/>
                  </a:cubicBezTo>
                  <a:lnTo>
                    <a:pt x="7757" y="996"/>
                  </a:lnTo>
                  <a:cubicBezTo>
                    <a:pt x="7762" y="1002"/>
                    <a:pt x="7757" y="1013"/>
                    <a:pt x="7751" y="1019"/>
                  </a:cubicBezTo>
                  <a:lnTo>
                    <a:pt x="7757" y="1013"/>
                  </a:lnTo>
                  <a:lnTo>
                    <a:pt x="7757" y="1013"/>
                  </a:lnTo>
                  <a:cubicBezTo>
                    <a:pt x="7757" y="1019"/>
                    <a:pt x="7757" y="1019"/>
                    <a:pt x="7751" y="1024"/>
                  </a:cubicBezTo>
                  <a:lnTo>
                    <a:pt x="7751" y="1024"/>
                  </a:lnTo>
                  <a:cubicBezTo>
                    <a:pt x="7752" y="1024"/>
                    <a:pt x="7752" y="1024"/>
                    <a:pt x="7753" y="1024"/>
                  </a:cubicBezTo>
                  <a:cubicBezTo>
                    <a:pt x="7756" y="1024"/>
                    <a:pt x="7757" y="1035"/>
                    <a:pt x="7762" y="1035"/>
                  </a:cubicBezTo>
                  <a:cubicBezTo>
                    <a:pt x="7763" y="1035"/>
                    <a:pt x="7765" y="1034"/>
                    <a:pt x="7768" y="1030"/>
                  </a:cubicBezTo>
                  <a:lnTo>
                    <a:pt x="7768" y="1035"/>
                  </a:lnTo>
                  <a:cubicBezTo>
                    <a:pt x="7785" y="1041"/>
                    <a:pt x="7790" y="1041"/>
                    <a:pt x="7807" y="1041"/>
                  </a:cubicBezTo>
                  <a:cubicBezTo>
                    <a:pt x="7807" y="1030"/>
                    <a:pt x="7813" y="1035"/>
                    <a:pt x="7818" y="1024"/>
                  </a:cubicBezTo>
                  <a:cubicBezTo>
                    <a:pt x="7830" y="1035"/>
                    <a:pt x="7835" y="1047"/>
                    <a:pt x="7846" y="1052"/>
                  </a:cubicBezTo>
                  <a:cubicBezTo>
                    <a:pt x="7858" y="1047"/>
                    <a:pt x="7852" y="1041"/>
                    <a:pt x="7858" y="1035"/>
                  </a:cubicBezTo>
                  <a:cubicBezTo>
                    <a:pt x="7858" y="1047"/>
                    <a:pt x="7869" y="1047"/>
                    <a:pt x="7858" y="1052"/>
                  </a:cubicBezTo>
                  <a:cubicBezTo>
                    <a:pt x="7869" y="1058"/>
                    <a:pt x="7874" y="1058"/>
                    <a:pt x="7897" y="1058"/>
                  </a:cubicBezTo>
                  <a:cubicBezTo>
                    <a:pt x="7897" y="1052"/>
                    <a:pt x="7897" y="1052"/>
                    <a:pt x="7897" y="1047"/>
                  </a:cubicBezTo>
                  <a:cubicBezTo>
                    <a:pt x="7897" y="1047"/>
                    <a:pt x="7897" y="1047"/>
                    <a:pt x="7902" y="1052"/>
                  </a:cubicBezTo>
                  <a:cubicBezTo>
                    <a:pt x="7902" y="1052"/>
                    <a:pt x="7902" y="1052"/>
                    <a:pt x="7897" y="1058"/>
                  </a:cubicBezTo>
                  <a:cubicBezTo>
                    <a:pt x="7899" y="1057"/>
                    <a:pt x="7901" y="1057"/>
                    <a:pt x="7903" y="1057"/>
                  </a:cubicBezTo>
                  <a:cubicBezTo>
                    <a:pt x="7922" y="1057"/>
                    <a:pt x="7930" y="1091"/>
                    <a:pt x="7943" y="1091"/>
                  </a:cubicBezTo>
                  <a:cubicBezTo>
                    <a:pt x="7946" y="1091"/>
                    <a:pt x="7949" y="1089"/>
                    <a:pt x="7953" y="1086"/>
                  </a:cubicBezTo>
                  <a:lnTo>
                    <a:pt x="7970" y="1080"/>
                  </a:lnTo>
                  <a:lnTo>
                    <a:pt x="7970" y="1080"/>
                  </a:lnTo>
                  <a:cubicBezTo>
                    <a:pt x="7975" y="1086"/>
                    <a:pt x="7964" y="1086"/>
                    <a:pt x="7970" y="1097"/>
                  </a:cubicBezTo>
                  <a:cubicBezTo>
                    <a:pt x="7974" y="1095"/>
                    <a:pt x="7978" y="1094"/>
                    <a:pt x="7981" y="1094"/>
                  </a:cubicBezTo>
                  <a:cubicBezTo>
                    <a:pt x="7991" y="1094"/>
                    <a:pt x="7995" y="1104"/>
                    <a:pt x="8004" y="1104"/>
                  </a:cubicBezTo>
                  <a:cubicBezTo>
                    <a:pt x="8005" y="1104"/>
                    <a:pt x="8007" y="1103"/>
                    <a:pt x="8009" y="1103"/>
                  </a:cubicBezTo>
                  <a:cubicBezTo>
                    <a:pt x="8009" y="1142"/>
                    <a:pt x="8048" y="1114"/>
                    <a:pt x="8054" y="1142"/>
                  </a:cubicBezTo>
                  <a:lnTo>
                    <a:pt x="8059" y="1131"/>
                  </a:lnTo>
                  <a:cubicBezTo>
                    <a:pt x="8060" y="1130"/>
                    <a:pt x="8061" y="1129"/>
                    <a:pt x="8061" y="1129"/>
                  </a:cubicBezTo>
                  <a:lnTo>
                    <a:pt x="8061" y="1129"/>
                  </a:lnTo>
                  <a:cubicBezTo>
                    <a:pt x="8063" y="1129"/>
                    <a:pt x="8060" y="1137"/>
                    <a:pt x="8065" y="1142"/>
                  </a:cubicBezTo>
                  <a:cubicBezTo>
                    <a:pt x="8065" y="1136"/>
                    <a:pt x="8059" y="1131"/>
                    <a:pt x="8065" y="1131"/>
                  </a:cubicBezTo>
                  <a:cubicBezTo>
                    <a:pt x="8098" y="1131"/>
                    <a:pt x="8126" y="1164"/>
                    <a:pt x="8154" y="1181"/>
                  </a:cubicBezTo>
                  <a:cubicBezTo>
                    <a:pt x="8155" y="1181"/>
                    <a:pt x="8156" y="1182"/>
                    <a:pt x="8156" y="1182"/>
                  </a:cubicBezTo>
                  <a:cubicBezTo>
                    <a:pt x="8164" y="1182"/>
                    <a:pt x="8172" y="1161"/>
                    <a:pt x="8180" y="1161"/>
                  </a:cubicBezTo>
                  <a:cubicBezTo>
                    <a:pt x="8183" y="1161"/>
                    <a:pt x="8185" y="1163"/>
                    <a:pt x="8188" y="1170"/>
                  </a:cubicBezTo>
                  <a:lnTo>
                    <a:pt x="8177" y="1181"/>
                  </a:lnTo>
                  <a:cubicBezTo>
                    <a:pt x="8182" y="1179"/>
                    <a:pt x="8186" y="1178"/>
                    <a:pt x="8190" y="1178"/>
                  </a:cubicBezTo>
                  <a:cubicBezTo>
                    <a:pt x="8207" y="1178"/>
                    <a:pt x="8218" y="1193"/>
                    <a:pt x="8237" y="1193"/>
                  </a:cubicBezTo>
                  <a:cubicBezTo>
                    <a:pt x="8239" y="1193"/>
                    <a:pt x="8241" y="1193"/>
                    <a:pt x="8244" y="1192"/>
                  </a:cubicBezTo>
                  <a:lnTo>
                    <a:pt x="8244" y="1192"/>
                  </a:lnTo>
                  <a:cubicBezTo>
                    <a:pt x="8244" y="1198"/>
                    <a:pt x="8238" y="1198"/>
                    <a:pt x="8238" y="1198"/>
                  </a:cubicBezTo>
                  <a:cubicBezTo>
                    <a:pt x="8238" y="1204"/>
                    <a:pt x="8241" y="1206"/>
                    <a:pt x="8245" y="1206"/>
                  </a:cubicBezTo>
                  <a:cubicBezTo>
                    <a:pt x="8248" y="1206"/>
                    <a:pt x="8252" y="1204"/>
                    <a:pt x="8255" y="1198"/>
                  </a:cubicBezTo>
                  <a:lnTo>
                    <a:pt x="8255" y="1198"/>
                  </a:lnTo>
                  <a:cubicBezTo>
                    <a:pt x="8255" y="1204"/>
                    <a:pt x="8250" y="1209"/>
                    <a:pt x="8250" y="1215"/>
                  </a:cubicBezTo>
                  <a:cubicBezTo>
                    <a:pt x="8250" y="1216"/>
                    <a:pt x="8250" y="1216"/>
                    <a:pt x="8251" y="1216"/>
                  </a:cubicBezTo>
                  <a:cubicBezTo>
                    <a:pt x="8253" y="1216"/>
                    <a:pt x="8259" y="1211"/>
                    <a:pt x="8261" y="1211"/>
                  </a:cubicBezTo>
                  <a:lnTo>
                    <a:pt x="8261" y="1211"/>
                  </a:lnTo>
                  <a:cubicBezTo>
                    <a:pt x="8262" y="1211"/>
                    <a:pt x="8262" y="1212"/>
                    <a:pt x="8261" y="1215"/>
                  </a:cubicBezTo>
                  <a:cubicBezTo>
                    <a:pt x="8261" y="1220"/>
                    <a:pt x="8261" y="1220"/>
                    <a:pt x="8261" y="1220"/>
                  </a:cubicBezTo>
                  <a:cubicBezTo>
                    <a:pt x="8262" y="1219"/>
                    <a:pt x="8263" y="1219"/>
                    <a:pt x="8264" y="1219"/>
                  </a:cubicBezTo>
                  <a:cubicBezTo>
                    <a:pt x="8265" y="1219"/>
                    <a:pt x="8266" y="1220"/>
                    <a:pt x="8268" y="1220"/>
                  </a:cubicBezTo>
                  <a:cubicBezTo>
                    <a:pt x="8269" y="1220"/>
                    <a:pt x="8270" y="1219"/>
                    <a:pt x="8272" y="1215"/>
                  </a:cubicBezTo>
                  <a:cubicBezTo>
                    <a:pt x="8272" y="1226"/>
                    <a:pt x="8289" y="1220"/>
                    <a:pt x="8283" y="1226"/>
                  </a:cubicBezTo>
                  <a:lnTo>
                    <a:pt x="8289" y="1226"/>
                  </a:lnTo>
                  <a:cubicBezTo>
                    <a:pt x="8294" y="1232"/>
                    <a:pt x="8294" y="1232"/>
                    <a:pt x="8294" y="1237"/>
                  </a:cubicBezTo>
                  <a:cubicBezTo>
                    <a:pt x="8294" y="1237"/>
                    <a:pt x="8294" y="1243"/>
                    <a:pt x="8294" y="1243"/>
                  </a:cubicBezTo>
                  <a:cubicBezTo>
                    <a:pt x="8294" y="1243"/>
                    <a:pt x="8294" y="1243"/>
                    <a:pt x="8294" y="1248"/>
                  </a:cubicBezTo>
                  <a:cubicBezTo>
                    <a:pt x="8294" y="1260"/>
                    <a:pt x="8289" y="1271"/>
                    <a:pt x="8289" y="1276"/>
                  </a:cubicBezTo>
                  <a:cubicBezTo>
                    <a:pt x="8272" y="1304"/>
                    <a:pt x="8238" y="1321"/>
                    <a:pt x="8205" y="1321"/>
                  </a:cubicBezTo>
                  <a:cubicBezTo>
                    <a:pt x="8219" y="1321"/>
                    <a:pt x="8234" y="1309"/>
                    <a:pt x="8230" y="1309"/>
                  </a:cubicBezTo>
                  <a:lnTo>
                    <a:pt x="8230" y="1309"/>
                  </a:lnTo>
                  <a:cubicBezTo>
                    <a:pt x="8230" y="1309"/>
                    <a:pt x="8229" y="1309"/>
                    <a:pt x="8227" y="1310"/>
                  </a:cubicBezTo>
                  <a:cubicBezTo>
                    <a:pt x="8194" y="1327"/>
                    <a:pt x="8160" y="1338"/>
                    <a:pt x="8121" y="1344"/>
                  </a:cubicBezTo>
                  <a:cubicBezTo>
                    <a:pt x="8121" y="1349"/>
                    <a:pt x="8121" y="1349"/>
                    <a:pt x="8126" y="1349"/>
                  </a:cubicBezTo>
                  <a:lnTo>
                    <a:pt x="8160" y="1349"/>
                  </a:lnTo>
                  <a:lnTo>
                    <a:pt x="8160" y="1355"/>
                  </a:lnTo>
                  <a:cubicBezTo>
                    <a:pt x="8154" y="1355"/>
                    <a:pt x="8149" y="1360"/>
                    <a:pt x="8143" y="1360"/>
                  </a:cubicBezTo>
                  <a:lnTo>
                    <a:pt x="8138" y="1360"/>
                  </a:lnTo>
                  <a:cubicBezTo>
                    <a:pt x="8138" y="1366"/>
                    <a:pt x="8132" y="1366"/>
                    <a:pt x="8126" y="1366"/>
                  </a:cubicBezTo>
                  <a:cubicBezTo>
                    <a:pt x="8126" y="1360"/>
                    <a:pt x="8126" y="1355"/>
                    <a:pt x="8126" y="1349"/>
                  </a:cubicBezTo>
                  <a:cubicBezTo>
                    <a:pt x="8121" y="1355"/>
                    <a:pt x="8110" y="1349"/>
                    <a:pt x="8110" y="1366"/>
                  </a:cubicBezTo>
                  <a:cubicBezTo>
                    <a:pt x="8110" y="1360"/>
                    <a:pt x="8110" y="1355"/>
                    <a:pt x="8110" y="1349"/>
                  </a:cubicBezTo>
                  <a:lnTo>
                    <a:pt x="8104" y="1360"/>
                  </a:lnTo>
                  <a:cubicBezTo>
                    <a:pt x="8104" y="1360"/>
                    <a:pt x="8098" y="1355"/>
                    <a:pt x="8104" y="1349"/>
                  </a:cubicBezTo>
                  <a:lnTo>
                    <a:pt x="8104" y="1349"/>
                  </a:lnTo>
                  <a:cubicBezTo>
                    <a:pt x="8093" y="1349"/>
                    <a:pt x="8098" y="1360"/>
                    <a:pt x="8098" y="1366"/>
                  </a:cubicBezTo>
                  <a:lnTo>
                    <a:pt x="8098" y="1366"/>
                  </a:lnTo>
                  <a:cubicBezTo>
                    <a:pt x="8098" y="1360"/>
                    <a:pt x="8093" y="1360"/>
                    <a:pt x="8093" y="1360"/>
                  </a:cubicBezTo>
                  <a:cubicBezTo>
                    <a:pt x="8091" y="1358"/>
                    <a:pt x="8089" y="1358"/>
                    <a:pt x="8087" y="1358"/>
                  </a:cubicBezTo>
                  <a:cubicBezTo>
                    <a:pt x="8084" y="1358"/>
                    <a:pt x="8080" y="1360"/>
                    <a:pt x="8076" y="1360"/>
                  </a:cubicBezTo>
                  <a:lnTo>
                    <a:pt x="8059" y="1360"/>
                  </a:lnTo>
                  <a:cubicBezTo>
                    <a:pt x="8059" y="1349"/>
                    <a:pt x="8070" y="1355"/>
                    <a:pt x="8065" y="1344"/>
                  </a:cubicBezTo>
                  <a:lnTo>
                    <a:pt x="8065" y="1344"/>
                  </a:lnTo>
                  <a:cubicBezTo>
                    <a:pt x="8048" y="1349"/>
                    <a:pt x="8031" y="1366"/>
                    <a:pt x="8014" y="1366"/>
                  </a:cubicBezTo>
                  <a:lnTo>
                    <a:pt x="8020" y="1366"/>
                  </a:lnTo>
                  <a:cubicBezTo>
                    <a:pt x="8020" y="1374"/>
                    <a:pt x="8019" y="1376"/>
                    <a:pt x="8018" y="1376"/>
                  </a:cubicBezTo>
                  <a:cubicBezTo>
                    <a:pt x="8015" y="1376"/>
                    <a:pt x="8011" y="1367"/>
                    <a:pt x="8007" y="1367"/>
                  </a:cubicBezTo>
                  <a:cubicBezTo>
                    <a:pt x="8006" y="1367"/>
                    <a:pt x="8004" y="1368"/>
                    <a:pt x="8003" y="1372"/>
                  </a:cubicBezTo>
                  <a:cubicBezTo>
                    <a:pt x="8003" y="1368"/>
                    <a:pt x="8003" y="1363"/>
                    <a:pt x="8003" y="1360"/>
                  </a:cubicBezTo>
                  <a:cubicBezTo>
                    <a:pt x="8001" y="1359"/>
                    <a:pt x="7999" y="1359"/>
                    <a:pt x="7997" y="1359"/>
                  </a:cubicBezTo>
                  <a:cubicBezTo>
                    <a:pt x="7988" y="1359"/>
                    <a:pt x="7978" y="1368"/>
                    <a:pt x="7964" y="1377"/>
                  </a:cubicBezTo>
                  <a:lnTo>
                    <a:pt x="7964" y="1372"/>
                  </a:lnTo>
                  <a:cubicBezTo>
                    <a:pt x="7961" y="1369"/>
                    <a:pt x="7957" y="1369"/>
                    <a:pt x="7953" y="1369"/>
                  </a:cubicBezTo>
                  <a:cubicBezTo>
                    <a:pt x="7949" y="1369"/>
                    <a:pt x="7944" y="1369"/>
                    <a:pt x="7942" y="1366"/>
                  </a:cubicBezTo>
                  <a:cubicBezTo>
                    <a:pt x="7942" y="1376"/>
                    <a:pt x="7937" y="1377"/>
                    <a:pt x="7940" y="1381"/>
                  </a:cubicBezTo>
                  <a:lnTo>
                    <a:pt x="7940" y="1381"/>
                  </a:lnTo>
                  <a:cubicBezTo>
                    <a:pt x="7934" y="1375"/>
                    <a:pt x="7930" y="1372"/>
                    <a:pt x="7926" y="1372"/>
                  </a:cubicBezTo>
                  <a:cubicBezTo>
                    <a:pt x="7914" y="1372"/>
                    <a:pt x="7906" y="1390"/>
                    <a:pt x="7894" y="1390"/>
                  </a:cubicBezTo>
                  <a:cubicBezTo>
                    <a:pt x="7890" y="1390"/>
                    <a:pt x="7886" y="1388"/>
                    <a:pt x="7880" y="1383"/>
                  </a:cubicBezTo>
                  <a:cubicBezTo>
                    <a:pt x="7886" y="1383"/>
                    <a:pt x="7886" y="1377"/>
                    <a:pt x="7886" y="1377"/>
                  </a:cubicBezTo>
                  <a:lnTo>
                    <a:pt x="7886" y="1377"/>
                  </a:lnTo>
                  <a:lnTo>
                    <a:pt x="7869" y="1388"/>
                  </a:lnTo>
                  <a:cubicBezTo>
                    <a:pt x="7874" y="1400"/>
                    <a:pt x="7874" y="1394"/>
                    <a:pt x="7880" y="1400"/>
                  </a:cubicBezTo>
                  <a:cubicBezTo>
                    <a:pt x="7880" y="1405"/>
                    <a:pt x="7874" y="1411"/>
                    <a:pt x="7869" y="1416"/>
                  </a:cubicBezTo>
                  <a:cubicBezTo>
                    <a:pt x="7874" y="1405"/>
                    <a:pt x="7869" y="1400"/>
                    <a:pt x="7863" y="1394"/>
                  </a:cubicBezTo>
                  <a:cubicBezTo>
                    <a:pt x="7863" y="1394"/>
                    <a:pt x="7863" y="1400"/>
                    <a:pt x="7863" y="1405"/>
                  </a:cubicBezTo>
                  <a:cubicBezTo>
                    <a:pt x="7861" y="1402"/>
                    <a:pt x="7860" y="1400"/>
                    <a:pt x="7859" y="1400"/>
                  </a:cubicBezTo>
                  <a:lnTo>
                    <a:pt x="7859" y="1400"/>
                  </a:lnTo>
                  <a:cubicBezTo>
                    <a:pt x="7858" y="1400"/>
                    <a:pt x="7864" y="1417"/>
                    <a:pt x="7855" y="1417"/>
                  </a:cubicBezTo>
                  <a:cubicBezTo>
                    <a:pt x="7854" y="1417"/>
                    <a:pt x="7853" y="1417"/>
                    <a:pt x="7852" y="1416"/>
                  </a:cubicBezTo>
                  <a:lnTo>
                    <a:pt x="7852" y="1411"/>
                  </a:lnTo>
                  <a:cubicBezTo>
                    <a:pt x="7852" y="1411"/>
                    <a:pt x="7846" y="1422"/>
                    <a:pt x="7841" y="1422"/>
                  </a:cubicBezTo>
                  <a:cubicBezTo>
                    <a:pt x="7835" y="1411"/>
                    <a:pt x="7846" y="1411"/>
                    <a:pt x="7841" y="1405"/>
                  </a:cubicBezTo>
                  <a:lnTo>
                    <a:pt x="7841" y="1405"/>
                  </a:lnTo>
                  <a:cubicBezTo>
                    <a:pt x="7836" y="1405"/>
                    <a:pt x="7835" y="1419"/>
                    <a:pt x="7832" y="1419"/>
                  </a:cubicBezTo>
                  <a:cubicBezTo>
                    <a:pt x="7832" y="1419"/>
                    <a:pt x="7831" y="1419"/>
                    <a:pt x="7830" y="1416"/>
                  </a:cubicBezTo>
                  <a:cubicBezTo>
                    <a:pt x="7830" y="1416"/>
                    <a:pt x="7835" y="1411"/>
                    <a:pt x="7835" y="1411"/>
                  </a:cubicBezTo>
                  <a:cubicBezTo>
                    <a:pt x="7824" y="1400"/>
                    <a:pt x="7824" y="1400"/>
                    <a:pt x="7818" y="1400"/>
                  </a:cubicBezTo>
                  <a:lnTo>
                    <a:pt x="7824" y="1400"/>
                  </a:lnTo>
                  <a:lnTo>
                    <a:pt x="7807" y="1394"/>
                  </a:lnTo>
                  <a:lnTo>
                    <a:pt x="7813" y="1400"/>
                  </a:lnTo>
                  <a:cubicBezTo>
                    <a:pt x="7813" y="1428"/>
                    <a:pt x="7802" y="1416"/>
                    <a:pt x="7796" y="1422"/>
                  </a:cubicBezTo>
                  <a:cubicBezTo>
                    <a:pt x="7796" y="1416"/>
                    <a:pt x="7790" y="1416"/>
                    <a:pt x="7790" y="1405"/>
                  </a:cubicBezTo>
                  <a:cubicBezTo>
                    <a:pt x="7785" y="1405"/>
                    <a:pt x="7779" y="1400"/>
                    <a:pt x="7779" y="1400"/>
                  </a:cubicBezTo>
                  <a:cubicBezTo>
                    <a:pt x="7779" y="1402"/>
                    <a:pt x="7779" y="1403"/>
                    <a:pt x="7778" y="1403"/>
                  </a:cubicBezTo>
                  <a:cubicBezTo>
                    <a:pt x="7776" y="1403"/>
                    <a:pt x="7774" y="1400"/>
                    <a:pt x="7771" y="1400"/>
                  </a:cubicBezTo>
                  <a:cubicBezTo>
                    <a:pt x="7770" y="1400"/>
                    <a:pt x="7768" y="1402"/>
                    <a:pt x="7768" y="1411"/>
                  </a:cubicBezTo>
                  <a:cubicBezTo>
                    <a:pt x="7768" y="1405"/>
                    <a:pt x="7762" y="1411"/>
                    <a:pt x="7762" y="1400"/>
                  </a:cubicBezTo>
                  <a:cubicBezTo>
                    <a:pt x="7757" y="1405"/>
                    <a:pt x="7762" y="1405"/>
                    <a:pt x="7762" y="1411"/>
                  </a:cubicBezTo>
                  <a:cubicBezTo>
                    <a:pt x="7761" y="1415"/>
                    <a:pt x="7758" y="1417"/>
                    <a:pt x="7755" y="1417"/>
                  </a:cubicBezTo>
                  <a:cubicBezTo>
                    <a:pt x="7751" y="1417"/>
                    <a:pt x="7745" y="1414"/>
                    <a:pt x="7741" y="1414"/>
                  </a:cubicBezTo>
                  <a:cubicBezTo>
                    <a:pt x="7735" y="1414"/>
                    <a:pt x="7731" y="1417"/>
                    <a:pt x="7729" y="1428"/>
                  </a:cubicBezTo>
                  <a:cubicBezTo>
                    <a:pt x="7723" y="1428"/>
                    <a:pt x="7723" y="1433"/>
                    <a:pt x="7723" y="1439"/>
                  </a:cubicBezTo>
                  <a:lnTo>
                    <a:pt x="7690" y="1444"/>
                  </a:lnTo>
                  <a:lnTo>
                    <a:pt x="7684" y="1444"/>
                  </a:lnTo>
                  <a:cubicBezTo>
                    <a:pt x="7678" y="1444"/>
                    <a:pt x="7678" y="1439"/>
                    <a:pt x="7678" y="1433"/>
                  </a:cubicBezTo>
                  <a:cubicBezTo>
                    <a:pt x="7678" y="1439"/>
                    <a:pt x="7678" y="1444"/>
                    <a:pt x="7673" y="1444"/>
                  </a:cubicBezTo>
                  <a:lnTo>
                    <a:pt x="7667" y="1450"/>
                  </a:lnTo>
                  <a:lnTo>
                    <a:pt x="7673" y="1450"/>
                  </a:lnTo>
                  <a:cubicBezTo>
                    <a:pt x="7673" y="1450"/>
                    <a:pt x="7673" y="1456"/>
                    <a:pt x="7667" y="1456"/>
                  </a:cubicBezTo>
                  <a:cubicBezTo>
                    <a:pt x="7667" y="1456"/>
                    <a:pt x="7667" y="1450"/>
                    <a:pt x="7667" y="1450"/>
                  </a:cubicBezTo>
                  <a:cubicBezTo>
                    <a:pt x="7667" y="1444"/>
                    <a:pt x="7667" y="1444"/>
                    <a:pt x="7667" y="1439"/>
                  </a:cubicBezTo>
                  <a:cubicBezTo>
                    <a:pt x="7667" y="1439"/>
                    <a:pt x="7667" y="1444"/>
                    <a:pt x="7662" y="1444"/>
                  </a:cubicBezTo>
                  <a:lnTo>
                    <a:pt x="7650" y="1450"/>
                  </a:lnTo>
                  <a:lnTo>
                    <a:pt x="7656" y="1439"/>
                  </a:lnTo>
                  <a:cubicBezTo>
                    <a:pt x="7655" y="1439"/>
                    <a:pt x="7655" y="1439"/>
                    <a:pt x="7654" y="1439"/>
                  </a:cubicBezTo>
                  <a:lnTo>
                    <a:pt x="7654" y="1439"/>
                  </a:lnTo>
                  <a:cubicBezTo>
                    <a:pt x="7656" y="1436"/>
                    <a:pt x="7656" y="1433"/>
                    <a:pt x="7656" y="1433"/>
                  </a:cubicBezTo>
                  <a:lnTo>
                    <a:pt x="7656" y="1433"/>
                  </a:lnTo>
                  <a:lnTo>
                    <a:pt x="7634" y="1439"/>
                  </a:lnTo>
                  <a:cubicBezTo>
                    <a:pt x="7645" y="1433"/>
                    <a:pt x="7650" y="1433"/>
                    <a:pt x="7650" y="1422"/>
                  </a:cubicBezTo>
                  <a:lnTo>
                    <a:pt x="7650" y="1422"/>
                  </a:lnTo>
                  <a:cubicBezTo>
                    <a:pt x="7639" y="1428"/>
                    <a:pt x="7639" y="1439"/>
                    <a:pt x="7628" y="1439"/>
                  </a:cubicBezTo>
                  <a:cubicBezTo>
                    <a:pt x="7634" y="1428"/>
                    <a:pt x="7645" y="1428"/>
                    <a:pt x="7634" y="1428"/>
                  </a:cubicBezTo>
                  <a:cubicBezTo>
                    <a:pt x="7639" y="1422"/>
                    <a:pt x="7639" y="1422"/>
                    <a:pt x="7645" y="1422"/>
                  </a:cubicBezTo>
                  <a:cubicBezTo>
                    <a:pt x="7637" y="1422"/>
                    <a:pt x="7635" y="1419"/>
                    <a:pt x="7631" y="1419"/>
                  </a:cubicBezTo>
                  <a:cubicBezTo>
                    <a:pt x="7629" y="1419"/>
                    <a:pt x="7626" y="1420"/>
                    <a:pt x="7622" y="1422"/>
                  </a:cubicBezTo>
                  <a:cubicBezTo>
                    <a:pt x="7634" y="1411"/>
                    <a:pt x="7611" y="1411"/>
                    <a:pt x="7628" y="1400"/>
                  </a:cubicBezTo>
                  <a:lnTo>
                    <a:pt x="7628" y="1400"/>
                  </a:lnTo>
                  <a:cubicBezTo>
                    <a:pt x="7624" y="1400"/>
                    <a:pt x="7618" y="1402"/>
                    <a:pt x="7614" y="1402"/>
                  </a:cubicBezTo>
                  <a:cubicBezTo>
                    <a:pt x="7612" y="1402"/>
                    <a:pt x="7611" y="1401"/>
                    <a:pt x="7611" y="1400"/>
                  </a:cubicBezTo>
                  <a:cubicBezTo>
                    <a:pt x="7634" y="1394"/>
                    <a:pt x="7606" y="1388"/>
                    <a:pt x="7628" y="1377"/>
                  </a:cubicBezTo>
                  <a:lnTo>
                    <a:pt x="7628" y="1377"/>
                  </a:lnTo>
                  <a:cubicBezTo>
                    <a:pt x="7625" y="1378"/>
                    <a:pt x="7622" y="1378"/>
                    <a:pt x="7620" y="1378"/>
                  </a:cubicBezTo>
                  <a:cubicBezTo>
                    <a:pt x="7609" y="1378"/>
                    <a:pt x="7609" y="1369"/>
                    <a:pt x="7600" y="1363"/>
                  </a:cubicBezTo>
                  <a:lnTo>
                    <a:pt x="7600" y="1363"/>
                  </a:lnTo>
                  <a:cubicBezTo>
                    <a:pt x="7602" y="1359"/>
                    <a:pt x="7606" y="1354"/>
                    <a:pt x="7606" y="1349"/>
                  </a:cubicBezTo>
                  <a:lnTo>
                    <a:pt x="7606" y="1349"/>
                  </a:lnTo>
                  <a:cubicBezTo>
                    <a:pt x="7600" y="1351"/>
                    <a:pt x="7596" y="1352"/>
                    <a:pt x="7592" y="1352"/>
                  </a:cubicBezTo>
                  <a:cubicBezTo>
                    <a:pt x="7584" y="1352"/>
                    <a:pt x="7579" y="1349"/>
                    <a:pt x="7572" y="1349"/>
                  </a:cubicBezTo>
                  <a:cubicBezTo>
                    <a:pt x="7578" y="1344"/>
                    <a:pt x="7583" y="1344"/>
                    <a:pt x="7589" y="1344"/>
                  </a:cubicBezTo>
                  <a:cubicBezTo>
                    <a:pt x="7594" y="1344"/>
                    <a:pt x="7600" y="1344"/>
                    <a:pt x="7606" y="1338"/>
                  </a:cubicBezTo>
                  <a:lnTo>
                    <a:pt x="7606" y="1338"/>
                  </a:lnTo>
                  <a:cubicBezTo>
                    <a:pt x="7603" y="1339"/>
                    <a:pt x="7601" y="1340"/>
                    <a:pt x="7599" y="1340"/>
                  </a:cubicBezTo>
                  <a:cubicBezTo>
                    <a:pt x="7595" y="1340"/>
                    <a:pt x="7592" y="1338"/>
                    <a:pt x="7588" y="1338"/>
                  </a:cubicBezTo>
                  <a:cubicBezTo>
                    <a:pt x="7585" y="1338"/>
                    <a:pt x="7582" y="1339"/>
                    <a:pt x="7578" y="1344"/>
                  </a:cubicBezTo>
                  <a:cubicBezTo>
                    <a:pt x="7589" y="1332"/>
                    <a:pt x="7583" y="1332"/>
                    <a:pt x="7594" y="1327"/>
                  </a:cubicBezTo>
                  <a:lnTo>
                    <a:pt x="7594" y="1327"/>
                  </a:lnTo>
                  <a:cubicBezTo>
                    <a:pt x="7587" y="1329"/>
                    <a:pt x="7584" y="1329"/>
                    <a:pt x="7582" y="1329"/>
                  </a:cubicBezTo>
                  <a:cubicBezTo>
                    <a:pt x="7579" y="1329"/>
                    <a:pt x="7583" y="1327"/>
                    <a:pt x="7572" y="1327"/>
                  </a:cubicBezTo>
                  <a:cubicBezTo>
                    <a:pt x="7583" y="1316"/>
                    <a:pt x="7594" y="1316"/>
                    <a:pt x="7584" y="1310"/>
                  </a:cubicBezTo>
                  <a:lnTo>
                    <a:pt x="7584" y="1310"/>
                  </a:lnTo>
                  <a:cubicBezTo>
                    <a:pt x="7580" y="1312"/>
                    <a:pt x="7576" y="1314"/>
                    <a:pt x="7572" y="1316"/>
                  </a:cubicBezTo>
                  <a:cubicBezTo>
                    <a:pt x="7566" y="1304"/>
                    <a:pt x="7583" y="1304"/>
                    <a:pt x="7594" y="1299"/>
                  </a:cubicBezTo>
                  <a:cubicBezTo>
                    <a:pt x="7589" y="1299"/>
                    <a:pt x="7572" y="1299"/>
                    <a:pt x="7572" y="1293"/>
                  </a:cubicBezTo>
                  <a:lnTo>
                    <a:pt x="7578" y="1293"/>
                  </a:lnTo>
                  <a:cubicBezTo>
                    <a:pt x="7561" y="1288"/>
                    <a:pt x="7572" y="1276"/>
                    <a:pt x="7555" y="1271"/>
                  </a:cubicBezTo>
                  <a:cubicBezTo>
                    <a:pt x="7550" y="1271"/>
                    <a:pt x="7538" y="1271"/>
                    <a:pt x="7533" y="1276"/>
                  </a:cubicBezTo>
                  <a:cubicBezTo>
                    <a:pt x="7533" y="1271"/>
                    <a:pt x="7522" y="1271"/>
                    <a:pt x="7533" y="1265"/>
                  </a:cubicBezTo>
                  <a:cubicBezTo>
                    <a:pt x="7533" y="1268"/>
                    <a:pt x="7534" y="1268"/>
                    <a:pt x="7536" y="1268"/>
                  </a:cubicBezTo>
                  <a:cubicBezTo>
                    <a:pt x="7538" y="1268"/>
                    <a:pt x="7541" y="1268"/>
                    <a:pt x="7544" y="1271"/>
                  </a:cubicBezTo>
                  <a:lnTo>
                    <a:pt x="7544" y="1271"/>
                  </a:lnTo>
                  <a:lnTo>
                    <a:pt x="7538" y="1265"/>
                  </a:lnTo>
                  <a:cubicBezTo>
                    <a:pt x="7541" y="1264"/>
                    <a:pt x="7542" y="1263"/>
                    <a:pt x="7544" y="1263"/>
                  </a:cubicBezTo>
                  <a:cubicBezTo>
                    <a:pt x="7547" y="1263"/>
                    <a:pt x="7547" y="1267"/>
                    <a:pt x="7550" y="1267"/>
                  </a:cubicBezTo>
                  <a:cubicBezTo>
                    <a:pt x="7551" y="1267"/>
                    <a:pt x="7553" y="1266"/>
                    <a:pt x="7555" y="1265"/>
                  </a:cubicBezTo>
                  <a:cubicBezTo>
                    <a:pt x="7550" y="1260"/>
                    <a:pt x="7533" y="1254"/>
                    <a:pt x="7538" y="1248"/>
                  </a:cubicBezTo>
                  <a:cubicBezTo>
                    <a:pt x="7541" y="1247"/>
                    <a:pt x="7543" y="1247"/>
                    <a:pt x="7544" y="1247"/>
                  </a:cubicBezTo>
                  <a:cubicBezTo>
                    <a:pt x="7551" y="1247"/>
                    <a:pt x="7548" y="1255"/>
                    <a:pt x="7552" y="1255"/>
                  </a:cubicBezTo>
                  <a:cubicBezTo>
                    <a:pt x="7552" y="1255"/>
                    <a:pt x="7554" y="1255"/>
                    <a:pt x="7555" y="1254"/>
                  </a:cubicBezTo>
                  <a:lnTo>
                    <a:pt x="7555" y="1260"/>
                  </a:lnTo>
                  <a:cubicBezTo>
                    <a:pt x="7561" y="1256"/>
                    <a:pt x="7564" y="1255"/>
                    <a:pt x="7564" y="1255"/>
                  </a:cubicBezTo>
                  <a:lnTo>
                    <a:pt x="7564" y="1255"/>
                  </a:lnTo>
                  <a:cubicBezTo>
                    <a:pt x="7566" y="1255"/>
                    <a:pt x="7563" y="1258"/>
                    <a:pt x="7565" y="1258"/>
                  </a:cubicBezTo>
                  <a:cubicBezTo>
                    <a:pt x="7566" y="1258"/>
                    <a:pt x="7570" y="1257"/>
                    <a:pt x="7578" y="1254"/>
                  </a:cubicBezTo>
                  <a:cubicBezTo>
                    <a:pt x="7583" y="1243"/>
                    <a:pt x="7566" y="1248"/>
                    <a:pt x="7572" y="1237"/>
                  </a:cubicBezTo>
                  <a:cubicBezTo>
                    <a:pt x="7568" y="1235"/>
                    <a:pt x="7566" y="1235"/>
                    <a:pt x="7564" y="1235"/>
                  </a:cubicBezTo>
                  <a:cubicBezTo>
                    <a:pt x="7560" y="1235"/>
                    <a:pt x="7557" y="1237"/>
                    <a:pt x="7550" y="1237"/>
                  </a:cubicBezTo>
                  <a:cubicBezTo>
                    <a:pt x="7533" y="1220"/>
                    <a:pt x="7589" y="1220"/>
                    <a:pt x="7566" y="1209"/>
                  </a:cubicBezTo>
                  <a:cubicBezTo>
                    <a:pt x="7555" y="1209"/>
                    <a:pt x="7538" y="1209"/>
                    <a:pt x="7550" y="1198"/>
                  </a:cubicBezTo>
                  <a:lnTo>
                    <a:pt x="7550" y="1198"/>
                  </a:lnTo>
                  <a:lnTo>
                    <a:pt x="7566" y="1204"/>
                  </a:lnTo>
                  <a:lnTo>
                    <a:pt x="7566" y="1204"/>
                  </a:lnTo>
                  <a:cubicBezTo>
                    <a:pt x="7566" y="1192"/>
                    <a:pt x="7538" y="1192"/>
                    <a:pt x="7555" y="1187"/>
                  </a:cubicBezTo>
                  <a:lnTo>
                    <a:pt x="7555" y="1187"/>
                  </a:lnTo>
                  <a:cubicBezTo>
                    <a:pt x="7561" y="1187"/>
                    <a:pt x="7561" y="1192"/>
                    <a:pt x="7561" y="1192"/>
                  </a:cubicBezTo>
                  <a:cubicBezTo>
                    <a:pt x="7578" y="1187"/>
                    <a:pt x="7550" y="1187"/>
                    <a:pt x="7550" y="1181"/>
                  </a:cubicBezTo>
                  <a:lnTo>
                    <a:pt x="7566" y="1181"/>
                  </a:lnTo>
                  <a:cubicBezTo>
                    <a:pt x="7566" y="1170"/>
                    <a:pt x="7555" y="1153"/>
                    <a:pt x="7555" y="1142"/>
                  </a:cubicBezTo>
                  <a:lnTo>
                    <a:pt x="7555" y="1142"/>
                  </a:lnTo>
                  <a:cubicBezTo>
                    <a:pt x="7561" y="1142"/>
                    <a:pt x="7566" y="1147"/>
                    <a:pt x="7572" y="1147"/>
                  </a:cubicBezTo>
                  <a:cubicBezTo>
                    <a:pt x="7566" y="1131"/>
                    <a:pt x="7583" y="1114"/>
                    <a:pt x="7594" y="1103"/>
                  </a:cubicBezTo>
                  <a:lnTo>
                    <a:pt x="7583" y="1091"/>
                  </a:lnTo>
                  <a:lnTo>
                    <a:pt x="7583" y="1091"/>
                  </a:lnTo>
                  <a:cubicBezTo>
                    <a:pt x="7583" y="1091"/>
                    <a:pt x="7589" y="1091"/>
                    <a:pt x="7594" y="1097"/>
                  </a:cubicBezTo>
                  <a:cubicBezTo>
                    <a:pt x="7600" y="1091"/>
                    <a:pt x="7583" y="1091"/>
                    <a:pt x="7583" y="1086"/>
                  </a:cubicBezTo>
                  <a:lnTo>
                    <a:pt x="7583" y="1086"/>
                  </a:lnTo>
                  <a:cubicBezTo>
                    <a:pt x="7583" y="1086"/>
                    <a:pt x="7589" y="1086"/>
                    <a:pt x="7594" y="1091"/>
                  </a:cubicBezTo>
                  <a:cubicBezTo>
                    <a:pt x="7583" y="1075"/>
                    <a:pt x="7583" y="1052"/>
                    <a:pt x="7600" y="1052"/>
                  </a:cubicBezTo>
                  <a:lnTo>
                    <a:pt x="7606" y="1052"/>
                  </a:lnTo>
                  <a:cubicBezTo>
                    <a:pt x="7611" y="1047"/>
                    <a:pt x="7583" y="1030"/>
                    <a:pt x="7600" y="1030"/>
                  </a:cubicBezTo>
                  <a:lnTo>
                    <a:pt x="7600" y="1030"/>
                  </a:lnTo>
                  <a:lnTo>
                    <a:pt x="7600" y="1035"/>
                  </a:lnTo>
                  <a:cubicBezTo>
                    <a:pt x="7617" y="1019"/>
                    <a:pt x="7617" y="996"/>
                    <a:pt x="7645" y="996"/>
                  </a:cubicBezTo>
                  <a:cubicBezTo>
                    <a:pt x="7639" y="991"/>
                    <a:pt x="7639" y="991"/>
                    <a:pt x="7645" y="985"/>
                  </a:cubicBezTo>
                  <a:cubicBezTo>
                    <a:pt x="7650" y="985"/>
                    <a:pt x="7650" y="985"/>
                    <a:pt x="7639" y="974"/>
                  </a:cubicBezTo>
                  <a:lnTo>
                    <a:pt x="7639" y="974"/>
                  </a:lnTo>
                  <a:cubicBezTo>
                    <a:pt x="7650" y="979"/>
                    <a:pt x="7656" y="985"/>
                    <a:pt x="7662" y="991"/>
                  </a:cubicBezTo>
                  <a:cubicBezTo>
                    <a:pt x="7662" y="991"/>
                    <a:pt x="7656" y="974"/>
                    <a:pt x="7656" y="968"/>
                  </a:cubicBezTo>
                  <a:lnTo>
                    <a:pt x="7656" y="968"/>
                  </a:lnTo>
                  <a:lnTo>
                    <a:pt x="7662" y="985"/>
                  </a:lnTo>
                  <a:cubicBezTo>
                    <a:pt x="7662" y="979"/>
                    <a:pt x="7662" y="974"/>
                    <a:pt x="7662" y="968"/>
                  </a:cubicBezTo>
                  <a:close/>
                  <a:moveTo>
                    <a:pt x="7662" y="1450"/>
                  </a:moveTo>
                  <a:cubicBezTo>
                    <a:pt x="7667" y="1450"/>
                    <a:pt x="7667" y="1456"/>
                    <a:pt x="7667" y="1461"/>
                  </a:cubicBezTo>
                  <a:lnTo>
                    <a:pt x="7662" y="1461"/>
                  </a:lnTo>
                  <a:cubicBezTo>
                    <a:pt x="7662" y="1456"/>
                    <a:pt x="7662" y="1456"/>
                    <a:pt x="7662" y="1450"/>
                  </a:cubicBezTo>
                  <a:close/>
                  <a:moveTo>
                    <a:pt x="7818" y="1461"/>
                  </a:moveTo>
                  <a:cubicBezTo>
                    <a:pt x="7818" y="1461"/>
                    <a:pt x="7818" y="1461"/>
                    <a:pt x="7818" y="1461"/>
                  </a:cubicBezTo>
                  <a:cubicBezTo>
                    <a:pt x="7818" y="1461"/>
                    <a:pt x="7818" y="1461"/>
                    <a:pt x="7818" y="1461"/>
                  </a:cubicBezTo>
                  <a:close/>
                  <a:moveTo>
                    <a:pt x="2985" y="1456"/>
                  </a:moveTo>
                  <a:cubicBezTo>
                    <a:pt x="3002" y="1456"/>
                    <a:pt x="3024" y="1456"/>
                    <a:pt x="3047" y="1461"/>
                  </a:cubicBezTo>
                  <a:cubicBezTo>
                    <a:pt x="3047" y="1467"/>
                    <a:pt x="3041" y="1467"/>
                    <a:pt x="3030" y="1467"/>
                  </a:cubicBezTo>
                  <a:cubicBezTo>
                    <a:pt x="3036" y="1467"/>
                    <a:pt x="3008" y="1461"/>
                    <a:pt x="2985" y="1456"/>
                  </a:cubicBezTo>
                  <a:close/>
                  <a:moveTo>
                    <a:pt x="7818" y="1461"/>
                  </a:moveTo>
                  <a:cubicBezTo>
                    <a:pt x="7818" y="1467"/>
                    <a:pt x="7818" y="1467"/>
                    <a:pt x="7818" y="1467"/>
                  </a:cubicBezTo>
                  <a:cubicBezTo>
                    <a:pt x="7824" y="1467"/>
                    <a:pt x="7818" y="1467"/>
                    <a:pt x="7818" y="1461"/>
                  </a:cubicBezTo>
                  <a:close/>
                  <a:moveTo>
                    <a:pt x="2470" y="1484"/>
                  </a:moveTo>
                  <a:lnTo>
                    <a:pt x="2470" y="1484"/>
                  </a:lnTo>
                  <a:cubicBezTo>
                    <a:pt x="2473" y="1484"/>
                    <a:pt x="2475" y="1485"/>
                    <a:pt x="2478" y="1485"/>
                  </a:cubicBezTo>
                  <a:lnTo>
                    <a:pt x="2478" y="1485"/>
                  </a:lnTo>
                  <a:cubicBezTo>
                    <a:pt x="2475" y="1485"/>
                    <a:pt x="2473" y="1484"/>
                    <a:pt x="2470" y="1484"/>
                  </a:cubicBezTo>
                  <a:close/>
                  <a:moveTo>
                    <a:pt x="7460" y="1500"/>
                  </a:moveTo>
                  <a:cubicBezTo>
                    <a:pt x="7459" y="1501"/>
                    <a:pt x="7458" y="1501"/>
                    <a:pt x="7458" y="1502"/>
                  </a:cubicBezTo>
                  <a:lnTo>
                    <a:pt x="7458" y="1502"/>
                  </a:lnTo>
                  <a:cubicBezTo>
                    <a:pt x="7459" y="1501"/>
                    <a:pt x="7459" y="1501"/>
                    <a:pt x="7460" y="1500"/>
                  </a:cubicBezTo>
                  <a:close/>
                  <a:moveTo>
                    <a:pt x="2767" y="1512"/>
                  </a:moveTo>
                  <a:cubicBezTo>
                    <a:pt x="2767" y="1512"/>
                    <a:pt x="2767" y="1512"/>
                    <a:pt x="2767" y="1512"/>
                  </a:cubicBezTo>
                  <a:cubicBezTo>
                    <a:pt x="2767" y="1512"/>
                    <a:pt x="2767" y="1512"/>
                    <a:pt x="2767" y="1512"/>
                  </a:cubicBezTo>
                  <a:close/>
                  <a:moveTo>
                    <a:pt x="6373" y="1512"/>
                  </a:moveTo>
                  <a:lnTo>
                    <a:pt x="6379" y="1517"/>
                  </a:lnTo>
                  <a:cubicBezTo>
                    <a:pt x="6385" y="1517"/>
                    <a:pt x="6373" y="1512"/>
                    <a:pt x="6373" y="1512"/>
                  </a:cubicBezTo>
                  <a:close/>
                  <a:moveTo>
                    <a:pt x="2918" y="1523"/>
                  </a:moveTo>
                  <a:cubicBezTo>
                    <a:pt x="2917" y="1523"/>
                    <a:pt x="2917" y="1523"/>
                    <a:pt x="2918" y="1523"/>
                  </a:cubicBezTo>
                  <a:lnTo>
                    <a:pt x="2918" y="1523"/>
                  </a:lnTo>
                  <a:cubicBezTo>
                    <a:pt x="2918" y="1523"/>
                    <a:pt x="2918" y="1523"/>
                    <a:pt x="2918" y="1523"/>
                  </a:cubicBezTo>
                  <a:close/>
                  <a:moveTo>
                    <a:pt x="4240" y="1545"/>
                  </a:moveTo>
                  <a:cubicBezTo>
                    <a:pt x="4240" y="1545"/>
                    <a:pt x="4240" y="1548"/>
                    <a:pt x="4242" y="1550"/>
                  </a:cubicBezTo>
                  <a:lnTo>
                    <a:pt x="4242" y="1550"/>
                  </a:lnTo>
                  <a:cubicBezTo>
                    <a:pt x="4241" y="1548"/>
                    <a:pt x="4240" y="1547"/>
                    <a:pt x="4240" y="1545"/>
                  </a:cubicBezTo>
                  <a:close/>
                  <a:moveTo>
                    <a:pt x="3271" y="1562"/>
                  </a:moveTo>
                  <a:cubicBezTo>
                    <a:pt x="3265" y="1562"/>
                    <a:pt x="3265" y="1568"/>
                    <a:pt x="3260" y="1568"/>
                  </a:cubicBezTo>
                  <a:cubicBezTo>
                    <a:pt x="3237" y="1568"/>
                    <a:pt x="3232" y="1568"/>
                    <a:pt x="3232" y="1562"/>
                  </a:cubicBezTo>
                  <a:close/>
                  <a:moveTo>
                    <a:pt x="6346" y="1574"/>
                  </a:moveTo>
                  <a:cubicBezTo>
                    <a:pt x="6352" y="1577"/>
                    <a:pt x="6358" y="1581"/>
                    <a:pt x="6351" y="1584"/>
                  </a:cubicBezTo>
                  <a:cubicBezTo>
                    <a:pt x="6351" y="1579"/>
                    <a:pt x="6351" y="1579"/>
                    <a:pt x="6346" y="1574"/>
                  </a:cubicBezTo>
                  <a:close/>
                  <a:moveTo>
                    <a:pt x="6329" y="1596"/>
                  </a:moveTo>
                  <a:lnTo>
                    <a:pt x="6329" y="1601"/>
                  </a:lnTo>
                  <a:lnTo>
                    <a:pt x="6331" y="1596"/>
                  </a:lnTo>
                  <a:lnTo>
                    <a:pt x="6331" y="1596"/>
                  </a:lnTo>
                  <a:cubicBezTo>
                    <a:pt x="6331" y="1596"/>
                    <a:pt x="6330" y="1596"/>
                    <a:pt x="6329" y="1596"/>
                  </a:cubicBezTo>
                  <a:close/>
                  <a:moveTo>
                    <a:pt x="5141" y="1611"/>
                  </a:moveTo>
                  <a:cubicBezTo>
                    <a:pt x="5143" y="1611"/>
                    <a:pt x="5145" y="1611"/>
                    <a:pt x="5148" y="1612"/>
                  </a:cubicBezTo>
                  <a:lnTo>
                    <a:pt x="5148" y="1612"/>
                  </a:lnTo>
                  <a:cubicBezTo>
                    <a:pt x="5149" y="1612"/>
                    <a:pt x="5150" y="1612"/>
                    <a:pt x="5152" y="1612"/>
                  </a:cubicBezTo>
                  <a:lnTo>
                    <a:pt x="5152" y="1612"/>
                  </a:lnTo>
                  <a:cubicBezTo>
                    <a:pt x="5152" y="1612"/>
                    <a:pt x="5152" y="1612"/>
                    <a:pt x="5153" y="1612"/>
                  </a:cubicBezTo>
                  <a:cubicBezTo>
                    <a:pt x="5151" y="1612"/>
                    <a:pt x="5149" y="1612"/>
                    <a:pt x="5148" y="1612"/>
                  </a:cubicBezTo>
                  <a:lnTo>
                    <a:pt x="5148" y="1612"/>
                  </a:lnTo>
                  <a:cubicBezTo>
                    <a:pt x="5144" y="1612"/>
                    <a:pt x="5140" y="1612"/>
                    <a:pt x="5136" y="1612"/>
                  </a:cubicBezTo>
                  <a:cubicBezTo>
                    <a:pt x="5136" y="1612"/>
                    <a:pt x="5138" y="1611"/>
                    <a:pt x="5141" y="1611"/>
                  </a:cubicBezTo>
                  <a:close/>
                  <a:moveTo>
                    <a:pt x="4475" y="1635"/>
                  </a:moveTo>
                  <a:cubicBezTo>
                    <a:pt x="4476" y="1635"/>
                    <a:pt x="4477" y="1635"/>
                    <a:pt x="4478" y="1635"/>
                  </a:cubicBezTo>
                  <a:lnTo>
                    <a:pt x="4478" y="1635"/>
                  </a:lnTo>
                  <a:cubicBezTo>
                    <a:pt x="4477" y="1635"/>
                    <a:pt x="4476" y="1635"/>
                    <a:pt x="4475" y="1635"/>
                  </a:cubicBezTo>
                  <a:close/>
                  <a:moveTo>
                    <a:pt x="6401" y="1640"/>
                  </a:moveTo>
                  <a:lnTo>
                    <a:pt x="6401" y="1640"/>
                  </a:lnTo>
                  <a:lnTo>
                    <a:pt x="6401" y="1640"/>
                  </a:lnTo>
                  <a:close/>
                  <a:moveTo>
                    <a:pt x="6586" y="1702"/>
                  </a:moveTo>
                  <a:cubicBezTo>
                    <a:pt x="6536" y="1708"/>
                    <a:pt x="6452" y="1719"/>
                    <a:pt x="6441" y="1730"/>
                  </a:cubicBezTo>
                  <a:lnTo>
                    <a:pt x="6461" y="1734"/>
                  </a:lnTo>
                  <a:lnTo>
                    <a:pt x="6461" y="1734"/>
                  </a:lnTo>
                  <a:cubicBezTo>
                    <a:pt x="6457" y="1731"/>
                    <a:pt x="6466" y="1723"/>
                    <a:pt x="6474" y="1719"/>
                  </a:cubicBezTo>
                  <a:cubicBezTo>
                    <a:pt x="6488" y="1715"/>
                    <a:pt x="6499" y="1714"/>
                    <a:pt x="6508" y="1714"/>
                  </a:cubicBezTo>
                  <a:cubicBezTo>
                    <a:pt x="6528" y="1714"/>
                    <a:pt x="6538" y="1720"/>
                    <a:pt x="6541" y="1724"/>
                  </a:cubicBezTo>
                  <a:cubicBezTo>
                    <a:pt x="6530" y="1713"/>
                    <a:pt x="6569" y="1708"/>
                    <a:pt x="6586" y="1702"/>
                  </a:cubicBezTo>
                  <a:close/>
                  <a:moveTo>
                    <a:pt x="6461" y="1734"/>
                  </a:moveTo>
                  <a:cubicBezTo>
                    <a:pt x="6463" y="1735"/>
                    <a:pt x="6465" y="1736"/>
                    <a:pt x="6469" y="1736"/>
                  </a:cubicBezTo>
                  <a:lnTo>
                    <a:pt x="6461" y="1734"/>
                  </a:lnTo>
                  <a:close/>
                  <a:moveTo>
                    <a:pt x="6256" y="1727"/>
                  </a:moveTo>
                  <a:cubicBezTo>
                    <a:pt x="6249" y="1727"/>
                    <a:pt x="6243" y="1728"/>
                    <a:pt x="6239" y="1730"/>
                  </a:cubicBezTo>
                  <a:cubicBezTo>
                    <a:pt x="6258" y="1739"/>
                    <a:pt x="6278" y="1743"/>
                    <a:pt x="6300" y="1743"/>
                  </a:cubicBezTo>
                  <a:cubicBezTo>
                    <a:pt x="6309" y="1743"/>
                    <a:pt x="6319" y="1743"/>
                    <a:pt x="6329" y="1741"/>
                  </a:cubicBezTo>
                  <a:lnTo>
                    <a:pt x="6329" y="1741"/>
                  </a:lnTo>
                  <a:cubicBezTo>
                    <a:pt x="6329" y="1741"/>
                    <a:pt x="6329" y="1741"/>
                    <a:pt x="6329" y="1741"/>
                  </a:cubicBezTo>
                  <a:cubicBezTo>
                    <a:pt x="6329" y="1741"/>
                    <a:pt x="6329" y="1741"/>
                    <a:pt x="6329" y="1741"/>
                  </a:cubicBezTo>
                  <a:lnTo>
                    <a:pt x="6329" y="1741"/>
                  </a:lnTo>
                  <a:cubicBezTo>
                    <a:pt x="6329" y="1741"/>
                    <a:pt x="6329" y="1741"/>
                    <a:pt x="6329" y="1741"/>
                  </a:cubicBezTo>
                  <a:lnTo>
                    <a:pt x="6329" y="1741"/>
                  </a:lnTo>
                  <a:cubicBezTo>
                    <a:pt x="6306" y="1741"/>
                    <a:pt x="6289" y="1736"/>
                    <a:pt x="6289" y="1730"/>
                  </a:cubicBezTo>
                  <a:cubicBezTo>
                    <a:pt x="6286" y="1730"/>
                    <a:pt x="6270" y="1727"/>
                    <a:pt x="6256" y="1727"/>
                  </a:cubicBezTo>
                  <a:close/>
                  <a:moveTo>
                    <a:pt x="6390" y="1702"/>
                  </a:moveTo>
                  <a:cubicBezTo>
                    <a:pt x="6390" y="1702"/>
                    <a:pt x="6385" y="1702"/>
                    <a:pt x="6385" y="1708"/>
                  </a:cubicBezTo>
                  <a:cubicBezTo>
                    <a:pt x="6385" y="1709"/>
                    <a:pt x="6385" y="1709"/>
                    <a:pt x="6386" y="1709"/>
                  </a:cubicBezTo>
                  <a:cubicBezTo>
                    <a:pt x="6388" y="1709"/>
                    <a:pt x="6392" y="1706"/>
                    <a:pt x="6395" y="1706"/>
                  </a:cubicBezTo>
                  <a:cubicBezTo>
                    <a:pt x="6395" y="1706"/>
                    <a:pt x="6396" y="1706"/>
                    <a:pt x="6396" y="1708"/>
                  </a:cubicBezTo>
                  <a:cubicBezTo>
                    <a:pt x="6390" y="1713"/>
                    <a:pt x="6385" y="1713"/>
                    <a:pt x="6379" y="1719"/>
                  </a:cubicBezTo>
                  <a:lnTo>
                    <a:pt x="6385" y="1719"/>
                  </a:lnTo>
                  <a:cubicBezTo>
                    <a:pt x="6368" y="1724"/>
                    <a:pt x="6357" y="1724"/>
                    <a:pt x="6329" y="1741"/>
                  </a:cubicBezTo>
                  <a:lnTo>
                    <a:pt x="6329" y="1741"/>
                  </a:lnTo>
                  <a:cubicBezTo>
                    <a:pt x="6338" y="1740"/>
                    <a:pt x="6347" y="1738"/>
                    <a:pt x="6357" y="1736"/>
                  </a:cubicBezTo>
                  <a:cubicBezTo>
                    <a:pt x="6368" y="1741"/>
                    <a:pt x="6357" y="1747"/>
                    <a:pt x="6357" y="1747"/>
                  </a:cubicBezTo>
                  <a:cubicBezTo>
                    <a:pt x="6373" y="1741"/>
                    <a:pt x="6390" y="1736"/>
                    <a:pt x="6396" y="1730"/>
                  </a:cubicBezTo>
                  <a:lnTo>
                    <a:pt x="6401" y="1730"/>
                  </a:lnTo>
                  <a:cubicBezTo>
                    <a:pt x="6401" y="1724"/>
                    <a:pt x="6401" y="1724"/>
                    <a:pt x="6401" y="1719"/>
                  </a:cubicBezTo>
                  <a:lnTo>
                    <a:pt x="6407" y="1719"/>
                  </a:lnTo>
                  <a:cubicBezTo>
                    <a:pt x="6424" y="1696"/>
                    <a:pt x="6396" y="1708"/>
                    <a:pt x="6390" y="1702"/>
                  </a:cubicBezTo>
                  <a:close/>
                  <a:moveTo>
                    <a:pt x="608" y="1"/>
                  </a:moveTo>
                  <a:cubicBezTo>
                    <a:pt x="496" y="1"/>
                    <a:pt x="373" y="14"/>
                    <a:pt x="280" y="44"/>
                  </a:cubicBezTo>
                  <a:lnTo>
                    <a:pt x="291" y="33"/>
                  </a:lnTo>
                  <a:lnTo>
                    <a:pt x="291" y="33"/>
                  </a:lnTo>
                  <a:cubicBezTo>
                    <a:pt x="263" y="44"/>
                    <a:pt x="246" y="67"/>
                    <a:pt x="213" y="83"/>
                  </a:cubicBezTo>
                  <a:cubicBezTo>
                    <a:pt x="213" y="80"/>
                    <a:pt x="216" y="73"/>
                    <a:pt x="214" y="73"/>
                  </a:cubicBezTo>
                  <a:lnTo>
                    <a:pt x="214" y="73"/>
                  </a:lnTo>
                  <a:cubicBezTo>
                    <a:pt x="213" y="73"/>
                    <a:pt x="211" y="74"/>
                    <a:pt x="207" y="78"/>
                  </a:cubicBezTo>
                  <a:cubicBezTo>
                    <a:pt x="196" y="89"/>
                    <a:pt x="157" y="145"/>
                    <a:pt x="134" y="179"/>
                  </a:cubicBezTo>
                  <a:cubicBezTo>
                    <a:pt x="140" y="167"/>
                    <a:pt x="146" y="156"/>
                    <a:pt x="146" y="145"/>
                  </a:cubicBezTo>
                  <a:lnTo>
                    <a:pt x="146" y="145"/>
                  </a:lnTo>
                  <a:cubicBezTo>
                    <a:pt x="101" y="212"/>
                    <a:pt x="95" y="268"/>
                    <a:pt x="84" y="319"/>
                  </a:cubicBezTo>
                  <a:cubicBezTo>
                    <a:pt x="78" y="369"/>
                    <a:pt x="73" y="414"/>
                    <a:pt x="67" y="470"/>
                  </a:cubicBezTo>
                  <a:cubicBezTo>
                    <a:pt x="67" y="470"/>
                    <a:pt x="66" y="470"/>
                    <a:pt x="66" y="470"/>
                  </a:cubicBezTo>
                  <a:cubicBezTo>
                    <a:pt x="44" y="470"/>
                    <a:pt x="22" y="572"/>
                    <a:pt x="17" y="627"/>
                  </a:cubicBezTo>
                  <a:lnTo>
                    <a:pt x="11" y="627"/>
                  </a:lnTo>
                  <a:cubicBezTo>
                    <a:pt x="0" y="783"/>
                    <a:pt x="22" y="901"/>
                    <a:pt x="78" y="1047"/>
                  </a:cubicBezTo>
                  <a:cubicBezTo>
                    <a:pt x="84" y="1097"/>
                    <a:pt x="112" y="1181"/>
                    <a:pt x="196" y="1243"/>
                  </a:cubicBezTo>
                  <a:cubicBezTo>
                    <a:pt x="218" y="1260"/>
                    <a:pt x="241" y="1271"/>
                    <a:pt x="263" y="1282"/>
                  </a:cubicBezTo>
                  <a:cubicBezTo>
                    <a:pt x="286" y="1288"/>
                    <a:pt x="314" y="1293"/>
                    <a:pt x="336" y="1299"/>
                  </a:cubicBezTo>
                  <a:cubicBezTo>
                    <a:pt x="381" y="1310"/>
                    <a:pt x="420" y="1316"/>
                    <a:pt x="454" y="1321"/>
                  </a:cubicBezTo>
                  <a:cubicBezTo>
                    <a:pt x="431" y="1316"/>
                    <a:pt x="459" y="1304"/>
                    <a:pt x="487" y="1304"/>
                  </a:cubicBezTo>
                  <a:cubicBezTo>
                    <a:pt x="521" y="1316"/>
                    <a:pt x="583" y="1304"/>
                    <a:pt x="571" y="1321"/>
                  </a:cubicBezTo>
                  <a:lnTo>
                    <a:pt x="560" y="1321"/>
                  </a:lnTo>
                  <a:cubicBezTo>
                    <a:pt x="583" y="1338"/>
                    <a:pt x="655" y="1344"/>
                    <a:pt x="706" y="1349"/>
                  </a:cubicBezTo>
                  <a:lnTo>
                    <a:pt x="717" y="1327"/>
                  </a:lnTo>
                  <a:cubicBezTo>
                    <a:pt x="857" y="1377"/>
                    <a:pt x="1092" y="1355"/>
                    <a:pt x="1165" y="1394"/>
                  </a:cubicBezTo>
                  <a:lnTo>
                    <a:pt x="1277" y="1394"/>
                  </a:lnTo>
                  <a:lnTo>
                    <a:pt x="1271" y="1405"/>
                  </a:lnTo>
                  <a:cubicBezTo>
                    <a:pt x="1367" y="1422"/>
                    <a:pt x="1411" y="1428"/>
                    <a:pt x="1529" y="1433"/>
                  </a:cubicBezTo>
                  <a:lnTo>
                    <a:pt x="1507" y="1444"/>
                  </a:lnTo>
                  <a:cubicBezTo>
                    <a:pt x="1511" y="1445"/>
                    <a:pt x="1515" y="1445"/>
                    <a:pt x="1518" y="1445"/>
                  </a:cubicBezTo>
                  <a:cubicBezTo>
                    <a:pt x="1568" y="1445"/>
                    <a:pt x="1591" y="1416"/>
                    <a:pt x="1640" y="1416"/>
                  </a:cubicBezTo>
                  <a:cubicBezTo>
                    <a:pt x="1644" y="1416"/>
                    <a:pt x="1648" y="1416"/>
                    <a:pt x="1652" y="1416"/>
                  </a:cubicBezTo>
                  <a:lnTo>
                    <a:pt x="1669" y="1433"/>
                  </a:lnTo>
                  <a:cubicBezTo>
                    <a:pt x="1763" y="1443"/>
                    <a:pt x="1861" y="1464"/>
                    <a:pt x="1956" y="1464"/>
                  </a:cubicBezTo>
                  <a:cubicBezTo>
                    <a:pt x="1974" y="1464"/>
                    <a:pt x="1993" y="1463"/>
                    <a:pt x="2011" y="1461"/>
                  </a:cubicBezTo>
                  <a:lnTo>
                    <a:pt x="2011" y="1461"/>
                  </a:lnTo>
                  <a:cubicBezTo>
                    <a:pt x="2011" y="1467"/>
                    <a:pt x="2005" y="1472"/>
                    <a:pt x="1988" y="1472"/>
                  </a:cubicBezTo>
                  <a:cubicBezTo>
                    <a:pt x="2026" y="1472"/>
                    <a:pt x="2105" y="1485"/>
                    <a:pt x="2149" y="1485"/>
                  </a:cubicBezTo>
                  <a:cubicBezTo>
                    <a:pt x="2169" y="1485"/>
                    <a:pt x="2181" y="1482"/>
                    <a:pt x="2180" y="1475"/>
                  </a:cubicBezTo>
                  <a:lnTo>
                    <a:pt x="2180" y="1475"/>
                  </a:lnTo>
                  <a:cubicBezTo>
                    <a:pt x="2186" y="1481"/>
                    <a:pt x="2212" y="1484"/>
                    <a:pt x="2245" y="1484"/>
                  </a:cubicBezTo>
                  <a:cubicBezTo>
                    <a:pt x="2282" y="1484"/>
                    <a:pt x="2327" y="1481"/>
                    <a:pt x="2358" y="1478"/>
                  </a:cubicBezTo>
                  <a:lnTo>
                    <a:pt x="2358" y="1478"/>
                  </a:lnTo>
                  <a:lnTo>
                    <a:pt x="2347" y="1495"/>
                  </a:lnTo>
                  <a:cubicBezTo>
                    <a:pt x="2403" y="1478"/>
                    <a:pt x="2403" y="1478"/>
                    <a:pt x="2475" y="1478"/>
                  </a:cubicBezTo>
                  <a:cubicBezTo>
                    <a:pt x="2489" y="1478"/>
                    <a:pt x="2492" y="1485"/>
                    <a:pt x="2481" y="1485"/>
                  </a:cubicBezTo>
                  <a:cubicBezTo>
                    <a:pt x="2480" y="1485"/>
                    <a:pt x="2479" y="1485"/>
                    <a:pt x="2478" y="1485"/>
                  </a:cubicBezTo>
                  <a:lnTo>
                    <a:pt x="2478" y="1485"/>
                  </a:lnTo>
                  <a:cubicBezTo>
                    <a:pt x="2486" y="1486"/>
                    <a:pt x="2493" y="1487"/>
                    <a:pt x="2498" y="1487"/>
                  </a:cubicBezTo>
                  <a:cubicBezTo>
                    <a:pt x="2515" y="1487"/>
                    <a:pt x="2523" y="1483"/>
                    <a:pt x="2539" y="1483"/>
                  </a:cubicBezTo>
                  <a:cubicBezTo>
                    <a:pt x="2549" y="1483"/>
                    <a:pt x="2562" y="1484"/>
                    <a:pt x="2582" y="1489"/>
                  </a:cubicBezTo>
                  <a:lnTo>
                    <a:pt x="2560" y="1495"/>
                  </a:lnTo>
                  <a:cubicBezTo>
                    <a:pt x="2576" y="1496"/>
                    <a:pt x="2587" y="1497"/>
                    <a:pt x="2595" y="1497"/>
                  </a:cubicBezTo>
                  <a:cubicBezTo>
                    <a:pt x="2616" y="1497"/>
                    <a:pt x="2620" y="1493"/>
                    <a:pt x="2644" y="1489"/>
                  </a:cubicBezTo>
                  <a:cubicBezTo>
                    <a:pt x="2649" y="1488"/>
                    <a:pt x="2655" y="1488"/>
                    <a:pt x="2661" y="1488"/>
                  </a:cubicBezTo>
                  <a:cubicBezTo>
                    <a:pt x="2701" y="1488"/>
                    <a:pt x="2757" y="1502"/>
                    <a:pt x="2767" y="1512"/>
                  </a:cubicBezTo>
                  <a:cubicBezTo>
                    <a:pt x="2771" y="1508"/>
                    <a:pt x="2789" y="1504"/>
                    <a:pt x="2811" y="1504"/>
                  </a:cubicBezTo>
                  <a:cubicBezTo>
                    <a:pt x="2820" y="1504"/>
                    <a:pt x="2830" y="1504"/>
                    <a:pt x="2840" y="1506"/>
                  </a:cubicBezTo>
                  <a:cubicBezTo>
                    <a:pt x="2845" y="1512"/>
                    <a:pt x="2834" y="1512"/>
                    <a:pt x="2828" y="1512"/>
                  </a:cubicBezTo>
                  <a:cubicBezTo>
                    <a:pt x="2860" y="1517"/>
                    <a:pt x="2887" y="1518"/>
                    <a:pt x="2911" y="1518"/>
                  </a:cubicBezTo>
                  <a:cubicBezTo>
                    <a:pt x="2930" y="1518"/>
                    <a:pt x="2948" y="1518"/>
                    <a:pt x="2965" y="1518"/>
                  </a:cubicBezTo>
                  <a:cubicBezTo>
                    <a:pt x="2990" y="1518"/>
                    <a:pt x="3014" y="1519"/>
                    <a:pt x="3041" y="1528"/>
                  </a:cubicBezTo>
                  <a:cubicBezTo>
                    <a:pt x="3041" y="1528"/>
                    <a:pt x="3046" y="1533"/>
                    <a:pt x="3051" y="1534"/>
                  </a:cubicBezTo>
                  <a:lnTo>
                    <a:pt x="3051" y="1534"/>
                  </a:lnTo>
                  <a:cubicBezTo>
                    <a:pt x="2980" y="1529"/>
                    <a:pt x="2923" y="1524"/>
                    <a:pt x="2918" y="1523"/>
                  </a:cubicBezTo>
                  <a:lnTo>
                    <a:pt x="2918" y="1523"/>
                  </a:lnTo>
                  <a:cubicBezTo>
                    <a:pt x="2918" y="1534"/>
                    <a:pt x="2979" y="1540"/>
                    <a:pt x="2929" y="1556"/>
                  </a:cubicBezTo>
                  <a:cubicBezTo>
                    <a:pt x="2967" y="1552"/>
                    <a:pt x="3028" y="1541"/>
                    <a:pt x="3082" y="1541"/>
                  </a:cubicBezTo>
                  <a:cubicBezTo>
                    <a:pt x="3100" y="1541"/>
                    <a:pt x="3116" y="1542"/>
                    <a:pt x="3131" y="1545"/>
                  </a:cubicBezTo>
                  <a:cubicBezTo>
                    <a:pt x="3131" y="1551"/>
                    <a:pt x="3136" y="1551"/>
                    <a:pt x="3136" y="1551"/>
                  </a:cubicBezTo>
                  <a:lnTo>
                    <a:pt x="3131" y="1551"/>
                  </a:lnTo>
                  <a:cubicBezTo>
                    <a:pt x="3148" y="1556"/>
                    <a:pt x="3159" y="1556"/>
                    <a:pt x="3170" y="1556"/>
                  </a:cubicBezTo>
                  <a:cubicBezTo>
                    <a:pt x="3192" y="1556"/>
                    <a:pt x="3204" y="1562"/>
                    <a:pt x="3220" y="1562"/>
                  </a:cubicBezTo>
                  <a:cubicBezTo>
                    <a:pt x="3226" y="1573"/>
                    <a:pt x="3293" y="1573"/>
                    <a:pt x="3327" y="1573"/>
                  </a:cubicBezTo>
                  <a:cubicBezTo>
                    <a:pt x="3327" y="1562"/>
                    <a:pt x="3366" y="1568"/>
                    <a:pt x="3327" y="1556"/>
                  </a:cubicBezTo>
                  <a:lnTo>
                    <a:pt x="3288" y="1556"/>
                  </a:lnTo>
                  <a:lnTo>
                    <a:pt x="3288" y="1551"/>
                  </a:lnTo>
                  <a:cubicBezTo>
                    <a:pt x="3271" y="1551"/>
                    <a:pt x="3243" y="1551"/>
                    <a:pt x="3209" y="1545"/>
                  </a:cubicBezTo>
                  <a:cubicBezTo>
                    <a:pt x="3223" y="1545"/>
                    <a:pt x="3236" y="1544"/>
                    <a:pt x="3250" y="1544"/>
                  </a:cubicBezTo>
                  <a:cubicBezTo>
                    <a:pt x="3264" y="1544"/>
                    <a:pt x="3279" y="1545"/>
                    <a:pt x="3299" y="1551"/>
                  </a:cubicBezTo>
                  <a:cubicBezTo>
                    <a:pt x="3316" y="1545"/>
                    <a:pt x="3332" y="1534"/>
                    <a:pt x="3344" y="1534"/>
                  </a:cubicBezTo>
                  <a:cubicBezTo>
                    <a:pt x="3383" y="1556"/>
                    <a:pt x="3467" y="1573"/>
                    <a:pt x="3478" y="1584"/>
                  </a:cubicBezTo>
                  <a:cubicBezTo>
                    <a:pt x="3532" y="1584"/>
                    <a:pt x="3600" y="1588"/>
                    <a:pt x="3659" y="1588"/>
                  </a:cubicBezTo>
                  <a:cubicBezTo>
                    <a:pt x="3703" y="1588"/>
                    <a:pt x="3743" y="1586"/>
                    <a:pt x="3769" y="1579"/>
                  </a:cubicBezTo>
                  <a:cubicBezTo>
                    <a:pt x="3775" y="1578"/>
                    <a:pt x="3779" y="1577"/>
                    <a:pt x="3783" y="1577"/>
                  </a:cubicBezTo>
                  <a:cubicBezTo>
                    <a:pt x="3799" y="1577"/>
                    <a:pt x="3804" y="1585"/>
                    <a:pt x="3808" y="1590"/>
                  </a:cubicBezTo>
                  <a:lnTo>
                    <a:pt x="3769" y="1590"/>
                  </a:lnTo>
                  <a:cubicBezTo>
                    <a:pt x="3807" y="1590"/>
                    <a:pt x="3866" y="1595"/>
                    <a:pt x="3905" y="1595"/>
                  </a:cubicBezTo>
                  <a:cubicBezTo>
                    <a:pt x="3925" y="1595"/>
                    <a:pt x="3939" y="1594"/>
                    <a:pt x="3943" y="1590"/>
                  </a:cubicBezTo>
                  <a:lnTo>
                    <a:pt x="3943" y="1590"/>
                  </a:lnTo>
                  <a:cubicBezTo>
                    <a:pt x="4016" y="1601"/>
                    <a:pt x="3904" y="1601"/>
                    <a:pt x="3999" y="1607"/>
                  </a:cubicBezTo>
                  <a:lnTo>
                    <a:pt x="3988" y="1607"/>
                  </a:lnTo>
                  <a:cubicBezTo>
                    <a:pt x="4045" y="1621"/>
                    <a:pt x="4096" y="1624"/>
                    <a:pt x="4145" y="1624"/>
                  </a:cubicBezTo>
                  <a:cubicBezTo>
                    <a:pt x="4203" y="1624"/>
                    <a:pt x="4258" y="1619"/>
                    <a:pt x="4318" y="1619"/>
                  </a:cubicBezTo>
                  <a:cubicBezTo>
                    <a:pt x="4369" y="1619"/>
                    <a:pt x="4423" y="1623"/>
                    <a:pt x="4484" y="1636"/>
                  </a:cubicBezTo>
                  <a:lnTo>
                    <a:pt x="4484" y="1636"/>
                  </a:lnTo>
                  <a:cubicBezTo>
                    <a:pt x="4482" y="1636"/>
                    <a:pt x="4480" y="1635"/>
                    <a:pt x="4478" y="1635"/>
                  </a:cubicBezTo>
                  <a:lnTo>
                    <a:pt x="4478" y="1635"/>
                  </a:lnTo>
                  <a:cubicBezTo>
                    <a:pt x="4483" y="1636"/>
                    <a:pt x="4489" y="1640"/>
                    <a:pt x="4503" y="1640"/>
                  </a:cubicBezTo>
                  <a:cubicBezTo>
                    <a:pt x="4497" y="1639"/>
                    <a:pt x="4490" y="1637"/>
                    <a:pt x="4484" y="1636"/>
                  </a:cubicBezTo>
                  <a:lnTo>
                    <a:pt x="4484" y="1636"/>
                  </a:lnTo>
                  <a:cubicBezTo>
                    <a:pt x="4717" y="1668"/>
                    <a:pt x="4971" y="1658"/>
                    <a:pt x="5197" y="1702"/>
                  </a:cubicBezTo>
                  <a:cubicBezTo>
                    <a:pt x="5218" y="1705"/>
                    <a:pt x="5233" y="1707"/>
                    <a:pt x="5245" y="1707"/>
                  </a:cubicBezTo>
                  <a:cubicBezTo>
                    <a:pt x="5272" y="1707"/>
                    <a:pt x="5284" y="1700"/>
                    <a:pt x="5315" y="1696"/>
                  </a:cubicBezTo>
                  <a:lnTo>
                    <a:pt x="5326" y="1713"/>
                  </a:lnTo>
                  <a:lnTo>
                    <a:pt x="5399" y="1702"/>
                  </a:lnTo>
                  <a:cubicBezTo>
                    <a:pt x="5404" y="1702"/>
                    <a:pt x="5410" y="1702"/>
                    <a:pt x="5415" y="1702"/>
                  </a:cubicBezTo>
                  <a:cubicBezTo>
                    <a:pt x="5497" y="1702"/>
                    <a:pt x="5559" y="1737"/>
                    <a:pt x="5655" y="1737"/>
                  </a:cubicBezTo>
                  <a:cubicBezTo>
                    <a:pt x="5666" y="1737"/>
                    <a:pt x="5678" y="1737"/>
                    <a:pt x="5690" y="1736"/>
                  </a:cubicBezTo>
                  <a:lnTo>
                    <a:pt x="5679" y="1724"/>
                  </a:lnTo>
                  <a:lnTo>
                    <a:pt x="5679" y="1724"/>
                  </a:lnTo>
                  <a:cubicBezTo>
                    <a:pt x="5724" y="1730"/>
                    <a:pt x="5819" y="1730"/>
                    <a:pt x="5808" y="1741"/>
                  </a:cubicBezTo>
                  <a:cubicBezTo>
                    <a:pt x="5812" y="1741"/>
                    <a:pt x="5818" y="1736"/>
                    <a:pt x="5826" y="1736"/>
                  </a:cubicBezTo>
                  <a:cubicBezTo>
                    <a:pt x="5831" y="1736"/>
                    <a:pt x="5836" y="1737"/>
                    <a:pt x="5841" y="1741"/>
                  </a:cubicBezTo>
                  <a:lnTo>
                    <a:pt x="5841" y="1747"/>
                  </a:lnTo>
                  <a:lnTo>
                    <a:pt x="5953" y="1741"/>
                  </a:lnTo>
                  <a:lnTo>
                    <a:pt x="5953" y="1741"/>
                  </a:lnTo>
                  <a:cubicBezTo>
                    <a:pt x="6037" y="1752"/>
                    <a:pt x="5937" y="1769"/>
                    <a:pt x="6065" y="1780"/>
                  </a:cubicBezTo>
                  <a:cubicBezTo>
                    <a:pt x="6110" y="1780"/>
                    <a:pt x="6194" y="1769"/>
                    <a:pt x="6177" y="1764"/>
                  </a:cubicBezTo>
                  <a:cubicBezTo>
                    <a:pt x="6161" y="1764"/>
                    <a:pt x="6133" y="1758"/>
                    <a:pt x="6133" y="1747"/>
                  </a:cubicBezTo>
                  <a:lnTo>
                    <a:pt x="6172" y="1747"/>
                  </a:lnTo>
                  <a:cubicBezTo>
                    <a:pt x="6177" y="1741"/>
                    <a:pt x="6183" y="1730"/>
                    <a:pt x="6189" y="1724"/>
                  </a:cubicBezTo>
                  <a:lnTo>
                    <a:pt x="6205" y="1724"/>
                  </a:lnTo>
                  <a:lnTo>
                    <a:pt x="6222" y="1713"/>
                  </a:lnTo>
                  <a:lnTo>
                    <a:pt x="6183" y="1713"/>
                  </a:lnTo>
                  <a:cubicBezTo>
                    <a:pt x="6177" y="1702"/>
                    <a:pt x="6161" y="1696"/>
                    <a:pt x="6116" y="1685"/>
                  </a:cubicBezTo>
                  <a:lnTo>
                    <a:pt x="6043" y="1691"/>
                  </a:lnTo>
                  <a:lnTo>
                    <a:pt x="6021" y="1680"/>
                  </a:lnTo>
                  <a:lnTo>
                    <a:pt x="6021" y="1680"/>
                  </a:lnTo>
                  <a:lnTo>
                    <a:pt x="6082" y="1685"/>
                  </a:lnTo>
                  <a:cubicBezTo>
                    <a:pt x="6068" y="1678"/>
                    <a:pt x="6055" y="1676"/>
                    <a:pt x="6044" y="1676"/>
                  </a:cubicBezTo>
                  <a:cubicBezTo>
                    <a:pt x="6028" y="1676"/>
                    <a:pt x="6014" y="1680"/>
                    <a:pt x="5998" y="1680"/>
                  </a:cubicBezTo>
                  <a:cubicBezTo>
                    <a:pt x="5993" y="1674"/>
                    <a:pt x="5981" y="1668"/>
                    <a:pt x="5970" y="1668"/>
                  </a:cubicBezTo>
                  <a:lnTo>
                    <a:pt x="5897" y="1685"/>
                  </a:lnTo>
                  <a:cubicBezTo>
                    <a:pt x="5886" y="1674"/>
                    <a:pt x="5931" y="1668"/>
                    <a:pt x="5881" y="1663"/>
                  </a:cubicBezTo>
                  <a:lnTo>
                    <a:pt x="5881" y="1663"/>
                  </a:lnTo>
                  <a:cubicBezTo>
                    <a:pt x="5847" y="1668"/>
                    <a:pt x="5914" y="1680"/>
                    <a:pt x="5858" y="1685"/>
                  </a:cubicBezTo>
                  <a:cubicBezTo>
                    <a:pt x="5833" y="1673"/>
                    <a:pt x="5833" y="1666"/>
                    <a:pt x="5816" y="1666"/>
                  </a:cubicBezTo>
                  <a:cubicBezTo>
                    <a:pt x="5810" y="1666"/>
                    <a:pt x="5802" y="1667"/>
                    <a:pt x="5791" y="1668"/>
                  </a:cubicBezTo>
                  <a:cubicBezTo>
                    <a:pt x="5785" y="1663"/>
                    <a:pt x="5797" y="1663"/>
                    <a:pt x="5813" y="1657"/>
                  </a:cubicBezTo>
                  <a:lnTo>
                    <a:pt x="5813" y="1657"/>
                  </a:lnTo>
                  <a:cubicBezTo>
                    <a:pt x="5805" y="1658"/>
                    <a:pt x="5795" y="1659"/>
                    <a:pt x="5785" y="1659"/>
                  </a:cubicBezTo>
                  <a:cubicBezTo>
                    <a:pt x="5767" y="1659"/>
                    <a:pt x="5748" y="1658"/>
                    <a:pt x="5732" y="1658"/>
                  </a:cubicBezTo>
                  <a:cubicBezTo>
                    <a:pt x="5717" y="1658"/>
                    <a:pt x="5704" y="1659"/>
                    <a:pt x="5696" y="1663"/>
                  </a:cubicBezTo>
                  <a:cubicBezTo>
                    <a:pt x="5662" y="1652"/>
                    <a:pt x="5573" y="1657"/>
                    <a:pt x="5578" y="1635"/>
                  </a:cubicBezTo>
                  <a:lnTo>
                    <a:pt x="5578" y="1635"/>
                  </a:lnTo>
                  <a:cubicBezTo>
                    <a:pt x="5567" y="1640"/>
                    <a:pt x="5517" y="1646"/>
                    <a:pt x="5483" y="1646"/>
                  </a:cubicBezTo>
                  <a:cubicBezTo>
                    <a:pt x="5545" y="1629"/>
                    <a:pt x="5360" y="1635"/>
                    <a:pt x="5377" y="1612"/>
                  </a:cubicBezTo>
                  <a:lnTo>
                    <a:pt x="5377" y="1612"/>
                  </a:lnTo>
                  <a:cubicBezTo>
                    <a:pt x="5364" y="1617"/>
                    <a:pt x="5345" y="1619"/>
                    <a:pt x="5324" y="1619"/>
                  </a:cubicBezTo>
                  <a:cubicBezTo>
                    <a:pt x="5277" y="1619"/>
                    <a:pt x="5216" y="1611"/>
                    <a:pt x="5164" y="1611"/>
                  </a:cubicBezTo>
                  <a:cubicBezTo>
                    <a:pt x="5160" y="1611"/>
                    <a:pt x="5156" y="1611"/>
                    <a:pt x="5152" y="1612"/>
                  </a:cubicBezTo>
                  <a:lnTo>
                    <a:pt x="5152" y="1612"/>
                  </a:lnTo>
                  <a:cubicBezTo>
                    <a:pt x="5150" y="1610"/>
                    <a:pt x="5148" y="1610"/>
                    <a:pt x="5146" y="1610"/>
                  </a:cubicBezTo>
                  <a:cubicBezTo>
                    <a:pt x="5144" y="1610"/>
                    <a:pt x="5142" y="1610"/>
                    <a:pt x="5141" y="1611"/>
                  </a:cubicBezTo>
                  <a:lnTo>
                    <a:pt x="5141" y="1611"/>
                  </a:lnTo>
                  <a:cubicBezTo>
                    <a:pt x="5105" y="1605"/>
                    <a:pt x="5094" y="1595"/>
                    <a:pt x="5069" y="1590"/>
                  </a:cubicBezTo>
                  <a:cubicBezTo>
                    <a:pt x="5063" y="1607"/>
                    <a:pt x="4990" y="1607"/>
                    <a:pt x="4951" y="1618"/>
                  </a:cubicBezTo>
                  <a:cubicBezTo>
                    <a:pt x="4901" y="1596"/>
                    <a:pt x="4985" y="1596"/>
                    <a:pt x="4973" y="1579"/>
                  </a:cubicBezTo>
                  <a:lnTo>
                    <a:pt x="4973" y="1579"/>
                  </a:lnTo>
                  <a:cubicBezTo>
                    <a:pt x="4973" y="1596"/>
                    <a:pt x="4873" y="1584"/>
                    <a:pt x="4895" y="1601"/>
                  </a:cubicBezTo>
                  <a:cubicBezTo>
                    <a:pt x="4850" y="1584"/>
                    <a:pt x="4856" y="1590"/>
                    <a:pt x="4839" y="1573"/>
                  </a:cubicBezTo>
                  <a:cubicBezTo>
                    <a:pt x="4835" y="1581"/>
                    <a:pt x="4828" y="1584"/>
                    <a:pt x="4820" y="1584"/>
                  </a:cubicBezTo>
                  <a:cubicBezTo>
                    <a:pt x="4811" y="1584"/>
                    <a:pt x="4799" y="1581"/>
                    <a:pt x="4785" y="1581"/>
                  </a:cubicBezTo>
                  <a:cubicBezTo>
                    <a:pt x="4778" y="1581"/>
                    <a:pt x="4769" y="1582"/>
                    <a:pt x="4761" y="1584"/>
                  </a:cubicBezTo>
                  <a:cubicBezTo>
                    <a:pt x="4714" y="1572"/>
                    <a:pt x="4731" y="1565"/>
                    <a:pt x="4714" y="1565"/>
                  </a:cubicBezTo>
                  <a:cubicBezTo>
                    <a:pt x="4708" y="1565"/>
                    <a:pt x="4699" y="1566"/>
                    <a:pt x="4682" y="1568"/>
                  </a:cubicBezTo>
                  <a:cubicBezTo>
                    <a:pt x="4649" y="1556"/>
                    <a:pt x="4710" y="1551"/>
                    <a:pt x="4710" y="1551"/>
                  </a:cubicBezTo>
                  <a:cubicBezTo>
                    <a:pt x="4703" y="1550"/>
                    <a:pt x="4697" y="1550"/>
                    <a:pt x="4691" y="1550"/>
                  </a:cubicBezTo>
                  <a:cubicBezTo>
                    <a:pt x="4650" y="1550"/>
                    <a:pt x="4675" y="1568"/>
                    <a:pt x="4660" y="1573"/>
                  </a:cubicBezTo>
                  <a:cubicBezTo>
                    <a:pt x="4581" y="1573"/>
                    <a:pt x="4626" y="1562"/>
                    <a:pt x="4598" y="1551"/>
                  </a:cubicBezTo>
                  <a:cubicBezTo>
                    <a:pt x="4558" y="1551"/>
                    <a:pt x="4525" y="1558"/>
                    <a:pt x="4493" y="1558"/>
                  </a:cubicBezTo>
                  <a:cubicBezTo>
                    <a:pt x="4485" y="1558"/>
                    <a:pt x="4477" y="1557"/>
                    <a:pt x="4469" y="1556"/>
                  </a:cubicBezTo>
                  <a:cubicBezTo>
                    <a:pt x="4464" y="1556"/>
                    <a:pt x="4458" y="1556"/>
                    <a:pt x="4469" y="1551"/>
                  </a:cubicBezTo>
                  <a:lnTo>
                    <a:pt x="4469" y="1551"/>
                  </a:lnTo>
                  <a:cubicBezTo>
                    <a:pt x="4457" y="1553"/>
                    <a:pt x="4443" y="1554"/>
                    <a:pt x="4428" y="1554"/>
                  </a:cubicBezTo>
                  <a:cubicBezTo>
                    <a:pt x="4386" y="1554"/>
                    <a:pt x="4333" y="1548"/>
                    <a:pt x="4289" y="1548"/>
                  </a:cubicBezTo>
                  <a:cubicBezTo>
                    <a:pt x="4273" y="1548"/>
                    <a:pt x="4258" y="1548"/>
                    <a:pt x="4245" y="1551"/>
                  </a:cubicBezTo>
                  <a:cubicBezTo>
                    <a:pt x="4244" y="1551"/>
                    <a:pt x="4243" y="1550"/>
                    <a:pt x="4242" y="1550"/>
                  </a:cubicBezTo>
                  <a:lnTo>
                    <a:pt x="4242" y="1550"/>
                  </a:lnTo>
                  <a:cubicBezTo>
                    <a:pt x="4245" y="1558"/>
                    <a:pt x="4245" y="1564"/>
                    <a:pt x="4245" y="1573"/>
                  </a:cubicBezTo>
                  <a:cubicBezTo>
                    <a:pt x="4237" y="1572"/>
                    <a:pt x="4229" y="1571"/>
                    <a:pt x="4222" y="1571"/>
                  </a:cubicBezTo>
                  <a:cubicBezTo>
                    <a:pt x="4215" y="1571"/>
                    <a:pt x="4209" y="1572"/>
                    <a:pt x="4203" y="1572"/>
                  </a:cubicBezTo>
                  <a:cubicBezTo>
                    <a:pt x="4192" y="1572"/>
                    <a:pt x="4184" y="1570"/>
                    <a:pt x="4178" y="1562"/>
                  </a:cubicBezTo>
                  <a:lnTo>
                    <a:pt x="4178" y="1562"/>
                  </a:lnTo>
                  <a:cubicBezTo>
                    <a:pt x="4184" y="1564"/>
                    <a:pt x="4187" y="1564"/>
                    <a:pt x="4190" y="1564"/>
                  </a:cubicBezTo>
                  <a:cubicBezTo>
                    <a:pt x="4196" y="1564"/>
                    <a:pt x="4199" y="1562"/>
                    <a:pt x="4206" y="1562"/>
                  </a:cubicBezTo>
                  <a:lnTo>
                    <a:pt x="4172" y="1562"/>
                  </a:lnTo>
                  <a:cubicBezTo>
                    <a:pt x="4158" y="1554"/>
                    <a:pt x="4170" y="1554"/>
                    <a:pt x="4184" y="1554"/>
                  </a:cubicBezTo>
                  <a:cubicBezTo>
                    <a:pt x="4199" y="1554"/>
                    <a:pt x="4217" y="1554"/>
                    <a:pt x="4217" y="1545"/>
                  </a:cubicBezTo>
                  <a:cubicBezTo>
                    <a:pt x="4176" y="1545"/>
                    <a:pt x="4130" y="1550"/>
                    <a:pt x="4091" y="1550"/>
                  </a:cubicBezTo>
                  <a:cubicBezTo>
                    <a:pt x="4071" y="1550"/>
                    <a:pt x="4053" y="1549"/>
                    <a:pt x="4038" y="1545"/>
                  </a:cubicBezTo>
                  <a:cubicBezTo>
                    <a:pt x="4035" y="1540"/>
                    <a:pt x="4044" y="1538"/>
                    <a:pt x="4057" y="1538"/>
                  </a:cubicBezTo>
                  <a:cubicBezTo>
                    <a:pt x="4072" y="1538"/>
                    <a:pt x="4093" y="1541"/>
                    <a:pt x="4100" y="1541"/>
                  </a:cubicBezTo>
                  <a:cubicBezTo>
                    <a:pt x="4106" y="1541"/>
                    <a:pt x="4104" y="1539"/>
                    <a:pt x="4083" y="1534"/>
                  </a:cubicBezTo>
                  <a:lnTo>
                    <a:pt x="4083" y="1534"/>
                  </a:lnTo>
                  <a:lnTo>
                    <a:pt x="4156" y="1545"/>
                  </a:lnTo>
                  <a:cubicBezTo>
                    <a:pt x="4137" y="1533"/>
                    <a:pt x="4138" y="1530"/>
                    <a:pt x="4145" y="1530"/>
                  </a:cubicBezTo>
                  <a:cubicBezTo>
                    <a:pt x="4149" y="1530"/>
                    <a:pt x="4158" y="1532"/>
                    <a:pt x="4163" y="1532"/>
                  </a:cubicBezTo>
                  <a:cubicBezTo>
                    <a:pt x="4170" y="1532"/>
                    <a:pt x="4172" y="1529"/>
                    <a:pt x="4156" y="1517"/>
                  </a:cubicBezTo>
                  <a:cubicBezTo>
                    <a:pt x="4105" y="1512"/>
                    <a:pt x="4077" y="1512"/>
                    <a:pt x="4050" y="1512"/>
                  </a:cubicBezTo>
                  <a:cubicBezTo>
                    <a:pt x="4023" y="1512"/>
                    <a:pt x="3996" y="1512"/>
                    <a:pt x="3948" y="1506"/>
                  </a:cubicBezTo>
                  <a:lnTo>
                    <a:pt x="3948" y="1506"/>
                  </a:lnTo>
                  <a:cubicBezTo>
                    <a:pt x="3926" y="1512"/>
                    <a:pt x="3954" y="1517"/>
                    <a:pt x="3932" y="1528"/>
                  </a:cubicBezTo>
                  <a:cubicBezTo>
                    <a:pt x="3806" y="1528"/>
                    <a:pt x="3820" y="1488"/>
                    <a:pt x="3751" y="1488"/>
                  </a:cubicBezTo>
                  <a:cubicBezTo>
                    <a:pt x="3743" y="1488"/>
                    <a:pt x="3734" y="1488"/>
                    <a:pt x="3724" y="1489"/>
                  </a:cubicBezTo>
                  <a:cubicBezTo>
                    <a:pt x="3705" y="1497"/>
                    <a:pt x="3694" y="1507"/>
                    <a:pt x="3664" y="1507"/>
                  </a:cubicBezTo>
                  <a:cubicBezTo>
                    <a:pt x="3651" y="1507"/>
                    <a:pt x="3635" y="1505"/>
                    <a:pt x="3612" y="1500"/>
                  </a:cubicBezTo>
                  <a:lnTo>
                    <a:pt x="3640" y="1484"/>
                  </a:lnTo>
                  <a:cubicBezTo>
                    <a:pt x="3632" y="1483"/>
                    <a:pt x="3624" y="1483"/>
                    <a:pt x="3617" y="1483"/>
                  </a:cubicBezTo>
                  <a:cubicBezTo>
                    <a:pt x="3568" y="1483"/>
                    <a:pt x="3569" y="1495"/>
                    <a:pt x="3535" y="1495"/>
                  </a:cubicBezTo>
                  <a:cubicBezTo>
                    <a:pt x="3523" y="1495"/>
                    <a:pt x="3507" y="1493"/>
                    <a:pt x="3484" y="1489"/>
                  </a:cubicBezTo>
                  <a:cubicBezTo>
                    <a:pt x="3495" y="1486"/>
                    <a:pt x="3514" y="1486"/>
                    <a:pt x="3529" y="1486"/>
                  </a:cubicBezTo>
                  <a:cubicBezTo>
                    <a:pt x="3544" y="1486"/>
                    <a:pt x="3554" y="1486"/>
                    <a:pt x="3545" y="1484"/>
                  </a:cubicBezTo>
                  <a:cubicBezTo>
                    <a:pt x="3528" y="1479"/>
                    <a:pt x="3517" y="1477"/>
                    <a:pt x="3509" y="1477"/>
                  </a:cubicBezTo>
                  <a:cubicBezTo>
                    <a:pt x="3488" y="1477"/>
                    <a:pt x="3487" y="1489"/>
                    <a:pt x="3450" y="1489"/>
                  </a:cubicBezTo>
                  <a:lnTo>
                    <a:pt x="3444" y="1472"/>
                  </a:lnTo>
                  <a:cubicBezTo>
                    <a:pt x="3344" y="1467"/>
                    <a:pt x="3232" y="1467"/>
                    <a:pt x="3120" y="1461"/>
                  </a:cubicBezTo>
                  <a:cubicBezTo>
                    <a:pt x="3125" y="1456"/>
                    <a:pt x="3148" y="1456"/>
                    <a:pt x="3120" y="1444"/>
                  </a:cubicBezTo>
                  <a:cubicBezTo>
                    <a:pt x="2980" y="1444"/>
                    <a:pt x="2823" y="1422"/>
                    <a:pt x="2688" y="1400"/>
                  </a:cubicBezTo>
                  <a:lnTo>
                    <a:pt x="2638" y="1411"/>
                  </a:lnTo>
                  <a:cubicBezTo>
                    <a:pt x="2621" y="1411"/>
                    <a:pt x="2616" y="1400"/>
                    <a:pt x="2627" y="1400"/>
                  </a:cubicBezTo>
                  <a:cubicBezTo>
                    <a:pt x="2617" y="1397"/>
                    <a:pt x="2610" y="1396"/>
                    <a:pt x="2607" y="1396"/>
                  </a:cubicBezTo>
                  <a:cubicBezTo>
                    <a:pt x="2592" y="1396"/>
                    <a:pt x="2617" y="1411"/>
                    <a:pt x="2599" y="1411"/>
                  </a:cubicBezTo>
                  <a:cubicBezTo>
                    <a:pt x="2573" y="1411"/>
                    <a:pt x="2561" y="1401"/>
                    <a:pt x="2573" y="1400"/>
                  </a:cubicBezTo>
                  <a:lnTo>
                    <a:pt x="2573" y="1400"/>
                  </a:lnTo>
                  <a:cubicBezTo>
                    <a:pt x="2546" y="1401"/>
                    <a:pt x="2511" y="1402"/>
                    <a:pt x="2474" y="1402"/>
                  </a:cubicBezTo>
                  <a:cubicBezTo>
                    <a:pt x="2387" y="1402"/>
                    <a:pt x="2284" y="1396"/>
                    <a:pt x="2218" y="1377"/>
                  </a:cubicBezTo>
                  <a:lnTo>
                    <a:pt x="2235" y="1377"/>
                  </a:lnTo>
                  <a:cubicBezTo>
                    <a:pt x="2224" y="1375"/>
                    <a:pt x="2214" y="1375"/>
                    <a:pt x="2206" y="1375"/>
                  </a:cubicBezTo>
                  <a:cubicBezTo>
                    <a:pt x="2168" y="1375"/>
                    <a:pt x="2147" y="1388"/>
                    <a:pt x="2114" y="1388"/>
                  </a:cubicBezTo>
                  <a:cubicBezTo>
                    <a:pt x="2104" y="1388"/>
                    <a:pt x="2092" y="1386"/>
                    <a:pt x="2078" y="1383"/>
                  </a:cubicBezTo>
                  <a:lnTo>
                    <a:pt x="2089" y="1377"/>
                  </a:lnTo>
                  <a:cubicBezTo>
                    <a:pt x="1927" y="1360"/>
                    <a:pt x="1742" y="1355"/>
                    <a:pt x="1619" y="1327"/>
                  </a:cubicBezTo>
                  <a:cubicBezTo>
                    <a:pt x="1614" y="1330"/>
                    <a:pt x="1606" y="1331"/>
                    <a:pt x="1595" y="1331"/>
                  </a:cubicBezTo>
                  <a:cubicBezTo>
                    <a:pt x="1564" y="1331"/>
                    <a:pt x="1513" y="1322"/>
                    <a:pt x="1479" y="1322"/>
                  </a:cubicBezTo>
                  <a:cubicBezTo>
                    <a:pt x="1461" y="1322"/>
                    <a:pt x="1448" y="1324"/>
                    <a:pt x="1445" y="1332"/>
                  </a:cubicBezTo>
                  <a:cubicBezTo>
                    <a:pt x="1411" y="1321"/>
                    <a:pt x="1395" y="1316"/>
                    <a:pt x="1378" y="1310"/>
                  </a:cubicBezTo>
                  <a:lnTo>
                    <a:pt x="1383" y="1310"/>
                  </a:lnTo>
                  <a:cubicBezTo>
                    <a:pt x="1389" y="1304"/>
                    <a:pt x="1361" y="1310"/>
                    <a:pt x="1378" y="1299"/>
                  </a:cubicBezTo>
                  <a:cubicBezTo>
                    <a:pt x="1367" y="1299"/>
                    <a:pt x="1361" y="1304"/>
                    <a:pt x="1350" y="1304"/>
                  </a:cubicBezTo>
                  <a:lnTo>
                    <a:pt x="1378" y="1288"/>
                  </a:lnTo>
                  <a:lnTo>
                    <a:pt x="1367" y="1293"/>
                  </a:lnTo>
                  <a:cubicBezTo>
                    <a:pt x="1367" y="1293"/>
                    <a:pt x="1367" y="1288"/>
                    <a:pt x="1372" y="1288"/>
                  </a:cubicBezTo>
                  <a:lnTo>
                    <a:pt x="1372" y="1288"/>
                  </a:lnTo>
                  <a:cubicBezTo>
                    <a:pt x="1361" y="1288"/>
                    <a:pt x="1367" y="1293"/>
                    <a:pt x="1355" y="1293"/>
                  </a:cubicBezTo>
                  <a:cubicBezTo>
                    <a:pt x="1367" y="1282"/>
                    <a:pt x="1344" y="1282"/>
                    <a:pt x="1367" y="1276"/>
                  </a:cubicBezTo>
                  <a:cubicBezTo>
                    <a:pt x="1359" y="1276"/>
                    <a:pt x="1359" y="1279"/>
                    <a:pt x="1357" y="1279"/>
                  </a:cubicBezTo>
                  <a:cubicBezTo>
                    <a:pt x="1355" y="1279"/>
                    <a:pt x="1354" y="1278"/>
                    <a:pt x="1350" y="1276"/>
                  </a:cubicBezTo>
                  <a:cubicBezTo>
                    <a:pt x="1364" y="1274"/>
                    <a:pt x="1362" y="1274"/>
                    <a:pt x="1359" y="1274"/>
                  </a:cubicBezTo>
                  <a:cubicBezTo>
                    <a:pt x="1355" y="1274"/>
                    <a:pt x="1350" y="1274"/>
                    <a:pt x="1355" y="1271"/>
                  </a:cubicBezTo>
                  <a:cubicBezTo>
                    <a:pt x="1361" y="1268"/>
                    <a:pt x="1362" y="1268"/>
                    <a:pt x="1364" y="1268"/>
                  </a:cubicBezTo>
                  <a:cubicBezTo>
                    <a:pt x="1365" y="1268"/>
                    <a:pt x="1367" y="1268"/>
                    <a:pt x="1372" y="1265"/>
                  </a:cubicBezTo>
                  <a:lnTo>
                    <a:pt x="1372" y="1265"/>
                  </a:lnTo>
                  <a:cubicBezTo>
                    <a:pt x="1369" y="1266"/>
                    <a:pt x="1367" y="1266"/>
                    <a:pt x="1365" y="1266"/>
                  </a:cubicBezTo>
                  <a:cubicBezTo>
                    <a:pt x="1357" y="1266"/>
                    <a:pt x="1377" y="1254"/>
                    <a:pt x="1372" y="1254"/>
                  </a:cubicBezTo>
                  <a:cubicBezTo>
                    <a:pt x="1372" y="1254"/>
                    <a:pt x="1378" y="1254"/>
                    <a:pt x="1378" y="1248"/>
                  </a:cubicBezTo>
                  <a:lnTo>
                    <a:pt x="1378" y="1248"/>
                  </a:lnTo>
                  <a:cubicBezTo>
                    <a:pt x="1378" y="1248"/>
                    <a:pt x="1367" y="1254"/>
                    <a:pt x="1361" y="1254"/>
                  </a:cubicBezTo>
                  <a:cubicBezTo>
                    <a:pt x="1355" y="1254"/>
                    <a:pt x="1361" y="1248"/>
                    <a:pt x="1355" y="1248"/>
                  </a:cubicBezTo>
                  <a:cubicBezTo>
                    <a:pt x="1361" y="1243"/>
                    <a:pt x="1361" y="1232"/>
                    <a:pt x="1367" y="1226"/>
                  </a:cubicBezTo>
                  <a:lnTo>
                    <a:pt x="1367" y="1226"/>
                  </a:lnTo>
                  <a:cubicBezTo>
                    <a:pt x="1362" y="1228"/>
                    <a:pt x="1359" y="1228"/>
                    <a:pt x="1357" y="1228"/>
                  </a:cubicBezTo>
                  <a:cubicBezTo>
                    <a:pt x="1352" y="1228"/>
                    <a:pt x="1354" y="1224"/>
                    <a:pt x="1350" y="1220"/>
                  </a:cubicBezTo>
                  <a:lnTo>
                    <a:pt x="1367" y="1220"/>
                  </a:lnTo>
                  <a:lnTo>
                    <a:pt x="1367" y="1215"/>
                  </a:lnTo>
                  <a:cubicBezTo>
                    <a:pt x="1367" y="1209"/>
                    <a:pt x="1350" y="1209"/>
                    <a:pt x="1355" y="1198"/>
                  </a:cubicBezTo>
                  <a:lnTo>
                    <a:pt x="1355" y="1198"/>
                  </a:lnTo>
                  <a:cubicBezTo>
                    <a:pt x="1346" y="1202"/>
                    <a:pt x="1334" y="1211"/>
                    <a:pt x="1323" y="1211"/>
                  </a:cubicBezTo>
                  <a:cubicBezTo>
                    <a:pt x="1321" y="1211"/>
                    <a:pt x="1318" y="1210"/>
                    <a:pt x="1316" y="1209"/>
                  </a:cubicBezTo>
                  <a:cubicBezTo>
                    <a:pt x="1322" y="1204"/>
                    <a:pt x="1333" y="1204"/>
                    <a:pt x="1339" y="1204"/>
                  </a:cubicBezTo>
                  <a:lnTo>
                    <a:pt x="1344" y="1204"/>
                  </a:lnTo>
                  <a:cubicBezTo>
                    <a:pt x="1347" y="1201"/>
                    <a:pt x="1344" y="1201"/>
                    <a:pt x="1341" y="1201"/>
                  </a:cubicBezTo>
                  <a:cubicBezTo>
                    <a:pt x="1339" y="1201"/>
                    <a:pt x="1336" y="1201"/>
                    <a:pt x="1339" y="1198"/>
                  </a:cubicBezTo>
                  <a:cubicBezTo>
                    <a:pt x="1344" y="1198"/>
                    <a:pt x="1344" y="1198"/>
                    <a:pt x="1350" y="1192"/>
                  </a:cubicBezTo>
                  <a:lnTo>
                    <a:pt x="1350" y="1192"/>
                  </a:lnTo>
                  <a:cubicBezTo>
                    <a:pt x="1350" y="1198"/>
                    <a:pt x="1344" y="1198"/>
                    <a:pt x="1350" y="1198"/>
                  </a:cubicBezTo>
                  <a:cubicBezTo>
                    <a:pt x="1350" y="1192"/>
                    <a:pt x="1355" y="1192"/>
                    <a:pt x="1361" y="1187"/>
                  </a:cubicBezTo>
                  <a:lnTo>
                    <a:pt x="1361" y="1187"/>
                  </a:lnTo>
                  <a:cubicBezTo>
                    <a:pt x="1355" y="1187"/>
                    <a:pt x="1350" y="1192"/>
                    <a:pt x="1350" y="1192"/>
                  </a:cubicBezTo>
                  <a:cubicBezTo>
                    <a:pt x="1344" y="1187"/>
                    <a:pt x="1361" y="1187"/>
                    <a:pt x="1361" y="1181"/>
                  </a:cubicBezTo>
                  <a:cubicBezTo>
                    <a:pt x="1357" y="1181"/>
                    <a:pt x="1358" y="1179"/>
                    <a:pt x="1356" y="1179"/>
                  </a:cubicBezTo>
                  <a:cubicBezTo>
                    <a:pt x="1355" y="1179"/>
                    <a:pt x="1354" y="1179"/>
                    <a:pt x="1350" y="1181"/>
                  </a:cubicBezTo>
                  <a:cubicBezTo>
                    <a:pt x="1350" y="1181"/>
                    <a:pt x="1355" y="1175"/>
                    <a:pt x="1355" y="1175"/>
                  </a:cubicBezTo>
                  <a:cubicBezTo>
                    <a:pt x="1351" y="1175"/>
                    <a:pt x="1354" y="1168"/>
                    <a:pt x="1346" y="1168"/>
                  </a:cubicBezTo>
                  <a:cubicBezTo>
                    <a:pt x="1344" y="1168"/>
                    <a:pt x="1342" y="1169"/>
                    <a:pt x="1339" y="1170"/>
                  </a:cubicBezTo>
                  <a:cubicBezTo>
                    <a:pt x="1322" y="1170"/>
                    <a:pt x="1344" y="1153"/>
                    <a:pt x="1333" y="1147"/>
                  </a:cubicBezTo>
                  <a:lnTo>
                    <a:pt x="1339" y="1147"/>
                  </a:lnTo>
                  <a:cubicBezTo>
                    <a:pt x="1333" y="1142"/>
                    <a:pt x="1333" y="1136"/>
                    <a:pt x="1322" y="1136"/>
                  </a:cubicBezTo>
                  <a:cubicBezTo>
                    <a:pt x="1322" y="1136"/>
                    <a:pt x="1333" y="1131"/>
                    <a:pt x="1339" y="1131"/>
                  </a:cubicBezTo>
                  <a:cubicBezTo>
                    <a:pt x="1333" y="1125"/>
                    <a:pt x="1327" y="1131"/>
                    <a:pt x="1333" y="1119"/>
                  </a:cubicBezTo>
                  <a:lnTo>
                    <a:pt x="1333" y="1119"/>
                  </a:lnTo>
                  <a:cubicBezTo>
                    <a:pt x="1339" y="1122"/>
                    <a:pt x="1340" y="1122"/>
                    <a:pt x="1340" y="1122"/>
                  </a:cubicBezTo>
                  <a:cubicBezTo>
                    <a:pt x="1340" y="1122"/>
                    <a:pt x="1339" y="1122"/>
                    <a:pt x="1339" y="1125"/>
                  </a:cubicBezTo>
                  <a:cubicBezTo>
                    <a:pt x="1344" y="1119"/>
                    <a:pt x="1350" y="1114"/>
                    <a:pt x="1339" y="1114"/>
                  </a:cubicBezTo>
                  <a:cubicBezTo>
                    <a:pt x="1350" y="1114"/>
                    <a:pt x="1350" y="1108"/>
                    <a:pt x="1350" y="1108"/>
                  </a:cubicBezTo>
                  <a:lnTo>
                    <a:pt x="1339" y="1108"/>
                  </a:lnTo>
                  <a:cubicBezTo>
                    <a:pt x="1339" y="1108"/>
                    <a:pt x="1339" y="1108"/>
                    <a:pt x="1339" y="1103"/>
                  </a:cubicBezTo>
                  <a:lnTo>
                    <a:pt x="1355" y="1103"/>
                  </a:lnTo>
                  <a:cubicBezTo>
                    <a:pt x="1372" y="1091"/>
                    <a:pt x="1322" y="1091"/>
                    <a:pt x="1350" y="1080"/>
                  </a:cubicBezTo>
                  <a:lnTo>
                    <a:pt x="1350" y="1080"/>
                  </a:lnTo>
                  <a:cubicBezTo>
                    <a:pt x="1339" y="1080"/>
                    <a:pt x="1344" y="1086"/>
                    <a:pt x="1327" y="1086"/>
                  </a:cubicBezTo>
                  <a:cubicBezTo>
                    <a:pt x="1333" y="1080"/>
                    <a:pt x="1350" y="1075"/>
                    <a:pt x="1350" y="1069"/>
                  </a:cubicBezTo>
                  <a:cubicBezTo>
                    <a:pt x="1355" y="1066"/>
                    <a:pt x="1350" y="1066"/>
                    <a:pt x="1343" y="1066"/>
                  </a:cubicBezTo>
                  <a:cubicBezTo>
                    <a:pt x="1337" y="1066"/>
                    <a:pt x="1330" y="1066"/>
                    <a:pt x="1333" y="1063"/>
                  </a:cubicBezTo>
                  <a:lnTo>
                    <a:pt x="1333" y="1063"/>
                  </a:lnTo>
                  <a:cubicBezTo>
                    <a:pt x="1329" y="1063"/>
                    <a:pt x="1323" y="1066"/>
                    <a:pt x="1318" y="1066"/>
                  </a:cubicBezTo>
                  <a:cubicBezTo>
                    <a:pt x="1315" y="1066"/>
                    <a:pt x="1312" y="1065"/>
                    <a:pt x="1311" y="1063"/>
                  </a:cubicBezTo>
                  <a:cubicBezTo>
                    <a:pt x="1311" y="1060"/>
                    <a:pt x="1322" y="1056"/>
                    <a:pt x="1328" y="1056"/>
                  </a:cubicBezTo>
                  <a:cubicBezTo>
                    <a:pt x="1331" y="1056"/>
                    <a:pt x="1333" y="1056"/>
                    <a:pt x="1333" y="1058"/>
                  </a:cubicBezTo>
                  <a:lnTo>
                    <a:pt x="1339" y="1058"/>
                  </a:lnTo>
                  <a:cubicBezTo>
                    <a:pt x="1339" y="1058"/>
                    <a:pt x="1344" y="1052"/>
                    <a:pt x="1344" y="1052"/>
                  </a:cubicBezTo>
                  <a:cubicBezTo>
                    <a:pt x="1347" y="1057"/>
                    <a:pt x="1347" y="1059"/>
                    <a:pt x="1347" y="1059"/>
                  </a:cubicBezTo>
                  <a:cubicBezTo>
                    <a:pt x="1347" y="1059"/>
                    <a:pt x="1347" y="1056"/>
                    <a:pt x="1350" y="1052"/>
                  </a:cubicBezTo>
                  <a:cubicBezTo>
                    <a:pt x="1350" y="1047"/>
                    <a:pt x="1350" y="1047"/>
                    <a:pt x="1350" y="1047"/>
                  </a:cubicBezTo>
                  <a:lnTo>
                    <a:pt x="1344" y="1041"/>
                  </a:lnTo>
                  <a:cubicBezTo>
                    <a:pt x="1344" y="1047"/>
                    <a:pt x="1344" y="1047"/>
                    <a:pt x="1344" y="1047"/>
                  </a:cubicBezTo>
                  <a:cubicBezTo>
                    <a:pt x="1344" y="1047"/>
                    <a:pt x="1339" y="1052"/>
                    <a:pt x="1339" y="1052"/>
                  </a:cubicBezTo>
                  <a:cubicBezTo>
                    <a:pt x="1344" y="1047"/>
                    <a:pt x="1344" y="1047"/>
                    <a:pt x="1339" y="1041"/>
                  </a:cubicBezTo>
                  <a:lnTo>
                    <a:pt x="1344" y="1041"/>
                  </a:lnTo>
                  <a:cubicBezTo>
                    <a:pt x="1350" y="1030"/>
                    <a:pt x="1344" y="1035"/>
                    <a:pt x="1344" y="1024"/>
                  </a:cubicBezTo>
                  <a:lnTo>
                    <a:pt x="1344" y="1024"/>
                  </a:lnTo>
                  <a:cubicBezTo>
                    <a:pt x="1346" y="1028"/>
                    <a:pt x="1348" y="1029"/>
                    <a:pt x="1350" y="1029"/>
                  </a:cubicBezTo>
                  <a:cubicBezTo>
                    <a:pt x="1350" y="1029"/>
                    <a:pt x="1351" y="1028"/>
                    <a:pt x="1352" y="1028"/>
                  </a:cubicBezTo>
                  <a:cubicBezTo>
                    <a:pt x="1352" y="1028"/>
                    <a:pt x="1353" y="1029"/>
                    <a:pt x="1353" y="1029"/>
                  </a:cubicBezTo>
                  <a:lnTo>
                    <a:pt x="1353" y="1029"/>
                  </a:lnTo>
                  <a:cubicBezTo>
                    <a:pt x="1354" y="1028"/>
                    <a:pt x="1354" y="1026"/>
                    <a:pt x="1355" y="1024"/>
                  </a:cubicBezTo>
                  <a:cubicBezTo>
                    <a:pt x="1355" y="1034"/>
                    <a:pt x="1356" y="1037"/>
                    <a:pt x="1357" y="1037"/>
                  </a:cubicBezTo>
                  <a:cubicBezTo>
                    <a:pt x="1358" y="1037"/>
                    <a:pt x="1360" y="1033"/>
                    <a:pt x="1360" y="1033"/>
                  </a:cubicBezTo>
                  <a:cubicBezTo>
                    <a:pt x="1361" y="1033"/>
                    <a:pt x="1361" y="1033"/>
                    <a:pt x="1361" y="1035"/>
                  </a:cubicBezTo>
                  <a:cubicBezTo>
                    <a:pt x="1361" y="1047"/>
                    <a:pt x="1361" y="1041"/>
                    <a:pt x="1361" y="1052"/>
                  </a:cubicBezTo>
                  <a:cubicBezTo>
                    <a:pt x="1363" y="1046"/>
                    <a:pt x="1364" y="1043"/>
                    <a:pt x="1365" y="1043"/>
                  </a:cubicBezTo>
                  <a:cubicBezTo>
                    <a:pt x="1367" y="1043"/>
                    <a:pt x="1368" y="1053"/>
                    <a:pt x="1371" y="1053"/>
                  </a:cubicBezTo>
                  <a:cubicBezTo>
                    <a:pt x="1371" y="1053"/>
                    <a:pt x="1371" y="1053"/>
                    <a:pt x="1372" y="1053"/>
                  </a:cubicBezTo>
                  <a:lnTo>
                    <a:pt x="1372" y="1053"/>
                  </a:lnTo>
                  <a:cubicBezTo>
                    <a:pt x="1372" y="1053"/>
                    <a:pt x="1372" y="1053"/>
                    <a:pt x="1372" y="1053"/>
                  </a:cubicBezTo>
                  <a:lnTo>
                    <a:pt x="1372" y="1053"/>
                  </a:lnTo>
                  <a:cubicBezTo>
                    <a:pt x="1372" y="1053"/>
                    <a:pt x="1372" y="1052"/>
                    <a:pt x="1372" y="1052"/>
                  </a:cubicBezTo>
                  <a:lnTo>
                    <a:pt x="1372" y="1052"/>
                  </a:lnTo>
                  <a:cubicBezTo>
                    <a:pt x="1372" y="1052"/>
                    <a:pt x="1372" y="1053"/>
                    <a:pt x="1372" y="1053"/>
                  </a:cubicBezTo>
                  <a:lnTo>
                    <a:pt x="1372" y="1053"/>
                  </a:lnTo>
                  <a:cubicBezTo>
                    <a:pt x="1372" y="1048"/>
                    <a:pt x="1372" y="1044"/>
                    <a:pt x="1372" y="1041"/>
                  </a:cubicBezTo>
                  <a:lnTo>
                    <a:pt x="1383" y="1041"/>
                  </a:lnTo>
                  <a:cubicBezTo>
                    <a:pt x="1378" y="1047"/>
                    <a:pt x="1389" y="1052"/>
                    <a:pt x="1389" y="1058"/>
                  </a:cubicBezTo>
                  <a:cubicBezTo>
                    <a:pt x="1395" y="1041"/>
                    <a:pt x="1395" y="1047"/>
                    <a:pt x="1400" y="1041"/>
                  </a:cubicBezTo>
                  <a:lnTo>
                    <a:pt x="1400" y="1041"/>
                  </a:lnTo>
                  <a:cubicBezTo>
                    <a:pt x="1400" y="1052"/>
                    <a:pt x="1400" y="1058"/>
                    <a:pt x="1395" y="1063"/>
                  </a:cubicBezTo>
                  <a:lnTo>
                    <a:pt x="1400" y="1063"/>
                  </a:lnTo>
                  <a:cubicBezTo>
                    <a:pt x="1400" y="1058"/>
                    <a:pt x="1400" y="1052"/>
                    <a:pt x="1406" y="1052"/>
                  </a:cubicBezTo>
                  <a:lnTo>
                    <a:pt x="1406" y="1052"/>
                  </a:lnTo>
                  <a:lnTo>
                    <a:pt x="1400" y="1063"/>
                  </a:lnTo>
                  <a:cubicBezTo>
                    <a:pt x="1404" y="1063"/>
                    <a:pt x="1409" y="1054"/>
                    <a:pt x="1413" y="1054"/>
                  </a:cubicBezTo>
                  <a:cubicBezTo>
                    <a:pt x="1414" y="1054"/>
                    <a:pt x="1416" y="1055"/>
                    <a:pt x="1417" y="1058"/>
                  </a:cubicBezTo>
                  <a:cubicBezTo>
                    <a:pt x="1417" y="1047"/>
                    <a:pt x="1411" y="1024"/>
                    <a:pt x="1417" y="1019"/>
                  </a:cubicBezTo>
                  <a:cubicBezTo>
                    <a:pt x="1417" y="1024"/>
                    <a:pt x="1417" y="1035"/>
                    <a:pt x="1417" y="1035"/>
                  </a:cubicBezTo>
                  <a:cubicBezTo>
                    <a:pt x="1417" y="1035"/>
                    <a:pt x="1417" y="1033"/>
                    <a:pt x="1419" y="1033"/>
                  </a:cubicBezTo>
                  <a:cubicBezTo>
                    <a:pt x="1419" y="1033"/>
                    <a:pt x="1421" y="1034"/>
                    <a:pt x="1423" y="1035"/>
                  </a:cubicBezTo>
                  <a:cubicBezTo>
                    <a:pt x="1423" y="1047"/>
                    <a:pt x="1423" y="1047"/>
                    <a:pt x="1423" y="1052"/>
                  </a:cubicBezTo>
                  <a:cubicBezTo>
                    <a:pt x="1428" y="1052"/>
                    <a:pt x="1428" y="1063"/>
                    <a:pt x="1428" y="1069"/>
                  </a:cubicBezTo>
                  <a:cubicBezTo>
                    <a:pt x="1428" y="1063"/>
                    <a:pt x="1428" y="1069"/>
                    <a:pt x="1434" y="1052"/>
                  </a:cubicBezTo>
                  <a:cubicBezTo>
                    <a:pt x="1434" y="1052"/>
                    <a:pt x="1434" y="1063"/>
                    <a:pt x="1434" y="1063"/>
                  </a:cubicBezTo>
                  <a:cubicBezTo>
                    <a:pt x="1434" y="1058"/>
                    <a:pt x="1445" y="1063"/>
                    <a:pt x="1439" y="1047"/>
                  </a:cubicBezTo>
                  <a:cubicBezTo>
                    <a:pt x="1442" y="1044"/>
                    <a:pt x="1444" y="1044"/>
                    <a:pt x="1446" y="1044"/>
                  </a:cubicBezTo>
                  <a:cubicBezTo>
                    <a:pt x="1452" y="1044"/>
                    <a:pt x="1456" y="1053"/>
                    <a:pt x="1460" y="1053"/>
                  </a:cubicBezTo>
                  <a:cubicBezTo>
                    <a:pt x="1461" y="1053"/>
                    <a:pt x="1461" y="1053"/>
                    <a:pt x="1462" y="1052"/>
                  </a:cubicBezTo>
                  <a:lnTo>
                    <a:pt x="1462" y="1058"/>
                  </a:lnTo>
                  <a:cubicBezTo>
                    <a:pt x="1467" y="1052"/>
                    <a:pt x="1467" y="1052"/>
                    <a:pt x="1473" y="1041"/>
                  </a:cubicBezTo>
                  <a:cubicBezTo>
                    <a:pt x="1473" y="1041"/>
                    <a:pt x="1473" y="1052"/>
                    <a:pt x="1473" y="1058"/>
                  </a:cubicBezTo>
                  <a:cubicBezTo>
                    <a:pt x="1476" y="1055"/>
                    <a:pt x="1478" y="1051"/>
                    <a:pt x="1479" y="1051"/>
                  </a:cubicBezTo>
                  <a:cubicBezTo>
                    <a:pt x="1480" y="1051"/>
                    <a:pt x="1482" y="1053"/>
                    <a:pt x="1484" y="1058"/>
                  </a:cubicBezTo>
                  <a:cubicBezTo>
                    <a:pt x="1479" y="1063"/>
                    <a:pt x="1484" y="1063"/>
                    <a:pt x="1479" y="1063"/>
                  </a:cubicBezTo>
                  <a:cubicBezTo>
                    <a:pt x="1482" y="1067"/>
                    <a:pt x="1483" y="1070"/>
                    <a:pt x="1484" y="1070"/>
                  </a:cubicBezTo>
                  <a:cubicBezTo>
                    <a:pt x="1484" y="1070"/>
                    <a:pt x="1484" y="1068"/>
                    <a:pt x="1484" y="1063"/>
                  </a:cubicBezTo>
                  <a:cubicBezTo>
                    <a:pt x="1484" y="1075"/>
                    <a:pt x="1490" y="1075"/>
                    <a:pt x="1490" y="1075"/>
                  </a:cubicBezTo>
                  <a:lnTo>
                    <a:pt x="1490" y="1063"/>
                  </a:lnTo>
                  <a:lnTo>
                    <a:pt x="1495" y="1063"/>
                  </a:lnTo>
                  <a:lnTo>
                    <a:pt x="1490" y="1080"/>
                  </a:lnTo>
                  <a:cubicBezTo>
                    <a:pt x="1492" y="1085"/>
                    <a:pt x="1494" y="1086"/>
                    <a:pt x="1496" y="1086"/>
                  </a:cubicBezTo>
                  <a:cubicBezTo>
                    <a:pt x="1501" y="1086"/>
                    <a:pt x="1505" y="1072"/>
                    <a:pt x="1508" y="1072"/>
                  </a:cubicBezTo>
                  <a:cubicBezTo>
                    <a:pt x="1510" y="1072"/>
                    <a:pt x="1511" y="1074"/>
                    <a:pt x="1512" y="1080"/>
                  </a:cubicBezTo>
                  <a:cubicBezTo>
                    <a:pt x="1512" y="1069"/>
                    <a:pt x="1507" y="1075"/>
                    <a:pt x="1512" y="1063"/>
                  </a:cubicBezTo>
                  <a:cubicBezTo>
                    <a:pt x="1512" y="1063"/>
                    <a:pt x="1518" y="1086"/>
                    <a:pt x="1518" y="1086"/>
                  </a:cubicBezTo>
                  <a:cubicBezTo>
                    <a:pt x="1519" y="1088"/>
                    <a:pt x="1519" y="1088"/>
                    <a:pt x="1520" y="1088"/>
                  </a:cubicBezTo>
                  <a:cubicBezTo>
                    <a:pt x="1523" y="1088"/>
                    <a:pt x="1524" y="1068"/>
                    <a:pt x="1528" y="1068"/>
                  </a:cubicBezTo>
                  <a:cubicBezTo>
                    <a:pt x="1528" y="1068"/>
                    <a:pt x="1529" y="1069"/>
                    <a:pt x="1529" y="1069"/>
                  </a:cubicBezTo>
                  <a:cubicBezTo>
                    <a:pt x="1529" y="1063"/>
                    <a:pt x="1529" y="1052"/>
                    <a:pt x="1535" y="1047"/>
                  </a:cubicBezTo>
                  <a:cubicBezTo>
                    <a:pt x="1535" y="1047"/>
                    <a:pt x="1535" y="1060"/>
                    <a:pt x="1535" y="1069"/>
                  </a:cubicBezTo>
                  <a:cubicBezTo>
                    <a:pt x="1531" y="1069"/>
                    <a:pt x="1530" y="1072"/>
                    <a:pt x="1529" y="1075"/>
                  </a:cubicBezTo>
                  <a:lnTo>
                    <a:pt x="1529" y="1075"/>
                  </a:lnTo>
                  <a:cubicBezTo>
                    <a:pt x="1529" y="1075"/>
                    <a:pt x="1529" y="1075"/>
                    <a:pt x="1529" y="1075"/>
                  </a:cubicBezTo>
                  <a:lnTo>
                    <a:pt x="1529" y="1080"/>
                  </a:lnTo>
                  <a:cubicBezTo>
                    <a:pt x="1529" y="1078"/>
                    <a:pt x="1529" y="1077"/>
                    <a:pt x="1529" y="1075"/>
                  </a:cubicBezTo>
                  <a:lnTo>
                    <a:pt x="1529" y="1075"/>
                  </a:lnTo>
                  <a:cubicBezTo>
                    <a:pt x="1535" y="1080"/>
                    <a:pt x="1540" y="1080"/>
                    <a:pt x="1535" y="1091"/>
                  </a:cubicBezTo>
                  <a:cubicBezTo>
                    <a:pt x="1538" y="1088"/>
                    <a:pt x="1539" y="1085"/>
                    <a:pt x="1539" y="1081"/>
                  </a:cubicBezTo>
                  <a:lnTo>
                    <a:pt x="1539" y="1081"/>
                  </a:lnTo>
                  <a:cubicBezTo>
                    <a:pt x="1541" y="1083"/>
                    <a:pt x="1542" y="1082"/>
                    <a:pt x="1546" y="1086"/>
                  </a:cubicBezTo>
                  <a:cubicBezTo>
                    <a:pt x="1546" y="1080"/>
                    <a:pt x="1546" y="1075"/>
                    <a:pt x="1546" y="1075"/>
                  </a:cubicBezTo>
                  <a:cubicBezTo>
                    <a:pt x="1547" y="1075"/>
                    <a:pt x="1547" y="1076"/>
                    <a:pt x="1548" y="1076"/>
                  </a:cubicBezTo>
                  <a:cubicBezTo>
                    <a:pt x="1552" y="1076"/>
                    <a:pt x="1552" y="1063"/>
                    <a:pt x="1557" y="1063"/>
                  </a:cubicBezTo>
                  <a:lnTo>
                    <a:pt x="1557" y="1063"/>
                  </a:lnTo>
                  <a:cubicBezTo>
                    <a:pt x="1557" y="1068"/>
                    <a:pt x="1553" y="1076"/>
                    <a:pt x="1555" y="1076"/>
                  </a:cubicBezTo>
                  <a:cubicBezTo>
                    <a:pt x="1555" y="1076"/>
                    <a:pt x="1556" y="1076"/>
                    <a:pt x="1557" y="1075"/>
                  </a:cubicBezTo>
                  <a:cubicBezTo>
                    <a:pt x="1563" y="1080"/>
                    <a:pt x="1557" y="1091"/>
                    <a:pt x="1557" y="1091"/>
                  </a:cubicBezTo>
                  <a:cubicBezTo>
                    <a:pt x="1558" y="1091"/>
                    <a:pt x="1558" y="1090"/>
                    <a:pt x="1559" y="1090"/>
                  </a:cubicBezTo>
                  <a:cubicBezTo>
                    <a:pt x="1563" y="1090"/>
                    <a:pt x="1563" y="1103"/>
                    <a:pt x="1568" y="1103"/>
                  </a:cubicBezTo>
                  <a:cubicBezTo>
                    <a:pt x="1574" y="1091"/>
                    <a:pt x="1568" y="1080"/>
                    <a:pt x="1574" y="1075"/>
                  </a:cubicBezTo>
                  <a:cubicBezTo>
                    <a:pt x="1574" y="1076"/>
                    <a:pt x="1574" y="1076"/>
                    <a:pt x="1575" y="1076"/>
                  </a:cubicBezTo>
                  <a:cubicBezTo>
                    <a:pt x="1575" y="1076"/>
                    <a:pt x="1577" y="1075"/>
                    <a:pt x="1578" y="1075"/>
                  </a:cubicBezTo>
                  <a:cubicBezTo>
                    <a:pt x="1579" y="1075"/>
                    <a:pt x="1579" y="1076"/>
                    <a:pt x="1579" y="1080"/>
                  </a:cubicBezTo>
                  <a:cubicBezTo>
                    <a:pt x="1579" y="1080"/>
                    <a:pt x="1578" y="1079"/>
                    <a:pt x="1578" y="1079"/>
                  </a:cubicBezTo>
                  <a:lnTo>
                    <a:pt x="1578" y="1079"/>
                  </a:lnTo>
                  <a:cubicBezTo>
                    <a:pt x="1575" y="1079"/>
                    <a:pt x="1579" y="1097"/>
                    <a:pt x="1574" y="1097"/>
                  </a:cubicBezTo>
                  <a:cubicBezTo>
                    <a:pt x="1574" y="1103"/>
                    <a:pt x="1574" y="1103"/>
                    <a:pt x="1574" y="1103"/>
                  </a:cubicBezTo>
                  <a:cubicBezTo>
                    <a:pt x="1575" y="1106"/>
                    <a:pt x="1576" y="1107"/>
                    <a:pt x="1577" y="1107"/>
                  </a:cubicBezTo>
                  <a:cubicBezTo>
                    <a:pt x="1580" y="1107"/>
                    <a:pt x="1581" y="1086"/>
                    <a:pt x="1585" y="1086"/>
                  </a:cubicBezTo>
                  <a:cubicBezTo>
                    <a:pt x="1585" y="1097"/>
                    <a:pt x="1585" y="1103"/>
                    <a:pt x="1585" y="1103"/>
                  </a:cubicBezTo>
                  <a:cubicBezTo>
                    <a:pt x="1585" y="1103"/>
                    <a:pt x="1585" y="1086"/>
                    <a:pt x="1591" y="1080"/>
                  </a:cubicBezTo>
                  <a:cubicBezTo>
                    <a:pt x="1591" y="1081"/>
                    <a:pt x="1591" y="1082"/>
                    <a:pt x="1591" y="1082"/>
                  </a:cubicBezTo>
                  <a:cubicBezTo>
                    <a:pt x="1591" y="1082"/>
                    <a:pt x="1591" y="1079"/>
                    <a:pt x="1593" y="1079"/>
                  </a:cubicBezTo>
                  <a:cubicBezTo>
                    <a:pt x="1594" y="1079"/>
                    <a:pt x="1595" y="1079"/>
                    <a:pt x="1596" y="1080"/>
                  </a:cubicBezTo>
                  <a:lnTo>
                    <a:pt x="1591" y="1075"/>
                  </a:lnTo>
                  <a:cubicBezTo>
                    <a:pt x="1596" y="1069"/>
                    <a:pt x="1596" y="1069"/>
                    <a:pt x="1596" y="1063"/>
                  </a:cubicBezTo>
                  <a:cubicBezTo>
                    <a:pt x="1596" y="1075"/>
                    <a:pt x="1596" y="1069"/>
                    <a:pt x="1596" y="1075"/>
                  </a:cubicBezTo>
                  <a:cubicBezTo>
                    <a:pt x="1598" y="1071"/>
                    <a:pt x="1599" y="1069"/>
                    <a:pt x="1599" y="1069"/>
                  </a:cubicBezTo>
                  <a:cubicBezTo>
                    <a:pt x="1602" y="1069"/>
                    <a:pt x="1603" y="1081"/>
                    <a:pt x="1606" y="1081"/>
                  </a:cubicBezTo>
                  <a:cubicBezTo>
                    <a:pt x="1606" y="1081"/>
                    <a:pt x="1607" y="1081"/>
                    <a:pt x="1607" y="1080"/>
                  </a:cubicBezTo>
                  <a:cubicBezTo>
                    <a:pt x="1613" y="1069"/>
                    <a:pt x="1613" y="1075"/>
                    <a:pt x="1613" y="1063"/>
                  </a:cubicBezTo>
                  <a:cubicBezTo>
                    <a:pt x="1613" y="1068"/>
                    <a:pt x="1613" y="1069"/>
                    <a:pt x="1614" y="1069"/>
                  </a:cubicBezTo>
                  <a:cubicBezTo>
                    <a:pt x="1615" y="1069"/>
                    <a:pt x="1618" y="1061"/>
                    <a:pt x="1621" y="1061"/>
                  </a:cubicBezTo>
                  <a:cubicBezTo>
                    <a:pt x="1622" y="1061"/>
                    <a:pt x="1623" y="1062"/>
                    <a:pt x="1624" y="1063"/>
                  </a:cubicBezTo>
                  <a:lnTo>
                    <a:pt x="1619" y="1091"/>
                  </a:lnTo>
                  <a:cubicBezTo>
                    <a:pt x="1620" y="1094"/>
                    <a:pt x="1621" y="1095"/>
                    <a:pt x="1622" y="1095"/>
                  </a:cubicBezTo>
                  <a:cubicBezTo>
                    <a:pt x="1626" y="1095"/>
                    <a:pt x="1630" y="1085"/>
                    <a:pt x="1633" y="1085"/>
                  </a:cubicBezTo>
                  <a:cubicBezTo>
                    <a:pt x="1634" y="1085"/>
                    <a:pt x="1635" y="1085"/>
                    <a:pt x="1635" y="1086"/>
                  </a:cubicBezTo>
                  <a:lnTo>
                    <a:pt x="1635" y="1080"/>
                  </a:lnTo>
                  <a:cubicBezTo>
                    <a:pt x="1635" y="1076"/>
                    <a:pt x="1636" y="1075"/>
                    <a:pt x="1637" y="1075"/>
                  </a:cubicBezTo>
                  <a:cubicBezTo>
                    <a:pt x="1638" y="1075"/>
                    <a:pt x="1639" y="1076"/>
                    <a:pt x="1640" y="1076"/>
                  </a:cubicBezTo>
                  <a:cubicBezTo>
                    <a:pt x="1641" y="1076"/>
                    <a:pt x="1641" y="1076"/>
                    <a:pt x="1641" y="1075"/>
                  </a:cubicBezTo>
                  <a:cubicBezTo>
                    <a:pt x="1641" y="1086"/>
                    <a:pt x="1641" y="1091"/>
                    <a:pt x="1641" y="1097"/>
                  </a:cubicBezTo>
                  <a:cubicBezTo>
                    <a:pt x="1641" y="1086"/>
                    <a:pt x="1647" y="1097"/>
                    <a:pt x="1647" y="1075"/>
                  </a:cubicBezTo>
                  <a:lnTo>
                    <a:pt x="1652" y="1091"/>
                  </a:lnTo>
                  <a:cubicBezTo>
                    <a:pt x="1653" y="1092"/>
                    <a:pt x="1653" y="1092"/>
                    <a:pt x="1653" y="1092"/>
                  </a:cubicBezTo>
                  <a:cubicBezTo>
                    <a:pt x="1657" y="1092"/>
                    <a:pt x="1658" y="1068"/>
                    <a:pt x="1662" y="1068"/>
                  </a:cubicBezTo>
                  <a:cubicBezTo>
                    <a:pt x="1663" y="1068"/>
                    <a:pt x="1663" y="1069"/>
                    <a:pt x="1663" y="1069"/>
                  </a:cubicBezTo>
                  <a:cubicBezTo>
                    <a:pt x="1663" y="1075"/>
                    <a:pt x="1663" y="1086"/>
                    <a:pt x="1658" y="1091"/>
                  </a:cubicBezTo>
                  <a:cubicBezTo>
                    <a:pt x="1663" y="1091"/>
                    <a:pt x="1663" y="1091"/>
                    <a:pt x="1663" y="1086"/>
                  </a:cubicBezTo>
                  <a:cubicBezTo>
                    <a:pt x="1663" y="1087"/>
                    <a:pt x="1664" y="1087"/>
                    <a:pt x="1664" y="1087"/>
                  </a:cubicBezTo>
                  <a:cubicBezTo>
                    <a:pt x="1665" y="1087"/>
                    <a:pt x="1667" y="1082"/>
                    <a:pt x="1668" y="1082"/>
                  </a:cubicBezTo>
                  <a:cubicBezTo>
                    <a:pt x="1669" y="1082"/>
                    <a:pt x="1669" y="1083"/>
                    <a:pt x="1669" y="1086"/>
                  </a:cubicBezTo>
                  <a:cubicBezTo>
                    <a:pt x="1675" y="1080"/>
                    <a:pt x="1675" y="1069"/>
                    <a:pt x="1675" y="1069"/>
                  </a:cubicBezTo>
                  <a:cubicBezTo>
                    <a:pt x="1675" y="1075"/>
                    <a:pt x="1675" y="1075"/>
                    <a:pt x="1675" y="1075"/>
                  </a:cubicBezTo>
                  <a:cubicBezTo>
                    <a:pt x="1675" y="1071"/>
                    <a:pt x="1677" y="1070"/>
                    <a:pt x="1677" y="1066"/>
                  </a:cubicBezTo>
                  <a:lnTo>
                    <a:pt x="1677" y="1066"/>
                  </a:lnTo>
                  <a:cubicBezTo>
                    <a:pt x="1679" y="1070"/>
                    <a:pt x="1681" y="1071"/>
                    <a:pt x="1684" y="1071"/>
                  </a:cubicBezTo>
                  <a:cubicBezTo>
                    <a:pt x="1685" y="1071"/>
                    <a:pt x="1687" y="1071"/>
                    <a:pt x="1689" y="1071"/>
                  </a:cubicBezTo>
                  <a:cubicBezTo>
                    <a:pt x="1692" y="1071"/>
                    <a:pt x="1695" y="1072"/>
                    <a:pt x="1697" y="1080"/>
                  </a:cubicBezTo>
                  <a:cubicBezTo>
                    <a:pt x="1703" y="1080"/>
                    <a:pt x="1703" y="1080"/>
                    <a:pt x="1708" y="1075"/>
                  </a:cubicBezTo>
                  <a:cubicBezTo>
                    <a:pt x="1708" y="1080"/>
                    <a:pt x="1708" y="1080"/>
                    <a:pt x="1708" y="1080"/>
                  </a:cubicBezTo>
                  <a:cubicBezTo>
                    <a:pt x="1709" y="1082"/>
                    <a:pt x="1710" y="1082"/>
                    <a:pt x="1710" y="1082"/>
                  </a:cubicBezTo>
                  <a:cubicBezTo>
                    <a:pt x="1713" y="1082"/>
                    <a:pt x="1714" y="1061"/>
                    <a:pt x="1718" y="1061"/>
                  </a:cubicBezTo>
                  <a:cubicBezTo>
                    <a:pt x="1718" y="1061"/>
                    <a:pt x="1719" y="1062"/>
                    <a:pt x="1719" y="1063"/>
                  </a:cubicBezTo>
                  <a:cubicBezTo>
                    <a:pt x="1719" y="1080"/>
                    <a:pt x="1714" y="1075"/>
                    <a:pt x="1714" y="1080"/>
                  </a:cubicBezTo>
                  <a:cubicBezTo>
                    <a:pt x="1714" y="1089"/>
                    <a:pt x="1714" y="1092"/>
                    <a:pt x="1715" y="1092"/>
                  </a:cubicBezTo>
                  <a:cubicBezTo>
                    <a:pt x="1717" y="1092"/>
                    <a:pt x="1719" y="1087"/>
                    <a:pt x="1721" y="1087"/>
                  </a:cubicBezTo>
                  <a:cubicBezTo>
                    <a:pt x="1723" y="1087"/>
                    <a:pt x="1724" y="1088"/>
                    <a:pt x="1725" y="1091"/>
                  </a:cubicBezTo>
                  <a:cubicBezTo>
                    <a:pt x="1725" y="1094"/>
                    <a:pt x="1725" y="1095"/>
                    <a:pt x="1726" y="1095"/>
                  </a:cubicBezTo>
                  <a:cubicBezTo>
                    <a:pt x="1727" y="1095"/>
                    <a:pt x="1731" y="1085"/>
                    <a:pt x="1734" y="1085"/>
                  </a:cubicBezTo>
                  <a:cubicBezTo>
                    <a:pt x="1735" y="1085"/>
                    <a:pt x="1736" y="1085"/>
                    <a:pt x="1736" y="1086"/>
                  </a:cubicBezTo>
                  <a:cubicBezTo>
                    <a:pt x="1736" y="1086"/>
                    <a:pt x="1736" y="1086"/>
                    <a:pt x="1736" y="1091"/>
                  </a:cubicBezTo>
                  <a:cubicBezTo>
                    <a:pt x="1741" y="1077"/>
                    <a:pt x="1746" y="1071"/>
                    <a:pt x="1750" y="1070"/>
                  </a:cubicBezTo>
                  <a:lnTo>
                    <a:pt x="1750" y="1070"/>
                  </a:lnTo>
                  <a:cubicBezTo>
                    <a:pt x="1750" y="1071"/>
                    <a:pt x="1750" y="1073"/>
                    <a:pt x="1750" y="1074"/>
                  </a:cubicBezTo>
                  <a:lnTo>
                    <a:pt x="1750" y="1074"/>
                  </a:lnTo>
                  <a:cubicBezTo>
                    <a:pt x="1751" y="1073"/>
                    <a:pt x="1752" y="1071"/>
                    <a:pt x="1753" y="1069"/>
                  </a:cubicBezTo>
                  <a:lnTo>
                    <a:pt x="1753" y="1069"/>
                  </a:lnTo>
                  <a:cubicBezTo>
                    <a:pt x="1752" y="1069"/>
                    <a:pt x="1751" y="1069"/>
                    <a:pt x="1750" y="1070"/>
                  </a:cubicBezTo>
                  <a:lnTo>
                    <a:pt x="1750" y="1070"/>
                  </a:lnTo>
                  <a:cubicBezTo>
                    <a:pt x="1750" y="1066"/>
                    <a:pt x="1751" y="1063"/>
                    <a:pt x="1753" y="1063"/>
                  </a:cubicBezTo>
                  <a:cubicBezTo>
                    <a:pt x="1753" y="1069"/>
                    <a:pt x="1759" y="1075"/>
                    <a:pt x="1759" y="1086"/>
                  </a:cubicBezTo>
                  <a:lnTo>
                    <a:pt x="1753" y="1086"/>
                  </a:lnTo>
                  <a:cubicBezTo>
                    <a:pt x="1753" y="1092"/>
                    <a:pt x="1754" y="1094"/>
                    <a:pt x="1755" y="1094"/>
                  </a:cubicBezTo>
                  <a:cubicBezTo>
                    <a:pt x="1756" y="1094"/>
                    <a:pt x="1758" y="1090"/>
                    <a:pt x="1758" y="1090"/>
                  </a:cubicBezTo>
                  <a:cubicBezTo>
                    <a:pt x="1758" y="1090"/>
                    <a:pt x="1759" y="1091"/>
                    <a:pt x="1759" y="1091"/>
                  </a:cubicBezTo>
                  <a:lnTo>
                    <a:pt x="1759" y="1097"/>
                  </a:lnTo>
                  <a:cubicBezTo>
                    <a:pt x="1764" y="1097"/>
                    <a:pt x="1764" y="1080"/>
                    <a:pt x="1770" y="1080"/>
                  </a:cubicBezTo>
                  <a:lnTo>
                    <a:pt x="1770" y="1075"/>
                  </a:lnTo>
                  <a:cubicBezTo>
                    <a:pt x="1771" y="1070"/>
                    <a:pt x="1772" y="1069"/>
                    <a:pt x="1773" y="1069"/>
                  </a:cubicBezTo>
                  <a:cubicBezTo>
                    <a:pt x="1775" y="1069"/>
                    <a:pt x="1776" y="1075"/>
                    <a:pt x="1778" y="1075"/>
                  </a:cubicBezTo>
                  <a:cubicBezTo>
                    <a:pt x="1779" y="1075"/>
                    <a:pt x="1780" y="1073"/>
                    <a:pt x="1781" y="1069"/>
                  </a:cubicBezTo>
                  <a:lnTo>
                    <a:pt x="1781" y="1091"/>
                  </a:lnTo>
                  <a:cubicBezTo>
                    <a:pt x="1781" y="1086"/>
                    <a:pt x="1787" y="1075"/>
                    <a:pt x="1792" y="1069"/>
                  </a:cubicBezTo>
                  <a:lnTo>
                    <a:pt x="1792" y="1069"/>
                  </a:lnTo>
                  <a:cubicBezTo>
                    <a:pt x="1787" y="1080"/>
                    <a:pt x="1781" y="1091"/>
                    <a:pt x="1781" y="1097"/>
                  </a:cubicBezTo>
                  <a:cubicBezTo>
                    <a:pt x="1781" y="1097"/>
                    <a:pt x="1787" y="1097"/>
                    <a:pt x="1787" y="1091"/>
                  </a:cubicBezTo>
                  <a:cubicBezTo>
                    <a:pt x="1792" y="1075"/>
                    <a:pt x="1792" y="1069"/>
                    <a:pt x="1798" y="1069"/>
                  </a:cubicBezTo>
                  <a:cubicBezTo>
                    <a:pt x="1798" y="1108"/>
                    <a:pt x="1809" y="1080"/>
                    <a:pt x="1809" y="1108"/>
                  </a:cubicBezTo>
                  <a:cubicBezTo>
                    <a:pt x="1812" y="1105"/>
                    <a:pt x="1814" y="1104"/>
                    <a:pt x="1817" y="1104"/>
                  </a:cubicBezTo>
                  <a:cubicBezTo>
                    <a:pt x="1823" y="1104"/>
                    <a:pt x="1829" y="1114"/>
                    <a:pt x="1837" y="1114"/>
                  </a:cubicBezTo>
                  <a:cubicBezTo>
                    <a:pt x="1834" y="1100"/>
                    <a:pt x="1834" y="1100"/>
                    <a:pt x="1835" y="1100"/>
                  </a:cubicBezTo>
                  <a:cubicBezTo>
                    <a:pt x="1836" y="1100"/>
                    <a:pt x="1837" y="1100"/>
                    <a:pt x="1837" y="1086"/>
                  </a:cubicBezTo>
                  <a:cubicBezTo>
                    <a:pt x="1840" y="1083"/>
                    <a:pt x="1841" y="1082"/>
                    <a:pt x="1842" y="1082"/>
                  </a:cubicBezTo>
                  <a:cubicBezTo>
                    <a:pt x="1843" y="1082"/>
                    <a:pt x="1843" y="1083"/>
                    <a:pt x="1843" y="1086"/>
                  </a:cubicBezTo>
                  <a:lnTo>
                    <a:pt x="1848" y="1103"/>
                  </a:lnTo>
                  <a:cubicBezTo>
                    <a:pt x="1848" y="1108"/>
                    <a:pt x="1848" y="1108"/>
                    <a:pt x="1843" y="1114"/>
                  </a:cubicBezTo>
                  <a:cubicBezTo>
                    <a:pt x="1848" y="1119"/>
                    <a:pt x="1848" y="1125"/>
                    <a:pt x="1848" y="1136"/>
                  </a:cubicBezTo>
                  <a:cubicBezTo>
                    <a:pt x="1848" y="1128"/>
                    <a:pt x="1851" y="1123"/>
                    <a:pt x="1853" y="1123"/>
                  </a:cubicBezTo>
                  <a:cubicBezTo>
                    <a:pt x="1853" y="1123"/>
                    <a:pt x="1854" y="1124"/>
                    <a:pt x="1854" y="1125"/>
                  </a:cubicBezTo>
                  <a:lnTo>
                    <a:pt x="1854" y="1108"/>
                  </a:lnTo>
                  <a:cubicBezTo>
                    <a:pt x="1855" y="1107"/>
                    <a:pt x="1855" y="1106"/>
                    <a:pt x="1855" y="1106"/>
                  </a:cubicBezTo>
                  <a:cubicBezTo>
                    <a:pt x="1858" y="1106"/>
                    <a:pt x="1856" y="1124"/>
                    <a:pt x="1860" y="1124"/>
                  </a:cubicBezTo>
                  <a:cubicBezTo>
                    <a:pt x="1862" y="1124"/>
                    <a:pt x="1863" y="1123"/>
                    <a:pt x="1865" y="1119"/>
                  </a:cubicBezTo>
                  <a:lnTo>
                    <a:pt x="1865" y="1119"/>
                  </a:lnTo>
                  <a:lnTo>
                    <a:pt x="1859" y="1131"/>
                  </a:lnTo>
                  <a:cubicBezTo>
                    <a:pt x="1865" y="1125"/>
                    <a:pt x="1871" y="1131"/>
                    <a:pt x="1876" y="1108"/>
                  </a:cubicBezTo>
                  <a:cubicBezTo>
                    <a:pt x="1876" y="1114"/>
                    <a:pt x="1876" y="1119"/>
                    <a:pt x="1876" y="1119"/>
                  </a:cubicBezTo>
                  <a:cubicBezTo>
                    <a:pt x="1877" y="1120"/>
                    <a:pt x="1877" y="1120"/>
                    <a:pt x="1878" y="1120"/>
                  </a:cubicBezTo>
                  <a:cubicBezTo>
                    <a:pt x="1883" y="1120"/>
                    <a:pt x="1892" y="1108"/>
                    <a:pt x="1899" y="1108"/>
                  </a:cubicBezTo>
                  <a:cubicBezTo>
                    <a:pt x="1901" y="1108"/>
                    <a:pt x="1903" y="1110"/>
                    <a:pt x="1904" y="1113"/>
                  </a:cubicBezTo>
                  <a:lnTo>
                    <a:pt x="1904" y="1113"/>
                  </a:lnTo>
                  <a:cubicBezTo>
                    <a:pt x="1904" y="1113"/>
                    <a:pt x="1904" y="1112"/>
                    <a:pt x="1904" y="1112"/>
                  </a:cubicBezTo>
                  <a:cubicBezTo>
                    <a:pt x="1904" y="1112"/>
                    <a:pt x="1904" y="1113"/>
                    <a:pt x="1904" y="1114"/>
                  </a:cubicBezTo>
                  <a:cubicBezTo>
                    <a:pt x="1904" y="1119"/>
                    <a:pt x="1904" y="1119"/>
                    <a:pt x="1904" y="1119"/>
                  </a:cubicBezTo>
                  <a:cubicBezTo>
                    <a:pt x="1904" y="1119"/>
                    <a:pt x="1908" y="1112"/>
                    <a:pt x="1909" y="1112"/>
                  </a:cubicBezTo>
                  <a:cubicBezTo>
                    <a:pt x="1910" y="1112"/>
                    <a:pt x="1910" y="1113"/>
                    <a:pt x="1910" y="1114"/>
                  </a:cubicBezTo>
                  <a:lnTo>
                    <a:pt x="1910" y="1119"/>
                  </a:lnTo>
                  <a:cubicBezTo>
                    <a:pt x="1911" y="1121"/>
                    <a:pt x="1912" y="1122"/>
                    <a:pt x="1913" y="1122"/>
                  </a:cubicBezTo>
                  <a:cubicBezTo>
                    <a:pt x="1917" y="1122"/>
                    <a:pt x="1923" y="1102"/>
                    <a:pt x="1932" y="1097"/>
                  </a:cubicBezTo>
                  <a:lnTo>
                    <a:pt x="1932" y="1097"/>
                  </a:lnTo>
                  <a:cubicBezTo>
                    <a:pt x="1927" y="1119"/>
                    <a:pt x="1932" y="1125"/>
                    <a:pt x="1938" y="1131"/>
                  </a:cubicBezTo>
                  <a:cubicBezTo>
                    <a:pt x="1939" y="1131"/>
                    <a:pt x="1939" y="1132"/>
                    <a:pt x="1940" y="1132"/>
                  </a:cubicBezTo>
                  <a:cubicBezTo>
                    <a:pt x="1946" y="1132"/>
                    <a:pt x="1955" y="1118"/>
                    <a:pt x="1960" y="1108"/>
                  </a:cubicBezTo>
                  <a:cubicBezTo>
                    <a:pt x="1966" y="1131"/>
                    <a:pt x="1983" y="1119"/>
                    <a:pt x="1988" y="1131"/>
                  </a:cubicBezTo>
                  <a:cubicBezTo>
                    <a:pt x="1988" y="1131"/>
                    <a:pt x="1988" y="1119"/>
                    <a:pt x="1988" y="1114"/>
                  </a:cubicBezTo>
                  <a:cubicBezTo>
                    <a:pt x="1989" y="1115"/>
                    <a:pt x="1990" y="1115"/>
                    <a:pt x="1991" y="1115"/>
                  </a:cubicBezTo>
                  <a:cubicBezTo>
                    <a:pt x="1993" y="1115"/>
                    <a:pt x="1996" y="1112"/>
                    <a:pt x="1996" y="1112"/>
                  </a:cubicBezTo>
                  <a:lnTo>
                    <a:pt x="1996" y="1112"/>
                  </a:lnTo>
                  <a:cubicBezTo>
                    <a:pt x="1996" y="1112"/>
                    <a:pt x="1996" y="1114"/>
                    <a:pt x="1994" y="1119"/>
                  </a:cubicBezTo>
                  <a:cubicBezTo>
                    <a:pt x="1994" y="1136"/>
                    <a:pt x="1999" y="1136"/>
                    <a:pt x="2005" y="1136"/>
                  </a:cubicBezTo>
                  <a:lnTo>
                    <a:pt x="2005" y="1108"/>
                  </a:lnTo>
                  <a:cubicBezTo>
                    <a:pt x="2007" y="1121"/>
                    <a:pt x="2010" y="1124"/>
                    <a:pt x="2013" y="1124"/>
                  </a:cubicBezTo>
                  <a:cubicBezTo>
                    <a:pt x="2017" y="1124"/>
                    <a:pt x="2021" y="1118"/>
                    <a:pt x="2024" y="1118"/>
                  </a:cubicBezTo>
                  <a:cubicBezTo>
                    <a:pt x="2026" y="1118"/>
                    <a:pt x="2027" y="1121"/>
                    <a:pt x="2027" y="1131"/>
                  </a:cubicBezTo>
                  <a:cubicBezTo>
                    <a:pt x="2033" y="1125"/>
                    <a:pt x="2033" y="1125"/>
                    <a:pt x="2039" y="1119"/>
                  </a:cubicBezTo>
                  <a:lnTo>
                    <a:pt x="2039" y="1131"/>
                  </a:lnTo>
                  <a:cubicBezTo>
                    <a:pt x="2044" y="1136"/>
                    <a:pt x="2044" y="1136"/>
                    <a:pt x="2050" y="1136"/>
                  </a:cubicBezTo>
                  <a:lnTo>
                    <a:pt x="2050" y="1142"/>
                  </a:lnTo>
                  <a:cubicBezTo>
                    <a:pt x="2050" y="1142"/>
                    <a:pt x="2051" y="1142"/>
                    <a:pt x="2051" y="1142"/>
                  </a:cubicBezTo>
                  <a:cubicBezTo>
                    <a:pt x="2055" y="1142"/>
                    <a:pt x="2056" y="1108"/>
                    <a:pt x="2061" y="1108"/>
                  </a:cubicBezTo>
                  <a:lnTo>
                    <a:pt x="2061" y="1125"/>
                  </a:lnTo>
                  <a:cubicBezTo>
                    <a:pt x="2065" y="1125"/>
                    <a:pt x="2069" y="1133"/>
                    <a:pt x="2074" y="1133"/>
                  </a:cubicBezTo>
                  <a:cubicBezTo>
                    <a:pt x="2077" y="1133"/>
                    <a:pt x="2080" y="1131"/>
                    <a:pt x="2083" y="1125"/>
                  </a:cubicBezTo>
                  <a:lnTo>
                    <a:pt x="2083" y="1125"/>
                  </a:lnTo>
                  <a:cubicBezTo>
                    <a:pt x="2083" y="1131"/>
                    <a:pt x="2078" y="1136"/>
                    <a:pt x="2078" y="1136"/>
                  </a:cubicBezTo>
                  <a:cubicBezTo>
                    <a:pt x="2081" y="1136"/>
                    <a:pt x="2083" y="1139"/>
                    <a:pt x="2086" y="1139"/>
                  </a:cubicBezTo>
                  <a:cubicBezTo>
                    <a:pt x="2088" y="1139"/>
                    <a:pt x="2089" y="1136"/>
                    <a:pt x="2089" y="1125"/>
                  </a:cubicBezTo>
                  <a:cubicBezTo>
                    <a:pt x="2089" y="1130"/>
                    <a:pt x="2090" y="1132"/>
                    <a:pt x="2092" y="1132"/>
                  </a:cubicBezTo>
                  <a:cubicBezTo>
                    <a:pt x="2095" y="1132"/>
                    <a:pt x="2100" y="1123"/>
                    <a:pt x="2100" y="1119"/>
                  </a:cubicBezTo>
                  <a:lnTo>
                    <a:pt x="2100" y="1131"/>
                  </a:lnTo>
                  <a:cubicBezTo>
                    <a:pt x="2106" y="1114"/>
                    <a:pt x="2106" y="1108"/>
                    <a:pt x="2111" y="1108"/>
                  </a:cubicBezTo>
                  <a:cubicBezTo>
                    <a:pt x="2111" y="1108"/>
                    <a:pt x="2111" y="1114"/>
                    <a:pt x="2111" y="1114"/>
                  </a:cubicBezTo>
                  <a:cubicBezTo>
                    <a:pt x="2111" y="1115"/>
                    <a:pt x="2111" y="1115"/>
                    <a:pt x="2111" y="1115"/>
                  </a:cubicBezTo>
                  <a:cubicBezTo>
                    <a:pt x="2112" y="1115"/>
                    <a:pt x="2112" y="1107"/>
                    <a:pt x="2115" y="1107"/>
                  </a:cubicBezTo>
                  <a:cubicBezTo>
                    <a:pt x="2116" y="1107"/>
                    <a:pt x="2116" y="1107"/>
                    <a:pt x="2117" y="1108"/>
                  </a:cubicBezTo>
                  <a:lnTo>
                    <a:pt x="2117" y="1114"/>
                  </a:lnTo>
                  <a:cubicBezTo>
                    <a:pt x="2117" y="1115"/>
                    <a:pt x="2117" y="1116"/>
                    <a:pt x="2117" y="1116"/>
                  </a:cubicBezTo>
                  <a:cubicBezTo>
                    <a:pt x="2117" y="1116"/>
                    <a:pt x="2119" y="1111"/>
                    <a:pt x="2123" y="1103"/>
                  </a:cubicBezTo>
                  <a:cubicBezTo>
                    <a:pt x="2123" y="1102"/>
                    <a:pt x="2123" y="1101"/>
                    <a:pt x="2123" y="1101"/>
                  </a:cubicBezTo>
                  <a:cubicBezTo>
                    <a:pt x="2125" y="1101"/>
                    <a:pt x="2128" y="1110"/>
                    <a:pt x="2128" y="1119"/>
                  </a:cubicBezTo>
                  <a:cubicBezTo>
                    <a:pt x="2128" y="1118"/>
                    <a:pt x="2128" y="1116"/>
                    <a:pt x="2128" y="1114"/>
                  </a:cubicBezTo>
                  <a:lnTo>
                    <a:pt x="2128" y="1114"/>
                  </a:lnTo>
                  <a:cubicBezTo>
                    <a:pt x="2129" y="1116"/>
                    <a:pt x="2130" y="1117"/>
                    <a:pt x="2131" y="1117"/>
                  </a:cubicBezTo>
                  <a:cubicBezTo>
                    <a:pt x="2134" y="1117"/>
                    <a:pt x="2138" y="1108"/>
                    <a:pt x="2141" y="1108"/>
                  </a:cubicBezTo>
                  <a:cubicBezTo>
                    <a:pt x="2142" y="1108"/>
                    <a:pt x="2144" y="1110"/>
                    <a:pt x="2145" y="1114"/>
                  </a:cubicBezTo>
                  <a:cubicBezTo>
                    <a:pt x="2145" y="1119"/>
                    <a:pt x="2145" y="1119"/>
                    <a:pt x="2145" y="1119"/>
                  </a:cubicBezTo>
                  <a:lnTo>
                    <a:pt x="2134" y="1119"/>
                  </a:lnTo>
                  <a:cubicBezTo>
                    <a:pt x="2134" y="1131"/>
                    <a:pt x="2139" y="1131"/>
                    <a:pt x="2134" y="1147"/>
                  </a:cubicBezTo>
                  <a:cubicBezTo>
                    <a:pt x="2139" y="1143"/>
                    <a:pt x="2144" y="1124"/>
                    <a:pt x="2145" y="1124"/>
                  </a:cubicBezTo>
                  <a:cubicBezTo>
                    <a:pt x="2145" y="1124"/>
                    <a:pt x="2145" y="1124"/>
                    <a:pt x="2145" y="1125"/>
                  </a:cubicBezTo>
                  <a:cubicBezTo>
                    <a:pt x="2151" y="1125"/>
                    <a:pt x="2151" y="1131"/>
                    <a:pt x="2151" y="1131"/>
                  </a:cubicBezTo>
                  <a:cubicBezTo>
                    <a:pt x="2151" y="1131"/>
                    <a:pt x="2151" y="1136"/>
                    <a:pt x="2151" y="1136"/>
                  </a:cubicBezTo>
                  <a:cubicBezTo>
                    <a:pt x="2156" y="1136"/>
                    <a:pt x="2156" y="1131"/>
                    <a:pt x="2156" y="1131"/>
                  </a:cubicBezTo>
                  <a:cubicBezTo>
                    <a:pt x="2156" y="1131"/>
                    <a:pt x="2156" y="1136"/>
                    <a:pt x="2156" y="1136"/>
                  </a:cubicBezTo>
                  <a:cubicBezTo>
                    <a:pt x="2156" y="1142"/>
                    <a:pt x="2156" y="1142"/>
                    <a:pt x="2156" y="1142"/>
                  </a:cubicBezTo>
                  <a:cubicBezTo>
                    <a:pt x="2162" y="1125"/>
                    <a:pt x="2162" y="1131"/>
                    <a:pt x="2162" y="1119"/>
                  </a:cubicBezTo>
                  <a:lnTo>
                    <a:pt x="2151" y="1119"/>
                  </a:lnTo>
                  <a:cubicBezTo>
                    <a:pt x="2155" y="1116"/>
                    <a:pt x="2156" y="1112"/>
                    <a:pt x="2156" y="1112"/>
                  </a:cubicBezTo>
                  <a:cubicBezTo>
                    <a:pt x="2156" y="1112"/>
                    <a:pt x="2156" y="1112"/>
                    <a:pt x="2156" y="1114"/>
                  </a:cubicBezTo>
                  <a:cubicBezTo>
                    <a:pt x="2162" y="1108"/>
                    <a:pt x="2162" y="1097"/>
                    <a:pt x="2162" y="1097"/>
                  </a:cubicBezTo>
                  <a:cubicBezTo>
                    <a:pt x="2162" y="1114"/>
                    <a:pt x="2167" y="1125"/>
                    <a:pt x="2167" y="1136"/>
                  </a:cubicBezTo>
                  <a:cubicBezTo>
                    <a:pt x="2173" y="1131"/>
                    <a:pt x="2184" y="1131"/>
                    <a:pt x="2190" y="1108"/>
                  </a:cubicBezTo>
                  <a:cubicBezTo>
                    <a:pt x="2190" y="1111"/>
                    <a:pt x="2190" y="1116"/>
                    <a:pt x="2190" y="1119"/>
                  </a:cubicBezTo>
                  <a:cubicBezTo>
                    <a:pt x="2190" y="1119"/>
                    <a:pt x="2184" y="1119"/>
                    <a:pt x="2184" y="1125"/>
                  </a:cubicBezTo>
                  <a:cubicBezTo>
                    <a:pt x="2190" y="1119"/>
                    <a:pt x="2195" y="1119"/>
                    <a:pt x="2195" y="1103"/>
                  </a:cubicBezTo>
                  <a:cubicBezTo>
                    <a:pt x="2201" y="1114"/>
                    <a:pt x="2195" y="1119"/>
                    <a:pt x="2201" y="1119"/>
                  </a:cubicBezTo>
                  <a:lnTo>
                    <a:pt x="2201" y="1125"/>
                  </a:lnTo>
                  <a:cubicBezTo>
                    <a:pt x="2202" y="1130"/>
                    <a:pt x="2203" y="1132"/>
                    <a:pt x="2204" y="1132"/>
                  </a:cubicBezTo>
                  <a:cubicBezTo>
                    <a:pt x="2209" y="1132"/>
                    <a:pt x="2215" y="1108"/>
                    <a:pt x="2222" y="1108"/>
                  </a:cubicBezTo>
                  <a:cubicBezTo>
                    <a:pt x="2224" y="1108"/>
                    <a:pt x="2227" y="1111"/>
                    <a:pt x="2229" y="1119"/>
                  </a:cubicBezTo>
                  <a:cubicBezTo>
                    <a:pt x="2229" y="1114"/>
                    <a:pt x="2229" y="1114"/>
                    <a:pt x="2229" y="1108"/>
                  </a:cubicBezTo>
                  <a:cubicBezTo>
                    <a:pt x="2232" y="1113"/>
                    <a:pt x="2235" y="1114"/>
                    <a:pt x="2239" y="1114"/>
                  </a:cubicBezTo>
                  <a:cubicBezTo>
                    <a:pt x="2244" y="1114"/>
                    <a:pt x="2249" y="1112"/>
                    <a:pt x="2255" y="1112"/>
                  </a:cubicBezTo>
                  <a:cubicBezTo>
                    <a:pt x="2261" y="1112"/>
                    <a:pt x="2267" y="1114"/>
                    <a:pt x="2274" y="1125"/>
                  </a:cubicBezTo>
                  <a:cubicBezTo>
                    <a:pt x="2274" y="1126"/>
                    <a:pt x="2274" y="1127"/>
                    <a:pt x="2274" y="1127"/>
                  </a:cubicBezTo>
                  <a:cubicBezTo>
                    <a:pt x="2274" y="1127"/>
                    <a:pt x="2275" y="1117"/>
                    <a:pt x="2279" y="1108"/>
                  </a:cubicBezTo>
                  <a:lnTo>
                    <a:pt x="2279" y="1125"/>
                  </a:lnTo>
                  <a:lnTo>
                    <a:pt x="2285" y="1108"/>
                  </a:lnTo>
                  <a:cubicBezTo>
                    <a:pt x="2286" y="1107"/>
                    <a:pt x="2286" y="1106"/>
                    <a:pt x="2287" y="1106"/>
                  </a:cubicBezTo>
                  <a:cubicBezTo>
                    <a:pt x="2290" y="1106"/>
                    <a:pt x="2291" y="1126"/>
                    <a:pt x="2296" y="1126"/>
                  </a:cubicBezTo>
                  <a:cubicBezTo>
                    <a:pt x="2298" y="1126"/>
                    <a:pt x="2300" y="1124"/>
                    <a:pt x="2302" y="1119"/>
                  </a:cubicBezTo>
                  <a:lnTo>
                    <a:pt x="2302" y="1114"/>
                  </a:lnTo>
                  <a:cubicBezTo>
                    <a:pt x="2302" y="1114"/>
                    <a:pt x="2303" y="1112"/>
                    <a:pt x="2305" y="1112"/>
                  </a:cubicBezTo>
                  <a:cubicBezTo>
                    <a:pt x="2306" y="1112"/>
                    <a:pt x="2307" y="1114"/>
                    <a:pt x="2307" y="1119"/>
                  </a:cubicBezTo>
                  <a:cubicBezTo>
                    <a:pt x="2307" y="1116"/>
                    <a:pt x="2307" y="1112"/>
                    <a:pt x="2309" y="1112"/>
                  </a:cubicBezTo>
                  <a:cubicBezTo>
                    <a:pt x="2310" y="1112"/>
                    <a:pt x="2311" y="1112"/>
                    <a:pt x="2313" y="1114"/>
                  </a:cubicBezTo>
                  <a:lnTo>
                    <a:pt x="2313" y="1119"/>
                  </a:lnTo>
                  <a:lnTo>
                    <a:pt x="2319" y="1108"/>
                  </a:lnTo>
                  <a:lnTo>
                    <a:pt x="2319" y="1108"/>
                  </a:lnTo>
                  <a:cubicBezTo>
                    <a:pt x="2324" y="1114"/>
                    <a:pt x="2313" y="1136"/>
                    <a:pt x="2324" y="1142"/>
                  </a:cubicBezTo>
                  <a:cubicBezTo>
                    <a:pt x="2324" y="1136"/>
                    <a:pt x="2330" y="1119"/>
                    <a:pt x="2330" y="1114"/>
                  </a:cubicBezTo>
                  <a:cubicBezTo>
                    <a:pt x="2330" y="1114"/>
                    <a:pt x="2330" y="1108"/>
                    <a:pt x="2330" y="1103"/>
                  </a:cubicBezTo>
                  <a:lnTo>
                    <a:pt x="2330" y="1097"/>
                  </a:lnTo>
                  <a:cubicBezTo>
                    <a:pt x="2335" y="1075"/>
                    <a:pt x="2335" y="1052"/>
                    <a:pt x="2330" y="1041"/>
                  </a:cubicBezTo>
                  <a:lnTo>
                    <a:pt x="2324" y="1052"/>
                  </a:lnTo>
                  <a:lnTo>
                    <a:pt x="2324" y="1047"/>
                  </a:lnTo>
                  <a:cubicBezTo>
                    <a:pt x="2324" y="1045"/>
                    <a:pt x="2325" y="1043"/>
                    <a:pt x="2325" y="1041"/>
                  </a:cubicBezTo>
                  <a:lnTo>
                    <a:pt x="2324" y="1041"/>
                  </a:lnTo>
                  <a:cubicBezTo>
                    <a:pt x="2324" y="1038"/>
                    <a:pt x="2324" y="1035"/>
                    <a:pt x="2324" y="1035"/>
                  </a:cubicBezTo>
                  <a:lnTo>
                    <a:pt x="2319" y="1052"/>
                  </a:lnTo>
                  <a:cubicBezTo>
                    <a:pt x="2319" y="1047"/>
                    <a:pt x="2319" y="1035"/>
                    <a:pt x="2319" y="1030"/>
                  </a:cubicBezTo>
                  <a:cubicBezTo>
                    <a:pt x="2319" y="1041"/>
                    <a:pt x="2319" y="1052"/>
                    <a:pt x="2313" y="1058"/>
                  </a:cubicBezTo>
                  <a:cubicBezTo>
                    <a:pt x="2313" y="1053"/>
                    <a:pt x="2313" y="1049"/>
                    <a:pt x="2313" y="1047"/>
                  </a:cubicBezTo>
                  <a:cubicBezTo>
                    <a:pt x="2313" y="1041"/>
                    <a:pt x="2313" y="1041"/>
                    <a:pt x="2313" y="1035"/>
                  </a:cubicBezTo>
                  <a:cubicBezTo>
                    <a:pt x="2313" y="1041"/>
                    <a:pt x="2307" y="1041"/>
                    <a:pt x="2307" y="1052"/>
                  </a:cubicBezTo>
                  <a:cubicBezTo>
                    <a:pt x="2307" y="1038"/>
                    <a:pt x="2299" y="1049"/>
                    <a:pt x="2301" y="1036"/>
                  </a:cubicBezTo>
                  <a:lnTo>
                    <a:pt x="2301" y="1036"/>
                  </a:lnTo>
                  <a:cubicBezTo>
                    <a:pt x="2299" y="1041"/>
                    <a:pt x="2296" y="1047"/>
                    <a:pt x="2296" y="1047"/>
                  </a:cubicBezTo>
                  <a:cubicBezTo>
                    <a:pt x="2296" y="1024"/>
                    <a:pt x="2285" y="1047"/>
                    <a:pt x="2291" y="1019"/>
                  </a:cubicBezTo>
                  <a:lnTo>
                    <a:pt x="2291" y="1019"/>
                  </a:lnTo>
                  <a:cubicBezTo>
                    <a:pt x="2285" y="1041"/>
                    <a:pt x="2279" y="1030"/>
                    <a:pt x="2274" y="1041"/>
                  </a:cubicBezTo>
                  <a:cubicBezTo>
                    <a:pt x="2274" y="1041"/>
                    <a:pt x="2274" y="1035"/>
                    <a:pt x="2274" y="1035"/>
                  </a:cubicBezTo>
                  <a:cubicBezTo>
                    <a:pt x="2274" y="1035"/>
                    <a:pt x="2274" y="1030"/>
                    <a:pt x="2268" y="1024"/>
                  </a:cubicBezTo>
                  <a:cubicBezTo>
                    <a:pt x="2268" y="1041"/>
                    <a:pt x="2263" y="1047"/>
                    <a:pt x="2263" y="1058"/>
                  </a:cubicBezTo>
                  <a:cubicBezTo>
                    <a:pt x="2257" y="1041"/>
                    <a:pt x="2263" y="1036"/>
                    <a:pt x="2263" y="1019"/>
                  </a:cubicBezTo>
                  <a:lnTo>
                    <a:pt x="2263" y="1019"/>
                  </a:lnTo>
                  <a:cubicBezTo>
                    <a:pt x="2263" y="1035"/>
                    <a:pt x="2257" y="1036"/>
                    <a:pt x="2257" y="1047"/>
                  </a:cubicBezTo>
                  <a:cubicBezTo>
                    <a:pt x="2257" y="1035"/>
                    <a:pt x="2257" y="1041"/>
                    <a:pt x="2257" y="1024"/>
                  </a:cubicBezTo>
                  <a:cubicBezTo>
                    <a:pt x="2257" y="1035"/>
                    <a:pt x="2256" y="1037"/>
                    <a:pt x="2254" y="1037"/>
                  </a:cubicBezTo>
                  <a:cubicBezTo>
                    <a:pt x="2254" y="1037"/>
                    <a:pt x="2253" y="1037"/>
                    <a:pt x="2253" y="1037"/>
                  </a:cubicBezTo>
                  <a:cubicBezTo>
                    <a:pt x="2252" y="1037"/>
                    <a:pt x="2251" y="1037"/>
                    <a:pt x="2251" y="1041"/>
                  </a:cubicBezTo>
                  <a:cubicBezTo>
                    <a:pt x="2247" y="1033"/>
                    <a:pt x="2249" y="1028"/>
                    <a:pt x="2248" y="1028"/>
                  </a:cubicBezTo>
                  <a:lnTo>
                    <a:pt x="2248" y="1028"/>
                  </a:lnTo>
                  <a:cubicBezTo>
                    <a:pt x="2248" y="1028"/>
                    <a:pt x="2247" y="1028"/>
                    <a:pt x="2246" y="1030"/>
                  </a:cubicBezTo>
                  <a:lnTo>
                    <a:pt x="2246" y="1030"/>
                  </a:lnTo>
                  <a:cubicBezTo>
                    <a:pt x="2246" y="1028"/>
                    <a:pt x="2246" y="1026"/>
                    <a:pt x="2246" y="1024"/>
                  </a:cubicBezTo>
                  <a:lnTo>
                    <a:pt x="2246" y="1024"/>
                  </a:lnTo>
                  <a:cubicBezTo>
                    <a:pt x="2246" y="1026"/>
                    <a:pt x="2246" y="1028"/>
                    <a:pt x="2246" y="1030"/>
                  </a:cubicBezTo>
                  <a:cubicBezTo>
                    <a:pt x="2246" y="1030"/>
                    <a:pt x="2246" y="1030"/>
                    <a:pt x="2246" y="1030"/>
                  </a:cubicBezTo>
                  <a:lnTo>
                    <a:pt x="2246" y="1030"/>
                  </a:lnTo>
                  <a:cubicBezTo>
                    <a:pt x="2246" y="1034"/>
                    <a:pt x="2246" y="1038"/>
                    <a:pt x="2246" y="1041"/>
                  </a:cubicBezTo>
                  <a:cubicBezTo>
                    <a:pt x="2245" y="1042"/>
                    <a:pt x="2245" y="1042"/>
                    <a:pt x="2244" y="1042"/>
                  </a:cubicBezTo>
                  <a:cubicBezTo>
                    <a:pt x="2241" y="1042"/>
                    <a:pt x="2245" y="1024"/>
                    <a:pt x="2240" y="1019"/>
                  </a:cubicBezTo>
                  <a:cubicBezTo>
                    <a:pt x="2240" y="1024"/>
                    <a:pt x="2235" y="1035"/>
                    <a:pt x="2235" y="1035"/>
                  </a:cubicBezTo>
                  <a:cubicBezTo>
                    <a:pt x="2235" y="1035"/>
                    <a:pt x="2235" y="1035"/>
                    <a:pt x="2235" y="1030"/>
                  </a:cubicBezTo>
                  <a:cubicBezTo>
                    <a:pt x="2229" y="1041"/>
                    <a:pt x="2223" y="1030"/>
                    <a:pt x="2218" y="1047"/>
                  </a:cubicBezTo>
                  <a:cubicBezTo>
                    <a:pt x="2218" y="1054"/>
                    <a:pt x="2218" y="1059"/>
                    <a:pt x="2218" y="1063"/>
                  </a:cubicBezTo>
                  <a:cubicBezTo>
                    <a:pt x="2218" y="1063"/>
                    <a:pt x="2215" y="1068"/>
                    <a:pt x="2214" y="1068"/>
                  </a:cubicBezTo>
                  <a:cubicBezTo>
                    <a:pt x="2213" y="1068"/>
                    <a:pt x="2212" y="1067"/>
                    <a:pt x="2212" y="1063"/>
                  </a:cubicBezTo>
                  <a:cubicBezTo>
                    <a:pt x="2212" y="1047"/>
                    <a:pt x="2218" y="1058"/>
                    <a:pt x="2218" y="1047"/>
                  </a:cubicBezTo>
                  <a:lnTo>
                    <a:pt x="2218" y="1047"/>
                  </a:lnTo>
                  <a:cubicBezTo>
                    <a:pt x="2213" y="1051"/>
                    <a:pt x="2209" y="1059"/>
                    <a:pt x="2207" y="1059"/>
                  </a:cubicBezTo>
                  <a:cubicBezTo>
                    <a:pt x="2207" y="1059"/>
                    <a:pt x="2207" y="1059"/>
                    <a:pt x="2207" y="1058"/>
                  </a:cubicBezTo>
                  <a:cubicBezTo>
                    <a:pt x="2207" y="1041"/>
                    <a:pt x="2212" y="1052"/>
                    <a:pt x="2212" y="1041"/>
                  </a:cubicBezTo>
                  <a:lnTo>
                    <a:pt x="2212" y="1047"/>
                  </a:lnTo>
                  <a:cubicBezTo>
                    <a:pt x="2212" y="1033"/>
                    <a:pt x="2214" y="1033"/>
                    <a:pt x="2215" y="1033"/>
                  </a:cubicBezTo>
                  <a:cubicBezTo>
                    <a:pt x="2216" y="1033"/>
                    <a:pt x="2218" y="1033"/>
                    <a:pt x="2218" y="1019"/>
                  </a:cubicBezTo>
                  <a:cubicBezTo>
                    <a:pt x="2217" y="1018"/>
                    <a:pt x="2216" y="1018"/>
                    <a:pt x="2215" y="1018"/>
                  </a:cubicBezTo>
                  <a:cubicBezTo>
                    <a:pt x="2211" y="1018"/>
                    <a:pt x="2207" y="1025"/>
                    <a:pt x="2204" y="1025"/>
                  </a:cubicBezTo>
                  <a:cubicBezTo>
                    <a:pt x="2203" y="1025"/>
                    <a:pt x="2202" y="1025"/>
                    <a:pt x="2201" y="1024"/>
                  </a:cubicBezTo>
                  <a:cubicBezTo>
                    <a:pt x="2201" y="1030"/>
                    <a:pt x="2201" y="1035"/>
                    <a:pt x="2201" y="1047"/>
                  </a:cubicBezTo>
                  <a:cubicBezTo>
                    <a:pt x="2200" y="1048"/>
                    <a:pt x="2199" y="1048"/>
                    <a:pt x="2198" y="1048"/>
                  </a:cubicBezTo>
                  <a:cubicBezTo>
                    <a:pt x="2192" y="1048"/>
                    <a:pt x="2194" y="1021"/>
                    <a:pt x="2192" y="1021"/>
                  </a:cubicBezTo>
                  <a:cubicBezTo>
                    <a:pt x="2191" y="1021"/>
                    <a:pt x="2191" y="1022"/>
                    <a:pt x="2190" y="1024"/>
                  </a:cubicBezTo>
                  <a:cubicBezTo>
                    <a:pt x="2190" y="1033"/>
                    <a:pt x="2186" y="1050"/>
                    <a:pt x="2185" y="1050"/>
                  </a:cubicBezTo>
                  <a:cubicBezTo>
                    <a:pt x="2184" y="1050"/>
                    <a:pt x="2184" y="1049"/>
                    <a:pt x="2184" y="1047"/>
                  </a:cubicBezTo>
                  <a:lnTo>
                    <a:pt x="2184" y="1024"/>
                  </a:lnTo>
                  <a:cubicBezTo>
                    <a:pt x="2180" y="1024"/>
                    <a:pt x="2179" y="1044"/>
                    <a:pt x="2175" y="1044"/>
                  </a:cubicBezTo>
                  <a:cubicBezTo>
                    <a:pt x="2175" y="1044"/>
                    <a:pt x="2174" y="1043"/>
                    <a:pt x="2173" y="1041"/>
                  </a:cubicBezTo>
                  <a:lnTo>
                    <a:pt x="2173" y="1024"/>
                  </a:lnTo>
                  <a:cubicBezTo>
                    <a:pt x="2167" y="1030"/>
                    <a:pt x="2162" y="1041"/>
                    <a:pt x="2151" y="1041"/>
                  </a:cubicBezTo>
                  <a:cubicBezTo>
                    <a:pt x="2156" y="1035"/>
                    <a:pt x="2156" y="1030"/>
                    <a:pt x="2156" y="1030"/>
                  </a:cubicBezTo>
                  <a:lnTo>
                    <a:pt x="2156" y="1030"/>
                  </a:lnTo>
                  <a:cubicBezTo>
                    <a:pt x="2154" y="1031"/>
                    <a:pt x="2152" y="1031"/>
                    <a:pt x="2150" y="1031"/>
                  </a:cubicBezTo>
                  <a:cubicBezTo>
                    <a:pt x="2141" y="1031"/>
                    <a:pt x="2133" y="1022"/>
                    <a:pt x="2128" y="1013"/>
                  </a:cubicBezTo>
                  <a:lnTo>
                    <a:pt x="2123" y="1030"/>
                  </a:lnTo>
                  <a:cubicBezTo>
                    <a:pt x="2123" y="1027"/>
                    <a:pt x="2123" y="1022"/>
                    <a:pt x="2123" y="1019"/>
                  </a:cubicBezTo>
                  <a:cubicBezTo>
                    <a:pt x="2119" y="1026"/>
                    <a:pt x="2112" y="1037"/>
                    <a:pt x="2107" y="1037"/>
                  </a:cubicBezTo>
                  <a:cubicBezTo>
                    <a:pt x="2104" y="1037"/>
                    <a:pt x="2102" y="1035"/>
                    <a:pt x="2100" y="1030"/>
                  </a:cubicBezTo>
                  <a:lnTo>
                    <a:pt x="2100" y="1024"/>
                  </a:lnTo>
                  <a:cubicBezTo>
                    <a:pt x="2100" y="1024"/>
                    <a:pt x="2099" y="1024"/>
                    <a:pt x="2099" y="1024"/>
                  </a:cubicBezTo>
                  <a:cubicBezTo>
                    <a:pt x="2095" y="1024"/>
                    <a:pt x="2094" y="1043"/>
                    <a:pt x="2091" y="1043"/>
                  </a:cubicBezTo>
                  <a:cubicBezTo>
                    <a:pt x="2091" y="1043"/>
                    <a:pt x="2090" y="1043"/>
                    <a:pt x="2089" y="1041"/>
                  </a:cubicBezTo>
                  <a:lnTo>
                    <a:pt x="2089" y="1035"/>
                  </a:lnTo>
                  <a:cubicBezTo>
                    <a:pt x="2083" y="1030"/>
                    <a:pt x="2072" y="1041"/>
                    <a:pt x="2067" y="1019"/>
                  </a:cubicBezTo>
                  <a:cubicBezTo>
                    <a:pt x="2065" y="1027"/>
                    <a:pt x="2063" y="1028"/>
                    <a:pt x="2061" y="1028"/>
                  </a:cubicBezTo>
                  <a:cubicBezTo>
                    <a:pt x="2060" y="1028"/>
                    <a:pt x="2059" y="1028"/>
                    <a:pt x="2058" y="1028"/>
                  </a:cubicBezTo>
                  <a:cubicBezTo>
                    <a:pt x="2056" y="1028"/>
                    <a:pt x="2055" y="1030"/>
                    <a:pt x="2055" y="1041"/>
                  </a:cubicBezTo>
                  <a:cubicBezTo>
                    <a:pt x="2050" y="1024"/>
                    <a:pt x="2050" y="1019"/>
                    <a:pt x="2044" y="1013"/>
                  </a:cubicBezTo>
                  <a:cubicBezTo>
                    <a:pt x="2044" y="1012"/>
                    <a:pt x="2043" y="1012"/>
                    <a:pt x="2043" y="1012"/>
                  </a:cubicBezTo>
                  <a:cubicBezTo>
                    <a:pt x="2039" y="1012"/>
                    <a:pt x="2038" y="1030"/>
                    <a:pt x="2033" y="1030"/>
                  </a:cubicBezTo>
                  <a:lnTo>
                    <a:pt x="2033" y="1013"/>
                  </a:lnTo>
                  <a:lnTo>
                    <a:pt x="2027" y="1019"/>
                  </a:lnTo>
                  <a:cubicBezTo>
                    <a:pt x="2027" y="1019"/>
                    <a:pt x="2033" y="1024"/>
                    <a:pt x="2027" y="1030"/>
                  </a:cubicBezTo>
                  <a:cubicBezTo>
                    <a:pt x="2027" y="1031"/>
                    <a:pt x="2027" y="1031"/>
                    <a:pt x="2027" y="1031"/>
                  </a:cubicBezTo>
                  <a:cubicBezTo>
                    <a:pt x="2026" y="1031"/>
                    <a:pt x="2022" y="1017"/>
                    <a:pt x="2022" y="1007"/>
                  </a:cubicBezTo>
                  <a:lnTo>
                    <a:pt x="2011" y="1019"/>
                  </a:lnTo>
                  <a:cubicBezTo>
                    <a:pt x="2011" y="1016"/>
                    <a:pt x="2012" y="1014"/>
                    <a:pt x="2014" y="1013"/>
                  </a:cubicBezTo>
                  <a:lnTo>
                    <a:pt x="2014" y="1013"/>
                  </a:lnTo>
                  <a:cubicBezTo>
                    <a:pt x="2014" y="1013"/>
                    <a:pt x="2014" y="1013"/>
                    <a:pt x="2014" y="1013"/>
                  </a:cubicBezTo>
                  <a:cubicBezTo>
                    <a:pt x="2014" y="1013"/>
                    <a:pt x="2014" y="1013"/>
                    <a:pt x="2015" y="1012"/>
                  </a:cubicBezTo>
                  <a:lnTo>
                    <a:pt x="2015" y="1012"/>
                  </a:lnTo>
                  <a:cubicBezTo>
                    <a:pt x="2014" y="1012"/>
                    <a:pt x="2014" y="1013"/>
                    <a:pt x="2014" y="1013"/>
                  </a:cubicBezTo>
                  <a:lnTo>
                    <a:pt x="2014" y="1013"/>
                  </a:lnTo>
                  <a:cubicBezTo>
                    <a:pt x="2013" y="1012"/>
                    <a:pt x="2014" y="1005"/>
                    <a:pt x="2013" y="1005"/>
                  </a:cubicBezTo>
                  <a:cubicBezTo>
                    <a:pt x="2012" y="1005"/>
                    <a:pt x="2012" y="1006"/>
                    <a:pt x="2011" y="1007"/>
                  </a:cubicBezTo>
                  <a:cubicBezTo>
                    <a:pt x="2011" y="1013"/>
                    <a:pt x="2011" y="1019"/>
                    <a:pt x="2011" y="1019"/>
                  </a:cubicBezTo>
                  <a:cubicBezTo>
                    <a:pt x="2007" y="1015"/>
                    <a:pt x="2006" y="1011"/>
                    <a:pt x="2003" y="1011"/>
                  </a:cubicBezTo>
                  <a:cubicBezTo>
                    <a:pt x="2002" y="1011"/>
                    <a:pt x="2001" y="1011"/>
                    <a:pt x="1999" y="1013"/>
                  </a:cubicBezTo>
                  <a:lnTo>
                    <a:pt x="1999" y="1002"/>
                  </a:lnTo>
                  <a:cubicBezTo>
                    <a:pt x="1994" y="1002"/>
                    <a:pt x="1988" y="1007"/>
                    <a:pt x="1977" y="1007"/>
                  </a:cubicBezTo>
                  <a:cubicBezTo>
                    <a:pt x="1983" y="1013"/>
                    <a:pt x="1977" y="1030"/>
                    <a:pt x="1977" y="1030"/>
                  </a:cubicBezTo>
                  <a:cubicBezTo>
                    <a:pt x="1971" y="1030"/>
                    <a:pt x="1971" y="1013"/>
                    <a:pt x="1977" y="1007"/>
                  </a:cubicBezTo>
                  <a:lnTo>
                    <a:pt x="1977" y="1007"/>
                  </a:lnTo>
                  <a:lnTo>
                    <a:pt x="1971" y="1013"/>
                  </a:lnTo>
                  <a:cubicBezTo>
                    <a:pt x="1971" y="1007"/>
                    <a:pt x="1971" y="1007"/>
                    <a:pt x="1971" y="1002"/>
                  </a:cubicBezTo>
                  <a:cubicBezTo>
                    <a:pt x="1971" y="1004"/>
                    <a:pt x="1971" y="1005"/>
                    <a:pt x="1971" y="1005"/>
                  </a:cubicBezTo>
                  <a:cubicBezTo>
                    <a:pt x="1971" y="1005"/>
                    <a:pt x="1971" y="996"/>
                    <a:pt x="1969" y="996"/>
                  </a:cubicBezTo>
                  <a:cubicBezTo>
                    <a:pt x="1968" y="996"/>
                    <a:pt x="1967" y="998"/>
                    <a:pt x="1966" y="1002"/>
                  </a:cubicBezTo>
                  <a:lnTo>
                    <a:pt x="1966" y="996"/>
                  </a:lnTo>
                  <a:cubicBezTo>
                    <a:pt x="1960" y="996"/>
                    <a:pt x="1955" y="1002"/>
                    <a:pt x="1949" y="1002"/>
                  </a:cubicBezTo>
                  <a:cubicBezTo>
                    <a:pt x="1949" y="1013"/>
                    <a:pt x="1943" y="1013"/>
                    <a:pt x="1943" y="1024"/>
                  </a:cubicBezTo>
                  <a:cubicBezTo>
                    <a:pt x="1938" y="1019"/>
                    <a:pt x="1932" y="1007"/>
                    <a:pt x="1927" y="1007"/>
                  </a:cubicBezTo>
                  <a:cubicBezTo>
                    <a:pt x="1927" y="1013"/>
                    <a:pt x="1927" y="1019"/>
                    <a:pt x="1927" y="1030"/>
                  </a:cubicBezTo>
                  <a:cubicBezTo>
                    <a:pt x="1927" y="1013"/>
                    <a:pt x="1921" y="1019"/>
                    <a:pt x="1921" y="1007"/>
                  </a:cubicBezTo>
                  <a:cubicBezTo>
                    <a:pt x="1915" y="1007"/>
                    <a:pt x="1915" y="1007"/>
                    <a:pt x="1904" y="1019"/>
                  </a:cubicBezTo>
                  <a:cubicBezTo>
                    <a:pt x="1904" y="1024"/>
                    <a:pt x="1910" y="1024"/>
                    <a:pt x="1904" y="1030"/>
                  </a:cubicBezTo>
                  <a:cubicBezTo>
                    <a:pt x="1904" y="1030"/>
                    <a:pt x="1904" y="1024"/>
                    <a:pt x="1904" y="1019"/>
                  </a:cubicBezTo>
                  <a:cubicBezTo>
                    <a:pt x="1903" y="1021"/>
                    <a:pt x="1901" y="1022"/>
                    <a:pt x="1900" y="1022"/>
                  </a:cubicBezTo>
                  <a:cubicBezTo>
                    <a:pt x="1893" y="1022"/>
                    <a:pt x="1889" y="1000"/>
                    <a:pt x="1883" y="1000"/>
                  </a:cubicBezTo>
                  <a:cubicBezTo>
                    <a:pt x="1881" y="1000"/>
                    <a:pt x="1879" y="1002"/>
                    <a:pt x="1876" y="1007"/>
                  </a:cubicBezTo>
                  <a:lnTo>
                    <a:pt x="1876" y="1002"/>
                  </a:lnTo>
                  <a:lnTo>
                    <a:pt x="1871" y="1019"/>
                  </a:lnTo>
                  <a:cubicBezTo>
                    <a:pt x="1865" y="1013"/>
                    <a:pt x="1871" y="1007"/>
                    <a:pt x="1871" y="1002"/>
                  </a:cubicBezTo>
                  <a:lnTo>
                    <a:pt x="1871" y="1002"/>
                  </a:lnTo>
                  <a:cubicBezTo>
                    <a:pt x="1867" y="1007"/>
                    <a:pt x="1865" y="1008"/>
                    <a:pt x="1862" y="1008"/>
                  </a:cubicBezTo>
                  <a:cubicBezTo>
                    <a:pt x="1858" y="1008"/>
                    <a:pt x="1855" y="1004"/>
                    <a:pt x="1852" y="1004"/>
                  </a:cubicBezTo>
                  <a:cubicBezTo>
                    <a:pt x="1851" y="1004"/>
                    <a:pt x="1849" y="1005"/>
                    <a:pt x="1848" y="1007"/>
                  </a:cubicBezTo>
                  <a:cubicBezTo>
                    <a:pt x="1848" y="996"/>
                    <a:pt x="1846" y="993"/>
                    <a:pt x="1843" y="993"/>
                  </a:cubicBezTo>
                  <a:cubicBezTo>
                    <a:pt x="1840" y="993"/>
                    <a:pt x="1837" y="996"/>
                    <a:pt x="1833" y="996"/>
                  </a:cubicBezTo>
                  <a:cubicBezTo>
                    <a:pt x="1830" y="996"/>
                    <a:pt x="1828" y="994"/>
                    <a:pt x="1826" y="985"/>
                  </a:cubicBezTo>
                  <a:lnTo>
                    <a:pt x="1826" y="996"/>
                  </a:lnTo>
                  <a:cubicBezTo>
                    <a:pt x="1825" y="997"/>
                    <a:pt x="1824" y="998"/>
                    <a:pt x="1823" y="998"/>
                  </a:cubicBezTo>
                  <a:cubicBezTo>
                    <a:pt x="1820" y="998"/>
                    <a:pt x="1820" y="991"/>
                    <a:pt x="1820" y="991"/>
                  </a:cubicBezTo>
                  <a:cubicBezTo>
                    <a:pt x="1820" y="996"/>
                    <a:pt x="1820" y="996"/>
                    <a:pt x="1820" y="1002"/>
                  </a:cubicBezTo>
                  <a:cubicBezTo>
                    <a:pt x="1818" y="1002"/>
                    <a:pt x="1817" y="1003"/>
                    <a:pt x="1815" y="1003"/>
                  </a:cubicBezTo>
                  <a:cubicBezTo>
                    <a:pt x="1801" y="1003"/>
                    <a:pt x="1790" y="984"/>
                    <a:pt x="1775" y="979"/>
                  </a:cubicBezTo>
                  <a:cubicBezTo>
                    <a:pt x="1775" y="979"/>
                    <a:pt x="1775" y="979"/>
                    <a:pt x="1774" y="979"/>
                  </a:cubicBezTo>
                  <a:cubicBezTo>
                    <a:pt x="1771" y="979"/>
                    <a:pt x="1770" y="1006"/>
                    <a:pt x="1767" y="1006"/>
                  </a:cubicBezTo>
                  <a:cubicBezTo>
                    <a:pt x="1766" y="1006"/>
                    <a:pt x="1765" y="1005"/>
                    <a:pt x="1764" y="1002"/>
                  </a:cubicBezTo>
                  <a:lnTo>
                    <a:pt x="1764" y="985"/>
                  </a:lnTo>
                  <a:cubicBezTo>
                    <a:pt x="1760" y="992"/>
                    <a:pt x="1756" y="993"/>
                    <a:pt x="1751" y="993"/>
                  </a:cubicBezTo>
                  <a:cubicBezTo>
                    <a:pt x="1748" y="993"/>
                    <a:pt x="1744" y="992"/>
                    <a:pt x="1741" y="992"/>
                  </a:cubicBezTo>
                  <a:cubicBezTo>
                    <a:pt x="1737" y="992"/>
                    <a:pt x="1734" y="993"/>
                    <a:pt x="1731" y="996"/>
                  </a:cubicBezTo>
                  <a:cubicBezTo>
                    <a:pt x="1731" y="996"/>
                    <a:pt x="1731" y="991"/>
                    <a:pt x="1731" y="991"/>
                  </a:cubicBezTo>
                  <a:cubicBezTo>
                    <a:pt x="1731" y="987"/>
                    <a:pt x="1730" y="986"/>
                    <a:pt x="1729" y="986"/>
                  </a:cubicBezTo>
                  <a:cubicBezTo>
                    <a:pt x="1727" y="986"/>
                    <a:pt x="1723" y="992"/>
                    <a:pt x="1719" y="996"/>
                  </a:cubicBezTo>
                  <a:cubicBezTo>
                    <a:pt x="1719" y="996"/>
                    <a:pt x="1719" y="991"/>
                    <a:pt x="1719" y="985"/>
                  </a:cubicBezTo>
                  <a:cubicBezTo>
                    <a:pt x="1719" y="984"/>
                    <a:pt x="1719" y="984"/>
                    <a:pt x="1719" y="984"/>
                  </a:cubicBezTo>
                  <a:cubicBezTo>
                    <a:pt x="1718" y="984"/>
                    <a:pt x="1716" y="989"/>
                    <a:pt x="1715" y="989"/>
                  </a:cubicBezTo>
                  <a:cubicBezTo>
                    <a:pt x="1714" y="989"/>
                    <a:pt x="1714" y="988"/>
                    <a:pt x="1714" y="985"/>
                  </a:cubicBezTo>
                  <a:cubicBezTo>
                    <a:pt x="1714" y="986"/>
                    <a:pt x="1713" y="987"/>
                    <a:pt x="1713" y="987"/>
                  </a:cubicBezTo>
                  <a:cubicBezTo>
                    <a:pt x="1712" y="987"/>
                    <a:pt x="1712" y="986"/>
                    <a:pt x="1711" y="986"/>
                  </a:cubicBezTo>
                  <a:cubicBezTo>
                    <a:pt x="1710" y="986"/>
                    <a:pt x="1708" y="988"/>
                    <a:pt x="1708" y="996"/>
                  </a:cubicBezTo>
                  <a:cubicBezTo>
                    <a:pt x="1706" y="992"/>
                    <a:pt x="1704" y="991"/>
                    <a:pt x="1702" y="991"/>
                  </a:cubicBezTo>
                  <a:cubicBezTo>
                    <a:pt x="1700" y="991"/>
                    <a:pt x="1699" y="992"/>
                    <a:pt x="1698" y="992"/>
                  </a:cubicBezTo>
                  <a:cubicBezTo>
                    <a:pt x="1697" y="992"/>
                    <a:pt x="1697" y="992"/>
                    <a:pt x="1697" y="991"/>
                  </a:cubicBezTo>
                  <a:cubicBezTo>
                    <a:pt x="1695" y="996"/>
                    <a:pt x="1694" y="997"/>
                    <a:pt x="1693" y="997"/>
                  </a:cubicBezTo>
                  <a:cubicBezTo>
                    <a:pt x="1692" y="997"/>
                    <a:pt x="1691" y="995"/>
                    <a:pt x="1690" y="995"/>
                  </a:cubicBezTo>
                  <a:cubicBezTo>
                    <a:pt x="1689" y="995"/>
                    <a:pt x="1688" y="997"/>
                    <a:pt x="1686" y="1002"/>
                  </a:cubicBezTo>
                  <a:cubicBezTo>
                    <a:pt x="1689" y="993"/>
                    <a:pt x="1687" y="988"/>
                    <a:pt x="1684" y="988"/>
                  </a:cubicBezTo>
                  <a:cubicBezTo>
                    <a:pt x="1682" y="988"/>
                    <a:pt x="1680" y="991"/>
                    <a:pt x="1680" y="996"/>
                  </a:cubicBezTo>
                  <a:cubicBezTo>
                    <a:pt x="1680" y="991"/>
                    <a:pt x="1675" y="991"/>
                    <a:pt x="1680" y="979"/>
                  </a:cubicBezTo>
                  <a:lnTo>
                    <a:pt x="1680" y="979"/>
                  </a:lnTo>
                  <a:cubicBezTo>
                    <a:pt x="1675" y="979"/>
                    <a:pt x="1669" y="985"/>
                    <a:pt x="1669" y="996"/>
                  </a:cubicBezTo>
                  <a:cubicBezTo>
                    <a:pt x="1669" y="989"/>
                    <a:pt x="1668" y="987"/>
                    <a:pt x="1667" y="987"/>
                  </a:cubicBezTo>
                  <a:cubicBezTo>
                    <a:pt x="1665" y="987"/>
                    <a:pt x="1662" y="993"/>
                    <a:pt x="1660" y="993"/>
                  </a:cubicBezTo>
                  <a:cubicBezTo>
                    <a:pt x="1659" y="993"/>
                    <a:pt x="1658" y="990"/>
                    <a:pt x="1658" y="979"/>
                  </a:cubicBezTo>
                  <a:cubicBezTo>
                    <a:pt x="1647" y="991"/>
                    <a:pt x="1635" y="1002"/>
                    <a:pt x="1630" y="1002"/>
                  </a:cubicBezTo>
                  <a:cubicBezTo>
                    <a:pt x="1630" y="985"/>
                    <a:pt x="1641" y="1002"/>
                    <a:pt x="1641" y="979"/>
                  </a:cubicBezTo>
                  <a:lnTo>
                    <a:pt x="1641" y="979"/>
                  </a:lnTo>
                  <a:cubicBezTo>
                    <a:pt x="1631" y="989"/>
                    <a:pt x="1626" y="1003"/>
                    <a:pt x="1621" y="1003"/>
                  </a:cubicBezTo>
                  <a:cubicBezTo>
                    <a:pt x="1620" y="1003"/>
                    <a:pt x="1619" y="1003"/>
                    <a:pt x="1619" y="1002"/>
                  </a:cubicBezTo>
                  <a:cubicBezTo>
                    <a:pt x="1619" y="996"/>
                    <a:pt x="1619" y="991"/>
                    <a:pt x="1619" y="991"/>
                  </a:cubicBezTo>
                  <a:cubicBezTo>
                    <a:pt x="1617" y="992"/>
                    <a:pt x="1616" y="992"/>
                    <a:pt x="1615" y="992"/>
                  </a:cubicBezTo>
                  <a:cubicBezTo>
                    <a:pt x="1612" y="992"/>
                    <a:pt x="1610" y="991"/>
                    <a:pt x="1607" y="991"/>
                  </a:cubicBezTo>
                  <a:cubicBezTo>
                    <a:pt x="1604" y="991"/>
                    <a:pt x="1600" y="992"/>
                    <a:pt x="1596" y="996"/>
                  </a:cubicBezTo>
                  <a:cubicBezTo>
                    <a:pt x="1596" y="1004"/>
                    <a:pt x="1594" y="1014"/>
                    <a:pt x="1592" y="1021"/>
                  </a:cubicBezTo>
                  <a:lnTo>
                    <a:pt x="1592" y="1021"/>
                  </a:lnTo>
                  <a:cubicBezTo>
                    <a:pt x="1594" y="1007"/>
                    <a:pt x="1586" y="1020"/>
                    <a:pt x="1591" y="991"/>
                  </a:cubicBezTo>
                  <a:lnTo>
                    <a:pt x="1591" y="991"/>
                  </a:lnTo>
                  <a:cubicBezTo>
                    <a:pt x="1591" y="991"/>
                    <a:pt x="1585" y="996"/>
                    <a:pt x="1585" y="1002"/>
                  </a:cubicBezTo>
                  <a:cubicBezTo>
                    <a:pt x="1585" y="1002"/>
                    <a:pt x="1585" y="996"/>
                    <a:pt x="1585" y="991"/>
                  </a:cubicBezTo>
                  <a:cubicBezTo>
                    <a:pt x="1579" y="991"/>
                    <a:pt x="1585" y="1002"/>
                    <a:pt x="1579" y="1002"/>
                  </a:cubicBezTo>
                  <a:cubicBezTo>
                    <a:pt x="1579" y="996"/>
                    <a:pt x="1579" y="996"/>
                    <a:pt x="1579" y="991"/>
                  </a:cubicBezTo>
                  <a:cubicBezTo>
                    <a:pt x="1579" y="999"/>
                    <a:pt x="1576" y="1004"/>
                    <a:pt x="1575" y="1004"/>
                  </a:cubicBezTo>
                  <a:cubicBezTo>
                    <a:pt x="1574" y="1004"/>
                    <a:pt x="1574" y="1003"/>
                    <a:pt x="1574" y="1002"/>
                  </a:cubicBezTo>
                  <a:cubicBezTo>
                    <a:pt x="1574" y="1002"/>
                    <a:pt x="1574" y="996"/>
                    <a:pt x="1574" y="996"/>
                  </a:cubicBezTo>
                  <a:cubicBezTo>
                    <a:pt x="1569" y="1001"/>
                    <a:pt x="1560" y="1014"/>
                    <a:pt x="1554" y="1014"/>
                  </a:cubicBezTo>
                  <a:cubicBezTo>
                    <a:pt x="1553" y="1014"/>
                    <a:pt x="1552" y="1014"/>
                    <a:pt x="1551" y="1013"/>
                  </a:cubicBezTo>
                  <a:cubicBezTo>
                    <a:pt x="1557" y="991"/>
                    <a:pt x="1551" y="1007"/>
                    <a:pt x="1551" y="991"/>
                  </a:cubicBezTo>
                  <a:lnTo>
                    <a:pt x="1546" y="991"/>
                  </a:lnTo>
                  <a:lnTo>
                    <a:pt x="1551" y="1002"/>
                  </a:lnTo>
                  <a:cubicBezTo>
                    <a:pt x="1547" y="1002"/>
                    <a:pt x="1542" y="1009"/>
                    <a:pt x="1541" y="1009"/>
                  </a:cubicBezTo>
                  <a:cubicBezTo>
                    <a:pt x="1540" y="1009"/>
                    <a:pt x="1540" y="1009"/>
                    <a:pt x="1540" y="1007"/>
                  </a:cubicBezTo>
                  <a:cubicBezTo>
                    <a:pt x="1536" y="1017"/>
                    <a:pt x="1535" y="1026"/>
                    <a:pt x="1535" y="1026"/>
                  </a:cubicBezTo>
                  <a:cubicBezTo>
                    <a:pt x="1535" y="1026"/>
                    <a:pt x="1535" y="1025"/>
                    <a:pt x="1535" y="1024"/>
                  </a:cubicBezTo>
                  <a:cubicBezTo>
                    <a:pt x="1535" y="1024"/>
                    <a:pt x="1529" y="1024"/>
                    <a:pt x="1529" y="1019"/>
                  </a:cubicBezTo>
                  <a:cubicBezTo>
                    <a:pt x="1529" y="1023"/>
                    <a:pt x="1526" y="1027"/>
                    <a:pt x="1525" y="1027"/>
                  </a:cubicBezTo>
                  <a:cubicBezTo>
                    <a:pt x="1524" y="1027"/>
                    <a:pt x="1523" y="1026"/>
                    <a:pt x="1523" y="1024"/>
                  </a:cubicBezTo>
                  <a:cubicBezTo>
                    <a:pt x="1523" y="1019"/>
                    <a:pt x="1523" y="1002"/>
                    <a:pt x="1523" y="1002"/>
                  </a:cubicBezTo>
                  <a:cubicBezTo>
                    <a:pt x="1523" y="1013"/>
                    <a:pt x="1518" y="1002"/>
                    <a:pt x="1512" y="1019"/>
                  </a:cubicBezTo>
                  <a:cubicBezTo>
                    <a:pt x="1512" y="1013"/>
                    <a:pt x="1512" y="1007"/>
                    <a:pt x="1512" y="1002"/>
                  </a:cubicBezTo>
                  <a:cubicBezTo>
                    <a:pt x="1508" y="1002"/>
                    <a:pt x="1510" y="1016"/>
                    <a:pt x="1509" y="1016"/>
                  </a:cubicBezTo>
                  <a:cubicBezTo>
                    <a:pt x="1508" y="1016"/>
                    <a:pt x="1508" y="1015"/>
                    <a:pt x="1507" y="1013"/>
                  </a:cubicBezTo>
                  <a:cubicBezTo>
                    <a:pt x="1505" y="1012"/>
                    <a:pt x="1504" y="1011"/>
                    <a:pt x="1503" y="1011"/>
                  </a:cubicBezTo>
                  <a:cubicBezTo>
                    <a:pt x="1500" y="1011"/>
                    <a:pt x="1497" y="1015"/>
                    <a:pt x="1493" y="1015"/>
                  </a:cubicBezTo>
                  <a:cubicBezTo>
                    <a:pt x="1492" y="1015"/>
                    <a:pt x="1491" y="1014"/>
                    <a:pt x="1490" y="1013"/>
                  </a:cubicBezTo>
                  <a:cubicBezTo>
                    <a:pt x="1490" y="996"/>
                    <a:pt x="1495" y="1007"/>
                    <a:pt x="1495" y="991"/>
                  </a:cubicBezTo>
                  <a:lnTo>
                    <a:pt x="1495" y="991"/>
                  </a:lnTo>
                  <a:cubicBezTo>
                    <a:pt x="1491" y="995"/>
                    <a:pt x="1482" y="1009"/>
                    <a:pt x="1476" y="1009"/>
                  </a:cubicBezTo>
                  <a:cubicBezTo>
                    <a:pt x="1475" y="1009"/>
                    <a:pt x="1474" y="1008"/>
                    <a:pt x="1473" y="1007"/>
                  </a:cubicBezTo>
                  <a:cubicBezTo>
                    <a:pt x="1473" y="1015"/>
                    <a:pt x="1473" y="1018"/>
                    <a:pt x="1472" y="1018"/>
                  </a:cubicBezTo>
                  <a:cubicBezTo>
                    <a:pt x="1471" y="1018"/>
                    <a:pt x="1468" y="1005"/>
                    <a:pt x="1468" y="1005"/>
                  </a:cubicBezTo>
                  <a:cubicBezTo>
                    <a:pt x="1467" y="1005"/>
                    <a:pt x="1467" y="1006"/>
                    <a:pt x="1467" y="1007"/>
                  </a:cubicBezTo>
                  <a:cubicBezTo>
                    <a:pt x="1467" y="1007"/>
                    <a:pt x="1467" y="996"/>
                    <a:pt x="1467" y="996"/>
                  </a:cubicBezTo>
                  <a:cubicBezTo>
                    <a:pt x="1466" y="995"/>
                    <a:pt x="1465" y="995"/>
                    <a:pt x="1464" y="995"/>
                  </a:cubicBezTo>
                  <a:cubicBezTo>
                    <a:pt x="1460" y="995"/>
                    <a:pt x="1455" y="1003"/>
                    <a:pt x="1451" y="1007"/>
                  </a:cubicBezTo>
                  <a:lnTo>
                    <a:pt x="1451" y="1002"/>
                  </a:lnTo>
                  <a:cubicBezTo>
                    <a:pt x="1448" y="999"/>
                    <a:pt x="1445" y="999"/>
                    <a:pt x="1443" y="999"/>
                  </a:cubicBezTo>
                  <a:cubicBezTo>
                    <a:pt x="1441" y="999"/>
                    <a:pt x="1439" y="999"/>
                    <a:pt x="1439" y="996"/>
                  </a:cubicBezTo>
                  <a:cubicBezTo>
                    <a:pt x="1439" y="1002"/>
                    <a:pt x="1434" y="1002"/>
                    <a:pt x="1434" y="1013"/>
                  </a:cubicBezTo>
                  <a:cubicBezTo>
                    <a:pt x="1432" y="1002"/>
                    <a:pt x="1430" y="998"/>
                    <a:pt x="1428" y="998"/>
                  </a:cubicBezTo>
                  <a:cubicBezTo>
                    <a:pt x="1424" y="998"/>
                    <a:pt x="1420" y="1008"/>
                    <a:pt x="1417" y="1008"/>
                  </a:cubicBezTo>
                  <a:cubicBezTo>
                    <a:pt x="1415" y="1008"/>
                    <a:pt x="1413" y="1005"/>
                    <a:pt x="1411" y="996"/>
                  </a:cubicBezTo>
                  <a:cubicBezTo>
                    <a:pt x="1411" y="996"/>
                    <a:pt x="1411" y="991"/>
                    <a:pt x="1411" y="991"/>
                  </a:cubicBezTo>
                  <a:lnTo>
                    <a:pt x="1406" y="996"/>
                  </a:lnTo>
                  <a:cubicBezTo>
                    <a:pt x="1406" y="1007"/>
                    <a:pt x="1406" y="1007"/>
                    <a:pt x="1406" y="1013"/>
                  </a:cubicBezTo>
                  <a:cubicBezTo>
                    <a:pt x="1406" y="1018"/>
                    <a:pt x="1402" y="1023"/>
                    <a:pt x="1400" y="1024"/>
                  </a:cubicBezTo>
                  <a:lnTo>
                    <a:pt x="1400" y="1024"/>
                  </a:lnTo>
                  <a:cubicBezTo>
                    <a:pt x="1406" y="1018"/>
                    <a:pt x="1400" y="1007"/>
                    <a:pt x="1400" y="1002"/>
                  </a:cubicBezTo>
                  <a:cubicBezTo>
                    <a:pt x="1400" y="1002"/>
                    <a:pt x="1400" y="1007"/>
                    <a:pt x="1400" y="1013"/>
                  </a:cubicBezTo>
                  <a:cubicBezTo>
                    <a:pt x="1400" y="1008"/>
                    <a:pt x="1400" y="1007"/>
                    <a:pt x="1400" y="1007"/>
                  </a:cubicBezTo>
                  <a:cubicBezTo>
                    <a:pt x="1400" y="1007"/>
                    <a:pt x="1399" y="1023"/>
                    <a:pt x="1397" y="1023"/>
                  </a:cubicBezTo>
                  <a:cubicBezTo>
                    <a:pt x="1396" y="1023"/>
                    <a:pt x="1396" y="1021"/>
                    <a:pt x="1395" y="1019"/>
                  </a:cubicBezTo>
                  <a:lnTo>
                    <a:pt x="1395" y="1013"/>
                  </a:lnTo>
                  <a:cubicBezTo>
                    <a:pt x="1395" y="1019"/>
                    <a:pt x="1389" y="1024"/>
                    <a:pt x="1389" y="1024"/>
                  </a:cubicBezTo>
                  <a:cubicBezTo>
                    <a:pt x="1389" y="1007"/>
                    <a:pt x="1389" y="1019"/>
                    <a:pt x="1389" y="1007"/>
                  </a:cubicBezTo>
                  <a:cubicBezTo>
                    <a:pt x="1389" y="1007"/>
                    <a:pt x="1389" y="1009"/>
                    <a:pt x="1388" y="1011"/>
                  </a:cubicBezTo>
                  <a:lnTo>
                    <a:pt x="1388" y="1011"/>
                  </a:lnTo>
                  <a:cubicBezTo>
                    <a:pt x="1383" y="997"/>
                    <a:pt x="1383" y="1002"/>
                    <a:pt x="1383" y="996"/>
                  </a:cubicBezTo>
                  <a:lnTo>
                    <a:pt x="1378" y="991"/>
                  </a:lnTo>
                  <a:lnTo>
                    <a:pt x="1378" y="996"/>
                  </a:lnTo>
                  <a:cubicBezTo>
                    <a:pt x="1375" y="1010"/>
                    <a:pt x="1374" y="1012"/>
                    <a:pt x="1372" y="1012"/>
                  </a:cubicBezTo>
                  <a:cubicBezTo>
                    <a:pt x="1372" y="1012"/>
                    <a:pt x="1371" y="1012"/>
                    <a:pt x="1371" y="1012"/>
                  </a:cubicBezTo>
                  <a:cubicBezTo>
                    <a:pt x="1370" y="1012"/>
                    <a:pt x="1369" y="1012"/>
                    <a:pt x="1367" y="1019"/>
                  </a:cubicBezTo>
                  <a:cubicBezTo>
                    <a:pt x="1372" y="1002"/>
                    <a:pt x="1367" y="1007"/>
                    <a:pt x="1367" y="996"/>
                  </a:cubicBezTo>
                  <a:cubicBezTo>
                    <a:pt x="1367" y="991"/>
                    <a:pt x="1367" y="985"/>
                    <a:pt x="1367" y="985"/>
                  </a:cubicBezTo>
                  <a:cubicBezTo>
                    <a:pt x="1365" y="988"/>
                    <a:pt x="1364" y="988"/>
                    <a:pt x="1364" y="988"/>
                  </a:cubicBezTo>
                  <a:cubicBezTo>
                    <a:pt x="1362" y="988"/>
                    <a:pt x="1361" y="984"/>
                    <a:pt x="1359" y="984"/>
                  </a:cubicBezTo>
                  <a:cubicBezTo>
                    <a:pt x="1358" y="984"/>
                    <a:pt x="1357" y="986"/>
                    <a:pt x="1355" y="991"/>
                  </a:cubicBezTo>
                  <a:cubicBezTo>
                    <a:pt x="1355" y="993"/>
                    <a:pt x="1354" y="995"/>
                    <a:pt x="1353" y="995"/>
                  </a:cubicBezTo>
                  <a:cubicBezTo>
                    <a:pt x="1351" y="995"/>
                    <a:pt x="1350" y="993"/>
                    <a:pt x="1350" y="991"/>
                  </a:cubicBezTo>
                  <a:cubicBezTo>
                    <a:pt x="1347" y="988"/>
                    <a:pt x="1346" y="986"/>
                    <a:pt x="1344" y="986"/>
                  </a:cubicBezTo>
                  <a:cubicBezTo>
                    <a:pt x="1343" y="986"/>
                    <a:pt x="1341" y="988"/>
                    <a:pt x="1339" y="991"/>
                  </a:cubicBezTo>
                  <a:lnTo>
                    <a:pt x="1333" y="991"/>
                  </a:lnTo>
                  <a:cubicBezTo>
                    <a:pt x="1339" y="985"/>
                    <a:pt x="1333" y="985"/>
                    <a:pt x="1327" y="985"/>
                  </a:cubicBezTo>
                  <a:lnTo>
                    <a:pt x="1316" y="985"/>
                  </a:lnTo>
                  <a:cubicBezTo>
                    <a:pt x="1316" y="985"/>
                    <a:pt x="1316" y="979"/>
                    <a:pt x="1316" y="979"/>
                  </a:cubicBezTo>
                  <a:lnTo>
                    <a:pt x="1322" y="979"/>
                  </a:lnTo>
                  <a:cubicBezTo>
                    <a:pt x="1305" y="979"/>
                    <a:pt x="1339" y="974"/>
                    <a:pt x="1327" y="968"/>
                  </a:cubicBezTo>
                  <a:cubicBezTo>
                    <a:pt x="1330" y="965"/>
                    <a:pt x="1334" y="965"/>
                    <a:pt x="1338" y="965"/>
                  </a:cubicBezTo>
                  <a:cubicBezTo>
                    <a:pt x="1341" y="965"/>
                    <a:pt x="1344" y="965"/>
                    <a:pt x="1344" y="963"/>
                  </a:cubicBezTo>
                  <a:cubicBezTo>
                    <a:pt x="1333" y="963"/>
                    <a:pt x="1355" y="957"/>
                    <a:pt x="1344" y="951"/>
                  </a:cubicBezTo>
                  <a:lnTo>
                    <a:pt x="1344" y="951"/>
                  </a:lnTo>
                  <a:cubicBezTo>
                    <a:pt x="1339" y="954"/>
                    <a:pt x="1337" y="956"/>
                    <a:pt x="1336" y="956"/>
                  </a:cubicBezTo>
                  <a:cubicBezTo>
                    <a:pt x="1334" y="956"/>
                    <a:pt x="1333" y="954"/>
                    <a:pt x="1327" y="951"/>
                  </a:cubicBezTo>
                  <a:lnTo>
                    <a:pt x="1327" y="951"/>
                  </a:lnTo>
                  <a:lnTo>
                    <a:pt x="1339" y="963"/>
                  </a:lnTo>
                  <a:lnTo>
                    <a:pt x="1322" y="957"/>
                  </a:lnTo>
                  <a:lnTo>
                    <a:pt x="1322" y="957"/>
                  </a:lnTo>
                  <a:cubicBezTo>
                    <a:pt x="1322" y="957"/>
                    <a:pt x="1327" y="963"/>
                    <a:pt x="1327" y="963"/>
                  </a:cubicBezTo>
                  <a:lnTo>
                    <a:pt x="1311" y="963"/>
                  </a:lnTo>
                  <a:cubicBezTo>
                    <a:pt x="1327" y="957"/>
                    <a:pt x="1299" y="957"/>
                    <a:pt x="1311" y="951"/>
                  </a:cubicBezTo>
                  <a:lnTo>
                    <a:pt x="1339" y="951"/>
                  </a:lnTo>
                  <a:cubicBezTo>
                    <a:pt x="1348" y="942"/>
                    <a:pt x="1331" y="941"/>
                    <a:pt x="1327" y="934"/>
                  </a:cubicBezTo>
                  <a:lnTo>
                    <a:pt x="1327" y="934"/>
                  </a:lnTo>
                  <a:lnTo>
                    <a:pt x="1327" y="935"/>
                  </a:lnTo>
                  <a:cubicBezTo>
                    <a:pt x="1316" y="935"/>
                    <a:pt x="1322" y="929"/>
                    <a:pt x="1316" y="923"/>
                  </a:cubicBezTo>
                  <a:lnTo>
                    <a:pt x="1339" y="923"/>
                  </a:lnTo>
                  <a:cubicBezTo>
                    <a:pt x="1327" y="923"/>
                    <a:pt x="1339" y="918"/>
                    <a:pt x="1316" y="918"/>
                  </a:cubicBezTo>
                  <a:lnTo>
                    <a:pt x="1333" y="912"/>
                  </a:lnTo>
                  <a:cubicBezTo>
                    <a:pt x="1333" y="907"/>
                    <a:pt x="1305" y="907"/>
                    <a:pt x="1305" y="895"/>
                  </a:cubicBezTo>
                  <a:lnTo>
                    <a:pt x="1305" y="895"/>
                  </a:lnTo>
                  <a:cubicBezTo>
                    <a:pt x="1311" y="898"/>
                    <a:pt x="1315" y="898"/>
                    <a:pt x="1319" y="898"/>
                  </a:cubicBezTo>
                  <a:cubicBezTo>
                    <a:pt x="1323" y="898"/>
                    <a:pt x="1327" y="898"/>
                    <a:pt x="1333" y="901"/>
                  </a:cubicBezTo>
                  <a:cubicBezTo>
                    <a:pt x="1333" y="901"/>
                    <a:pt x="1333" y="895"/>
                    <a:pt x="1327" y="895"/>
                  </a:cubicBezTo>
                  <a:cubicBezTo>
                    <a:pt x="1333" y="895"/>
                    <a:pt x="1311" y="890"/>
                    <a:pt x="1322" y="890"/>
                  </a:cubicBezTo>
                  <a:cubicBezTo>
                    <a:pt x="1316" y="890"/>
                    <a:pt x="1311" y="890"/>
                    <a:pt x="1311" y="884"/>
                  </a:cubicBezTo>
                  <a:lnTo>
                    <a:pt x="1299" y="884"/>
                  </a:lnTo>
                  <a:cubicBezTo>
                    <a:pt x="1327" y="879"/>
                    <a:pt x="1294" y="862"/>
                    <a:pt x="1322" y="856"/>
                  </a:cubicBezTo>
                  <a:cubicBezTo>
                    <a:pt x="1316" y="856"/>
                    <a:pt x="1316" y="851"/>
                    <a:pt x="1316" y="845"/>
                  </a:cubicBezTo>
                  <a:cubicBezTo>
                    <a:pt x="1327" y="839"/>
                    <a:pt x="1288" y="839"/>
                    <a:pt x="1299" y="834"/>
                  </a:cubicBezTo>
                  <a:cubicBezTo>
                    <a:pt x="1303" y="833"/>
                    <a:pt x="1305" y="832"/>
                    <a:pt x="1307" y="832"/>
                  </a:cubicBezTo>
                  <a:cubicBezTo>
                    <a:pt x="1312" y="832"/>
                    <a:pt x="1312" y="835"/>
                    <a:pt x="1314" y="835"/>
                  </a:cubicBezTo>
                  <a:cubicBezTo>
                    <a:pt x="1314" y="835"/>
                    <a:pt x="1315" y="835"/>
                    <a:pt x="1316" y="834"/>
                  </a:cubicBezTo>
                  <a:cubicBezTo>
                    <a:pt x="1344" y="834"/>
                    <a:pt x="1311" y="828"/>
                    <a:pt x="1327" y="823"/>
                  </a:cubicBezTo>
                  <a:cubicBezTo>
                    <a:pt x="1339" y="823"/>
                    <a:pt x="1316" y="817"/>
                    <a:pt x="1322" y="811"/>
                  </a:cubicBezTo>
                  <a:lnTo>
                    <a:pt x="1327" y="811"/>
                  </a:lnTo>
                  <a:cubicBezTo>
                    <a:pt x="1311" y="806"/>
                    <a:pt x="1305" y="800"/>
                    <a:pt x="1299" y="795"/>
                  </a:cubicBezTo>
                  <a:lnTo>
                    <a:pt x="1322" y="795"/>
                  </a:lnTo>
                  <a:cubicBezTo>
                    <a:pt x="1319" y="792"/>
                    <a:pt x="1313" y="792"/>
                    <a:pt x="1308" y="792"/>
                  </a:cubicBezTo>
                  <a:cubicBezTo>
                    <a:pt x="1304" y="792"/>
                    <a:pt x="1299" y="792"/>
                    <a:pt x="1299" y="789"/>
                  </a:cubicBezTo>
                  <a:cubicBezTo>
                    <a:pt x="1305" y="789"/>
                    <a:pt x="1311" y="783"/>
                    <a:pt x="1322" y="783"/>
                  </a:cubicBezTo>
                  <a:lnTo>
                    <a:pt x="1322" y="789"/>
                  </a:lnTo>
                  <a:cubicBezTo>
                    <a:pt x="1339" y="789"/>
                    <a:pt x="1322" y="783"/>
                    <a:pt x="1327" y="783"/>
                  </a:cubicBezTo>
                  <a:lnTo>
                    <a:pt x="1333" y="783"/>
                  </a:lnTo>
                  <a:cubicBezTo>
                    <a:pt x="1333" y="772"/>
                    <a:pt x="1311" y="772"/>
                    <a:pt x="1316" y="767"/>
                  </a:cubicBezTo>
                  <a:lnTo>
                    <a:pt x="1311" y="767"/>
                  </a:lnTo>
                  <a:cubicBezTo>
                    <a:pt x="1294" y="761"/>
                    <a:pt x="1322" y="761"/>
                    <a:pt x="1305" y="755"/>
                  </a:cubicBezTo>
                  <a:lnTo>
                    <a:pt x="1305" y="755"/>
                  </a:lnTo>
                  <a:lnTo>
                    <a:pt x="1327" y="761"/>
                  </a:lnTo>
                  <a:lnTo>
                    <a:pt x="1327" y="761"/>
                  </a:lnTo>
                  <a:cubicBezTo>
                    <a:pt x="1322" y="755"/>
                    <a:pt x="1311" y="750"/>
                    <a:pt x="1305" y="744"/>
                  </a:cubicBezTo>
                  <a:cubicBezTo>
                    <a:pt x="1316" y="744"/>
                    <a:pt x="1327" y="750"/>
                    <a:pt x="1333" y="755"/>
                  </a:cubicBezTo>
                  <a:cubicBezTo>
                    <a:pt x="1333" y="755"/>
                    <a:pt x="1333" y="750"/>
                    <a:pt x="1327" y="750"/>
                  </a:cubicBezTo>
                  <a:cubicBezTo>
                    <a:pt x="1311" y="744"/>
                    <a:pt x="1305" y="739"/>
                    <a:pt x="1305" y="733"/>
                  </a:cubicBezTo>
                  <a:lnTo>
                    <a:pt x="1305" y="733"/>
                  </a:lnTo>
                  <a:cubicBezTo>
                    <a:pt x="1311" y="734"/>
                    <a:pt x="1315" y="734"/>
                    <a:pt x="1318" y="734"/>
                  </a:cubicBezTo>
                  <a:cubicBezTo>
                    <a:pt x="1337" y="734"/>
                    <a:pt x="1320" y="722"/>
                    <a:pt x="1344" y="722"/>
                  </a:cubicBezTo>
                  <a:cubicBezTo>
                    <a:pt x="1333" y="711"/>
                    <a:pt x="1355" y="699"/>
                    <a:pt x="1355" y="688"/>
                  </a:cubicBezTo>
                  <a:cubicBezTo>
                    <a:pt x="1327" y="688"/>
                    <a:pt x="1350" y="688"/>
                    <a:pt x="1322" y="683"/>
                  </a:cubicBezTo>
                  <a:cubicBezTo>
                    <a:pt x="1322" y="683"/>
                    <a:pt x="1322" y="677"/>
                    <a:pt x="1327" y="677"/>
                  </a:cubicBezTo>
                  <a:lnTo>
                    <a:pt x="1344" y="677"/>
                  </a:lnTo>
                  <a:cubicBezTo>
                    <a:pt x="1346" y="675"/>
                    <a:pt x="1347" y="675"/>
                    <a:pt x="1348" y="675"/>
                  </a:cubicBezTo>
                  <a:cubicBezTo>
                    <a:pt x="1350" y="675"/>
                    <a:pt x="1352" y="677"/>
                    <a:pt x="1355" y="677"/>
                  </a:cubicBezTo>
                  <a:cubicBezTo>
                    <a:pt x="1355" y="675"/>
                    <a:pt x="1357" y="675"/>
                    <a:pt x="1359" y="675"/>
                  </a:cubicBezTo>
                  <a:cubicBezTo>
                    <a:pt x="1363" y="675"/>
                    <a:pt x="1370" y="677"/>
                    <a:pt x="1378" y="677"/>
                  </a:cubicBezTo>
                  <a:cubicBezTo>
                    <a:pt x="1367" y="677"/>
                    <a:pt x="1361" y="671"/>
                    <a:pt x="1367" y="671"/>
                  </a:cubicBezTo>
                  <a:lnTo>
                    <a:pt x="1350" y="671"/>
                  </a:lnTo>
                  <a:cubicBezTo>
                    <a:pt x="1339" y="660"/>
                    <a:pt x="1378" y="666"/>
                    <a:pt x="1361" y="660"/>
                  </a:cubicBezTo>
                  <a:lnTo>
                    <a:pt x="1372" y="660"/>
                  </a:lnTo>
                  <a:cubicBezTo>
                    <a:pt x="1367" y="655"/>
                    <a:pt x="1372" y="649"/>
                    <a:pt x="1350" y="638"/>
                  </a:cubicBezTo>
                  <a:cubicBezTo>
                    <a:pt x="1355" y="638"/>
                    <a:pt x="1367" y="638"/>
                    <a:pt x="1367" y="643"/>
                  </a:cubicBezTo>
                  <a:cubicBezTo>
                    <a:pt x="1372" y="632"/>
                    <a:pt x="1344" y="615"/>
                    <a:pt x="1361" y="610"/>
                  </a:cubicBezTo>
                  <a:lnTo>
                    <a:pt x="1361" y="610"/>
                  </a:lnTo>
                  <a:lnTo>
                    <a:pt x="1367" y="615"/>
                  </a:lnTo>
                  <a:cubicBezTo>
                    <a:pt x="1367" y="610"/>
                    <a:pt x="1355" y="610"/>
                    <a:pt x="1361" y="604"/>
                  </a:cubicBezTo>
                  <a:lnTo>
                    <a:pt x="1361" y="604"/>
                  </a:lnTo>
                  <a:cubicBezTo>
                    <a:pt x="1367" y="610"/>
                    <a:pt x="1367" y="610"/>
                    <a:pt x="1372" y="610"/>
                  </a:cubicBezTo>
                  <a:cubicBezTo>
                    <a:pt x="1367" y="604"/>
                    <a:pt x="1361" y="599"/>
                    <a:pt x="1361" y="599"/>
                  </a:cubicBezTo>
                  <a:lnTo>
                    <a:pt x="1361" y="599"/>
                  </a:lnTo>
                  <a:lnTo>
                    <a:pt x="1372" y="604"/>
                  </a:lnTo>
                  <a:cubicBezTo>
                    <a:pt x="1383" y="593"/>
                    <a:pt x="1355" y="587"/>
                    <a:pt x="1350" y="576"/>
                  </a:cubicBezTo>
                  <a:lnTo>
                    <a:pt x="1350" y="576"/>
                  </a:lnTo>
                  <a:cubicBezTo>
                    <a:pt x="1356" y="578"/>
                    <a:pt x="1362" y="579"/>
                    <a:pt x="1367" y="579"/>
                  </a:cubicBezTo>
                  <a:cubicBezTo>
                    <a:pt x="1378" y="579"/>
                    <a:pt x="1383" y="575"/>
                    <a:pt x="1383" y="571"/>
                  </a:cubicBezTo>
                  <a:lnTo>
                    <a:pt x="1389" y="571"/>
                  </a:lnTo>
                  <a:cubicBezTo>
                    <a:pt x="1395" y="565"/>
                    <a:pt x="1372" y="548"/>
                    <a:pt x="1372" y="537"/>
                  </a:cubicBezTo>
                  <a:cubicBezTo>
                    <a:pt x="1383" y="537"/>
                    <a:pt x="1389" y="531"/>
                    <a:pt x="1389" y="526"/>
                  </a:cubicBezTo>
                  <a:cubicBezTo>
                    <a:pt x="1394" y="520"/>
                    <a:pt x="1395" y="520"/>
                    <a:pt x="1395" y="520"/>
                  </a:cubicBezTo>
                  <a:lnTo>
                    <a:pt x="1395" y="520"/>
                  </a:lnTo>
                  <a:lnTo>
                    <a:pt x="1389" y="543"/>
                  </a:lnTo>
                  <a:lnTo>
                    <a:pt x="1400" y="526"/>
                  </a:lnTo>
                  <a:cubicBezTo>
                    <a:pt x="1400" y="531"/>
                    <a:pt x="1406" y="543"/>
                    <a:pt x="1400" y="543"/>
                  </a:cubicBezTo>
                  <a:cubicBezTo>
                    <a:pt x="1402" y="546"/>
                    <a:pt x="1403" y="547"/>
                    <a:pt x="1404" y="547"/>
                  </a:cubicBezTo>
                  <a:cubicBezTo>
                    <a:pt x="1405" y="547"/>
                    <a:pt x="1406" y="544"/>
                    <a:pt x="1408" y="544"/>
                  </a:cubicBezTo>
                  <a:cubicBezTo>
                    <a:pt x="1409" y="544"/>
                    <a:pt x="1410" y="545"/>
                    <a:pt x="1411" y="548"/>
                  </a:cubicBezTo>
                  <a:cubicBezTo>
                    <a:pt x="1411" y="548"/>
                    <a:pt x="1411" y="548"/>
                    <a:pt x="1411" y="554"/>
                  </a:cubicBezTo>
                  <a:lnTo>
                    <a:pt x="1414" y="551"/>
                  </a:lnTo>
                  <a:lnTo>
                    <a:pt x="1414" y="551"/>
                  </a:lnTo>
                  <a:cubicBezTo>
                    <a:pt x="1414" y="554"/>
                    <a:pt x="1415" y="559"/>
                    <a:pt x="1411" y="559"/>
                  </a:cubicBezTo>
                  <a:cubicBezTo>
                    <a:pt x="1413" y="561"/>
                    <a:pt x="1415" y="562"/>
                    <a:pt x="1417" y="562"/>
                  </a:cubicBezTo>
                  <a:cubicBezTo>
                    <a:pt x="1422" y="562"/>
                    <a:pt x="1426" y="554"/>
                    <a:pt x="1430" y="554"/>
                  </a:cubicBezTo>
                  <a:cubicBezTo>
                    <a:pt x="1431" y="554"/>
                    <a:pt x="1432" y="555"/>
                    <a:pt x="1434" y="559"/>
                  </a:cubicBezTo>
                  <a:cubicBezTo>
                    <a:pt x="1445" y="554"/>
                    <a:pt x="1434" y="548"/>
                    <a:pt x="1445" y="531"/>
                  </a:cubicBezTo>
                  <a:lnTo>
                    <a:pt x="1451" y="565"/>
                  </a:lnTo>
                  <a:lnTo>
                    <a:pt x="1456" y="548"/>
                  </a:lnTo>
                  <a:cubicBezTo>
                    <a:pt x="1456" y="554"/>
                    <a:pt x="1456" y="554"/>
                    <a:pt x="1456" y="559"/>
                  </a:cubicBezTo>
                  <a:cubicBezTo>
                    <a:pt x="1462" y="548"/>
                    <a:pt x="1456" y="554"/>
                    <a:pt x="1462" y="543"/>
                  </a:cubicBezTo>
                  <a:cubicBezTo>
                    <a:pt x="1464" y="548"/>
                    <a:pt x="1467" y="549"/>
                    <a:pt x="1470" y="549"/>
                  </a:cubicBezTo>
                  <a:cubicBezTo>
                    <a:pt x="1473" y="549"/>
                    <a:pt x="1476" y="549"/>
                    <a:pt x="1478" y="549"/>
                  </a:cubicBezTo>
                  <a:cubicBezTo>
                    <a:pt x="1478" y="549"/>
                    <a:pt x="1479" y="549"/>
                    <a:pt x="1479" y="549"/>
                  </a:cubicBezTo>
                  <a:lnTo>
                    <a:pt x="1479" y="549"/>
                  </a:lnTo>
                  <a:cubicBezTo>
                    <a:pt x="1480" y="548"/>
                    <a:pt x="1481" y="546"/>
                    <a:pt x="1484" y="543"/>
                  </a:cubicBezTo>
                  <a:cubicBezTo>
                    <a:pt x="1484" y="553"/>
                    <a:pt x="1486" y="556"/>
                    <a:pt x="1488" y="556"/>
                  </a:cubicBezTo>
                  <a:cubicBezTo>
                    <a:pt x="1490" y="556"/>
                    <a:pt x="1494" y="551"/>
                    <a:pt x="1497" y="551"/>
                  </a:cubicBezTo>
                  <a:cubicBezTo>
                    <a:pt x="1499" y="551"/>
                    <a:pt x="1500" y="552"/>
                    <a:pt x="1501" y="554"/>
                  </a:cubicBezTo>
                  <a:cubicBezTo>
                    <a:pt x="1495" y="565"/>
                    <a:pt x="1490" y="559"/>
                    <a:pt x="1495" y="571"/>
                  </a:cubicBezTo>
                  <a:cubicBezTo>
                    <a:pt x="1497" y="564"/>
                    <a:pt x="1499" y="562"/>
                    <a:pt x="1500" y="562"/>
                  </a:cubicBezTo>
                  <a:cubicBezTo>
                    <a:pt x="1504" y="562"/>
                    <a:pt x="1507" y="571"/>
                    <a:pt x="1511" y="571"/>
                  </a:cubicBezTo>
                  <a:cubicBezTo>
                    <a:pt x="1511" y="571"/>
                    <a:pt x="1512" y="571"/>
                    <a:pt x="1512" y="571"/>
                  </a:cubicBezTo>
                  <a:cubicBezTo>
                    <a:pt x="1512" y="576"/>
                    <a:pt x="1512" y="576"/>
                    <a:pt x="1512" y="582"/>
                  </a:cubicBezTo>
                  <a:cubicBezTo>
                    <a:pt x="1518" y="582"/>
                    <a:pt x="1518" y="571"/>
                    <a:pt x="1518" y="565"/>
                  </a:cubicBezTo>
                  <a:cubicBezTo>
                    <a:pt x="1521" y="562"/>
                    <a:pt x="1523" y="562"/>
                    <a:pt x="1526" y="562"/>
                  </a:cubicBezTo>
                  <a:cubicBezTo>
                    <a:pt x="1529" y="562"/>
                    <a:pt x="1532" y="562"/>
                    <a:pt x="1535" y="559"/>
                  </a:cubicBezTo>
                  <a:cubicBezTo>
                    <a:pt x="1535" y="565"/>
                    <a:pt x="1557" y="571"/>
                    <a:pt x="1563" y="576"/>
                  </a:cubicBezTo>
                  <a:lnTo>
                    <a:pt x="1563" y="582"/>
                  </a:lnTo>
                  <a:cubicBezTo>
                    <a:pt x="1568" y="565"/>
                    <a:pt x="1574" y="565"/>
                    <a:pt x="1579" y="565"/>
                  </a:cubicBezTo>
                  <a:cubicBezTo>
                    <a:pt x="1579" y="576"/>
                    <a:pt x="1579" y="576"/>
                    <a:pt x="1574" y="582"/>
                  </a:cubicBezTo>
                  <a:lnTo>
                    <a:pt x="1579" y="582"/>
                  </a:lnTo>
                  <a:cubicBezTo>
                    <a:pt x="1585" y="576"/>
                    <a:pt x="1585" y="576"/>
                    <a:pt x="1591" y="571"/>
                  </a:cubicBezTo>
                  <a:lnTo>
                    <a:pt x="1591" y="571"/>
                  </a:lnTo>
                  <a:lnTo>
                    <a:pt x="1585" y="587"/>
                  </a:lnTo>
                  <a:cubicBezTo>
                    <a:pt x="1593" y="587"/>
                    <a:pt x="1599" y="578"/>
                    <a:pt x="1605" y="578"/>
                  </a:cubicBezTo>
                  <a:cubicBezTo>
                    <a:pt x="1608" y="578"/>
                    <a:pt x="1610" y="579"/>
                    <a:pt x="1613" y="582"/>
                  </a:cubicBezTo>
                  <a:cubicBezTo>
                    <a:pt x="1619" y="571"/>
                    <a:pt x="1607" y="548"/>
                    <a:pt x="1619" y="543"/>
                  </a:cubicBezTo>
                  <a:cubicBezTo>
                    <a:pt x="1619" y="548"/>
                    <a:pt x="1619" y="559"/>
                    <a:pt x="1619" y="559"/>
                  </a:cubicBezTo>
                  <a:cubicBezTo>
                    <a:pt x="1619" y="559"/>
                    <a:pt x="1619" y="557"/>
                    <a:pt x="1620" y="557"/>
                  </a:cubicBezTo>
                  <a:cubicBezTo>
                    <a:pt x="1621" y="557"/>
                    <a:pt x="1622" y="558"/>
                    <a:pt x="1624" y="559"/>
                  </a:cubicBezTo>
                  <a:cubicBezTo>
                    <a:pt x="1624" y="571"/>
                    <a:pt x="1624" y="565"/>
                    <a:pt x="1624" y="576"/>
                  </a:cubicBezTo>
                  <a:cubicBezTo>
                    <a:pt x="1624" y="576"/>
                    <a:pt x="1624" y="574"/>
                    <a:pt x="1623" y="574"/>
                  </a:cubicBezTo>
                  <a:cubicBezTo>
                    <a:pt x="1622" y="574"/>
                    <a:pt x="1620" y="574"/>
                    <a:pt x="1619" y="576"/>
                  </a:cubicBezTo>
                  <a:cubicBezTo>
                    <a:pt x="1624" y="576"/>
                    <a:pt x="1630" y="582"/>
                    <a:pt x="1630" y="587"/>
                  </a:cubicBezTo>
                  <a:cubicBezTo>
                    <a:pt x="1630" y="582"/>
                    <a:pt x="1630" y="576"/>
                    <a:pt x="1635" y="576"/>
                  </a:cubicBezTo>
                  <a:cubicBezTo>
                    <a:pt x="1641" y="576"/>
                    <a:pt x="1635" y="587"/>
                    <a:pt x="1641" y="593"/>
                  </a:cubicBezTo>
                  <a:cubicBezTo>
                    <a:pt x="1647" y="587"/>
                    <a:pt x="1647" y="593"/>
                    <a:pt x="1652" y="576"/>
                  </a:cubicBezTo>
                  <a:cubicBezTo>
                    <a:pt x="1652" y="582"/>
                    <a:pt x="1652" y="587"/>
                    <a:pt x="1652" y="587"/>
                  </a:cubicBezTo>
                  <a:cubicBezTo>
                    <a:pt x="1658" y="582"/>
                    <a:pt x="1675" y="587"/>
                    <a:pt x="1669" y="576"/>
                  </a:cubicBezTo>
                  <a:lnTo>
                    <a:pt x="1669" y="571"/>
                  </a:lnTo>
                  <a:cubicBezTo>
                    <a:pt x="1672" y="568"/>
                    <a:pt x="1676" y="567"/>
                    <a:pt x="1679" y="567"/>
                  </a:cubicBezTo>
                  <a:cubicBezTo>
                    <a:pt x="1689" y="567"/>
                    <a:pt x="1698" y="577"/>
                    <a:pt x="1708" y="577"/>
                  </a:cubicBezTo>
                  <a:cubicBezTo>
                    <a:pt x="1710" y="577"/>
                    <a:pt x="1712" y="577"/>
                    <a:pt x="1714" y="576"/>
                  </a:cubicBezTo>
                  <a:lnTo>
                    <a:pt x="1714" y="582"/>
                  </a:lnTo>
                  <a:cubicBezTo>
                    <a:pt x="1719" y="576"/>
                    <a:pt x="1731" y="582"/>
                    <a:pt x="1736" y="571"/>
                  </a:cubicBezTo>
                  <a:cubicBezTo>
                    <a:pt x="1742" y="571"/>
                    <a:pt x="1742" y="576"/>
                    <a:pt x="1742" y="582"/>
                  </a:cubicBezTo>
                  <a:cubicBezTo>
                    <a:pt x="1746" y="582"/>
                    <a:pt x="1747" y="579"/>
                    <a:pt x="1751" y="579"/>
                  </a:cubicBezTo>
                  <a:cubicBezTo>
                    <a:pt x="1752" y="579"/>
                    <a:pt x="1755" y="580"/>
                    <a:pt x="1759" y="582"/>
                  </a:cubicBezTo>
                  <a:cubicBezTo>
                    <a:pt x="1755" y="588"/>
                    <a:pt x="1756" y="591"/>
                    <a:pt x="1756" y="591"/>
                  </a:cubicBezTo>
                  <a:cubicBezTo>
                    <a:pt x="1756" y="591"/>
                    <a:pt x="1755" y="590"/>
                    <a:pt x="1753" y="587"/>
                  </a:cubicBezTo>
                  <a:lnTo>
                    <a:pt x="1753" y="587"/>
                  </a:lnTo>
                  <a:cubicBezTo>
                    <a:pt x="1756" y="591"/>
                    <a:pt x="1758" y="596"/>
                    <a:pt x="1761" y="596"/>
                  </a:cubicBezTo>
                  <a:cubicBezTo>
                    <a:pt x="1763" y="596"/>
                    <a:pt x="1765" y="594"/>
                    <a:pt x="1770" y="587"/>
                  </a:cubicBezTo>
                  <a:lnTo>
                    <a:pt x="1770" y="587"/>
                  </a:lnTo>
                  <a:cubicBezTo>
                    <a:pt x="1764" y="599"/>
                    <a:pt x="1775" y="604"/>
                    <a:pt x="1781" y="604"/>
                  </a:cubicBezTo>
                  <a:lnTo>
                    <a:pt x="1775" y="593"/>
                  </a:lnTo>
                  <a:lnTo>
                    <a:pt x="1787" y="593"/>
                  </a:lnTo>
                  <a:lnTo>
                    <a:pt x="1781" y="610"/>
                  </a:lnTo>
                  <a:cubicBezTo>
                    <a:pt x="1784" y="612"/>
                    <a:pt x="1786" y="613"/>
                    <a:pt x="1789" y="613"/>
                  </a:cubicBezTo>
                  <a:cubicBezTo>
                    <a:pt x="1798" y="613"/>
                    <a:pt x="1808" y="598"/>
                    <a:pt x="1816" y="598"/>
                  </a:cubicBezTo>
                  <a:cubicBezTo>
                    <a:pt x="1820" y="598"/>
                    <a:pt x="1823" y="601"/>
                    <a:pt x="1826" y="610"/>
                  </a:cubicBezTo>
                  <a:cubicBezTo>
                    <a:pt x="1831" y="599"/>
                    <a:pt x="1820" y="604"/>
                    <a:pt x="1820" y="593"/>
                  </a:cubicBezTo>
                  <a:lnTo>
                    <a:pt x="1820" y="593"/>
                  </a:lnTo>
                  <a:cubicBezTo>
                    <a:pt x="1831" y="593"/>
                    <a:pt x="1837" y="615"/>
                    <a:pt x="1837" y="615"/>
                  </a:cubicBezTo>
                  <a:cubicBezTo>
                    <a:pt x="1839" y="617"/>
                    <a:pt x="1840" y="618"/>
                    <a:pt x="1841" y="618"/>
                  </a:cubicBezTo>
                  <a:cubicBezTo>
                    <a:pt x="1848" y="618"/>
                    <a:pt x="1850" y="598"/>
                    <a:pt x="1857" y="598"/>
                  </a:cubicBezTo>
                  <a:cubicBezTo>
                    <a:pt x="1858" y="598"/>
                    <a:pt x="1859" y="598"/>
                    <a:pt x="1859" y="599"/>
                  </a:cubicBezTo>
                  <a:cubicBezTo>
                    <a:pt x="1859" y="593"/>
                    <a:pt x="1859" y="582"/>
                    <a:pt x="1871" y="576"/>
                  </a:cubicBezTo>
                  <a:cubicBezTo>
                    <a:pt x="1876" y="576"/>
                    <a:pt x="1876" y="599"/>
                    <a:pt x="1871" y="604"/>
                  </a:cubicBezTo>
                  <a:cubicBezTo>
                    <a:pt x="1871" y="604"/>
                    <a:pt x="1871" y="604"/>
                    <a:pt x="1871" y="599"/>
                  </a:cubicBezTo>
                  <a:cubicBezTo>
                    <a:pt x="1868" y="602"/>
                    <a:pt x="1866" y="603"/>
                    <a:pt x="1866" y="605"/>
                  </a:cubicBezTo>
                  <a:lnTo>
                    <a:pt x="1866" y="605"/>
                  </a:lnTo>
                  <a:cubicBezTo>
                    <a:pt x="1865" y="605"/>
                    <a:pt x="1865" y="604"/>
                    <a:pt x="1865" y="604"/>
                  </a:cubicBezTo>
                  <a:lnTo>
                    <a:pt x="1865" y="610"/>
                  </a:lnTo>
                  <a:cubicBezTo>
                    <a:pt x="1865" y="607"/>
                    <a:pt x="1865" y="606"/>
                    <a:pt x="1866" y="605"/>
                  </a:cubicBezTo>
                  <a:lnTo>
                    <a:pt x="1866" y="605"/>
                  </a:lnTo>
                  <a:cubicBezTo>
                    <a:pt x="1871" y="610"/>
                    <a:pt x="1882" y="610"/>
                    <a:pt x="1876" y="621"/>
                  </a:cubicBezTo>
                  <a:cubicBezTo>
                    <a:pt x="1880" y="617"/>
                    <a:pt x="1881" y="613"/>
                    <a:pt x="1880" y="611"/>
                  </a:cubicBezTo>
                  <a:lnTo>
                    <a:pt x="1880" y="611"/>
                  </a:lnTo>
                  <a:cubicBezTo>
                    <a:pt x="1884" y="613"/>
                    <a:pt x="1887" y="613"/>
                    <a:pt x="1890" y="613"/>
                  </a:cubicBezTo>
                  <a:cubicBezTo>
                    <a:pt x="1894" y="613"/>
                    <a:pt x="1899" y="613"/>
                    <a:pt x="1904" y="615"/>
                  </a:cubicBezTo>
                  <a:cubicBezTo>
                    <a:pt x="1899" y="610"/>
                    <a:pt x="1899" y="604"/>
                    <a:pt x="1904" y="604"/>
                  </a:cubicBezTo>
                  <a:cubicBezTo>
                    <a:pt x="1906" y="606"/>
                    <a:pt x="1908" y="607"/>
                    <a:pt x="1909" y="607"/>
                  </a:cubicBezTo>
                  <a:cubicBezTo>
                    <a:pt x="1914" y="607"/>
                    <a:pt x="1912" y="593"/>
                    <a:pt x="1921" y="593"/>
                  </a:cubicBezTo>
                  <a:lnTo>
                    <a:pt x="1921" y="593"/>
                  </a:lnTo>
                  <a:cubicBezTo>
                    <a:pt x="1926" y="602"/>
                    <a:pt x="1919" y="611"/>
                    <a:pt x="1922" y="611"/>
                  </a:cubicBezTo>
                  <a:cubicBezTo>
                    <a:pt x="1923" y="611"/>
                    <a:pt x="1925" y="611"/>
                    <a:pt x="1927" y="610"/>
                  </a:cubicBezTo>
                  <a:cubicBezTo>
                    <a:pt x="1932" y="615"/>
                    <a:pt x="1927" y="621"/>
                    <a:pt x="1927" y="627"/>
                  </a:cubicBezTo>
                  <a:lnTo>
                    <a:pt x="1927" y="627"/>
                  </a:lnTo>
                  <a:cubicBezTo>
                    <a:pt x="1928" y="624"/>
                    <a:pt x="1930" y="623"/>
                    <a:pt x="1931" y="623"/>
                  </a:cubicBezTo>
                  <a:cubicBezTo>
                    <a:pt x="1937" y="623"/>
                    <a:pt x="1945" y="634"/>
                    <a:pt x="1949" y="638"/>
                  </a:cubicBezTo>
                  <a:lnTo>
                    <a:pt x="1949" y="627"/>
                  </a:lnTo>
                  <a:cubicBezTo>
                    <a:pt x="1949" y="632"/>
                    <a:pt x="1955" y="632"/>
                    <a:pt x="1955" y="632"/>
                  </a:cubicBezTo>
                  <a:cubicBezTo>
                    <a:pt x="1955" y="627"/>
                    <a:pt x="1949" y="615"/>
                    <a:pt x="1960" y="604"/>
                  </a:cubicBezTo>
                  <a:cubicBezTo>
                    <a:pt x="1960" y="606"/>
                    <a:pt x="1961" y="606"/>
                    <a:pt x="1962" y="606"/>
                  </a:cubicBezTo>
                  <a:cubicBezTo>
                    <a:pt x="1963" y="606"/>
                    <a:pt x="1964" y="606"/>
                    <a:pt x="1966" y="606"/>
                  </a:cubicBezTo>
                  <a:cubicBezTo>
                    <a:pt x="1969" y="606"/>
                    <a:pt x="1971" y="607"/>
                    <a:pt x="1971" y="615"/>
                  </a:cubicBezTo>
                  <a:cubicBezTo>
                    <a:pt x="1970" y="615"/>
                    <a:pt x="1969" y="615"/>
                    <a:pt x="1968" y="615"/>
                  </a:cubicBezTo>
                  <a:lnTo>
                    <a:pt x="1968" y="615"/>
                  </a:lnTo>
                  <a:cubicBezTo>
                    <a:pt x="1962" y="615"/>
                    <a:pt x="1970" y="632"/>
                    <a:pt x="1960" y="632"/>
                  </a:cubicBezTo>
                  <a:lnTo>
                    <a:pt x="1966" y="632"/>
                  </a:lnTo>
                  <a:cubicBezTo>
                    <a:pt x="1966" y="632"/>
                    <a:pt x="1966" y="638"/>
                    <a:pt x="1966" y="638"/>
                  </a:cubicBezTo>
                  <a:cubicBezTo>
                    <a:pt x="1968" y="640"/>
                    <a:pt x="1969" y="640"/>
                    <a:pt x="1970" y="640"/>
                  </a:cubicBezTo>
                  <a:cubicBezTo>
                    <a:pt x="1976" y="640"/>
                    <a:pt x="1973" y="621"/>
                    <a:pt x="1983" y="621"/>
                  </a:cubicBezTo>
                  <a:cubicBezTo>
                    <a:pt x="1983" y="627"/>
                    <a:pt x="1984" y="632"/>
                    <a:pt x="1986" y="635"/>
                  </a:cubicBezTo>
                  <a:lnTo>
                    <a:pt x="1986" y="635"/>
                  </a:lnTo>
                  <a:cubicBezTo>
                    <a:pt x="1986" y="629"/>
                    <a:pt x="1990" y="619"/>
                    <a:pt x="1994" y="615"/>
                  </a:cubicBezTo>
                  <a:cubicBezTo>
                    <a:pt x="1995" y="617"/>
                    <a:pt x="1996" y="617"/>
                    <a:pt x="1997" y="617"/>
                  </a:cubicBezTo>
                  <a:cubicBezTo>
                    <a:pt x="2000" y="617"/>
                    <a:pt x="2001" y="610"/>
                    <a:pt x="2005" y="610"/>
                  </a:cubicBezTo>
                  <a:lnTo>
                    <a:pt x="1999" y="610"/>
                  </a:lnTo>
                  <a:cubicBezTo>
                    <a:pt x="1999" y="599"/>
                    <a:pt x="2005" y="604"/>
                    <a:pt x="2011" y="599"/>
                  </a:cubicBezTo>
                  <a:lnTo>
                    <a:pt x="2011" y="599"/>
                  </a:lnTo>
                  <a:cubicBezTo>
                    <a:pt x="2011" y="604"/>
                    <a:pt x="2005" y="604"/>
                    <a:pt x="2011" y="610"/>
                  </a:cubicBezTo>
                  <a:cubicBezTo>
                    <a:pt x="2012" y="606"/>
                    <a:pt x="2013" y="604"/>
                    <a:pt x="2015" y="604"/>
                  </a:cubicBezTo>
                  <a:cubicBezTo>
                    <a:pt x="2018" y="604"/>
                    <a:pt x="2022" y="616"/>
                    <a:pt x="2026" y="616"/>
                  </a:cubicBezTo>
                  <a:cubicBezTo>
                    <a:pt x="2026" y="616"/>
                    <a:pt x="2027" y="616"/>
                    <a:pt x="2027" y="615"/>
                  </a:cubicBezTo>
                  <a:cubicBezTo>
                    <a:pt x="2033" y="621"/>
                    <a:pt x="2027" y="627"/>
                    <a:pt x="2033" y="632"/>
                  </a:cubicBezTo>
                  <a:cubicBezTo>
                    <a:pt x="2035" y="630"/>
                    <a:pt x="2037" y="629"/>
                    <a:pt x="2039" y="629"/>
                  </a:cubicBezTo>
                  <a:cubicBezTo>
                    <a:pt x="2044" y="629"/>
                    <a:pt x="2045" y="639"/>
                    <a:pt x="2048" y="639"/>
                  </a:cubicBezTo>
                  <a:cubicBezTo>
                    <a:pt x="2049" y="639"/>
                    <a:pt x="2049" y="638"/>
                    <a:pt x="2050" y="638"/>
                  </a:cubicBezTo>
                  <a:cubicBezTo>
                    <a:pt x="2050" y="627"/>
                    <a:pt x="2050" y="627"/>
                    <a:pt x="2055" y="615"/>
                  </a:cubicBezTo>
                  <a:lnTo>
                    <a:pt x="2055" y="615"/>
                  </a:lnTo>
                  <a:lnTo>
                    <a:pt x="2039" y="627"/>
                  </a:lnTo>
                  <a:lnTo>
                    <a:pt x="2039" y="627"/>
                  </a:lnTo>
                  <a:lnTo>
                    <a:pt x="2050" y="610"/>
                  </a:lnTo>
                  <a:lnTo>
                    <a:pt x="2050" y="610"/>
                  </a:lnTo>
                  <a:cubicBezTo>
                    <a:pt x="2044" y="610"/>
                    <a:pt x="2039" y="615"/>
                    <a:pt x="2039" y="615"/>
                  </a:cubicBezTo>
                  <a:cubicBezTo>
                    <a:pt x="2043" y="606"/>
                    <a:pt x="2044" y="608"/>
                    <a:pt x="2041" y="603"/>
                  </a:cubicBezTo>
                  <a:lnTo>
                    <a:pt x="2041" y="603"/>
                  </a:lnTo>
                  <a:cubicBezTo>
                    <a:pt x="2042" y="604"/>
                    <a:pt x="2043" y="604"/>
                    <a:pt x="2044" y="604"/>
                  </a:cubicBezTo>
                  <a:cubicBezTo>
                    <a:pt x="2048" y="604"/>
                    <a:pt x="2053" y="596"/>
                    <a:pt x="2058" y="596"/>
                  </a:cubicBezTo>
                  <a:cubicBezTo>
                    <a:pt x="2059" y="596"/>
                    <a:pt x="2060" y="597"/>
                    <a:pt x="2061" y="599"/>
                  </a:cubicBezTo>
                  <a:lnTo>
                    <a:pt x="2061" y="627"/>
                  </a:lnTo>
                  <a:cubicBezTo>
                    <a:pt x="2064" y="631"/>
                    <a:pt x="2066" y="632"/>
                    <a:pt x="2069" y="632"/>
                  </a:cubicBezTo>
                  <a:cubicBezTo>
                    <a:pt x="2076" y="632"/>
                    <a:pt x="2083" y="623"/>
                    <a:pt x="2089" y="621"/>
                  </a:cubicBezTo>
                  <a:lnTo>
                    <a:pt x="2089" y="621"/>
                  </a:lnTo>
                  <a:cubicBezTo>
                    <a:pt x="2089" y="621"/>
                    <a:pt x="2089" y="621"/>
                    <a:pt x="2089" y="621"/>
                  </a:cubicBezTo>
                  <a:lnTo>
                    <a:pt x="2095" y="621"/>
                  </a:lnTo>
                  <a:cubicBezTo>
                    <a:pt x="2094" y="621"/>
                    <a:pt x="2093" y="620"/>
                    <a:pt x="2092" y="620"/>
                  </a:cubicBezTo>
                  <a:cubicBezTo>
                    <a:pt x="2091" y="620"/>
                    <a:pt x="2090" y="620"/>
                    <a:pt x="2089" y="621"/>
                  </a:cubicBezTo>
                  <a:lnTo>
                    <a:pt x="2089" y="621"/>
                  </a:lnTo>
                  <a:cubicBezTo>
                    <a:pt x="2092" y="615"/>
                    <a:pt x="2095" y="614"/>
                    <a:pt x="2097" y="614"/>
                  </a:cubicBezTo>
                  <a:cubicBezTo>
                    <a:pt x="2100" y="614"/>
                    <a:pt x="2103" y="615"/>
                    <a:pt x="2106" y="615"/>
                  </a:cubicBezTo>
                  <a:cubicBezTo>
                    <a:pt x="2106" y="621"/>
                    <a:pt x="2106" y="627"/>
                    <a:pt x="2111" y="632"/>
                  </a:cubicBezTo>
                  <a:cubicBezTo>
                    <a:pt x="2111" y="627"/>
                    <a:pt x="2123" y="632"/>
                    <a:pt x="2123" y="615"/>
                  </a:cubicBezTo>
                  <a:lnTo>
                    <a:pt x="2128" y="627"/>
                  </a:lnTo>
                  <a:cubicBezTo>
                    <a:pt x="2129" y="627"/>
                    <a:pt x="2130" y="627"/>
                    <a:pt x="2131" y="627"/>
                  </a:cubicBezTo>
                  <a:cubicBezTo>
                    <a:pt x="2141" y="627"/>
                    <a:pt x="2146" y="604"/>
                    <a:pt x="2156" y="604"/>
                  </a:cubicBezTo>
                  <a:lnTo>
                    <a:pt x="2156" y="604"/>
                  </a:lnTo>
                  <a:cubicBezTo>
                    <a:pt x="2151" y="615"/>
                    <a:pt x="2156" y="621"/>
                    <a:pt x="2151" y="627"/>
                  </a:cubicBezTo>
                  <a:cubicBezTo>
                    <a:pt x="2151" y="629"/>
                    <a:pt x="2152" y="631"/>
                    <a:pt x="2153" y="631"/>
                  </a:cubicBezTo>
                  <a:cubicBezTo>
                    <a:pt x="2155" y="631"/>
                    <a:pt x="2156" y="629"/>
                    <a:pt x="2156" y="627"/>
                  </a:cubicBezTo>
                  <a:cubicBezTo>
                    <a:pt x="2156" y="627"/>
                    <a:pt x="2157" y="628"/>
                    <a:pt x="2157" y="628"/>
                  </a:cubicBezTo>
                  <a:cubicBezTo>
                    <a:pt x="2159" y="628"/>
                    <a:pt x="2165" y="620"/>
                    <a:pt x="2170" y="620"/>
                  </a:cubicBezTo>
                  <a:cubicBezTo>
                    <a:pt x="2171" y="620"/>
                    <a:pt x="2172" y="620"/>
                    <a:pt x="2173" y="621"/>
                  </a:cubicBezTo>
                  <a:cubicBezTo>
                    <a:pt x="2173" y="621"/>
                    <a:pt x="2173" y="610"/>
                    <a:pt x="2179" y="610"/>
                  </a:cubicBezTo>
                  <a:cubicBezTo>
                    <a:pt x="2179" y="610"/>
                    <a:pt x="2179" y="615"/>
                    <a:pt x="2179" y="615"/>
                  </a:cubicBezTo>
                  <a:cubicBezTo>
                    <a:pt x="2179" y="610"/>
                    <a:pt x="2184" y="610"/>
                    <a:pt x="2184" y="599"/>
                  </a:cubicBezTo>
                  <a:cubicBezTo>
                    <a:pt x="2187" y="610"/>
                    <a:pt x="2193" y="612"/>
                    <a:pt x="2199" y="612"/>
                  </a:cubicBezTo>
                  <a:cubicBezTo>
                    <a:pt x="2203" y="612"/>
                    <a:pt x="2207" y="611"/>
                    <a:pt x="2211" y="611"/>
                  </a:cubicBezTo>
                  <a:cubicBezTo>
                    <a:pt x="2217" y="611"/>
                    <a:pt x="2221" y="613"/>
                    <a:pt x="2223" y="621"/>
                  </a:cubicBezTo>
                  <a:lnTo>
                    <a:pt x="2251" y="621"/>
                  </a:lnTo>
                  <a:cubicBezTo>
                    <a:pt x="2253" y="623"/>
                    <a:pt x="2254" y="623"/>
                    <a:pt x="2255" y="623"/>
                  </a:cubicBezTo>
                  <a:cubicBezTo>
                    <a:pt x="2261" y="623"/>
                    <a:pt x="2259" y="604"/>
                    <a:pt x="2266" y="604"/>
                  </a:cubicBezTo>
                  <a:cubicBezTo>
                    <a:pt x="2267" y="604"/>
                    <a:pt x="2267" y="604"/>
                    <a:pt x="2268" y="604"/>
                  </a:cubicBezTo>
                  <a:cubicBezTo>
                    <a:pt x="2274" y="621"/>
                    <a:pt x="2263" y="615"/>
                    <a:pt x="2268" y="621"/>
                  </a:cubicBezTo>
                  <a:cubicBezTo>
                    <a:pt x="2268" y="630"/>
                    <a:pt x="2269" y="633"/>
                    <a:pt x="2271" y="633"/>
                  </a:cubicBezTo>
                  <a:cubicBezTo>
                    <a:pt x="2274" y="633"/>
                    <a:pt x="2278" y="627"/>
                    <a:pt x="2283" y="627"/>
                  </a:cubicBezTo>
                  <a:cubicBezTo>
                    <a:pt x="2286" y="627"/>
                    <a:pt x="2288" y="629"/>
                    <a:pt x="2291" y="632"/>
                  </a:cubicBezTo>
                  <a:lnTo>
                    <a:pt x="2285" y="638"/>
                  </a:lnTo>
                  <a:cubicBezTo>
                    <a:pt x="2286" y="640"/>
                    <a:pt x="2288" y="641"/>
                    <a:pt x="2289" y="641"/>
                  </a:cubicBezTo>
                  <a:cubicBezTo>
                    <a:pt x="2295" y="641"/>
                    <a:pt x="2304" y="627"/>
                    <a:pt x="2313" y="627"/>
                  </a:cubicBezTo>
                  <a:cubicBezTo>
                    <a:pt x="2313" y="627"/>
                    <a:pt x="2313" y="632"/>
                    <a:pt x="2313" y="632"/>
                  </a:cubicBezTo>
                  <a:cubicBezTo>
                    <a:pt x="2319" y="621"/>
                    <a:pt x="2335" y="615"/>
                    <a:pt x="2341" y="610"/>
                  </a:cubicBezTo>
                  <a:cubicBezTo>
                    <a:pt x="2341" y="621"/>
                    <a:pt x="2341" y="615"/>
                    <a:pt x="2341" y="627"/>
                  </a:cubicBezTo>
                  <a:cubicBezTo>
                    <a:pt x="2347" y="627"/>
                    <a:pt x="2341" y="610"/>
                    <a:pt x="2347" y="604"/>
                  </a:cubicBezTo>
                  <a:cubicBezTo>
                    <a:pt x="2352" y="615"/>
                    <a:pt x="2358" y="621"/>
                    <a:pt x="2358" y="632"/>
                  </a:cubicBezTo>
                  <a:lnTo>
                    <a:pt x="2347" y="632"/>
                  </a:lnTo>
                  <a:cubicBezTo>
                    <a:pt x="2349" y="638"/>
                    <a:pt x="2351" y="640"/>
                    <a:pt x="2353" y="640"/>
                  </a:cubicBezTo>
                  <a:cubicBezTo>
                    <a:pt x="2355" y="640"/>
                    <a:pt x="2358" y="637"/>
                    <a:pt x="2361" y="637"/>
                  </a:cubicBezTo>
                  <a:cubicBezTo>
                    <a:pt x="2362" y="637"/>
                    <a:pt x="2363" y="637"/>
                    <a:pt x="2363" y="638"/>
                  </a:cubicBezTo>
                  <a:lnTo>
                    <a:pt x="2363" y="643"/>
                  </a:lnTo>
                  <a:cubicBezTo>
                    <a:pt x="2373" y="643"/>
                    <a:pt x="2375" y="626"/>
                    <a:pt x="2386" y="626"/>
                  </a:cubicBezTo>
                  <a:cubicBezTo>
                    <a:pt x="2388" y="626"/>
                    <a:pt x="2390" y="626"/>
                    <a:pt x="2391" y="627"/>
                  </a:cubicBezTo>
                  <a:lnTo>
                    <a:pt x="2391" y="621"/>
                  </a:lnTo>
                  <a:cubicBezTo>
                    <a:pt x="2393" y="617"/>
                    <a:pt x="2394" y="615"/>
                    <a:pt x="2395" y="615"/>
                  </a:cubicBezTo>
                  <a:cubicBezTo>
                    <a:pt x="2397" y="615"/>
                    <a:pt x="2398" y="621"/>
                    <a:pt x="2399" y="621"/>
                  </a:cubicBezTo>
                  <a:cubicBezTo>
                    <a:pt x="2400" y="621"/>
                    <a:pt x="2401" y="620"/>
                    <a:pt x="2403" y="615"/>
                  </a:cubicBezTo>
                  <a:lnTo>
                    <a:pt x="2403" y="638"/>
                  </a:lnTo>
                  <a:cubicBezTo>
                    <a:pt x="2408" y="632"/>
                    <a:pt x="2425" y="621"/>
                    <a:pt x="2431" y="615"/>
                  </a:cubicBezTo>
                  <a:lnTo>
                    <a:pt x="2431" y="615"/>
                  </a:lnTo>
                  <a:cubicBezTo>
                    <a:pt x="2425" y="627"/>
                    <a:pt x="2414" y="638"/>
                    <a:pt x="2408" y="643"/>
                  </a:cubicBezTo>
                  <a:cubicBezTo>
                    <a:pt x="2414" y="643"/>
                    <a:pt x="2419" y="643"/>
                    <a:pt x="2425" y="638"/>
                  </a:cubicBezTo>
                  <a:lnTo>
                    <a:pt x="2419" y="638"/>
                  </a:lnTo>
                  <a:cubicBezTo>
                    <a:pt x="2431" y="621"/>
                    <a:pt x="2436" y="615"/>
                    <a:pt x="2447" y="615"/>
                  </a:cubicBezTo>
                  <a:cubicBezTo>
                    <a:pt x="2442" y="655"/>
                    <a:pt x="2470" y="627"/>
                    <a:pt x="2475" y="655"/>
                  </a:cubicBezTo>
                  <a:cubicBezTo>
                    <a:pt x="2479" y="652"/>
                    <a:pt x="2482" y="651"/>
                    <a:pt x="2486" y="651"/>
                  </a:cubicBezTo>
                  <a:cubicBezTo>
                    <a:pt x="2497" y="651"/>
                    <a:pt x="2510" y="661"/>
                    <a:pt x="2524" y="661"/>
                  </a:cubicBezTo>
                  <a:cubicBezTo>
                    <a:pt x="2526" y="661"/>
                    <a:pt x="2529" y="661"/>
                    <a:pt x="2531" y="660"/>
                  </a:cubicBezTo>
                  <a:cubicBezTo>
                    <a:pt x="2529" y="646"/>
                    <a:pt x="2530" y="646"/>
                    <a:pt x="2532" y="646"/>
                  </a:cubicBezTo>
                  <a:cubicBezTo>
                    <a:pt x="2534" y="646"/>
                    <a:pt x="2537" y="646"/>
                    <a:pt x="2537" y="632"/>
                  </a:cubicBezTo>
                  <a:lnTo>
                    <a:pt x="2543" y="632"/>
                  </a:lnTo>
                  <a:lnTo>
                    <a:pt x="2554" y="655"/>
                  </a:lnTo>
                  <a:cubicBezTo>
                    <a:pt x="2560" y="660"/>
                    <a:pt x="2554" y="660"/>
                    <a:pt x="2554" y="666"/>
                  </a:cubicBezTo>
                  <a:cubicBezTo>
                    <a:pt x="2560" y="666"/>
                    <a:pt x="2554" y="677"/>
                    <a:pt x="2560" y="683"/>
                  </a:cubicBezTo>
                  <a:cubicBezTo>
                    <a:pt x="2560" y="679"/>
                    <a:pt x="2562" y="675"/>
                    <a:pt x="2566" y="675"/>
                  </a:cubicBezTo>
                  <a:cubicBezTo>
                    <a:pt x="2567" y="675"/>
                    <a:pt x="2569" y="675"/>
                    <a:pt x="2571" y="677"/>
                  </a:cubicBezTo>
                  <a:lnTo>
                    <a:pt x="2565" y="660"/>
                  </a:lnTo>
                  <a:cubicBezTo>
                    <a:pt x="2567" y="659"/>
                    <a:pt x="2569" y="658"/>
                    <a:pt x="2571" y="658"/>
                  </a:cubicBezTo>
                  <a:cubicBezTo>
                    <a:pt x="2579" y="658"/>
                    <a:pt x="2579" y="676"/>
                    <a:pt x="2586" y="676"/>
                  </a:cubicBezTo>
                  <a:cubicBezTo>
                    <a:pt x="2588" y="676"/>
                    <a:pt x="2590" y="674"/>
                    <a:pt x="2593" y="671"/>
                  </a:cubicBezTo>
                  <a:lnTo>
                    <a:pt x="2593" y="671"/>
                  </a:lnTo>
                  <a:lnTo>
                    <a:pt x="2588" y="683"/>
                  </a:lnTo>
                  <a:cubicBezTo>
                    <a:pt x="2593" y="677"/>
                    <a:pt x="2610" y="683"/>
                    <a:pt x="2621" y="660"/>
                  </a:cubicBezTo>
                  <a:cubicBezTo>
                    <a:pt x="2621" y="666"/>
                    <a:pt x="2621" y="671"/>
                    <a:pt x="2621" y="671"/>
                  </a:cubicBezTo>
                  <a:cubicBezTo>
                    <a:pt x="2623" y="672"/>
                    <a:pt x="2624" y="672"/>
                    <a:pt x="2626" y="672"/>
                  </a:cubicBezTo>
                  <a:cubicBezTo>
                    <a:pt x="2638" y="672"/>
                    <a:pt x="2651" y="660"/>
                    <a:pt x="2662" y="660"/>
                  </a:cubicBezTo>
                  <a:cubicBezTo>
                    <a:pt x="2666" y="660"/>
                    <a:pt x="2669" y="662"/>
                    <a:pt x="2672" y="666"/>
                  </a:cubicBezTo>
                  <a:lnTo>
                    <a:pt x="2672" y="671"/>
                  </a:lnTo>
                  <a:cubicBezTo>
                    <a:pt x="2676" y="671"/>
                    <a:pt x="2677" y="664"/>
                    <a:pt x="2680" y="664"/>
                  </a:cubicBezTo>
                  <a:cubicBezTo>
                    <a:pt x="2681" y="664"/>
                    <a:pt x="2682" y="665"/>
                    <a:pt x="2683" y="666"/>
                  </a:cubicBezTo>
                  <a:cubicBezTo>
                    <a:pt x="2683" y="671"/>
                    <a:pt x="2683" y="677"/>
                    <a:pt x="2683" y="677"/>
                  </a:cubicBezTo>
                  <a:cubicBezTo>
                    <a:pt x="2683" y="671"/>
                    <a:pt x="2694" y="666"/>
                    <a:pt x="2694" y="666"/>
                  </a:cubicBezTo>
                  <a:lnTo>
                    <a:pt x="2694" y="677"/>
                  </a:lnTo>
                  <a:cubicBezTo>
                    <a:pt x="2697" y="679"/>
                    <a:pt x="2699" y="680"/>
                    <a:pt x="2701" y="680"/>
                  </a:cubicBezTo>
                  <a:cubicBezTo>
                    <a:pt x="2713" y="680"/>
                    <a:pt x="2719" y="659"/>
                    <a:pt x="2733" y="655"/>
                  </a:cubicBezTo>
                  <a:cubicBezTo>
                    <a:pt x="2733" y="677"/>
                    <a:pt x="2744" y="683"/>
                    <a:pt x="2750" y="688"/>
                  </a:cubicBezTo>
                  <a:cubicBezTo>
                    <a:pt x="2752" y="689"/>
                    <a:pt x="2755" y="689"/>
                    <a:pt x="2757" y="689"/>
                  </a:cubicBezTo>
                  <a:cubicBezTo>
                    <a:pt x="2776" y="689"/>
                    <a:pt x="2791" y="671"/>
                    <a:pt x="2806" y="666"/>
                  </a:cubicBezTo>
                  <a:cubicBezTo>
                    <a:pt x="2817" y="688"/>
                    <a:pt x="2845" y="677"/>
                    <a:pt x="2862" y="694"/>
                  </a:cubicBezTo>
                  <a:cubicBezTo>
                    <a:pt x="2862" y="688"/>
                    <a:pt x="2862" y="677"/>
                    <a:pt x="2868" y="677"/>
                  </a:cubicBezTo>
                  <a:cubicBezTo>
                    <a:pt x="2871" y="677"/>
                    <a:pt x="2875" y="670"/>
                    <a:pt x="2877" y="670"/>
                  </a:cubicBezTo>
                  <a:cubicBezTo>
                    <a:pt x="2878" y="670"/>
                    <a:pt x="2879" y="671"/>
                    <a:pt x="2879" y="677"/>
                  </a:cubicBezTo>
                  <a:cubicBezTo>
                    <a:pt x="2879" y="692"/>
                    <a:pt x="2884" y="694"/>
                    <a:pt x="2889" y="694"/>
                  </a:cubicBezTo>
                  <a:cubicBezTo>
                    <a:pt x="2891" y="694"/>
                    <a:pt x="2894" y="694"/>
                    <a:pt x="2896" y="694"/>
                  </a:cubicBezTo>
                  <a:lnTo>
                    <a:pt x="2896" y="671"/>
                  </a:lnTo>
                  <a:cubicBezTo>
                    <a:pt x="2901" y="682"/>
                    <a:pt x="2908" y="685"/>
                    <a:pt x="2915" y="685"/>
                  </a:cubicBezTo>
                  <a:cubicBezTo>
                    <a:pt x="2923" y="685"/>
                    <a:pt x="2932" y="681"/>
                    <a:pt x="2940" y="681"/>
                  </a:cubicBezTo>
                  <a:cubicBezTo>
                    <a:pt x="2945" y="681"/>
                    <a:pt x="2950" y="683"/>
                    <a:pt x="2952" y="694"/>
                  </a:cubicBezTo>
                  <a:cubicBezTo>
                    <a:pt x="2957" y="688"/>
                    <a:pt x="2963" y="688"/>
                    <a:pt x="2968" y="683"/>
                  </a:cubicBezTo>
                  <a:lnTo>
                    <a:pt x="2968" y="694"/>
                  </a:lnTo>
                  <a:cubicBezTo>
                    <a:pt x="2980" y="699"/>
                    <a:pt x="2985" y="699"/>
                    <a:pt x="3002" y="699"/>
                  </a:cubicBezTo>
                  <a:lnTo>
                    <a:pt x="2996" y="705"/>
                  </a:lnTo>
                  <a:cubicBezTo>
                    <a:pt x="2997" y="705"/>
                    <a:pt x="2998" y="706"/>
                    <a:pt x="2999" y="706"/>
                  </a:cubicBezTo>
                  <a:cubicBezTo>
                    <a:pt x="3008" y="706"/>
                    <a:pt x="3014" y="671"/>
                    <a:pt x="3019" y="671"/>
                  </a:cubicBezTo>
                  <a:lnTo>
                    <a:pt x="3019" y="688"/>
                  </a:lnTo>
                  <a:cubicBezTo>
                    <a:pt x="3031" y="688"/>
                    <a:pt x="3040" y="700"/>
                    <a:pt x="3051" y="700"/>
                  </a:cubicBezTo>
                  <a:cubicBezTo>
                    <a:pt x="3055" y="700"/>
                    <a:pt x="3059" y="698"/>
                    <a:pt x="3064" y="694"/>
                  </a:cubicBezTo>
                  <a:lnTo>
                    <a:pt x="3064" y="694"/>
                  </a:lnTo>
                  <a:cubicBezTo>
                    <a:pt x="3064" y="694"/>
                    <a:pt x="3064" y="699"/>
                    <a:pt x="3058" y="699"/>
                  </a:cubicBezTo>
                  <a:cubicBezTo>
                    <a:pt x="3064" y="699"/>
                    <a:pt x="3072" y="704"/>
                    <a:pt x="3078" y="704"/>
                  </a:cubicBezTo>
                  <a:cubicBezTo>
                    <a:pt x="3082" y="704"/>
                    <a:pt x="3086" y="701"/>
                    <a:pt x="3086" y="688"/>
                  </a:cubicBezTo>
                  <a:cubicBezTo>
                    <a:pt x="3086" y="694"/>
                    <a:pt x="3088" y="696"/>
                    <a:pt x="3090" y="696"/>
                  </a:cubicBezTo>
                  <a:cubicBezTo>
                    <a:pt x="3095" y="696"/>
                    <a:pt x="3105" y="686"/>
                    <a:pt x="3108" y="683"/>
                  </a:cubicBezTo>
                  <a:lnTo>
                    <a:pt x="3108" y="699"/>
                  </a:lnTo>
                  <a:cubicBezTo>
                    <a:pt x="3114" y="683"/>
                    <a:pt x="3114" y="677"/>
                    <a:pt x="3125" y="671"/>
                  </a:cubicBezTo>
                  <a:cubicBezTo>
                    <a:pt x="3125" y="671"/>
                    <a:pt x="3125" y="675"/>
                    <a:pt x="3125" y="677"/>
                  </a:cubicBezTo>
                  <a:cubicBezTo>
                    <a:pt x="3126" y="679"/>
                    <a:pt x="3127" y="680"/>
                    <a:pt x="3128" y="680"/>
                  </a:cubicBezTo>
                  <a:cubicBezTo>
                    <a:pt x="3130" y="680"/>
                    <a:pt x="3131" y="674"/>
                    <a:pt x="3133" y="674"/>
                  </a:cubicBezTo>
                  <a:cubicBezTo>
                    <a:pt x="3134" y="674"/>
                    <a:pt x="3135" y="675"/>
                    <a:pt x="3136" y="677"/>
                  </a:cubicBezTo>
                  <a:lnTo>
                    <a:pt x="3136" y="683"/>
                  </a:lnTo>
                  <a:cubicBezTo>
                    <a:pt x="3142" y="683"/>
                    <a:pt x="3142" y="677"/>
                    <a:pt x="3148" y="671"/>
                  </a:cubicBezTo>
                  <a:cubicBezTo>
                    <a:pt x="3149" y="670"/>
                    <a:pt x="3150" y="670"/>
                    <a:pt x="3151" y="670"/>
                  </a:cubicBezTo>
                  <a:cubicBezTo>
                    <a:pt x="3157" y="670"/>
                    <a:pt x="3164" y="679"/>
                    <a:pt x="3164" y="688"/>
                  </a:cubicBezTo>
                  <a:cubicBezTo>
                    <a:pt x="3164" y="677"/>
                    <a:pt x="3170" y="671"/>
                    <a:pt x="3170" y="671"/>
                  </a:cubicBezTo>
                  <a:cubicBezTo>
                    <a:pt x="3176" y="677"/>
                    <a:pt x="3170" y="683"/>
                    <a:pt x="3170" y="683"/>
                  </a:cubicBezTo>
                  <a:cubicBezTo>
                    <a:pt x="3172" y="685"/>
                    <a:pt x="3174" y="685"/>
                    <a:pt x="3176" y="685"/>
                  </a:cubicBezTo>
                  <a:cubicBezTo>
                    <a:pt x="3182" y="685"/>
                    <a:pt x="3188" y="677"/>
                    <a:pt x="3193" y="677"/>
                  </a:cubicBezTo>
                  <a:cubicBezTo>
                    <a:pt x="3195" y="677"/>
                    <a:pt x="3197" y="679"/>
                    <a:pt x="3198" y="683"/>
                  </a:cubicBezTo>
                  <a:cubicBezTo>
                    <a:pt x="3198" y="688"/>
                    <a:pt x="3198" y="688"/>
                    <a:pt x="3198" y="688"/>
                  </a:cubicBezTo>
                  <a:lnTo>
                    <a:pt x="3181" y="688"/>
                  </a:lnTo>
                  <a:cubicBezTo>
                    <a:pt x="3181" y="699"/>
                    <a:pt x="3187" y="699"/>
                    <a:pt x="3181" y="716"/>
                  </a:cubicBezTo>
                  <a:cubicBezTo>
                    <a:pt x="3186" y="711"/>
                    <a:pt x="3200" y="693"/>
                    <a:pt x="3207" y="693"/>
                  </a:cubicBezTo>
                  <a:cubicBezTo>
                    <a:pt x="3208" y="693"/>
                    <a:pt x="3209" y="693"/>
                    <a:pt x="3209" y="694"/>
                  </a:cubicBezTo>
                  <a:cubicBezTo>
                    <a:pt x="3209" y="694"/>
                    <a:pt x="3209" y="699"/>
                    <a:pt x="3209" y="699"/>
                  </a:cubicBezTo>
                  <a:lnTo>
                    <a:pt x="3215" y="699"/>
                  </a:lnTo>
                  <a:cubicBezTo>
                    <a:pt x="3215" y="699"/>
                    <a:pt x="3220" y="705"/>
                    <a:pt x="3220" y="705"/>
                  </a:cubicBezTo>
                  <a:cubicBezTo>
                    <a:pt x="3220" y="705"/>
                    <a:pt x="3226" y="705"/>
                    <a:pt x="3226" y="699"/>
                  </a:cubicBezTo>
                  <a:cubicBezTo>
                    <a:pt x="3226" y="705"/>
                    <a:pt x="3226" y="705"/>
                    <a:pt x="3226" y="705"/>
                  </a:cubicBezTo>
                  <a:lnTo>
                    <a:pt x="3220" y="705"/>
                  </a:lnTo>
                  <a:cubicBezTo>
                    <a:pt x="3226" y="711"/>
                    <a:pt x="3232" y="711"/>
                    <a:pt x="3232" y="711"/>
                  </a:cubicBezTo>
                  <a:cubicBezTo>
                    <a:pt x="3232" y="699"/>
                    <a:pt x="3237" y="699"/>
                    <a:pt x="3237" y="688"/>
                  </a:cubicBezTo>
                  <a:lnTo>
                    <a:pt x="3232" y="688"/>
                  </a:lnTo>
                  <a:cubicBezTo>
                    <a:pt x="3232" y="677"/>
                    <a:pt x="3237" y="671"/>
                    <a:pt x="3237" y="666"/>
                  </a:cubicBezTo>
                  <a:cubicBezTo>
                    <a:pt x="3243" y="683"/>
                    <a:pt x="3254" y="694"/>
                    <a:pt x="3254" y="705"/>
                  </a:cubicBezTo>
                  <a:cubicBezTo>
                    <a:pt x="3265" y="699"/>
                    <a:pt x="3282" y="705"/>
                    <a:pt x="3293" y="677"/>
                  </a:cubicBezTo>
                  <a:cubicBezTo>
                    <a:pt x="3299" y="677"/>
                    <a:pt x="3299" y="688"/>
                    <a:pt x="3299" y="688"/>
                  </a:cubicBezTo>
                  <a:cubicBezTo>
                    <a:pt x="3293" y="694"/>
                    <a:pt x="3293" y="694"/>
                    <a:pt x="3293" y="694"/>
                  </a:cubicBezTo>
                  <a:cubicBezTo>
                    <a:pt x="3299" y="688"/>
                    <a:pt x="3316" y="694"/>
                    <a:pt x="3316" y="677"/>
                  </a:cubicBezTo>
                  <a:lnTo>
                    <a:pt x="3316" y="677"/>
                  </a:lnTo>
                  <a:cubicBezTo>
                    <a:pt x="3325" y="682"/>
                    <a:pt x="3315" y="690"/>
                    <a:pt x="3317" y="690"/>
                  </a:cubicBezTo>
                  <a:cubicBezTo>
                    <a:pt x="3318" y="690"/>
                    <a:pt x="3319" y="689"/>
                    <a:pt x="3321" y="688"/>
                  </a:cubicBezTo>
                  <a:lnTo>
                    <a:pt x="3321" y="694"/>
                  </a:lnTo>
                  <a:cubicBezTo>
                    <a:pt x="3325" y="699"/>
                    <a:pt x="3329" y="701"/>
                    <a:pt x="3333" y="701"/>
                  </a:cubicBezTo>
                  <a:cubicBezTo>
                    <a:pt x="3346" y="701"/>
                    <a:pt x="3357" y="679"/>
                    <a:pt x="3372" y="679"/>
                  </a:cubicBezTo>
                  <a:cubicBezTo>
                    <a:pt x="3376" y="679"/>
                    <a:pt x="3379" y="680"/>
                    <a:pt x="3383" y="683"/>
                  </a:cubicBezTo>
                  <a:lnTo>
                    <a:pt x="3383" y="683"/>
                  </a:lnTo>
                  <a:cubicBezTo>
                    <a:pt x="3383" y="683"/>
                    <a:pt x="3383" y="683"/>
                    <a:pt x="3383" y="683"/>
                  </a:cubicBezTo>
                  <a:lnTo>
                    <a:pt x="3383" y="683"/>
                  </a:lnTo>
                  <a:cubicBezTo>
                    <a:pt x="3392" y="689"/>
                    <a:pt x="3402" y="691"/>
                    <a:pt x="3411" y="691"/>
                  </a:cubicBezTo>
                  <a:cubicBezTo>
                    <a:pt x="3424" y="691"/>
                    <a:pt x="3436" y="688"/>
                    <a:pt x="3448" y="688"/>
                  </a:cubicBezTo>
                  <a:cubicBezTo>
                    <a:pt x="3459" y="688"/>
                    <a:pt x="3469" y="690"/>
                    <a:pt x="3478" y="699"/>
                  </a:cubicBezTo>
                  <a:cubicBezTo>
                    <a:pt x="3479" y="701"/>
                    <a:pt x="3480" y="701"/>
                    <a:pt x="3481" y="701"/>
                  </a:cubicBezTo>
                  <a:cubicBezTo>
                    <a:pt x="3486" y="701"/>
                    <a:pt x="3490" y="693"/>
                    <a:pt x="3495" y="688"/>
                  </a:cubicBezTo>
                  <a:lnTo>
                    <a:pt x="3495" y="699"/>
                  </a:lnTo>
                  <a:lnTo>
                    <a:pt x="3506" y="688"/>
                  </a:lnTo>
                  <a:cubicBezTo>
                    <a:pt x="3507" y="687"/>
                    <a:pt x="3508" y="686"/>
                    <a:pt x="3510" y="686"/>
                  </a:cubicBezTo>
                  <a:cubicBezTo>
                    <a:pt x="3517" y="686"/>
                    <a:pt x="3522" y="706"/>
                    <a:pt x="3531" y="706"/>
                  </a:cubicBezTo>
                  <a:cubicBezTo>
                    <a:pt x="3533" y="706"/>
                    <a:pt x="3536" y="704"/>
                    <a:pt x="3540" y="699"/>
                  </a:cubicBezTo>
                  <a:lnTo>
                    <a:pt x="3540" y="688"/>
                  </a:lnTo>
                  <a:cubicBezTo>
                    <a:pt x="3545" y="694"/>
                    <a:pt x="3556" y="688"/>
                    <a:pt x="3556" y="699"/>
                  </a:cubicBezTo>
                  <a:cubicBezTo>
                    <a:pt x="3556" y="695"/>
                    <a:pt x="3556" y="692"/>
                    <a:pt x="3558" y="692"/>
                  </a:cubicBezTo>
                  <a:cubicBezTo>
                    <a:pt x="3559" y="692"/>
                    <a:pt x="3560" y="692"/>
                    <a:pt x="3562" y="694"/>
                  </a:cubicBezTo>
                  <a:lnTo>
                    <a:pt x="3562" y="699"/>
                  </a:lnTo>
                  <a:lnTo>
                    <a:pt x="3573" y="688"/>
                  </a:lnTo>
                  <a:cubicBezTo>
                    <a:pt x="3584" y="694"/>
                    <a:pt x="3573" y="716"/>
                    <a:pt x="3590" y="722"/>
                  </a:cubicBezTo>
                  <a:cubicBezTo>
                    <a:pt x="3596" y="716"/>
                    <a:pt x="3607" y="699"/>
                    <a:pt x="3607" y="694"/>
                  </a:cubicBezTo>
                  <a:cubicBezTo>
                    <a:pt x="3601" y="694"/>
                    <a:pt x="3601" y="688"/>
                    <a:pt x="3601" y="683"/>
                  </a:cubicBezTo>
                  <a:lnTo>
                    <a:pt x="3607" y="677"/>
                  </a:lnTo>
                  <a:cubicBezTo>
                    <a:pt x="3607" y="655"/>
                    <a:pt x="3612" y="632"/>
                    <a:pt x="3601" y="621"/>
                  </a:cubicBezTo>
                  <a:lnTo>
                    <a:pt x="3590" y="632"/>
                  </a:lnTo>
                  <a:lnTo>
                    <a:pt x="3590" y="621"/>
                  </a:lnTo>
                  <a:lnTo>
                    <a:pt x="3596" y="621"/>
                  </a:lnTo>
                  <a:cubicBezTo>
                    <a:pt x="3594" y="618"/>
                    <a:pt x="3593" y="616"/>
                    <a:pt x="3592" y="616"/>
                  </a:cubicBezTo>
                  <a:cubicBezTo>
                    <a:pt x="3589" y="616"/>
                    <a:pt x="3588" y="623"/>
                    <a:pt x="3584" y="627"/>
                  </a:cubicBezTo>
                  <a:cubicBezTo>
                    <a:pt x="3584" y="621"/>
                    <a:pt x="3584" y="615"/>
                    <a:pt x="3584" y="615"/>
                  </a:cubicBezTo>
                  <a:lnTo>
                    <a:pt x="3573" y="632"/>
                  </a:lnTo>
                  <a:cubicBezTo>
                    <a:pt x="3573" y="627"/>
                    <a:pt x="3579" y="615"/>
                    <a:pt x="3568" y="610"/>
                  </a:cubicBezTo>
                  <a:lnTo>
                    <a:pt x="3568" y="610"/>
                  </a:lnTo>
                  <a:cubicBezTo>
                    <a:pt x="3568" y="621"/>
                    <a:pt x="3573" y="632"/>
                    <a:pt x="3568" y="638"/>
                  </a:cubicBezTo>
                  <a:cubicBezTo>
                    <a:pt x="3564" y="630"/>
                    <a:pt x="3562" y="624"/>
                    <a:pt x="3560" y="624"/>
                  </a:cubicBezTo>
                  <a:cubicBezTo>
                    <a:pt x="3559" y="624"/>
                    <a:pt x="3558" y="625"/>
                    <a:pt x="3556" y="627"/>
                  </a:cubicBezTo>
                  <a:lnTo>
                    <a:pt x="3556" y="627"/>
                  </a:lnTo>
                  <a:cubicBezTo>
                    <a:pt x="3556" y="623"/>
                    <a:pt x="3556" y="620"/>
                    <a:pt x="3557" y="618"/>
                  </a:cubicBezTo>
                  <a:lnTo>
                    <a:pt x="3557" y="618"/>
                  </a:lnTo>
                  <a:cubicBezTo>
                    <a:pt x="3553" y="619"/>
                    <a:pt x="3549" y="618"/>
                    <a:pt x="3545" y="627"/>
                  </a:cubicBezTo>
                  <a:cubicBezTo>
                    <a:pt x="3543" y="623"/>
                    <a:pt x="3541" y="622"/>
                    <a:pt x="3539" y="622"/>
                  </a:cubicBezTo>
                  <a:cubicBezTo>
                    <a:pt x="3537" y="622"/>
                    <a:pt x="3536" y="622"/>
                    <a:pt x="3535" y="622"/>
                  </a:cubicBezTo>
                  <a:cubicBezTo>
                    <a:pt x="3533" y="622"/>
                    <a:pt x="3531" y="621"/>
                    <a:pt x="3534" y="610"/>
                  </a:cubicBezTo>
                  <a:lnTo>
                    <a:pt x="3534" y="610"/>
                  </a:lnTo>
                  <a:cubicBezTo>
                    <a:pt x="3528" y="615"/>
                    <a:pt x="3523" y="627"/>
                    <a:pt x="3517" y="627"/>
                  </a:cubicBezTo>
                  <a:lnTo>
                    <a:pt x="3517" y="627"/>
                  </a:lnTo>
                  <a:cubicBezTo>
                    <a:pt x="3528" y="604"/>
                    <a:pt x="3500" y="627"/>
                    <a:pt x="3506" y="599"/>
                  </a:cubicBezTo>
                  <a:lnTo>
                    <a:pt x="3506" y="599"/>
                  </a:lnTo>
                  <a:cubicBezTo>
                    <a:pt x="3503" y="610"/>
                    <a:pt x="3498" y="611"/>
                    <a:pt x="3491" y="611"/>
                  </a:cubicBezTo>
                  <a:cubicBezTo>
                    <a:pt x="3489" y="611"/>
                    <a:pt x="3487" y="611"/>
                    <a:pt x="3485" y="611"/>
                  </a:cubicBezTo>
                  <a:cubicBezTo>
                    <a:pt x="3482" y="611"/>
                    <a:pt x="3479" y="611"/>
                    <a:pt x="3476" y="613"/>
                  </a:cubicBezTo>
                  <a:lnTo>
                    <a:pt x="3476" y="613"/>
                  </a:lnTo>
                  <a:cubicBezTo>
                    <a:pt x="3471" y="608"/>
                    <a:pt x="3467" y="603"/>
                    <a:pt x="3467" y="599"/>
                  </a:cubicBezTo>
                  <a:cubicBezTo>
                    <a:pt x="3461" y="621"/>
                    <a:pt x="3456" y="621"/>
                    <a:pt x="3450" y="632"/>
                  </a:cubicBezTo>
                  <a:cubicBezTo>
                    <a:pt x="3444" y="615"/>
                    <a:pt x="3456" y="610"/>
                    <a:pt x="3456" y="593"/>
                  </a:cubicBezTo>
                  <a:lnTo>
                    <a:pt x="3456" y="593"/>
                  </a:lnTo>
                  <a:cubicBezTo>
                    <a:pt x="3450" y="610"/>
                    <a:pt x="3439" y="610"/>
                    <a:pt x="3439" y="621"/>
                  </a:cubicBezTo>
                  <a:cubicBezTo>
                    <a:pt x="3439" y="610"/>
                    <a:pt x="3439" y="615"/>
                    <a:pt x="3433" y="599"/>
                  </a:cubicBezTo>
                  <a:cubicBezTo>
                    <a:pt x="3433" y="610"/>
                    <a:pt x="3432" y="611"/>
                    <a:pt x="3430" y="611"/>
                  </a:cubicBezTo>
                  <a:cubicBezTo>
                    <a:pt x="3429" y="611"/>
                    <a:pt x="3428" y="611"/>
                    <a:pt x="3427" y="611"/>
                  </a:cubicBezTo>
                  <a:cubicBezTo>
                    <a:pt x="3426" y="611"/>
                    <a:pt x="3424" y="612"/>
                    <a:pt x="3422" y="615"/>
                  </a:cubicBezTo>
                  <a:cubicBezTo>
                    <a:pt x="3418" y="607"/>
                    <a:pt x="3420" y="602"/>
                    <a:pt x="3419" y="602"/>
                  </a:cubicBezTo>
                  <a:lnTo>
                    <a:pt x="3419" y="602"/>
                  </a:lnTo>
                  <a:cubicBezTo>
                    <a:pt x="3419" y="602"/>
                    <a:pt x="3418" y="603"/>
                    <a:pt x="3416" y="604"/>
                  </a:cubicBezTo>
                  <a:cubicBezTo>
                    <a:pt x="3411" y="593"/>
                    <a:pt x="3422" y="587"/>
                    <a:pt x="3422" y="587"/>
                  </a:cubicBezTo>
                  <a:lnTo>
                    <a:pt x="3422" y="587"/>
                  </a:lnTo>
                  <a:cubicBezTo>
                    <a:pt x="3411" y="587"/>
                    <a:pt x="3416" y="604"/>
                    <a:pt x="3411" y="615"/>
                  </a:cubicBezTo>
                  <a:cubicBezTo>
                    <a:pt x="3410" y="616"/>
                    <a:pt x="3409" y="616"/>
                    <a:pt x="3408" y="616"/>
                  </a:cubicBezTo>
                  <a:cubicBezTo>
                    <a:pt x="3401" y="616"/>
                    <a:pt x="3405" y="598"/>
                    <a:pt x="3405" y="593"/>
                  </a:cubicBezTo>
                  <a:lnTo>
                    <a:pt x="3405" y="593"/>
                  </a:lnTo>
                  <a:cubicBezTo>
                    <a:pt x="3400" y="599"/>
                    <a:pt x="3394" y="610"/>
                    <a:pt x="3388" y="610"/>
                  </a:cubicBezTo>
                  <a:cubicBezTo>
                    <a:pt x="3388" y="610"/>
                    <a:pt x="3388" y="604"/>
                    <a:pt x="3388" y="604"/>
                  </a:cubicBezTo>
                  <a:cubicBezTo>
                    <a:pt x="3377" y="615"/>
                    <a:pt x="3366" y="604"/>
                    <a:pt x="3355" y="621"/>
                  </a:cubicBezTo>
                  <a:cubicBezTo>
                    <a:pt x="3355" y="629"/>
                    <a:pt x="3355" y="633"/>
                    <a:pt x="3355" y="638"/>
                  </a:cubicBezTo>
                  <a:cubicBezTo>
                    <a:pt x="3355" y="638"/>
                    <a:pt x="3352" y="643"/>
                    <a:pt x="3351" y="643"/>
                  </a:cubicBezTo>
                  <a:cubicBezTo>
                    <a:pt x="3350" y="643"/>
                    <a:pt x="3349" y="642"/>
                    <a:pt x="3349" y="638"/>
                  </a:cubicBezTo>
                  <a:cubicBezTo>
                    <a:pt x="3344" y="621"/>
                    <a:pt x="3355" y="632"/>
                    <a:pt x="3355" y="615"/>
                  </a:cubicBezTo>
                  <a:lnTo>
                    <a:pt x="3355" y="615"/>
                  </a:lnTo>
                  <a:cubicBezTo>
                    <a:pt x="3345" y="620"/>
                    <a:pt x="3340" y="633"/>
                    <a:pt x="3335" y="633"/>
                  </a:cubicBezTo>
                  <a:cubicBezTo>
                    <a:pt x="3334" y="633"/>
                    <a:pt x="3333" y="633"/>
                    <a:pt x="3332" y="632"/>
                  </a:cubicBezTo>
                  <a:cubicBezTo>
                    <a:pt x="3327" y="615"/>
                    <a:pt x="3344" y="627"/>
                    <a:pt x="3338" y="610"/>
                  </a:cubicBezTo>
                  <a:lnTo>
                    <a:pt x="3338" y="610"/>
                  </a:lnTo>
                  <a:lnTo>
                    <a:pt x="3344" y="615"/>
                  </a:lnTo>
                  <a:cubicBezTo>
                    <a:pt x="3342" y="607"/>
                    <a:pt x="3342" y="606"/>
                    <a:pt x="3343" y="606"/>
                  </a:cubicBezTo>
                  <a:lnTo>
                    <a:pt x="3343" y="606"/>
                  </a:lnTo>
                  <a:cubicBezTo>
                    <a:pt x="3343" y="606"/>
                    <a:pt x="3344" y="607"/>
                    <a:pt x="3345" y="607"/>
                  </a:cubicBezTo>
                  <a:cubicBezTo>
                    <a:pt x="3347" y="607"/>
                    <a:pt x="3349" y="604"/>
                    <a:pt x="3349" y="593"/>
                  </a:cubicBezTo>
                  <a:cubicBezTo>
                    <a:pt x="3346" y="592"/>
                    <a:pt x="3343" y="591"/>
                    <a:pt x="3341" y="591"/>
                  </a:cubicBezTo>
                  <a:cubicBezTo>
                    <a:pt x="3334" y="591"/>
                    <a:pt x="3331" y="595"/>
                    <a:pt x="3327" y="595"/>
                  </a:cubicBezTo>
                  <a:cubicBezTo>
                    <a:pt x="3325" y="595"/>
                    <a:pt x="3324" y="594"/>
                    <a:pt x="3321" y="593"/>
                  </a:cubicBezTo>
                  <a:cubicBezTo>
                    <a:pt x="3316" y="604"/>
                    <a:pt x="3321" y="610"/>
                    <a:pt x="3316" y="615"/>
                  </a:cubicBezTo>
                  <a:cubicBezTo>
                    <a:pt x="3313" y="618"/>
                    <a:pt x="3311" y="619"/>
                    <a:pt x="3310" y="619"/>
                  </a:cubicBezTo>
                  <a:cubicBezTo>
                    <a:pt x="3302" y="619"/>
                    <a:pt x="3302" y="593"/>
                    <a:pt x="3298" y="593"/>
                  </a:cubicBezTo>
                  <a:cubicBezTo>
                    <a:pt x="3297" y="593"/>
                    <a:pt x="3295" y="595"/>
                    <a:pt x="3293" y="599"/>
                  </a:cubicBezTo>
                  <a:cubicBezTo>
                    <a:pt x="3289" y="603"/>
                    <a:pt x="3284" y="619"/>
                    <a:pt x="3280" y="619"/>
                  </a:cubicBezTo>
                  <a:cubicBezTo>
                    <a:pt x="3279" y="619"/>
                    <a:pt x="3277" y="618"/>
                    <a:pt x="3276" y="615"/>
                  </a:cubicBezTo>
                  <a:lnTo>
                    <a:pt x="3282" y="599"/>
                  </a:lnTo>
                  <a:cubicBezTo>
                    <a:pt x="3280" y="598"/>
                    <a:pt x="3279" y="598"/>
                    <a:pt x="3278" y="598"/>
                  </a:cubicBezTo>
                  <a:cubicBezTo>
                    <a:pt x="3268" y="598"/>
                    <a:pt x="3269" y="613"/>
                    <a:pt x="3264" y="613"/>
                  </a:cubicBezTo>
                  <a:cubicBezTo>
                    <a:pt x="3263" y="613"/>
                    <a:pt x="3261" y="612"/>
                    <a:pt x="3260" y="610"/>
                  </a:cubicBezTo>
                  <a:cubicBezTo>
                    <a:pt x="3260" y="604"/>
                    <a:pt x="3271" y="604"/>
                    <a:pt x="3265" y="604"/>
                  </a:cubicBezTo>
                  <a:cubicBezTo>
                    <a:pt x="3264" y="600"/>
                    <a:pt x="3263" y="598"/>
                    <a:pt x="3262" y="598"/>
                  </a:cubicBezTo>
                  <a:cubicBezTo>
                    <a:pt x="3259" y="598"/>
                    <a:pt x="3258" y="610"/>
                    <a:pt x="3254" y="610"/>
                  </a:cubicBezTo>
                  <a:lnTo>
                    <a:pt x="3254" y="599"/>
                  </a:lnTo>
                  <a:cubicBezTo>
                    <a:pt x="3243" y="599"/>
                    <a:pt x="3226" y="610"/>
                    <a:pt x="3215" y="610"/>
                  </a:cubicBezTo>
                  <a:cubicBezTo>
                    <a:pt x="3215" y="604"/>
                    <a:pt x="3215" y="599"/>
                    <a:pt x="3215" y="593"/>
                  </a:cubicBezTo>
                  <a:cubicBezTo>
                    <a:pt x="3208" y="596"/>
                    <a:pt x="3202" y="598"/>
                    <a:pt x="3196" y="598"/>
                  </a:cubicBezTo>
                  <a:cubicBezTo>
                    <a:pt x="3183" y="598"/>
                    <a:pt x="3171" y="590"/>
                    <a:pt x="3159" y="582"/>
                  </a:cubicBezTo>
                  <a:lnTo>
                    <a:pt x="3148" y="593"/>
                  </a:lnTo>
                  <a:cubicBezTo>
                    <a:pt x="3148" y="593"/>
                    <a:pt x="3148" y="587"/>
                    <a:pt x="3148" y="587"/>
                  </a:cubicBezTo>
                  <a:cubicBezTo>
                    <a:pt x="3146" y="586"/>
                    <a:pt x="3146" y="586"/>
                    <a:pt x="3145" y="586"/>
                  </a:cubicBezTo>
                  <a:lnTo>
                    <a:pt x="3145" y="586"/>
                  </a:lnTo>
                  <a:cubicBezTo>
                    <a:pt x="3144" y="586"/>
                    <a:pt x="3148" y="594"/>
                    <a:pt x="3148" y="599"/>
                  </a:cubicBezTo>
                  <a:cubicBezTo>
                    <a:pt x="3142" y="599"/>
                    <a:pt x="3142" y="593"/>
                    <a:pt x="3142" y="587"/>
                  </a:cubicBezTo>
                  <a:cubicBezTo>
                    <a:pt x="3135" y="595"/>
                    <a:pt x="3123" y="602"/>
                    <a:pt x="3113" y="602"/>
                  </a:cubicBezTo>
                  <a:cubicBezTo>
                    <a:pt x="3107" y="602"/>
                    <a:pt x="3101" y="599"/>
                    <a:pt x="3097" y="593"/>
                  </a:cubicBezTo>
                  <a:cubicBezTo>
                    <a:pt x="3096" y="591"/>
                    <a:pt x="3094" y="591"/>
                    <a:pt x="3093" y="591"/>
                  </a:cubicBezTo>
                  <a:cubicBezTo>
                    <a:pt x="3087" y="591"/>
                    <a:pt x="3085" y="607"/>
                    <a:pt x="3079" y="607"/>
                  </a:cubicBezTo>
                  <a:cubicBezTo>
                    <a:pt x="3078" y="607"/>
                    <a:pt x="3076" y="606"/>
                    <a:pt x="3075" y="604"/>
                  </a:cubicBezTo>
                  <a:lnTo>
                    <a:pt x="3080" y="604"/>
                  </a:lnTo>
                  <a:cubicBezTo>
                    <a:pt x="3058" y="593"/>
                    <a:pt x="3036" y="604"/>
                    <a:pt x="3019" y="582"/>
                  </a:cubicBezTo>
                  <a:cubicBezTo>
                    <a:pt x="3017" y="590"/>
                    <a:pt x="3013" y="591"/>
                    <a:pt x="3010" y="591"/>
                  </a:cubicBezTo>
                  <a:cubicBezTo>
                    <a:pt x="3007" y="591"/>
                    <a:pt x="3005" y="591"/>
                    <a:pt x="3003" y="591"/>
                  </a:cubicBezTo>
                  <a:cubicBezTo>
                    <a:pt x="2999" y="591"/>
                    <a:pt x="2996" y="593"/>
                    <a:pt x="2996" y="604"/>
                  </a:cubicBezTo>
                  <a:cubicBezTo>
                    <a:pt x="2985" y="587"/>
                    <a:pt x="2985" y="582"/>
                    <a:pt x="2968" y="571"/>
                  </a:cubicBezTo>
                  <a:cubicBezTo>
                    <a:pt x="2968" y="571"/>
                    <a:pt x="2963" y="587"/>
                    <a:pt x="2957" y="593"/>
                  </a:cubicBezTo>
                  <a:lnTo>
                    <a:pt x="2957" y="576"/>
                  </a:lnTo>
                  <a:lnTo>
                    <a:pt x="2952" y="593"/>
                  </a:lnTo>
                  <a:lnTo>
                    <a:pt x="2946" y="576"/>
                  </a:lnTo>
                  <a:lnTo>
                    <a:pt x="2940" y="576"/>
                  </a:lnTo>
                  <a:cubicBezTo>
                    <a:pt x="2940" y="576"/>
                    <a:pt x="2946" y="582"/>
                    <a:pt x="2946" y="587"/>
                  </a:cubicBezTo>
                  <a:cubicBezTo>
                    <a:pt x="2944" y="588"/>
                    <a:pt x="2943" y="589"/>
                    <a:pt x="2941" y="589"/>
                  </a:cubicBezTo>
                  <a:cubicBezTo>
                    <a:pt x="2932" y="589"/>
                    <a:pt x="2924" y="575"/>
                    <a:pt x="2924" y="571"/>
                  </a:cubicBezTo>
                  <a:lnTo>
                    <a:pt x="2907" y="582"/>
                  </a:lnTo>
                  <a:cubicBezTo>
                    <a:pt x="2907" y="576"/>
                    <a:pt x="2907" y="576"/>
                    <a:pt x="2912" y="571"/>
                  </a:cubicBezTo>
                  <a:lnTo>
                    <a:pt x="2912" y="571"/>
                  </a:lnTo>
                  <a:cubicBezTo>
                    <a:pt x="2910" y="573"/>
                    <a:pt x="2909" y="573"/>
                    <a:pt x="2908" y="573"/>
                  </a:cubicBezTo>
                  <a:cubicBezTo>
                    <a:pt x="2905" y="573"/>
                    <a:pt x="2908" y="562"/>
                    <a:pt x="2905" y="562"/>
                  </a:cubicBezTo>
                  <a:cubicBezTo>
                    <a:pt x="2904" y="562"/>
                    <a:pt x="2903" y="563"/>
                    <a:pt x="2901" y="565"/>
                  </a:cubicBezTo>
                  <a:cubicBezTo>
                    <a:pt x="2901" y="571"/>
                    <a:pt x="2901" y="576"/>
                    <a:pt x="2896" y="576"/>
                  </a:cubicBezTo>
                  <a:cubicBezTo>
                    <a:pt x="2896" y="571"/>
                    <a:pt x="2884" y="571"/>
                    <a:pt x="2873" y="571"/>
                  </a:cubicBezTo>
                  <a:lnTo>
                    <a:pt x="2879" y="565"/>
                  </a:lnTo>
                  <a:cubicBezTo>
                    <a:pt x="2873" y="563"/>
                    <a:pt x="2868" y="563"/>
                    <a:pt x="2862" y="563"/>
                  </a:cubicBezTo>
                  <a:cubicBezTo>
                    <a:pt x="2851" y="563"/>
                    <a:pt x="2840" y="565"/>
                    <a:pt x="2828" y="565"/>
                  </a:cubicBezTo>
                  <a:cubicBezTo>
                    <a:pt x="2834" y="571"/>
                    <a:pt x="2834" y="587"/>
                    <a:pt x="2828" y="587"/>
                  </a:cubicBezTo>
                  <a:lnTo>
                    <a:pt x="2828" y="571"/>
                  </a:lnTo>
                  <a:lnTo>
                    <a:pt x="2828" y="571"/>
                  </a:lnTo>
                  <a:cubicBezTo>
                    <a:pt x="2823" y="582"/>
                    <a:pt x="2834" y="576"/>
                    <a:pt x="2823" y="587"/>
                  </a:cubicBezTo>
                  <a:cubicBezTo>
                    <a:pt x="2817" y="587"/>
                    <a:pt x="2823" y="571"/>
                    <a:pt x="2823" y="565"/>
                  </a:cubicBezTo>
                  <a:lnTo>
                    <a:pt x="2823" y="565"/>
                  </a:lnTo>
                  <a:lnTo>
                    <a:pt x="2817" y="571"/>
                  </a:lnTo>
                  <a:cubicBezTo>
                    <a:pt x="2817" y="566"/>
                    <a:pt x="2817" y="565"/>
                    <a:pt x="2820" y="562"/>
                  </a:cubicBezTo>
                  <a:lnTo>
                    <a:pt x="2820" y="562"/>
                  </a:lnTo>
                  <a:cubicBezTo>
                    <a:pt x="2820" y="562"/>
                    <a:pt x="2820" y="562"/>
                    <a:pt x="2819" y="562"/>
                  </a:cubicBezTo>
                  <a:cubicBezTo>
                    <a:pt x="2815" y="562"/>
                    <a:pt x="2810" y="554"/>
                    <a:pt x="2805" y="554"/>
                  </a:cubicBezTo>
                  <a:cubicBezTo>
                    <a:pt x="2803" y="554"/>
                    <a:pt x="2802" y="555"/>
                    <a:pt x="2800" y="559"/>
                  </a:cubicBezTo>
                  <a:lnTo>
                    <a:pt x="2800" y="554"/>
                  </a:lnTo>
                  <a:cubicBezTo>
                    <a:pt x="2784" y="554"/>
                    <a:pt x="2778" y="559"/>
                    <a:pt x="2767" y="559"/>
                  </a:cubicBezTo>
                  <a:cubicBezTo>
                    <a:pt x="2767" y="571"/>
                    <a:pt x="2761" y="571"/>
                    <a:pt x="2756" y="576"/>
                  </a:cubicBezTo>
                  <a:cubicBezTo>
                    <a:pt x="2744" y="576"/>
                    <a:pt x="2733" y="565"/>
                    <a:pt x="2722" y="565"/>
                  </a:cubicBezTo>
                  <a:cubicBezTo>
                    <a:pt x="2716" y="571"/>
                    <a:pt x="2722" y="576"/>
                    <a:pt x="2716" y="582"/>
                  </a:cubicBezTo>
                  <a:cubicBezTo>
                    <a:pt x="2716" y="571"/>
                    <a:pt x="2705" y="571"/>
                    <a:pt x="2711" y="559"/>
                  </a:cubicBezTo>
                  <a:lnTo>
                    <a:pt x="2711" y="559"/>
                  </a:lnTo>
                  <a:cubicBezTo>
                    <a:pt x="2694" y="565"/>
                    <a:pt x="2694" y="565"/>
                    <a:pt x="2672" y="571"/>
                  </a:cubicBezTo>
                  <a:cubicBezTo>
                    <a:pt x="2668" y="573"/>
                    <a:pt x="2665" y="574"/>
                    <a:pt x="2662" y="574"/>
                  </a:cubicBezTo>
                  <a:cubicBezTo>
                    <a:pt x="2648" y="574"/>
                    <a:pt x="2633" y="551"/>
                    <a:pt x="2621" y="551"/>
                  </a:cubicBezTo>
                  <a:cubicBezTo>
                    <a:pt x="2617" y="551"/>
                    <a:pt x="2613" y="554"/>
                    <a:pt x="2610" y="559"/>
                  </a:cubicBezTo>
                  <a:lnTo>
                    <a:pt x="2610" y="554"/>
                  </a:lnTo>
                  <a:lnTo>
                    <a:pt x="2593" y="571"/>
                  </a:lnTo>
                  <a:cubicBezTo>
                    <a:pt x="2588" y="565"/>
                    <a:pt x="2599" y="559"/>
                    <a:pt x="2593" y="554"/>
                  </a:cubicBezTo>
                  <a:lnTo>
                    <a:pt x="2593" y="554"/>
                  </a:lnTo>
                  <a:cubicBezTo>
                    <a:pt x="2586" y="559"/>
                    <a:pt x="2581" y="560"/>
                    <a:pt x="2577" y="560"/>
                  </a:cubicBezTo>
                  <a:cubicBezTo>
                    <a:pt x="2570" y="560"/>
                    <a:pt x="2564" y="556"/>
                    <a:pt x="2558" y="556"/>
                  </a:cubicBezTo>
                  <a:cubicBezTo>
                    <a:pt x="2555" y="556"/>
                    <a:pt x="2552" y="557"/>
                    <a:pt x="2548" y="559"/>
                  </a:cubicBezTo>
                  <a:cubicBezTo>
                    <a:pt x="2544" y="546"/>
                    <a:pt x="2537" y="543"/>
                    <a:pt x="2529" y="543"/>
                  </a:cubicBezTo>
                  <a:cubicBezTo>
                    <a:pt x="2523" y="543"/>
                    <a:pt x="2516" y="545"/>
                    <a:pt x="2510" y="545"/>
                  </a:cubicBezTo>
                  <a:cubicBezTo>
                    <a:pt x="2503" y="545"/>
                    <a:pt x="2497" y="544"/>
                    <a:pt x="2492" y="537"/>
                  </a:cubicBezTo>
                  <a:lnTo>
                    <a:pt x="2492" y="543"/>
                  </a:lnTo>
                  <a:cubicBezTo>
                    <a:pt x="2492" y="545"/>
                    <a:pt x="2492" y="546"/>
                    <a:pt x="2492" y="546"/>
                  </a:cubicBezTo>
                  <a:cubicBezTo>
                    <a:pt x="2492" y="546"/>
                    <a:pt x="2491" y="537"/>
                    <a:pt x="2487" y="537"/>
                  </a:cubicBezTo>
                  <a:lnTo>
                    <a:pt x="2487" y="537"/>
                  </a:lnTo>
                  <a:cubicBezTo>
                    <a:pt x="2487" y="543"/>
                    <a:pt x="2492" y="543"/>
                    <a:pt x="2487" y="548"/>
                  </a:cubicBezTo>
                  <a:cubicBezTo>
                    <a:pt x="2481" y="550"/>
                    <a:pt x="2476" y="551"/>
                    <a:pt x="2470" y="551"/>
                  </a:cubicBezTo>
                  <a:cubicBezTo>
                    <a:pt x="2442" y="551"/>
                    <a:pt x="2414" y="530"/>
                    <a:pt x="2386" y="520"/>
                  </a:cubicBezTo>
                  <a:cubicBezTo>
                    <a:pt x="2377" y="520"/>
                    <a:pt x="2375" y="549"/>
                    <a:pt x="2369" y="549"/>
                  </a:cubicBezTo>
                  <a:cubicBezTo>
                    <a:pt x="2368" y="549"/>
                    <a:pt x="2366" y="547"/>
                    <a:pt x="2363" y="543"/>
                  </a:cubicBezTo>
                  <a:lnTo>
                    <a:pt x="2363" y="531"/>
                  </a:lnTo>
                  <a:cubicBezTo>
                    <a:pt x="2357" y="536"/>
                    <a:pt x="2350" y="538"/>
                    <a:pt x="2342" y="538"/>
                  </a:cubicBezTo>
                  <a:cubicBezTo>
                    <a:pt x="2330" y="538"/>
                    <a:pt x="2318" y="534"/>
                    <a:pt x="2306" y="534"/>
                  </a:cubicBezTo>
                  <a:cubicBezTo>
                    <a:pt x="2301" y="534"/>
                    <a:pt x="2296" y="535"/>
                    <a:pt x="2291" y="537"/>
                  </a:cubicBezTo>
                  <a:cubicBezTo>
                    <a:pt x="2291" y="537"/>
                    <a:pt x="2291" y="531"/>
                    <a:pt x="2291" y="531"/>
                  </a:cubicBezTo>
                  <a:cubicBezTo>
                    <a:pt x="2291" y="528"/>
                    <a:pt x="2289" y="527"/>
                    <a:pt x="2287" y="527"/>
                  </a:cubicBezTo>
                  <a:cubicBezTo>
                    <a:pt x="2282" y="527"/>
                    <a:pt x="2274" y="533"/>
                    <a:pt x="2274" y="537"/>
                  </a:cubicBezTo>
                  <a:cubicBezTo>
                    <a:pt x="2268" y="537"/>
                    <a:pt x="2274" y="531"/>
                    <a:pt x="2268" y="526"/>
                  </a:cubicBezTo>
                  <a:cubicBezTo>
                    <a:pt x="2267" y="525"/>
                    <a:pt x="2267" y="525"/>
                    <a:pt x="2266" y="525"/>
                  </a:cubicBezTo>
                  <a:cubicBezTo>
                    <a:pt x="2262" y="525"/>
                    <a:pt x="2259" y="530"/>
                    <a:pt x="2256" y="530"/>
                  </a:cubicBezTo>
                  <a:cubicBezTo>
                    <a:pt x="2255" y="530"/>
                    <a:pt x="2254" y="529"/>
                    <a:pt x="2252" y="528"/>
                  </a:cubicBezTo>
                  <a:lnTo>
                    <a:pt x="2252" y="528"/>
                  </a:lnTo>
                  <a:cubicBezTo>
                    <a:pt x="2252" y="528"/>
                    <a:pt x="2252" y="528"/>
                    <a:pt x="2252" y="528"/>
                  </a:cubicBezTo>
                  <a:cubicBezTo>
                    <a:pt x="2250" y="528"/>
                    <a:pt x="2248" y="527"/>
                    <a:pt x="2247" y="527"/>
                  </a:cubicBezTo>
                  <a:cubicBezTo>
                    <a:pt x="2243" y="527"/>
                    <a:pt x="2240" y="529"/>
                    <a:pt x="2240" y="537"/>
                  </a:cubicBezTo>
                  <a:cubicBezTo>
                    <a:pt x="2238" y="533"/>
                    <a:pt x="2235" y="532"/>
                    <a:pt x="2232" y="532"/>
                  </a:cubicBezTo>
                  <a:cubicBezTo>
                    <a:pt x="2229" y="532"/>
                    <a:pt x="2225" y="533"/>
                    <a:pt x="2222" y="533"/>
                  </a:cubicBezTo>
                  <a:cubicBezTo>
                    <a:pt x="2221" y="533"/>
                    <a:pt x="2219" y="533"/>
                    <a:pt x="2218" y="531"/>
                  </a:cubicBezTo>
                  <a:cubicBezTo>
                    <a:pt x="2216" y="535"/>
                    <a:pt x="2214" y="536"/>
                    <a:pt x="2212" y="536"/>
                  </a:cubicBezTo>
                  <a:cubicBezTo>
                    <a:pt x="2209" y="536"/>
                    <a:pt x="2207" y="535"/>
                    <a:pt x="2205" y="535"/>
                  </a:cubicBezTo>
                  <a:cubicBezTo>
                    <a:pt x="2203" y="535"/>
                    <a:pt x="2201" y="536"/>
                    <a:pt x="2201" y="543"/>
                  </a:cubicBezTo>
                  <a:cubicBezTo>
                    <a:pt x="2201" y="531"/>
                    <a:pt x="2197" y="527"/>
                    <a:pt x="2192" y="527"/>
                  </a:cubicBezTo>
                  <a:cubicBezTo>
                    <a:pt x="2187" y="527"/>
                    <a:pt x="2181" y="531"/>
                    <a:pt x="2179" y="537"/>
                  </a:cubicBezTo>
                  <a:cubicBezTo>
                    <a:pt x="2179" y="531"/>
                    <a:pt x="2173" y="526"/>
                    <a:pt x="2173" y="520"/>
                  </a:cubicBezTo>
                  <a:cubicBezTo>
                    <a:pt x="2167" y="520"/>
                    <a:pt x="2162" y="520"/>
                    <a:pt x="2162" y="531"/>
                  </a:cubicBezTo>
                  <a:cubicBezTo>
                    <a:pt x="2159" y="527"/>
                    <a:pt x="2157" y="525"/>
                    <a:pt x="2154" y="525"/>
                  </a:cubicBezTo>
                  <a:cubicBezTo>
                    <a:pt x="2148" y="525"/>
                    <a:pt x="2142" y="533"/>
                    <a:pt x="2138" y="533"/>
                  </a:cubicBezTo>
                  <a:cubicBezTo>
                    <a:pt x="2135" y="533"/>
                    <a:pt x="2134" y="530"/>
                    <a:pt x="2134" y="520"/>
                  </a:cubicBezTo>
                  <a:cubicBezTo>
                    <a:pt x="2111" y="531"/>
                    <a:pt x="2089" y="537"/>
                    <a:pt x="2072" y="543"/>
                  </a:cubicBezTo>
                  <a:cubicBezTo>
                    <a:pt x="2072" y="520"/>
                    <a:pt x="2095" y="537"/>
                    <a:pt x="2095" y="515"/>
                  </a:cubicBezTo>
                  <a:lnTo>
                    <a:pt x="2095" y="515"/>
                  </a:lnTo>
                  <a:cubicBezTo>
                    <a:pt x="2080" y="524"/>
                    <a:pt x="2070" y="538"/>
                    <a:pt x="2056" y="538"/>
                  </a:cubicBezTo>
                  <a:cubicBezTo>
                    <a:pt x="2054" y="538"/>
                    <a:pt x="2052" y="538"/>
                    <a:pt x="2050" y="537"/>
                  </a:cubicBezTo>
                  <a:cubicBezTo>
                    <a:pt x="2046" y="533"/>
                    <a:pt x="2048" y="528"/>
                    <a:pt x="2052" y="527"/>
                  </a:cubicBezTo>
                  <a:lnTo>
                    <a:pt x="2052" y="527"/>
                  </a:lnTo>
                  <a:cubicBezTo>
                    <a:pt x="2048" y="527"/>
                    <a:pt x="2045" y="528"/>
                    <a:pt x="2042" y="528"/>
                  </a:cubicBezTo>
                  <a:cubicBezTo>
                    <a:pt x="2034" y="528"/>
                    <a:pt x="2028" y="526"/>
                    <a:pt x="2022" y="526"/>
                  </a:cubicBezTo>
                  <a:cubicBezTo>
                    <a:pt x="2017" y="526"/>
                    <a:pt x="2011" y="527"/>
                    <a:pt x="2005" y="531"/>
                  </a:cubicBezTo>
                  <a:cubicBezTo>
                    <a:pt x="2005" y="526"/>
                    <a:pt x="2005" y="526"/>
                    <a:pt x="2005" y="526"/>
                  </a:cubicBezTo>
                  <a:cubicBezTo>
                    <a:pt x="2005" y="541"/>
                    <a:pt x="1991" y="557"/>
                    <a:pt x="1989" y="564"/>
                  </a:cubicBezTo>
                  <a:lnTo>
                    <a:pt x="1989" y="564"/>
                  </a:lnTo>
                  <a:cubicBezTo>
                    <a:pt x="1992" y="543"/>
                    <a:pt x="1983" y="548"/>
                    <a:pt x="1982" y="536"/>
                  </a:cubicBezTo>
                  <a:lnTo>
                    <a:pt x="1982" y="536"/>
                  </a:lnTo>
                  <a:cubicBezTo>
                    <a:pt x="1982" y="536"/>
                    <a:pt x="1982" y="537"/>
                    <a:pt x="1983" y="537"/>
                  </a:cubicBezTo>
                  <a:cubicBezTo>
                    <a:pt x="1982" y="536"/>
                    <a:pt x="1982" y="535"/>
                    <a:pt x="1982" y="535"/>
                  </a:cubicBezTo>
                  <a:lnTo>
                    <a:pt x="1982" y="535"/>
                  </a:lnTo>
                  <a:cubicBezTo>
                    <a:pt x="1982" y="535"/>
                    <a:pt x="1982" y="536"/>
                    <a:pt x="1982" y="536"/>
                  </a:cubicBezTo>
                  <a:lnTo>
                    <a:pt x="1982" y="536"/>
                  </a:lnTo>
                  <a:cubicBezTo>
                    <a:pt x="1977" y="531"/>
                    <a:pt x="1977" y="531"/>
                    <a:pt x="1977" y="520"/>
                  </a:cubicBezTo>
                  <a:cubicBezTo>
                    <a:pt x="1971" y="526"/>
                    <a:pt x="1971" y="537"/>
                    <a:pt x="1960" y="537"/>
                  </a:cubicBezTo>
                  <a:cubicBezTo>
                    <a:pt x="1960" y="531"/>
                    <a:pt x="1966" y="531"/>
                    <a:pt x="1966" y="526"/>
                  </a:cubicBezTo>
                  <a:lnTo>
                    <a:pt x="1966" y="526"/>
                  </a:lnTo>
                  <a:cubicBezTo>
                    <a:pt x="1961" y="530"/>
                    <a:pt x="1957" y="539"/>
                    <a:pt x="1952" y="539"/>
                  </a:cubicBezTo>
                  <a:cubicBezTo>
                    <a:pt x="1951" y="539"/>
                    <a:pt x="1950" y="538"/>
                    <a:pt x="1949" y="537"/>
                  </a:cubicBezTo>
                  <a:cubicBezTo>
                    <a:pt x="1949" y="537"/>
                    <a:pt x="1949" y="531"/>
                    <a:pt x="1949" y="531"/>
                  </a:cubicBezTo>
                  <a:cubicBezTo>
                    <a:pt x="1940" y="531"/>
                    <a:pt x="1928" y="546"/>
                    <a:pt x="1917" y="546"/>
                  </a:cubicBezTo>
                  <a:cubicBezTo>
                    <a:pt x="1915" y="546"/>
                    <a:pt x="1912" y="545"/>
                    <a:pt x="1910" y="543"/>
                  </a:cubicBezTo>
                  <a:cubicBezTo>
                    <a:pt x="1915" y="526"/>
                    <a:pt x="1904" y="537"/>
                    <a:pt x="1904" y="520"/>
                  </a:cubicBezTo>
                  <a:lnTo>
                    <a:pt x="1893" y="526"/>
                  </a:lnTo>
                  <a:lnTo>
                    <a:pt x="1899" y="531"/>
                  </a:lnTo>
                  <a:cubicBezTo>
                    <a:pt x="1894" y="531"/>
                    <a:pt x="1886" y="539"/>
                    <a:pt x="1880" y="539"/>
                  </a:cubicBezTo>
                  <a:cubicBezTo>
                    <a:pt x="1879" y="539"/>
                    <a:pt x="1877" y="538"/>
                    <a:pt x="1876" y="537"/>
                  </a:cubicBezTo>
                  <a:lnTo>
                    <a:pt x="1882" y="531"/>
                  </a:lnTo>
                  <a:lnTo>
                    <a:pt x="1871" y="531"/>
                  </a:lnTo>
                  <a:lnTo>
                    <a:pt x="1876" y="543"/>
                  </a:lnTo>
                  <a:cubicBezTo>
                    <a:pt x="1871" y="547"/>
                    <a:pt x="1875" y="561"/>
                    <a:pt x="1869" y="561"/>
                  </a:cubicBezTo>
                  <a:cubicBezTo>
                    <a:pt x="1868" y="561"/>
                    <a:pt x="1867" y="560"/>
                    <a:pt x="1865" y="559"/>
                  </a:cubicBezTo>
                  <a:cubicBezTo>
                    <a:pt x="1871" y="554"/>
                    <a:pt x="1859" y="559"/>
                    <a:pt x="1859" y="548"/>
                  </a:cubicBezTo>
                  <a:cubicBezTo>
                    <a:pt x="1855" y="552"/>
                    <a:pt x="1852" y="556"/>
                    <a:pt x="1848" y="556"/>
                  </a:cubicBezTo>
                  <a:cubicBezTo>
                    <a:pt x="1846" y="556"/>
                    <a:pt x="1844" y="555"/>
                    <a:pt x="1843" y="554"/>
                  </a:cubicBezTo>
                  <a:cubicBezTo>
                    <a:pt x="1843" y="548"/>
                    <a:pt x="1848" y="531"/>
                    <a:pt x="1843" y="531"/>
                  </a:cubicBezTo>
                  <a:cubicBezTo>
                    <a:pt x="1843" y="540"/>
                    <a:pt x="1832" y="535"/>
                    <a:pt x="1825" y="541"/>
                  </a:cubicBezTo>
                  <a:lnTo>
                    <a:pt x="1825" y="541"/>
                  </a:lnTo>
                  <a:cubicBezTo>
                    <a:pt x="1826" y="538"/>
                    <a:pt x="1826" y="535"/>
                    <a:pt x="1826" y="531"/>
                  </a:cubicBezTo>
                  <a:lnTo>
                    <a:pt x="1826" y="531"/>
                  </a:lnTo>
                  <a:lnTo>
                    <a:pt x="1820" y="543"/>
                  </a:lnTo>
                  <a:cubicBezTo>
                    <a:pt x="1815" y="543"/>
                    <a:pt x="1815" y="537"/>
                    <a:pt x="1820" y="531"/>
                  </a:cubicBezTo>
                  <a:lnTo>
                    <a:pt x="1820" y="531"/>
                  </a:lnTo>
                  <a:cubicBezTo>
                    <a:pt x="1811" y="531"/>
                    <a:pt x="1817" y="546"/>
                    <a:pt x="1813" y="546"/>
                  </a:cubicBezTo>
                  <a:cubicBezTo>
                    <a:pt x="1813" y="546"/>
                    <a:pt x="1811" y="545"/>
                    <a:pt x="1809" y="543"/>
                  </a:cubicBezTo>
                  <a:cubicBezTo>
                    <a:pt x="1809" y="543"/>
                    <a:pt x="1809" y="543"/>
                    <a:pt x="1809" y="537"/>
                  </a:cubicBezTo>
                  <a:cubicBezTo>
                    <a:pt x="1807" y="536"/>
                    <a:pt x="1804" y="535"/>
                    <a:pt x="1802" y="535"/>
                  </a:cubicBezTo>
                  <a:cubicBezTo>
                    <a:pt x="1795" y="535"/>
                    <a:pt x="1789" y="539"/>
                    <a:pt x="1783" y="539"/>
                  </a:cubicBezTo>
                  <a:cubicBezTo>
                    <a:pt x="1780" y="539"/>
                    <a:pt x="1778" y="538"/>
                    <a:pt x="1775" y="537"/>
                  </a:cubicBezTo>
                  <a:cubicBezTo>
                    <a:pt x="1775" y="529"/>
                    <a:pt x="1778" y="529"/>
                    <a:pt x="1780" y="529"/>
                  </a:cubicBezTo>
                  <a:cubicBezTo>
                    <a:pt x="1782" y="529"/>
                    <a:pt x="1784" y="529"/>
                    <a:pt x="1781" y="520"/>
                  </a:cubicBezTo>
                  <a:lnTo>
                    <a:pt x="1781" y="520"/>
                  </a:lnTo>
                  <a:cubicBezTo>
                    <a:pt x="1771" y="520"/>
                    <a:pt x="1754" y="533"/>
                    <a:pt x="1742" y="533"/>
                  </a:cubicBezTo>
                  <a:cubicBezTo>
                    <a:pt x="1740" y="533"/>
                    <a:pt x="1738" y="532"/>
                    <a:pt x="1736" y="531"/>
                  </a:cubicBezTo>
                  <a:lnTo>
                    <a:pt x="1736" y="537"/>
                  </a:lnTo>
                  <a:cubicBezTo>
                    <a:pt x="1735" y="543"/>
                    <a:pt x="1733" y="545"/>
                    <a:pt x="1732" y="545"/>
                  </a:cubicBezTo>
                  <a:cubicBezTo>
                    <a:pt x="1729" y="545"/>
                    <a:pt x="1725" y="535"/>
                    <a:pt x="1722" y="535"/>
                  </a:cubicBezTo>
                  <a:cubicBezTo>
                    <a:pt x="1721" y="535"/>
                    <a:pt x="1720" y="535"/>
                    <a:pt x="1719" y="537"/>
                  </a:cubicBezTo>
                  <a:cubicBezTo>
                    <a:pt x="1719" y="534"/>
                    <a:pt x="1719" y="528"/>
                    <a:pt x="1719" y="526"/>
                  </a:cubicBezTo>
                  <a:cubicBezTo>
                    <a:pt x="1716" y="524"/>
                    <a:pt x="1713" y="524"/>
                    <a:pt x="1710" y="524"/>
                  </a:cubicBezTo>
                  <a:cubicBezTo>
                    <a:pt x="1702" y="524"/>
                    <a:pt x="1693" y="529"/>
                    <a:pt x="1680" y="537"/>
                  </a:cubicBezTo>
                  <a:lnTo>
                    <a:pt x="1686" y="531"/>
                  </a:lnTo>
                  <a:cubicBezTo>
                    <a:pt x="1675" y="520"/>
                    <a:pt x="1669" y="526"/>
                    <a:pt x="1658" y="520"/>
                  </a:cubicBezTo>
                  <a:cubicBezTo>
                    <a:pt x="1658" y="526"/>
                    <a:pt x="1652" y="526"/>
                    <a:pt x="1658" y="537"/>
                  </a:cubicBezTo>
                  <a:cubicBezTo>
                    <a:pt x="1651" y="526"/>
                    <a:pt x="1645" y="522"/>
                    <a:pt x="1639" y="522"/>
                  </a:cubicBezTo>
                  <a:cubicBezTo>
                    <a:pt x="1629" y="522"/>
                    <a:pt x="1619" y="532"/>
                    <a:pt x="1610" y="532"/>
                  </a:cubicBezTo>
                  <a:cubicBezTo>
                    <a:pt x="1605" y="532"/>
                    <a:pt x="1600" y="529"/>
                    <a:pt x="1596" y="520"/>
                  </a:cubicBezTo>
                  <a:cubicBezTo>
                    <a:pt x="1602" y="520"/>
                    <a:pt x="1602" y="515"/>
                    <a:pt x="1602" y="515"/>
                  </a:cubicBezTo>
                  <a:lnTo>
                    <a:pt x="1602" y="515"/>
                  </a:lnTo>
                  <a:lnTo>
                    <a:pt x="1585" y="520"/>
                  </a:lnTo>
                  <a:cubicBezTo>
                    <a:pt x="1585" y="531"/>
                    <a:pt x="1585" y="526"/>
                    <a:pt x="1591" y="537"/>
                  </a:cubicBezTo>
                  <a:cubicBezTo>
                    <a:pt x="1585" y="543"/>
                    <a:pt x="1585" y="548"/>
                    <a:pt x="1579" y="548"/>
                  </a:cubicBezTo>
                  <a:cubicBezTo>
                    <a:pt x="1585" y="543"/>
                    <a:pt x="1579" y="531"/>
                    <a:pt x="1579" y="526"/>
                  </a:cubicBezTo>
                  <a:cubicBezTo>
                    <a:pt x="1579" y="526"/>
                    <a:pt x="1574" y="531"/>
                    <a:pt x="1574" y="531"/>
                  </a:cubicBezTo>
                  <a:cubicBezTo>
                    <a:pt x="1573" y="528"/>
                    <a:pt x="1572" y="527"/>
                    <a:pt x="1572" y="527"/>
                  </a:cubicBezTo>
                  <a:cubicBezTo>
                    <a:pt x="1570" y="527"/>
                    <a:pt x="1571" y="545"/>
                    <a:pt x="1566" y="545"/>
                  </a:cubicBezTo>
                  <a:cubicBezTo>
                    <a:pt x="1565" y="545"/>
                    <a:pt x="1564" y="544"/>
                    <a:pt x="1563" y="543"/>
                  </a:cubicBezTo>
                  <a:lnTo>
                    <a:pt x="1563" y="537"/>
                  </a:lnTo>
                  <a:cubicBezTo>
                    <a:pt x="1558" y="537"/>
                    <a:pt x="1557" y="544"/>
                    <a:pt x="1554" y="544"/>
                  </a:cubicBezTo>
                  <a:cubicBezTo>
                    <a:pt x="1553" y="544"/>
                    <a:pt x="1553" y="544"/>
                    <a:pt x="1551" y="543"/>
                  </a:cubicBezTo>
                  <a:cubicBezTo>
                    <a:pt x="1551" y="531"/>
                    <a:pt x="1557" y="537"/>
                    <a:pt x="1557" y="526"/>
                  </a:cubicBezTo>
                  <a:lnTo>
                    <a:pt x="1557" y="526"/>
                  </a:lnTo>
                  <a:cubicBezTo>
                    <a:pt x="1553" y="526"/>
                    <a:pt x="1544" y="540"/>
                    <a:pt x="1541" y="540"/>
                  </a:cubicBezTo>
                  <a:cubicBezTo>
                    <a:pt x="1541" y="540"/>
                    <a:pt x="1540" y="539"/>
                    <a:pt x="1540" y="537"/>
                  </a:cubicBezTo>
                  <a:cubicBezTo>
                    <a:pt x="1540" y="537"/>
                    <a:pt x="1546" y="537"/>
                    <a:pt x="1546" y="531"/>
                  </a:cubicBezTo>
                  <a:cubicBezTo>
                    <a:pt x="1542" y="521"/>
                    <a:pt x="1541" y="519"/>
                    <a:pt x="1539" y="519"/>
                  </a:cubicBezTo>
                  <a:cubicBezTo>
                    <a:pt x="1538" y="519"/>
                    <a:pt x="1537" y="520"/>
                    <a:pt x="1535" y="520"/>
                  </a:cubicBezTo>
                  <a:lnTo>
                    <a:pt x="1529" y="509"/>
                  </a:lnTo>
                  <a:lnTo>
                    <a:pt x="1529" y="515"/>
                  </a:lnTo>
                  <a:cubicBezTo>
                    <a:pt x="1523" y="531"/>
                    <a:pt x="1519" y="533"/>
                    <a:pt x="1515" y="533"/>
                  </a:cubicBezTo>
                  <a:cubicBezTo>
                    <a:pt x="1514" y="533"/>
                    <a:pt x="1513" y="533"/>
                    <a:pt x="1512" y="533"/>
                  </a:cubicBezTo>
                  <a:cubicBezTo>
                    <a:pt x="1509" y="533"/>
                    <a:pt x="1505" y="534"/>
                    <a:pt x="1501" y="543"/>
                  </a:cubicBezTo>
                  <a:cubicBezTo>
                    <a:pt x="1512" y="520"/>
                    <a:pt x="1501" y="531"/>
                    <a:pt x="1507" y="515"/>
                  </a:cubicBezTo>
                  <a:cubicBezTo>
                    <a:pt x="1503" y="511"/>
                    <a:pt x="1500" y="508"/>
                    <a:pt x="1499" y="506"/>
                  </a:cubicBezTo>
                  <a:lnTo>
                    <a:pt x="1499" y="506"/>
                  </a:lnTo>
                  <a:cubicBezTo>
                    <a:pt x="1498" y="507"/>
                    <a:pt x="1498" y="507"/>
                    <a:pt x="1497" y="507"/>
                  </a:cubicBezTo>
                  <a:cubicBezTo>
                    <a:pt x="1495" y="507"/>
                    <a:pt x="1492" y="503"/>
                    <a:pt x="1489" y="503"/>
                  </a:cubicBezTo>
                  <a:cubicBezTo>
                    <a:pt x="1488" y="503"/>
                    <a:pt x="1486" y="504"/>
                    <a:pt x="1484" y="509"/>
                  </a:cubicBezTo>
                  <a:cubicBezTo>
                    <a:pt x="1484" y="503"/>
                    <a:pt x="1479" y="509"/>
                    <a:pt x="1479" y="498"/>
                  </a:cubicBezTo>
                  <a:cubicBezTo>
                    <a:pt x="1473" y="498"/>
                    <a:pt x="1479" y="503"/>
                    <a:pt x="1479" y="509"/>
                  </a:cubicBezTo>
                  <a:cubicBezTo>
                    <a:pt x="1476" y="513"/>
                    <a:pt x="1474" y="514"/>
                    <a:pt x="1471" y="514"/>
                  </a:cubicBezTo>
                  <a:cubicBezTo>
                    <a:pt x="1465" y="514"/>
                    <a:pt x="1458" y="504"/>
                    <a:pt x="1449" y="504"/>
                  </a:cubicBezTo>
                  <a:cubicBezTo>
                    <a:pt x="1446" y="504"/>
                    <a:pt x="1443" y="505"/>
                    <a:pt x="1439" y="509"/>
                  </a:cubicBezTo>
                  <a:cubicBezTo>
                    <a:pt x="1428" y="520"/>
                    <a:pt x="1423" y="531"/>
                    <a:pt x="1411" y="543"/>
                  </a:cubicBezTo>
                  <a:cubicBezTo>
                    <a:pt x="1411" y="531"/>
                    <a:pt x="1417" y="526"/>
                    <a:pt x="1417" y="526"/>
                  </a:cubicBezTo>
                  <a:cubicBezTo>
                    <a:pt x="1414" y="520"/>
                    <a:pt x="1411" y="519"/>
                    <a:pt x="1409" y="519"/>
                  </a:cubicBezTo>
                  <a:cubicBezTo>
                    <a:pt x="1406" y="519"/>
                    <a:pt x="1403" y="520"/>
                    <a:pt x="1400" y="520"/>
                  </a:cubicBezTo>
                  <a:cubicBezTo>
                    <a:pt x="1400" y="520"/>
                    <a:pt x="1400" y="520"/>
                    <a:pt x="1400" y="515"/>
                  </a:cubicBezTo>
                  <a:cubicBezTo>
                    <a:pt x="1400" y="515"/>
                    <a:pt x="1400" y="509"/>
                    <a:pt x="1400" y="509"/>
                  </a:cubicBezTo>
                  <a:cubicBezTo>
                    <a:pt x="1395" y="509"/>
                    <a:pt x="1395" y="509"/>
                    <a:pt x="1395" y="515"/>
                  </a:cubicBezTo>
                  <a:cubicBezTo>
                    <a:pt x="1395" y="515"/>
                    <a:pt x="1395" y="515"/>
                    <a:pt x="1389" y="509"/>
                  </a:cubicBezTo>
                  <a:lnTo>
                    <a:pt x="1383" y="509"/>
                  </a:lnTo>
                  <a:cubicBezTo>
                    <a:pt x="1383" y="503"/>
                    <a:pt x="1383" y="503"/>
                    <a:pt x="1383" y="503"/>
                  </a:cubicBezTo>
                  <a:cubicBezTo>
                    <a:pt x="1383" y="501"/>
                    <a:pt x="1383" y="499"/>
                    <a:pt x="1384" y="499"/>
                  </a:cubicBezTo>
                  <a:cubicBezTo>
                    <a:pt x="1385" y="499"/>
                    <a:pt x="1386" y="501"/>
                    <a:pt x="1389" y="503"/>
                  </a:cubicBezTo>
                  <a:lnTo>
                    <a:pt x="1395" y="503"/>
                  </a:lnTo>
                  <a:cubicBezTo>
                    <a:pt x="1406" y="503"/>
                    <a:pt x="1406" y="498"/>
                    <a:pt x="1406" y="498"/>
                  </a:cubicBezTo>
                  <a:lnTo>
                    <a:pt x="1383" y="487"/>
                  </a:lnTo>
                  <a:lnTo>
                    <a:pt x="1383" y="487"/>
                  </a:lnTo>
                  <a:cubicBezTo>
                    <a:pt x="1386" y="487"/>
                    <a:pt x="1388" y="487"/>
                    <a:pt x="1390" y="487"/>
                  </a:cubicBezTo>
                  <a:cubicBezTo>
                    <a:pt x="1410" y="487"/>
                    <a:pt x="1385" y="464"/>
                    <a:pt x="1405" y="464"/>
                  </a:cubicBezTo>
                  <a:cubicBezTo>
                    <a:pt x="1407" y="464"/>
                    <a:pt x="1409" y="464"/>
                    <a:pt x="1411" y="464"/>
                  </a:cubicBezTo>
                  <a:cubicBezTo>
                    <a:pt x="1406" y="459"/>
                    <a:pt x="1406" y="459"/>
                    <a:pt x="1400" y="453"/>
                  </a:cubicBezTo>
                  <a:lnTo>
                    <a:pt x="1400" y="453"/>
                  </a:lnTo>
                  <a:lnTo>
                    <a:pt x="1411" y="459"/>
                  </a:lnTo>
                  <a:cubicBezTo>
                    <a:pt x="1417" y="453"/>
                    <a:pt x="1423" y="447"/>
                    <a:pt x="1423" y="442"/>
                  </a:cubicBezTo>
                  <a:lnTo>
                    <a:pt x="1428" y="447"/>
                  </a:lnTo>
                  <a:cubicBezTo>
                    <a:pt x="1434" y="442"/>
                    <a:pt x="1395" y="425"/>
                    <a:pt x="1395" y="425"/>
                  </a:cubicBezTo>
                  <a:lnTo>
                    <a:pt x="1395" y="425"/>
                  </a:lnTo>
                  <a:lnTo>
                    <a:pt x="1417" y="431"/>
                  </a:lnTo>
                  <a:cubicBezTo>
                    <a:pt x="1417" y="419"/>
                    <a:pt x="1439" y="419"/>
                    <a:pt x="1423" y="408"/>
                  </a:cubicBezTo>
                  <a:lnTo>
                    <a:pt x="1434" y="408"/>
                  </a:lnTo>
                  <a:cubicBezTo>
                    <a:pt x="1434" y="408"/>
                    <a:pt x="1447" y="404"/>
                    <a:pt x="1431" y="395"/>
                  </a:cubicBezTo>
                  <a:lnTo>
                    <a:pt x="1431" y="395"/>
                  </a:lnTo>
                  <a:cubicBezTo>
                    <a:pt x="1434" y="394"/>
                    <a:pt x="1427" y="384"/>
                    <a:pt x="1423" y="380"/>
                  </a:cubicBezTo>
                  <a:lnTo>
                    <a:pt x="1423" y="380"/>
                  </a:lnTo>
                  <a:lnTo>
                    <a:pt x="1434" y="386"/>
                  </a:lnTo>
                  <a:lnTo>
                    <a:pt x="1434" y="386"/>
                  </a:lnTo>
                  <a:cubicBezTo>
                    <a:pt x="1423" y="375"/>
                    <a:pt x="1417" y="375"/>
                    <a:pt x="1417" y="369"/>
                  </a:cubicBezTo>
                  <a:cubicBezTo>
                    <a:pt x="1417" y="367"/>
                    <a:pt x="1418" y="367"/>
                    <a:pt x="1418" y="367"/>
                  </a:cubicBezTo>
                  <a:cubicBezTo>
                    <a:pt x="1420" y="367"/>
                    <a:pt x="1423" y="369"/>
                    <a:pt x="1423" y="369"/>
                  </a:cubicBezTo>
                  <a:cubicBezTo>
                    <a:pt x="1428" y="369"/>
                    <a:pt x="1411" y="363"/>
                    <a:pt x="1423" y="358"/>
                  </a:cubicBezTo>
                  <a:lnTo>
                    <a:pt x="1423" y="358"/>
                  </a:lnTo>
                  <a:lnTo>
                    <a:pt x="1428" y="363"/>
                  </a:lnTo>
                  <a:cubicBezTo>
                    <a:pt x="1428" y="363"/>
                    <a:pt x="1428" y="358"/>
                    <a:pt x="1417" y="352"/>
                  </a:cubicBezTo>
                  <a:cubicBezTo>
                    <a:pt x="1417" y="349"/>
                    <a:pt x="1418" y="348"/>
                    <a:pt x="1421" y="348"/>
                  </a:cubicBezTo>
                  <a:cubicBezTo>
                    <a:pt x="1423" y="348"/>
                    <a:pt x="1426" y="349"/>
                    <a:pt x="1429" y="350"/>
                  </a:cubicBezTo>
                  <a:lnTo>
                    <a:pt x="1429" y="350"/>
                  </a:lnTo>
                  <a:cubicBezTo>
                    <a:pt x="1426" y="347"/>
                    <a:pt x="1424" y="341"/>
                    <a:pt x="1428" y="341"/>
                  </a:cubicBezTo>
                  <a:lnTo>
                    <a:pt x="1428" y="341"/>
                  </a:lnTo>
                  <a:cubicBezTo>
                    <a:pt x="1428" y="347"/>
                    <a:pt x="1434" y="347"/>
                    <a:pt x="1434" y="347"/>
                  </a:cubicBezTo>
                  <a:cubicBezTo>
                    <a:pt x="1443" y="347"/>
                    <a:pt x="1428" y="334"/>
                    <a:pt x="1434" y="334"/>
                  </a:cubicBezTo>
                  <a:lnTo>
                    <a:pt x="1434" y="334"/>
                  </a:lnTo>
                  <a:cubicBezTo>
                    <a:pt x="1435" y="334"/>
                    <a:pt x="1437" y="335"/>
                    <a:pt x="1439" y="335"/>
                  </a:cubicBezTo>
                  <a:lnTo>
                    <a:pt x="1445" y="335"/>
                  </a:lnTo>
                  <a:cubicBezTo>
                    <a:pt x="1443" y="338"/>
                    <a:pt x="1441" y="340"/>
                    <a:pt x="1441" y="342"/>
                  </a:cubicBezTo>
                  <a:lnTo>
                    <a:pt x="1441" y="342"/>
                  </a:lnTo>
                  <a:cubicBezTo>
                    <a:pt x="1440" y="341"/>
                    <a:pt x="1440" y="341"/>
                    <a:pt x="1439" y="341"/>
                  </a:cubicBezTo>
                  <a:lnTo>
                    <a:pt x="1439" y="341"/>
                  </a:lnTo>
                  <a:cubicBezTo>
                    <a:pt x="1439" y="343"/>
                    <a:pt x="1439" y="343"/>
                    <a:pt x="1440" y="343"/>
                  </a:cubicBezTo>
                  <a:cubicBezTo>
                    <a:pt x="1440" y="343"/>
                    <a:pt x="1440" y="343"/>
                    <a:pt x="1441" y="342"/>
                  </a:cubicBezTo>
                  <a:lnTo>
                    <a:pt x="1441" y="342"/>
                  </a:lnTo>
                  <a:cubicBezTo>
                    <a:pt x="1451" y="347"/>
                    <a:pt x="1451" y="347"/>
                    <a:pt x="1467" y="358"/>
                  </a:cubicBezTo>
                  <a:cubicBezTo>
                    <a:pt x="1462" y="352"/>
                    <a:pt x="1445" y="335"/>
                    <a:pt x="1451" y="335"/>
                  </a:cubicBezTo>
                  <a:lnTo>
                    <a:pt x="1462" y="335"/>
                  </a:lnTo>
                  <a:cubicBezTo>
                    <a:pt x="1473" y="335"/>
                    <a:pt x="1467" y="330"/>
                    <a:pt x="1473" y="330"/>
                  </a:cubicBezTo>
                  <a:cubicBezTo>
                    <a:pt x="1462" y="324"/>
                    <a:pt x="1462" y="324"/>
                    <a:pt x="1451" y="319"/>
                  </a:cubicBezTo>
                  <a:lnTo>
                    <a:pt x="1451" y="319"/>
                  </a:lnTo>
                  <a:cubicBezTo>
                    <a:pt x="1451" y="324"/>
                    <a:pt x="1451" y="324"/>
                    <a:pt x="1456" y="324"/>
                  </a:cubicBezTo>
                  <a:lnTo>
                    <a:pt x="1451" y="324"/>
                  </a:lnTo>
                  <a:cubicBezTo>
                    <a:pt x="1445" y="324"/>
                    <a:pt x="1439" y="319"/>
                    <a:pt x="1451" y="319"/>
                  </a:cubicBezTo>
                  <a:cubicBezTo>
                    <a:pt x="1445" y="313"/>
                    <a:pt x="1434" y="307"/>
                    <a:pt x="1434" y="307"/>
                  </a:cubicBezTo>
                  <a:lnTo>
                    <a:pt x="1434" y="307"/>
                  </a:lnTo>
                  <a:cubicBezTo>
                    <a:pt x="1451" y="313"/>
                    <a:pt x="1462" y="313"/>
                    <a:pt x="1473" y="319"/>
                  </a:cubicBezTo>
                  <a:cubicBezTo>
                    <a:pt x="1467" y="307"/>
                    <a:pt x="1473" y="302"/>
                    <a:pt x="1456" y="285"/>
                  </a:cubicBezTo>
                  <a:cubicBezTo>
                    <a:pt x="1456" y="284"/>
                    <a:pt x="1457" y="283"/>
                    <a:pt x="1457" y="283"/>
                  </a:cubicBezTo>
                  <a:cubicBezTo>
                    <a:pt x="1460" y="283"/>
                    <a:pt x="1467" y="291"/>
                    <a:pt x="1467" y="291"/>
                  </a:cubicBezTo>
                  <a:cubicBezTo>
                    <a:pt x="1467" y="291"/>
                    <a:pt x="1467" y="291"/>
                    <a:pt x="1473" y="296"/>
                  </a:cubicBezTo>
                  <a:cubicBezTo>
                    <a:pt x="1467" y="291"/>
                    <a:pt x="1479" y="285"/>
                    <a:pt x="1462" y="274"/>
                  </a:cubicBezTo>
                  <a:lnTo>
                    <a:pt x="1462" y="274"/>
                  </a:lnTo>
                  <a:cubicBezTo>
                    <a:pt x="1471" y="274"/>
                    <a:pt x="1473" y="281"/>
                    <a:pt x="1476" y="281"/>
                  </a:cubicBezTo>
                  <a:cubicBezTo>
                    <a:pt x="1477" y="281"/>
                    <a:pt x="1477" y="281"/>
                    <a:pt x="1479" y="279"/>
                  </a:cubicBezTo>
                  <a:lnTo>
                    <a:pt x="1479" y="285"/>
                  </a:lnTo>
                  <a:cubicBezTo>
                    <a:pt x="1480" y="285"/>
                    <a:pt x="1481" y="285"/>
                    <a:pt x="1482" y="285"/>
                  </a:cubicBezTo>
                  <a:cubicBezTo>
                    <a:pt x="1500" y="285"/>
                    <a:pt x="1471" y="250"/>
                    <a:pt x="1487" y="250"/>
                  </a:cubicBezTo>
                  <a:cubicBezTo>
                    <a:pt x="1489" y="250"/>
                    <a:pt x="1490" y="250"/>
                    <a:pt x="1492" y="250"/>
                  </a:cubicBezTo>
                  <a:lnTo>
                    <a:pt x="1492" y="250"/>
                  </a:lnTo>
                  <a:cubicBezTo>
                    <a:pt x="1491" y="250"/>
                    <a:pt x="1490" y="248"/>
                    <a:pt x="1490" y="246"/>
                  </a:cubicBezTo>
                  <a:lnTo>
                    <a:pt x="1490" y="246"/>
                  </a:lnTo>
                  <a:cubicBezTo>
                    <a:pt x="1491" y="246"/>
                    <a:pt x="1493" y="246"/>
                    <a:pt x="1494" y="246"/>
                  </a:cubicBezTo>
                  <a:cubicBezTo>
                    <a:pt x="1509" y="246"/>
                    <a:pt x="1509" y="221"/>
                    <a:pt x="1525" y="221"/>
                  </a:cubicBezTo>
                  <a:cubicBezTo>
                    <a:pt x="1528" y="221"/>
                    <a:pt x="1531" y="222"/>
                    <a:pt x="1535" y="223"/>
                  </a:cubicBezTo>
                  <a:cubicBezTo>
                    <a:pt x="1536" y="224"/>
                    <a:pt x="1536" y="225"/>
                    <a:pt x="1537" y="225"/>
                  </a:cubicBezTo>
                  <a:cubicBezTo>
                    <a:pt x="1538" y="225"/>
                    <a:pt x="1535" y="217"/>
                    <a:pt x="1535" y="212"/>
                  </a:cubicBezTo>
                  <a:lnTo>
                    <a:pt x="1535" y="212"/>
                  </a:lnTo>
                  <a:lnTo>
                    <a:pt x="1540" y="218"/>
                  </a:lnTo>
                  <a:lnTo>
                    <a:pt x="1540" y="212"/>
                  </a:lnTo>
                  <a:lnTo>
                    <a:pt x="1557" y="212"/>
                  </a:lnTo>
                  <a:cubicBezTo>
                    <a:pt x="1624" y="218"/>
                    <a:pt x="1691" y="223"/>
                    <a:pt x="1736" y="235"/>
                  </a:cubicBezTo>
                  <a:lnTo>
                    <a:pt x="1731" y="229"/>
                  </a:lnTo>
                  <a:cubicBezTo>
                    <a:pt x="1737" y="228"/>
                    <a:pt x="1742" y="227"/>
                    <a:pt x="1747" y="227"/>
                  </a:cubicBezTo>
                  <a:cubicBezTo>
                    <a:pt x="1767" y="227"/>
                    <a:pt x="1774" y="236"/>
                    <a:pt x="1792" y="240"/>
                  </a:cubicBezTo>
                  <a:cubicBezTo>
                    <a:pt x="1787" y="235"/>
                    <a:pt x="1759" y="229"/>
                    <a:pt x="1775" y="229"/>
                  </a:cubicBezTo>
                  <a:cubicBezTo>
                    <a:pt x="2039" y="235"/>
                    <a:pt x="2319" y="274"/>
                    <a:pt x="2582" y="296"/>
                  </a:cubicBezTo>
                  <a:cubicBezTo>
                    <a:pt x="2592" y="297"/>
                    <a:pt x="2601" y="298"/>
                    <a:pt x="2609" y="298"/>
                  </a:cubicBezTo>
                  <a:cubicBezTo>
                    <a:pt x="2660" y="298"/>
                    <a:pt x="2661" y="276"/>
                    <a:pt x="2705" y="276"/>
                  </a:cubicBezTo>
                  <a:cubicBezTo>
                    <a:pt x="2720" y="276"/>
                    <a:pt x="2739" y="279"/>
                    <a:pt x="2767" y="285"/>
                  </a:cubicBezTo>
                  <a:lnTo>
                    <a:pt x="2728" y="296"/>
                  </a:lnTo>
                  <a:cubicBezTo>
                    <a:pt x="2743" y="296"/>
                    <a:pt x="2759" y="296"/>
                    <a:pt x="2774" y="296"/>
                  </a:cubicBezTo>
                  <a:cubicBezTo>
                    <a:pt x="2945" y="296"/>
                    <a:pt x="3115" y="319"/>
                    <a:pt x="3281" y="319"/>
                  </a:cubicBezTo>
                  <a:cubicBezTo>
                    <a:pt x="3296" y="319"/>
                    <a:pt x="3312" y="319"/>
                    <a:pt x="3327" y="319"/>
                  </a:cubicBezTo>
                  <a:lnTo>
                    <a:pt x="3327" y="319"/>
                  </a:lnTo>
                  <a:cubicBezTo>
                    <a:pt x="3316" y="324"/>
                    <a:pt x="3316" y="330"/>
                    <a:pt x="3293" y="330"/>
                  </a:cubicBezTo>
                  <a:cubicBezTo>
                    <a:pt x="3310" y="335"/>
                    <a:pt x="3339" y="336"/>
                    <a:pt x="3368" y="336"/>
                  </a:cubicBezTo>
                  <a:cubicBezTo>
                    <a:pt x="3408" y="336"/>
                    <a:pt x="3447" y="333"/>
                    <a:pt x="3450" y="330"/>
                  </a:cubicBezTo>
                  <a:cubicBezTo>
                    <a:pt x="3478" y="330"/>
                    <a:pt x="3456" y="335"/>
                    <a:pt x="3472" y="341"/>
                  </a:cubicBezTo>
                  <a:cubicBezTo>
                    <a:pt x="3483" y="344"/>
                    <a:pt x="3496" y="345"/>
                    <a:pt x="3509" y="345"/>
                  </a:cubicBezTo>
                  <a:cubicBezTo>
                    <a:pt x="3530" y="345"/>
                    <a:pt x="3552" y="343"/>
                    <a:pt x="3569" y="343"/>
                  </a:cubicBezTo>
                  <a:cubicBezTo>
                    <a:pt x="3580" y="343"/>
                    <a:pt x="3589" y="344"/>
                    <a:pt x="3596" y="347"/>
                  </a:cubicBezTo>
                  <a:cubicBezTo>
                    <a:pt x="3600" y="347"/>
                    <a:pt x="3591" y="350"/>
                    <a:pt x="3584" y="351"/>
                  </a:cubicBezTo>
                  <a:lnTo>
                    <a:pt x="3584" y="351"/>
                  </a:lnTo>
                  <a:cubicBezTo>
                    <a:pt x="3590" y="351"/>
                    <a:pt x="3598" y="351"/>
                    <a:pt x="3606" y="351"/>
                  </a:cubicBezTo>
                  <a:cubicBezTo>
                    <a:pt x="3626" y="351"/>
                    <a:pt x="3650" y="352"/>
                    <a:pt x="3666" y="352"/>
                  </a:cubicBezTo>
                  <a:cubicBezTo>
                    <a:pt x="3680" y="352"/>
                    <a:pt x="3688" y="351"/>
                    <a:pt x="3680" y="347"/>
                  </a:cubicBezTo>
                  <a:lnTo>
                    <a:pt x="3680" y="347"/>
                  </a:lnTo>
                  <a:cubicBezTo>
                    <a:pt x="3713" y="352"/>
                    <a:pt x="3747" y="352"/>
                    <a:pt x="3780" y="352"/>
                  </a:cubicBezTo>
                  <a:cubicBezTo>
                    <a:pt x="3813" y="352"/>
                    <a:pt x="3845" y="352"/>
                    <a:pt x="3876" y="358"/>
                  </a:cubicBezTo>
                  <a:cubicBezTo>
                    <a:pt x="3883" y="356"/>
                    <a:pt x="3891" y="355"/>
                    <a:pt x="3900" y="355"/>
                  </a:cubicBezTo>
                  <a:cubicBezTo>
                    <a:pt x="3927" y="355"/>
                    <a:pt x="3960" y="361"/>
                    <a:pt x="3983" y="361"/>
                  </a:cubicBezTo>
                  <a:cubicBezTo>
                    <a:pt x="3996" y="361"/>
                    <a:pt x="4007" y="359"/>
                    <a:pt x="4010" y="352"/>
                  </a:cubicBezTo>
                  <a:lnTo>
                    <a:pt x="4010" y="352"/>
                  </a:lnTo>
                  <a:cubicBezTo>
                    <a:pt x="4006" y="369"/>
                    <a:pt x="4083" y="377"/>
                    <a:pt x="4140" y="377"/>
                  </a:cubicBezTo>
                  <a:cubicBezTo>
                    <a:pt x="4158" y="377"/>
                    <a:pt x="4173" y="376"/>
                    <a:pt x="4184" y="375"/>
                  </a:cubicBezTo>
                  <a:lnTo>
                    <a:pt x="4184" y="375"/>
                  </a:lnTo>
                  <a:cubicBezTo>
                    <a:pt x="4167" y="380"/>
                    <a:pt x="4223" y="380"/>
                    <a:pt x="4206" y="391"/>
                  </a:cubicBezTo>
                  <a:cubicBezTo>
                    <a:pt x="4256" y="391"/>
                    <a:pt x="4307" y="391"/>
                    <a:pt x="4296" y="380"/>
                  </a:cubicBezTo>
                  <a:lnTo>
                    <a:pt x="4296" y="380"/>
                  </a:lnTo>
                  <a:cubicBezTo>
                    <a:pt x="4326" y="389"/>
                    <a:pt x="4357" y="391"/>
                    <a:pt x="4386" y="391"/>
                  </a:cubicBezTo>
                  <a:cubicBezTo>
                    <a:pt x="4413" y="391"/>
                    <a:pt x="4439" y="389"/>
                    <a:pt x="4462" y="389"/>
                  </a:cubicBezTo>
                  <a:cubicBezTo>
                    <a:pt x="4494" y="389"/>
                    <a:pt x="4522" y="393"/>
                    <a:pt x="4542" y="408"/>
                  </a:cubicBezTo>
                  <a:cubicBezTo>
                    <a:pt x="4594" y="406"/>
                    <a:pt x="4645" y="406"/>
                    <a:pt x="4695" y="406"/>
                  </a:cubicBezTo>
                  <a:cubicBezTo>
                    <a:pt x="4795" y="406"/>
                    <a:pt x="4891" y="408"/>
                    <a:pt x="4985" y="408"/>
                  </a:cubicBezTo>
                  <a:cubicBezTo>
                    <a:pt x="4983" y="416"/>
                    <a:pt x="4965" y="418"/>
                    <a:pt x="4942" y="418"/>
                  </a:cubicBezTo>
                  <a:cubicBezTo>
                    <a:pt x="4919" y="418"/>
                    <a:pt x="4891" y="416"/>
                    <a:pt x="4869" y="416"/>
                  </a:cubicBezTo>
                  <a:cubicBezTo>
                    <a:pt x="4847" y="416"/>
                    <a:pt x="4831" y="418"/>
                    <a:pt x="4833" y="425"/>
                  </a:cubicBezTo>
                  <a:cubicBezTo>
                    <a:pt x="4923" y="425"/>
                    <a:pt x="4988" y="420"/>
                    <a:pt x="5059" y="420"/>
                  </a:cubicBezTo>
                  <a:cubicBezTo>
                    <a:pt x="5095" y="420"/>
                    <a:pt x="5132" y="421"/>
                    <a:pt x="5175" y="425"/>
                  </a:cubicBezTo>
                  <a:cubicBezTo>
                    <a:pt x="5209" y="431"/>
                    <a:pt x="5158" y="431"/>
                    <a:pt x="5147" y="436"/>
                  </a:cubicBezTo>
                  <a:cubicBezTo>
                    <a:pt x="5257" y="436"/>
                    <a:pt x="5364" y="449"/>
                    <a:pt x="5469" y="449"/>
                  </a:cubicBezTo>
                  <a:cubicBezTo>
                    <a:pt x="5485" y="449"/>
                    <a:pt x="5501" y="448"/>
                    <a:pt x="5517" y="448"/>
                  </a:cubicBezTo>
                  <a:lnTo>
                    <a:pt x="5517" y="448"/>
                  </a:lnTo>
                  <a:cubicBezTo>
                    <a:pt x="5517" y="449"/>
                    <a:pt x="5517" y="450"/>
                    <a:pt x="5519" y="451"/>
                  </a:cubicBezTo>
                  <a:lnTo>
                    <a:pt x="5519" y="451"/>
                  </a:lnTo>
                  <a:cubicBezTo>
                    <a:pt x="5521" y="450"/>
                    <a:pt x="5522" y="449"/>
                    <a:pt x="5522" y="447"/>
                  </a:cubicBezTo>
                  <a:lnTo>
                    <a:pt x="5522" y="447"/>
                  </a:lnTo>
                  <a:cubicBezTo>
                    <a:pt x="5520" y="448"/>
                    <a:pt x="5518" y="448"/>
                    <a:pt x="5517" y="448"/>
                  </a:cubicBezTo>
                  <a:lnTo>
                    <a:pt x="5517" y="448"/>
                  </a:lnTo>
                  <a:cubicBezTo>
                    <a:pt x="5517" y="436"/>
                    <a:pt x="5603" y="430"/>
                    <a:pt x="5620" y="422"/>
                  </a:cubicBezTo>
                  <a:lnTo>
                    <a:pt x="5620" y="422"/>
                  </a:lnTo>
                  <a:cubicBezTo>
                    <a:pt x="5592" y="447"/>
                    <a:pt x="5739" y="437"/>
                    <a:pt x="5673" y="464"/>
                  </a:cubicBezTo>
                  <a:cubicBezTo>
                    <a:pt x="5690" y="464"/>
                    <a:pt x="5707" y="464"/>
                    <a:pt x="5707" y="453"/>
                  </a:cubicBezTo>
                  <a:cubicBezTo>
                    <a:pt x="5729" y="459"/>
                    <a:pt x="5735" y="464"/>
                    <a:pt x="5713" y="470"/>
                  </a:cubicBezTo>
                  <a:cubicBezTo>
                    <a:pt x="5780" y="470"/>
                    <a:pt x="5775" y="463"/>
                    <a:pt x="5808" y="463"/>
                  </a:cubicBezTo>
                  <a:cubicBezTo>
                    <a:pt x="5816" y="463"/>
                    <a:pt x="5827" y="463"/>
                    <a:pt x="5841" y="464"/>
                  </a:cubicBezTo>
                  <a:cubicBezTo>
                    <a:pt x="5841" y="464"/>
                    <a:pt x="5832" y="468"/>
                    <a:pt x="5824" y="469"/>
                  </a:cubicBezTo>
                  <a:lnTo>
                    <a:pt x="5824" y="469"/>
                  </a:lnTo>
                  <a:cubicBezTo>
                    <a:pt x="5850" y="465"/>
                    <a:pt x="5877" y="462"/>
                    <a:pt x="5910" y="462"/>
                  </a:cubicBezTo>
                  <a:cubicBezTo>
                    <a:pt x="5925" y="462"/>
                    <a:pt x="5941" y="463"/>
                    <a:pt x="5959" y="464"/>
                  </a:cubicBezTo>
                  <a:cubicBezTo>
                    <a:pt x="5957" y="467"/>
                    <a:pt x="5957" y="469"/>
                    <a:pt x="5957" y="470"/>
                  </a:cubicBezTo>
                  <a:lnTo>
                    <a:pt x="5957" y="470"/>
                  </a:lnTo>
                  <a:cubicBezTo>
                    <a:pt x="5952" y="470"/>
                    <a:pt x="5947" y="470"/>
                    <a:pt x="5942" y="470"/>
                  </a:cubicBezTo>
                  <a:lnTo>
                    <a:pt x="5942" y="470"/>
                  </a:lnTo>
                  <a:cubicBezTo>
                    <a:pt x="5949" y="471"/>
                    <a:pt x="5952" y="472"/>
                    <a:pt x="5955" y="472"/>
                  </a:cubicBezTo>
                  <a:cubicBezTo>
                    <a:pt x="5957" y="472"/>
                    <a:pt x="5957" y="471"/>
                    <a:pt x="5957" y="470"/>
                  </a:cubicBezTo>
                  <a:lnTo>
                    <a:pt x="5957" y="470"/>
                  </a:lnTo>
                  <a:cubicBezTo>
                    <a:pt x="5969" y="471"/>
                    <a:pt x="5981" y="471"/>
                    <a:pt x="5992" y="471"/>
                  </a:cubicBezTo>
                  <a:cubicBezTo>
                    <a:pt x="6043" y="471"/>
                    <a:pt x="6088" y="468"/>
                    <a:pt x="6137" y="468"/>
                  </a:cubicBezTo>
                  <a:cubicBezTo>
                    <a:pt x="6172" y="468"/>
                    <a:pt x="6209" y="469"/>
                    <a:pt x="6250" y="475"/>
                  </a:cubicBezTo>
                  <a:cubicBezTo>
                    <a:pt x="6217" y="492"/>
                    <a:pt x="6289" y="487"/>
                    <a:pt x="6295" y="503"/>
                  </a:cubicBezTo>
                  <a:lnTo>
                    <a:pt x="6362" y="503"/>
                  </a:lnTo>
                  <a:lnTo>
                    <a:pt x="6334" y="492"/>
                  </a:lnTo>
                  <a:lnTo>
                    <a:pt x="6407" y="492"/>
                  </a:lnTo>
                  <a:cubicBezTo>
                    <a:pt x="6401" y="492"/>
                    <a:pt x="6401" y="498"/>
                    <a:pt x="6401" y="498"/>
                  </a:cubicBezTo>
                  <a:cubicBezTo>
                    <a:pt x="6407" y="503"/>
                    <a:pt x="6413" y="503"/>
                    <a:pt x="6418" y="509"/>
                  </a:cubicBezTo>
                  <a:cubicBezTo>
                    <a:pt x="6420" y="517"/>
                    <a:pt x="6416" y="518"/>
                    <a:pt x="6411" y="518"/>
                  </a:cubicBezTo>
                  <a:cubicBezTo>
                    <a:pt x="6406" y="518"/>
                    <a:pt x="6399" y="517"/>
                    <a:pt x="6394" y="517"/>
                  </a:cubicBezTo>
                  <a:cubicBezTo>
                    <a:pt x="6389" y="517"/>
                    <a:pt x="6387" y="518"/>
                    <a:pt x="6390" y="526"/>
                  </a:cubicBezTo>
                  <a:cubicBezTo>
                    <a:pt x="6401" y="537"/>
                    <a:pt x="6418" y="543"/>
                    <a:pt x="6401" y="548"/>
                  </a:cubicBezTo>
                  <a:lnTo>
                    <a:pt x="6390" y="543"/>
                  </a:lnTo>
                  <a:lnTo>
                    <a:pt x="6390" y="543"/>
                  </a:lnTo>
                  <a:cubicBezTo>
                    <a:pt x="6385" y="554"/>
                    <a:pt x="6413" y="554"/>
                    <a:pt x="6396" y="565"/>
                  </a:cubicBezTo>
                  <a:cubicBezTo>
                    <a:pt x="6390" y="559"/>
                    <a:pt x="6390" y="554"/>
                    <a:pt x="6390" y="554"/>
                  </a:cubicBezTo>
                  <a:lnTo>
                    <a:pt x="6390" y="554"/>
                  </a:lnTo>
                  <a:cubicBezTo>
                    <a:pt x="6373" y="559"/>
                    <a:pt x="6396" y="565"/>
                    <a:pt x="6396" y="571"/>
                  </a:cubicBezTo>
                  <a:lnTo>
                    <a:pt x="6379" y="571"/>
                  </a:lnTo>
                  <a:cubicBezTo>
                    <a:pt x="6379" y="582"/>
                    <a:pt x="6390" y="599"/>
                    <a:pt x="6390" y="615"/>
                  </a:cubicBezTo>
                  <a:cubicBezTo>
                    <a:pt x="6390" y="615"/>
                    <a:pt x="6388" y="613"/>
                    <a:pt x="6384" y="613"/>
                  </a:cubicBezTo>
                  <a:cubicBezTo>
                    <a:pt x="6383" y="613"/>
                    <a:pt x="6381" y="614"/>
                    <a:pt x="6379" y="615"/>
                  </a:cubicBezTo>
                  <a:cubicBezTo>
                    <a:pt x="6385" y="632"/>
                    <a:pt x="6379" y="655"/>
                    <a:pt x="6373" y="677"/>
                  </a:cubicBezTo>
                  <a:lnTo>
                    <a:pt x="6390" y="683"/>
                  </a:lnTo>
                  <a:lnTo>
                    <a:pt x="6379" y="683"/>
                  </a:lnTo>
                  <a:cubicBezTo>
                    <a:pt x="6379" y="686"/>
                    <a:pt x="6380" y="688"/>
                    <a:pt x="6382" y="688"/>
                  </a:cubicBezTo>
                  <a:cubicBezTo>
                    <a:pt x="6386" y="688"/>
                    <a:pt x="6392" y="683"/>
                    <a:pt x="6396" y="683"/>
                  </a:cubicBezTo>
                  <a:lnTo>
                    <a:pt x="6396" y="683"/>
                  </a:lnTo>
                  <a:cubicBezTo>
                    <a:pt x="6396" y="687"/>
                    <a:pt x="6393" y="691"/>
                    <a:pt x="6389" y="691"/>
                  </a:cubicBezTo>
                  <a:cubicBezTo>
                    <a:pt x="6389" y="691"/>
                    <a:pt x="6388" y="690"/>
                    <a:pt x="6388" y="690"/>
                  </a:cubicBezTo>
                  <a:lnTo>
                    <a:pt x="6388" y="690"/>
                  </a:lnTo>
                  <a:cubicBezTo>
                    <a:pt x="6403" y="701"/>
                    <a:pt x="6418" y="717"/>
                    <a:pt x="6413" y="733"/>
                  </a:cubicBezTo>
                  <a:lnTo>
                    <a:pt x="6407" y="733"/>
                  </a:lnTo>
                  <a:cubicBezTo>
                    <a:pt x="6407" y="736"/>
                    <a:pt x="6410" y="737"/>
                    <a:pt x="6414" y="737"/>
                  </a:cubicBezTo>
                  <a:cubicBezTo>
                    <a:pt x="6418" y="737"/>
                    <a:pt x="6424" y="736"/>
                    <a:pt x="6428" y="736"/>
                  </a:cubicBezTo>
                  <a:cubicBezTo>
                    <a:pt x="6434" y="736"/>
                    <a:pt x="6437" y="738"/>
                    <a:pt x="6435" y="744"/>
                  </a:cubicBezTo>
                  <a:lnTo>
                    <a:pt x="6429" y="744"/>
                  </a:lnTo>
                  <a:cubicBezTo>
                    <a:pt x="6429" y="750"/>
                    <a:pt x="6435" y="750"/>
                    <a:pt x="6441" y="755"/>
                  </a:cubicBezTo>
                  <a:cubicBezTo>
                    <a:pt x="6435" y="772"/>
                    <a:pt x="6424" y="772"/>
                    <a:pt x="6418" y="783"/>
                  </a:cubicBezTo>
                  <a:cubicBezTo>
                    <a:pt x="6413" y="767"/>
                    <a:pt x="6424" y="761"/>
                    <a:pt x="6424" y="744"/>
                  </a:cubicBezTo>
                  <a:lnTo>
                    <a:pt x="6424" y="744"/>
                  </a:lnTo>
                  <a:cubicBezTo>
                    <a:pt x="6424" y="761"/>
                    <a:pt x="6407" y="761"/>
                    <a:pt x="6407" y="772"/>
                  </a:cubicBezTo>
                  <a:cubicBezTo>
                    <a:pt x="6401" y="761"/>
                    <a:pt x="6401" y="767"/>
                    <a:pt x="6401" y="750"/>
                  </a:cubicBezTo>
                  <a:cubicBezTo>
                    <a:pt x="6401" y="761"/>
                    <a:pt x="6400" y="762"/>
                    <a:pt x="6398" y="762"/>
                  </a:cubicBezTo>
                  <a:cubicBezTo>
                    <a:pt x="6397" y="762"/>
                    <a:pt x="6396" y="762"/>
                    <a:pt x="6396" y="762"/>
                  </a:cubicBezTo>
                  <a:cubicBezTo>
                    <a:pt x="6394" y="762"/>
                    <a:pt x="6392" y="763"/>
                    <a:pt x="6390" y="767"/>
                  </a:cubicBezTo>
                  <a:cubicBezTo>
                    <a:pt x="6382" y="759"/>
                    <a:pt x="6383" y="751"/>
                    <a:pt x="6380" y="751"/>
                  </a:cubicBezTo>
                  <a:cubicBezTo>
                    <a:pt x="6379" y="751"/>
                    <a:pt x="6377" y="752"/>
                    <a:pt x="6373" y="755"/>
                  </a:cubicBezTo>
                  <a:cubicBezTo>
                    <a:pt x="6373" y="744"/>
                    <a:pt x="6379" y="739"/>
                    <a:pt x="6379" y="739"/>
                  </a:cubicBezTo>
                  <a:lnTo>
                    <a:pt x="6379" y="739"/>
                  </a:lnTo>
                  <a:cubicBezTo>
                    <a:pt x="6368" y="739"/>
                    <a:pt x="6373" y="755"/>
                    <a:pt x="6373" y="767"/>
                  </a:cubicBezTo>
                  <a:cubicBezTo>
                    <a:pt x="6357" y="767"/>
                    <a:pt x="6368" y="750"/>
                    <a:pt x="6362" y="744"/>
                  </a:cubicBezTo>
                  <a:lnTo>
                    <a:pt x="6362" y="744"/>
                  </a:lnTo>
                  <a:cubicBezTo>
                    <a:pt x="6357" y="744"/>
                    <a:pt x="6345" y="761"/>
                    <a:pt x="6340" y="761"/>
                  </a:cubicBezTo>
                  <a:cubicBezTo>
                    <a:pt x="6340" y="755"/>
                    <a:pt x="6340" y="755"/>
                    <a:pt x="6340" y="755"/>
                  </a:cubicBezTo>
                  <a:cubicBezTo>
                    <a:pt x="6329" y="767"/>
                    <a:pt x="6317" y="755"/>
                    <a:pt x="6306" y="772"/>
                  </a:cubicBezTo>
                  <a:cubicBezTo>
                    <a:pt x="6301" y="767"/>
                    <a:pt x="6301" y="767"/>
                    <a:pt x="6301" y="767"/>
                  </a:cubicBezTo>
                  <a:lnTo>
                    <a:pt x="6301" y="767"/>
                  </a:lnTo>
                  <a:cubicBezTo>
                    <a:pt x="6306" y="772"/>
                    <a:pt x="6306" y="783"/>
                    <a:pt x="6301" y="789"/>
                  </a:cubicBezTo>
                  <a:cubicBezTo>
                    <a:pt x="6301" y="789"/>
                    <a:pt x="6298" y="794"/>
                    <a:pt x="6295" y="794"/>
                  </a:cubicBezTo>
                  <a:cubicBezTo>
                    <a:pt x="6293" y="794"/>
                    <a:pt x="6291" y="793"/>
                    <a:pt x="6289" y="789"/>
                  </a:cubicBezTo>
                  <a:cubicBezTo>
                    <a:pt x="6295" y="789"/>
                    <a:pt x="6295" y="783"/>
                    <a:pt x="6295" y="778"/>
                  </a:cubicBezTo>
                  <a:lnTo>
                    <a:pt x="6295" y="778"/>
                  </a:lnTo>
                  <a:lnTo>
                    <a:pt x="6289" y="783"/>
                  </a:lnTo>
                  <a:cubicBezTo>
                    <a:pt x="6289" y="767"/>
                    <a:pt x="6301" y="778"/>
                    <a:pt x="6301" y="767"/>
                  </a:cubicBezTo>
                  <a:lnTo>
                    <a:pt x="6301" y="767"/>
                  </a:lnTo>
                  <a:cubicBezTo>
                    <a:pt x="6292" y="771"/>
                    <a:pt x="6283" y="779"/>
                    <a:pt x="6273" y="779"/>
                  </a:cubicBezTo>
                  <a:cubicBezTo>
                    <a:pt x="6271" y="779"/>
                    <a:pt x="6269" y="779"/>
                    <a:pt x="6267" y="778"/>
                  </a:cubicBezTo>
                  <a:cubicBezTo>
                    <a:pt x="6267" y="767"/>
                    <a:pt x="6289" y="778"/>
                    <a:pt x="6278" y="761"/>
                  </a:cubicBezTo>
                  <a:lnTo>
                    <a:pt x="6278" y="761"/>
                  </a:lnTo>
                  <a:lnTo>
                    <a:pt x="6289" y="767"/>
                  </a:lnTo>
                  <a:cubicBezTo>
                    <a:pt x="6287" y="759"/>
                    <a:pt x="6288" y="757"/>
                    <a:pt x="6288" y="757"/>
                  </a:cubicBezTo>
                  <a:lnTo>
                    <a:pt x="6288" y="757"/>
                  </a:lnTo>
                  <a:cubicBezTo>
                    <a:pt x="6289" y="757"/>
                    <a:pt x="6290" y="758"/>
                    <a:pt x="6290" y="758"/>
                  </a:cubicBezTo>
                  <a:cubicBezTo>
                    <a:pt x="6291" y="758"/>
                    <a:pt x="6292" y="756"/>
                    <a:pt x="6289" y="744"/>
                  </a:cubicBezTo>
                  <a:cubicBezTo>
                    <a:pt x="6286" y="743"/>
                    <a:pt x="6283" y="743"/>
                    <a:pt x="6281" y="743"/>
                  </a:cubicBezTo>
                  <a:cubicBezTo>
                    <a:pt x="6274" y="743"/>
                    <a:pt x="6271" y="746"/>
                    <a:pt x="6265" y="746"/>
                  </a:cubicBezTo>
                  <a:cubicBezTo>
                    <a:pt x="6262" y="746"/>
                    <a:pt x="6259" y="745"/>
                    <a:pt x="6256" y="744"/>
                  </a:cubicBezTo>
                  <a:cubicBezTo>
                    <a:pt x="6250" y="755"/>
                    <a:pt x="6256" y="755"/>
                    <a:pt x="6250" y="767"/>
                  </a:cubicBezTo>
                  <a:cubicBezTo>
                    <a:pt x="6247" y="769"/>
                    <a:pt x="6245" y="770"/>
                    <a:pt x="6243" y="770"/>
                  </a:cubicBezTo>
                  <a:cubicBezTo>
                    <a:pt x="6232" y="770"/>
                    <a:pt x="6235" y="741"/>
                    <a:pt x="6224" y="741"/>
                  </a:cubicBezTo>
                  <a:cubicBezTo>
                    <a:pt x="6222" y="741"/>
                    <a:pt x="6220" y="742"/>
                    <a:pt x="6217" y="744"/>
                  </a:cubicBezTo>
                  <a:cubicBezTo>
                    <a:pt x="6217" y="753"/>
                    <a:pt x="6213" y="770"/>
                    <a:pt x="6206" y="770"/>
                  </a:cubicBezTo>
                  <a:cubicBezTo>
                    <a:pt x="6204" y="770"/>
                    <a:pt x="6202" y="769"/>
                    <a:pt x="6200" y="767"/>
                  </a:cubicBezTo>
                  <a:lnTo>
                    <a:pt x="6205" y="750"/>
                  </a:lnTo>
                  <a:cubicBezTo>
                    <a:pt x="6204" y="749"/>
                    <a:pt x="6203" y="749"/>
                    <a:pt x="6201" y="749"/>
                  </a:cubicBezTo>
                  <a:cubicBezTo>
                    <a:pt x="6192" y="749"/>
                    <a:pt x="6192" y="764"/>
                    <a:pt x="6184" y="764"/>
                  </a:cubicBezTo>
                  <a:cubicBezTo>
                    <a:pt x="6183" y="764"/>
                    <a:pt x="6180" y="763"/>
                    <a:pt x="6177" y="761"/>
                  </a:cubicBezTo>
                  <a:cubicBezTo>
                    <a:pt x="6183" y="755"/>
                    <a:pt x="6194" y="755"/>
                    <a:pt x="6189" y="750"/>
                  </a:cubicBezTo>
                  <a:cubicBezTo>
                    <a:pt x="6186" y="748"/>
                    <a:pt x="6185" y="747"/>
                    <a:pt x="6184" y="747"/>
                  </a:cubicBezTo>
                  <a:cubicBezTo>
                    <a:pt x="6179" y="747"/>
                    <a:pt x="6181" y="761"/>
                    <a:pt x="6172" y="761"/>
                  </a:cubicBezTo>
                  <a:lnTo>
                    <a:pt x="6172" y="744"/>
                  </a:lnTo>
                  <a:cubicBezTo>
                    <a:pt x="6155" y="750"/>
                    <a:pt x="6138" y="755"/>
                    <a:pt x="6121" y="761"/>
                  </a:cubicBezTo>
                  <a:cubicBezTo>
                    <a:pt x="6121" y="755"/>
                    <a:pt x="6127" y="750"/>
                    <a:pt x="6121" y="744"/>
                  </a:cubicBezTo>
                  <a:cubicBezTo>
                    <a:pt x="6117" y="745"/>
                    <a:pt x="6113" y="746"/>
                    <a:pt x="6109" y="746"/>
                  </a:cubicBezTo>
                  <a:cubicBezTo>
                    <a:pt x="6089" y="746"/>
                    <a:pt x="6067" y="737"/>
                    <a:pt x="6049" y="727"/>
                  </a:cubicBezTo>
                  <a:lnTo>
                    <a:pt x="6043" y="744"/>
                  </a:lnTo>
                  <a:cubicBezTo>
                    <a:pt x="6037" y="744"/>
                    <a:pt x="6037" y="739"/>
                    <a:pt x="6037" y="733"/>
                  </a:cubicBezTo>
                  <a:cubicBezTo>
                    <a:pt x="6037" y="732"/>
                    <a:pt x="6036" y="732"/>
                    <a:pt x="6036" y="732"/>
                  </a:cubicBezTo>
                  <a:lnTo>
                    <a:pt x="6036" y="732"/>
                  </a:lnTo>
                  <a:cubicBezTo>
                    <a:pt x="6033" y="732"/>
                    <a:pt x="6037" y="745"/>
                    <a:pt x="6032" y="750"/>
                  </a:cubicBezTo>
                  <a:cubicBezTo>
                    <a:pt x="6032" y="750"/>
                    <a:pt x="6028" y="742"/>
                    <a:pt x="6030" y="739"/>
                  </a:cubicBezTo>
                  <a:lnTo>
                    <a:pt x="6030" y="739"/>
                  </a:lnTo>
                  <a:cubicBezTo>
                    <a:pt x="6019" y="743"/>
                    <a:pt x="6003" y="752"/>
                    <a:pt x="5989" y="752"/>
                  </a:cubicBezTo>
                  <a:cubicBezTo>
                    <a:pt x="5982" y="752"/>
                    <a:pt x="5976" y="750"/>
                    <a:pt x="5970" y="744"/>
                  </a:cubicBezTo>
                  <a:lnTo>
                    <a:pt x="5976" y="739"/>
                  </a:lnTo>
                  <a:cubicBezTo>
                    <a:pt x="5975" y="738"/>
                    <a:pt x="5974" y="738"/>
                    <a:pt x="5973" y="738"/>
                  </a:cubicBezTo>
                  <a:cubicBezTo>
                    <a:pt x="5965" y="738"/>
                    <a:pt x="5960" y="758"/>
                    <a:pt x="5952" y="758"/>
                  </a:cubicBezTo>
                  <a:cubicBezTo>
                    <a:pt x="5951" y="758"/>
                    <a:pt x="5949" y="757"/>
                    <a:pt x="5948" y="755"/>
                  </a:cubicBezTo>
                  <a:lnTo>
                    <a:pt x="5953" y="750"/>
                  </a:lnTo>
                  <a:cubicBezTo>
                    <a:pt x="5925" y="744"/>
                    <a:pt x="5892" y="755"/>
                    <a:pt x="5875" y="733"/>
                  </a:cubicBezTo>
                  <a:cubicBezTo>
                    <a:pt x="5874" y="738"/>
                    <a:pt x="5871" y="739"/>
                    <a:pt x="5868" y="739"/>
                  </a:cubicBezTo>
                  <a:cubicBezTo>
                    <a:pt x="5863" y="739"/>
                    <a:pt x="5859" y="737"/>
                    <a:pt x="5855" y="737"/>
                  </a:cubicBezTo>
                  <a:cubicBezTo>
                    <a:pt x="5850" y="737"/>
                    <a:pt x="5847" y="739"/>
                    <a:pt x="5847" y="750"/>
                  </a:cubicBezTo>
                  <a:cubicBezTo>
                    <a:pt x="5830" y="733"/>
                    <a:pt x="5836" y="733"/>
                    <a:pt x="5813" y="722"/>
                  </a:cubicBezTo>
                  <a:cubicBezTo>
                    <a:pt x="5808" y="722"/>
                    <a:pt x="5802" y="739"/>
                    <a:pt x="5797" y="739"/>
                  </a:cubicBezTo>
                  <a:lnTo>
                    <a:pt x="5797" y="727"/>
                  </a:lnTo>
                  <a:lnTo>
                    <a:pt x="5785" y="739"/>
                  </a:lnTo>
                  <a:lnTo>
                    <a:pt x="5785" y="722"/>
                  </a:lnTo>
                  <a:lnTo>
                    <a:pt x="5774" y="727"/>
                  </a:lnTo>
                  <a:cubicBezTo>
                    <a:pt x="5780" y="727"/>
                    <a:pt x="5780" y="733"/>
                    <a:pt x="5780" y="739"/>
                  </a:cubicBezTo>
                  <a:cubicBezTo>
                    <a:pt x="5778" y="739"/>
                    <a:pt x="5777" y="740"/>
                    <a:pt x="5775" y="740"/>
                  </a:cubicBezTo>
                  <a:cubicBezTo>
                    <a:pt x="5766" y="740"/>
                    <a:pt x="5757" y="726"/>
                    <a:pt x="5757" y="716"/>
                  </a:cubicBezTo>
                  <a:lnTo>
                    <a:pt x="5729" y="727"/>
                  </a:lnTo>
                  <a:cubicBezTo>
                    <a:pt x="5729" y="725"/>
                    <a:pt x="5731" y="723"/>
                    <a:pt x="5733" y="722"/>
                  </a:cubicBezTo>
                  <a:lnTo>
                    <a:pt x="5733" y="722"/>
                  </a:lnTo>
                  <a:cubicBezTo>
                    <a:pt x="5733" y="722"/>
                    <a:pt x="5733" y="722"/>
                    <a:pt x="5733" y="722"/>
                  </a:cubicBezTo>
                  <a:cubicBezTo>
                    <a:pt x="5729" y="722"/>
                    <a:pt x="5731" y="714"/>
                    <a:pt x="5728" y="714"/>
                  </a:cubicBezTo>
                  <a:cubicBezTo>
                    <a:pt x="5727" y="714"/>
                    <a:pt x="5726" y="714"/>
                    <a:pt x="5724" y="716"/>
                  </a:cubicBezTo>
                  <a:cubicBezTo>
                    <a:pt x="5724" y="716"/>
                    <a:pt x="5724" y="722"/>
                    <a:pt x="5724" y="727"/>
                  </a:cubicBezTo>
                  <a:cubicBezTo>
                    <a:pt x="5721" y="721"/>
                    <a:pt x="5713" y="718"/>
                    <a:pt x="5706" y="718"/>
                  </a:cubicBezTo>
                  <a:cubicBezTo>
                    <a:pt x="5700" y="718"/>
                    <a:pt x="5695" y="720"/>
                    <a:pt x="5690" y="722"/>
                  </a:cubicBezTo>
                  <a:lnTo>
                    <a:pt x="5696" y="711"/>
                  </a:lnTo>
                  <a:cubicBezTo>
                    <a:pt x="5690" y="709"/>
                    <a:pt x="5684" y="708"/>
                    <a:pt x="5677" y="708"/>
                  </a:cubicBezTo>
                  <a:cubicBezTo>
                    <a:pt x="5664" y="708"/>
                    <a:pt x="5649" y="711"/>
                    <a:pt x="5634" y="711"/>
                  </a:cubicBezTo>
                  <a:cubicBezTo>
                    <a:pt x="5640" y="716"/>
                    <a:pt x="5640" y="733"/>
                    <a:pt x="5634" y="733"/>
                  </a:cubicBezTo>
                  <a:lnTo>
                    <a:pt x="5634" y="722"/>
                  </a:lnTo>
                  <a:lnTo>
                    <a:pt x="5634" y="722"/>
                  </a:lnTo>
                  <a:cubicBezTo>
                    <a:pt x="5629" y="727"/>
                    <a:pt x="5640" y="727"/>
                    <a:pt x="5629" y="739"/>
                  </a:cubicBezTo>
                  <a:cubicBezTo>
                    <a:pt x="5623" y="733"/>
                    <a:pt x="5623" y="722"/>
                    <a:pt x="5629" y="716"/>
                  </a:cubicBezTo>
                  <a:lnTo>
                    <a:pt x="5629" y="716"/>
                  </a:lnTo>
                  <a:lnTo>
                    <a:pt x="5617" y="722"/>
                  </a:lnTo>
                  <a:cubicBezTo>
                    <a:pt x="5617" y="716"/>
                    <a:pt x="5623" y="711"/>
                    <a:pt x="5623" y="705"/>
                  </a:cubicBezTo>
                  <a:lnTo>
                    <a:pt x="5623" y="705"/>
                  </a:lnTo>
                  <a:cubicBezTo>
                    <a:pt x="5622" y="707"/>
                    <a:pt x="5621" y="708"/>
                    <a:pt x="5620" y="708"/>
                  </a:cubicBezTo>
                  <a:cubicBezTo>
                    <a:pt x="5615" y="708"/>
                    <a:pt x="5610" y="700"/>
                    <a:pt x="5606" y="700"/>
                  </a:cubicBezTo>
                  <a:cubicBezTo>
                    <a:pt x="5604" y="700"/>
                    <a:pt x="5602" y="701"/>
                    <a:pt x="5601" y="705"/>
                  </a:cubicBezTo>
                  <a:cubicBezTo>
                    <a:pt x="5593" y="703"/>
                    <a:pt x="5588" y="703"/>
                    <a:pt x="5583" y="703"/>
                  </a:cubicBezTo>
                  <a:cubicBezTo>
                    <a:pt x="5573" y="703"/>
                    <a:pt x="5567" y="705"/>
                    <a:pt x="5556" y="705"/>
                  </a:cubicBezTo>
                  <a:cubicBezTo>
                    <a:pt x="5550" y="716"/>
                    <a:pt x="5545" y="716"/>
                    <a:pt x="5539" y="727"/>
                  </a:cubicBezTo>
                  <a:cubicBezTo>
                    <a:pt x="5528" y="722"/>
                    <a:pt x="5517" y="711"/>
                    <a:pt x="5500" y="711"/>
                  </a:cubicBezTo>
                  <a:cubicBezTo>
                    <a:pt x="5490" y="715"/>
                    <a:pt x="5493" y="720"/>
                    <a:pt x="5494" y="725"/>
                  </a:cubicBezTo>
                  <a:lnTo>
                    <a:pt x="5494" y="725"/>
                  </a:lnTo>
                  <a:cubicBezTo>
                    <a:pt x="5492" y="716"/>
                    <a:pt x="5478" y="716"/>
                    <a:pt x="5483" y="711"/>
                  </a:cubicBezTo>
                  <a:cubicBezTo>
                    <a:pt x="5466" y="711"/>
                    <a:pt x="5461" y="711"/>
                    <a:pt x="5438" y="716"/>
                  </a:cubicBezTo>
                  <a:cubicBezTo>
                    <a:pt x="5438" y="722"/>
                    <a:pt x="5444" y="727"/>
                    <a:pt x="5444" y="727"/>
                  </a:cubicBezTo>
                  <a:cubicBezTo>
                    <a:pt x="5443" y="729"/>
                    <a:pt x="5442" y="729"/>
                    <a:pt x="5441" y="729"/>
                  </a:cubicBezTo>
                  <a:cubicBezTo>
                    <a:pt x="5436" y="729"/>
                    <a:pt x="5433" y="721"/>
                    <a:pt x="5433" y="716"/>
                  </a:cubicBezTo>
                  <a:cubicBezTo>
                    <a:pt x="5430" y="719"/>
                    <a:pt x="5426" y="719"/>
                    <a:pt x="5423" y="719"/>
                  </a:cubicBezTo>
                  <a:cubicBezTo>
                    <a:pt x="5406" y="719"/>
                    <a:pt x="5386" y="697"/>
                    <a:pt x="5369" y="697"/>
                  </a:cubicBezTo>
                  <a:cubicBezTo>
                    <a:pt x="5364" y="697"/>
                    <a:pt x="5359" y="699"/>
                    <a:pt x="5354" y="705"/>
                  </a:cubicBezTo>
                  <a:lnTo>
                    <a:pt x="5360" y="705"/>
                  </a:lnTo>
                  <a:lnTo>
                    <a:pt x="5337" y="716"/>
                  </a:lnTo>
                  <a:cubicBezTo>
                    <a:pt x="5326" y="711"/>
                    <a:pt x="5343" y="705"/>
                    <a:pt x="5337" y="699"/>
                  </a:cubicBezTo>
                  <a:lnTo>
                    <a:pt x="5337" y="699"/>
                  </a:lnTo>
                  <a:cubicBezTo>
                    <a:pt x="5329" y="704"/>
                    <a:pt x="5322" y="706"/>
                    <a:pt x="5316" y="706"/>
                  </a:cubicBezTo>
                  <a:cubicBezTo>
                    <a:pt x="5307" y="706"/>
                    <a:pt x="5299" y="702"/>
                    <a:pt x="5292" y="702"/>
                  </a:cubicBezTo>
                  <a:cubicBezTo>
                    <a:pt x="5288" y="702"/>
                    <a:pt x="5285" y="703"/>
                    <a:pt x="5281" y="705"/>
                  </a:cubicBezTo>
                  <a:cubicBezTo>
                    <a:pt x="5277" y="692"/>
                    <a:pt x="5268" y="689"/>
                    <a:pt x="5258" y="689"/>
                  </a:cubicBezTo>
                  <a:cubicBezTo>
                    <a:pt x="5250" y="689"/>
                    <a:pt x="5241" y="691"/>
                    <a:pt x="5232" y="691"/>
                  </a:cubicBezTo>
                  <a:cubicBezTo>
                    <a:pt x="5223" y="691"/>
                    <a:pt x="5215" y="689"/>
                    <a:pt x="5209" y="683"/>
                  </a:cubicBezTo>
                  <a:lnTo>
                    <a:pt x="5209" y="688"/>
                  </a:lnTo>
                  <a:cubicBezTo>
                    <a:pt x="5209" y="691"/>
                    <a:pt x="5208" y="692"/>
                    <a:pt x="5208" y="692"/>
                  </a:cubicBezTo>
                  <a:cubicBezTo>
                    <a:pt x="5206" y="692"/>
                    <a:pt x="5203" y="683"/>
                    <a:pt x="5203" y="683"/>
                  </a:cubicBezTo>
                  <a:lnTo>
                    <a:pt x="5203" y="683"/>
                  </a:lnTo>
                  <a:cubicBezTo>
                    <a:pt x="5203" y="688"/>
                    <a:pt x="5209" y="688"/>
                    <a:pt x="5203" y="694"/>
                  </a:cubicBezTo>
                  <a:cubicBezTo>
                    <a:pt x="5196" y="696"/>
                    <a:pt x="5188" y="696"/>
                    <a:pt x="5181" y="696"/>
                  </a:cubicBezTo>
                  <a:cubicBezTo>
                    <a:pt x="5144" y="696"/>
                    <a:pt x="5107" y="675"/>
                    <a:pt x="5074" y="666"/>
                  </a:cubicBezTo>
                  <a:cubicBezTo>
                    <a:pt x="5061" y="666"/>
                    <a:pt x="5062" y="695"/>
                    <a:pt x="5051" y="695"/>
                  </a:cubicBezTo>
                  <a:cubicBezTo>
                    <a:pt x="5048" y="695"/>
                    <a:pt x="5045" y="693"/>
                    <a:pt x="5041" y="688"/>
                  </a:cubicBezTo>
                  <a:lnTo>
                    <a:pt x="5046" y="677"/>
                  </a:lnTo>
                  <a:lnTo>
                    <a:pt x="5046" y="677"/>
                  </a:lnTo>
                  <a:cubicBezTo>
                    <a:pt x="5038" y="682"/>
                    <a:pt x="5029" y="684"/>
                    <a:pt x="5020" y="684"/>
                  </a:cubicBezTo>
                  <a:cubicBezTo>
                    <a:pt x="5005" y="684"/>
                    <a:pt x="4989" y="679"/>
                    <a:pt x="4973" y="679"/>
                  </a:cubicBezTo>
                  <a:cubicBezTo>
                    <a:pt x="4966" y="679"/>
                    <a:pt x="4958" y="680"/>
                    <a:pt x="4951" y="683"/>
                  </a:cubicBezTo>
                  <a:cubicBezTo>
                    <a:pt x="4951" y="683"/>
                    <a:pt x="4951" y="677"/>
                    <a:pt x="4957" y="677"/>
                  </a:cubicBezTo>
                  <a:cubicBezTo>
                    <a:pt x="4955" y="674"/>
                    <a:pt x="4951" y="672"/>
                    <a:pt x="4948" y="672"/>
                  </a:cubicBezTo>
                  <a:cubicBezTo>
                    <a:pt x="4939" y="672"/>
                    <a:pt x="4929" y="679"/>
                    <a:pt x="4929" y="683"/>
                  </a:cubicBezTo>
                  <a:cubicBezTo>
                    <a:pt x="4929" y="683"/>
                    <a:pt x="4929" y="677"/>
                    <a:pt x="4929" y="671"/>
                  </a:cubicBezTo>
                  <a:cubicBezTo>
                    <a:pt x="4928" y="671"/>
                    <a:pt x="4927" y="670"/>
                    <a:pt x="4926" y="670"/>
                  </a:cubicBezTo>
                  <a:cubicBezTo>
                    <a:pt x="4922" y="670"/>
                    <a:pt x="4916" y="675"/>
                    <a:pt x="4911" y="675"/>
                  </a:cubicBezTo>
                  <a:cubicBezTo>
                    <a:pt x="4909" y="675"/>
                    <a:pt x="4908" y="674"/>
                    <a:pt x="4906" y="671"/>
                  </a:cubicBezTo>
                  <a:lnTo>
                    <a:pt x="4912" y="671"/>
                  </a:lnTo>
                  <a:cubicBezTo>
                    <a:pt x="4909" y="671"/>
                    <a:pt x="4903" y="670"/>
                    <a:pt x="4899" y="670"/>
                  </a:cubicBezTo>
                  <a:cubicBezTo>
                    <a:pt x="4895" y="670"/>
                    <a:pt x="4892" y="671"/>
                    <a:pt x="4895" y="677"/>
                  </a:cubicBezTo>
                  <a:cubicBezTo>
                    <a:pt x="4893" y="676"/>
                    <a:pt x="4890" y="675"/>
                    <a:pt x="4888" y="675"/>
                  </a:cubicBezTo>
                  <a:cubicBezTo>
                    <a:pt x="4881" y="675"/>
                    <a:pt x="4875" y="679"/>
                    <a:pt x="4868" y="679"/>
                  </a:cubicBezTo>
                  <a:cubicBezTo>
                    <a:pt x="4866" y="679"/>
                    <a:pt x="4864" y="678"/>
                    <a:pt x="4861" y="677"/>
                  </a:cubicBezTo>
                  <a:cubicBezTo>
                    <a:pt x="4860" y="680"/>
                    <a:pt x="4858" y="680"/>
                    <a:pt x="4856" y="680"/>
                  </a:cubicBezTo>
                  <a:cubicBezTo>
                    <a:pt x="4852" y="680"/>
                    <a:pt x="4848" y="678"/>
                    <a:pt x="4844" y="678"/>
                  </a:cubicBezTo>
                  <a:cubicBezTo>
                    <a:pt x="4841" y="678"/>
                    <a:pt x="4839" y="680"/>
                    <a:pt x="4839" y="688"/>
                  </a:cubicBezTo>
                  <a:cubicBezTo>
                    <a:pt x="4839" y="676"/>
                    <a:pt x="4832" y="672"/>
                    <a:pt x="4825" y="672"/>
                  </a:cubicBezTo>
                  <a:cubicBezTo>
                    <a:pt x="4819" y="672"/>
                    <a:pt x="4813" y="675"/>
                    <a:pt x="4811" y="677"/>
                  </a:cubicBezTo>
                  <a:cubicBezTo>
                    <a:pt x="4811" y="671"/>
                    <a:pt x="4805" y="671"/>
                    <a:pt x="4805" y="666"/>
                  </a:cubicBezTo>
                  <a:cubicBezTo>
                    <a:pt x="4800" y="666"/>
                    <a:pt x="4789" y="666"/>
                    <a:pt x="4794" y="677"/>
                  </a:cubicBezTo>
                  <a:cubicBezTo>
                    <a:pt x="4790" y="672"/>
                    <a:pt x="4787" y="670"/>
                    <a:pt x="4783" y="670"/>
                  </a:cubicBezTo>
                  <a:cubicBezTo>
                    <a:pt x="4775" y="670"/>
                    <a:pt x="4767" y="679"/>
                    <a:pt x="4761" y="679"/>
                  </a:cubicBezTo>
                  <a:cubicBezTo>
                    <a:pt x="4756" y="679"/>
                    <a:pt x="4753" y="676"/>
                    <a:pt x="4749" y="666"/>
                  </a:cubicBezTo>
                  <a:cubicBezTo>
                    <a:pt x="4727" y="677"/>
                    <a:pt x="4705" y="683"/>
                    <a:pt x="4677" y="683"/>
                  </a:cubicBezTo>
                  <a:cubicBezTo>
                    <a:pt x="4682" y="666"/>
                    <a:pt x="4705" y="683"/>
                    <a:pt x="4705" y="660"/>
                  </a:cubicBezTo>
                  <a:lnTo>
                    <a:pt x="4705" y="660"/>
                  </a:lnTo>
                  <a:cubicBezTo>
                    <a:pt x="4685" y="670"/>
                    <a:pt x="4674" y="684"/>
                    <a:pt x="4657" y="684"/>
                  </a:cubicBezTo>
                  <a:cubicBezTo>
                    <a:pt x="4654" y="684"/>
                    <a:pt x="4652" y="683"/>
                    <a:pt x="4649" y="683"/>
                  </a:cubicBezTo>
                  <a:cubicBezTo>
                    <a:pt x="4643" y="677"/>
                    <a:pt x="4649" y="671"/>
                    <a:pt x="4654" y="666"/>
                  </a:cubicBezTo>
                  <a:lnTo>
                    <a:pt x="4654" y="666"/>
                  </a:lnTo>
                  <a:cubicBezTo>
                    <a:pt x="4646" y="670"/>
                    <a:pt x="4638" y="671"/>
                    <a:pt x="4630" y="671"/>
                  </a:cubicBezTo>
                  <a:cubicBezTo>
                    <a:pt x="4621" y="671"/>
                    <a:pt x="4612" y="670"/>
                    <a:pt x="4605" y="670"/>
                  </a:cubicBezTo>
                  <a:cubicBezTo>
                    <a:pt x="4601" y="670"/>
                    <a:pt x="4598" y="670"/>
                    <a:pt x="4594" y="671"/>
                  </a:cubicBezTo>
                  <a:lnTo>
                    <a:pt x="4594" y="671"/>
                  </a:lnTo>
                  <a:cubicBezTo>
                    <a:pt x="4593" y="670"/>
                    <a:pt x="4592" y="670"/>
                    <a:pt x="4590" y="670"/>
                  </a:cubicBezTo>
                  <a:cubicBezTo>
                    <a:pt x="4588" y="670"/>
                    <a:pt x="4587" y="671"/>
                    <a:pt x="4587" y="677"/>
                  </a:cubicBezTo>
                  <a:lnTo>
                    <a:pt x="4592" y="671"/>
                  </a:lnTo>
                  <a:lnTo>
                    <a:pt x="4592" y="671"/>
                  </a:lnTo>
                  <a:cubicBezTo>
                    <a:pt x="4598" y="687"/>
                    <a:pt x="4578" y="698"/>
                    <a:pt x="4576" y="704"/>
                  </a:cubicBezTo>
                  <a:lnTo>
                    <a:pt x="4576" y="704"/>
                  </a:lnTo>
                  <a:cubicBezTo>
                    <a:pt x="4580" y="683"/>
                    <a:pt x="4553" y="699"/>
                    <a:pt x="4564" y="666"/>
                  </a:cubicBezTo>
                  <a:lnTo>
                    <a:pt x="4564" y="666"/>
                  </a:lnTo>
                  <a:cubicBezTo>
                    <a:pt x="4564" y="666"/>
                    <a:pt x="4559" y="671"/>
                    <a:pt x="4559" y="677"/>
                  </a:cubicBezTo>
                  <a:cubicBezTo>
                    <a:pt x="4559" y="677"/>
                    <a:pt x="4559" y="671"/>
                    <a:pt x="4559" y="666"/>
                  </a:cubicBezTo>
                  <a:cubicBezTo>
                    <a:pt x="4550" y="670"/>
                    <a:pt x="4552" y="679"/>
                    <a:pt x="4544" y="679"/>
                  </a:cubicBezTo>
                  <a:cubicBezTo>
                    <a:pt x="4542" y="679"/>
                    <a:pt x="4540" y="678"/>
                    <a:pt x="4536" y="677"/>
                  </a:cubicBezTo>
                  <a:cubicBezTo>
                    <a:pt x="4536" y="677"/>
                    <a:pt x="4542" y="671"/>
                    <a:pt x="4542" y="666"/>
                  </a:cubicBezTo>
                  <a:lnTo>
                    <a:pt x="4542" y="666"/>
                  </a:lnTo>
                  <a:cubicBezTo>
                    <a:pt x="4536" y="677"/>
                    <a:pt x="4531" y="683"/>
                    <a:pt x="4520" y="683"/>
                  </a:cubicBezTo>
                  <a:cubicBezTo>
                    <a:pt x="4520" y="681"/>
                    <a:pt x="4520" y="679"/>
                    <a:pt x="4520" y="677"/>
                  </a:cubicBezTo>
                  <a:cubicBezTo>
                    <a:pt x="4506" y="677"/>
                    <a:pt x="4496" y="691"/>
                    <a:pt x="4482" y="691"/>
                  </a:cubicBezTo>
                  <a:cubicBezTo>
                    <a:pt x="4478" y="691"/>
                    <a:pt x="4474" y="690"/>
                    <a:pt x="4469" y="688"/>
                  </a:cubicBezTo>
                  <a:cubicBezTo>
                    <a:pt x="4480" y="666"/>
                    <a:pt x="4464" y="683"/>
                    <a:pt x="4464" y="660"/>
                  </a:cubicBezTo>
                  <a:lnTo>
                    <a:pt x="4452" y="666"/>
                  </a:lnTo>
                  <a:lnTo>
                    <a:pt x="4458" y="677"/>
                  </a:lnTo>
                  <a:cubicBezTo>
                    <a:pt x="4449" y="677"/>
                    <a:pt x="4444" y="684"/>
                    <a:pt x="4436" y="684"/>
                  </a:cubicBezTo>
                  <a:cubicBezTo>
                    <a:pt x="4434" y="684"/>
                    <a:pt x="4432" y="684"/>
                    <a:pt x="4430" y="683"/>
                  </a:cubicBezTo>
                  <a:cubicBezTo>
                    <a:pt x="4421" y="692"/>
                    <a:pt x="4427" y="701"/>
                    <a:pt x="4423" y="701"/>
                  </a:cubicBezTo>
                  <a:cubicBezTo>
                    <a:pt x="4422" y="701"/>
                    <a:pt x="4421" y="700"/>
                    <a:pt x="4419" y="699"/>
                  </a:cubicBezTo>
                  <a:cubicBezTo>
                    <a:pt x="4419" y="699"/>
                    <a:pt x="4408" y="699"/>
                    <a:pt x="4408" y="688"/>
                  </a:cubicBezTo>
                  <a:cubicBezTo>
                    <a:pt x="4404" y="692"/>
                    <a:pt x="4400" y="696"/>
                    <a:pt x="4396" y="696"/>
                  </a:cubicBezTo>
                  <a:cubicBezTo>
                    <a:pt x="4394" y="696"/>
                    <a:pt x="4393" y="695"/>
                    <a:pt x="4391" y="694"/>
                  </a:cubicBezTo>
                  <a:cubicBezTo>
                    <a:pt x="4385" y="688"/>
                    <a:pt x="4391" y="677"/>
                    <a:pt x="4391" y="671"/>
                  </a:cubicBezTo>
                  <a:lnTo>
                    <a:pt x="4391" y="671"/>
                  </a:lnTo>
                  <a:cubicBezTo>
                    <a:pt x="4385" y="688"/>
                    <a:pt x="4368" y="677"/>
                    <a:pt x="4363" y="688"/>
                  </a:cubicBezTo>
                  <a:cubicBezTo>
                    <a:pt x="4363" y="688"/>
                    <a:pt x="4363" y="677"/>
                    <a:pt x="4363" y="677"/>
                  </a:cubicBezTo>
                  <a:lnTo>
                    <a:pt x="4357" y="688"/>
                  </a:lnTo>
                  <a:cubicBezTo>
                    <a:pt x="4357" y="683"/>
                    <a:pt x="4357" y="683"/>
                    <a:pt x="4357" y="677"/>
                  </a:cubicBezTo>
                  <a:cubicBezTo>
                    <a:pt x="4356" y="677"/>
                    <a:pt x="4355" y="676"/>
                    <a:pt x="4355" y="676"/>
                  </a:cubicBezTo>
                  <a:cubicBezTo>
                    <a:pt x="4349" y="676"/>
                    <a:pt x="4354" y="691"/>
                    <a:pt x="4350" y="691"/>
                  </a:cubicBezTo>
                  <a:cubicBezTo>
                    <a:pt x="4349" y="691"/>
                    <a:pt x="4348" y="690"/>
                    <a:pt x="4346" y="688"/>
                  </a:cubicBezTo>
                  <a:cubicBezTo>
                    <a:pt x="4346" y="688"/>
                    <a:pt x="4346" y="683"/>
                    <a:pt x="4346" y="683"/>
                  </a:cubicBezTo>
                  <a:cubicBezTo>
                    <a:pt x="4344" y="681"/>
                    <a:pt x="4341" y="681"/>
                    <a:pt x="4338" y="681"/>
                  </a:cubicBezTo>
                  <a:cubicBezTo>
                    <a:pt x="4331" y="681"/>
                    <a:pt x="4321" y="684"/>
                    <a:pt x="4312" y="684"/>
                  </a:cubicBezTo>
                  <a:cubicBezTo>
                    <a:pt x="4308" y="684"/>
                    <a:pt x="4305" y="684"/>
                    <a:pt x="4301" y="683"/>
                  </a:cubicBezTo>
                  <a:cubicBezTo>
                    <a:pt x="4301" y="666"/>
                    <a:pt x="4318" y="677"/>
                    <a:pt x="4312" y="666"/>
                  </a:cubicBezTo>
                  <a:lnTo>
                    <a:pt x="4312" y="666"/>
                  </a:lnTo>
                  <a:cubicBezTo>
                    <a:pt x="4293" y="666"/>
                    <a:pt x="4274" y="678"/>
                    <a:pt x="4258" y="678"/>
                  </a:cubicBezTo>
                  <a:cubicBezTo>
                    <a:pt x="4256" y="678"/>
                    <a:pt x="4253" y="678"/>
                    <a:pt x="4251" y="677"/>
                  </a:cubicBezTo>
                  <a:cubicBezTo>
                    <a:pt x="4251" y="685"/>
                    <a:pt x="4250" y="687"/>
                    <a:pt x="4249" y="687"/>
                  </a:cubicBezTo>
                  <a:cubicBezTo>
                    <a:pt x="4245" y="687"/>
                    <a:pt x="4239" y="675"/>
                    <a:pt x="4233" y="675"/>
                  </a:cubicBezTo>
                  <a:cubicBezTo>
                    <a:pt x="4231" y="675"/>
                    <a:pt x="4230" y="676"/>
                    <a:pt x="4228" y="677"/>
                  </a:cubicBezTo>
                  <a:cubicBezTo>
                    <a:pt x="4228" y="677"/>
                    <a:pt x="4234" y="666"/>
                    <a:pt x="4234" y="666"/>
                  </a:cubicBezTo>
                  <a:cubicBezTo>
                    <a:pt x="4231" y="665"/>
                    <a:pt x="4228" y="664"/>
                    <a:pt x="4225" y="664"/>
                  </a:cubicBezTo>
                  <a:cubicBezTo>
                    <a:pt x="4213" y="664"/>
                    <a:pt x="4202" y="673"/>
                    <a:pt x="4184" y="677"/>
                  </a:cubicBezTo>
                  <a:lnTo>
                    <a:pt x="4184" y="671"/>
                  </a:lnTo>
                  <a:cubicBezTo>
                    <a:pt x="4178" y="666"/>
                    <a:pt x="4167" y="666"/>
                    <a:pt x="4156" y="666"/>
                  </a:cubicBezTo>
                  <a:cubicBezTo>
                    <a:pt x="4156" y="671"/>
                    <a:pt x="4150" y="666"/>
                    <a:pt x="4150" y="677"/>
                  </a:cubicBezTo>
                  <a:cubicBezTo>
                    <a:pt x="4144" y="666"/>
                    <a:pt x="4137" y="663"/>
                    <a:pt x="4130" y="663"/>
                  </a:cubicBezTo>
                  <a:cubicBezTo>
                    <a:pt x="4118" y="663"/>
                    <a:pt x="4105" y="674"/>
                    <a:pt x="4092" y="674"/>
                  </a:cubicBezTo>
                  <a:cubicBezTo>
                    <a:pt x="4087" y="674"/>
                    <a:pt x="4082" y="672"/>
                    <a:pt x="4077" y="666"/>
                  </a:cubicBezTo>
                  <a:cubicBezTo>
                    <a:pt x="4083" y="666"/>
                    <a:pt x="4083" y="660"/>
                    <a:pt x="4083" y="660"/>
                  </a:cubicBezTo>
                  <a:lnTo>
                    <a:pt x="4060" y="660"/>
                  </a:lnTo>
                  <a:cubicBezTo>
                    <a:pt x="4066" y="671"/>
                    <a:pt x="4066" y="671"/>
                    <a:pt x="4066" y="677"/>
                  </a:cubicBezTo>
                  <a:cubicBezTo>
                    <a:pt x="4066" y="683"/>
                    <a:pt x="4060" y="688"/>
                    <a:pt x="4055" y="688"/>
                  </a:cubicBezTo>
                  <a:cubicBezTo>
                    <a:pt x="4065" y="683"/>
                    <a:pt x="4057" y="674"/>
                    <a:pt x="4052" y="668"/>
                  </a:cubicBezTo>
                  <a:lnTo>
                    <a:pt x="4052" y="668"/>
                  </a:lnTo>
                  <a:cubicBezTo>
                    <a:pt x="4051" y="670"/>
                    <a:pt x="4049" y="674"/>
                    <a:pt x="4049" y="677"/>
                  </a:cubicBezTo>
                  <a:cubicBezTo>
                    <a:pt x="4048" y="672"/>
                    <a:pt x="4047" y="671"/>
                    <a:pt x="4047" y="671"/>
                  </a:cubicBezTo>
                  <a:cubicBezTo>
                    <a:pt x="4045" y="671"/>
                    <a:pt x="4046" y="687"/>
                    <a:pt x="4039" y="687"/>
                  </a:cubicBezTo>
                  <a:cubicBezTo>
                    <a:pt x="4037" y="687"/>
                    <a:pt x="4035" y="685"/>
                    <a:pt x="4032" y="683"/>
                  </a:cubicBezTo>
                  <a:lnTo>
                    <a:pt x="4038" y="677"/>
                  </a:lnTo>
                  <a:lnTo>
                    <a:pt x="4038" y="677"/>
                  </a:lnTo>
                  <a:cubicBezTo>
                    <a:pt x="4032" y="683"/>
                    <a:pt x="4027" y="688"/>
                    <a:pt x="4021" y="688"/>
                  </a:cubicBezTo>
                  <a:cubicBezTo>
                    <a:pt x="4016" y="671"/>
                    <a:pt x="4027" y="683"/>
                    <a:pt x="4027" y="671"/>
                  </a:cubicBezTo>
                  <a:lnTo>
                    <a:pt x="4027" y="671"/>
                  </a:lnTo>
                  <a:cubicBezTo>
                    <a:pt x="4019" y="671"/>
                    <a:pt x="4014" y="683"/>
                    <a:pt x="4009" y="683"/>
                  </a:cubicBezTo>
                  <a:cubicBezTo>
                    <a:pt x="4007" y="683"/>
                    <a:pt x="4006" y="682"/>
                    <a:pt x="4004" y="677"/>
                  </a:cubicBezTo>
                  <a:cubicBezTo>
                    <a:pt x="4004" y="677"/>
                    <a:pt x="4010" y="677"/>
                    <a:pt x="4016" y="671"/>
                  </a:cubicBezTo>
                  <a:cubicBezTo>
                    <a:pt x="4004" y="660"/>
                    <a:pt x="4004" y="660"/>
                    <a:pt x="3999" y="660"/>
                  </a:cubicBezTo>
                  <a:lnTo>
                    <a:pt x="3992" y="657"/>
                  </a:lnTo>
                  <a:lnTo>
                    <a:pt x="3992" y="657"/>
                  </a:lnTo>
                  <a:cubicBezTo>
                    <a:pt x="3984" y="672"/>
                    <a:pt x="3979" y="673"/>
                    <a:pt x="3974" y="673"/>
                  </a:cubicBezTo>
                  <a:cubicBezTo>
                    <a:pt x="3973" y="673"/>
                    <a:pt x="3971" y="673"/>
                    <a:pt x="3970" y="673"/>
                  </a:cubicBezTo>
                  <a:cubicBezTo>
                    <a:pt x="3966" y="673"/>
                    <a:pt x="3961" y="674"/>
                    <a:pt x="3954" y="683"/>
                  </a:cubicBezTo>
                  <a:cubicBezTo>
                    <a:pt x="3971" y="660"/>
                    <a:pt x="3960" y="671"/>
                    <a:pt x="3960" y="655"/>
                  </a:cubicBezTo>
                  <a:cubicBezTo>
                    <a:pt x="3955" y="655"/>
                    <a:pt x="3950" y="651"/>
                    <a:pt x="3952" y="646"/>
                  </a:cubicBezTo>
                  <a:lnTo>
                    <a:pt x="3952" y="646"/>
                  </a:lnTo>
                  <a:cubicBezTo>
                    <a:pt x="3952" y="647"/>
                    <a:pt x="3951" y="647"/>
                    <a:pt x="3950" y="647"/>
                  </a:cubicBezTo>
                  <a:cubicBezTo>
                    <a:pt x="3947" y="647"/>
                    <a:pt x="3944" y="643"/>
                    <a:pt x="3940" y="643"/>
                  </a:cubicBezTo>
                  <a:cubicBezTo>
                    <a:pt x="3938" y="643"/>
                    <a:pt x="3935" y="644"/>
                    <a:pt x="3932" y="649"/>
                  </a:cubicBezTo>
                  <a:cubicBezTo>
                    <a:pt x="3932" y="643"/>
                    <a:pt x="3926" y="649"/>
                    <a:pt x="3926" y="638"/>
                  </a:cubicBezTo>
                  <a:lnTo>
                    <a:pt x="3926" y="638"/>
                  </a:lnTo>
                  <a:cubicBezTo>
                    <a:pt x="3920" y="643"/>
                    <a:pt x="3932" y="649"/>
                    <a:pt x="3926" y="655"/>
                  </a:cubicBezTo>
                  <a:cubicBezTo>
                    <a:pt x="3924" y="656"/>
                    <a:pt x="3923" y="657"/>
                    <a:pt x="3921" y="657"/>
                  </a:cubicBezTo>
                  <a:cubicBezTo>
                    <a:pt x="3912" y="657"/>
                    <a:pt x="3902" y="644"/>
                    <a:pt x="3892" y="644"/>
                  </a:cubicBezTo>
                  <a:cubicBezTo>
                    <a:pt x="3888" y="644"/>
                    <a:pt x="3885" y="646"/>
                    <a:pt x="3881" y="649"/>
                  </a:cubicBezTo>
                  <a:cubicBezTo>
                    <a:pt x="3864" y="660"/>
                    <a:pt x="3859" y="677"/>
                    <a:pt x="3842" y="683"/>
                  </a:cubicBezTo>
                  <a:cubicBezTo>
                    <a:pt x="3836" y="671"/>
                    <a:pt x="3848" y="666"/>
                    <a:pt x="3848" y="666"/>
                  </a:cubicBezTo>
                  <a:cubicBezTo>
                    <a:pt x="3845" y="663"/>
                    <a:pt x="3842" y="662"/>
                    <a:pt x="3839" y="662"/>
                  </a:cubicBezTo>
                  <a:cubicBezTo>
                    <a:pt x="3835" y="662"/>
                    <a:pt x="3831" y="663"/>
                    <a:pt x="3825" y="666"/>
                  </a:cubicBezTo>
                  <a:cubicBezTo>
                    <a:pt x="3831" y="660"/>
                    <a:pt x="3825" y="655"/>
                    <a:pt x="3825" y="649"/>
                  </a:cubicBezTo>
                  <a:cubicBezTo>
                    <a:pt x="3821" y="654"/>
                    <a:pt x="3820" y="662"/>
                    <a:pt x="3817" y="662"/>
                  </a:cubicBezTo>
                  <a:cubicBezTo>
                    <a:pt x="3816" y="662"/>
                    <a:pt x="3815" y="661"/>
                    <a:pt x="3814" y="660"/>
                  </a:cubicBezTo>
                  <a:cubicBezTo>
                    <a:pt x="3814" y="655"/>
                    <a:pt x="3814" y="649"/>
                    <a:pt x="3820" y="643"/>
                  </a:cubicBezTo>
                  <a:lnTo>
                    <a:pt x="3820" y="643"/>
                  </a:lnTo>
                  <a:cubicBezTo>
                    <a:pt x="3814" y="649"/>
                    <a:pt x="3803" y="655"/>
                    <a:pt x="3797" y="660"/>
                  </a:cubicBezTo>
                  <a:lnTo>
                    <a:pt x="3792" y="666"/>
                  </a:lnTo>
                  <a:cubicBezTo>
                    <a:pt x="3793" y="672"/>
                    <a:pt x="3796" y="675"/>
                    <a:pt x="3799" y="675"/>
                  </a:cubicBezTo>
                  <a:cubicBezTo>
                    <a:pt x="3806" y="675"/>
                    <a:pt x="3817" y="660"/>
                    <a:pt x="3825" y="660"/>
                  </a:cubicBezTo>
                  <a:lnTo>
                    <a:pt x="3825" y="660"/>
                  </a:lnTo>
                  <a:lnTo>
                    <a:pt x="3820" y="683"/>
                  </a:lnTo>
                  <a:lnTo>
                    <a:pt x="3831" y="666"/>
                  </a:lnTo>
                  <a:lnTo>
                    <a:pt x="3831" y="666"/>
                  </a:lnTo>
                  <a:cubicBezTo>
                    <a:pt x="3831" y="671"/>
                    <a:pt x="3831" y="683"/>
                    <a:pt x="3825" y="683"/>
                  </a:cubicBezTo>
                  <a:cubicBezTo>
                    <a:pt x="3828" y="686"/>
                    <a:pt x="3831" y="687"/>
                    <a:pt x="3832" y="687"/>
                  </a:cubicBezTo>
                  <a:cubicBezTo>
                    <a:pt x="3835" y="687"/>
                    <a:pt x="3837" y="684"/>
                    <a:pt x="3838" y="684"/>
                  </a:cubicBezTo>
                  <a:cubicBezTo>
                    <a:pt x="3839" y="684"/>
                    <a:pt x="3840" y="685"/>
                    <a:pt x="3842" y="688"/>
                  </a:cubicBezTo>
                  <a:cubicBezTo>
                    <a:pt x="3842" y="694"/>
                    <a:pt x="3842" y="694"/>
                    <a:pt x="3842" y="694"/>
                  </a:cubicBezTo>
                  <a:lnTo>
                    <a:pt x="3848" y="688"/>
                  </a:lnTo>
                  <a:lnTo>
                    <a:pt x="3848" y="688"/>
                  </a:lnTo>
                  <a:cubicBezTo>
                    <a:pt x="3848" y="694"/>
                    <a:pt x="3848" y="699"/>
                    <a:pt x="3842" y="699"/>
                  </a:cubicBezTo>
                  <a:cubicBezTo>
                    <a:pt x="3845" y="701"/>
                    <a:pt x="3848" y="702"/>
                    <a:pt x="3850" y="702"/>
                  </a:cubicBezTo>
                  <a:cubicBezTo>
                    <a:pt x="3858" y="702"/>
                    <a:pt x="3862" y="694"/>
                    <a:pt x="3866" y="694"/>
                  </a:cubicBezTo>
                  <a:cubicBezTo>
                    <a:pt x="3867" y="694"/>
                    <a:pt x="3869" y="695"/>
                    <a:pt x="3870" y="699"/>
                  </a:cubicBezTo>
                  <a:cubicBezTo>
                    <a:pt x="3887" y="694"/>
                    <a:pt x="3870" y="688"/>
                    <a:pt x="3887" y="671"/>
                  </a:cubicBezTo>
                  <a:lnTo>
                    <a:pt x="3892" y="705"/>
                  </a:lnTo>
                  <a:lnTo>
                    <a:pt x="3898" y="694"/>
                  </a:lnTo>
                  <a:cubicBezTo>
                    <a:pt x="3898" y="694"/>
                    <a:pt x="3904" y="694"/>
                    <a:pt x="3904" y="699"/>
                  </a:cubicBezTo>
                  <a:cubicBezTo>
                    <a:pt x="3909" y="688"/>
                    <a:pt x="3898" y="694"/>
                    <a:pt x="3904" y="683"/>
                  </a:cubicBezTo>
                  <a:lnTo>
                    <a:pt x="3904" y="683"/>
                  </a:lnTo>
                  <a:cubicBezTo>
                    <a:pt x="3915" y="699"/>
                    <a:pt x="3932" y="683"/>
                    <a:pt x="3932" y="705"/>
                  </a:cubicBezTo>
                  <a:cubicBezTo>
                    <a:pt x="3937" y="694"/>
                    <a:pt x="3926" y="694"/>
                    <a:pt x="3932" y="688"/>
                  </a:cubicBezTo>
                  <a:lnTo>
                    <a:pt x="3932" y="688"/>
                  </a:lnTo>
                  <a:cubicBezTo>
                    <a:pt x="3933" y="695"/>
                    <a:pt x="3936" y="697"/>
                    <a:pt x="3938" y="697"/>
                  </a:cubicBezTo>
                  <a:cubicBezTo>
                    <a:pt x="3942" y="697"/>
                    <a:pt x="3947" y="691"/>
                    <a:pt x="3951" y="691"/>
                  </a:cubicBezTo>
                  <a:cubicBezTo>
                    <a:pt x="3952" y="691"/>
                    <a:pt x="3953" y="692"/>
                    <a:pt x="3954" y="694"/>
                  </a:cubicBezTo>
                  <a:cubicBezTo>
                    <a:pt x="3948" y="705"/>
                    <a:pt x="3943" y="699"/>
                    <a:pt x="3948" y="711"/>
                  </a:cubicBezTo>
                  <a:cubicBezTo>
                    <a:pt x="3950" y="704"/>
                    <a:pt x="3952" y="702"/>
                    <a:pt x="3954" y="702"/>
                  </a:cubicBezTo>
                  <a:cubicBezTo>
                    <a:pt x="3960" y="702"/>
                    <a:pt x="3968" y="716"/>
                    <a:pt x="3976" y="716"/>
                  </a:cubicBezTo>
                  <a:cubicBezTo>
                    <a:pt x="3976" y="713"/>
                    <a:pt x="3976" y="708"/>
                    <a:pt x="3976" y="705"/>
                  </a:cubicBezTo>
                  <a:lnTo>
                    <a:pt x="4004" y="705"/>
                  </a:lnTo>
                  <a:cubicBezTo>
                    <a:pt x="3999" y="710"/>
                    <a:pt x="4021" y="711"/>
                    <a:pt x="4034" y="719"/>
                  </a:cubicBezTo>
                  <a:lnTo>
                    <a:pt x="4034" y="719"/>
                  </a:lnTo>
                  <a:cubicBezTo>
                    <a:pt x="4040" y="706"/>
                    <a:pt x="4050" y="710"/>
                    <a:pt x="4060" y="705"/>
                  </a:cubicBezTo>
                  <a:lnTo>
                    <a:pt x="4060" y="705"/>
                  </a:lnTo>
                  <a:cubicBezTo>
                    <a:pt x="4055" y="716"/>
                    <a:pt x="4055" y="722"/>
                    <a:pt x="4049" y="727"/>
                  </a:cubicBezTo>
                  <a:lnTo>
                    <a:pt x="4060" y="727"/>
                  </a:lnTo>
                  <a:cubicBezTo>
                    <a:pt x="4060" y="722"/>
                    <a:pt x="4060" y="716"/>
                    <a:pt x="4066" y="716"/>
                  </a:cubicBezTo>
                  <a:lnTo>
                    <a:pt x="4066" y="727"/>
                  </a:lnTo>
                  <a:cubicBezTo>
                    <a:pt x="4075" y="727"/>
                    <a:pt x="4084" y="720"/>
                    <a:pt x="4093" y="720"/>
                  </a:cubicBezTo>
                  <a:cubicBezTo>
                    <a:pt x="4095" y="720"/>
                    <a:pt x="4097" y="721"/>
                    <a:pt x="4100" y="722"/>
                  </a:cubicBezTo>
                  <a:cubicBezTo>
                    <a:pt x="4100" y="711"/>
                    <a:pt x="4094" y="688"/>
                    <a:pt x="4105" y="683"/>
                  </a:cubicBezTo>
                  <a:cubicBezTo>
                    <a:pt x="4105" y="688"/>
                    <a:pt x="4105" y="699"/>
                    <a:pt x="4105" y="705"/>
                  </a:cubicBezTo>
                  <a:cubicBezTo>
                    <a:pt x="4105" y="699"/>
                    <a:pt x="4105" y="699"/>
                    <a:pt x="4111" y="699"/>
                  </a:cubicBezTo>
                  <a:lnTo>
                    <a:pt x="4105" y="711"/>
                  </a:lnTo>
                  <a:cubicBezTo>
                    <a:pt x="4106" y="711"/>
                    <a:pt x="4107" y="712"/>
                    <a:pt x="4107" y="712"/>
                  </a:cubicBezTo>
                  <a:cubicBezTo>
                    <a:pt x="4109" y="712"/>
                    <a:pt x="4107" y="704"/>
                    <a:pt x="4109" y="704"/>
                  </a:cubicBezTo>
                  <a:cubicBezTo>
                    <a:pt x="4109" y="704"/>
                    <a:pt x="4110" y="704"/>
                    <a:pt x="4111" y="705"/>
                  </a:cubicBezTo>
                  <a:cubicBezTo>
                    <a:pt x="4111" y="711"/>
                    <a:pt x="4116" y="711"/>
                    <a:pt x="4116" y="716"/>
                  </a:cubicBezTo>
                  <a:cubicBezTo>
                    <a:pt x="4113" y="716"/>
                    <a:pt x="4111" y="714"/>
                    <a:pt x="4109" y="714"/>
                  </a:cubicBezTo>
                  <a:cubicBezTo>
                    <a:pt x="4108" y="714"/>
                    <a:pt x="4107" y="714"/>
                    <a:pt x="4105" y="716"/>
                  </a:cubicBezTo>
                  <a:cubicBezTo>
                    <a:pt x="4111" y="716"/>
                    <a:pt x="4122" y="722"/>
                    <a:pt x="4122" y="733"/>
                  </a:cubicBezTo>
                  <a:cubicBezTo>
                    <a:pt x="4122" y="727"/>
                    <a:pt x="4122" y="716"/>
                    <a:pt x="4128" y="716"/>
                  </a:cubicBezTo>
                  <a:cubicBezTo>
                    <a:pt x="4139" y="716"/>
                    <a:pt x="4128" y="727"/>
                    <a:pt x="4133" y="733"/>
                  </a:cubicBezTo>
                  <a:cubicBezTo>
                    <a:pt x="4139" y="727"/>
                    <a:pt x="4144" y="733"/>
                    <a:pt x="4144" y="722"/>
                  </a:cubicBezTo>
                  <a:cubicBezTo>
                    <a:pt x="4150" y="722"/>
                    <a:pt x="4150" y="727"/>
                    <a:pt x="4150" y="733"/>
                  </a:cubicBezTo>
                  <a:cubicBezTo>
                    <a:pt x="4156" y="727"/>
                    <a:pt x="4172" y="733"/>
                    <a:pt x="4172" y="716"/>
                  </a:cubicBezTo>
                  <a:lnTo>
                    <a:pt x="4167" y="716"/>
                  </a:lnTo>
                  <a:cubicBezTo>
                    <a:pt x="4173" y="712"/>
                    <a:pt x="4179" y="710"/>
                    <a:pt x="4184" y="710"/>
                  </a:cubicBezTo>
                  <a:cubicBezTo>
                    <a:pt x="4198" y="710"/>
                    <a:pt x="4211" y="722"/>
                    <a:pt x="4223" y="722"/>
                  </a:cubicBezTo>
                  <a:cubicBezTo>
                    <a:pt x="4234" y="722"/>
                    <a:pt x="4245" y="722"/>
                    <a:pt x="4256" y="711"/>
                  </a:cubicBezTo>
                  <a:cubicBezTo>
                    <a:pt x="4256" y="711"/>
                    <a:pt x="4262" y="722"/>
                    <a:pt x="4262" y="727"/>
                  </a:cubicBezTo>
                  <a:cubicBezTo>
                    <a:pt x="4265" y="724"/>
                    <a:pt x="4267" y="721"/>
                    <a:pt x="4269" y="721"/>
                  </a:cubicBezTo>
                  <a:cubicBezTo>
                    <a:pt x="4271" y="721"/>
                    <a:pt x="4274" y="723"/>
                    <a:pt x="4279" y="727"/>
                  </a:cubicBezTo>
                  <a:cubicBezTo>
                    <a:pt x="4273" y="733"/>
                    <a:pt x="4284" y="733"/>
                    <a:pt x="4273" y="733"/>
                  </a:cubicBezTo>
                  <a:cubicBezTo>
                    <a:pt x="4280" y="736"/>
                    <a:pt x="4282" y="740"/>
                    <a:pt x="4286" y="740"/>
                  </a:cubicBezTo>
                  <a:cubicBezTo>
                    <a:pt x="4288" y="740"/>
                    <a:pt x="4291" y="738"/>
                    <a:pt x="4296" y="733"/>
                  </a:cubicBezTo>
                  <a:lnTo>
                    <a:pt x="4296" y="733"/>
                  </a:lnTo>
                  <a:cubicBezTo>
                    <a:pt x="4292" y="741"/>
                    <a:pt x="4296" y="746"/>
                    <a:pt x="4302" y="746"/>
                  </a:cubicBezTo>
                  <a:cubicBezTo>
                    <a:pt x="4303" y="746"/>
                    <a:pt x="4305" y="746"/>
                    <a:pt x="4307" y="744"/>
                  </a:cubicBezTo>
                  <a:lnTo>
                    <a:pt x="4301" y="733"/>
                  </a:lnTo>
                  <a:cubicBezTo>
                    <a:pt x="4307" y="733"/>
                    <a:pt x="4312" y="733"/>
                    <a:pt x="4318" y="739"/>
                  </a:cubicBezTo>
                  <a:lnTo>
                    <a:pt x="4312" y="750"/>
                  </a:lnTo>
                  <a:cubicBezTo>
                    <a:pt x="4317" y="754"/>
                    <a:pt x="4321" y="756"/>
                    <a:pt x="4325" y="756"/>
                  </a:cubicBezTo>
                  <a:cubicBezTo>
                    <a:pt x="4336" y="756"/>
                    <a:pt x="4346" y="744"/>
                    <a:pt x="4355" y="744"/>
                  </a:cubicBezTo>
                  <a:cubicBezTo>
                    <a:pt x="4360" y="744"/>
                    <a:pt x="4364" y="747"/>
                    <a:pt x="4368" y="755"/>
                  </a:cubicBezTo>
                  <a:cubicBezTo>
                    <a:pt x="4374" y="744"/>
                    <a:pt x="4357" y="744"/>
                    <a:pt x="4363" y="733"/>
                  </a:cubicBezTo>
                  <a:lnTo>
                    <a:pt x="4363" y="733"/>
                  </a:lnTo>
                  <a:cubicBezTo>
                    <a:pt x="4374" y="739"/>
                    <a:pt x="4380" y="761"/>
                    <a:pt x="4385" y="761"/>
                  </a:cubicBezTo>
                  <a:cubicBezTo>
                    <a:pt x="4386" y="762"/>
                    <a:pt x="4387" y="762"/>
                    <a:pt x="4388" y="762"/>
                  </a:cubicBezTo>
                  <a:cubicBezTo>
                    <a:pt x="4396" y="762"/>
                    <a:pt x="4398" y="744"/>
                    <a:pt x="4409" y="744"/>
                  </a:cubicBezTo>
                  <a:cubicBezTo>
                    <a:pt x="4410" y="744"/>
                    <a:pt x="4412" y="744"/>
                    <a:pt x="4413" y="744"/>
                  </a:cubicBezTo>
                  <a:cubicBezTo>
                    <a:pt x="4413" y="739"/>
                    <a:pt x="4413" y="722"/>
                    <a:pt x="4419" y="716"/>
                  </a:cubicBezTo>
                  <a:cubicBezTo>
                    <a:pt x="4430" y="722"/>
                    <a:pt x="4430" y="744"/>
                    <a:pt x="4424" y="744"/>
                  </a:cubicBezTo>
                  <a:cubicBezTo>
                    <a:pt x="4419" y="744"/>
                    <a:pt x="4413" y="750"/>
                    <a:pt x="4419" y="755"/>
                  </a:cubicBezTo>
                  <a:lnTo>
                    <a:pt x="4419" y="750"/>
                  </a:lnTo>
                  <a:cubicBezTo>
                    <a:pt x="4424" y="755"/>
                    <a:pt x="4436" y="755"/>
                    <a:pt x="4436" y="761"/>
                  </a:cubicBezTo>
                  <a:cubicBezTo>
                    <a:pt x="4441" y="761"/>
                    <a:pt x="4436" y="755"/>
                    <a:pt x="4436" y="750"/>
                  </a:cubicBezTo>
                  <a:lnTo>
                    <a:pt x="4436" y="750"/>
                  </a:lnTo>
                  <a:cubicBezTo>
                    <a:pt x="4441" y="755"/>
                    <a:pt x="4445" y="755"/>
                    <a:pt x="4450" y="755"/>
                  </a:cubicBezTo>
                  <a:cubicBezTo>
                    <a:pt x="4454" y="755"/>
                    <a:pt x="4458" y="755"/>
                    <a:pt x="4464" y="761"/>
                  </a:cubicBezTo>
                  <a:cubicBezTo>
                    <a:pt x="4464" y="755"/>
                    <a:pt x="4464" y="750"/>
                    <a:pt x="4464" y="750"/>
                  </a:cubicBezTo>
                  <a:cubicBezTo>
                    <a:pt x="4466" y="751"/>
                    <a:pt x="4468" y="751"/>
                    <a:pt x="4470" y="751"/>
                  </a:cubicBezTo>
                  <a:cubicBezTo>
                    <a:pt x="4479" y="751"/>
                    <a:pt x="4476" y="739"/>
                    <a:pt x="4486" y="739"/>
                  </a:cubicBezTo>
                  <a:lnTo>
                    <a:pt x="4486" y="739"/>
                  </a:lnTo>
                  <a:cubicBezTo>
                    <a:pt x="4491" y="743"/>
                    <a:pt x="4484" y="751"/>
                    <a:pt x="4490" y="751"/>
                  </a:cubicBezTo>
                  <a:cubicBezTo>
                    <a:pt x="4492" y="751"/>
                    <a:pt x="4494" y="751"/>
                    <a:pt x="4497" y="750"/>
                  </a:cubicBezTo>
                  <a:lnTo>
                    <a:pt x="4497" y="750"/>
                  </a:lnTo>
                  <a:cubicBezTo>
                    <a:pt x="4503" y="755"/>
                    <a:pt x="4497" y="767"/>
                    <a:pt x="4492" y="772"/>
                  </a:cubicBezTo>
                  <a:cubicBezTo>
                    <a:pt x="4494" y="769"/>
                    <a:pt x="4497" y="768"/>
                    <a:pt x="4500" y="768"/>
                  </a:cubicBezTo>
                  <a:cubicBezTo>
                    <a:pt x="4508" y="768"/>
                    <a:pt x="4515" y="778"/>
                    <a:pt x="4520" y="778"/>
                  </a:cubicBezTo>
                  <a:lnTo>
                    <a:pt x="4514" y="783"/>
                  </a:lnTo>
                  <a:lnTo>
                    <a:pt x="4525" y="783"/>
                  </a:lnTo>
                  <a:lnTo>
                    <a:pt x="4520" y="772"/>
                  </a:lnTo>
                  <a:cubicBezTo>
                    <a:pt x="4525" y="772"/>
                    <a:pt x="4531" y="772"/>
                    <a:pt x="4531" y="778"/>
                  </a:cubicBezTo>
                  <a:lnTo>
                    <a:pt x="4531" y="778"/>
                  </a:lnTo>
                  <a:cubicBezTo>
                    <a:pt x="4531" y="772"/>
                    <a:pt x="4525" y="761"/>
                    <a:pt x="4536" y="750"/>
                  </a:cubicBezTo>
                  <a:cubicBezTo>
                    <a:pt x="4536" y="751"/>
                    <a:pt x="4537" y="752"/>
                    <a:pt x="4538" y="752"/>
                  </a:cubicBezTo>
                  <a:cubicBezTo>
                    <a:pt x="4539" y="752"/>
                    <a:pt x="4541" y="751"/>
                    <a:pt x="4543" y="751"/>
                  </a:cubicBezTo>
                  <a:cubicBezTo>
                    <a:pt x="4546" y="751"/>
                    <a:pt x="4550" y="753"/>
                    <a:pt x="4553" y="761"/>
                  </a:cubicBezTo>
                  <a:cubicBezTo>
                    <a:pt x="4551" y="760"/>
                    <a:pt x="4549" y="760"/>
                    <a:pt x="4548" y="760"/>
                  </a:cubicBezTo>
                  <a:cubicBezTo>
                    <a:pt x="4542" y="760"/>
                    <a:pt x="4547" y="768"/>
                    <a:pt x="4543" y="774"/>
                  </a:cubicBezTo>
                  <a:lnTo>
                    <a:pt x="4543" y="774"/>
                  </a:lnTo>
                  <a:cubicBezTo>
                    <a:pt x="4543" y="774"/>
                    <a:pt x="4542" y="774"/>
                    <a:pt x="4542" y="774"/>
                  </a:cubicBezTo>
                  <a:cubicBezTo>
                    <a:pt x="4541" y="774"/>
                    <a:pt x="4539" y="775"/>
                    <a:pt x="4536" y="778"/>
                  </a:cubicBezTo>
                  <a:cubicBezTo>
                    <a:pt x="4540" y="777"/>
                    <a:pt x="4542" y="775"/>
                    <a:pt x="4543" y="774"/>
                  </a:cubicBezTo>
                  <a:lnTo>
                    <a:pt x="4543" y="774"/>
                  </a:lnTo>
                  <a:cubicBezTo>
                    <a:pt x="4544" y="774"/>
                    <a:pt x="4545" y="776"/>
                    <a:pt x="4548" y="778"/>
                  </a:cubicBezTo>
                  <a:cubicBezTo>
                    <a:pt x="4550" y="782"/>
                    <a:pt x="4552" y="783"/>
                    <a:pt x="4553" y="783"/>
                  </a:cubicBezTo>
                  <a:cubicBezTo>
                    <a:pt x="4558" y="783"/>
                    <a:pt x="4557" y="767"/>
                    <a:pt x="4570" y="767"/>
                  </a:cubicBezTo>
                  <a:lnTo>
                    <a:pt x="4570" y="767"/>
                  </a:lnTo>
                  <a:cubicBezTo>
                    <a:pt x="4566" y="771"/>
                    <a:pt x="4568" y="779"/>
                    <a:pt x="4573" y="779"/>
                  </a:cubicBezTo>
                  <a:cubicBezTo>
                    <a:pt x="4574" y="779"/>
                    <a:pt x="4575" y="779"/>
                    <a:pt x="4576" y="778"/>
                  </a:cubicBezTo>
                  <a:cubicBezTo>
                    <a:pt x="4570" y="778"/>
                    <a:pt x="4570" y="767"/>
                    <a:pt x="4576" y="761"/>
                  </a:cubicBezTo>
                  <a:cubicBezTo>
                    <a:pt x="4578" y="762"/>
                    <a:pt x="4580" y="763"/>
                    <a:pt x="4581" y="763"/>
                  </a:cubicBezTo>
                  <a:cubicBezTo>
                    <a:pt x="4587" y="763"/>
                    <a:pt x="4588" y="755"/>
                    <a:pt x="4592" y="755"/>
                  </a:cubicBezTo>
                  <a:lnTo>
                    <a:pt x="4587" y="755"/>
                  </a:lnTo>
                  <a:cubicBezTo>
                    <a:pt x="4592" y="744"/>
                    <a:pt x="4598" y="744"/>
                    <a:pt x="4604" y="744"/>
                  </a:cubicBezTo>
                  <a:cubicBezTo>
                    <a:pt x="4604" y="745"/>
                    <a:pt x="4603" y="746"/>
                    <a:pt x="4603" y="747"/>
                  </a:cubicBezTo>
                  <a:lnTo>
                    <a:pt x="4603" y="747"/>
                  </a:lnTo>
                  <a:cubicBezTo>
                    <a:pt x="4603" y="747"/>
                    <a:pt x="4603" y="747"/>
                    <a:pt x="4603" y="747"/>
                  </a:cubicBezTo>
                  <a:cubicBezTo>
                    <a:pt x="4610" y="747"/>
                    <a:pt x="4614" y="758"/>
                    <a:pt x="4621" y="758"/>
                  </a:cubicBezTo>
                  <a:cubicBezTo>
                    <a:pt x="4622" y="758"/>
                    <a:pt x="4624" y="757"/>
                    <a:pt x="4626" y="755"/>
                  </a:cubicBezTo>
                  <a:cubicBezTo>
                    <a:pt x="4632" y="761"/>
                    <a:pt x="4626" y="772"/>
                    <a:pt x="4632" y="778"/>
                  </a:cubicBezTo>
                  <a:cubicBezTo>
                    <a:pt x="4634" y="776"/>
                    <a:pt x="4636" y="775"/>
                    <a:pt x="4637" y="775"/>
                  </a:cubicBezTo>
                  <a:cubicBezTo>
                    <a:pt x="4643" y="775"/>
                    <a:pt x="4645" y="784"/>
                    <a:pt x="4651" y="784"/>
                  </a:cubicBezTo>
                  <a:cubicBezTo>
                    <a:pt x="4652" y="784"/>
                    <a:pt x="4653" y="784"/>
                    <a:pt x="4654" y="783"/>
                  </a:cubicBezTo>
                  <a:cubicBezTo>
                    <a:pt x="4654" y="772"/>
                    <a:pt x="4649" y="772"/>
                    <a:pt x="4660" y="761"/>
                  </a:cubicBezTo>
                  <a:lnTo>
                    <a:pt x="4660" y="761"/>
                  </a:lnTo>
                  <a:lnTo>
                    <a:pt x="4637" y="767"/>
                  </a:lnTo>
                  <a:lnTo>
                    <a:pt x="4654" y="755"/>
                  </a:lnTo>
                  <a:lnTo>
                    <a:pt x="4654" y="755"/>
                  </a:lnTo>
                  <a:cubicBezTo>
                    <a:pt x="4650" y="755"/>
                    <a:pt x="4644" y="758"/>
                    <a:pt x="4640" y="758"/>
                  </a:cubicBezTo>
                  <a:cubicBezTo>
                    <a:pt x="4639" y="758"/>
                    <a:pt x="4637" y="757"/>
                    <a:pt x="4637" y="755"/>
                  </a:cubicBezTo>
                  <a:cubicBezTo>
                    <a:pt x="4641" y="752"/>
                    <a:pt x="4642" y="750"/>
                    <a:pt x="4641" y="748"/>
                  </a:cubicBezTo>
                  <a:lnTo>
                    <a:pt x="4641" y="748"/>
                  </a:lnTo>
                  <a:cubicBezTo>
                    <a:pt x="4642" y="749"/>
                    <a:pt x="4644" y="750"/>
                    <a:pt x="4645" y="750"/>
                  </a:cubicBezTo>
                  <a:cubicBezTo>
                    <a:pt x="4652" y="750"/>
                    <a:pt x="4658" y="742"/>
                    <a:pt x="4662" y="742"/>
                  </a:cubicBezTo>
                  <a:cubicBezTo>
                    <a:pt x="4663" y="742"/>
                    <a:pt x="4664" y="742"/>
                    <a:pt x="4665" y="744"/>
                  </a:cubicBezTo>
                  <a:lnTo>
                    <a:pt x="4665" y="772"/>
                  </a:lnTo>
                  <a:cubicBezTo>
                    <a:pt x="4668" y="775"/>
                    <a:pt x="4670" y="775"/>
                    <a:pt x="4673" y="775"/>
                  </a:cubicBezTo>
                  <a:cubicBezTo>
                    <a:pt x="4682" y="775"/>
                    <a:pt x="4693" y="766"/>
                    <a:pt x="4704" y="766"/>
                  </a:cubicBezTo>
                  <a:cubicBezTo>
                    <a:pt x="4706" y="766"/>
                    <a:pt x="4708" y="766"/>
                    <a:pt x="4710" y="767"/>
                  </a:cubicBezTo>
                  <a:lnTo>
                    <a:pt x="4705" y="761"/>
                  </a:lnTo>
                  <a:cubicBezTo>
                    <a:pt x="4705" y="757"/>
                    <a:pt x="4706" y="756"/>
                    <a:pt x="4708" y="756"/>
                  </a:cubicBezTo>
                  <a:cubicBezTo>
                    <a:pt x="4711" y="756"/>
                    <a:pt x="4714" y="757"/>
                    <a:pt x="4717" y="757"/>
                  </a:cubicBezTo>
                  <a:cubicBezTo>
                    <a:pt x="4718" y="757"/>
                    <a:pt x="4720" y="757"/>
                    <a:pt x="4721" y="755"/>
                  </a:cubicBezTo>
                  <a:cubicBezTo>
                    <a:pt x="4721" y="767"/>
                    <a:pt x="4727" y="772"/>
                    <a:pt x="4727" y="778"/>
                  </a:cubicBezTo>
                  <a:cubicBezTo>
                    <a:pt x="4727" y="772"/>
                    <a:pt x="4744" y="778"/>
                    <a:pt x="4744" y="761"/>
                  </a:cubicBezTo>
                  <a:lnTo>
                    <a:pt x="4749" y="772"/>
                  </a:lnTo>
                  <a:cubicBezTo>
                    <a:pt x="4751" y="773"/>
                    <a:pt x="4752" y="773"/>
                    <a:pt x="4753" y="773"/>
                  </a:cubicBezTo>
                  <a:cubicBezTo>
                    <a:pt x="4766" y="773"/>
                    <a:pt x="4772" y="749"/>
                    <a:pt x="4780" y="749"/>
                  </a:cubicBezTo>
                  <a:cubicBezTo>
                    <a:pt x="4781" y="749"/>
                    <a:pt x="4782" y="749"/>
                    <a:pt x="4783" y="750"/>
                  </a:cubicBezTo>
                  <a:cubicBezTo>
                    <a:pt x="4783" y="761"/>
                    <a:pt x="4789" y="767"/>
                    <a:pt x="4777" y="772"/>
                  </a:cubicBezTo>
                  <a:cubicBezTo>
                    <a:pt x="4781" y="772"/>
                    <a:pt x="4785" y="775"/>
                    <a:pt x="4787" y="775"/>
                  </a:cubicBezTo>
                  <a:cubicBezTo>
                    <a:pt x="4788" y="775"/>
                    <a:pt x="4789" y="774"/>
                    <a:pt x="4789" y="772"/>
                  </a:cubicBezTo>
                  <a:cubicBezTo>
                    <a:pt x="4789" y="773"/>
                    <a:pt x="4789" y="773"/>
                    <a:pt x="4789" y="773"/>
                  </a:cubicBezTo>
                  <a:cubicBezTo>
                    <a:pt x="4791" y="773"/>
                    <a:pt x="4796" y="763"/>
                    <a:pt x="4801" y="763"/>
                  </a:cubicBezTo>
                  <a:cubicBezTo>
                    <a:pt x="4803" y="763"/>
                    <a:pt x="4804" y="764"/>
                    <a:pt x="4805" y="767"/>
                  </a:cubicBezTo>
                  <a:cubicBezTo>
                    <a:pt x="4805" y="761"/>
                    <a:pt x="4805" y="755"/>
                    <a:pt x="4811" y="755"/>
                  </a:cubicBezTo>
                  <a:cubicBezTo>
                    <a:pt x="4813" y="755"/>
                    <a:pt x="4813" y="756"/>
                    <a:pt x="4813" y="757"/>
                  </a:cubicBezTo>
                  <a:lnTo>
                    <a:pt x="4813" y="757"/>
                  </a:lnTo>
                  <a:cubicBezTo>
                    <a:pt x="4816" y="754"/>
                    <a:pt x="4820" y="752"/>
                    <a:pt x="4817" y="744"/>
                  </a:cubicBezTo>
                  <a:lnTo>
                    <a:pt x="4817" y="744"/>
                  </a:lnTo>
                  <a:cubicBezTo>
                    <a:pt x="4823" y="756"/>
                    <a:pt x="4832" y="758"/>
                    <a:pt x="4841" y="758"/>
                  </a:cubicBezTo>
                  <a:cubicBezTo>
                    <a:pt x="4846" y="758"/>
                    <a:pt x="4851" y="757"/>
                    <a:pt x="4855" y="757"/>
                  </a:cubicBezTo>
                  <a:cubicBezTo>
                    <a:pt x="4862" y="757"/>
                    <a:pt x="4869" y="759"/>
                    <a:pt x="4873" y="767"/>
                  </a:cubicBezTo>
                  <a:cubicBezTo>
                    <a:pt x="4884" y="767"/>
                    <a:pt x="4895" y="761"/>
                    <a:pt x="4906" y="761"/>
                  </a:cubicBezTo>
                  <a:cubicBezTo>
                    <a:pt x="4906" y="767"/>
                    <a:pt x="4906" y="767"/>
                    <a:pt x="4906" y="767"/>
                  </a:cubicBezTo>
                  <a:cubicBezTo>
                    <a:pt x="4908" y="768"/>
                    <a:pt x="4909" y="769"/>
                    <a:pt x="4910" y="769"/>
                  </a:cubicBezTo>
                  <a:cubicBezTo>
                    <a:pt x="4915" y="769"/>
                    <a:pt x="4914" y="748"/>
                    <a:pt x="4923" y="748"/>
                  </a:cubicBezTo>
                  <a:cubicBezTo>
                    <a:pt x="4925" y="748"/>
                    <a:pt x="4926" y="748"/>
                    <a:pt x="4929" y="750"/>
                  </a:cubicBezTo>
                  <a:cubicBezTo>
                    <a:pt x="4934" y="767"/>
                    <a:pt x="4923" y="761"/>
                    <a:pt x="4923" y="767"/>
                  </a:cubicBezTo>
                  <a:cubicBezTo>
                    <a:pt x="4923" y="776"/>
                    <a:pt x="4925" y="778"/>
                    <a:pt x="4929" y="778"/>
                  </a:cubicBezTo>
                  <a:cubicBezTo>
                    <a:pt x="4933" y="778"/>
                    <a:pt x="4940" y="773"/>
                    <a:pt x="4945" y="773"/>
                  </a:cubicBezTo>
                  <a:cubicBezTo>
                    <a:pt x="4948" y="773"/>
                    <a:pt x="4950" y="774"/>
                    <a:pt x="4951" y="778"/>
                  </a:cubicBezTo>
                  <a:lnTo>
                    <a:pt x="4951" y="783"/>
                  </a:lnTo>
                  <a:cubicBezTo>
                    <a:pt x="4952" y="786"/>
                    <a:pt x="4953" y="787"/>
                    <a:pt x="4955" y="787"/>
                  </a:cubicBezTo>
                  <a:cubicBezTo>
                    <a:pt x="4961" y="787"/>
                    <a:pt x="4971" y="772"/>
                    <a:pt x="4985" y="772"/>
                  </a:cubicBezTo>
                  <a:cubicBezTo>
                    <a:pt x="4985" y="772"/>
                    <a:pt x="4985" y="778"/>
                    <a:pt x="4985" y="778"/>
                  </a:cubicBezTo>
                  <a:cubicBezTo>
                    <a:pt x="4990" y="761"/>
                    <a:pt x="5007" y="761"/>
                    <a:pt x="5024" y="755"/>
                  </a:cubicBezTo>
                  <a:lnTo>
                    <a:pt x="5024" y="755"/>
                  </a:lnTo>
                  <a:cubicBezTo>
                    <a:pt x="5018" y="767"/>
                    <a:pt x="5018" y="761"/>
                    <a:pt x="5018" y="772"/>
                  </a:cubicBezTo>
                  <a:cubicBezTo>
                    <a:pt x="5024" y="772"/>
                    <a:pt x="5018" y="755"/>
                    <a:pt x="5029" y="750"/>
                  </a:cubicBezTo>
                  <a:cubicBezTo>
                    <a:pt x="5029" y="761"/>
                    <a:pt x="5041" y="767"/>
                    <a:pt x="5041" y="778"/>
                  </a:cubicBezTo>
                  <a:lnTo>
                    <a:pt x="5029" y="778"/>
                  </a:lnTo>
                  <a:cubicBezTo>
                    <a:pt x="5031" y="784"/>
                    <a:pt x="5033" y="786"/>
                    <a:pt x="5035" y="786"/>
                  </a:cubicBezTo>
                  <a:cubicBezTo>
                    <a:pt x="5038" y="786"/>
                    <a:pt x="5041" y="782"/>
                    <a:pt x="5044" y="782"/>
                  </a:cubicBezTo>
                  <a:cubicBezTo>
                    <a:pt x="5044" y="782"/>
                    <a:pt x="5045" y="783"/>
                    <a:pt x="5046" y="783"/>
                  </a:cubicBezTo>
                  <a:lnTo>
                    <a:pt x="5046" y="789"/>
                  </a:lnTo>
                  <a:cubicBezTo>
                    <a:pt x="5061" y="789"/>
                    <a:pt x="5063" y="771"/>
                    <a:pt x="5075" y="771"/>
                  </a:cubicBezTo>
                  <a:cubicBezTo>
                    <a:pt x="5076" y="771"/>
                    <a:pt x="5078" y="772"/>
                    <a:pt x="5080" y="772"/>
                  </a:cubicBezTo>
                  <a:lnTo>
                    <a:pt x="5080" y="767"/>
                  </a:lnTo>
                  <a:cubicBezTo>
                    <a:pt x="5083" y="762"/>
                    <a:pt x="5084" y="761"/>
                    <a:pt x="5086" y="761"/>
                  </a:cubicBezTo>
                  <a:cubicBezTo>
                    <a:pt x="5088" y="761"/>
                    <a:pt x="5088" y="767"/>
                    <a:pt x="5091" y="767"/>
                  </a:cubicBezTo>
                  <a:cubicBezTo>
                    <a:pt x="5092" y="767"/>
                    <a:pt x="5094" y="765"/>
                    <a:pt x="5097" y="761"/>
                  </a:cubicBezTo>
                  <a:lnTo>
                    <a:pt x="5102" y="783"/>
                  </a:lnTo>
                  <a:cubicBezTo>
                    <a:pt x="5108" y="778"/>
                    <a:pt x="5125" y="767"/>
                    <a:pt x="5136" y="761"/>
                  </a:cubicBezTo>
                  <a:lnTo>
                    <a:pt x="5136" y="761"/>
                  </a:lnTo>
                  <a:cubicBezTo>
                    <a:pt x="5125" y="772"/>
                    <a:pt x="5113" y="783"/>
                    <a:pt x="5102" y="789"/>
                  </a:cubicBezTo>
                  <a:cubicBezTo>
                    <a:pt x="5108" y="789"/>
                    <a:pt x="5119" y="789"/>
                    <a:pt x="5125" y="783"/>
                  </a:cubicBezTo>
                  <a:lnTo>
                    <a:pt x="5119" y="783"/>
                  </a:lnTo>
                  <a:cubicBezTo>
                    <a:pt x="5130" y="767"/>
                    <a:pt x="5141" y="761"/>
                    <a:pt x="5153" y="761"/>
                  </a:cubicBezTo>
                  <a:cubicBezTo>
                    <a:pt x="5147" y="800"/>
                    <a:pt x="5186" y="772"/>
                    <a:pt x="5192" y="800"/>
                  </a:cubicBezTo>
                  <a:cubicBezTo>
                    <a:pt x="5196" y="798"/>
                    <a:pt x="5201" y="797"/>
                    <a:pt x="5205" y="797"/>
                  </a:cubicBezTo>
                  <a:cubicBezTo>
                    <a:pt x="5223" y="797"/>
                    <a:pt x="5241" y="811"/>
                    <a:pt x="5259" y="811"/>
                  </a:cubicBezTo>
                  <a:cubicBezTo>
                    <a:pt x="5253" y="783"/>
                    <a:pt x="5265" y="806"/>
                    <a:pt x="5265" y="778"/>
                  </a:cubicBezTo>
                  <a:lnTo>
                    <a:pt x="5276" y="778"/>
                  </a:lnTo>
                  <a:lnTo>
                    <a:pt x="5276" y="783"/>
                  </a:lnTo>
                  <a:lnTo>
                    <a:pt x="5293" y="800"/>
                  </a:lnTo>
                  <a:cubicBezTo>
                    <a:pt x="5298" y="806"/>
                    <a:pt x="5287" y="806"/>
                    <a:pt x="5287" y="811"/>
                  </a:cubicBezTo>
                  <a:cubicBezTo>
                    <a:pt x="5298" y="811"/>
                    <a:pt x="5293" y="823"/>
                    <a:pt x="5298" y="834"/>
                  </a:cubicBezTo>
                  <a:cubicBezTo>
                    <a:pt x="5298" y="826"/>
                    <a:pt x="5301" y="820"/>
                    <a:pt x="5307" y="820"/>
                  </a:cubicBezTo>
                  <a:cubicBezTo>
                    <a:pt x="5309" y="820"/>
                    <a:pt x="5312" y="821"/>
                    <a:pt x="5315" y="823"/>
                  </a:cubicBezTo>
                  <a:lnTo>
                    <a:pt x="5304" y="806"/>
                  </a:lnTo>
                  <a:cubicBezTo>
                    <a:pt x="5306" y="804"/>
                    <a:pt x="5308" y="804"/>
                    <a:pt x="5309" y="804"/>
                  </a:cubicBezTo>
                  <a:cubicBezTo>
                    <a:pt x="5317" y="804"/>
                    <a:pt x="5318" y="821"/>
                    <a:pt x="5328" y="821"/>
                  </a:cubicBezTo>
                  <a:cubicBezTo>
                    <a:pt x="5330" y="821"/>
                    <a:pt x="5333" y="820"/>
                    <a:pt x="5337" y="817"/>
                  </a:cubicBezTo>
                  <a:lnTo>
                    <a:pt x="5337" y="817"/>
                  </a:lnTo>
                  <a:lnTo>
                    <a:pt x="5332" y="828"/>
                  </a:lnTo>
                  <a:cubicBezTo>
                    <a:pt x="5337" y="823"/>
                    <a:pt x="5365" y="828"/>
                    <a:pt x="5377" y="806"/>
                  </a:cubicBezTo>
                  <a:lnTo>
                    <a:pt x="5377" y="806"/>
                  </a:lnTo>
                  <a:cubicBezTo>
                    <a:pt x="5377" y="811"/>
                    <a:pt x="5377" y="817"/>
                    <a:pt x="5371" y="823"/>
                  </a:cubicBezTo>
                  <a:cubicBezTo>
                    <a:pt x="5389" y="823"/>
                    <a:pt x="5414" y="808"/>
                    <a:pt x="5432" y="808"/>
                  </a:cubicBezTo>
                  <a:cubicBezTo>
                    <a:pt x="5436" y="808"/>
                    <a:pt x="5440" y="809"/>
                    <a:pt x="5444" y="811"/>
                  </a:cubicBezTo>
                  <a:lnTo>
                    <a:pt x="5438" y="823"/>
                  </a:lnTo>
                  <a:cubicBezTo>
                    <a:pt x="5442" y="819"/>
                    <a:pt x="5446" y="812"/>
                    <a:pt x="5448" y="812"/>
                  </a:cubicBezTo>
                  <a:cubicBezTo>
                    <a:pt x="5449" y="812"/>
                    <a:pt x="5449" y="814"/>
                    <a:pt x="5449" y="817"/>
                  </a:cubicBezTo>
                  <a:cubicBezTo>
                    <a:pt x="5449" y="817"/>
                    <a:pt x="5449" y="823"/>
                    <a:pt x="5449" y="823"/>
                  </a:cubicBezTo>
                  <a:cubicBezTo>
                    <a:pt x="5453" y="819"/>
                    <a:pt x="5457" y="815"/>
                    <a:pt x="5461" y="815"/>
                  </a:cubicBezTo>
                  <a:cubicBezTo>
                    <a:pt x="5463" y="815"/>
                    <a:pt x="5465" y="815"/>
                    <a:pt x="5466" y="817"/>
                  </a:cubicBezTo>
                  <a:lnTo>
                    <a:pt x="5466" y="823"/>
                  </a:lnTo>
                  <a:cubicBezTo>
                    <a:pt x="5469" y="825"/>
                    <a:pt x="5472" y="825"/>
                    <a:pt x="5474" y="825"/>
                  </a:cubicBezTo>
                  <a:cubicBezTo>
                    <a:pt x="5488" y="825"/>
                    <a:pt x="5503" y="805"/>
                    <a:pt x="5517" y="800"/>
                  </a:cubicBezTo>
                  <a:cubicBezTo>
                    <a:pt x="5517" y="823"/>
                    <a:pt x="5533" y="828"/>
                    <a:pt x="5539" y="834"/>
                  </a:cubicBezTo>
                  <a:cubicBezTo>
                    <a:pt x="5543" y="835"/>
                    <a:pt x="5547" y="835"/>
                    <a:pt x="5550" y="835"/>
                  </a:cubicBezTo>
                  <a:cubicBezTo>
                    <a:pt x="5572" y="835"/>
                    <a:pt x="5587" y="822"/>
                    <a:pt x="5606" y="817"/>
                  </a:cubicBezTo>
                  <a:cubicBezTo>
                    <a:pt x="5623" y="839"/>
                    <a:pt x="5657" y="828"/>
                    <a:pt x="5679" y="839"/>
                  </a:cubicBezTo>
                  <a:cubicBezTo>
                    <a:pt x="5673" y="834"/>
                    <a:pt x="5679" y="823"/>
                    <a:pt x="5685" y="823"/>
                  </a:cubicBezTo>
                  <a:cubicBezTo>
                    <a:pt x="5685" y="824"/>
                    <a:pt x="5686" y="824"/>
                    <a:pt x="5688" y="824"/>
                  </a:cubicBezTo>
                  <a:cubicBezTo>
                    <a:pt x="5691" y="824"/>
                    <a:pt x="5695" y="821"/>
                    <a:pt x="5698" y="821"/>
                  </a:cubicBezTo>
                  <a:cubicBezTo>
                    <a:pt x="5700" y="821"/>
                    <a:pt x="5701" y="822"/>
                    <a:pt x="5701" y="828"/>
                  </a:cubicBezTo>
                  <a:lnTo>
                    <a:pt x="5696" y="828"/>
                  </a:lnTo>
                  <a:cubicBezTo>
                    <a:pt x="5701" y="845"/>
                    <a:pt x="5713" y="839"/>
                    <a:pt x="5718" y="845"/>
                  </a:cubicBezTo>
                  <a:lnTo>
                    <a:pt x="5724" y="817"/>
                  </a:lnTo>
                  <a:cubicBezTo>
                    <a:pt x="5731" y="829"/>
                    <a:pt x="5740" y="833"/>
                    <a:pt x="5749" y="833"/>
                  </a:cubicBezTo>
                  <a:cubicBezTo>
                    <a:pt x="5760" y="833"/>
                    <a:pt x="5772" y="827"/>
                    <a:pt x="5781" y="827"/>
                  </a:cubicBezTo>
                  <a:cubicBezTo>
                    <a:pt x="5788" y="827"/>
                    <a:pt x="5793" y="830"/>
                    <a:pt x="5797" y="839"/>
                  </a:cubicBezTo>
                  <a:cubicBezTo>
                    <a:pt x="5802" y="834"/>
                    <a:pt x="5808" y="834"/>
                    <a:pt x="5813" y="828"/>
                  </a:cubicBezTo>
                  <a:lnTo>
                    <a:pt x="5813" y="845"/>
                  </a:lnTo>
                  <a:cubicBezTo>
                    <a:pt x="5825" y="845"/>
                    <a:pt x="5831" y="848"/>
                    <a:pt x="5839" y="848"/>
                  </a:cubicBezTo>
                  <a:cubicBezTo>
                    <a:pt x="5843" y="848"/>
                    <a:pt x="5847" y="847"/>
                    <a:pt x="5853" y="845"/>
                  </a:cubicBezTo>
                  <a:lnTo>
                    <a:pt x="5853" y="856"/>
                  </a:lnTo>
                  <a:cubicBezTo>
                    <a:pt x="5864" y="856"/>
                    <a:pt x="5864" y="817"/>
                    <a:pt x="5875" y="817"/>
                  </a:cubicBezTo>
                  <a:lnTo>
                    <a:pt x="5881" y="839"/>
                  </a:lnTo>
                  <a:cubicBezTo>
                    <a:pt x="5892" y="839"/>
                    <a:pt x="5903" y="847"/>
                    <a:pt x="5916" y="847"/>
                  </a:cubicBezTo>
                  <a:cubicBezTo>
                    <a:pt x="5922" y="847"/>
                    <a:pt x="5929" y="845"/>
                    <a:pt x="5937" y="839"/>
                  </a:cubicBezTo>
                  <a:lnTo>
                    <a:pt x="5937" y="839"/>
                  </a:lnTo>
                  <a:cubicBezTo>
                    <a:pt x="5937" y="845"/>
                    <a:pt x="5931" y="851"/>
                    <a:pt x="5931" y="851"/>
                  </a:cubicBezTo>
                  <a:cubicBezTo>
                    <a:pt x="5934" y="851"/>
                    <a:pt x="5942" y="853"/>
                    <a:pt x="5950" y="853"/>
                  </a:cubicBezTo>
                  <a:cubicBezTo>
                    <a:pt x="5956" y="853"/>
                    <a:pt x="5962" y="852"/>
                    <a:pt x="5964" y="845"/>
                  </a:cubicBezTo>
                  <a:lnTo>
                    <a:pt x="5964" y="845"/>
                  </a:lnTo>
                  <a:cubicBezTo>
                    <a:pt x="5964" y="846"/>
                    <a:pt x="5965" y="847"/>
                    <a:pt x="5966" y="847"/>
                  </a:cubicBezTo>
                  <a:cubicBezTo>
                    <a:pt x="5972" y="847"/>
                    <a:pt x="5985" y="838"/>
                    <a:pt x="5993" y="834"/>
                  </a:cubicBezTo>
                  <a:lnTo>
                    <a:pt x="5993" y="834"/>
                  </a:lnTo>
                  <a:lnTo>
                    <a:pt x="5987" y="845"/>
                  </a:lnTo>
                  <a:cubicBezTo>
                    <a:pt x="5998" y="828"/>
                    <a:pt x="5998" y="823"/>
                    <a:pt x="6009" y="823"/>
                  </a:cubicBezTo>
                  <a:cubicBezTo>
                    <a:pt x="6013" y="823"/>
                    <a:pt x="6014" y="828"/>
                    <a:pt x="6013" y="829"/>
                  </a:cubicBezTo>
                  <a:lnTo>
                    <a:pt x="6013" y="829"/>
                  </a:lnTo>
                  <a:cubicBezTo>
                    <a:pt x="6012" y="829"/>
                    <a:pt x="6011" y="829"/>
                    <a:pt x="6009" y="828"/>
                  </a:cubicBezTo>
                  <a:lnTo>
                    <a:pt x="6009" y="828"/>
                  </a:lnTo>
                  <a:cubicBezTo>
                    <a:pt x="6011" y="829"/>
                    <a:pt x="6011" y="830"/>
                    <a:pt x="6012" y="830"/>
                  </a:cubicBezTo>
                  <a:cubicBezTo>
                    <a:pt x="6013" y="830"/>
                    <a:pt x="6013" y="830"/>
                    <a:pt x="6013" y="829"/>
                  </a:cubicBezTo>
                  <a:lnTo>
                    <a:pt x="6013" y="829"/>
                  </a:lnTo>
                  <a:cubicBezTo>
                    <a:pt x="6013" y="829"/>
                    <a:pt x="6014" y="829"/>
                    <a:pt x="6014" y="829"/>
                  </a:cubicBezTo>
                  <a:cubicBezTo>
                    <a:pt x="6020" y="829"/>
                    <a:pt x="6022" y="822"/>
                    <a:pt x="6028" y="822"/>
                  </a:cubicBezTo>
                  <a:cubicBezTo>
                    <a:pt x="6029" y="822"/>
                    <a:pt x="6030" y="822"/>
                    <a:pt x="6032" y="823"/>
                  </a:cubicBezTo>
                  <a:lnTo>
                    <a:pt x="6026" y="834"/>
                  </a:lnTo>
                  <a:cubicBezTo>
                    <a:pt x="6032" y="834"/>
                    <a:pt x="6032" y="828"/>
                    <a:pt x="6037" y="817"/>
                  </a:cubicBezTo>
                  <a:cubicBezTo>
                    <a:pt x="6043" y="817"/>
                    <a:pt x="6060" y="823"/>
                    <a:pt x="6060" y="834"/>
                  </a:cubicBezTo>
                  <a:cubicBezTo>
                    <a:pt x="6060" y="829"/>
                    <a:pt x="6064" y="821"/>
                    <a:pt x="6068" y="821"/>
                  </a:cubicBezTo>
                  <a:cubicBezTo>
                    <a:pt x="6069" y="821"/>
                    <a:pt x="6070" y="822"/>
                    <a:pt x="6071" y="823"/>
                  </a:cubicBezTo>
                  <a:cubicBezTo>
                    <a:pt x="6071" y="828"/>
                    <a:pt x="6071" y="828"/>
                    <a:pt x="6071" y="828"/>
                  </a:cubicBezTo>
                  <a:cubicBezTo>
                    <a:pt x="6073" y="831"/>
                    <a:pt x="6076" y="831"/>
                    <a:pt x="6078" y="831"/>
                  </a:cubicBezTo>
                  <a:cubicBezTo>
                    <a:pt x="6085" y="831"/>
                    <a:pt x="6091" y="825"/>
                    <a:pt x="6098" y="825"/>
                  </a:cubicBezTo>
                  <a:cubicBezTo>
                    <a:pt x="6100" y="825"/>
                    <a:pt x="6102" y="826"/>
                    <a:pt x="6105" y="828"/>
                  </a:cubicBezTo>
                  <a:cubicBezTo>
                    <a:pt x="6105" y="834"/>
                    <a:pt x="6105" y="839"/>
                    <a:pt x="6105" y="839"/>
                  </a:cubicBezTo>
                  <a:cubicBezTo>
                    <a:pt x="6093" y="839"/>
                    <a:pt x="6082" y="834"/>
                    <a:pt x="6082" y="834"/>
                  </a:cubicBezTo>
                  <a:lnTo>
                    <a:pt x="6082" y="834"/>
                  </a:lnTo>
                  <a:cubicBezTo>
                    <a:pt x="6082" y="845"/>
                    <a:pt x="6093" y="851"/>
                    <a:pt x="6082" y="867"/>
                  </a:cubicBezTo>
                  <a:cubicBezTo>
                    <a:pt x="6092" y="858"/>
                    <a:pt x="6106" y="844"/>
                    <a:pt x="6113" y="844"/>
                  </a:cubicBezTo>
                  <a:cubicBezTo>
                    <a:pt x="6114" y="844"/>
                    <a:pt x="6115" y="844"/>
                    <a:pt x="6116" y="845"/>
                  </a:cubicBezTo>
                  <a:cubicBezTo>
                    <a:pt x="6116" y="845"/>
                    <a:pt x="6121" y="845"/>
                    <a:pt x="6121" y="851"/>
                  </a:cubicBezTo>
                  <a:lnTo>
                    <a:pt x="6138" y="851"/>
                  </a:lnTo>
                  <a:cubicBezTo>
                    <a:pt x="6138" y="851"/>
                    <a:pt x="6138" y="856"/>
                    <a:pt x="6138" y="856"/>
                  </a:cubicBezTo>
                  <a:cubicBezTo>
                    <a:pt x="6138" y="859"/>
                    <a:pt x="6140" y="859"/>
                    <a:pt x="6142" y="859"/>
                  </a:cubicBezTo>
                  <a:cubicBezTo>
                    <a:pt x="6144" y="859"/>
                    <a:pt x="6147" y="859"/>
                    <a:pt x="6149" y="862"/>
                  </a:cubicBezTo>
                  <a:cubicBezTo>
                    <a:pt x="6149" y="845"/>
                    <a:pt x="6155" y="851"/>
                    <a:pt x="6149" y="839"/>
                  </a:cubicBezTo>
                  <a:lnTo>
                    <a:pt x="6133" y="839"/>
                  </a:lnTo>
                  <a:cubicBezTo>
                    <a:pt x="6137" y="836"/>
                    <a:pt x="6138" y="832"/>
                    <a:pt x="6140" y="832"/>
                  </a:cubicBezTo>
                  <a:cubicBezTo>
                    <a:pt x="6141" y="832"/>
                    <a:pt x="6142" y="832"/>
                    <a:pt x="6144" y="834"/>
                  </a:cubicBezTo>
                  <a:cubicBezTo>
                    <a:pt x="6149" y="828"/>
                    <a:pt x="6149" y="817"/>
                    <a:pt x="6155" y="817"/>
                  </a:cubicBezTo>
                  <a:cubicBezTo>
                    <a:pt x="6161" y="834"/>
                    <a:pt x="6172" y="845"/>
                    <a:pt x="6177" y="856"/>
                  </a:cubicBezTo>
                  <a:cubicBezTo>
                    <a:pt x="6189" y="851"/>
                    <a:pt x="6211" y="851"/>
                    <a:pt x="6222" y="828"/>
                  </a:cubicBezTo>
                  <a:cubicBezTo>
                    <a:pt x="6223" y="827"/>
                    <a:pt x="6224" y="827"/>
                    <a:pt x="6225" y="827"/>
                  </a:cubicBezTo>
                  <a:cubicBezTo>
                    <a:pt x="6228" y="827"/>
                    <a:pt x="6228" y="835"/>
                    <a:pt x="6228" y="839"/>
                  </a:cubicBezTo>
                  <a:cubicBezTo>
                    <a:pt x="6228" y="839"/>
                    <a:pt x="6222" y="839"/>
                    <a:pt x="6222" y="845"/>
                  </a:cubicBezTo>
                  <a:cubicBezTo>
                    <a:pt x="6233" y="839"/>
                    <a:pt x="6250" y="845"/>
                    <a:pt x="6250" y="828"/>
                  </a:cubicBezTo>
                  <a:lnTo>
                    <a:pt x="6250" y="828"/>
                  </a:lnTo>
                  <a:cubicBezTo>
                    <a:pt x="6261" y="834"/>
                    <a:pt x="6245" y="839"/>
                    <a:pt x="6261" y="839"/>
                  </a:cubicBezTo>
                  <a:lnTo>
                    <a:pt x="6256" y="845"/>
                  </a:lnTo>
                  <a:cubicBezTo>
                    <a:pt x="6262" y="850"/>
                    <a:pt x="6268" y="852"/>
                    <a:pt x="6273" y="852"/>
                  </a:cubicBezTo>
                  <a:cubicBezTo>
                    <a:pt x="6292" y="852"/>
                    <a:pt x="6307" y="830"/>
                    <a:pt x="6326" y="830"/>
                  </a:cubicBezTo>
                  <a:cubicBezTo>
                    <a:pt x="6330" y="830"/>
                    <a:pt x="6335" y="831"/>
                    <a:pt x="6340" y="835"/>
                  </a:cubicBezTo>
                  <a:lnTo>
                    <a:pt x="6340" y="835"/>
                  </a:lnTo>
                  <a:cubicBezTo>
                    <a:pt x="6340" y="834"/>
                    <a:pt x="6340" y="834"/>
                    <a:pt x="6340" y="834"/>
                  </a:cubicBezTo>
                  <a:lnTo>
                    <a:pt x="6340" y="834"/>
                  </a:lnTo>
                  <a:cubicBezTo>
                    <a:pt x="6350" y="838"/>
                    <a:pt x="6361" y="840"/>
                    <a:pt x="6371" y="840"/>
                  </a:cubicBezTo>
                  <a:cubicBezTo>
                    <a:pt x="6385" y="840"/>
                    <a:pt x="6399" y="837"/>
                    <a:pt x="6413" y="837"/>
                  </a:cubicBezTo>
                  <a:cubicBezTo>
                    <a:pt x="6428" y="837"/>
                    <a:pt x="6443" y="840"/>
                    <a:pt x="6457" y="851"/>
                  </a:cubicBezTo>
                  <a:cubicBezTo>
                    <a:pt x="6463" y="856"/>
                    <a:pt x="6463" y="856"/>
                    <a:pt x="6463" y="856"/>
                  </a:cubicBezTo>
                  <a:cubicBezTo>
                    <a:pt x="6463" y="858"/>
                    <a:pt x="6462" y="859"/>
                    <a:pt x="6461" y="859"/>
                  </a:cubicBezTo>
                  <a:cubicBezTo>
                    <a:pt x="6459" y="859"/>
                    <a:pt x="6456" y="856"/>
                    <a:pt x="6452" y="856"/>
                  </a:cubicBezTo>
                  <a:lnTo>
                    <a:pt x="6452" y="851"/>
                  </a:lnTo>
                  <a:cubicBezTo>
                    <a:pt x="6452" y="879"/>
                    <a:pt x="6390" y="862"/>
                    <a:pt x="6401" y="895"/>
                  </a:cubicBezTo>
                  <a:cubicBezTo>
                    <a:pt x="6401" y="903"/>
                    <a:pt x="6401" y="908"/>
                    <a:pt x="6401" y="912"/>
                  </a:cubicBezTo>
                  <a:cubicBezTo>
                    <a:pt x="6400" y="913"/>
                    <a:pt x="6399" y="914"/>
                    <a:pt x="6399" y="914"/>
                  </a:cubicBezTo>
                  <a:cubicBezTo>
                    <a:pt x="6395" y="914"/>
                    <a:pt x="6394" y="907"/>
                    <a:pt x="6385" y="907"/>
                  </a:cubicBezTo>
                  <a:lnTo>
                    <a:pt x="6385" y="907"/>
                  </a:lnTo>
                  <a:cubicBezTo>
                    <a:pt x="6396" y="935"/>
                    <a:pt x="6368" y="929"/>
                    <a:pt x="6373" y="951"/>
                  </a:cubicBezTo>
                  <a:cubicBezTo>
                    <a:pt x="6334" y="951"/>
                    <a:pt x="6362" y="991"/>
                    <a:pt x="6340" y="1002"/>
                  </a:cubicBezTo>
                  <a:lnTo>
                    <a:pt x="6345" y="1002"/>
                  </a:lnTo>
                  <a:cubicBezTo>
                    <a:pt x="6351" y="1007"/>
                    <a:pt x="6340" y="1007"/>
                    <a:pt x="6340" y="1007"/>
                  </a:cubicBezTo>
                  <a:lnTo>
                    <a:pt x="6351" y="1007"/>
                  </a:lnTo>
                  <a:cubicBezTo>
                    <a:pt x="6351" y="1047"/>
                    <a:pt x="6329" y="1080"/>
                    <a:pt x="6334" y="1125"/>
                  </a:cubicBezTo>
                  <a:cubicBezTo>
                    <a:pt x="6334" y="1129"/>
                    <a:pt x="6339" y="1129"/>
                    <a:pt x="6345" y="1129"/>
                  </a:cubicBezTo>
                  <a:cubicBezTo>
                    <a:pt x="6348" y="1129"/>
                    <a:pt x="6352" y="1129"/>
                    <a:pt x="6355" y="1129"/>
                  </a:cubicBezTo>
                  <a:cubicBezTo>
                    <a:pt x="6364" y="1129"/>
                    <a:pt x="6371" y="1131"/>
                    <a:pt x="6362" y="1142"/>
                  </a:cubicBezTo>
                  <a:lnTo>
                    <a:pt x="6345" y="1142"/>
                  </a:lnTo>
                  <a:cubicBezTo>
                    <a:pt x="6373" y="1164"/>
                    <a:pt x="6368" y="1192"/>
                    <a:pt x="6390" y="1209"/>
                  </a:cubicBezTo>
                  <a:cubicBezTo>
                    <a:pt x="6390" y="1209"/>
                    <a:pt x="6388" y="1212"/>
                    <a:pt x="6386" y="1212"/>
                  </a:cubicBezTo>
                  <a:cubicBezTo>
                    <a:pt x="6385" y="1212"/>
                    <a:pt x="6385" y="1211"/>
                    <a:pt x="6385" y="1209"/>
                  </a:cubicBezTo>
                  <a:lnTo>
                    <a:pt x="6385" y="1209"/>
                  </a:lnTo>
                  <a:cubicBezTo>
                    <a:pt x="6381" y="1217"/>
                    <a:pt x="6388" y="1223"/>
                    <a:pt x="6395" y="1223"/>
                  </a:cubicBezTo>
                  <a:cubicBezTo>
                    <a:pt x="6398" y="1223"/>
                    <a:pt x="6400" y="1222"/>
                    <a:pt x="6401" y="1220"/>
                  </a:cubicBezTo>
                  <a:lnTo>
                    <a:pt x="6401" y="1220"/>
                  </a:lnTo>
                  <a:cubicBezTo>
                    <a:pt x="6401" y="1226"/>
                    <a:pt x="6396" y="1226"/>
                    <a:pt x="6390" y="1232"/>
                  </a:cubicBezTo>
                  <a:cubicBezTo>
                    <a:pt x="6390" y="1243"/>
                    <a:pt x="6413" y="1237"/>
                    <a:pt x="6407" y="1243"/>
                  </a:cubicBezTo>
                  <a:lnTo>
                    <a:pt x="6401" y="1243"/>
                  </a:lnTo>
                  <a:cubicBezTo>
                    <a:pt x="6406" y="1243"/>
                    <a:pt x="6407" y="1252"/>
                    <a:pt x="6412" y="1252"/>
                  </a:cubicBezTo>
                  <a:cubicBezTo>
                    <a:pt x="6413" y="1252"/>
                    <a:pt x="6415" y="1251"/>
                    <a:pt x="6418" y="1248"/>
                  </a:cubicBezTo>
                  <a:cubicBezTo>
                    <a:pt x="6418" y="1260"/>
                    <a:pt x="6435" y="1260"/>
                    <a:pt x="6435" y="1271"/>
                  </a:cubicBezTo>
                  <a:cubicBezTo>
                    <a:pt x="6437" y="1269"/>
                    <a:pt x="6439" y="1268"/>
                    <a:pt x="6440" y="1268"/>
                  </a:cubicBezTo>
                  <a:cubicBezTo>
                    <a:pt x="6443" y="1268"/>
                    <a:pt x="6443" y="1276"/>
                    <a:pt x="6446" y="1276"/>
                  </a:cubicBezTo>
                  <a:cubicBezTo>
                    <a:pt x="6447" y="1276"/>
                    <a:pt x="6448" y="1276"/>
                    <a:pt x="6449" y="1275"/>
                  </a:cubicBezTo>
                  <a:lnTo>
                    <a:pt x="6449" y="1275"/>
                  </a:lnTo>
                  <a:cubicBezTo>
                    <a:pt x="6447" y="1279"/>
                    <a:pt x="6448" y="1283"/>
                    <a:pt x="6452" y="1288"/>
                  </a:cubicBezTo>
                  <a:cubicBezTo>
                    <a:pt x="6454" y="1289"/>
                    <a:pt x="6454" y="1290"/>
                    <a:pt x="6455" y="1290"/>
                  </a:cubicBezTo>
                  <a:cubicBezTo>
                    <a:pt x="6455" y="1290"/>
                    <a:pt x="6454" y="1288"/>
                    <a:pt x="6457" y="1288"/>
                  </a:cubicBezTo>
                  <a:lnTo>
                    <a:pt x="6457" y="1288"/>
                  </a:lnTo>
                  <a:cubicBezTo>
                    <a:pt x="6457" y="1288"/>
                    <a:pt x="6452" y="1293"/>
                    <a:pt x="6452" y="1293"/>
                  </a:cubicBezTo>
                  <a:cubicBezTo>
                    <a:pt x="6454" y="1293"/>
                    <a:pt x="6456" y="1293"/>
                    <a:pt x="6457" y="1293"/>
                  </a:cubicBezTo>
                  <a:lnTo>
                    <a:pt x="6457" y="1293"/>
                  </a:lnTo>
                  <a:cubicBezTo>
                    <a:pt x="6458" y="1293"/>
                    <a:pt x="6461" y="1293"/>
                    <a:pt x="6463" y="1293"/>
                  </a:cubicBezTo>
                  <a:cubicBezTo>
                    <a:pt x="6457" y="1299"/>
                    <a:pt x="6457" y="1299"/>
                    <a:pt x="6457" y="1299"/>
                  </a:cubicBezTo>
                  <a:cubicBezTo>
                    <a:pt x="6457" y="1304"/>
                    <a:pt x="6457" y="1304"/>
                    <a:pt x="6452" y="1310"/>
                  </a:cubicBezTo>
                  <a:cubicBezTo>
                    <a:pt x="6457" y="1299"/>
                    <a:pt x="6457" y="1293"/>
                    <a:pt x="6452" y="1293"/>
                  </a:cubicBezTo>
                  <a:cubicBezTo>
                    <a:pt x="6446" y="1293"/>
                    <a:pt x="6446" y="1293"/>
                    <a:pt x="6446" y="1276"/>
                  </a:cubicBezTo>
                  <a:cubicBezTo>
                    <a:pt x="6441" y="1299"/>
                    <a:pt x="6429" y="1288"/>
                    <a:pt x="6424" y="1299"/>
                  </a:cubicBezTo>
                  <a:cubicBezTo>
                    <a:pt x="6424" y="1299"/>
                    <a:pt x="6424" y="1293"/>
                    <a:pt x="6424" y="1293"/>
                  </a:cubicBezTo>
                  <a:cubicBezTo>
                    <a:pt x="6424" y="1293"/>
                    <a:pt x="6418" y="1288"/>
                    <a:pt x="6418" y="1282"/>
                  </a:cubicBezTo>
                  <a:cubicBezTo>
                    <a:pt x="6418" y="1299"/>
                    <a:pt x="6413" y="1304"/>
                    <a:pt x="6407" y="1316"/>
                  </a:cubicBezTo>
                  <a:cubicBezTo>
                    <a:pt x="6401" y="1299"/>
                    <a:pt x="6413" y="1293"/>
                    <a:pt x="6413" y="1276"/>
                  </a:cubicBezTo>
                  <a:lnTo>
                    <a:pt x="6413" y="1276"/>
                  </a:lnTo>
                  <a:cubicBezTo>
                    <a:pt x="6407" y="1293"/>
                    <a:pt x="6401" y="1293"/>
                    <a:pt x="6401" y="1304"/>
                  </a:cubicBezTo>
                  <a:cubicBezTo>
                    <a:pt x="6396" y="1293"/>
                    <a:pt x="6396" y="1299"/>
                    <a:pt x="6396" y="1282"/>
                  </a:cubicBezTo>
                  <a:cubicBezTo>
                    <a:pt x="6396" y="1293"/>
                    <a:pt x="6396" y="1295"/>
                    <a:pt x="6395" y="1295"/>
                  </a:cubicBezTo>
                  <a:cubicBezTo>
                    <a:pt x="6395" y="1295"/>
                    <a:pt x="6395" y="1294"/>
                    <a:pt x="6394" y="1294"/>
                  </a:cubicBezTo>
                  <a:cubicBezTo>
                    <a:pt x="6393" y="1294"/>
                    <a:pt x="6392" y="1295"/>
                    <a:pt x="6390" y="1299"/>
                  </a:cubicBezTo>
                  <a:cubicBezTo>
                    <a:pt x="6386" y="1291"/>
                    <a:pt x="6388" y="1283"/>
                    <a:pt x="6387" y="1283"/>
                  </a:cubicBezTo>
                  <a:lnTo>
                    <a:pt x="6387" y="1283"/>
                  </a:lnTo>
                  <a:cubicBezTo>
                    <a:pt x="6387" y="1283"/>
                    <a:pt x="6386" y="1284"/>
                    <a:pt x="6385" y="1288"/>
                  </a:cubicBezTo>
                  <a:cubicBezTo>
                    <a:pt x="6379" y="1276"/>
                    <a:pt x="6385" y="1271"/>
                    <a:pt x="6385" y="1271"/>
                  </a:cubicBezTo>
                  <a:lnTo>
                    <a:pt x="6385" y="1271"/>
                  </a:lnTo>
                  <a:cubicBezTo>
                    <a:pt x="6379" y="1271"/>
                    <a:pt x="6385" y="1288"/>
                    <a:pt x="6379" y="1299"/>
                  </a:cubicBezTo>
                  <a:cubicBezTo>
                    <a:pt x="6373" y="1299"/>
                    <a:pt x="6379" y="1282"/>
                    <a:pt x="6379" y="1276"/>
                  </a:cubicBezTo>
                  <a:lnTo>
                    <a:pt x="6379" y="1276"/>
                  </a:lnTo>
                  <a:cubicBezTo>
                    <a:pt x="6373" y="1276"/>
                    <a:pt x="6368" y="1293"/>
                    <a:pt x="6362" y="1293"/>
                  </a:cubicBezTo>
                  <a:cubicBezTo>
                    <a:pt x="6362" y="1293"/>
                    <a:pt x="6362" y="1288"/>
                    <a:pt x="6362" y="1288"/>
                  </a:cubicBezTo>
                  <a:cubicBezTo>
                    <a:pt x="6357" y="1299"/>
                    <a:pt x="6351" y="1288"/>
                    <a:pt x="6345" y="1304"/>
                  </a:cubicBezTo>
                  <a:cubicBezTo>
                    <a:pt x="6345" y="1310"/>
                    <a:pt x="6345" y="1317"/>
                    <a:pt x="6345" y="1321"/>
                  </a:cubicBezTo>
                  <a:cubicBezTo>
                    <a:pt x="6342" y="1321"/>
                    <a:pt x="6338" y="1326"/>
                    <a:pt x="6336" y="1326"/>
                  </a:cubicBezTo>
                  <a:cubicBezTo>
                    <a:pt x="6335" y="1326"/>
                    <a:pt x="6334" y="1325"/>
                    <a:pt x="6334" y="1321"/>
                  </a:cubicBezTo>
                  <a:cubicBezTo>
                    <a:pt x="6340" y="1321"/>
                    <a:pt x="6340" y="1316"/>
                    <a:pt x="6340" y="1316"/>
                  </a:cubicBezTo>
                  <a:lnTo>
                    <a:pt x="6334" y="1316"/>
                  </a:lnTo>
                  <a:cubicBezTo>
                    <a:pt x="6334" y="1304"/>
                    <a:pt x="6340" y="1316"/>
                    <a:pt x="6340" y="1299"/>
                  </a:cubicBezTo>
                  <a:lnTo>
                    <a:pt x="6340" y="1299"/>
                  </a:lnTo>
                  <a:cubicBezTo>
                    <a:pt x="6335" y="1304"/>
                    <a:pt x="6330" y="1317"/>
                    <a:pt x="6325" y="1317"/>
                  </a:cubicBezTo>
                  <a:cubicBezTo>
                    <a:pt x="6325" y="1317"/>
                    <a:pt x="6324" y="1316"/>
                    <a:pt x="6323" y="1316"/>
                  </a:cubicBezTo>
                  <a:cubicBezTo>
                    <a:pt x="6323" y="1299"/>
                    <a:pt x="6334" y="1310"/>
                    <a:pt x="6329" y="1293"/>
                  </a:cubicBezTo>
                  <a:lnTo>
                    <a:pt x="6329" y="1293"/>
                  </a:lnTo>
                  <a:lnTo>
                    <a:pt x="6334" y="1299"/>
                  </a:lnTo>
                  <a:cubicBezTo>
                    <a:pt x="6334" y="1291"/>
                    <a:pt x="6335" y="1289"/>
                    <a:pt x="6336" y="1289"/>
                  </a:cubicBezTo>
                  <a:cubicBezTo>
                    <a:pt x="6336" y="1289"/>
                    <a:pt x="6337" y="1290"/>
                    <a:pt x="6338" y="1290"/>
                  </a:cubicBezTo>
                  <a:cubicBezTo>
                    <a:pt x="6339" y="1290"/>
                    <a:pt x="6340" y="1288"/>
                    <a:pt x="6340" y="1276"/>
                  </a:cubicBezTo>
                  <a:cubicBezTo>
                    <a:pt x="6338" y="1275"/>
                    <a:pt x="6336" y="1275"/>
                    <a:pt x="6334" y="1275"/>
                  </a:cubicBezTo>
                  <a:cubicBezTo>
                    <a:pt x="6330" y="1275"/>
                    <a:pt x="6328" y="1278"/>
                    <a:pt x="6323" y="1278"/>
                  </a:cubicBezTo>
                  <a:cubicBezTo>
                    <a:pt x="6322" y="1278"/>
                    <a:pt x="6320" y="1277"/>
                    <a:pt x="6317" y="1276"/>
                  </a:cubicBezTo>
                  <a:cubicBezTo>
                    <a:pt x="6317" y="1288"/>
                    <a:pt x="6317" y="1293"/>
                    <a:pt x="6317" y="1299"/>
                  </a:cubicBezTo>
                  <a:cubicBezTo>
                    <a:pt x="6315" y="1301"/>
                    <a:pt x="6313" y="1302"/>
                    <a:pt x="6312" y="1302"/>
                  </a:cubicBezTo>
                  <a:cubicBezTo>
                    <a:pt x="6305" y="1302"/>
                    <a:pt x="6308" y="1277"/>
                    <a:pt x="6305" y="1277"/>
                  </a:cubicBezTo>
                  <a:cubicBezTo>
                    <a:pt x="6304" y="1277"/>
                    <a:pt x="6303" y="1278"/>
                    <a:pt x="6301" y="1282"/>
                  </a:cubicBezTo>
                  <a:cubicBezTo>
                    <a:pt x="6296" y="1286"/>
                    <a:pt x="6295" y="1302"/>
                    <a:pt x="6292" y="1302"/>
                  </a:cubicBezTo>
                  <a:cubicBezTo>
                    <a:pt x="6291" y="1302"/>
                    <a:pt x="6291" y="1301"/>
                    <a:pt x="6289" y="1299"/>
                  </a:cubicBezTo>
                  <a:lnTo>
                    <a:pt x="6289" y="1282"/>
                  </a:lnTo>
                  <a:cubicBezTo>
                    <a:pt x="6289" y="1281"/>
                    <a:pt x="6288" y="1281"/>
                    <a:pt x="6288" y="1281"/>
                  </a:cubicBezTo>
                  <a:cubicBezTo>
                    <a:pt x="6285" y="1281"/>
                    <a:pt x="6284" y="1296"/>
                    <a:pt x="6281" y="1296"/>
                  </a:cubicBezTo>
                  <a:cubicBezTo>
                    <a:pt x="6280" y="1296"/>
                    <a:pt x="6279" y="1295"/>
                    <a:pt x="6278" y="1293"/>
                  </a:cubicBezTo>
                  <a:cubicBezTo>
                    <a:pt x="6278" y="1288"/>
                    <a:pt x="6284" y="1288"/>
                    <a:pt x="6284" y="1288"/>
                  </a:cubicBezTo>
                  <a:cubicBezTo>
                    <a:pt x="6283" y="1284"/>
                    <a:pt x="6282" y="1282"/>
                    <a:pt x="6281" y="1282"/>
                  </a:cubicBezTo>
                  <a:cubicBezTo>
                    <a:pt x="6278" y="1282"/>
                    <a:pt x="6277" y="1294"/>
                    <a:pt x="6274" y="1294"/>
                  </a:cubicBezTo>
                  <a:cubicBezTo>
                    <a:pt x="6274" y="1294"/>
                    <a:pt x="6273" y="1294"/>
                    <a:pt x="6273" y="1293"/>
                  </a:cubicBezTo>
                  <a:lnTo>
                    <a:pt x="6273" y="1282"/>
                  </a:lnTo>
                  <a:cubicBezTo>
                    <a:pt x="6267" y="1282"/>
                    <a:pt x="6256" y="1293"/>
                    <a:pt x="6245" y="1293"/>
                  </a:cubicBezTo>
                  <a:cubicBezTo>
                    <a:pt x="6245" y="1288"/>
                    <a:pt x="6250" y="1288"/>
                    <a:pt x="6245" y="1282"/>
                  </a:cubicBezTo>
                  <a:cubicBezTo>
                    <a:pt x="6243" y="1283"/>
                    <a:pt x="6241" y="1283"/>
                    <a:pt x="6238" y="1283"/>
                  </a:cubicBezTo>
                  <a:cubicBezTo>
                    <a:pt x="6229" y="1283"/>
                    <a:pt x="6220" y="1274"/>
                    <a:pt x="6211" y="1265"/>
                  </a:cubicBezTo>
                  <a:lnTo>
                    <a:pt x="6205" y="1282"/>
                  </a:lnTo>
                  <a:cubicBezTo>
                    <a:pt x="6200" y="1282"/>
                    <a:pt x="6200" y="1271"/>
                    <a:pt x="6205" y="1271"/>
                  </a:cubicBezTo>
                  <a:cubicBezTo>
                    <a:pt x="6205" y="1270"/>
                    <a:pt x="6204" y="1270"/>
                    <a:pt x="6203" y="1270"/>
                  </a:cubicBezTo>
                  <a:cubicBezTo>
                    <a:pt x="6200" y="1270"/>
                    <a:pt x="6200" y="1282"/>
                    <a:pt x="6200" y="1282"/>
                  </a:cubicBezTo>
                  <a:cubicBezTo>
                    <a:pt x="6199" y="1283"/>
                    <a:pt x="6198" y="1283"/>
                    <a:pt x="6197" y="1283"/>
                  </a:cubicBezTo>
                  <a:cubicBezTo>
                    <a:pt x="6194" y="1283"/>
                    <a:pt x="6195" y="1275"/>
                    <a:pt x="6200" y="1271"/>
                  </a:cubicBezTo>
                  <a:lnTo>
                    <a:pt x="6200" y="1271"/>
                  </a:lnTo>
                  <a:cubicBezTo>
                    <a:pt x="6192" y="1279"/>
                    <a:pt x="6181" y="1287"/>
                    <a:pt x="6174" y="1287"/>
                  </a:cubicBezTo>
                  <a:cubicBezTo>
                    <a:pt x="6170" y="1287"/>
                    <a:pt x="6168" y="1285"/>
                    <a:pt x="6166" y="1282"/>
                  </a:cubicBezTo>
                  <a:lnTo>
                    <a:pt x="6166" y="1276"/>
                  </a:lnTo>
                  <a:cubicBezTo>
                    <a:pt x="6166" y="1276"/>
                    <a:pt x="6165" y="1276"/>
                    <a:pt x="6165" y="1276"/>
                  </a:cubicBezTo>
                  <a:cubicBezTo>
                    <a:pt x="6161" y="1276"/>
                    <a:pt x="6160" y="1295"/>
                    <a:pt x="6157" y="1295"/>
                  </a:cubicBezTo>
                  <a:cubicBezTo>
                    <a:pt x="6157" y="1295"/>
                    <a:pt x="6156" y="1295"/>
                    <a:pt x="6155" y="1293"/>
                  </a:cubicBezTo>
                  <a:lnTo>
                    <a:pt x="6155" y="1288"/>
                  </a:lnTo>
                  <a:cubicBezTo>
                    <a:pt x="6138" y="1282"/>
                    <a:pt x="6121" y="1293"/>
                    <a:pt x="6116" y="1271"/>
                  </a:cubicBezTo>
                  <a:cubicBezTo>
                    <a:pt x="6114" y="1277"/>
                    <a:pt x="6112" y="1279"/>
                    <a:pt x="6110" y="1279"/>
                  </a:cubicBezTo>
                  <a:cubicBezTo>
                    <a:pt x="6107" y="1279"/>
                    <a:pt x="6104" y="1276"/>
                    <a:pt x="6102" y="1276"/>
                  </a:cubicBezTo>
                  <a:cubicBezTo>
                    <a:pt x="6100" y="1276"/>
                    <a:pt x="6099" y="1278"/>
                    <a:pt x="6099" y="1288"/>
                  </a:cubicBezTo>
                  <a:cubicBezTo>
                    <a:pt x="6088" y="1276"/>
                    <a:pt x="6093" y="1271"/>
                    <a:pt x="6082" y="1260"/>
                  </a:cubicBezTo>
                  <a:cubicBezTo>
                    <a:pt x="6077" y="1260"/>
                    <a:pt x="6077" y="1276"/>
                    <a:pt x="6071" y="1276"/>
                  </a:cubicBezTo>
                  <a:lnTo>
                    <a:pt x="6071" y="1265"/>
                  </a:lnTo>
                  <a:lnTo>
                    <a:pt x="6065" y="1282"/>
                  </a:lnTo>
                  <a:lnTo>
                    <a:pt x="6065" y="1260"/>
                  </a:lnTo>
                  <a:lnTo>
                    <a:pt x="6060" y="1265"/>
                  </a:lnTo>
                  <a:cubicBezTo>
                    <a:pt x="6060" y="1265"/>
                    <a:pt x="6065" y="1271"/>
                    <a:pt x="6060" y="1276"/>
                  </a:cubicBezTo>
                  <a:cubicBezTo>
                    <a:pt x="6059" y="1277"/>
                    <a:pt x="6058" y="1277"/>
                    <a:pt x="6058" y="1277"/>
                  </a:cubicBezTo>
                  <a:cubicBezTo>
                    <a:pt x="6053" y="1277"/>
                    <a:pt x="6049" y="1264"/>
                    <a:pt x="6049" y="1260"/>
                  </a:cubicBezTo>
                  <a:lnTo>
                    <a:pt x="6037" y="1271"/>
                  </a:lnTo>
                  <a:cubicBezTo>
                    <a:pt x="6037" y="1267"/>
                    <a:pt x="6037" y="1264"/>
                    <a:pt x="6039" y="1262"/>
                  </a:cubicBezTo>
                  <a:lnTo>
                    <a:pt x="6039" y="1262"/>
                  </a:lnTo>
                  <a:cubicBezTo>
                    <a:pt x="6039" y="1262"/>
                    <a:pt x="6039" y="1262"/>
                    <a:pt x="6039" y="1262"/>
                  </a:cubicBezTo>
                  <a:cubicBezTo>
                    <a:pt x="6040" y="1262"/>
                    <a:pt x="6041" y="1261"/>
                    <a:pt x="6043" y="1260"/>
                  </a:cubicBezTo>
                  <a:lnTo>
                    <a:pt x="6043" y="1260"/>
                  </a:lnTo>
                  <a:cubicBezTo>
                    <a:pt x="6041" y="1260"/>
                    <a:pt x="6039" y="1261"/>
                    <a:pt x="6039" y="1262"/>
                  </a:cubicBezTo>
                  <a:lnTo>
                    <a:pt x="6039" y="1262"/>
                  </a:lnTo>
                  <a:cubicBezTo>
                    <a:pt x="6036" y="1261"/>
                    <a:pt x="6039" y="1251"/>
                    <a:pt x="6036" y="1251"/>
                  </a:cubicBezTo>
                  <a:cubicBezTo>
                    <a:pt x="6035" y="1251"/>
                    <a:pt x="6034" y="1252"/>
                    <a:pt x="6032" y="1254"/>
                  </a:cubicBezTo>
                  <a:cubicBezTo>
                    <a:pt x="6032" y="1260"/>
                    <a:pt x="6032" y="1265"/>
                    <a:pt x="6032" y="1265"/>
                  </a:cubicBezTo>
                  <a:cubicBezTo>
                    <a:pt x="6026" y="1260"/>
                    <a:pt x="6021" y="1260"/>
                    <a:pt x="6015" y="1260"/>
                  </a:cubicBezTo>
                  <a:lnTo>
                    <a:pt x="6015" y="1248"/>
                  </a:lnTo>
                  <a:cubicBezTo>
                    <a:pt x="6009" y="1248"/>
                    <a:pt x="5998" y="1254"/>
                    <a:pt x="5987" y="1254"/>
                  </a:cubicBezTo>
                  <a:cubicBezTo>
                    <a:pt x="5987" y="1260"/>
                    <a:pt x="5987" y="1276"/>
                    <a:pt x="5981" y="1276"/>
                  </a:cubicBezTo>
                  <a:cubicBezTo>
                    <a:pt x="5987" y="1265"/>
                    <a:pt x="5981" y="1271"/>
                    <a:pt x="5981" y="1260"/>
                  </a:cubicBezTo>
                  <a:lnTo>
                    <a:pt x="5981" y="1276"/>
                  </a:lnTo>
                  <a:cubicBezTo>
                    <a:pt x="5976" y="1276"/>
                    <a:pt x="5981" y="1260"/>
                    <a:pt x="5981" y="1254"/>
                  </a:cubicBezTo>
                  <a:lnTo>
                    <a:pt x="5981" y="1254"/>
                  </a:lnTo>
                  <a:lnTo>
                    <a:pt x="5976" y="1260"/>
                  </a:lnTo>
                  <a:cubicBezTo>
                    <a:pt x="5976" y="1254"/>
                    <a:pt x="5976" y="1254"/>
                    <a:pt x="5976" y="1248"/>
                  </a:cubicBezTo>
                  <a:cubicBezTo>
                    <a:pt x="5976" y="1250"/>
                    <a:pt x="5976" y="1251"/>
                    <a:pt x="5975" y="1251"/>
                  </a:cubicBezTo>
                  <a:cubicBezTo>
                    <a:pt x="5974" y="1251"/>
                    <a:pt x="5972" y="1243"/>
                    <a:pt x="5969" y="1243"/>
                  </a:cubicBezTo>
                  <a:cubicBezTo>
                    <a:pt x="5967" y="1243"/>
                    <a:pt x="5966" y="1244"/>
                    <a:pt x="5965" y="1248"/>
                  </a:cubicBezTo>
                  <a:lnTo>
                    <a:pt x="5965" y="1243"/>
                  </a:lnTo>
                  <a:cubicBezTo>
                    <a:pt x="5953" y="1243"/>
                    <a:pt x="5948" y="1248"/>
                    <a:pt x="5942" y="1248"/>
                  </a:cubicBezTo>
                  <a:cubicBezTo>
                    <a:pt x="5942" y="1260"/>
                    <a:pt x="5937" y="1260"/>
                    <a:pt x="5931" y="1271"/>
                  </a:cubicBezTo>
                  <a:cubicBezTo>
                    <a:pt x="5925" y="1265"/>
                    <a:pt x="5920" y="1254"/>
                    <a:pt x="5914" y="1254"/>
                  </a:cubicBezTo>
                  <a:cubicBezTo>
                    <a:pt x="5906" y="1258"/>
                    <a:pt x="5907" y="1262"/>
                    <a:pt x="5908" y="1266"/>
                  </a:cubicBezTo>
                  <a:lnTo>
                    <a:pt x="5908" y="1266"/>
                  </a:lnTo>
                  <a:cubicBezTo>
                    <a:pt x="5905" y="1259"/>
                    <a:pt x="5898" y="1259"/>
                    <a:pt x="5903" y="1254"/>
                  </a:cubicBezTo>
                  <a:cubicBezTo>
                    <a:pt x="5892" y="1254"/>
                    <a:pt x="5892" y="1254"/>
                    <a:pt x="5881" y="1265"/>
                  </a:cubicBezTo>
                  <a:cubicBezTo>
                    <a:pt x="5881" y="1265"/>
                    <a:pt x="5881" y="1271"/>
                    <a:pt x="5881" y="1276"/>
                  </a:cubicBezTo>
                  <a:cubicBezTo>
                    <a:pt x="5875" y="1276"/>
                    <a:pt x="5875" y="1271"/>
                    <a:pt x="5875" y="1265"/>
                  </a:cubicBezTo>
                  <a:lnTo>
                    <a:pt x="5875" y="1260"/>
                  </a:lnTo>
                  <a:cubicBezTo>
                    <a:pt x="5873" y="1262"/>
                    <a:pt x="5870" y="1263"/>
                    <a:pt x="5868" y="1263"/>
                  </a:cubicBezTo>
                  <a:cubicBezTo>
                    <a:pt x="5858" y="1263"/>
                    <a:pt x="5850" y="1242"/>
                    <a:pt x="5842" y="1242"/>
                  </a:cubicBezTo>
                  <a:cubicBezTo>
                    <a:pt x="5840" y="1242"/>
                    <a:pt x="5838" y="1244"/>
                    <a:pt x="5836" y="1248"/>
                  </a:cubicBezTo>
                  <a:lnTo>
                    <a:pt x="5825" y="1260"/>
                  </a:lnTo>
                  <a:cubicBezTo>
                    <a:pt x="5819" y="1260"/>
                    <a:pt x="5825" y="1248"/>
                    <a:pt x="5825" y="1243"/>
                  </a:cubicBezTo>
                  <a:lnTo>
                    <a:pt x="5825" y="1243"/>
                  </a:lnTo>
                  <a:cubicBezTo>
                    <a:pt x="5820" y="1248"/>
                    <a:pt x="5816" y="1249"/>
                    <a:pt x="5812" y="1249"/>
                  </a:cubicBezTo>
                  <a:cubicBezTo>
                    <a:pt x="5807" y="1249"/>
                    <a:pt x="5802" y="1245"/>
                    <a:pt x="5798" y="1245"/>
                  </a:cubicBezTo>
                  <a:cubicBezTo>
                    <a:pt x="5796" y="1245"/>
                    <a:pt x="5793" y="1246"/>
                    <a:pt x="5791" y="1248"/>
                  </a:cubicBezTo>
                  <a:cubicBezTo>
                    <a:pt x="5789" y="1237"/>
                    <a:pt x="5785" y="1234"/>
                    <a:pt x="5781" y="1234"/>
                  </a:cubicBezTo>
                  <a:cubicBezTo>
                    <a:pt x="5776" y="1234"/>
                    <a:pt x="5771" y="1237"/>
                    <a:pt x="5766" y="1237"/>
                  </a:cubicBezTo>
                  <a:cubicBezTo>
                    <a:pt x="5762" y="1237"/>
                    <a:pt x="5759" y="1234"/>
                    <a:pt x="5757" y="1226"/>
                  </a:cubicBezTo>
                  <a:lnTo>
                    <a:pt x="5757" y="1237"/>
                  </a:lnTo>
                  <a:cubicBezTo>
                    <a:pt x="5756" y="1238"/>
                    <a:pt x="5755" y="1239"/>
                    <a:pt x="5755" y="1239"/>
                  </a:cubicBezTo>
                  <a:cubicBezTo>
                    <a:pt x="5752" y="1239"/>
                    <a:pt x="5752" y="1232"/>
                    <a:pt x="5752" y="1232"/>
                  </a:cubicBezTo>
                  <a:cubicBezTo>
                    <a:pt x="5752" y="1237"/>
                    <a:pt x="5752" y="1237"/>
                    <a:pt x="5752" y="1243"/>
                  </a:cubicBezTo>
                  <a:cubicBezTo>
                    <a:pt x="5749" y="1243"/>
                    <a:pt x="5747" y="1244"/>
                    <a:pt x="5745" y="1244"/>
                  </a:cubicBezTo>
                  <a:cubicBezTo>
                    <a:pt x="5725" y="1244"/>
                    <a:pt x="5705" y="1225"/>
                    <a:pt x="5685" y="1215"/>
                  </a:cubicBezTo>
                  <a:cubicBezTo>
                    <a:pt x="5676" y="1215"/>
                    <a:pt x="5674" y="1243"/>
                    <a:pt x="5668" y="1243"/>
                  </a:cubicBezTo>
                  <a:cubicBezTo>
                    <a:pt x="5666" y="1243"/>
                    <a:pt x="5664" y="1242"/>
                    <a:pt x="5662" y="1237"/>
                  </a:cubicBezTo>
                  <a:lnTo>
                    <a:pt x="5668" y="1226"/>
                  </a:lnTo>
                  <a:lnTo>
                    <a:pt x="5668" y="1226"/>
                  </a:lnTo>
                  <a:cubicBezTo>
                    <a:pt x="5663" y="1231"/>
                    <a:pt x="5657" y="1233"/>
                    <a:pt x="5652" y="1233"/>
                  </a:cubicBezTo>
                  <a:cubicBezTo>
                    <a:pt x="5646" y="1233"/>
                    <a:pt x="5639" y="1230"/>
                    <a:pt x="5633" y="1230"/>
                  </a:cubicBezTo>
                  <a:cubicBezTo>
                    <a:pt x="5628" y="1230"/>
                    <a:pt x="5623" y="1232"/>
                    <a:pt x="5617" y="1237"/>
                  </a:cubicBezTo>
                  <a:cubicBezTo>
                    <a:pt x="5617" y="1232"/>
                    <a:pt x="5617" y="1226"/>
                    <a:pt x="5617" y="1226"/>
                  </a:cubicBezTo>
                  <a:cubicBezTo>
                    <a:pt x="5617" y="1222"/>
                    <a:pt x="5616" y="1221"/>
                    <a:pt x="5615" y="1221"/>
                  </a:cubicBezTo>
                  <a:cubicBezTo>
                    <a:pt x="5612" y="1221"/>
                    <a:pt x="5606" y="1228"/>
                    <a:pt x="5606" y="1232"/>
                  </a:cubicBezTo>
                  <a:cubicBezTo>
                    <a:pt x="5601" y="1232"/>
                    <a:pt x="5606" y="1226"/>
                    <a:pt x="5601" y="1220"/>
                  </a:cubicBezTo>
                  <a:cubicBezTo>
                    <a:pt x="5601" y="1220"/>
                    <a:pt x="5601" y="1219"/>
                    <a:pt x="5600" y="1219"/>
                  </a:cubicBezTo>
                  <a:cubicBezTo>
                    <a:pt x="5600" y="1219"/>
                    <a:pt x="5596" y="1229"/>
                    <a:pt x="5593" y="1229"/>
                  </a:cubicBezTo>
                  <a:cubicBezTo>
                    <a:pt x="5592" y="1229"/>
                    <a:pt x="5591" y="1228"/>
                    <a:pt x="5589" y="1226"/>
                  </a:cubicBezTo>
                  <a:cubicBezTo>
                    <a:pt x="5589" y="1224"/>
                    <a:pt x="5590" y="1223"/>
                    <a:pt x="5591" y="1222"/>
                  </a:cubicBezTo>
                  <a:lnTo>
                    <a:pt x="5591" y="1222"/>
                  </a:lnTo>
                  <a:cubicBezTo>
                    <a:pt x="5591" y="1222"/>
                    <a:pt x="5591" y="1222"/>
                    <a:pt x="5591" y="1222"/>
                  </a:cubicBezTo>
                  <a:cubicBezTo>
                    <a:pt x="5592" y="1222"/>
                    <a:pt x="5594" y="1222"/>
                    <a:pt x="5595" y="1220"/>
                  </a:cubicBezTo>
                  <a:lnTo>
                    <a:pt x="5595" y="1220"/>
                  </a:lnTo>
                  <a:cubicBezTo>
                    <a:pt x="5595" y="1220"/>
                    <a:pt x="5592" y="1220"/>
                    <a:pt x="5591" y="1222"/>
                  </a:cubicBezTo>
                  <a:lnTo>
                    <a:pt x="5591" y="1222"/>
                  </a:lnTo>
                  <a:cubicBezTo>
                    <a:pt x="5589" y="1222"/>
                    <a:pt x="5588" y="1222"/>
                    <a:pt x="5587" y="1222"/>
                  </a:cubicBezTo>
                  <a:cubicBezTo>
                    <a:pt x="5585" y="1222"/>
                    <a:pt x="5584" y="1223"/>
                    <a:pt x="5584" y="1232"/>
                  </a:cubicBezTo>
                  <a:cubicBezTo>
                    <a:pt x="5583" y="1230"/>
                    <a:pt x="5581" y="1230"/>
                    <a:pt x="5580" y="1230"/>
                  </a:cubicBezTo>
                  <a:cubicBezTo>
                    <a:pt x="5578" y="1230"/>
                    <a:pt x="5575" y="1231"/>
                    <a:pt x="5573" y="1231"/>
                  </a:cubicBezTo>
                  <a:cubicBezTo>
                    <a:pt x="5571" y="1231"/>
                    <a:pt x="5569" y="1230"/>
                    <a:pt x="5567" y="1226"/>
                  </a:cubicBezTo>
                  <a:cubicBezTo>
                    <a:pt x="5565" y="1231"/>
                    <a:pt x="5564" y="1233"/>
                    <a:pt x="5562" y="1233"/>
                  </a:cubicBezTo>
                  <a:cubicBezTo>
                    <a:pt x="5560" y="1233"/>
                    <a:pt x="5558" y="1230"/>
                    <a:pt x="5557" y="1230"/>
                  </a:cubicBezTo>
                  <a:cubicBezTo>
                    <a:pt x="5556" y="1230"/>
                    <a:pt x="5556" y="1232"/>
                    <a:pt x="5556" y="1237"/>
                  </a:cubicBezTo>
                  <a:cubicBezTo>
                    <a:pt x="5556" y="1228"/>
                    <a:pt x="5552" y="1224"/>
                    <a:pt x="5548" y="1224"/>
                  </a:cubicBezTo>
                  <a:cubicBezTo>
                    <a:pt x="5545" y="1224"/>
                    <a:pt x="5542" y="1226"/>
                    <a:pt x="5539" y="1232"/>
                  </a:cubicBezTo>
                  <a:cubicBezTo>
                    <a:pt x="5539" y="1226"/>
                    <a:pt x="5539" y="1226"/>
                    <a:pt x="5539" y="1215"/>
                  </a:cubicBezTo>
                  <a:cubicBezTo>
                    <a:pt x="5533" y="1215"/>
                    <a:pt x="5528" y="1220"/>
                    <a:pt x="5528" y="1232"/>
                  </a:cubicBezTo>
                  <a:cubicBezTo>
                    <a:pt x="5526" y="1224"/>
                    <a:pt x="5524" y="1222"/>
                    <a:pt x="5522" y="1222"/>
                  </a:cubicBezTo>
                  <a:cubicBezTo>
                    <a:pt x="5519" y="1222"/>
                    <a:pt x="5516" y="1228"/>
                    <a:pt x="5514" y="1228"/>
                  </a:cubicBezTo>
                  <a:cubicBezTo>
                    <a:pt x="5512" y="1228"/>
                    <a:pt x="5511" y="1225"/>
                    <a:pt x="5511" y="1215"/>
                  </a:cubicBezTo>
                  <a:cubicBezTo>
                    <a:pt x="5494" y="1226"/>
                    <a:pt x="5483" y="1232"/>
                    <a:pt x="5466" y="1237"/>
                  </a:cubicBezTo>
                  <a:cubicBezTo>
                    <a:pt x="5469" y="1226"/>
                    <a:pt x="5473" y="1226"/>
                    <a:pt x="5477" y="1226"/>
                  </a:cubicBezTo>
                  <a:cubicBezTo>
                    <a:pt x="5480" y="1226"/>
                    <a:pt x="5483" y="1226"/>
                    <a:pt x="5483" y="1215"/>
                  </a:cubicBezTo>
                  <a:lnTo>
                    <a:pt x="5483" y="1215"/>
                  </a:lnTo>
                  <a:cubicBezTo>
                    <a:pt x="5473" y="1220"/>
                    <a:pt x="5464" y="1233"/>
                    <a:pt x="5454" y="1233"/>
                  </a:cubicBezTo>
                  <a:cubicBezTo>
                    <a:pt x="5453" y="1233"/>
                    <a:pt x="5451" y="1232"/>
                    <a:pt x="5449" y="1232"/>
                  </a:cubicBezTo>
                  <a:cubicBezTo>
                    <a:pt x="5449" y="1232"/>
                    <a:pt x="5455" y="1226"/>
                    <a:pt x="5455" y="1220"/>
                  </a:cubicBezTo>
                  <a:lnTo>
                    <a:pt x="5455" y="1220"/>
                  </a:lnTo>
                  <a:cubicBezTo>
                    <a:pt x="5451" y="1224"/>
                    <a:pt x="5447" y="1226"/>
                    <a:pt x="5443" y="1226"/>
                  </a:cubicBezTo>
                  <a:cubicBezTo>
                    <a:pt x="5438" y="1226"/>
                    <a:pt x="5434" y="1224"/>
                    <a:pt x="5429" y="1224"/>
                  </a:cubicBezTo>
                  <a:cubicBezTo>
                    <a:pt x="5426" y="1224"/>
                    <a:pt x="5424" y="1225"/>
                    <a:pt x="5421" y="1226"/>
                  </a:cubicBezTo>
                  <a:cubicBezTo>
                    <a:pt x="5421" y="1240"/>
                    <a:pt x="5413" y="1251"/>
                    <a:pt x="5411" y="1257"/>
                  </a:cubicBezTo>
                  <a:lnTo>
                    <a:pt x="5411" y="1257"/>
                  </a:lnTo>
                  <a:cubicBezTo>
                    <a:pt x="5414" y="1238"/>
                    <a:pt x="5399" y="1252"/>
                    <a:pt x="5410" y="1220"/>
                  </a:cubicBezTo>
                  <a:lnTo>
                    <a:pt x="5410" y="1220"/>
                  </a:lnTo>
                  <a:cubicBezTo>
                    <a:pt x="5405" y="1220"/>
                    <a:pt x="5405" y="1226"/>
                    <a:pt x="5405" y="1232"/>
                  </a:cubicBezTo>
                  <a:cubicBezTo>
                    <a:pt x="5405" y="1232"/>
                    <a:pt x="5405" y="1226"/>
                    <a:pt x="5405" y="1220"/>
                  </a:cubicBezTo>
                  <a:cubicBezTo>
                    <a:pt x="5400" y="1225"/>
                    <a:pt x="5399" y="1233"/>
                    <a:pt x="5396" y="1233"/>
                  </a:cubicBezTo>
                  <a:cubicBezTo>
                    <a:pt x="5395" y="1233"/>
                    <a:pt x="5394" y="1233"/>
                    <a:pt x="5393" y="1232"/>
                  </a:cubicBezTo>
                  <a:cubicBezTo>
                    <a:pt x="5393" y="1232"/>
                    <a:pt x="5393" y="1226"/>
                    <a:pt x="5393" y="1220"/>
                  </a:cubicBezTo>
                  <a:cubicBezTo>
                    <a:pt x="5393" y="1229"/>
                    <a:pt x="5390" y="1239"/>
                    <a:pt x="5385" y="1239"/>
                  </a:cubicBezTo>
                  <a:cubicBezTo>
                    <a:pt x="5384" y="1239"/>
                    <a:pt x="5383" y="1238"/>
                    <a:pt x="5382" y="1237"/>
                  </a:cubicBezTo>
                  <a:cubicBezTo>
                    <a:pt x="5382" y="1232"/>
                    <a:pt x="5382" y="1232"/>
                    <a:pt x="5382" y="1232"/>
                  </a:cubicBezTo>
                  <a:cubicBezTo>
                    <a:pt x="5378" y="1232"/>
                    <a:pt x="5370" y="1246"/>
                    <a:pt x="5361" y="1246"/>
                  </a:cubicBezTo>
                  <a:cubicBezTo>
                    <a:pt x="5359" y="1246"/>
                    <a:pt x="5356" y="1245"/>
                    <a:pt x="5354" y="1243"/>
                  </a:cubicBezTo>
                  <a:cubicBezTo>
                    <a:pt x="5360" y="1220"/>
                    <a:pt x="5354" y="1237"/>
                    <a:pt x="5354" y="1220"/>
                  </a:cubicBezTo>
                  <a:lnTo>
                    <a:pt x="5349" y="1226"/>
                  </a:lnTo>
                  <a:lnTo>
                    <a:pt x="5349" y="1232"/>
                  </a:lnTo>
                  <a:cubicBezTo>
                    <a:pt x="5344" y="1232"/>
                    <a:pt x="5340" y="1239"/>
                    <a:pt x="5338" y="1239"/>
                  </a:cubicBezTo>
                  <a:cubicBezTo>
                    <a:pt x="5338" y="1239"/>
                    <a:pt x="5337" y="1238"/>
                    <a:pt x="5337" y="1237"/>
                  </a:cubicBezTo>
                  <a:lnTo>
                    <a:pt x="5337" y="1232"/>
                  </a:lnTo>
                  <a:lnTo>
                    <a:pt x="5332" y="1232"/>
                  </a:lnTo>
                  <a:lnTo>
                    <a:pt x="5332" y="1243"/>
                  </a:lnTo>
                  <a:cubicBezTo>
                    <a:pt x="5326" y="1248"/>
                    <a:pt x="5332" y="1260"/>
                    <a:pt x="5326" y="1260"/>
                  </a:cubicBezTo>
                  <a:cubicBezTo>
                    <a:pt x="5326" y="1254"/>
                    <a:pt x="5321" y="1254"/>
                    <a:pt x="5321" y="1248"/>
                  </a:cubicBezTo>
                  <a:cubicBezTo>
                    <a:pt x="5316" y="1248"/>
                    <a:pt x="5315" y="1255"/>
                    <a:pt x="5312" y="1255"/>
                  </a:cubicBezTo>
                  <a:cubicBezTo>
                    <a:pt x="5311" y="1255"/>
                    <a:pt x="5310" y="1255"/>
                    <a:pt x="5309" y="1254"/>
                  </a:cubicBezTo>
                  <a:cubicBezTo>
                    <a:pt x="5309" y="1248"/>
                    <a:pt x="5315" y="1232"/>
                    <a:pt x="5315" y="1232"/>
                  </a:cubicBezTo>
                  <a:lnTo>
                    <a:pt x="5315" y="1232"/>
                  </a:lnTo>
                  <a:cubicBezTo>
                    <a:pt x="5309" y="1243"/>
                    <a:pt x="5298" y="1232"/>
                    <a:pt x="5298" y="1248"/>
                  </a:cubicBezTo>
                  <a:cubicBezTo>
                    <a:pt x="5298" y="1243"/>
                    <a:pt x="5298" y="1237"/>
                    <a:pt x="5298" y="1232"/>
                  </a:cubicBezTo>
                  <a:lnTo>
                    <a:pt x="5293" y="1243"/>
                  </a:lnTo>
                  <a:cubicBezTo>
                    <a:pt x="5293" y="1243"/>
                    <a:pt x="5293" y="1237"/>
                    <a:pt x="5293" y="1232"/>
                  </a:cubicBezTo>
                  <a:cubicBezTo>
                    <a:pt x="5288" y="1232"/>
                    <a:pt x="5291" y="1246"/>
                    <a:pt x="5289" y="1246"/>
                  </a:cubicBezTo>
                  <a:cubicBezTo>
                    <a:pt x="5289" y="1246"/>
                    <a:pt x="5288" y="1245"/>
                    <a:pt x="5287" y="1243"/>
                  </a:cubicBezTo>
                  <a:cubicBezTo>
                    <a:pt x="5287" y="1243"/>
                    <a:pt x="5287" y="1243"/>
                    <a:pt x="5287" y="1237"/>
                  </a:cubicBezTo>
                  <a:cubicBezTo>
                    <a:pt x="5286" y="1236"/>
                    <a:pt x="5285" y="1236"/>
                    <a:pt x="5284" y="1236"/>
                  </a:cubicBezTo>
                  <a:cubicBezTo>
                    <a:pt x="5280" y="1236"/>
                    <a:pt x="5274" y="1241"/>
                    <a:pt x="5270" y="1241"/>
                  </a:cubicBezTo>
                  <a:cubicBezTo>
                    <a:pt x="5268" y="1241"/>
                    <a:pt x="5266" y="1240"/>
                    <a:pt x="5265" y="1237"/>
                  </a:cubicBezTo>
                  <a:cubicBezTo>
                    <a:pt x="5265" y="1229"/>
                    <a:pt x="5266" y="1229"/>
                    <a:pt x="5267" y="1229"/>
                  </a:cubicBezTo>
                  <a:cubicBezTo>
                    <a:pt x="5269" y="1229"/>
                    <a:pt x="5270" y="1229"/>
                    <a:pt x="5270" y="1220"/>
                  </a:cubicBezTo>
                  <a:lnTo>
                    <a:pt x="5270" y="1220"/>
                  </a:lnTo>
                  <a:cubicBezTo>
                    <a:pt x="5259" y="1220"/>
                    <a:pt x="5248" y="1237"/>
                    <a:pt x="5237" y="1237"/>
                  </a:cubicBezTo>
                  <a:cubicBezTo>
                    <a:pt x="5237" y="1243"/>
                    <a:pt x="5236" y="1245"/>
                    <a:pt x="5236" y="1245"/>
                  </a:cubicBezTo>
                  <a:cubicBezTo>
                    <a:pt x="5234" y="1245"/>
                    <a:pt x="5231" y="1235"/>
                    <a:pt x="5228" y="1235"/>
                  </a:cubicBezTo>
                  <a:cubicBezTo>
                    <a:pt x="5227" y="1235"/>
                    <a:pt x="5226" y="1235"/>
                    <a:pt x="5225" y="1237"/>
                  </a:cubicBezTo>
                  <a:cubicBezTo>
                    <a:pt x="5225" y="1234"/>
                    <a:pt x="5225" y="1228"/>
                    <a:pt x="5225" y="1226"/>
                  </a:cubicBezTo>
                  <a:cubicBezTo>
                    <a:pt x="5224" y="1225"/>
                    <a:pt x="5223" y="1224"/>
                    <a:pt x="5222" y="1224"/>
                  </a:cubicBezTo>
                  <a:cubicBezTo>
                    <a:pt x="5217" y="1224"/>
                    <a:pt x="5211" y="1233"/>
                    <a:pt x="5197" y="1237"/>
                  </a:cubicBezTo>
                  <a:lnTo>
                    <a:pt x="5203" y="1232"/>
                  </a:lnTo>
                  <a:cubicBezTo>
                    <a:pt x="5197" y="1226"/>
                    <a:pt x="5192" y="1226"/>
                    <a:pt x="5186" y="1220"/>
                  </a:cubicBezTo>
                  <a:cubicBezTo>
                    <a:pt x="5186" y="1232"/>
                    <a:pt x="5181" y="1226"/>
                    <a:pt x="5181" y="1237"/>
                  </a:cubicBezTo>
                  <a:cubicBezTo>
                    <a:pt x="5177" y="1226"/>
                    <a:pt x="5174" y="1223"/>
                    <a:pt x="5170" y="1223"/>
                  </a:cubicBezTo>
                  <a:cubicBezTo>
                    <a:pt x="5163" y="1223"/>
                    <a:pt x="5156" y="1234"/>
                    <a:pt x="5149" y="1234"/>
                  </a:cubicBezTo>
                  <a:cubicBezTo>
                    <a:pt x="5146" y="1234"/>
                    <a:pt x="5144" y="1232"/>
                    <a:pt x="5141" y="1226"/>
                  </a:cubicBezTo>
                  <a:cubicBezTo>
                    <a:pt x="5147" y="1226"/>
                    <a:pt x="5147" y="1220"/>
                    <a:pt x="5147" y="1220"/>
                  </a:cubicBezTo>
                  <a:lnTo>
                    <a:pt x="5147" y="1220"/>
                  </a:lnTo>
                  <a:lnTo>
                    <a:pt x="5136" y="1226"/>
                  </a:lnTo>
                  <a:cubicBezTo>
                    <a:pt x="5136" y="1232"/>
                    <a:pt x="5136" y="1232"/>
                    <a:pt x="5136" y="1237"/>
                  </a:cubicBezTo>
                  <a:cubicBezTo>
                    <a:pt x="5136" y="1242"/>
                    <a:pt x="5131" y="1247"/>
                    <a:pt x="5130" y="1248"/>
                  </a:cubicBezTo>
                  <a:lnTo>
                    <a:pt x="5130" y="1248"/>
                  </a:lnTo>
                  <a:cubicBezTo>
                    <a:pt x="5136" y="1242"/>
                    <a:pt x="5130" y="1231"/>
                    <a:pt x="5130" y="1226"/>
                  </a:cubicBezTo>
                  <a:cubicBezTo>
                    <a:pt x="5130" y="1232"/>
                    <a:pt x="5130" y="1232"/>
                    <a:pt x="5130" y="1237"/>
                  </a:cubicBezTo>
                  <a:cubicBezTo>
                    <a:pt x="5129" y="1232"/>
                    <a:pt x="5128" y="1231"/>
                    <a:pt x="5127" y="1231"/>
                  </a:cubicBezTo>
                  <a:cubicBezTo>
                    <a:pt x="5125" y="1231"/>
                    <a:pt x="5124" y="1247"/>
                    <a:pt x="5121" y="1247"/>
                  </a:cubicBezTo>
                  <a:cubicBezTo>
                    <a:pt x="5121" y="1247"/>
                    <a:pt x="5120" y="1245"/>
                    <a:pt x="5119" y="1243"/>
                  </a:cubicBezTo>
                  <a:lnTo>
                    <a:pt x="5119" y="1237"/>
                  </a:lnTo>
                  <a:cubicBezTo>
                    <a:pt x="5119" y="1243"/>
                    <a:pt x="5113" y="1248"/>
                    <a:pt x="5113" y="1248"/>
                  </a:cubicBezTo>
                  <a:cubicBezTo>
                    <a:pt x="5113" y="1232"/>
                    <a:pt x="5113" y="1243"/>
                    <a:pt x="5113" y="1232"/>
                  </a:cubicBezTo>
                  <a:cubicBezTo>
                    <a:pt x="5113" y="1232"/>
                    <a:pt x="5110" y="1246"/>
                    <a:pt x="5105" y="1246"/>
                  </a:cubicBezTo>
                  <a:cubicBezTo>
                    <a:pt x="5104" y="1246"/>
                    <a:pt x="5103" y="1245"/>
                    <a:pt x="5102" y="1243"/>
                  </a:cubicBezTo>
                  <a:cubicBezTo>
                    <a:pt x="5102" y="1237"/>
                    <a:pt x="5108" y="1237"/>
                    <a:pt x="5108" y="1237"/>
                  </a:cubicBezTo>
                  <a:cubicBezTo>
                    <a:pt x="5108" y="1220"/>
                    <a:pt x="5108" y="1226"/>
                    <a:pt x="5102" y="1220"/>
                  </a:cubicBezTo>
                  <a:lnTo>
                    <a:pt x="5097" y="1215"/>
                  </a:lnTo>
                  <a:lnTo>
                    <a:pt x="5097" y="1220"/>
                  </a:lnTo>
                  <a:cubicBezTo>
                    <a:pt x="5094" y="1234"/>
                    <a:pt x="5091" y="1236"/>
                    <a:pt x="5087" y="1236"/>
                  </a:cubicBezTo>
                  <a:cubicBezTo>
                    <a:pt x="5087" y="1236"/>
                    <a:pt x="5086" y="1236"/>
                    <a:pt x="5085" y="1236"/>
                  </a:cubicBezTo>
                  <a:cubicBezTo>
                    <a:pt x="5082" y="1236"/>
                    <a:pt x="5078" y="1236"/>
                    <a:pt x="5074" y="1243"/>
                  </a:cubicBezTo>
                  <a:cubicBezTo>
                    <a:pt x="5085" y="1226"/>
                    <a:pt x="5080" y="1232"/>
                    <a:pt x="5080" y="1220"/>
                  </a:cubicBezTo>
                  <a:cubicBezTo>
                    <a:pt x="5080" y="1216"/>
                    <a:pt x="5076" y="1211"/>
                    <a:pt x="5078" y="1207"/>
                  </a:cubicBezTo>
                  <a:lnTo>
                    <a:pt x="5078" y="1207"/>
                  </a:lnTo>
                  <a:cubicBezTo>
                    <a:pt x="5077" y="1207"/>
                    <a:pt x="5076" y="1208"/>
                    <a:pt x="5076" y="1208"/>
                  </a:cubicBezTo>
                  <a:cubicBezTo>
                    <a:pt x="5075" y="1208"/>
                    <a:pt x="5074" y="1207"/>
                    <a:pt x="5073" y="1207"/>
                  </a:cubicBezTo>
                  <a:cubicBezTo>
                    <a:pt x="5072" y="1207"/>
                    <a:pt x="5071" y="1208"/>
                    <a:pt x="5069" y="1215"/>
                  </a:cubicBezTo>
                  <a:cubicBezTo>
                    <a:pt x="5069" y="1209"/>
                    <a:pt x="5063" y="1215"/>
                    <a:pt x="5063" y="1198"/>
                  </a:cubicBezTo>
                  <a:cubicBezTo>
                    <a:pt x="5057" y="1204"/>
                    <a:pt x="5063" y="1209"/>
                    <a:pt x="5063" y="1215"/>
                  </a:cubicBezTo>
                  <a:cubicBezTo>
                    <a:pt x="5062" y="1218"/>
                    <a:pt x="5061" y="1219"/>
                    <a:pt x="5059" y="1219"/>
                  </a:cubicBezTo>
                  <a:cubicBezTo>
                    <a:pt x="5055" y="1219"/>
                    <a:pt x="5049" y="1208"/>
                    <a:pt x="5043" y="1208"/>
                  </a:cubicBezTo>
                  <a:cubicBezTo>
                    <a:pt x="5040" y="1208"/>
                    <a:pt x="5038" y="1209"/>
                    <a:pt x="5035" y="1215"/>
                  </a:cubicBezTo>
                  <a:cubicBezTo>
                    <a:pt x="5029" y="1220"/>
                    <a:pt x="5024" y="1237"/>
                    <a:pt x="5018" y="1243"/>
                  </a:cubicBezTo>
                  <a:cubicBezTo>
                    <a:pt x="5013" y="1237"/>
                    <a:pt x="5018" y="1232"/>
                    <a:pt x="5018" y="1232"/>
                  </a:cubicBezTo>
                  <a:cubicBezTo>
                    <a:pt x="5018" y="1225"/>
                    <a:pt x="5016" y="1222"/>
                    <a:pt x="5014" y="1222"/>
                  </a:cubicBezTo>
                  <a:cubicBezTo>
                    <a:pt x="5012" y="1222"/>
                    <a:pt x="5009" y="1224"/>
                    <a:pt x="5007" y="1226"/>
                  </a:cubicBezTo>
                  <a:cubicBezTo>
                    <a:pt x="5007" y="1226"/>
                    <a:pt x="5007" y="1220"/>
                    <a:pt x="5007" y="1215"/>
                  </a:cubicBezTo>
                  <a:cubicBezTo>
                    <a:pt x="5007" y="1215"/>
                    <a:pt x="5007" y="1227"/>
                    <a:pt x="5003" y="1227"/>
                  </a:cubicBezTo>
                  <a:cubicBezTo>
                    <a:pt x="5003" y="1227"/>
                    <a:pt x="5002" y="1227"/>
                    <a:pt x="5001" y="1226"/>
                  </a:cubicBezTo>
                  <a:cubicBezTo>
                    <a:pt x="5001" y="1220"/>
                    <a:pt x="5001" y="1209"/>
                    <a:pt x="5007" y="1209"/>
                  </a:cubicBezTo>
                  <a:lnTo>
                    <a:pt x="5007" y="1209"/>
                  </a:lnTo>
                  <a:cubicBezTo>
                    <a:pt x="5001" y="1209"/>
                    <a:pt x="4996" y="1220"/>
                    <a:pt x="4990" y="1220"/>
                  </a:cubicBezTo>
                  <a:cubicBezTo>
                    <a:pt x="4990" y="1215"/>
                    <a:pt x="4996" y="1209"/>
                    <a:pt x="4996" y="1204"/>
                  </a:cubicBezTo>
                  <a:lnTo>
                    <a:pt x="4996" y="1204"/>
                  </a:lnTo>
                  <a:cubicBezTo>
                    <a:pt x="4996" y="1209"/>
                    <a:pt x="4990" y="1209"/>
                    <a:pt x="4985" y="1215"/>
                  </a:cubicBezTo>
                  <a:lnTo>
                    <a:pt x="4985" y="1215"/>
                  </a:lnTo>
                  <a:cubicBezTo>
                    <a:pt x="4986" y="1214"/>
                    <a:pt x="4986" y="1213"/>
                    <a:pt x="4987" y="1213"/>
                  </a:cubicBezTo>
                  <a:cubicBezTo>
                    <a:pt x="4990" y="1213"/>
                    <a:pt x="4990" y="1221"/>
                    <a:pt x="4990" y="1226"/>
                  </a:cubicBezTo>
                  <a:cubicBezTo>
                    <a:pt x="4990" y="1235"/>
                    <a:pt x="4991" y="1238"/>
                    <a:pt x="4993" y="1238"/>
                  </a:cubicBezTo>
                  <a:cubicBezTo>
                    <a:pt x="4997" y="1238"/>
                    <a:pt x="5003" y="1226"/>
                    <a:pt x="5007" y="1226"/>
                  </a:cubicBezTo>
                  <a:lnTo>
                    <a:pt x="5007" y="1226"/>
                  </a:lnTo>
                  <a:lnTo>
                    <a:pt x="5001" y="1248"/>
                  </a:lnTo>
                  <a:lnTo>
                    <a:pt x="5007" y="1232"/>
                  </a:lnTo>
                  <a:cubicBezTo>
                    <a:pt x="5013" y="1237"/>
                    <a:pt x="5013" y="1248"/>
                    <a:pt x="5007" y="1248"/>
                  </a:cubicBezTo>
                  <a:cubicBezTo>
                    <a:pt x="5008" y="1251"/>
                    <a:pt x="5010" y="1252"/>
                    <a:pt x="5010" y="1252"/>
                  </a:cubicBezTo>
                  <a:cubicBezTo>
                    <a:pt x="5012" y="1252"/>
                    <a:pt x="5012" y="1250"/>
                    <a:pt x="5012" y="1250"/>
                  </a:cubicBezTo>
                  <a:cubicBezTo>
                    <a:pt x="5013" y="1250"/>
                    <a:pt x="5013" y="1251"/>
                    <a:pt x="5013" y="1254"/>
                  </a:cubicBezTo>
                  <a:lnTo>
                    <a:pt x="5018" y="1248"/>
                  </a:lnTo>
                  <a:cubicBezTo>
                    <a:pt x="5018" y="1252"/>
                    <a:pt x="5018" y="1257"/>
                    <a:pt x="5018" y="1260"/>
                  </a:cubicBezTo>
                  <a:cubicBezTo>
                    <a:pt x="5019" y="1262"/>
                    <a:pt x="5021" y="1263"/>
                    <a:pt x="5022" y="1263"/>
                  </a:cubicBezTo>
                  <a:cubicBezTo>
                    <a:pt x="5024" y="1263"/>
                    <a:pt x="5027" y="1259"/>
                    <a:pt x="5028" y="1259"/>
                  </a:cubicBezTo>
                  <a:cubicBezTo>
                    <a:pt x="5029" y="1259"/>
                    <a:pt x="5029" y="1260"/>
                    <a:pt x="5029" y="1265"/>
                  </a:cubicBezTo>
                  <a:cubicBezTo>
                    <a:pt x="5041" y="1260"/>
                    <a:pt x="5029" y="1248"/>
                    <a:pt x="5041" y="1232"/>
                  </a:cubicBezTo>
                  <a:lnTo>
                    <a:pt x="5041" y="1271"/>
                  </a:lnTo>
                  <a:lnTo>
                    <a:pt x="5046" y="1254"/>
                  </a:lnTo>
                  <a:cubicBezTo>
                    <a:pt x="5046" y="1254"/>
                    <a:pt x="5046" y="1260"/>
                    <a:pt x="5046" y="1265"/>
                  </a:cubicBezTo>
                  <a:cubicBezTo>
                    <a:pt x="5052" y="1254"/>
                    <a:pt x="5046" y="1254"/>
                    <a:pt x="5052" y="1248"/>
                  </a:cubicBezTo>
                  <a:cubicBezTo>
                    <a:pt x="5052" y="1252"/>
                    <a:pt x="5053" y="1253"/>
                    <a:pt x="5055" y="1253"/>
                  </a:cubicBezTo>
                  <a:cubicBezTo>
                    <a:pt x="5055" y="1253"/>
                    <a:pt x="5056" y="1253"/>
                    <a:pt x="5057" y="1253"/>
                  </a:cubicBezTo>
                  <a:cubicBezTo>
                    <a:pt x="5058" y="1253"/>
                    <a:pt x="5060" y="1253"/>
                    <a:pt x="5061" y="1254"/>
                  </a:cubicBezTo>
                  <a:lnTo>
                    <a:pt x="5061" y="1254"/>
                  </a:lnTo>
                  <a:cubicBezTo>
                    <a:pt x="5060" y="1252"/>
                    <a:pt x="5061" y="1251"/>
                    <a:pt x="5063" y="1248"/>
                  </a:cubicBezTo>
                  <a:cubicBezTo>
                    <a:pt x="5063" y="1257"/>
                    <a:pt x="5064" y="1260"/>
                    <a:pt x="5066" y="1260"/>
                  </a:cubicBezTo>
                  <a:cubicBezTo>
                    <a:pt x="5068" y="1260"/>
                    <a:pt x="5071" y="1255"/>
                    <a:pt x="5073" y="1255"/>
                  </a:cubicBezTo>
                  <a:cubicBezTo>
                    <a:pt x="5074" y="1255"/>
                    <a:pt x="5074" y="1256"/>
                    <a:pt x="5074" y="1260"/>
                  </a:cubicBezTo>
                  <a:cubicBezTo>
                    <a:pt x="5074" y="1271"/>
                    <a:pt x="5069" y="1265"/>
                    <a:pt x="5074" y="1276"/>
                  </a:cubicBezTo>
                  <a:cubicBezTo>
                    <a:pt x="5076" y="1270"/>
                    <a:pt x="5077" y="1267"/>
                    <a:pt x="5078" y="1267"/>
                  </a:cubicBezTo>
                  <a:cubicBezTo>
                    <a:pt x="5080" y="1267"/>
                    <a:pt x="5081" y="1277"/>
                    <a:pt x="5084" y="1277"/>
                  </a:cubicBezTo>
                  <a:cubicBezTo>
                    <a:pt x="5084" y="1277"/>
                    <a:pt x="5085" y="1277"/>
                    <a:pt x="5085" y="1276"/>
                  </a:cubicBezTo>
                  <a:cubicBezTo>
                    <a:pt x="5085" y="1276"/>
                    <a:pt x="5085" y="1282"/>
                    <a:pt x="5085" y="1288"/>
                  </a:cubicBezTo>
                  <a:cubicBezTo>
                    <a:pt x="5085" y="1288"/>
                    <a:pt x="5085" y="1271"/>
                    <a:pt x="5091" y="1265"/>
                  </a:cubicBezTo>
                  <a:lnTo>
                    <a:pt x="5102" y="1265"/>
                  </a:lnTo>
                  <a:cubicBezTo>
                    <a:pt x="5102" y="1271"/>
                    <a:pt x="5113" y="1276"/>
                    <a:pt x="5119" y="1282"/>
                  </a:cubicBezTo>
                  <a:cubicBezTo>
                    <a:pt x="5119" y="1265"/>
                    <a:pt x="5125" y="1271"/>
                    <a:pt x="5130" y="1265"/>
                  </a:cubicBezTo>
                  <a:lnTo>
                    <a:pt x="5130" y="1265"/>
                  </a:lnTo>
                  <a:cubicBezTo>
                    <a:pt x="5130" y="1276"/>
                    <a:pt x="5130" y="1282"/>
                    <a:pt x="5125" y="1288"/>
                  </a:cubicBezTo>
                  <a:lnTo>
                    <a:pt x="5130" y="1288"/>
                  </a:lnTo>
                  <a:cubicBezTo>
                    <a:pt x="5130" y="1282"/>
                    <a:pt x="5136" y="1276"/>
                    <a:pt x="5136" y="1276"/>
                  </a:cubicBezTo>
                  <a:lnTo>
                    <a:pt x="5136" y="1288"/>
                  </a:lnTo>
                  <a:cubicBezTo>
                    <a:pt x="5140" y="1288"/>
                    <a:pt x="5145" y="1280"/>
                    <a:pt x="5149" y="1280"/>
                  </a:cubicBezTo>
                  <a:cubicBezTo>
                    <a:pt x="5150" y="1280"/>
                    <a:pt x="5151" y="1281"/>
                    <a:pt x="5153" y="1282"/>
                  </a:cubicBezTo>
                  <a:cubicBezTo>
                    <a:pt x="5153" y="1271"/>
                    <a:pt x="5153" y="1248"/>
                    <a:pt x="5158" y="1243"/>
                  </a:cubicBezTo>
                  <a:cubicBezTo>
                    <a:pt x="5158" y="1248"/>
                    <a:pt x="5158" y="1260"/>
                    <a:pt x="5158" y="1265"/>
                  </a:cubicBezTo>
                  <a:cubicBezTo>
                    <a:pt x="5158" y="1271"/>
                    <a:pt x="5164" y="1271"/>
                    <a:pt x="5164" y="1276"/>
                  </a:cubicBezTo>
                  <a:cubicBezTo>
                    <a:pt x="5160" y="1276"/>
                    <a:pt x="5159" y="1274"/>
                    <a:pt x="5158" y="1274"/>
                  </a:cubicBezTo>
                  <a:cubicBezTo>
                    <a:pt x="5158" y="1274"/>
                    <a:pt x="5158" y="1274"/>
                    <a:pt x="5158" y="1276"/>
                  </a:cubicBezTo>
                  <a:cubicBezTo>
                    <a:pt x="5158" y="1276"/>
                    <a:pt x="5164" y="1282"/>
                    <a:pt x="5164" y="1293"/>
                  </a:cubicBezTo>
                  <a:cubicBezTo>
                    <a:pt x="5164" y="1288"/>
                    <a:pt x="5164" y="1276"/>
                    <a:pt x="5169" y="1276"/>
                  </a:cubicBezTo>
                  <a:cubicBezTo>
                    <a:pt x="5175" y="1276"/>
                    <a:pt x="5169" y="1288"/>
                    <a:pt x="5169" y="1293"/>
                  </a:cubicBezTo>
                  <a:cubicBezTo>
                    <a:pt x="5175" y="1288"/>
                    <a:pt x="5175" y="1293"/>
                    <a:pt x="5175" y="1282"/>
                  </a:cubicBezTo>
                  <a:cubicBezTo>
                    <a:pt x="5181" y="1282"/>
                    <a:pt x="5181" y="1288"/>
                    <a:pt x="5181" y="1293"/>
                  </a:cubicBezTo>
                  <a:cubicBezTo>
                    <a:pt x="5181" y="1288"/>
                    <a:pt x="5192" y="1293"/>
                    <a:pt x="5192" y="1276"/>
                  </a:cubicBezTo>
                  <a:cubicBezTo>
                    <a:pt x="5195" y="1272"/>
                    <a:pt x="5198" y="1270"/>
                    <a:pt x="5200" y="1270"/>
                  </a:cubicBezTo>
                  <a:cubicBezTo>
                    <a:pt x="5206" y="1270"/>
                    <a:pt x="5210" y="1277"/>
                    <a:pt x="5216" y="1277"/>
                  </a:cubicBezTo>
                  <a:cubicBezTo>
                    <a:pt x="5217" y="1277"/>
                    <a:pt x="5218" y="1277"/>
                    <a:pt x="5220" y="1276"/>
                  </a:cubicBezTo>
                  <a:lnTo>
                    <a:pt x="5220" y="1282"/>
                  </a:lnTo>
                  <a:cubicBezTo>
                    <a:pt x="5225" y="1276"/>
                    <a:pt x="5231" y="1282"/>
                    <a:pt x="5237" y="1271"/>
                  </a:cubicBezTo>
                  <a:cubicBezTo>
                    <a:pt x="5237" y="1271"/>
                    <a:pt x="5242" y="1282"/>
                    <a:pt x="5242" y="1288"/>
                  </a:cubicBezTo>
                  <a:cubicBezTo>
                    <a:pt x="5242" y="1284"/>
                    <a:pt x="5244" y="1281"/>
                    <a:pt x="5247" y="1281"/>
                  </a:cubicBezTo>
                  <a:cubicBezTo>
                    <a:pt x="5249" y="1281"/>
                    <a:pt x="5251" y="1283"/>
                    <a:pt x="5253" y="1288"/>
                  </a:cubicBezTo>
                  <a:cubicBezTo>
                    <a:pt x="5248" y="1293"/>
                    <a:pt x="5253" y="1293"/>
                    <a:pt x="5248" y="1293"/>
                  </a:cubicBezTo>
                  <a:cubicBezTo>
                    <a:pt x="5251" y="1293"/>
                    <a:pt x="5252" y="1297"/>
                    <a:pt x="5254" y="1297"/>
                  </a:cubicBezTo>
                  <a:cubicBezTo>
                    <a:pt x="5255" y="1297"/>
                    <a:pt x="5257" y="1295"/>
                    <a:pt x="5259" y="1288"/>
                  </a:cubicBezTo>
                  <a:lnTo>
                    <a:pt x="5259" y="1288"/>
                  </a:lnTo>
                  <a:cubicBezTo>
                    <a:pt x="5253" y="1304"/>
                    <a:pt x="5265" y="1304"/>
                    <a:pt x="5265" y="1304"/>
                  </a:cubicBezTo>
                  <a:lnTo>
                    <a:pt x="5265" y="1293"/>
                  </a:lnTo>
                  <a:lnTo>
                    <a:pt x="5270" y="1293"/>
                  </a:lnTo>
                  <a:lnTo>
                    <a:pt x="5270" y="1310"/>
                  </a:lnTo>
                  <a:cubicBezTo>
                    <a:pt x="5271" y="1312"/>
                    <a:pt x="5272" y="1313"/>
                    <a:pt x="5273" y="1313"/>
                  </a:cubicBezTo>
                  <a:cubicBezTo>
                    <a:pt x="5278" y="1313"/>
                    <a:pt x="5286" y="1298"/>
                    <a:pt x="5292" y="1298"/>
                  </a:cubicBezTo>
                  <a:cubicBezTo>
                    <a:pt x="5294" y="1298"/>
                    <a:pt x="5297" y="1301"/>
                    <a:pt x="5298" y="1310"/>
                  </a:cubicBezTo>
                  <a:cubicBezTo>
                    <a:pt x="5304" y="1299"/>
                    <a:pt x="5293" y="1304"/>
                    <a:pt x="5293" y="1293"/>
                  </a:cubicBezTo>
                  <a:lnTo>
                    <a:pt x="5293" y="1293"/>
                  </a:lnTo>
                  <a:cubicBezTo>
                    <a:pt x="5298" y="1293"/>
                    <a:pt x="5304" y="1316"/>
                    <a:pt x="5304" y="1316"/>
                  </a:cubicBezTo>
                  <a:cubicBezTo>
                    <a:pt x="5305" y="1317"/>
                    <a:pt x="5307" y="1318"/>
                    <a:pt x="5308" y="1318"/>
                  </a:cubicBezTo>
                  <a:cubicBezTo>
                    <a:pt x="5314" y="1318"/>
                    <a:pt x="5316" y="1298"/>
                    <a:pt x="5319" y="1298"/>
                  </a:cubicBezTo>
                  <a:cubicBezTo>
                    <a:pt x="5320" y="1298"/>
                    <a:pt x="5320" y="1298"/>
                    <a:pt x="5321" y="1299"/>
                  </a:cubicBezTo>
                  <a:cubicBezTo>
                    <a:pt x="5321" y="1293"/>
                    <a:pt x="5321" y="1282"/>
                    <a:pt x="5326" y="1276"/>
                  </a:cubicBezTo>
                  <a:cubicBezTo>
                    <a:pt x="5332" y="1276"/>
                    <a:pt x="5332" y="1299"/>
                    <a:pt x="5326" y="1304"/>
                  </a:cubicBezTo>
                  <a:cubicBezTo>
                    <a:pt x="5326" y="1310"/>
                    <a:pt x="5337" y="1310"/>
                    <a:pt x="5332" y="1321"/>
                  </a:cubicBezTo>
                  <a:cubicBezTo>
                    <a:pt x="5336" y="1317"/>
                    <a:pt x="5337" y="1313"/>
                    <a:pt x="5335" y="1309"/>
                  </a:cubicBezTo>
                  <a:lnTo>
                    <a:pt x="5335" y="1309"/>
                  </a:lnTo>
                  <a:cubicBezTo>
                    <a:pt x="5340" y="1314"/>
                    <a:pt x="5344" y="1311"/>
                    <a:pt x="5349" y="1316"/>
                  </a:cubicBezTo>
                  <a:cubicBezTo>
                    <a:pt x="5349" y="1310"/>
                    <a:pt x="5349" y="1304"/>
                    <a:pt x="5349" y="1304"/>
                  </a:cubicBezTo>
                  <a:cubicBezTo>
                    <a:pt x="5350" y="1305"/>
                    <a:pt x="5351" y="1305"/>
                    <a:pt x="5352" y="1305"/>
                  </a:cubicBezTo>
                  <a:cubicBezTo>
                    <a:pt x="5358" y="1305"/>
                    <a:pt x="5355" y="1293"/>
                    <a:pt x="5360" y="1293"/>
                  </a:cubicBezTo>
                  <a:cubicBezTo>
                    <a:pt x="5364" y="1298"/>
                    <a:pt x="5362" y="1306"/>
                    <a:pt x="5363" y="1306"/>
                  </a:cubicBezTo>
                  <a:cubicBezTo>
                    <a:pt x="5364" y="1306"/>
                    <a:pt x="5364" y="1305"/>
                    <a:pt x="5365" y="1304"/>
                  </a:cubicBezTo>
                  <a:cubicBezTo>
                    <a:pt x="5371" y="1310"/>
                    <a:pt x="5365" y="1321"/>
                    <a:pt x="5365" y="1327"/>
                  </a:cubicBezTo>
                  <a:cubicBezTo>
                    <a:pt x="5367" y="1324"/>
                    <a:pt x="5368" y="1323"/>
                    <a:pt x="5369" y="1323"/>
                  </a:cubicBezTo>
                  <a:cubicBezTo>
                    <a:pt x="5373" y="1323"/>
                    <a:pt x="5377" y="1332"/>
                    <a:pt x="5377" y="1332"/>
                  </a:cubicBezTo>
                  <a:lnTo>
                    <a:pt x="5377" y="1338"/>
                  </a:lnTo>
                  <a:lnTo>
                    <a:pt x="5382" y="1338"/>
                  </a:lnTo>
                  <a:lnTo>
                    <a:pt x="5382" y="1332"/>
                  </a:lnTo>
                  <a:cubicBezTo>
                    <a:pt x="5388" y="1327"/>
                    <a:pt x="5382" y="1316"/>
                    <a:pt x="5388" y="1304"/>
                  </a:cubicBezTo>
                  <a:cubicBezTo>
                    <a:pt x="5388" y="1306"/>
                    <a:pt x="5388" y="1306"/>
                    <a:pt x="5389" y="1306"/>
                  </a:cubicBezTo>
                  <a:cubicBezTo>
                    <a:pt x="5389" y="1306"/>
                    <a:pt x="5390" y="1306"/>
                    <a:pt x="5391" y="1306"/>
                  </a:cubicBezTo>
                  <a:cubicBezTo>
                    <a:pt x="5392" y="1306"/>
                    <a:pt x="5393" y="1307"/>
                    <a:pt x="5393" y="1316"/>
                  </a:cubicBezTo>
                  <a:cubicBezTo>
                    <a:pt x="5393" y="1315"/>
                    <a:pt x="5392" y="1314"/>
                    <a:pt x="5392" y="1314"/>
                  </a:cubicBezTo>
                  <a:lnTo>
                    <a:pt x="5392" y="1314"/>
                  </a:lnTo>
                  <a:cubicBezTo>
                    <a:pt x="5390" y="1314"/>
                    <a:pt x="5391" y="1322"/>
                    <a:pt x="5390" y="1328"/>
                  </a:cubicBezTo>
                  <a:lnTo>
                    <a:pt x="5390" y="1328"/>
                  </a:lnTo>
                  <a:cubicBezTo>
                    <a:pt x="5390" y="1328"/>
                    <a:pt x="5390" y="1328"/>
                    <a:pt x="5391" y="1328"/>
                  </a:cubicBezTo>
                  <a:cubicBezTo>
                    <a:pt x="5392" y="1328"/>
                    <a:pt x="5393" y="1330"/>
                    <a:pt x="5393" y="1332"/>
                  </a:cubicBezTo>
                  <a:cubicBezTo>
                    <a:pt x="5395" y="1336"/>
                    <a:pt x="5396" y="1338"/>
                    <a:pt x="5396" y="1338"/>
                  </a:cubicBezTo>
                  <a:cubicBezTo>
                    <a:pt x="5399" y="1338"/>
                    <a:pt x="5400" y="1321"/>
                    <a:pt x="5405" y="1321"/>
                  </a:cubicBezTo>
                  <a:cubicBezTo>
                    <a:pt x="5405" y="1324"/>
                    <a:pt x="5405" y="1330"/>
                    <a:pt x="5405" y="1332"/>
                  </a:cubicBezTo>
                  <a:cubicBezTo>
                    <a:pt x="5405" y="1332"/>
                    <a:pt x="5405" y="1321"/>
                    <a:pt x="5410" y="1316"/>
                  </a:cubicBezTo>
                  <a:cubicBezTo>
                    <a:pt x="5411" y="1317"/>
                    <a:pt x="5412" y="1317"/>
                    <a:pt x="5413" y="1317"/>
                  </a:cubicBezTo>
                  <a:cubicBezTo>
                    <a:pt x="5416" y="1317"/>
                    <a:pt x="5417" y="1310"/>
                    <a:pt x="5421" y="1310"/>
                  </a:cubicBezTo>
                  <a:lnTo>
                    <a:pt x="5416" y="1310"/>
                  </a:lnTo>
                  <a:cubicBezTo>
                    <a:pt x="5416" y="1299"/>
                    <a:pt x="5421" y="1299"/>
                    <a:pt x="5427" y="1299"/>
                  </a:cubicBezTo>
                  <a:cubicBezTo>
                    <a:pt x="5426" y="1300"/>
                    <a:pt x="5425" y="1301"/>
                    <a:pt x="5424" y="1302"/>
                  </a:cubicBezTo>
                  <a:lnTo>
                    <a:pt x="5424" y="1302"/>
                  </a:lnTo>
                  <a:cubicBezTo>
                    <a:pt x="5424" y="1302"/>
                    <a:pt x="5424" y="1302"/>
                    <a:pt x="5424" y="1302"/>
                  </a:cubicBezTo>
                  <a:cubicBezTo>
                    <a:pt x="5423" y="1302"/>
                    <a:pt x="5422" y="1302"/>
                    <a:pt x="5421" y="1304"/>
                  </a:cubicBezTo>
                  <a:cubicBezTo>
                    <a:pt x="5421" y="1304"/>
                    <a:pt x="5421" y="1304"/>
                    <a:pt x="5424" y="1302"/>
                  </a:cubicBezTo>
                  <a:lnTo>
                    <a:pt x="5424" y="1302"/>
                  </a:lnTo>
                  <a:cubicBezTo>
                    <a:pt x="5427" y="1302"/>
                    <a:pt x="5428" y="1313"/>
                    <a:pt x="5433" y="1313"/>
                  </a:cubicBezTo>
                  <a:cubicBezTo>
                    <a:pt x="5435" y="1313"/>
                    <a:pt x="5436" y="1312"/>
                    <a:pt x="5438" y="1310"/>
                  </a:cubicBezTo>
                  <a:lnTo>
                    <a:pt x="5438" y="1310"/>
                  </a:lnTo>
                  <a:cubicBezTo>
                    <a:pt x="5438" y="1316"/>
                    <a:pt x="5433" y="1327"/>
                    <a:pt x="5438" y="1332"/>
                  </a:cubicBezTo>
                  <a:cubicBezTo>
                    <a:pt x="5439" y="1330"/>
                    <a:pt x="5440" y="1329"/>
                    <a:pt x="5441" y="1329"/>
                  </a:cubicBezTo>
                  <a:cubicBezTo>
                    <a:pt x="5443" y="1329"/>
                    <a:pt x="5444" y="1336"/>
                    <a:pt x="5446" y="1336"/>
                  </a:cubicBezTo>
                  <a:cubicBezTo>
                    <a:pt x="5447" y="1336"/>
                    <a:pt x="5448" y="1335"/>
                    <a:pt x="5449" y="1332"/>
                  </a:cubicBezTo>
                  <a:cubicBezTo>
                    <a:pt x="5449" y="1321"/>
                    <a:pt x="5449" y="1327"/>
                    <a:pt x="5455" y="1316"/>
                  </a:cubicBezTo>
                  <a:lnTo>
                    <a:pt x="5455" y="1316"/>
                  </a:lnTo>
                  <a:lnTo>
                    <a:pt x="5444" y="1321"/>
                  </a:lnTo>
                  <a:lnTo>
                    <a:pt x="5449" y="1304"/>
                  </a:lnTo>
                  <a:lnTo>
                    <a:pt x="5449" y="1304"/>
                  </a:lnTo>
                  <a:cubicBezTo>
                    <a:pt x="5449" y="1304"/>
                    <a:pt x="5446" y="1311"/>
                    <a:pt x="5444" y="1311"/>
                  </a:cubicBezTo>
                  <a:cubicBezTo>
                    <a:pt x="5444" y="1311"/>
                    <a:pt x="5444" y="1311"/>
                    <a:pt x="5444" y="1310"/>
                  </a:cubicBezTo>
                  <a:cubicBezTo>
                    <a:pt x="5444" y="1304"/>
                    <a:pt x="5444" y="1304"/>
                    <a:pt x="5444" y="1293"/>
                  </a:cubicBezTo>
                  <a:cubicBezTo>
                    <a:pt x="5445" y="1300"/>
                    <a:pt x="5447" y="1302"/>
                    <a:pt x="5449" y="1302"/>
                  </a:cubicBezTo>
                  <a:cubicBezTo>
                    <a:pt x="5452" y="1302"/>
                    <a:pt x="5455" y="1296"/>
                    <a:pt x="5458" y="1296"/>
                  </a:cubicBezTo>
                  <a:cubicBezTo>
                    <a:pt x="5459" y="1296"/>
                    <a:pt x="5460" y="1297"/>
                    <a:pt x="5461" y="1299"/>
                  </a:cubicBezTo>
                  <a:lnTo>
                    <a:pt x="5455" y="1327"/>
                  </a:lnTo>
                  <a:cubicBezTo>
                    <a:pt x="5457" y="1329"/>
                    <a:pt x="5459" y="1330"/>
                    <a:pt x="5461" y="1330"/>
                  </a:cubicBezTo>
                  <a:cubicBezTo>
                    <a:pt x="5468" y="1330"/>
                    <a:pt x="5472" y="1320"/>
                    <a:pt x="5479" y="1320"/>
                  </a:cubicBezTo>
                  <a:cubicBezTo>
                    <a:pt x="5480" y="1320"/>
                    <a:pt x="5482" y="1320"/>
                    <a:pt x="5483" y="1321"/>
                  </a:cubicBezTo>
                  <a:lnTo>
                    <a:pt x="5477" y="1316"/>
                  </a:lnTo>
                  <a:cubicBezTo>
                    <a:pt x="5479" y="1311"/>
                    <a:pt x="5481" y="1310"/>
                    <a:pt x="5482" y="1310"/>
                  </a:cubicBezTo>
                  <a:cubicBezTo>
                    <a:pt x="5483" y="1310"/>
                    <a:pt x="5484" y="1312"/>
                    <a:pt x="5486" y="1312"/>
                  </a:cubicBezTo>
                  <a:cubicBezTo>
                    <a:pt x="5486" y="1312"/>
                    <a:pt x="5487" y="1311"/>
                    <a:pt x="5489" y="1310"/>
                  </a:cubicBezTo>
                  <a:cubicBezTo>
                    <a:pt x="5489" y="1321"/>
                    <a:pt x="5489" y="1321"/>
                    <a:pt x="5489" y="1327"/>
                  </a:cubicBezTo>
                  <a:cubicBezTo>
                    <a:pt x="5489" y="1325"/>
                    <a:pt x="5490" y="1325"/>
                    <a:pt x="5491" y="1325"/>
                  </a:cubicBezTo>
                  <a:lnTo>
                    <a:pt x="5491" y="1325"/>
                  </a:lnTo>
                  <a:cubicBezTo>
                    <a:pt x="5495" y="1325"/>
                    <a:pt x="5500" y="1325"/>
                    <a:pt x="5500" y="1310"/>
                  </a:cubicBezTo>
                  <a:lnTo>
                    <a:pt x="5505" y="1327"/>
                  </a:lnTo>
                  <a:cubicBezTo>
                    <a:pt x="5506" y="1327"/>
                    <a:pt x="5506" y="1327"/>
                    <a:pt x="5507" y="1327"/>
                  </a:cubicBezTo>
                  <a:cubicBezTo>
                    <a:pt x="5511" y="1327"/>
                    <a:pt x="5516" y="1304"/>
                    <a:pt x="5521" y="1304"/>
                  </a:cubicBezTo>
                  <a:cubicBezTo>
                    <a:pt x="5521" y="1304"/>
                    <a:pt x="5522" y="1304"/>
                    <a:pt x="5522" y="1304"/>
                  </a:cubicBezTo>
                  <a:cubicBezTo>
                    <a:pt x="5522" y="1310"/>
                    <a:pt x="5522" y="1321"/>
                    <a:pt x="5517" y="1327"/>
                  </a:cubicBezTo>
                  <a:cubicBezTo>
                    <a:pt x="5522" y="1327"/>
                    <a:pt x="5522" y="1327"/>
                    <a:pt x="5522" y="1321"/>
                  </a:cubicBezTo>
                  <a:cubicBezTo>
                    <a:pt x="5522" y="1322"/>
                    <a:pt x="5522" y="1322"/>
                    <a:pt x="5523" y="1322"/>
                  </a:cubicBezTo>
                  <a:cubicBezTo>
                    <a:pt x="5525" y="1322"/>
                    <a:pt x="5529" y="1317"/>
                    <a:pt x="5531" y="1317"/>
                  </a:cubicBezTo>
                  <a:cubicBezTo>
                    <a:pt x="5533" y="1317"/>
                    <a:pt x="5533" y="1318"/>
                    <a:pt x="5533" y="1321"/>
                  </a:cubicBezTo>
                  <a:cubicBezTo>
                    <a:pt x="5533" y="1316"/>
                    <a:pt x="5533" y="1304"/>
                    <a:pt x="5539" y="1304"/>
                  </a:cubicBezTo>
                  <a:cubicBezTo>
                    <a:pt x="5539" y="1310"/>
                    <a:pt x="5539" y="1310"/>
                    <a:pt x="5539" y="1310"/>
                  </a:cubicBezTo>
                  <a:cubicBezTo>
                    <a:pt x="5539" y="1306"/>
                    <a:pt x="5542" y="1305"/>
                    <a:pt x="5541" y="1301"/>
                  </a:cubicBezTo>
                  <a:lnTo>
                    <a:pt x="5541" y="1301"/>
                  </a:lnTo>
                  <a:cubicBezTo>
                    <a:pt x="5545" y="1307"/>
                    <a:pt x="5549" y="1307"/>
                    <a:pt x="5553" y="1307"/>
                  </a:cubicBezTo>
                  <a:cubicBezTo>
                    <a:pt x="5559" y="1307"/>
                    <a:pt x="5564" y="1307"/>
                    <a:pt x="5567" y="1321"/>
                  </a:cubicBezTo>
                  <a:cubicBezTo>
                    <a:pt x="5571" y="1317"/>
                    <a:pt x="5578" y="1316"/>
                    <a:pt x="5584" y="1316"/>
                  </a:cubicBezTo>
                  <a:lnTo>
                    <a:pt x="5584" y="1316"/>
                  </a:lnTo>
                  <a:cubicBezTo>
                    <a:pt x="5585" y="1317"/>
                    <a:pt x="5587" y="1318"/>
                    <a:pt x="5588" y="1318"/>
                  </a:cubicBezTo>
                  <a:cubicBezTo>
                    <a:pt x="5594" y="1318"/>
                    <a:pt x="5596" y="1298"/>
                    <a:pt x="5599" y="1298"/>
                  </a:cubicBezTo>
                  <a:cubicBezTo>
                    <a:pt x="5600" y="1298"/>
                    <a:pt x="5600" y="1298"/>
                    <a:pt x="5601" y="1299"/>
                  </a:cubicBezTo>
                  <a:cubicBezTo>
                    <a:pt x="5606" y="1316"/>
                    <a:pt x="5595" y="1310"/>
                    <a:pt x="5595" y="1316"/>
                  </a:cubicBezTo>
                  <a:cubicBezTo>
                    <a:pt x="5595" y="1324"/>
                    <a:pt x="5596" y="1327"/>
                    <a:pt x="5598" y="1327"/>
                  </a:cubicBezTo>
                  <a:cubicBezTo>
                    <a:pt x="5600" y="1327"/>
                    <a:pt x="5604" y="1322"/>
                    <a:pt x="5607" y="1322"/>
                  </a:cubicBezTo>
                  <a:cubicBezTo>
                    <a:pt x="5609" y="1322"/>
                    <a:pt x="5611" y="1323"/>
                    <a:pt x="5612" y="1327"/>
                  </a:cubicBezTo>
                  <a:lnTo>
                    <a:pt x="5612" y="1332"/>
                  </a:lnTo>
                  <a:cubicBezTo>
                    <a:pt x="5612" y="1335"/>
                    <a:pt x="5612" y="1335"/>
                    <a:pt x="5613" y="1335"/>
                  </a:cubicBezTo>
                  <a:cubicBezTo>
                    <a:pt x="5616" y="1335"/>
                    <a:pt x="5624" y="1321"/>
                    <a:pt x="5629" y="1321"/>
                  </a:cubicBezTo>
                  <a:cubicBezTo>
                    <a:pt x="5629" y="1321"/>
                    <a:pt x="5629" y="1327"/>
                    <a:pt x="5629" y="1327"/>
                  </a:cubicBezTo>
                  <a:cubicBezTo>
                    <a:pt x="5634" y="1310"/>
                    <a:pt x="5645" y="1310"/>
                    <a:pt x="5651" y="1304"/>
                  </a:cubicBezTo>
                  <a:lnTo>
                    <a:pt x="5651" y="1304"/>
                  </a:lnTo>
                  <a:cubicBezTo>
                    <a:pt x="5645" y="1316"/>
                    <a:pt x="5645" y="1310"/>
                    <a:pt x="5645" y="1321"/>
                  </a:cubicBezTo>
                  <a:cubicBezTo>
                    <a:pt x="5651" y="1321"/>
                    <a:pt x="5645" y="1304"/>
                    <a:pt x="5657" y="1299"/>
                  </a:cubicBezTo>
                  <a:cubicBezTo>
                    <a:pt x="5657" y="1304"/>
                    <a:pt x="5662" y="1316"/>
                    <a:pt x="5662" y="1327"/>
                  </a:cubicBezTo>
                  <a:lnTo>
                    <a:pt x="5662" y="1338"/>
                  </a:lnTo>
                  <a:cubicBezTo>
                    <a:pt x="5672" y="1333"/>
                    <a:pt x="5673" y="1320"/>
                    <a:pt x="5681" y="1320"/>
                  </a:cubicBezTo>
                  <a:cubicBezTo>
                    <a:pt x="5682" y="1320"/>
                    <a:pt x="5683" y="1320"/>
                    <a:pt x="5685" y="1321"/>
                  </a:cubicBezTo>
                  <a:lnTo>
                    <a:pt x="5685" y="1316"/>
                  </a:lnTo>
                  <a:cubicBezTo>
                    <a:pt x="5686" y="1309"/>
                    <a:pt x="5687" y="1307"/>
                    <a:pt x="5687" y="1307"/>
                  </a:cubicBezTo>
                  <a:lnTo>
                    <a:pt x="5687" y="1307"/>
                  </a:lnTo>
                  <a:cubicBezTo>
                    <a:pt x="5688" y="1307"/>
                    <a:pt x="5687" y="1313"/>
                    <a:pt x="5688" y="1313"/>
                  </a:cubicBezTo>
                  <a:cubicBezTo>
                    <a:pt x="5689" y="1313"/>
                    <a:pt x="5689" y="1312"/>
                    <a:pt x="5690" y="1310"/>
                  </a:cubicBezTo>
                  <a:lnTo>
                    <a:pt x="5690" y="1327"/>
                  </a:lnTo>
                  <a:cubicBezTo>
                    <a:pt x="5696" y="1327"/>
                    <a:pt x="5707" y="1310"/>
                    <a:pt x="5713" y="1310"/>
                  </a:cubicBezTo>
                  <a:lnTo>
                    <a:pt x="5713" y="1310"/>
                  </a:lnTo>
                  <a:cubicBezTo>
                    <a:pt x="5712" y="1311"/>
                    <a:pt x="5711" y="1313"/>
                    <a:pt x="5710" y="1314"/>
                  </a:cubicBezTo>
                  <a:lnTo>
                    <a:pt x="5710" y="1314"/>
                  </a:lnTo>
                  <a:cubicBezTo>
                    <a:pt x="5713" y="1311"/>
                    <a:pt x="5716" y="1310"/>
                    <a:pt x="5718" y="1310"/>
                  </a:cubicBezTo>
                  <a:cubicBezTo>
                    <a:pt x="5718" y="1344"/>
                    <a:pt x="5735" y="1321"/>
                    <a:pt x="5741" y="1349"/>
                  </a:cubicBezTo>
                  <a:cubicBezTo>
                    <a:pt x="5743" y="1346"/>
                    <a:pt x="5746" y="1345"/>
                    <a:pt x="5749" y="1345"/>
                  </a:cubicBezTo>
                  <a:cubicBezTo>
                    <a:pt x="5757" y="1345"/>
                    <a:pt x="5766" y="1355"/>
                    <a:pt x="5774" y="1355"/>
                  </a:cubicBezTo>
                  <a:cubicBezTo>
                    <a:pt x="5774" y="1341"/>
                    <a:pt x="5776" y="1341"/>
                    <a:pt x="5777" y="1341"/>
                  </a:cubicBezTo>
                  <a:cubicBezTo>
                    <a:pt x="5778" y="1341"/>
                    <a:pt x="5780" y="1341"/>
                    <a:pt x="5780" y="1327"/>
                  </a:cubicBezTo>
                  <a:lnTo>
                    <a:pt x="5785" y="1327"/>
                  </a:lnTo>
                  <a:lnTo>
                    <a:pt x="5797" y="1344"/>
                  </a:lnTo>
                  <a:cubicBezTo>
                    <a:pt x="5797" y="1355"/>
                    <a:pt x="5791" y="1349"/>
                    <a:pt x="5791" y="1355"/>
                  </a:cubicBezTo>
                  <a:cubicBezTo>
                    <a:pt x="5797" y="1360"/>
                    <a:pt x="5791" y="1372"/>
                    <a:pt x="5797" y="1377"/>
                  </a:cubicBezTo>
                  <a:cubicBezTo>
                    <a:pt x="5797" y="1369"/>
                    <a:pt x="5800" y="1364"/>
                    <a:pt x="5801" y="1364"/>
                  </a:cubicBezTo>
                  <a:cubicBezTo>
                    <a:pt x="5802" y="1364"/>
                    <a:pt x="5802" y="1364"/>
                    <a:pt x="5802" y="1366"/>
                  </a:cubicBezTo>
                  <a:lnTo>
                    <a:pt x="5802" y="1355"/>
                  </a:lnTo>
                  <a:cubicBezTo>
                    <a:pt x="5804" y="1352"/>
                    <a:pt x="5806" y="1350"/>
                    <a:pt x="5807" y="1350"/>
                  </a:cubicBezTo>
                  <a:cubicBezTo>
                    <a:pt x="5811" y="1350"/>
                    <a:pt x="5810" y="1368"/>
                    <a:pt x="5815" y="1368"/>
                  </a:cubicBezTo>
                  <a:cubicBezTo>
                    <a:pt x="5816" y="1368"/>
                    <a:pt x="5818" y="1367"/>
                    <a:pt x="5819" y="1366"/>
                  </a:cubicBezTo>
                  <a:lnTo>
                    <a:pt x="5819" y="1366"/>
                  </a:lnTo>
                  <a:lnTo>
                    <a:pt x="5813" y="1372"/>
                  </a:lnTo>
                  <a:cubicBezTo>
                    <a:pt x="5819" y="1366"/>
                    <a:pt x="5830" y="1372"/>
                    <a:pt x="5841" y="1349"/>
                  </a:cubicBezTo>
                  <a:lnTo>
                    <a:pt x="5841" y="1349"/>
                  </a:lnTo>
                  <a:cubicBezTo>
                    <a:pt x="5841" y="1355"/>
                    <a:pt x="5841" y="1360"/>
                    <a:pt x="5836" y="1366"/>
                  </a:cubicBezTo>
                  <a:cubicBezTo>
                    <a:pt x="5849" y="1366"/>
                    <a:pt x="5863" y="1352"/>
                    <a:pt x="5870" y="1352"/>
                  </a:cubicBezTo>
                  <a:cubicBezTo>
                    <a:pt x="5872" y="1352"/>
                    <a:pt x="5874" y="1352"/>
                    <a:pt x="5875" y="1355"/>
                  </a:cubicBezTo>
                  <a:lnTo>
                    <a:pt x="5875" y="1366"/>
                  </a:lnTo>
                  <a:cubicBezTo>
                    <a:pt x="5875" y="1362"/>
                    <a:pt x="5878" y="1356"/>
                    <a:pt x="5879" y="1356"/>
                  </a:cubicBezTo>
                  <a:cubicBezTo>
                    <a:pt x="5880" y="1356"/>
                    <a:pt x="5881" y="1357"/>
                    <a:pt x="5881" y="1360"/>
                  </a:cubicBezTo>
                  <a:cubicBezTo>
                    <a:pt x="5881" y="1360"/>
                    <a:pt x="5881" y="1366"/>
                    <a:pt x="5881" y="1366"/>
                  </a:cubicBezTo>
                  <a:cubicBezTo>
                    <a:pt x="5881" y="1362"/>
                    <a:pt x="5883" y="1358"/>
                    <a:pt x="5887" y="1358"/>
                  </a:cubicBezTo>
                  <a:cubicBezTo>
                    <a:pt x="5889" y="1358"/>
                    <a:pt x="5890" y="1359"/>
                    <a:pt x="5892" y="1360"/>
                  </a:cubicBezTo>
                  <a:lnTo>
                    <a:pt x="5886" y="1366"/>
                  </a:lnTo>
                  <a:cubicBezTo>
                    <a:pt x="5888" y="1368"/>
                    <a:pt x="5890" y="1369"/>
                    <a:pt x="5892" y="1369"/>
                  </a:cubicBezTo>
                  <a:cubicBezTo>
                    <a:pt x="5901" y="1369"/>
                    <a:pt x="5910" y="1348"/>
                    <a:pt x="5914" y="1344"/>
                  </a:cubicBezTo>
                  <a:cubicBezTo>
                    <a:pt x="5914" y="1366"/>
                    <a:pt x="5925" y="1372"/>
                    <a:pt x="5925" y="1377"/>
                  </a:cubicBezTo>
                  <a:cubicBezTo>
                    <a:pt x="5927" y="1378"/>
                    <a:pt x="5929" y="1378"/>
                    <a:pt x="5931" y="1378"/>
                  </a:cubicBezTo>
                  <a:cubicBezTo>
                    <a:pt x="5945" y="1378"/>
                    <a:pt x="5955" y="1360"/>
                    <a:pt x="5965" y="1355"/>
                  </a:cubicBezTo>
                  <a:cubicBezTo>
                    <a:pt x="5970" y="1377"/>
                    <a:pt x="5993" y="1366"/>
                    <a:pt x="6004" y="1383"/>
                  </a:cubicBezTo>
                  <a:cubicBezTo>
                    <a:pt x="6004" y="1377"/>
                    <a:pt x="6004" y="1366"/>
                    <a:pt x="6009" y="1360"/>
                  </a:cubicBezTo>
                  <a:cubicBezTo>
                    <a:pt x="6009" y="1361"/>
                    <a:pt x="6010" y="1362"/>
                    <a:pt x="6010" y="1362"/>
                  </a:cubicBezTo>
                  <a:cubicBezTo>
                    <a:pt x="6011" y="1362"/>
                    <a:pt x="6012" y="1358"/>
                    <a:pt x="6013" y="1358"/>
                  </a:cubicBezTo>
                  <a:cubicBezTo>
                    <a:pt x="6014" y="1358"/>
                    <a:pt x="6015" y="1360"/>
                    <a:pt x="6015" y="1366"/>
                  </a:cubicBezTo>
                  <a:cubicBezTo>
                    <a:pt x="6015" y="1381"/>
                    <a:pt x="6018" y="1383"/>
                    <a:pt x="6021" y="1383"/>
                  </a:cubicBezTo>
                  <a:cubicBezTo>
                    <a:pt x="6023" y="1383"/>
                    <a:pt x="6024" y="1383"/>
                    <a:pt x="6026" y="1383"/>
                  </a:cubicBezTo>
                  <a:lnTo>
                    <a:pt x="6026" y="1360"/>
                  </a:lnTo>
                  <a:cubicBezTo>
                    <a:pt x="6030" y="1370"/>
                    <a:pt x="6034" y="1373"/>
                    <a:pt x="6039" y="1373"/>
                  </a:cubicBezTo>
                  <a:cubicBezTo>
                    <a:pt x="6045" y="1373"/>
                    <a:pt x="6053" y="1367"/>
                    <a:pt x="6058" y="1367"/>
                  </a:cubicBezTo>
                  <a:cubicBezTo>
                    <a:pt x="6061" y="1367"/>
                    <a:pt x="6064" y="1370"/>
                    <a:pt x="6065" y="1377"/>
                  </a:cubicBezTo>
                  <a:cubicBezTo>
                    <a:pt x="6071" y="1372"/>
                    <a:pt x="6071" y="1372"/>
                    <a:pt x="6077" y="1366"/>
                  </a:cubicBezTo>
                  <a:lnTo>
                    <a:pt x="6077" y="1383"/>
                  </a:lnTo>
                  <a:cubicBezTo>
                    <a:pt x="6080" y="1383"/>
                    <a:pt x="6084" y="1385"/>
                    <a:pt x="6090" y="1385"/>
                  </a:cubicBezTo>
                  <a:cubicBezTo>
                    <a:pt x="6092" y="1385"/>
                    <a:pt x="6095" y="1385"/>
                    <a:pt x="6099" y="1383"/>
                  </a:cubicBezTo>
                  <a:lnTo>
                    <a:pt x="6099" y="1383"/>
                  </a:lnTo>
                  <a:lnTo>
                    <a:pt x="6093" y="1394"/>
                  </a:lnTo>
                  <a:cubicBezTo>
                    <a:pt x="6099" y="1394"/>
                    <a:pt x="6105" y="1355"/>
                    <a:pt x="6110" y="1355"/>
                  </a:cubicBezTo>
                  <a:lnTo>
                    <a:pt x="6110" y="1377"/>
                  </a:lnTo>
                  <a:cubicBezTo>
                    <a:pt x="6118" y="1377"/>
                    <a:pt x="6123" y="1385"/>
                    <a:pt x="6130" y="1385"/>
                  </a:cubicBezTo>
                  <a:cubicBezTo>
                    <a:pt x="6134" y="1385"/>
                    <a:pt x="6138" y="1383"/>
                    <a:pt x="6144" y="1377"/>
                  </a:cubicBezTo>
                  <a:lnTo>
                    <a:pt x="6144" y="1377"/>
                  </a:lnTo>
                  <a:cubicBezTo>
                    <a:pt x="6138" y="1383"/>
                    <a:pt x="6138" y="1388"/>
                    <a:pt x="6138" y="1388"/>
                  </a:cubicBezTo>
                  <a:cubicBezTo>
                    <a:pt x="6141" y="1388"/>
                    <a:pt x="6144" y="1391"/>
                    <a:pt x="6148" y="1391"/>
                  </a:cubicBezTo>
                  <a:cubicBezTo>
                    <a:pt x="6152" y="1391"/>
                    <a:pt x="6155" y="1387"/>
                    <a:pt x="6155" y="1372"/>
                  </a:cubicBezTo>
                  <a:cubicBezTo>
                    <a:pt x="6155" y="1380"/>
                    <a:pt x="6157" y="1383"/>
                    <a:pt x="6159" y="1383"/>
                  </a:cubicBezTo>
                  <a:cubicBezTo>
                    <a:pt x="6163" y="1383"/>
                    <a:pt x="6168" y="1375"/>
                    <a:pt x="6172" y="1372"/>
                  </a:cubicBezTo>
                  <a:lnTo>
                    <a:pt x="6172" y="1383"/>
                  </a:lnTo>
                  <a:cubicBezTo>
                    <a:pt x="6177" y="1366"/>
                    <a:pt x="6177" y="1360"/>
                    <a:pt x="6183" y="1355"/>
                  </a:cubicBezTo>
                  <a:cubicBezTo>
                    <a:pt x="6183" y="1360"/>
                    <a:pt x="6183" y="1366"/>
                    <a:pt x="6183" y="1366"/>
                  </a:cubicBezTo>
                  <a:cubicBezTo>
                    <a:pt x="6184" y="1367"/>
                    <a:pt x="6185" y="1367"/>
                    <a:pt x="6185" y="1367"/>
                  </a:cubicBezTo>
                  <a:cubicBezTo>
                    <a:pt x="6188" y="1367"/>
                    <a:pt x="6189" y="1359"/>
                    <a:pt x="6192" y="1359"/>
                  </a:cubicBezTo>
                  <a:cubicBezTo>
                    <a:pt x="6193" y="1359"/>
                    <a:pt x="6193" y="1359"/>
                    <a:pt x="6194" y="1360"/>
                  </a:cubicBezTo>
                  <a:lnTo>
                    <a:pt x="6189" y="1366"/>
                  </a:lnTo>
                  <a:cubicBezTo>
                    <a:pt x="6190" y="1367"/>
                    <a:pt x="6191" y="1368"/>
                    <a:pt x="6192" y="1368"/>
                  </a:cubicBezTo>
                  <a:cubicBezTo>
                    <a:pt x="6195" y="1368"/>
                    <a:pt x="6196" y="1363"/>
                    <a:pt x="6200" y="1355"/>
                  </a:cubicBezTo>
                  <a:cubicBezTo>
                    <a:pt x="6200" y="1354"/>
                    <a:pt x="6200" y="1353"/>
                    <a:pt x="6201" y="1353"/>
                  </a:cubicBezTo>
                  <a:cubicBezTo>
                    <a:pt x="6203" y="1353"/>
                    <a:pt x="6210" y="1362"/>
                    <a:pt x="6205" y="1372"/>
                  </a:cubicBezTo>
                  <a:cubicBezTo>
                    <a:pt x="6210" y="1367"/>
                    <a:pt x="6211" y="1359"/>
                    <a:pt x="6214" y="1359"/>
                  </a:cubicBezTo>
                  <a:cubicBezTo>
                    <a:pt x="6215" y="1359"/>
                    <a:pt x="6216" y="1359"/>
                    <a:pt x="6217" y="1360"/>
                  </a:cubicBezTo>
                  <a:cubicBezTo>
                    <a:pt x="6217" y="1360"/>
                    <a:pt x="6217" y="1366"/>
                    <a:pt x="6217" y="1366"/>
                  </a:cubicBezTo>
                  <a:cubicBezTo>
                    <a:pt x="6218" y="1368"/>
                    <a:pt x="6219" y="1369"/>
                    <a:pt x="6220" y="1369"/>
                  </a:cubicBezTo>
                  <a:cubicBezTo>
                    <a:pt x="6223" y="1369"/>
                    <a:pt x="6227" y="1363"/>
                    <a:pt x="6230" y="1363"/>
                  </a:cubicBezTo>
                  <a:cubicBezTo>
                    <a:pt x="6231" y="1363"/>
                    <a:pt x="6232" y="1364"/>
                    <a:pt x="6233" y="1366"/>
                  </a:cubicBezTo>
                  <a:cubicBezTo>
                    <a:pt x="6233" y="1372"/>
                    <a:pt x="6233" y="1372"/>
                    <a:pt x="6233" y="1372"/>
                  </a:cubicBezTo>
                  <a:lnTo>
                    <a:pt x="6222" y="1372"/>
                  </a:lnTo>
                  <a:cubicBezTo>
                    <a:pt x="6222" y="1383"/>
                    <a:pt x="6228" y="1383"/>
                    <a:pt x="6222" y="1400"/>
                  </a:cubicBezTo>
                  <a:cubicBezTo>
                    <a:pt x="6227" y="1395"/>
                    <a:pt x="6232" y="1376"/>
                    <a:pt x="6237" y="1376"/>
                  </a:cubicBezTo>
                  <a:cubicBezTo>
                    <a:pt x="6238" y="1376"/>
                    <a:pt x="6238" y="1377"/>
                    <a:pt x="6239" y="1377"/>
                  </a:cubicBezTo>
                  <a:cubicBezTo>
                    <a:pt x="6239" y="1383"/>
                    <a:pt x="6239" y="1383"/>
                    <a:pt x="6239" y="1383"/>
                  </a:cubicBezTo>
                  <a:cubicBezTo>
                    <a:pt x="6239" y="1385"/>
                    <a:pt x="6240" y="1385"/>
                    <a:pt x="6241" y="1385"/>
                  </a:cubicBezTo>
                  <a:cubicBezTo>
                    <a:pt x="6242" y="1385"/>
                    <a:pt x="6245" y="1383"/>
                    <a:pt x="6245" y="1383"/>
                  </a:cubicBezTo>
                  <a:cubicBezTo>
                    <a:pt x="6245" y="1383"/>
                    <a:pt x="6245" y="1388"/>
                    <a:pt x="6250" y="1388"/>
                  </a:cubicBezTo>
                  <a:cubicBezTo>
                    <a:pt x="6250" y="1394"/>
                    <a:pt x="6256" y="1394"/>
                    <a:pt x="6256" y="1394"/>
                  </a:cubicBezTo>
                  <a:cubicBezTo>
                    <a:pt x="6256" y="1383"/>
                    <a:pt x="6261" y="1383"/>
                    <a:pt x="6256" y="1372"/>
                  </a:cubicBezTo>
                  <a:cubicBezTo>
                    <a:pt x="6250" y="1377"/>
                    <a:pt x="6250" y="1377"/>
                    <a:pt x="6245" y="1377"/>
                  </a:cubicBezTo>
                  <a:cubicBezTo>
                    <a:pt x="6248" y="1370"/>
                    <a:pt x="6249" y="1365"/>
                    <a:pt x="6251" y="1365"/>
                  </a:cubicBezTo>
                  <a:cubicBezTo>
                    <a:pt x="6252" y="1365"/>
                    <a:pt x="6254" y="1367"/>
                    <a:pt x="6256" y="1372"/>
                  </a:cubicBezTo>
                  <a:cubicBezTo>
                    <a:pt x="6256" y="1360"/>
                    <a:pt x="6261" y="1355"/>
                    <a:pt x="6261" y="1349"/>
                  </a:cubicBezTo>
                  <a:cubicBezTo>
                    <a:pt x="6261" y="1366"/>
                    <a:pt x="6273" y="1377"/>
                    <a:pt x="6273" y="1388"/>
                  </a:cubicBezTo>
                  <a:cubicBezTo>
                    <a:pt x="6278" y="1383"/>
                    <a:pt x="6289" y="1388"/>
                    <a:pt x="6301" y="1360"/>
                  </a:cubicBezTo>
                  <a:cubicBezTo>
                    <a:pt x="6301" y="1360"/>
                    <a:pt x="6301" y="1372"/>
                    <a:pt x="6301" y="1372"/>
                  </a:cubicBezTo>
                  <a:cubicBezTo>
                    <a:pt x="6301" y="1373"/>
                    <a:pt x="6300" y="1374"/>
                    <a:pt x="6300" y="1375"/>
                  </a:cubicBezTo>
                  <a:lnTo>
                    <a:pt x="6300" y="1375"/>
                  </a:lnTo>
                  <a:cubicBezTo>
                    <a:pt x="6305" y="1373"/>
                    <a:pt x="6312" y="1373"/>
                    <a:pt x="6312" y="1360"/>
                  </a:cubicBezTo>
                  <a:lnTo>
                    <a:pt x="6312" y="1360"/>
                  </a:lnTo>
                  <a:cubicBezTo>
                    <a:pt x="6316" y="1365"/>
                    <a:pt x="6310" y="1373"/>
                    <a:pt x="6313" y="1373"/>
                  </a:cubicBezTo>
                  <a:cubicBezTo>
                    <a:pt x="6314" y="1373"/>
                    <a:pt x="6315" y="1373"/>
                    <a:pt x="6317" y="1372"/>
                  </a:cubicBezTo>
                  <a:lnTo>
                    <a:pt x="6317" y="1377"/>
                  </a:lnTo>
                  <a:cubicBezTo>
                    <a:pt x="6319" y="1382"/>
                    <a:pt x="6322" y="1384"/>
                    <a:pt x="6324" y="1384"/>
                  </a:cubicBezTo>
                  <a:cubicBezTo>
                    <a:pt x="6332" y="1384"/>
                    <a:pt x="6342" y="1362"/>
                    <a:pt x="6352" y="1362"/>
                  </a:cubicBezTo>
                  <a:cubicBezTo>
                    <a:pt x="6355" y="1362"/>
                    <a:pt x="6359" y="1364"/>
                    <a:pt x="6362" y="1372"/>
                  </a:cubicBezTo>
                  <a:cubicBezTo>
                    <a:pt x="6362" y="1372"/>
                    <a:pt x="6362" y="1372"/>
                    <a:pt x="6362" y="1366"/>
                  </a:cubicBezTo>
                  <a:cubicBezTo>
                    <a:pt x="6368" y="1372"/>
                    <a:pt x="6375" y="1373"/>
                    <a:pt x="6383" y="1373"/>
                  </a:cubicBezTo>
                  <a:cubicBezTo>
                    <a:pt x="6390" y="1373"/>
                    <a:pt x="6399" y="1372"/>
                    <a:pt x="6407" y="1372"/>
                  </a:cubicBezTo>
                  <a:cubicBezTo>
                    <a:pt x="6396" y="1383"/>
                    <a:pt x="6396" y="1405"/>
                    <a:pt x="6385" y="1411"/>
                  </a:cubicBezTo>
                  <a:lnTo>
                    <a:pt x="6390" y="1411"/>
                  </a:lnTo>
                  <a:cubicBezTo>
                    <a:pt x="6399" y="1419"/>
                    <a:pt x="6394" y="1419"/>
                    <a:pt x="6389" y="1419"/>
                  </a:cubicBezTo>
                  <a:cubicBezTo>
                    <a:pt x="6384" y="1419"/>
                    <a:pt x="6378" y="1419"/>
                    <a:pt x="6379" y="1425"/>
                  </a:cubicBezTo>
                  <a:lnTo>
                    <a:pt x="6379" y="1425"/>
                  </a:lnTo>
                  <a:cubicBezTo>
                    <a:pt x="6376" y="1421"/>
                    <a:pt x="6368" y="1416"/>
                    <a:pt x="6368" y="1416"/>
                  </a:cubicBezTo>
                  <a:cubicBezTo>
                    <a:pt x="6362" y="1422"/>
                    <a:pt x="6362" y="1439"/>
                    <a:pt x="6362" y="1456"/>
                  </a:cubicBezTo>
                  <a:lnTo>
                    <a:pt x="6357" y="1450"/>
                  </a:lnTo>
                  <a:cubicBezTo>
                    <a:pt x="6351" y="1456"/>
                    <a:pt x="6351" y="1467"/>
                    <a:pt x="6345" y="1467"/>
                  </a:cubicBezTo>
                  <a:cubicBezTo>
                    <a:pt x="6351" y="1472"/>
                    <a:pt x="6345" y="1478"/>
                    <a:pt x="6357" y="1478"/>
                  </a:cubicBezTo>
                  <a:cubicBezTo>
                    <a:pt x="6312" y="1484"/>
                    <a:pt x="6362" y="1517"/>
                    <a:pt x="6334" y="1528"/>
                  </a:cubicBezTo>
                  <a:cubicBezTo>
                    <a:pt x="6334" y="1528"/>
                    <a:pt x="6329" y="1523"/>
                    <a:pt x="6329" y="1523"/>
                  </a:cubicBezTo>
                  <a:cubicBezTo>
                    <a:pt x="6329" y="1528"/>
                    <a:pt x="6329" y="1534"/>
                    <a:pt x="6329" y="1540"/>
                  </a:cubicBezTo>
                  <a:lnTo>
                    <a:pt x="6345" y="1540"/>
                  </a:lnTo>
                  <a:cubicBezTo>
                    <a:pt x="6350" y="1540"/>
                    <a:pt x="6355" y="1544"/>
                    <a:pt x="6356" y="1545"/>
                  </a:cubicBezTo>
                  <a:lnTo>
                    <a:pt x="6356" y="1545"/>
                  </a:lnTo>
                  <a:cubicBezTo>
                    <a:pt x="6355" y="1543"/>
                    <a:pt x="6353" y="1543"/>
                    <a:pt x="6351" y="1543"/>
                  </a:cubicBezTo>
                  <a:cubicBezTo>
                    <a:pt x="6345" y="1543"/>
                    <a:pt x="6338" y="1547"/>
                    <a:pt x="6334" y="1551"/>
                  </a:cubicBezTo>
                  <a:lnTo>
                    <a:pt x="6345" y="1551"/>
                  </a:lnTo>
                  <a:cubicBezTo>
                    <a:pt x="6323" y="1556"/>
                    <a:pt x="6368" y="1551"/>
                    <a:pt x="6351" y="1562"/>
                  </a:cubicBezTo>
                  <a:lnTo>
                    <a:pt x="6345" y="1562"/>
                  </a:lnTo>
                  <a:cubicBezTo>
                    <a:pt x="6351" y="1562"/>
                    <a:pt x="6357" y="1568"/>
                    <a:pt x="6357" y="1573"/>
                  </a:cubicBezTo>
                  <a:cubicBezTo>
                    <a:pt x="6345" y="1573"/>
                    <a:pt x="6351" y="1568"/>
                    <a:pt x="6340" y="1568"/>
                  </a:cubicBezTo>
                  <a:cubicBezTo>
                    <a:pt x="6340" y="1569"/>
                    <a:pt x="6342" y="1571"/>
                    <a:pt x="6345" y="1573"/>
                  </a:cubicBezTo>
                  <a:lnTo>
                    <a:pt x="6345" y="1573"/>
                  </a:lnTo>
                  <a:cubicBezTo>
                    <a:pt x="6329" y="1584"/>
                    <a:pt x="6334" y="1584"/>
                    <a:pt x="6334" y="1590"/>
                  </a:cubicBezTo>
                  <a:lnTo>
                    <a:pt x="6331" y="1596"/>
                  </a:lnTo>
                  <a:lnTo>
                    <a:pt x="6331" y="1596"/>
                  </a:lnTo>
                  <a:cubicBezTo>
                    <a:pt x="6361" y="1596"/>
                    <a:pt x="6341" y="1612"/>
                    <a:pt x="6362" y="1612"/>
                  </a:cubicBezTo>
                  <a:cubicBezTo>
                    <a:pt x="6340" y="1612"/>
                    <a:pt x="6351" y="1618"/>
                    <a:pt x="6340" y="1618"/>
                  </a:cubicBezTo>
                  <a:cubicBezTo>
                    <a:pt x="6334" y="1624"/>
                    <a:pt x="6329" y="1629"/>
                    <a:pt x="6329" y="1629"/>
                  </a:cubicBezTo>
                  <a:cubicBezTo>
                    <a:pt x="6340" y="1629"/>
                    <a:pt x="6323" y="1640"/>
                    <a:pt x="6340" y="1640"/>
                  </a:cubicBezTo>
                  <a:cubicBezTo>
                    <a:pt x="6340" y="1640"/>
                    <a:pt x="6340" y="1640"/>
                    <a:pt x="6340" y="1640"/>
                  </a:cubicBezTo>
                  <a:lnTo>
                    <a:pt x="6340" y="1640"/>
                  </a:lnTo>
                  <a:cubicBezTo>
                    <a:pt x="6334" y="1640"/>
                    <a:pt x="6340" y="1646"/>
                    <a:pt x="6329" y="1646"/>
                  </a:cubicBezTo>
                  <a:cubicBezTo>
                    <a:pt x="6330" y="1648"/>
                    <a:pt x="6331" y="1648"/>
                    <a:pt x="6332" y="1648"/>
                  </a:cubicBezTo>
                  <a:cubicBezTo>
                    <a:pt x="6335" y="1648"/>
                    <a:pt x="6336" y="1644"/>
                    <a:pt x="6340" y="1640"/>
                  </a:cubicBezTo>
                  <a:lnTo>
                    <a:pt x="6340" y="1640"/>
                  </a:lnTo>
                  <a:cubicBezTo>
                    <a:pt x="6357" y="1646"/>
                    <a:pt x="6334" y="1674"/>
                    <a:pt x="6357" y="1674"/>
                  </a:cubicBezTo>
                  <a:cubicBezTo>
                    <a:pt x="6365" y="1677"/>
                    <a:pt x="6372" y="1677"/>
                    <a:pt x="6378" y="1677"/>
                  </a:cubicBezTo>
                  <a:cubicBezTo>
                    <a:pt x="6385" y="1677"/>
                    <a:pt x="6390" y="1677"/>
                    <a:pt x="6396" y="1680"/>
                  </a:cubicBezTo>
                  <a:cubicBezTo>
                    <a:pt x="6396" y="1685"/>
                    <a:pt x="6385" y="1685"/>
                    <a:pt x="6385" y="1685"/>
                  </a:cubicBezTo>
                  <a:cubicBezTo>
                    <a:pt x="6379" y="1696"/>
                    <a:pt x="6385" y="1696"/>
                    <a:pt x="6390" y="1702"/>
                  </a:cubicBezTo>
                  <a:lnTo>
                    <a:pt x="6407" y="1691"/>
                  </a:lnTo>
                  <a:lnTo>
                    <a:pt x="6390" y="1696"/>
                  </a:lnTo>
                  <a:cubicBezTo>
                    <a:pt x="6396" y="1691"/>
                    <a:pt x="6401" y="1685"/>
                    <a:pt x="6407" y="1685"/>
                  </a:cubicBezTo>
                  <a:cubicBezTo>
                    <a:pt x="6410" y="1680"/>
                    <a:pt x="6408" y="1680"/>
                    <a:pt x="6407" y="1680"/>
                  </a:cubicBezTo>
                  <a:cubicBezTo>
                    <a:pt x="6406" y="1680"/>
                    <a:pt x="6404" y="1680"/>
                    <a:pt x="6407" y="1674"/>
                  </a:cubicBezTo>
                  <a:lnTo>
                    <a:pt x="6401" y="1674"/>
                  </a:lnTo>
                  <a:cubicBezTo>
                    <a:pt x="6407" y="1674"/>
                    <a:pt x="6413" y="1668"/>
                    <a:pt x="6413" y="1668"/>
                  </a:cubicBezTo>
                  <a:cubicBezTo>
                    <a:pt x="6415" y="1663"/>
                    <a:pt x="6410" y="1663"/>
                    <a:pt x="6405" y="1663"/>
                  </a:cubicBezTo>
                  <a:cubicBezTo>
                    <a:pt x="6400" y="1663"/>
                    <a:pt x="6396" y="1663"/>
                    <a:pt x="6401" y="1657"/>
                  </a:cubicBezTo>
                  <a:lnTo>
                    <a:pt x="6407" y="1657"/>
                  </a:lnTo>
                  <a:cubicBezTo>
                    <a:pt x="6404" y="1654"/>
                    <a:pt x="6402" y="1653"/>
                    <a:pt x="6399" y="1653"/>
                  </a:cubicBezTo>
                  <a:cubicBezTo>
                    <a:pt x="6392" y="1653"/>
                    <a:pt x="6386" y="1663"/>
                    <a:pt x="6373" y="1663"/>
                  </a:cubicBezTo>
                  <a:lnTo>
                    <a:pt x="6401" y="1640"/>
                  </a:lnTo>
                  <a:lnTo>
                    <a:pt x="6390" y="1646"/>
                  </a:lnTo>
                  <a:cubicBezTo>
                    <a:pt x="6390" y="1646"/>
                    <a:pt x="6390" y="1640"/>
                    <a:pt x="6396" y="1640"/>
                  </a:cubicBezTo>
                  <a:lnTo>
                    <a:pt x="6396" y="1640"/>
                  </a:lnTo>
                  <a:cubicBezTo>
                    <a:pt x="6385" y="1640"/>
                    <a:pt x="6390" y="1640"/>
                    <a:pt x="6379" y="1646"/>
                  </a:cubicBezTo>
                  <a:cubicBezTo>
                    <a:pt x="6390" y="1635"/>
                    <a:pt x="6368" y="1629"/>
                    <a:pt x="6390" y="1624"/>
                  </a:cubicBezTo>
                  <a:cubicBezTo>
                    <a:pt x="6383" y="1624"/>
                    <a:pt x="6383" y="1626"/>
                    <a:pt x="6380" y="1626"/>
                  </a:cubicBezTo>
                  <a:cubicBezTo>
                    <a:pt x="6379" y="1626"/>
                    <a:pt x="6377" y="1625"/>
                    <a:pt x="6373" y="1624"/>
                  </a:cubicBezTo>
                  <a:cubicBezTo>
                    <a:pt x="6396" y="1618"/>
                    <a:pt x="6368" y="1618"/>
                    <a:pt x="6373" y="1612"/>
                  </a:cubicBezTo>
                  <a:cubicBezTo>
                    <a:pt x="6382" y="1612"/>
                    <a:pt x="6385" y="1614"/>
                    <a:pt x="6386" y="1614"/>
                  </a:cubicBezTo>
                  <a:cubicBezTo>
                    <a:pt x="6387" y="1614"/>
                    <a:pt x="6387" y="1612"/>
                    <a:pt x="6390" y="1607"/>
                  </a:cubicBezTo>
                  <a:lnTo>
                    <a:pt x="6390" y="1607"/>
                  </a:lnTo>
                  <a:cubicBezTo>
                    <a:pt x="6388" y="1608"/>
                    <a:pt x="6386" y="1608"/>
                    <a:pt x="6385" y="1608"/>
                  </a:cubicBezTo>
                  <a:cubicBezTo>
                    <a:pt x="6379" y="1608"/>
                    <a:pt x="6395" y="1596"/>
                    <a:pt x="6390" y="1596"/>
                  </a:cubicBezTo>
                  <a:cubicBezTo>
                    <a:pt x="6390" y="1596"/>
                    <a:pt x="6396" y="1596"/>
                    <a:pt x="6401" y="1590"/>
                  </a:cubicBezTo>
                  <a:lnTo>
                    <a:pt x="6401" y="1590"/>
                  </a:lnTo>
                  <a:cubicBezTo>
                    <a:pt x="6401" y="1590"/>
                    <a:pt x="6385" y="1596"/>
                    <a:pt x="6379" y="1596"/>
                  </a:cubicBezTo>
                  <a:cubicBezTo>
                    <a:pt x="6379" y="1590"/>
                    <a:pt x="6379" y="1584"/>
                    <a:pt x="6373" y="1579"/>
                  </a:cubicBezTo>
                  <a:cubicBezTo>
                    <a:pt x="6379" y="1579"/>
                    <a:pt x="6385" y="1568"/>
                    <a:pt x="6390" y="1556"/>
                  </a:cubicBezTo>
                  <a:cubicBezTo>
                    <a:pt x="6373" y="1556"/>
                    <a:pt x="6379" y="1551"/>
                    <a:pt x="6373" y="1545"/>
                  </a:cubicBezTo>
                  <a:cubicBezTo>
                    <a:pt x="6385" y="1545"/>
                    <a:pt x="6390" y="1545"/>
                    <a:pt x="6396" y="1551"/>
                  </a:cubicBezTo>
                  <a:lnTo>
                    <a:pt x="6396" y="1545"/>
                  </a:lnTo>
                  <a:cubicBezTo>
                    <a:pt x="6390" y="1545"/>
                    <a:pt x="6385" y="1545"/>
                    <a:pt x="6385" y="1540"/>
                  </a:cubicBezTo>
                  <a:lnTo>
                    <a:pt x="6396" y="1540"/>
                  </a:lnTo>
                  <a:cubicBezTo>
                    <a:pt x="6396" y="1534"/>
                    <a:pt x="6385" y="1528"/>
                    <a:pt x="6396" y="1523"/>
                  </a:cubicBezTo>
                  <a:cubicBezTo>
                    <a:pt x="6379" y="1517"/>
                    <a:pt x="6357" y="1523"/>
                    <a:pt x="6351" y="1512"/>
                  </a:cubicBezTo>
                  <a:cubicBezTo>
                    <a:pt x="6362" y="1512"/>
                    <a:pt x="6368" y="1512"/>
                    <a:pt x="6373" y="1517"/>
                  </a:cubicBezTo>
                  <a:cubicBezTo>
                    <a:pt x="6373" y="1517"/>
                    <a:pt x="6368" y="1512"/>
                    <a:pt x="6373" y="1512"/>
                  </a:cubicBezTo>
                  <a:lnTo>
                    <a:pt x="6390" y="1512"/>
                  </a:lnTo>
                  <a:cubicBezTo>
                    <a:pt x="6390" y="1512"/>
                    <a:pt x="6385" y="1512"/>
                    <a:pt x="6385" y="1517"/>
                  </a:cubicBezTo>
                  <a:cubicBezTo>
                    <a:pt x="6390" y="1512"/>
                    <a:pt x="6396" y="1512"/>
                    <a:pt x="6401" y="1512"/>
                  </a:cubicBezTo>
                  <a:cubicBezTo>
                    <a:pt x="6396" y="1512"/>
                    <a:pt x="6390" y="1506"/>
                    <a:pt x="6390" y="1506"/>
                  </a:cubicBezTo>
                  <a:cubicBezTo>
                    <a:pt x="6390" y="1504"/>
                    <a:pt x="6392" y="1503"/>
                    <a:pt x="6393" y="1503"/>
                  </a:cubicBezTo>
                  <a:cubicBezTo>
                    <a:pt x="6397" y="1503"/>
                    <a:pt x="6403" y="1506"/>
                    <a:pt x="6407" y="1506"/>
                  </a:cubicBezTo>
                  <a:cubicBezTo>
                    <a:pt x="6401" y="1500"/>
                    <a:pt x="6407" y="1500"/>
                    <a:pt x="6396" y="1495"/>
                  </a:cubicBezTo>
                  <a:lnTo>
                    <a:pt x="6407" y="1495"/>
                  </a:lnTo>
                  <a:cubicBezTo>
                    <a:pt x="6401" y="1489"/>
                    <a:pt x="6413" y="1484"/>
                    <a:pt x="6396" y="1478"/>
                  </a:cubicBezTo>
                  <a:cubicBezTo>
                    <a:pt x="6385" y="1461"/>
                    <a:pt x="6413" y="1461"/>
                    <a:pt x="6413" y="1450"/>
                  </a:cubicBezTo>
                  <a:lnTo>
                    <a:pt x="6418" y="1456"/>
                  </a:lnTo>
                  <a:cubicBezTo>
                    <a:pt x="6418" y="1444"/>
                    <a:pt x="6424" y="1439"/>
                    <a:pt x="6418" y="1433"/>
                  </a:cubicBezTo>
                  <a:cubicBezTo>
                    <a:pt x="6418" y="1431"/>
                    <a:pt x="6419" y="1431"/>
                    <a:pt x="6421" y="1431"/>
                  </a:cubicBezTo>
                  <a:cubicBezTo>
                    <a:pt x="6424" y="1431"/>
                    <a:pt x="6429" y="1435"/>
                    <a:pt x="6429" y="1439"/>
                  </a:cubicBezTo>
                  <a:cubicBezTo>
                    <a:pt x="6429" y="1433"/>
                    <a:pt x="6429" y="1428"/>
                    <a:pt x="6441" y="1428"/>
                  </a:cubicBezTo>
                  <a:cubicBezTo>
                    <a:pt x="6441" y="1430"/>
                    <a:pt x="6441" y="1432"/>
                    <a:pt x="6441" y="1433"/>
                  </a:cubicBezTo>
                  <a:lnTo>
                    <a:pt x="6441" y="1433"/>
                  </a:lnTo>
                  <a:cubicBezTo>
                    <a:pt x="6441" y="1433"/>
                    <a:pt x="6441" y="1433"/>
                    <a:pt x="6441" y="1433"/>
                  </a:cubicBezTo>
                  <a:lnTo>
                    <a:pt x="6441" y="1433"/>
                  </a:lnTo>
                  <a:cubicBezTo>
                    <a:pt x="6441" y="1433"/>
                    <a:pt x="6441" y="1433"/>
                    <a:pt x="6441" y="1433"/>
                  </a:cubicBezTo>
                  <a:lnTo>
                    <a:pt x="6441" y="1433"/>
                  </a:lnTo>
                  <a:cubicBezTo>
                    <a:pt x="6441" y="1433"/>
                    <a:pt x="6441" y="1433"/>
                    <a:pt x="6441" y="1433"/>
                  </a:cubicBezTo>
                  <a:lnTo>
                    <a:pt x="6441" y="1433"/>
                  </a:lnTo>
                  <a:cubicBezTo>
                    <a:pt x="6443" y="1433"/>
                    <a:pt x="6445" y="1434"/>
                    <a:pt x="6447" y="1434"/>
                  </a:cubicBezTo>
                  <a:cubicBezTo>
                    <a:pt x="6449" y="1434"/>
                    <a:pt x="6450" y="1432"/>
                    <a:pt x="6446" y="1422"/>
                  </a:cubicBezTo>
                  <a:lnTo>
                    <a:pt x="6446" y="1422"/>
                  </a:lnTo>
                  <a:cubicBezTo>
                    <a:pt x="6450" y="1428"/>
                    <a:pt x="6455" y="1431"/>
                    <a:pt x="6459" y="1431"/>
                  </a:cubicBezTo>
                  <a:cubicBezTo>
                    <a:pt x="6461" y="1431"/>
                    <a:pt x="6463" y="1430"/>
                    <a:pt x="6463" y="1428"/>
                  </a:cubicBezTo>
                  <a:lnTo>
                    <a:pt x="6452" y="1422"/>
                  </a:lnTo>
                  <a:cubicBezTo>
                    <a:pt x="6452" y="1422"/>
                    <a:pt x="6457" y="1422"/>
                    <a:pt x="6457" y="1416"/>
                  </a:cubicBezTo>
                  <a:lnTo>
                    <a:pt x="6469" y="1433"/>
                  </a:lnTo>
                  <a:cubicBezTo>
                    <a:pt x="6470" y="1433"/>
                    <a:pt x="6471" y="1434"/>
                    <a:pt x="6471" y="1434"/>
                  </a:cubicBezTo>
                  <a:cubicBezTo>
                    <a:pt x="6481" y="1434"/>
                    <a:pt x="6475" y="1410"/>
                    <a:pt x="6482" y="1410"/>
                  </a:cubicBezTo>
                  <a:cubicBezTo>
                    <a:pt x="6484" y="1410"/>
                    <a:pt x="6487" y="1412"/>
                    <a:pt x="6491" y="1416"/>
                  </a:cubicBezTo>
                  <a:cubicBezTo>
                    <a:pt x="6485" y="1405"/>
                    <a:pt x="6480" y="1411"/>
                    <a:pt x="6480" y="1400"/>
                  </a:cubicBezTo>
                  <a:lnTo>
                    <a:pt x="6480" y="1400"/>
                  </a:lnTo>
                  <a:cubicBezTo>
                    <a:pt x="6485" y="1400"/>
                    <a:pt x="6494" y="1412"/>
                    <a:pt x="6500" y="1412"/>
                  </a:cubicBezTo>
                  <a:cubicBezTo>
                    <a:pt x="6501" y="1412"/>
                    <a:pt x="6501" y="1412"/>
                    <a:pt x="6502" y="1411"/>
                  </a:cubicBezTo>
                  <a:cubicBezTo>
                    <a:pt x="6504" y="1411"/>
                    <a:pt x="6505" y="1411"/>
                    <a:pt x="6506" y="1411"/>
                  </a:cubicBezTo>
                  <a:cubicBezTo>
                    <a:pt x="6516" y="1411"/>
                    <a:pt x="6504" y="1388"/>
                    <a:pt x="6519" y="1388"/>
                  </a:cubicBezTo>
                  <a:cubicBezTo>
                    <a:pt x="6513" y="1388"/>
                    <a:pt x="6513" y="1383"/>
                    <a:pt x="6508" y="1383"/>
                  </a:cubicBezTo>
                  <a:cubicBezTo>
                    <a:pt x="6508" y="1377"/>
                    <a:pt x="6513" y="1377"/>
                    <a:pt x="6513" y="1372"/>
                  </a:cubicBezTo>
                  <a:cubicBezTo>
                    <a:pt x="6508" y="1372"/>
                    <a:pt x="6508" y="1372"/>
                    <a:pt x="6508" y="1366"/>
                  </a:cubicBezTo>
                  <a:lnTo>
                    <a:pt x="6508" y="1366"/>
                  </a:lnTo>
                  <a:cubicBezTo>
                    <a:pt x="6519" y="1372"/>
                    <a:pt x="6536" y="1383"/>
                    <a:pt x="6536" y="1388"/>
                  </a:cubicBezTo>
                  <a:cubicBezTo>
                    <a:pt x="6530" y="1388"/>
                    <a:pt x="6530" y="1388"/>
                    <a:pt x="6525" y="1383"/>
                  </a:cubicBezTo>
                  <a:lnTo>
                    <a:pt x="6525" y="1383"/>
                  </a:lnTo>
                  <a:cubicBezTo>
                    <a:pt x="6525" y="1388"/>
                    <a:pt x="6525" y="1394"/>
                    <a:pt x="6530" y="1394"/>
                  </a:cubicBezTo>
                  <a:lnTo>
                    <a:pt x="6530" y="1388"/>
                  </a:lnTo>
                  <a:cubicBezTo>
                    <a:pt x="6533" y="1391"/>
                    <a:pt x="6539" y="1391"/>
                    <a:pt x="6544" y="1391"/>
                  </a:cubicBezTo>
                  <a:cubicBezTo>
                    <a:pt x="6550" y="1391"/>
                    <a:pt x="6555" y="1391"/>
                    <a:pt x="6558" y="1394"/>
                  </a:cubicBezTo>
                  <a:cubicBezTo>
                    <a:pt x="6564" y="1388"/>
                    <a:pt x="6553" y="1388"/>
                    <a:pt x="6547" y="1388"/>
                  </a:cubicBezTo>
                  <a:cubicBezTo>
                    <a:pt x="6569" y="1388"/>
                    <a:pt x="6564" y="1383"/>
                    <a:pt x="6586" y="1383"/>
                  </a:cubicBezTo>
                  <a:cubicBezTo>
                    <a:pt x="6581" y="1383"/>
                    <a:pt x="6569" y="1377"/>
                    <a:pt x="6569" y="1377"/>
                  </a:cubicBezTo>
                  <a:cubicBezTo>
                    <a:pt x="6597" y="1377"/>
                    <a:pt x="6564" y="1366"/>
                    <a:pt x="6569" y="1360"/>
                  </a:cubicBezTo>
                  <a:lnTo>
                    <a:pt x="6569" y="1360"/>
                  </a:lnTo>
                  <a:cubicBezTo>
                    <a:pt x="6581" y="1364"/>
                    <a:pt x="6590" y="1368"/>
                    <a:pt x="6595" y="1368"/>
                  </a:cubicBezTo>
                  <a:cubicBezTo>
                    <a:pt x="6597" y="1368"/>
                    <a:pt x="6597" y="1368"/>
                    <a:pt x="6597" y="1366"/>
                  </a:cubicBezTo>
                  <a:cubicBezTo>
                    <a:pt x="6607" y="1366"/>
                    <a:pt x="6617" y="1370"/>
                    <a:pt x="6619" y="1375"/>
                  </a:cubicBezTo>
                  <a:lnTo>
                    <a:pt x="6619" y="1375"/>
                  </a:lnTo>
                  <a:cubicBezTo>
                    <a:pt x="6619" y="1371"/>
                    <a:pt x="6625" y="1370"/>
                    <a:pt x="6632" y="1370"/>
                  </a:cubicBezTo>
                  <a:cubicBezTo>
                    <a:pt x="6641" y="1370"/>
                    <a:pt x="6651" y="1372"/>
                    <a:pt x="6653" y="1372"/>
                  </a:cubicBezTo>
                  <a:cubicBezTo>
                    <a:pt x="6653" y="1372"/>
                    <a:pt x="6653" y="1372"/>
                    <a:pt x="6659" y="1366"/>
                  </a:cubicBezTo>
                  <a:lnTo>
                    <a:pt x="6653" y="1366"/>
                  </a:lnTo>
                  <a:cubicBezTo>
                    <a:pt x="6648" y="1360"/>
                    <a:pt x="6625" y="1360"/>
                    <a:pt x="6620" y="1355"/>
                  </a:cubicBezTo>
                  <a:cubicBezTo>
                    <a:pt x="6629" y="1355"/>
                    <a:pt x="6623" y="1348"/>
                    <a:pt x="6632" y="1348"/>
                  </a:cubicBezTo>
                  <a:cubicBezTo>
                    <a:pt x="6635" y="1348"/>
                    <a:pt x="6638" y="1348"/>
                    <a:pt x="6642" y="1349"/>
                  </a:cubicBezTo>
                  <a:cubicBezTo>
                    <a:pt x="6627" y="1354"/>
                    <a:pt x="6656" y="1355"/>
                    <a:pt x="6659" y="1359"/>
                  </a:cubicBezTo>
                  <a:lnTo>
                    <a:pt x="6659" y="1359"/>
                  </a:lnTo>
                  <a:cubicBezTo>
                    <a:pt x="6660" y="1357"/>
                    <a:pt x="6661" y="1355"/>
                    <a:pt x="6665" y="1355"/>
                  </a:cubicBezTo>
                  <a:cubicBezTo>
                    <a:pt x="6665" y="1355"/>
                    <a:pt x="6670" y="1360"/>
                    <a:pt x="6670" y="1360"/>
                  </a:cubicBezTo>
                  <a:cubicBezTo>
                    <a:pt x="6698" y="1355"/>
                    <a:pt x="6648" y="1349"/>
                    <a:pt x="6659" y="1344"/>
                  </a:cubicBezTo>
                  <a:lnTo>
                    <a:pt x="6659" y="1344"/>
                  </a:lnTo>
                  <a:cubicBezTo>
                    <a:pt x="6665" y="1346"/>
                    <a:pt x="6672" y="1348"/>
                    <a:pt x="6677" y="1348"/>
                  </a:cubicBezTo>
                  <a:cubicBezTo>
                    <a:pt x="6682" y="1348"/>
                    <a:pt x="6684" y="1346"/>
                    <a:pt x="6682" y="1344"/>
                  </a:cubicBezTo>
                  <a:lnTo>
                    <a:pt x="6682" y="1344"/>
                  </a:lnTo>
                  <a:cubicBezTo>
                    <a:pt x="6682" y="1345"/>
                    <a:pt x="6680" y="1346"/>
                    <a:pt x="6678" y="1346"/>
                  </a:cubicBezTo>
                  <a:cubicBezTo>
                    <a:pt x="6673" y="1346"/>
                    <a:pt x="6663" y="1342"/>
                    <a:pt x="6659" y="1338"/>
                  </a:cubicBezTo>
                  <a:cubicBezTo>
                    <a:pt x="6676" y="1338"/>
                    <a:pt x="6659" y="1332"/>
                    <a:pt x="6665" y="1332"/>
                  </a:cubicBezTo>
                  <a:lnTo>
                    <a:pt x="6653" y="1332"/>
                  </a:lnTo>
                  <a:cubicBezTo>
                    <a:pt x="6642" y="1332"/>
                    <a:pt x="6648" y="1327"/>
                    <a:pt x="6648" y="1327"/>
                  </a:cubicBezTo>
                  <a:lnTo>
                    <a:pt x="6659" y="1327"/>
                  </a:lnTo>
                  <a:cubicBezTo>
                    <a:pt x="6648" y="1327"/>
                    <a:pt x="6659" y="1321"/>
                    <a:pt x="6665" y="1321"/>
                  </a:cubicBezTo>
                  <a:lnTo>
                    <a:pt x="6704" y="1321"/>
                  </a:lnTo>
                  <a:cubicBezTo>
                    <a:pt x="6687" y="1316"/>
                    <a:pt x="6732" y="1316"/>
                    <a:pt x="6715" y="1310"/>
                  </a:cubicBezTo>
                  <a:lnTo>
                    <a:pt x="6676" y="1310"/>
                  </a:lnTo>
                  <a:cubicBezTo>
                    <a:pt x="6682" y="1310"/>
                    <a:pt x="6687" y="1316"/>
                    <a:pt x="6687" y="1316"/>
                  </a:cubicBezTo>
                  <a:cubicBezTo>
                    <a:pt x="6676" y="1316"/>
                    <a:pt x="6665" y="1310"/>
                    <a:pt x="6653" y="1310"/>
                  </a:cubicBezTo>
                  <a:lnTo>
                    <a:pt x="6653" y="1310"/>
                  </a:lnTo>
                  <a:cubicBezTo>
                    <a:pt x="6653" y="1310"/>
                    <a:pt x="6670" y="1316"/>
                    <a:pt x="6665" y="1316"/>
                  </a:cubicBezTo>
                  <a:lnTo>
                    <a:pt x="6637" y="1316"/>
                  </a:lnTo>
                  <a:cubicBezTo>
                    <a:pt x="6670" y="1310"/>
                    <a:pt x="6609" y="1310"/>
                    <a:pt x="6631" y="1304"/>
                  </a:cubicBezTo>
                  <a:lnTo>
                    <a:pt x="6698" y="1304"/>
                  </a:lnTo>
                  <a:cubicBezTo>
                    <a:pt x="6710" y="1304"/>
                    <a:pt x="6715" y="1299"/>
                    <a:pt x="6715" y="1299"/>
                  </a:cubicBezTo>
                  <a:cubicBezTo>
                    <a:pt x="6693" y="1293"/>
                    <a:pt x="6642" y="1288"/>
                    <a:pt x="6637" y="1282"/>
                  </a:cubicBezTo>
                  <a:cubicBezTo>
                    <a:pt x="6631" y="1283"/>
                    <a:pt x="6627" y="1283"/>
                    <a:pt x="6624" y="1283"/>
                  </a:cubicBezTo>
                  <a:cubicBezTo>
                    <a:pt x="6612" y="1283"/>
                    <a:pt x="6617" y="1276"/>
                    <a:pt x="6603" y="1276"/>
                  </a:cubicBezTo>
                  <a:cubicBezTo>
                    <a:pt x="6620" y="1276"/>
                    <a:pt x="6620" y="1271"/>
                    <a:pt x="6625" y="1265"/>
                  </a:cubicBezTo>
                  <a:lnTo>
                    <a:pt x="6625" y="1265"/>
                  </a:lnTo>
                  <a:cubicBezTo>
                    <a:pt x="6623" y="1266"/>
                    <a:pt x="6621" y="1267"/>
                    <a:pt x="6619" y="1267"/>
                  </a:cubicBezTo>
                  <a:cubicBezTo>
                    <a:pt x="6613" y="1267"/>
                    <a:pt x="6607" y="1263"/>
                    <a:pt x="6596" y="1263"/>
                  </a:cubicBezTo>
                  <a:cubicBezTo>
                    <a:pt x="6592" y="1263"/>
                    <a:pt x="6587" y="1264"/>
                    <a:pt x="6581" y="1265"/>
                  </a:cubicBezTo>
                  <a:cubicBezTo>
                    <a:pt x="6581" y="1265"/>
                    <a:pt x="6586" y="1260"/>
                    <a:pt x="6586" y="1254"/>
                  </a:cubicBezTo>
                  <a:cubicBezTo>
                    <a:pt x="6583" y="1251"/>
                    <a:pt x="6578" y="1250"/>
                    <a:pt x="6572" y="1250"/>
                  </a:cubicBezTo>
                  <a:cubicBezTo>
                    <a:pt x="6562" y="1250"/>
                    <a:pt x="6550" y="1252"/>
                    <a:pt x="6541" y="1252"/>
                  </a:cubicBezTo>
                  <a:cubicBezTo>
                    <a:pt x="6536" y="1252"/>
                    <a:pt x="6532" y="1251"/>
                    <a:pt x="6530" y="1248"/>
                  </a:cubicBezTo>
                  <a:cubicBezTo>
                    <a:pt x="6539" y="1248"/>
                    <a:pt x="6541" y="1241"/>
                    <a:pt x="6550" y="1241"/>
                  </a:cubicBezTo>
                  <a:cubicBezTo>
                    <a:pt x="6552" y="1241"/>
                    <a:pt x="6555" y="1242"/>
                    <a:pt x="6558" y="1243"/>
                  </a:cubicBezTo>
                  <a:cubicBezTo>
                    <a:pt x="6553" y="1237"/>
                    <a:pt x="6553" y="1237"/>
                    <a:pt x="6547" y="1237"/>
                  </a:cubicBezTo>
                  <a:cubicBezTo>
                    <a:pt x="6547" y="1234"/>
                    <a:pt x="6541" y="1234"/>
                    <a:pt x="6537" y="1234"/>
                  </a:cubicBezTo>
                  <a:cubicBezTo>
                    <a:pt x="6532" y="1234"/>
                    <a:pt x="6527" y="1234"/>
                    <a:pt x="6530" y="1232"/>
                  </a:cubicBezTo>
                  <a:lnTo>
                    <a:pt x="6530" y="1232"/>
                  </a:lnTo>
                  <a:cubicBezTo>
                    <a:pt x="6527" y="1232"/>
                    <a:pt x="6520" y="1234"/>
                    <a:pt x="6517" y="1234"/>
                  </a:cubicBezTo>
                  <a:cubicBezTo>
                    <a:pt x="6515" y="1234"/>
                    <a:pt x="6513" y="1233"/>
                    <a:pt x="6513" y="1232"/>
                  </a:cubicBezTo>
                  <a:cubicBezTo>
                    <a:pt x="6513" y="1232"/>
                    <a:pt x="6511" y="1230"/>
                    <a:pt x="6508" y="1230"/>
                  </a:cubicBezTo>
                  <a:cubicBezTo>
                    <a:pt x="6507" y="1230"/>
                    <a:pt x="6505" y="1230"/>
                    <a:pt x="6504" y="1231"/>
                  </a:cubicBezTo>
                  <a:lnTo>
                    <a:pt x="6504" y="1231"/>
                  </a:lnTo>
                  <a:cubicBezTo>
                    <a:pt x="6509" y="1211"/>
                    <a:pt x="6481" y="1219"/>
                    <a:pt x="6491" y="1198"/>
                  </a:cubicBezTo>
                  <a:cubicBezTo>
                    <a:pt x="6485" y="1198"/>
                    <a:pt x="6480" y="1192"/>
                    <a:pt x="6474" y="1187"/>
                  </a:cubicBezTo>
                  <a:lnTo>
                    <a:pt x="6480" y="1187"/>
                  </a:lnTo>
                  <a:cubicBezTo>
                    <a:pt x="6480" y="1184"/>
                    <a:pt x="6479" y="1183"/>
                    <a:pt x="6477" y="1183"/>
                  </a:cubicBezTo>
                  <a:cubicBezTo>
                    <a:pt x="6472" y="1183"/>
                    <a:pt x="6464" y="1188"/>
                    <a:pt x="6460" y="1188"/>
                  </a:cubicBezTo>
                  <a:cubicBezTo>
                    <a:pt x="6457" y="1188"/>
                    <a:pt x="6456" y="1186"/>
                    <a:pt x="6457" y="1181"/>
                  </a:cubicBezTo>
                  <a:cubicBezTo>
                    <a:pt x="6462" y="1177"/>
                    <a:pt x="6463" y="1176"/>
                    <a:pt x="6464" y="1176"/>
                  </a:cubicBezTo>
                  <a:cubicBezTo>
                    <a:pt x="6465" y="1176"/>
                    <a:pt x="6465" y="1177"/>
                    <a:pt x="6466" y="1177"/>
                  </a:cubicBezTo>
                  <a:cubicBezTo>
                    <a:pt x="6467" y="1177"/>
                    <a:pt x="6467" y="1177"/>
                    <a:pt x="6469" y="1175"/>
                  </a:cubicBezTo>
                  <a:cubicBezTo>
                    <a:pt x="6491" y="1159"/>
                    <a:pt x="6457" y="1170"/>
                    <a:pt x="6469" y="1159"/>
                  </a:cubicBezTo>
                  <a:lnTo>
                    <a:pt x="6474" y="1159"/>
                  </a:lnTo>
                  <a:cubicBezTo>
                    <a:pt x="6480" y="1147"/>
                    <a:pt x="6457" y="1153"/>
                    <a:pt x="6457" y="1147"/>
                  </a:cubicBezTo>
                  <a:cubicBezTo>
                    <a:pt x="6457" y="1147"/>
                    <a:pt x="6457" y="1144"/>
                    <a:pt x="6460" y="1143"/>
                  </a:cubicBezTo>
                  <a:lnTo>
                    <a:pt x="6460" y="1143"/>
                  </a:lnTo>
                  <a:cubicBezTo>
                    <a:pt x="6458" y="1143"/>
                    <a:pt x="6456" y="1143"/>
                    <a:pt x="6454" y="1143"/>
                  </a:cubicBezTo>
                  <a:cubicBezTo>
                    <a:pt x="6443" y="1143"/>
                    <a:pt x="6436" y="1137"/>
                    <a:pt x="6431" y="1132"/>
                  </a:cubicBezTo>
                  <a:lnTo>
                    <a:pt x="6431" y="1132"/>
                  </a:lnTo>
                  <a:cubicBezTo>
                    <a:pt x="6430" y="1132"/>
                    <a:pt x="6429" y="1132"/>
                    <a:pt x="6428" y="1132"/>
                  </a:cubicBezTo>
                  <a:cubicBezTo>
                    <a:pt x="6427" y="1132"/>
                    <a:pt x="6425" y="1132"/>
                    <a:pt x="6424" y="1131"/>
                  </a:cubicBezTo>
                  <a:cubicBezTo>
                    <a:pt x="6429" y="1125"/>
                    <a:pt x="6435" y="1119"/>
                    <a:pt x="6446" y="1114"/>
                  </a:cubicBezTo>
                  <a:lnTo>
                    <a:pt x="6446" y="1119"/>
                  </a:lnTo>
                  <a:cubicBezTo>
                    <a:pt x="6463" y="1114"/>
                    <a:pt x="6446" y="1114"/>
                    <a:pt x="6446" y="1108"/>
                  </a:cubicBezTo>
                  <a:lnTo>
                    <a:pt x="6452" y="1108"/>
                  </a:lnTo>
                  <a:cubicBezTo>
                    <a:pt x="6452" y="1097"/>
                    <a:pt x="6429" y="1103"/>
                    <a:pt x="6429" y="1091"/>
                  </a:cubicBezTo>
                  <a:lnTo>
                    <a:pt x="6424" y="1097"/>
                  </a:lnTo>
                  <a:cubicBezTo>
                    <a:pt x="6407" y="1091"/>
                    <a:pt x="6435" y="1091"/>
                    <a:pt x="6418" y="1086"/>
                  </a:cubicBezTo>
                  <a:lnTo>
                    <a:pt x="6441" y="1080"/>
                  </a:lnTo>
                  <a:cubicBezTo>
                    <a:pt x="6435" y="1080"/>
                    <a:pt x="6418" y="1069"/>
                    <a:pt x="6418" y="1063"/>
                  </a:cubicBezTo>
                  <a:lnTo>
                    <a:pt x="6418" y="1063"/>
                  </a:lnTo>
                  <a:cubicBezTo>
                    <a:pt x="6429" y="1069"/>
                    <a:pt x="6435" y="1075"/>
                    <a:pt x="6446" y="1075"/>
                  </a:cubicBezTo>
                  <a:cubicBezTo>
                    <a:pt x="6446" y="1075"/>
                    <a:pt x="6441" y="1069"/>
                    <a:pt x="6435" y="1069"/>
                  </a:cubicBezTo>
                  <a:cubicBezTo>
                    <a:pt x="6424" y="1063"/>
                    <a:pt x="6418" y="1058"/>
                    <a:pt x="6418" y="1052"/>
                  </a:cubicBezTo>
                  <a:cubicBezTo>
                    <a:pt x="6452" y="1052"/>
                    <a:pt x="6429" y="1035"/>
                    <a:pt x="6457" y="1030"/>
                  </a:cubicBezTo>
                  <a:cubicBezTo>
                    <a:pt x="6446" y="1019"/>
                    <a:pt x="6463" y="1013"/>
                    <a:pt x="6469" y="996"/>
                  </a:cubicBezTo>
                  <a:cubicBezTo>
                    <a:pt x="6441" y="996"/>
                    <a:pt x="6469" y="996"/>
                    <a:pt x="6441" y="985"/>
                  </a:cubicBezTo>
                  <a:cubicBezTo>
                    <a:pt x="6441" y="979"/>
                    <a:pt x="6441" y="979"/>
                    <a:pt x="6446" y="979"/>
                  </a:cubicBezTo>
                  <a:lnTo>
                    <a:pt x="6463" y="979"/>
                  </a:lnTo>
                  <a:cubicBezTo>
                    <a:pt x="6474" y="979"/>
                    <a:pt x="6469" y="985"/>
                    <a:pt x="6474" y="985"/>
                  </a:cubicBezTo>
                  <a:cubicBezTo>
                    <a:pt x="6475" y="984"/>
                    <a:pt x="6477" y="984"/>
                    <a:pt x="6478" y="984"/>
                  </a:cubicBezTo>
                  <a:cubicBezTo>
                    <a:pt x="6482" y="984"/>
                    <a:pt x="6488" y="991"/>
                    <a:pt x="6497" y="991"/>
                  </a:cubicBezTo>
                  <a:cubicBezTo>
                    <a:pt x="6485" y="985"/>
                    <a:pt x="6480" y="979"/>
                    <a:pt x="6485" y="979"/>
                  </a:cubicBezTo>
                  <a:lnTo>
                    <a:pt x="6474" y="979"/>
                  </a:lnTo>
                  <a:cubicBezTo>
                    <a:pt x="6471" y="974"/>
                    <a:pt x="6472" y="973"/>
                    <a:pt x="6474" y="973"/>
                  </a:cubicBezTo>
                  <a:cubicBezTo>
                    <a:pt x="6478" y="973"/>
                    <a:pt x="6483" y="975"/>
                    <a:pt x="6487" y="975"/>
                  </a:cubicBezTo>
                  <a:cubicBezTo>
                    <a:pt x="6491" y="975"/>
                    <a:pt x="6493" y="974"/>
                    <a:pt x="6491" y="968"/>
                  </a:cubicBezTo>
                  <a:lnTo>
                    <a:pt x="6491" y="968"/>
                  </a:lnTo>
                  <a:lnTo>
                    <a:pt x="6497" y="974"/>
                  </a:lnTo>
                  <a:cubicBezTo>
                    <a:pt x="6497" y="968"/>
                    <a:pt x="6502" y="963"/>
                    <a:pt x="6491" y="946"/>
                  </a:cubicBezTo>
                  <a:lnTo>
                    <a:pt x="6491" y="946"/>
                  </a:lnTo>
                  <a:cubicBezTo>
                    <a:pt x="6491" y="946"/>
                    <a:pt x="6502" y="951"/>
                    <a:pt x="6502" y="951"/>
                  </a:cubicBezTo>
                  <a:cubicBezTo>
                    <a:pt x="6507" y="946"/>
                    <a:pt x="6503" y="923"/>
                    <a:pt x="6515" y="923"/>
                  </a:cubicBezTo>
                  <a:cubicBezTo>
                    <a:pt x="6516" y="923"/>
                    <a:pt x="6518" y="923"/>
                    <a:pt x="6519" y="923"/>
                  </a:cubicBezTo>
                  <a:lnTo>
                    <a:pt x="6519" y="929"/>
                  </a:lnTo>
                  <a:cubicBezTo>
                    <a:pt x="6525" y="923"/>
                    <a:pt x="6513" y="918"/>
                    <a:pt x="6525" y="918"/>
                  </a:cubicBezTo>
                  <a:cubicBezTo>
                    <a:pt x="6525" y="922"/>
                    <a:pt x="6525" y="926"/>
                    <a:pt x="6527" y="926"/>
                  </a:cubicBezTo>
                  <a:cubicBezTo>
                    <a:pt x="6527" y="926"/>
                    <a:pt x="6529" y="925"/>
                    <a:pt x="6530" y="923"/>
                  </a:cubicBezTo>
                  <a:cubicBezTo>
                    <a:pt x="6530" y="923"/>
                    <a:pt x="6530" y="912"/>
                    <a:pt x="6541" y="912"/>
                  </a:cubicBezTo>
                  <a:lnTo>
                    <a:pt x="6541" y="918"/>
                  </a:lnTo>
                  <a:cubicBezTo>
                    <a:pt x="6575" y="918"/>
                    <a:pt x="6569" y="890"/>
                    <a:pt x="6575" y="884"/>
                  </a:cubicBezTo>
                  <a:cubicBezTo>
                    <a:pt x="6586" y="890"/>
                    <a:pt x="6600" y="891"/>
                    <a:pt x="6612" y="891"/>
                  </a:cubicBezTo>
                  <a:cubicBezTo>
                    <a:pt x="6624" y="891"/>
                    <a:pt x="6634" y="890"/>
                    <a:pt x="6637" y="890"/>
                  </a:cubicBezTo>
                  <a:lnTo>
                    <a:pt x="6642" y="890"/>
                  </a:lnTo>
                  <a:cubicBezTo>
                    <a:pt x="6665" y="879"/>
                    <a:pt x="6642" y="862"/>
                    <a:pt x="6642" y="856"/>
                  </a:cubicBezTo>
                  <a:cubicBezTo>
                    <a:pt x="6665" y="856"/>
                    <a:pt x="6670" y="851"/>
                    <a:pt x="6682" y="839"/>
                  </a:cubicBezTo>
                  <a:cubicBezTo>
                    <a:pt x="6687" y="834"/>
                    <a:pt x="6687" y="834"/>
                    <a:pt x="6693" y="828"/>
                  </a:cubicBezTo>
                  <a:cubicBezTo>
                    <a:pt x="6698" y="828"/>
                    <a:pt x="6698" y="823"/>
                    <a:pt x="6704" y="823"/>
                  </a:cubicBezTo>
                  <a:lnTo>
                    <a:pt x="6676" y="823"/>
                  </a:lnTo>
                  <a:cubicBezTo>
                    <a:pt x="6682" y="823"/>
                    <a:pt x="6648" y="817"/>
                    <a:pt x="6682" y="817"/>
                  </a:cubicBezTo>
                  <a:cubicBezTo>
                    <a:pt x="6715" y="817"/>
                    <a:pt x="6710" y="811"/>
                    <a:pt x="6715" y="806"/>
                  </a:cubicBezTo>
                  <a:lnTo>
                    <a:pt x="6715" y="806"/>
                  </a:lnTo>
                  <a:lnTo>
                    <a:pt x="6659" y="811"/>
                  </a:lnTo>
                  <a:cubicBezTo>
                    <a:pt x="6687" y="806"/>
                    <a:pt x="6698" y="795"/>
                    <a:pt x="6698" y="789"/>
                  </a:cubicBezTo>
                  <a:cubicBezTo>
                    <a:pt x="6653" y="778"/>
                    <a:pt x="6603" y="778"/>
                    <a:pt x="6625" y="761"/>
                  </a:cubicBezTo>
                  <a:lnTo>
                    <a:pt x="6581" y="761"/>
                  </a:lnTo>
                  <a:lnTo>
                    <a:pt x="6597" y="755"/>
                  </a:lnTo>
                  <a:cubicBezTo>
                    <a:pt x="6575" y="744"/>
                    <a:pt x="6569" y="739"/>
                    <a:pt x="6547" y="722"/>
                  </a:cubicBezTo>
                  <a:lnTo>
                    <a:pt x="6558" y="722"/>
                  </a:lnTo>
                  <a:cubicBezTo>
                    <a:pt x="6556" y="720"/>
                    <a:pt x="6554" y="719"/>
                    <a:pt x="6551" y="719"/>
                  </a:cubicBezTo>
                  <a:cubicBezTo>
                    <a:pt x="6540" y="719"/>
                    <a:pt x="6523" y="734"/>
                    <a:pt x="6516" y="734"/>
                  </a:cubicBezTo>
                  <a:cubicBezTo>
                    <a:pt x="6515" y="734"/>
                    <a:pt x="6514" y="734"/>
                    <a:pt x="6513" y="733"/>
                  </a:cubicBezTo>
                  <a:lnTo>
                    <a:pt x="6530" y="722"/>
                  </a:lnTo>
                  <a:cubicBezTo>
                    <a:pt x="6521" y="712"/>
                    <a:pt x="6528" y="698"/>
                    <a:pt x="6515" y="698"/>
                  </a:cubicBezTo>
                  <a:cubicBezTo>
                    <a:pt x="6514" y="698"/>
                    <a:pt x="6513" y="698"/>
                    <a:pt x="6511" y="699"/>
                  </a:cubicBezTo>
                  <a:lnTo>
                    <a:pt x="6511" y="699"/>
                  </a:lnTo>
                  <a:cubicBezTo>
                    <a:pt x="6514" y="697"/>
                    <a:pt x="6515" y="694"/>
                    <a:pt x="6519" y="694"/>
                  </a:cubicBezTo>
                  <a:cubicBezTo>
                    <a:pt x="6515" y="690"/>
                    <a:pt x="6517" y="683"/>
                    <a:pt x="6511" y="683"/>
                  </a:cubicBezTo>
                  <a:cubicBezTo>
                    <a:pt x="6509" y="683"/>
                    <a:pt x="6507" y="684"/>
                    <a:pt x="6503" y="685"/>
                  </a:cubicBezTo>
                  <a:lnTo>
                    <a:pt x="6503" y="685"/>
                  </a:lnTo>
                  <a:cubicBezTo>
                    <a:pt x="6506" y="682"/>
                    <a:pt x="6494" y="681"/>
                    <a:pt x="6485" y="677"/>
                  </a:cubicBezTo>
                  <a:lnTo>
                    <a:pt x="6497" y="671"/>
                  </a:lnTo>
                  <a:lnTo>
                    <a:pt x="6497" y="671"/>
                  </a:lnTo>
                  <a:cubicBezTo>
                    <a:pt x="6488" y="674"/>
                    <a:pt x="6483" y="676"/>
                    <a:pt x="6478" y="676"/>
                  </a:cubicBezTo>
                  <a:cubicBezTo>
                    <a:pt x="6474" y="676"/>
                    <a:pt x="6471" y="674"/>
                    <a:pt x="6469" y="671"/>
                  </a:cubicBezTo>
                  <a:cubicBezTo>
                    <a:pt x="6469" y="671"/>
                    <a:pt x="6473" y="669"/>
                    <a:pt x="6475" y="669"/>
                  </a:cubicBezTo>
                  <a:lnTo>
                    <a:pt x="6475" y="669"/>
                  </a:lnTo>
                  <a:cubicBezTo>
                    <a:pt x="6476" y="669"/>
                    <a:pt x="6476" y="670"/>
                    <a:pt x="6474" y="671"/>
                  </a:cubicBezTo>
                  <a:cubicBezTo>
                    <a:pt x="6476" y="670"/>
                    <a:pt x="6476" y="669"/>
                    <a:pt x="6475" y="669"/>
                  </a:cubicBezTo>
                  <a:lnTo>
                    <a:pt x="6475" y="669"/>
                  </a:lnTo>
                  <a:cubicBezTo>
                    <a:pt x="6475" y="669"/>
                    <a:pt x="6475" y="669"/>
                    <a:pt x="6475" y="669"/>
                  </a:cubicBezTo>
                  <a:lnTo>
                    <a:pt x="6475" y="669"/>
                  </a:lnTo>
                  <a:cubicBezTo>
                    <a:pt x="6474" y="669"/>
                    <a:pt x="6473" y="669"/>
                    <a:pt x="6471" y="669"/>
                  </a:cubicBezTo>
                  <a:cubicBezTo>
                    <a:pt x="6469" y="669"/>
                    <a:pt x="6466" y="669"/>
                    <a:pt x="6469" y="666"/>
                  </a:cubicBezTo>
                  <a:lnTo>
                    <a:pt x="6474" y="666"/>
                  </a:lnTo>
                  <a:cubicBezTo>
                    <a:pt x="6474" y="660"/>
                    <a:pt x="6474" y="660"/>
                    <a:pt x="6463" y="660"/>
                  </a:cubicBezTo>
                  <a:cubicBezTo>
                    <a:pt x="6457" y="655"/>
                    <a:pt x="6463" y="649"/>
                    <a:pt x="6474" y="643"/>
                  </a:cubicBezTo>
                  <a:cubicBezTo>
                    <a:pt x="6469" y="643"/>
                    <a:pt x="6457" y="643"/>
                    <a:pt x="6457" y="638"/>
                  </a:cubicBezTo>
                  <a:lnTo>
                    <a:pt x="6469" y="638"/>
                  </a:lnTo>
                  <a:cubicBezTo>
                    <a:pt x="6474" y="632"/>
                    <a:pt x="6452" y="627"/>
                    <a:pt x="6463" y="621"/>
                  </a:cubicBezTo>
                  <a:lnTo>
                    <a:pt x="6474" y="621"/>
                  </a:lnTo>
                  <a:cubicBezTo>
                    <a:pt x="6474" y="627"/>
                    <a:pt x="6474" y="632"/>
                    <a:pt x="6469" y="632"/>
                  </a:cubicBezTo>
                  <a:cubicBezTo>
                    <a:pt x="6485" y="632"/>
                    <a:pt x="6485" y="627"/>
                    <a:pt x="6502" y="627"/>
                  </a:cubicBezTo>
                  <a:cubicBezTo>
                    <a:pt x="6491" y="627"/>
                    <a:pt x="6474" y="621"/>
                    <a:pt x="6480" y="615"/>
                  </a:cubicBezTo>
                  <a:lnTo>
                    <a:pt x="6485" y="615"/>
                  </a:lnTo>
                  <a:cubicBezTo>
                    <a:pt x="6485" y="610"/>
                    <a:pt x="6485" y="610"/>
                    <a:pt x="6480" y="610"/>
                  </a:cubicBezTo>
                  <a:cubicBezTo>
                    <a:pt x="6485" y="610"/>
                    <a:pt x="6485" y="610"/>
                    <a:pt x="6485" y="604"/>
                  </a:cubicBezTo>
                  <a:lnTo>
                    <a:pt x="6491" y="604"/>
                  </a:lnTo>
                  <a:cubicBezTo>
                    <a:pt x="6491" y="604"/>
                    <a:pt x="6491" y="599"/>
                    <a:pt x="6491" y="599"/>
                  </a:cubicBezTo>
                  <a:cubicBezTo>
                    <a:pt x="6484" y="599"/>
                    <a:pt x="6481" y="596"/>
                    <a:pt x="6477" y="596"/>
                  </a:cubicBezTo>
                  <a:cubicBezTo>
                    <a:pt x="6476" y="596"/>
                    <a:pt x="6475" y="596"/>
                    <a:pt x="6474" y="597"/>
                  </a:cubicBezTo>
                  <a:lnTo>
                    <a:pt x="6474" y="597"/>
                  </a:lnTo>
                  <a:cubicBezTo>
                    <a:pt x="6473" y="596"/>
                    <a:pt x="6473" y="596"/>
                    <a:pt x="6473" y="596"/>
                  </a:cubicBezTo>
                  <a:cubicBezTo>
                    <a:pt x="6472" y="596"/>
                    <a:pt x="6471" y="597"/>
                    <a:pt x="6469" y="599"/>
                  </a:cubicBezTo>
                  <a:cubicBezTo>
                    <a:pt x="6471" y="598"/>
                    <a:pt x="6472" y="597"/>
                    <a:pt x="6474" y="597"/>
                  </a:cubicBezTo>
                  <a:lnTo>
                    <a:pt x="6474" y="597"/>
                  </a:lnTo>
                  <a:cubicBezTo>
                    <a:pt x="6474" y="597"/>
                    <a:pt x="6474" y="599"/>
                    <a:pt x="6474" y="599"/>
                  </a:cubicBezTo>
                  <a:cubicBezTo>
                    <a:pt x="6474" y="604"/>
                    <a:pt x="6474" y="604"/>
                    <a:pt x="6474" y="604"/>
                  </a:cubicBezTo>
                  <a:cubicBezTo>
                    <a:pt x="6469" y="604"/>
                    <a:pt x="6463" y="599"/>
                    <a:pt x="6469" y="599"/>
                  </a:cubicBezTo>
                  <a:cubicBezTo>
                    <a:pt x="6457" y="599"/>
                    <a:pt x="6452" y="593"/>
                    <a:pt x="6446" y="593"/>
                  </a:cubicBezTo>
                  <a:cubicBezTo>
                    <a:pt x="6469" y="587"/>
                    <a:pt x="6480" y="587"/>
                    <a:pt x="6491" y="587"/>
                  </a:cubicBezTo>
                  <a:cubicBezTo>
                    <a:pt x="6485" y="576"/>
                    <a:pt x="6491" y="571"/>
                    <a:pt x="6469" y="554"/>
                  </a:cubicBezTo>
                  <a:cubicBezTo>
                    <a:pt x="6469" y="552"/>
                    <a:pt x="6469" y="551"/>
                    <a:pt x="6470" y="551"/>
                  </a:cubicBezTo>
                  <a:cubicBezTo>
                    <a:pt x="6472" y="551"/>
                    <a:pt x="6476" y="554"/>
                    <a:pt x="6480" y="554"/>
                  </a:cubicBezTo>
                  <a:cubicBezTo>
                    <a:pt x="6480" y="559"/>
                    <a:pt x="6480" y="559"/>
                    <a:pt x="6485" y="559"/>
                  </a:cubicBezTo>
                  <a:cubicBezTo>
                    <a:pt x="6480" y="554"/>
                    <a:pt x="6485" y="548"/>
                    <a:pt x="6474" y="537"/>
                  </a:cubicBezTo>
                  <a:lnTo>
                    <a:pt x="6474" y="537"/>
                  </a:lnTo>
                  <a:cubicBezTo>
                    <a:pt x="6483" y="537"/>
                    <a:pt x="6485" y="544"/>
                    <a:pt x="6485" y="544"/>
                  </a:cubicBezTo>
                  <a:cubicBezTo>
                    <a:pt x="6485" y="544"/>
                    <a:pt x="6485" y="544"/>
                    <a:pt x="6485" y="543"/>
                  </a:cubicBezTo>
                  <a:lnTo>
                    <a:pt x="6491" y="543"/>
                  </a:lnTo>
                  <a:cubicBezTo>
                    <a:pt x="6508" y="543"/>
                    <a:pt x="6502" y="537"/>
                    <a:pt x="6497" y="526"/>
                  </a:cubicBezTo>
                  <a:cubicBezTo>
                    <a:pt x="6497" y="520"/>
                    <a:pt x="6497" y="515"/>
                    <a:pt x="6497" y="509"/>
                  </a:cubicBezTo>
                  <a:cubicBezTo>
                    <a:pt x="6513" y="509"/>
                    <a:pt x="6530" y="515"/>
                    <a:pt x="6553" y="515"/>
                  </a:cubicBezTo>
                  <a:lnTo>
                    <a:pt x="6508" y="503"/>
                  </a:lnTo>
                  <a:cubicBezTo>
                    <a:pt x="6519" y="503"/>
                    <a:pt x="6530" y="498"/>
                    <a:pt x="6541" y="492"/>
                  </a:cubicBezTo>
                  <a:lnTo>
                    <a:pt x="6564" y="492"/>
                  </a:lnTo>
                  <a:cubicBezTo>
                    <a:pt x="6547" y="492"/>
                    <a:pt x="6620" y="503"/>
                    <a:pt x="6648" y="526"/>
                  </a:cubicBezTo>
                  <a:lnTo>
                    <a:pt x="6642" y="526"/>
                  </a:lnTo>
                  <a:cubicBezTo>
                    <a:pt x="6676" y="526"/>
                    <a:pt x="6704" y="526"/>
                    <a:pt x="6743" y="543"/>
                  </a:cubicBezTo>
                  <a:cubicBezTo>
                    <a:pt x="6749" y="548"/>
                    <a:pt x="6726" y="559"/>
                    <a:pt x="6732" y="565"/>
                  </a:cubicBezTo>
                  <a:cubicBezTo>
                    <a:pt x="6736" y="564"/>
                    <a:pt x="6740" y="563"/>
                    <a:pt x="6745" y="563"/>
                  </a:cubicBezTo>
                  <a:cubicBezTo>
                    <a:pt x="6786" y="563"/>
                    <a:pt x="6865" y="599"/>
                    <a:pt x="6900" y="599"/>
                  </a:cubicBezTo>
                  <a:cubicBezTo>
                    <a:pt x="6883" y="599"/>
                    <a:pt x="6883" y="604"/>
                    <a:pt x="6883" y="610"/>
                  </a:cubicBezTo>
                  <a:lnTo>
                    <a:pt x="6911" y="604"/>
                  </a:lnTo>
                  <a:cubicBezTo>
                    <a:pt x="6934" y="615"/>
                    <a:pt x="6939" y="621"/>
                    <a:pt x="6928" y="627"/>
                  </a:cubicBezTo>
                  <a:cubicBezTo>
                    <a:pt x="6942" y="632"/>
                    <a:pt x="6951" y="634"/>
                    <a:pt x="6955" y="634"/>
                  </a:cubicBezTo>
                  <a:cubicBezTo>
                    <a:pt x="6967" y="634"/>
                    <a:pt x="6954" y="621"/>
                    <a:pt x="6960" y="621"/>
                  </a:cubicBezTo>
                  <a:lnTo>
                    <a:pt x="6960" y="621"/>
                  </a:lnTo>
                  <a:cubicBezTo>
                    <a:pt x="6964" y="621"/>
                    <a:pt x="6973" y="625"/>
                    <a:pt x="6995" y="638"/>
                  </a:cubicBezTo>
                  <a:lnTo>
                    <a:pt x="6978" y="638"/>
                  </a:lnTo>
                  <a:cubicBezTo>
                    <a:pt x="7062" y="677"/>
                    <a:pt x="7146" y="699"/>
                    <a:pt x="7225" y="739"/>
                  </a:cubicBezTo>
                  <a:cubicBezTo>
                    <a:pt x="7228" y="745"/>
                    <a:pt x="7227" y="747"/>
                    <a:pt x="7223" y="747"/>
                  </a:cubicBezTo>
                  <a:cubicBezTo>
                    <a:pt x="7213" y="747"/>
                    <a:pt x="7182" y="731"/>
                    <a:pt x="7173" y="731"/>
                  </a:cubicBezTo>
                  <a:cubicBezTo>
                    <a:pt x="7170" y="731"/>
                    <a:pt x="7170" y="733"/>
                    <a:pt x="7174" y="739"/>
                  </a:cubicBezTo>
                  <a:cubicBezTo>
                    <a:pt x="7286" y="789"/>
                    <a:pt x="7415" y="828"/>
                    <a:pt x="7522" y="884"/>
                  </a:cubicBezTo>
                  <a:lnTo>
                    <a:pt x="7505" y="873"/>
                  </a:lnTo>
                  <a:cubicBezTo>
                    <a:pt x="7508" y="871"/>
                    <a:pt x="7511" y="870"/>
                    <a:pt x="7515" y="870"/>
                  </a:cubicBezTo>
                  <a:cubicBezTo>
                    <a:pt x="7530" y="870"/>
                    <a:pt x="7549" y="888"/>
                    <a:pt x="7572" y="907"/>
                  </a:cubicBezTo>
                  <a:cubicBezTo>
                    <a:pt x="7572" y="907"/>
                    <a:pt x="7566" y="912"/>
                    <a:pt x="7566" y="912"/>
                  </a:cubicBezTo>
                  <a:cubicBezTo>
                    <a:pt x="7566" y="912"/>
                    <a:pt x="7561" y="907"/>
                    <a:pt x="7561" y="907"/>
                  </a:cubicBezTo>
                  <a:lnTo>
                    <a:pt x="7561" y="907"/>
                  </a:lnTo>
                  <a:cubicBezTo>
                    <a:pt x="7555" y="912"/>
                    <a:pt x="7583" y="940"/>
                    <a:pt x="7578" y="946"/>
                  </a:cubicBezTo>
                  <a:lnTo>
                    <a:pt x="7561" y="935"/>
                  </a:lnTo>
                  <a:cubicBezTo>
                    <a:pt x="7550" y="951"/>
                    <a:pt x="7523" y="951"/>
                    <a:pt x="7527" y="977"/>
                  </a:cubicBezTo>
                  <a:lnTo>
                    <a:pt x="7527" y="977"/>
                  </a:lnTo>
                  <a:cubicBezTo>
                    <a:pt x="7525" y="974"/>
                    <a:pt x="7522" y="973"/>
                    <a:pt x="7522" y="968"/>
                  </a:cubicBezTo>
                  <a:cubicBezTo>
                    <a:pt x="7522" y="973"/>
                    <a:pt x="7498" y="988"/>
                    <a:pt x="7516" y="999"/>
                  </a:cubicBezTo>
                  <a:lnTo>
                    <a:pt x="7516" y="999"/>
                  </a:lnTo>
                  <a:cubicBezTo>
                    <a:pt x="7515" y="999"/>
                    <a:pt x="7515" y="999"/>
                    <a:pt x="7514" y="999"/>
                  </a:cubicBezTo>
                  <a:lnTo>
                    <a:pt x="7514" y="999"/>
                  </a:lnTo>
                  <a:cubicBezTo>
                    <a:pt x="7507" y="999"/>
                    <a:pt x="7511" y="1015"/>
                    <a:pt x="7516" y="1024"/>
                  </a:cubicBezTo>
                  <a:lnTo>
                    <a:pt x="7505" y="1019"/>
                  </a:lnTo>
                  <a:lnTo>
                    <a:pt x="7505" y="1019"/>
                  </a:lnTo>
                  <a:cubicBezTo>
                    <a:pt x="7516" y="1030"/>
                    <a:pt x="7516" y="1035"/>
                    <a:pt x="7516" y="1047"/>
                  </a:cubicBezTo>
                  <a:cubicBezTo>
                    <a:pt x="7516" y="1047"/>
                    <a:pt x="7510" y="1041"/>
                    <a:pt x="7510" y="1041"/>
                  </a:cubicBezTo>
                  <a:lnTo>
                    <a:pt x="7510" y="1041"/>
                  </a:lnTo>
                  <a:cubicBezTo>
                    <a:pt x="7505" y="1047"/>
                    <a:pt x="7522" y="1052"/>
                    <a:pt x="7510" y="1058"/>
                  </a:cubicBezTo>
                  <a:lnTo>
                    <a:pt x="7505" y="1052"/>
                  </a:lnTo>
                  <a:lnTo>
                    <a:pt x="7505" y="1052"/>
                  </a:lnTo>
                  <a:cubicBezTo>
                    <a:pt x="7499" y="1058"/>
                    <a:pt x="7505" y="1058"/>
                    <a:pt x="7510" y="1069"/>
                  </a:cubicBezTo>
                  <a:cubicBezTo>
                    <a:pt x="7516" y="1075"/>
                    <a:pt x="7505" y="1080"/>
                    <a:pt x="7494" y="1080"/>
                  </a:cubicBezTo>
                  <a:cubicBezTo>
                    <a:pt x="7499" y="1080"/>
                    <a:pt x="7505" y="1091"/>
                    <a:pt x="7499" y="1091"/>
                  </a:cubicBezTo>
                  <a:lnTo>
                    <a:pt x="7499" y="1091"/>
                  </a:lnTo>
                  <a:cubicBezTo>
                    <a:pt x="7499" y="1091"/>
                    <a:pt x="7494" y="1091"/>
                    <a:pt x="7494" y="1086"/>
                  </a:cubicBezTo>
                  <a:lnTo>
                    <a:pt x="7494" y="1086"/>
                  </a:lnTo>
                  <a:cubicBezTo>
                    <a:pt x="7482" y="1097"/>
                    <a:pt x="7505" y="1114"/>
                    <a:pt x="7488" y="1119"/>
                  </a:cubicBezTo>
                  <a:lnTo>
                    <a:pt x="7482" y="1119"/>
                  </a:lnTo>
                  <a:cubicBezTo>
                    <a:pt x="7482" y="1108"/>
                    <a:pt x="7488" y="1097"/>
                    <a:pt x="7488" y="1097"/>
                  </a:cubicBezTo>
                  <a:cubicBezTo>
                    <a:pt x="7482" y="1097"/>
                    <a:pt x="7478" y="1098"/>
                    <a:pt x="7474" y="1098"/>
                  </a:cubicBezTo>
                  <a:cubicBezTo>
                    <a:pt x="7470" y="1098"/>
                    <a:pt x="7466" y="1097"/>
                    <a:pt x="7460" y="1091"/>
                  </a:cubicBezTo>
                  <a:lnTo>
                    <a:pt x="7460" y="1091"/>
                  </a:lnTo>
                  <a:cubicBezTo>
                    <a:pt x="7466" y="1103"/>
                    <a:pt x="7482" y="1119"/>
                    <a:pt x="7471" y="1125"/>
                  </a:cubicBezTo>
                  <a:lnTo>
                    <a:pt x="7466" y="1125"/>
                  </a:lnTo>
                  <a:cubicBezTo>
                    <a:pt x="7466" y="1125"/>
                    <a:pt x="7466" y="1131"/>
                    <a:pt x="7466" y="1131"/>
                  </a:cubicBezTo>
                  <a:cubicBezTo>
                    <a:pt x="7466" y="1136"/>
                    <a:pt x="7466" y="1136"/>
                    <a:pt x="7466" y="1136"/>
                  </a:cubicBezTo>
                  <a:cubicBezTo>
                    <a:pt x="7460" y="1136"/>
                    <a:pt x="7460" y="1142"/>
                    <a:pt x="7460" y="1142"/>
                  </a:cubicBezTo>
                  <a:lnTo>
                    <a:pt x="7466" y="1142"/>
                  </a:lnTo>
                  <a:cubicBezTo>
                    <a:pt x="7466" y="1142"/>
                    <a:pt x="7466" y="1142"/>
                    <a:pt x="7466" y="1147"/>
                  </a:cubicBezTo>
                  <a:cubicBezTo>
                    <a:pt x="7460" y="1147"/>
                    <a:pt x="7460" y="1142"/>
                    <a:pt x="7460" y="1142"/>
                  </a:cubicBezTo>
                  <a:cubicBezTo>
                    <a:pt x="7454" y="1142"/>
                    <a:pt x="7454" y="1147"/>
                    <a:pt x="7454" y="1153"/>
                  </a:cubicBezTo>
                  <a:cubicBezTo>
                    <a:pt x="7466" y="1153"/>
                    <a:pt x="7466" y="1159"/>
                    <a:pt x="7477" y="1159"/>
                  </a:cubicBezTo>
                  <a:cubicBezTo>
                    <a:pt x="7477" y="1159"/>
                    <a:pt x="7477" y="1153"/>
                    <a:pt x="7477" y="1153"/>
                  </a:cubicBezTo>
                  <a:cubicBezTo>
                    <a:pt x="7477" y="1153"/>
                    <a:pt x="7477" y="1153"/>
                    <a:pt x="7471" y="1147"/>
                  </a:cubicBezTo>
                  <a:lnTo>
                    <a:pt x="7477" y="1147"/>
                  </a:lnTo>
                  <a:cubicBezTo>
                    <a:pt x="7477" y="1147"/>
                    <a:pt x="7477" y="1142"/>
                    <a:pt x="7477" y="1136"/>
                  </a:cubicBezTo>
                  <a:cubicBezTo>
                    <a:pt x="7482" y="1142"/>
                    <a:pt x="7488" y="1147"/>
                    <a:pt x="7477" y="1153"/>
                  </a:cubicBezTo>
                  <a:cubicBezTo>
                    <a:pt x="7488" y="1153"/>
                    <a:pt x="7494" y="1159"/>
                    <a:pt x="7499" y="1159"/>
                  </a:cubicBezTo>
                  <a:cubicBezTo>
                    <a:pt x="7482" y="1164"/>
                    <a:pt x="7471" y="1175"/>
                    <a:pt x="7460" y="1175"/>
                  </a:cubicBezTo>
                  <a:cubicBezTo>
                    <a:pt x="7466" y="1192"/>
                    <a:pt x="7460" y="1209"/>
                    <a:pt x="7488" y="1220"/>
                  </a:cubicBezTo>
                  <a:cubicBezTo>
                    <a:pt x="7488" y="1220"/>
                    <a:pt x="7477" y="1220"/>
                    <a:pt x="7477" y="1226"/>
                  </a:cubicBezTo>
                  <a:cubicBezTo>
                    <a:pt x="7472" y="1221"/>
                    <a:pt x="7471" y="1220"/>
                    <a:pt x="7471" y="1220"/>
                  </a:cubicBezTo>
                  <a:lnTo>
                    <a:pt x="7471" y="1220"/>
                  </a:lnTo>
                  <a:cubicBezTo>
                    <a:pt x="7477" y="1226"/>
                    <a:pt x="7471" y="1243"/>
                    <a:pt x="7488" y="1243"/>
                  </a:cubicBezTo>
                  <a:cubicBezTo>
                    <a:pt x="7486" y="1246"/>
                    <a:pt x="7484" y="1247"/>
                    <a:pt x="7483" y="1247"/>
                  </a:cubicBezTo>
                  <a:cubicBezTo>
                    <a:pt x="7479" y="1247"/>
                    <a:pt x="7476" y="1244"/>
                    <a:pt x="7476" y="1244"/>
                  </a:cubicBezTo>
                  <a:lnTo>
                    <a:pt x="7476" y="1244"/>
                  </a:lnTo>
                  <a:cubicBezTo>
                    <a:pt x="7475" y="1244"/>
                    <a:pt x="7475" y="1245"/>
                    <a:pt x="7477" y="1248"/>
                  </a:cubicBezTo>
                  <a:lnTo>
                    <a:pt x="7471" y="1248"/>
                  </a:lnTo>
                  <a:cubicBezTo>
                    <a:pt x="7449" y="1282"/>
                    <a:pt x="7522" y="1282"/>
                    <a:pt x="7494" y="1316"/>
                  </a:cubicBezTo>
                  <a:lnTo>
                    <a:pt x="7499" y="1316"/>
                  </a:lnTo>
                  <a:cubicBezTo>
                    <a:pt x="7494" y="1349"/>
                    <a:pt x="7533" y="1372"/>
                    <a:pt x="7527" y="1411"/>
                  </a:cubicBezTo>
                  <a:cubicBezTo>
                    <a:pt x="7527" y="1416"/>
                    <a:pt x="7530" y="1418"/>
                    <a:pt x="7533" y="1418"/>
                  </a:cubicBezTo>
                  <a:cubicBezTo>
                    <a:pt x="7537" y="1418"/>
                    <a:pt x="7541" y="1416"/>
                    <a:pt x="7544" y="1416"/>
                  </a:cubicBezTo>
                  <a:lnTo>
                    <a:pt x="7544" y="1416"/>
                  </a:lnTo>
                  <a:lnTo>
                    <a:pt x="7533" y="1428"/>
                  </a:lnTo>
                  <a:lnTo>
                    <a:pt x="7555" y="1422"/>
                  </a:lnTo>
                  <a:lnTo>
                    <a:pt x="7555" y="1422"/>
                  </a:lnTo>
                  <a:cubicBezTo>
                    <a:pt x="7572" y="1428"/>
                    <a:pt x="7538" y="1467"/>
                    <a:pt x="7566" y="1467"/>
                  </a:cubicBezTo>
                  <a:lnTo>
                    <a:pt x="7572" y="1456"/>
                  </a:lnTo>
                  <a:cubicBezTo>
                    <a:pt x="7578" y="1461"/>
                    <a:pt x="7589" y="1467"/>
                    <a:pt x="7583" y="1472"/>
                  </a:cubicBezTo>
                  <a:lnTo>
                    <a:pt x="7589" y="1472"/>
                  </a:lnTo>
                  <a:lnTo>
                    <a:pt x="7583" y="1478"/>
                  </a:lnTo>
                  <a:lnTo>
                    <a:pt x="7600" y="1484"/>
                  </a:lnTo>
                  <a:cubicBezTo>
                    <a:pt x="7600" y="1484"/>
                    <a:pt x="7600" y="1489"/>
                    <a:pt x="7600" y="1489"/>
                  </a:cubicBezTo>
                  <a:cubicBezTo>
                    <a:pt x="7569" y="1499"/>
                    <a:pt x="7539" y="1505"/>
                    <a:pt x="7504" y="1523"/>
                  </a:cubicBezTo>
                  <a:lnTo>
                    <a:pt x="7504" y="1523"/>
                  </a:lnTo>
                  <a:cubicBezTo>
                    <a:pt x="7530" y="1508"/>
                    <a:pt x="7532" y="1506"/>
                    <a:pt x="7526" y="1506"/>
                  </a:cubicBezTo>
                  <a:cubicBezTo>
                    <a:pt x="7524" y="1506"/>
                    <a:pt x="7520" y="1506"/>
                    <a:pt x="7516" y="1506"/>
                  </a:cubicBezTo>
                  <a:cubicBezTo>
                    <a:pt x="7510" y="1506"/>
                    <a:pt x="7505" y="1505"/>
                    <a:pt x="7505" y="1500"/>
                  </a:cubicBezTo>
                  <a:cubicBezTo>
                    <a:pt x="7490" y="1500"/>
                    <a:pt x="7470" y="1503"/>
                    <a:pt x="7462" y="1503"/>
                  </a:cubicBezTo>
                  <a:cubicBezTo>
                    <a:pt x="7459" y="1503"/>
                    <a:pt x="7457" y="1502"/>
                    <a:pt x="7458" y="1502"/>
                  </a:cubicBezTo>
                  <a:lnTo>
                    <a:pt x="7458" y="1502"/>
                  </a:lnTo>
                  <a:cubicBezTo>
                    <a:pt x="7425" y="1522"/>
                    <a:pt x="7392" y="1507"/>
                    <a:pt x="7342" y="1540"/>
                  </a:cubicBezTo>
                  <a:cubicBezTo>
                    <a:pt x="7342" y="1539"/>
                    <a:pt x="7341" y="1538"/>
                    <a:pt x="7340" y="1538"/>
                  </a:cubicBezTo>
                  <a:cubicBezTo>
                    <a:pt x="7334" y="1538"/>
                    <a:pt x="7319" y="1543"/>
                    <a:pt x="7312" y="1543"/>
                  </a:cubicBezTo>
                  <a:cubicBezTo>
                    <a:pt x="7309" y="1543"/>
                    <a:pt x="7307" y="1542"/>
                    <a:pt x="7309" y="1540"/>
                  </a:cubicBezTo>
                  <a:lnTo>
                    <a:pt x="7309" y="1540"/>
                  </a:lnTo>
                  <a:cubicBezTo>
                    <a:pt x="7289" y="1546"/>
                    <a:pt x="7287" y="1548"/>
                    <a:pt x="7291" y="1548"/>
                  </a:cubicBezTo>
                  <a:cubicBezTo>
                    <a:pt x="7294" y="1548"/>
                    <a:pt x="7302" y="1547"/>
                    <a:pt x="7308" y="1547"/>
                  </a:cubicBezTo>
                  <a:cubicBezTo>
                    <a:pt x="7315" y="1547"/>
                    <a:pt x="7320" y="1547"/>
                    <a:pt x="7320" y="1551"/>
                  </a:cubicBezTo>
                  <a:cubicBezTo>
                    <a:pt x="7247" y="1584"/>
                    <a:pt x="7135" y="1579"/>
                    <a:pt x="7029" y="1624"/>
                  </a:cubicBezTo>
                  <a:cubicBezTo>
                    <a:pt x="6939" y="1657"/>
                    <a:pt x="6922" y="1674"/>
                    <a:pt x="6833" y="1702"/>
                  </a:cubicBezTo>
                  <a:cubicBezTo>
                    <a:pt x="6805" y="1702"/>
                    <a:pt x="6855" y="1680"/>
                    <a:pt x="6855" y="1680"/>
                  </a:cubicBezTo>
                  <a:lnTo>
                    <a:pt x="6855" y="1680"/>
                  </a:lnTo>
                  <a:cubicBezTo>
                    <a:pt x="6805" y="1685"/>
                    <a:pt x="6771" y="1691"/>
                    <a:pt x="6726" y="1702"/>
                  </a:cubicBezTo>
                  <a:cubicBezTo>
                    <a:pt x="6732" y="1696"/>
                    <a:pt x="6726" y="1696"/>
                    <a:pt x="6710" y="1691"/>
                  </a:cubicBezTo>
                  <a:cubicBezTo>
                    <a:pt x="6670" y="1702"/>
                    <a:pt x="6687" y="1713"/>
                    <a:pt x="6637" y="1713"/>
                  </a:cubicBezTo>
                  <a:cubicBezTo>
                    <a:pt x="6648" y="1708"/>
                    <a:pt x="6653" y="1696"/>
                    <a:pt x="6670" y="1691"/>
                  </a:cubicBezTo>
                  <a:lnTo>
                    <a:pt x="6670" y="1691"/>
                  </a:lnTo>
                  <a:cubicBezTo>
                    <a:pt x="6631" y="1696"/>
                    <a:pt x="6586" y="1713"/>
                    <a:pt x="6541" y="1724"/>
                  </a:cubicBezTo>
                  <a:lnTo>
                    <a:pt x="6508" y="1730"/>
                  </a:lnTo>
                  <a:cubicBezTo>
                    <a:pt x="6516" y="1737"/>
                    <a:pt x="6527" y="1739"/>
                    <a:pt x="6541" y="1739"/>
                  </a:cubicBezTo>
                  <a:cubicBezTo>
                    <a:pt x="6585" y="1739"/>
                    <a:pt x="6652" y="1712"/>
                    <a:pt x="6704" y="1708"/>
                  </a:cubicBezTo>
                  <a:lnTo>
                    <a:pt x="6704" y="1708"/>
                  </a:lnTo>
                  <a:lnTo>
                    <a:pt x="6676" y="1730"/>
                  </a:lnTo>
                  <a:lnTo>
                    <a:pt x="6743" y="1702"/>
                  </a:lnTo>
                  <a:lnTo>
                    <a:pt x="6743" y="1702"/>
                  </a:lnTo>
                  <a:cubicBezTo>
                    <a:pt x="6754" y="1702"/>
                    <a:pt x="6771" y="1713"/>
                    <a:pt x="6738" y="1724"/>
                  </a:cubicBezTo>
                  <a:cubicBezTo>
                    <a:pt x="6776" y="1724"/>
                    <a:pt x="6777" y="1712"/>
                    <a:pt x="6802" y="1712"/>
                  </a:cubicBezTo>
                  <a:cubicBezTo>
                    <a:pt x="6806" y="1712"/>
                    <a:pt x="6810" y="1712"/>
                    <a:pt x="6816" y="1713"/>
                  </a:cubicBezTo>
                  <a:lnTo>
                    <a:pt x="6861" y="1702"/>
                  </a:lnTo>
                  <a:lnTo>
                    <a:pt x="6861" y="1702"/>
                  </a:lnTo>
                  <a:cubicBezTo>
                    <a:pt x="6855" y="1708"/>
                    <a:pt x="6872" y="1713"/>
                    <a:pt x="6844" y="1713"/>
                  </a:cubicBezTo>
                  <a:cubicBezTo>
                    <a:pt x="6922" y="1713"/>
                    <a:pt x="6967" y="1679"/>
                    <a:pt x="6999" y="1679"/>
                  </a:cubicBezTo>
                  <a:cubicBezTo>
                    <a:pt x="7002" y="1679"/>
                    <a:pt x="7004" y="1679"/>
                    <a:pt x="7006" y="1680"/>
                  </a:cubicBezTo>
                  <a:lnTo>
                    <a:pt x="7001" y="1685"/>
                  </a:lnTo>
                  <a:cubicBezTo>
                    <a:pt x="7107" y="1652"/>
                    <a:pt x="7006" y="1668"/>
                    <a:pt x="7085" y="1629"/>
                  </a:cubicBezTo>
                  <a:lnTo>
                    <a:pt x="7085" y="1629"/>
                  </a:lnTo>
                  <a:lnTo>
                    <a:pt x="7152" y="1652"/>
                  </a:lnTo>
                  <a:lnTo>
                    <a:pt x="7158" y="1635"/>
                  </a:lnTo>
                  <a:cubicBezTo>
                    <a:pt x="7165" y="1635"/>
                    <a:pt x="7177" y="1632"/>
                    <a:pt x="7185" y="1632"/>
                  </a:cubicBezTo>
                  <a:cubicBezTo>
                    <a:pt x="7189" y="1632"/>
                    <a:pt x="7191" y="1633"/>
                    <a:pt x="7191" y="1635"/>
                  </a:cubicBezTo>
                  <a:cubicBezTo>
                    <a:pt x="7230" y="1612"/>
                    <a:pt x="7180" y="1629"/>
                    <a:pt x="7202" y="1612"/>
                  </a:cubicBezTo>
                  <a:cubicBezTo>
                    <a:pt x="7254" y="1612"/>
                    <a:pt x="7326" y="1581"/>
                    <a:pt x="7357" y="1581"/>
                  </a:cubicBezTo>
                  <a:cubicBezTo>
                    <a:pt x="7363" y="1581"/>
                    <a:pt x="7368" y="1582"/>
                    <a:pt x="7370" y="1584"/>
                  </a:cubicBezTo>
                  <a:cubicBezTo>
                    <a:pt x="7375" y="1580"/>
                    <a:pt x="7373" y="1579"/>
                    <a:pt x="7369" y="1579"/>
                  </a:cubicBezTo>
                  <a:cubicBezTo>
                    <a:pt x="7363" y="1579"/>
                    <a:pt x="7354" y="1581"/>
                    <a:pt x="7350" y="1581"/>
                  </a:cubicBezTo>
                  <a:cubicBezTo>
                    <a:pt x="7346" y="1581"/>
                    <a:pt x="7349" y="1578"/>
                    <a:pt x="7370" y="1568"/>
                  </a:cubicBezTo>
                  <a:cubicBezTo>
                    <a:pt x="7376" y="1572"/>
                    <a:pt x="7382" y="1574"/>
                    <a:pt x="7389" y="1574"/>
                  </a:cubicBezTo>
                  <a:cubicBezTo>
                    <a:pt x="7415" y="1574"/>
                    <a:pt x="7449" y="1545"/>
                    <a:pt x="7494" y="1545"/>
                  </a:cubicBezTo>
                  <a:cubicBezTo>
                    <a:pt x="7485" y="1558"/>
                    <a:pt x="7455" y="1564"/>
                    <a:pt x="7461" y="1564"/>
                  </a:cubicBezTo>
                  <a:cubicBezTo>
                    <a:pt x="7463" y="1564"/>
                    <a:pt x="7470" y="1563"/>
                    <a:pt x="7482" y="1562"/>
                  </a:cubicBezTo>
                  <a:cubicBezTo>
                    <a:pt x="7510" y="1534"/>
                    <a:pt x="7583" y="1540"/>
                    <a:pt x="7622" y="1523"/>
                  </a:cubicBezTo>
                  <a:cubicBezTo>
                    <a:pt x="7622" y="1506"/>
                    <a:pt x="7701" y="1495"/>
                    <a:pt x="7768" y="1472"/>
                  </a:cubicBezTo>
                  <a:cubicBezTo>
                    <a:pt x="7768" y="1472"/>
                    <a:pt x="7774" y="1478"/>
                    <a:pt x="7768" y="1478"/>
                  </a:cubicBezTo>
                  <a:cubicBezTo>
                    <a:pt x="7771" y="1480"/>
                    <a:pt x="7773" y="1480"/>
                    <a:pt x="7774" y="1480"/>
                  </a:cubicBezTo>
                  <a:cubicBezTo>
                    <a:pt x="7776" y="1480"/>
                    <a:pt x="7774" y="1476"/>
                    <a:pt x="7774" y="1472"/>
                  </a:cubicBezTo>
                  <a:cubicBezTo>
                    <a:pt x="7774" y="1472"/>
                    <a:pt x="7779" y="1467"/>
                    <a:pt x="7785" y="1467"/>
                  </a:cubicBezTo>
                  <a:lnTo>
                    <a:pt x="7807" y="1467"/>
                  </a:lnTo>
                  <a:cubicBezTo>
                    <a:pt x="7807" y="1467"/>
                    <a:pt x="7813" y="1472"/>
                    <a:pt x="7813" y="1472"/>
                  </a:cubicBezTo>
                  <a:cubicBezTo>
                    <a:pt x="7813" y="1467"/>
                    <a:pt x="7813" y="1467"/>
                    <a:pt x="7813" y="1467"/>
                  </a:cubicBezTo>
                  <a:cubicBezTo>
                    <a:pt x="7813" y="1467"/>
                    <a:pt x="7818" y="1467"/>
                    <a:pt x="7818" y="1461"/>
                  </a:cubicBezTo>
                  <a:cubicBezTo>
                    <a:pt x="7841" y="1461"/>
                    <a:pt x="7858" y="1456"/>
                    <a:pt x="7880" y="1450"/>
                  </a:cubicBezTo>
                  <a:lnTo>
                    <a:pt x="7880" y="1456"/>
                  </a:lnTo>
                  <a:lnTo>
                    <a:pt x="7886" y="1450"/>
                  </a:lnTo>
                  <a:cubicBezTo>
                    <a:pt x="7902" y="1450"/>
                    <a:pt x="7925" y="1444"/>
                    <a:pt x="7942" y="1439"/>
                  </a:cubicBezTo>
                  <a:cubicBezTo>
                    <a:pt x="7958" y="1439"/>
                    <a:pt x="7975" y="1433"/>
                    <a:pt x="7986" y="1433"/>
                  </a:cubicBezTo>
                  <a:lnTo>
                    <a:pt x="7986" y="1439"/>
                  </a:lnTo>
                  <a:cubicBezTo>
                    <a:pt x="7992" y="1428"/>
                    <a:pt x="8009" y="1416"/>
                    <a:pt x="8031" y="1411"/>
                  </a:cubicBezTo>
                  <a:lnTo>
                    <a:pt x="8048" y="1411"/>
                  </a:lnTo>
                  <a:cubicBezTo>
                    <a:pt x="8042" y="1416"/>
                    <a:pt x="8054" y="1416"/>
                    <a:pt x="8042" y="1416"/>
                  </a:cubicBezTo>
                  <a:cubicBezTo>
                    <a:pt x="8049" y="1420"/>
                    <a:pt x="8052" y="1423"/>
                    <a:pt x="8054" y="1423"/>
                  </a:cubicBezTo>
                  <a:cubicBezTo>
                    <a:pt x="8056" y="1423"/>
                    <a:pt x="8057" y="1421"/>
                    <a:pt x="8059" y="1416"/>
                  </a:cubicBezTo>
                  <a:cubicBezTo>
                    <a:pt x="8059" y="1423"/>
                    <a:pt x="8063" y="1426"/>
                    <a:pt x="8066" y="1426"/>
                  </a:cubicBezTo>
                  <a:cubicBezTo>
                    <a:pt x="8069" y="1426"/>
                    <a:pt x="8070" y="1424"/>
                    <a:pt x="8070" y="1422"/>
                  </a:cubicBezTo>
                  <a:lnTo>
                    <a:pt x="8065" y="1416"/>
                  </a:lnTo>
                  <a:lnTo>
                    <a:pt x="8076" y="1416"/>
                  </a:lnTo>
                  <a:lnTo>
                    <a:pt x="8076" y="1433"/>
                  </a:lnTo>
                  <a:cubicBezTo>
                    <a:pt x="8079" y="1436"/>
                    <a:pt x="8081" y="1437"/>
                    <a:pt x="8083" y="1437"/>
                  </a:cubicBezTo>
                  <a:cubicBezTo>
                    <a:pt x="8093" y="1437"/>
                    <a:pt x="8101" y="1419"/>
                    <a:pt x="8110" y="1419"/>
                  </a:cubicBezTo>
                  <a:cubicBezTo>
                    <a:pt x="8114" y="1419"/>
                    <a:pt x="8117" y="1421"/>
                    <a:pt x="8121" y="1428"/>
                  </a:cubicBezTo>
                  <a:cubicBezTo>
                    <a:pt x="8121" y="1416"/>
                    <a:pt x="8110" y="1422"/>
                    <a:pt x="8115" y="1411"/>
                  </a:cubicBezTo>
                  <a:lnTo>
                    <a:pt x="8115" y="1411"/>
                  </a:lnTo>
                  <a:cubicBezTo>
                    <a:pt x="8115" y="1411"/>
                    <a:pt x="8121" y="1411"/>
                    <a:pt x="8121" y="1416"/>
                  </a:cubicBezTo>
                  <a:cubicBezTo>
                    <a:pt x="8126" y="1422"/>
                    <a:pt x="8132" y="1433"/>
                    <a:pt x="8132" y="1433"/>
                  </a:cubicBezTo>
                  <a:cubicBezTo>
                    <a:pt x="8133" y="1434"/>
                    <a:pt x="8134" y="1434"/>
                    <a:pt x="8135" y="1434"/>
                  </a:cubicBezTo>
                  <a:cubicBezTo>
                    <a:pt x="8142" y="1434"/>
                    <a:pt x="8139" y="1416"/>
                    <a:pt x="8146" y="1416"/>
                  </a:cubicBezTo>
                  <a:cubicBezTo>
                    <a:pt x="8147" y="1416"/>
                    <a:pt x="8148" y="1416"/>
                    <a:pt x="8149" y="1416"/>
                  </a:cubicBezTo>
                  <a:cubicBezTo>
                    <a:pt x="8149" y="1411"/>
                    <a:pt x="8149" y="1400"/>
                    <a:pt x="8154" y="1394"/>
                  </a:cubicBezTo>
                  <a:lnTo>
                    <a:pt x="8160" y="1394"/>
                  </a:lnTo>
                  <a:cubicBezTo>
                    <a:pt x="8166" y="1400"/>
                    <a:pt x="8166" y="1411"/>
                    <a:pt x="8160" y="1416"/>
                  </a:cubicBezTo>
                  <a:cubicBezTo>
                    <a:pt x="8160" y="1416"/>
                    <a:pt x="8160" y="1416"/>
                    <a:pt x="8160" y="1411"/>
                  </a:cubicBezTo>
                  <a:cubicBezTo>
                    <a:pt x="8157" y="1414"/>
                    <a:pt x="8156" y="1415"/>
                    <a:pt x="8155" y="1417"/>
                  </a:cubicBezTo>
                  <a:lnTo>
                    <a:pt x="8155" y="1417"/>
                  </a:lnTo>
                  <a:cubicBezTo>
                    <a:pt x="8155" y="1417"/>
                    <a:pt x="8155" y="1416"/>
                    <a:pt x="8154" y="1416"/>
                  </a:cubicBezTo>
                  <a:lnTo>
                    <a:pt x="8154" y="1422"/>
                  </a:lnTo>
                  <a:cubicBezTo>
                    <a:pt x="8154" y="1419"/>
                    <a:pt x="8154" y="1418"/>
                    <a:pt x="8155" y="1417"/>
                  </a:cubicBezTo>
                  <a:lnTo>
                    <a:pt x="8155" y="1417"/>
                  </a:lnTo>
                  <a:cubicBezTo>
                    <a:pt x="8161" y="1422"/>
                    <a:pt x="8171" y="1422"/>
                    <a:pt x="8171" y="1433"/>
                  </a:cubicBezTo>
                  <a:cubicBezTo>
                    <a:pt x="8175" y="1430"/>
                    <a:pt x="8174" y="1426"/>
                    <a:pt x="8171" y="1424"/>
                  </a:cubicBezTo>
                  <a:lnTo>
                    <a:pt x="8171" y="1424"/>
                  </a:lnTo>
                  <a:cubicBezTo>
                    <a:pt x="8173" y="1424"/>
                    <a:pt x="8174" y="1424"/>
                    <a:pt x="8175" y="1424"/>
                  </a:cubicBezTo>
                  <a:cubicBezTo>
                    <a:pt x="8181" y="1424"/>
                    <a:pt x="8186" y="1422"/>
                    <a:pt x="8194" y="1422"/>
                  </a:cubicBezTo>
                  <a:cubicBezTo>
                    <a:pt x="8194" y="1422"/>
                    <a:pt x="8188" y="1416"/>
                    <a:pt x="8194" y="1416"/>
                  </a:cubicBezTo>
                  <a:cubicBezTo>
                    <a:pt x="8196" y="1417"/>
                    <a:pt x="8198" y="1417"/>
                    <a:pt x="8199" y="1417"/>
                  </a:cubicBezTo>
                  <a:cubicBezTo>
                    <a:pt x="8208" y="1417"/>
                    <a:pt x="8201" y="1404"/>
                    <a:pt x="8210" y="1400"/>
                  </a:cubicBezTo>
                  <a:cubicBezTo>
                    <a:pt x="8214" y="1407"/>
                    <a:pt x="8213" y="1415"/>
                    <a:pt x="8215" y="1415"/>
                  </a:cubicBezTo>
                  <a:cubicBezTo>
                    <a:pt x="8217" y="1415"/>
                    <a:pt x="8218" y="1414"/>
                    <a:pt x="8222" y="1411"/>
                  </a:cubicBezTo>
                  <a:cubicBezTo>
                    <a:pt x="8227" y="1416"/>
                    <a:pt x="8222" y="1428"/>
                    <a:pt x="8222" y="1433"/>
                  </a:cubicBezTo>
                  <a:cubicBezTo>
                    <a:pt x="8223" y="1430"/>
                    <a:pt x="8225" y="1429"/>
                    <a:pt x="8227" y="1429"/>
                  </a:cubicBezTo>
                  <a:cubicBezTo>
                    <a:pt x="8233" y="1429"/>
                    <a:pt x="8241" y="1439"/>
                    <a:pt x="8250" y="1439"/>
                  </a:cubicBezTo>
                  <a:lnTo>
                    <a:pt x="8244" y="1428"/>
                  </a:lnTo>
                  <a:cubicBezTo>
                    <a:pt x="8250" y="1428"/>
                    <a:pt x="8255" y="1428"/>
                    <a:pt x="8255" y="1433"/>
                  </a:cubicBezTo>
                  <a:lnTo>
                    <a:pt x="8255" y="1433"/>
                  </a:lnTo>
                  <a:cubicBezTo>
                    <a:pt x="8255" y="1427"/>
                    <a:pt x="8250" y="1416"/>
                    <a:pt x="8255" y="1405"/>
                  </a:cubicBezTo>
                  <a:cubicBezTo>
                    <a:pt x="8255" y="1406"/>
                    <a:pt x="8256" y="1406"/>
                    <a:pt x="8256" y="1406"/>
                  </a:cubicBezTo>
                  <a:cubicBezTo>
                    <a:pt x="8257" y="1406"/>
                    <a:pt x="8261" y="1403"/>
                    <a:pt x="8263" y="1403"/>
                  </a:cubicBezTo>
                  <a:cubicBezTo>
                    <a:pt x="8265" y="1403"/>
                    <a:pt x="8266" y="1405"/>
                    <a:pt x="8266" y="1411"/>
                  </a:cubicBezTo>
                  <a:cubicBezTo>
                    <a:pt x="8255" y="1411"/>
                    <a:pt x="8272" y="1422"/>
                    <a:pt x="8261" y="1428"/>
                  </a:cubicBezTo>
                  <a:lnTo>
                    <a:pt x="8272" y="1428"/>
                  </a:lnTo>
                  <a:cubicBezTo>
                    <a:pt x="8272" y="1428"/>
                    <a:pt x="8272" y="1428"/>
                    <a:pt x="8272" y="1433"/>
                  </a:cubicBezTo>
                  <a:cubicBezTo>
                    <a:pt x="8274" y="1434"/>
                    <a:pt x="8275" y="1434"/>
                    <a:pt x="8276" y="1434"/>
                  </a:cubicBezTo>
                  <a:cubicBezTo>
                    <a:pt x="8286" y="1434"/>
                    <a:pt x="8274" y="1411"/>
                    <a:pt x="8289" y="1411"/>
                  </a:cubicBezTo>
                  <a:cubicBezTo>
                    <a:pt x="8289" y="1416"/>
                    <a:pt x="8294" y="1422"/>
                    <a:pt x="8300" y="1422"/>
                  </a:cubicBezTo>
                  <a:cubicBezTo>
                    <a:pt x="8294" y="1422"/>
                    <a:pt x="8289" y="1411"/>
                    <a:pt x="8294" y="1400"/>
                  </a:cubicBezTo>
                  <a:lnTo>
                    <a:pt x="8294" y="1400"/>
                  </a:lnTo>
                  <a:cubicBezTo>
                    <a:pt x="8297" y="1401"/>
                    <a:pt x="8298" y="1401"/>
                    <a:pt x="8299" y="1401"/>
                  </a:cubicBezTo>
                  <a:cubicBezTo>
                    <a:pt x="8304" y="1401"/>
                    <a:pt x="8301" y="1393"/>
                    <a:pt x="8306" y="1388"/>
                  </a:cubicBezTo>
                  <a:lnTo>
                    <a:pt x="8300" y="1388"/>
                  </a:lnTo>
                  <a:cubicBezTo>
                    <a:pt x="8300" y="1383"/>
                    <a:pt x="8300" y="1383"/>
                    <a:pt x="8306" y="1377"/>
                  </a:cubicBezTo>
                  <a:cubicBezTo>
                    <a:pt x="8306" y="1377"/>
                    <a:pt x="8306" y="1378"/>
                    <a:pt x="8307" y="1378"/>
                  </a:cubicBezTo>
                  <a:lnTo>
                    <a:pt x="8307" y="1378"/>
                  </a:lnTo>
                  <a:cubicBezTo>
                    <a:pt x="8308" y="1377"/>
                    <a:pt x="8309" y="1376"/>
                    <a:pt x="8311" y="1376"/>
                  </a:cubicBezTo>
                  <a:cubicBezTo>
                    <a:pt x="8315" y="1376"/>
                    <a:pt x="8320" y="1378"/>
                    <a:pt x="8325" y="1378"/>
                  </a:cubicBezTo>
                  <a:cubicBezTo>
                    <a:pt x="8329" y="1378"/>
                    <a:pt x="8332" y="1377"/>
                    <a:pt x="8334" y="1372"/>
                  </a:cubicBezTo>
                  <a:cubicBezTo>
                    <a:pt x="8339" y="1377"/>
                    <a:pt x="8345" y="1388"/>
                    <a:pt x="8350" y="1388"/>
                  </a:cubicBezTo>
                  <a:cubicBezTo>
                    <a:pt x="8350" y="1380"/>
                    <a:pt x="8355" y="1380"/>
                    <a:pt x="8360" y="1380"/>
                  </a:cubicBezTo>
                  <a:cubicBezTo>
                    <a:pt x="8364" y="1380"/>
                    <a:pt x="8370" y="1380"/>
                    <a:pt x="8373" y="1372"/>
                  </a:cubicBezTo>
                  <a:cubicBezTo>
                    <a:pt x="8362" y="1366"/>
                    <a:pt x="8362" y="1366"/>
                    <a:pt x="8362" y="1355"/>
                  </a:cubicBezTo>
                  <a:cubicBezTo>
                    <a:pt x="8356" y="1360"/>
                    <a:pt x="8356" y="1366"/>
                    <a:pt x="8350" y="1372"/>
                  </a:cubicBezTo>
                  <a:cubicBezTo>
                    <a:pt x="8350" y="1366"/>
                    <a:pt x="8350" y="1360"/>
                    <a:pt x="8350" y="1355"/>
                  </a:cubicBezTo>
                  <a:cubicBezTo>
                    <a:pt x="8345" y="1355"/>
                    <a:pt x="8345" y="1366"/>
                    <a:pt x="8339" y="1366"/>
                  </a:cubicBezTo>
                  <a:cubicBezTo>
                    <a:pt x="8339" y="1355"/>
                    <a:pt x="8339" y="1360"/>
                    <a:pt x="8334" y="1355"/>
                  </a:cubicBezTo>
                  <a:lnTo>
                    <a:pt x="8334" y="1355"/>
                  </a:lnTo>
                  <a:cubicBezTo>
                    <a:pt x="8336" y="1355"/>
                    <a:pt x="8337" y="1356"/>
                    <a:pt x="8338" y="1356"/>
                  </a:cubicBezTo>
                  <a:cubicBezTo>
                    <a:pt x="8348" y="1356"/>
                    <a:pt x="8341" y="1338"/>
                    <a:pt x="8350" y="1338"/>
                  </a:cubicBezTo>
                  <a:lnTo>
                    <a:pt x="8373" y="1355"/>
                  </a:lnTo>
                  <a:cubicBezTo>
                    <a:pt x="8390" y="1349"/>
                    <a:pt x="8378" y="1327"/>
                    <a:pt x="8390" y="1310"/>
                  </a:cubicBezTo>
                  <a:lnTo>
                    <a:pt x="8390" y="1310"/>
                  </a:lnTo>
                  <a:lnTo>
                    <a:pt x="8384" y="1316"/>
                  </a:lnTo>
                  <a:cubicBezTo>
                    <a:pt x="8378" y="1304"/>
                    <a:pt x="8390" y="1299"/>
                    <a:pt x="8384" y="1293"/>
                  </a:cubicBezTo>
                  <a:lnTo>
                    <a:pt x="8384" y="1293"/>
                  </a:lnTo>
                  <a:cubicBezTo>
                    <a:pt x="8388" y="1295"/>
                    <a:pt x="8391" y="1296"/>
                    <a:pt x="8394" y="1296"/>
                  </a:cubicBezTo>
                  <a:cubicBezTo>
                    <a:pt x="8399" y="1296"/>
                    <a:pt x="8403" y="1293"/>
                    <a:pt x="8406" y="1293"/>
                  </a:cubicBezTo>
                  <a:cubicBezTo>
                    <a:pt x="8401" y="1288"/>
                    <a:pt x="8406" y="1276"/>
                    <a:pt x="8390" y="1271"/>
                  </a:cubicBezTo>
                  <a:cubicBezTo>
                    <a:pt x="8395" y="1265"/>
                    <a:pt x="8401" y="1265"/>
                    <a:pt x="8401" y="1260"/>
                  </a:cubicBezTo>
                  <a:cubicBezTo>
                    <a:pt x="8406" y="1243"/>
                    <a:pt x="8373" y="1243"/>
                    <a:pt x="8373" y="1232"/>
                  </a:cubicBezTo>
                  <a:cubicBezTo>
                    <a:pt x="8380" y="1232"/>
                    <a:pt x="8385" y="1227"/>
                    <a:pt x="8391" y="1227"/>
                  </a:cubicBezTo>
                  <a:cubicBezTo>
                    <a:pt x="8394" y="1227"/>
                    <a:pt x="8397" y="1228"/>
                    <a:pt x="8401" y="1232"/>
                  </a:cubicBezTo>
                  <a:cubicBezTo>
                    <a:pt x="8401" y="1226"/>
                    <a:pt x="8401" y="1220"/>
                    <a:pt x="8395" y="1220"/>
                  </a:cubicBezTo>
                  <a:cubicBezTo>
                    <a:pt x="8395" y="1220"/>
                    <a:pt x="8378" y="1215"/>
                    <a:pt x="8384" y="1204"/>
                  </a:cubicBezTo>
                  <a:lnTo>
                    <a:pt x="8384" y="1204"/>
                  </a:lnTo>
                  <a:cubicBezTo>
                    <a:pt x="8380" y="1204"/>
                    <a:pt x="8374" y="1206"/>
                    <a:pt x="8370" y="1206"/>
                  </a:cubicBezTo>
                  <a:cubicBezTo>
                    <a:pt x="8369" y="1206"/>
                    <a:pt x="8367" y="1205"/>
                    <a:pt x="8367" y="1204"/>
                  </a:cubicBezTo>
                  <a:lnTo>
                    <a:pt x="8373" y="1204"/>
                  </a:lnTo>
                  <a:cubicBezTo>
                    <a:pt x="8370" y="1204"/>
                    <a:pt x="8367" y="1202"/>
                    <a:pt x="8364" y="1202"/>
                  </a:cubicBezTo>
                  <a:cubicBezTo>
                    <a:pt x="8362" y="1202"/>
                    <a:pt x="8359" y="1204"/>
                    <a:pt x="8356" y="1209"/>
                  </a:cubicBezTo>
                  <a:cubicBezTo>
                    <a:pt x="8373" y="1175"/>
                    <a:pt x="8334" y="1175"/>
                    <a:pt x="8339" y="1153"/>
                  </a:cubicBezTo>
                  <a:cubicBezTo>
                    <a:pt x="8328" y="1147"/>
                    <a:pt x="8317" y="1142"/>
                    <a:pt x="8311" y="1142"/>
                  </a:cubicBezTo>
                  <a:cubicBezTo>
                    <a:pt x="8311" y="1136"/>
                    <a:pt x="8317" y="1136"/>
                    <a:pt x="8317" y="1136"/>
                  </a:cubicBezTo>
                  <a:cubicBezTo>
                    <a:pt x="8315" y="1135"/>
                    <a:pt x="8314" y="1134"/>
                    <a:pt x="8312" y="1134"/>
                  </a:cubicBezTo>
                  <a:cubicBezTo>
                    <a:pt x="8308" y="1134"/>
                    <a:pt x="8304" y="1138"/>
                    <a:pt x="8300" y="1142"/>
                  </a:cubicBezTo>
                  <a:cubicBezTo>
                    <a:pt x="8294" y="1142"/>
                    <a:pt x="8294" y="1136"/>
                    <a:pt x="8289" y="1136"/>
                  </a:cubicBezTo>
                  <a:cubicBezTo>
                    <a:pt x="8292" y="1133"/>
                    <a:pt x="8294" y="1133"/>
                    <a:pt x="8297" y="1133"/>
                  </a:cubicBezTo>
                  <a:cubicBezTo>
                    <a:pt x="8299" y="1133"/>
                    <a:pt x="8300" y="1133"/>
                    <a:pt x="8300" y="1131"/>
                  </a:cubicBezTo>
                  <a:cubicBezTo>
                    <a:pt x="8306" y="1117"/>
                    <a:pt x="8301" y="1115"/>
                    <a:pt x="8296" y="1115"/>
                  </a:cubicBezTo>
                  <a:cubicBezTo>
                    <a:pt x="8294" y="1115"/>
                    <a:pt x="8293" y="1115"/>
                    <a:pt x="8292" y="1115"/>
                  </a:cubicBezTo>
                  <a:cubicBezTo>
                    <a:pt x="8287" y="1115"/>
                    <a:pt x="8283" y="1115"/>
                    <a:pt x="8283" y="1108"/>
                  </a:cubicBezTo>
                  <a:cubicBezTo>
                    <a:pt x="8283" y="1102"/>
                    <a:pt x="8281" y="1101"/>
                    <a:pt x="8278" y="1101"/>
                  </a:cubicBezTo>
                  <a:cubicBezTo>
                    <a:pt x="8273" y="1101"/>
                    <a:pt x="8267" y="1104"/>
                    <a:pt x="8261" y="1104"/>
                  </a:cubicBezTo>
                  <a:cubicBezTo>
                    <a:pt x="8259" y="1104"/>
                    <a:pt x="8257" y="1104"/>
                    <a:pt x="8255" y="1103"/>
                  </a:cubicBezTo>
                  <a:cubicBezTo>
                    <a:pt x="8255" y="1103"/>
                    <a:pt x="8261" y="1103"/>
                    <a:pt x="8261" y="1097"/>
                  </a:cubicBezTo>
                  <a:lnTo>
                    <a:pt x="8261" y="1097"/>
                  </a:lnTo>
                  <a:cubicBezTo>
                    <a:pt x="8255" y="1103"/>
                    <a:pt x="8250" y="1103"/>
                    <a:pt x="8244" y="1108"/>
                  </a:cubicBezTo>
                  <a:cubicBezTo>
                    <a:pt x="8238" y="1108"/>
                    <a:pt x="8238" y="1103"/>
                    <a:pt x="8238" y="1103"/>
                  </a:cubicBezTo>
                  <a:lnTo>
                    <a:pt x="8227" y="1103"/>
                  </a:lnTo>
                  <a:cubicBezTo>
                    <a:pt x="8227" y="1100"/>
                    <a:pt x="8227" y="1098"/>
                    <a:pt x="8227" y="1097"/>
                  </a:cubicBezTo>
                  <a:cubicBezTo>
                    <a:pt x="8222" y="1097"/>
                    <a:pt x="8216" y="1097"/>
                    <a:pt x="8210" y="1091"/>
                  </a:cubicBezTo>
                  <a:cubicBezTo>
                    <a:pt x="8210" y="1091"/>
                    <a:pt x="8210" y="1091"/>
                    <a:pt x="8210" y="1086"/>
                  </a:cubicBezTo>
                  <a:lnTo>
                    <a:pt x="8222" y="1086"/>
                  </a:lnTo>
                  <a:cubicBezTo>
                    <a:pt x="8222" y="1080"/>
                    <a:pt x="8220" y="1078"/>
                    <a:pt x="8218" y="1078"/>
                  </a:cubicBezTo>
                  <a:cubicBezTo>
                    <a:pt x="8216" y="1078"/>
                    <a:pt x="8213" y="1081"/>
                    <a:pt x="8211" y="1081"/>
                  </a:cubicBezTo>
                  <a:cubicBezTo>
                    <a:pt x="8211" y="1081"/>
                    <a:pt x="8210" y="1081"/>
                    <a:pt x="8210" y="1080"/>
                  </a:cubicBezTo>
                  <a:lnTo>
                    <a:pt x="8210" y="1075"/>
                  </a:lnTo>
                  <a:cubicBezTo>
                    <a:pt x="8205" y="1075"/>
                    <a:pt x="8199" y="1075"/>
                    <a:pt x="8194" y="1080"/>
                  </a:cubicBezTo>
                  <a:cubicBezTo>
                    <a:pt x="8194" y="1075"/>
                    <a:pt x="8194" y="1075"/>
                    <a:pt x="8182" y="1069"/>
                  </a:cubicBezTo>
                  <a:lnTo>
                    <a:pt x="8177" y="1069"/>
                  </a:lnTo>
                  <a:cubicBezTo>
                    <a:pt x="8171" y="1069"/>
                    <a:pt x="8166" y="1069"/>
                    <a:pt x="8160" y="1063"/>
                  </a:cubicBezTo>
                  <a:cubicBezTo>
                    <a:pt x="8160" y="1063"/>
                    <a:pt x="8166" y="1063"/>
                    <a:pt x="8166" y="1058"/>
                  </a:cubicBezTo>
                  <a:lnTo>
                    <a:pt x="8166" y="1058"/>
                  </a:lnTo>
                  <a:cubicBezTo>
                    <a:pt x="8166" y="1058"/>
                    <a:pt x="8154" y="1058"/>
                    <a:pt x="8149" y="1063"/>
                  </a:cubicBezTo>
                  <a:cubicBezTo>
                    <a:pt x="8141" y="1063"/>
                    <a:pt x="8136" y="1061"/>
                    <a:pt x="8132" y="1061"/>
                  </a:cubicBezTo>
                  <a:cubicBezTo>
                    <a:pt x="8130" y="1061"/>
                    <a:pt x="8128" y="1062"/>
                    <a:pt x="8126" y="1063"/>
                  </a:cubicBezTo>
                  <a:cubicBezTo>
                    <a:pt x="8126" y="1047"/>
                    <a:pt x="8104" y="1052"/>
                    <a:pt x="8104" y="1030"/>
                  </a:cubicBezTo>
                  <a:cubicBezTo>
                    <a:pt x="8102" y="1030"/>
                    <a:pt x="8100" y="1031"/>
                    <a:pt x="8099" y="1031"/>
                  </a:cubicBezTo>
                  <a:cubicBezTo>
                    <a:pt x="8085" y="1031"/>
                    <a:pt x="8074" y="1012"/>
                    <a:pt x="8059" y="1007"/>
                  </a:cubicBezTo>
                  <a:cubicBezTo>
                    <a:pt x="8056" y="1021"/>
                    <a:pt x="8055" y="1021"/>
                    <a:pt x="8053" y="1021"/>
                  </a:cubicBezTo>
                  <a:cubicBezTo>
                    <a:pt x="8051" y="1021"/>
                    <a:pt x="8048" y="1021"/>
                    <a:pt x="8042" y="1035"/>
                  </a:cubicBezTo>
                  <a:cubicBezTo>
                    <a:pt x="8037" y="1035"/>
                    <a:pt x="8037" y="1035"/>
                    <a:pt x="8037" y="1030"/>
                  </a:cubicBezTo>
                  <a:lnTo>
                    <a:pt x="8031" y="1013"/>
                  </a:lnTo>
                  <a:cubicBezTo>
                    <a:pt x="8031" y="1002"/>
                    <a:pt x="8037" y="1007"/>
                    <a:pt x="8037" y="1002"/>
                  </a:cubicBezTo>
                  <a:cubicBezTo>
                    <a:pt x="8026" y="996"/>
                    <a:pt x="8037" y="985"/>
                    <a:pt x="8031" y="979"/>
                  </a:cubicBezTo>
                  <a:lnTo>
                    <a:pt x="8031" y="979"/>
                  </a:lnTo>
                  <a:cubicBezTo>
                    <a:pt x="8031" y="983"/>
                    <a:pt x="8028" y="987"/>
                    <a:pt x="8025" y="987"/>
                  </a:cubicBezTo>
                  <a:cubicBezTo>
                    <a:pt x="8023" y="987"/>
                    <a:pt x="8022" y="987"/>
                    <a:pt x="8020" y="985"/>
                  </a:cubicBezTo>
                  <a:lnTo>
                    <a:pt x="8020" y="985"/>
                  </a:lnTo>
                  <a:lnTo>
                    <a:pt x="8026" y="1002"/>
                  </a:lnTo>
                  <a:cubicBezTo>
                    <a:pt x="8024" y="1002"/>
                    <a:pt x="8022" y="1003"/>
                    <a:pt x="8021" y="1003"/>
                  </a:cubicBezTo>
                  <a:cubicBezTo>
                    <a:pt x="8008" y="1003"/>
                    <a:pt x="8015" y="983"/>
                    <a:pt x="8009" y="983"/>
                  </a:cubicBezTo>
                  <a:lnTo>
                    <a:pt x="8009" y="983"/>
                  </a:lnTo>
                  <a:cubicBezTo>
                    <a:pt x="8007" y="983"/>
                    <a:pt x="8006" y="983"/>
                    <a:pt x="8003" y="985"/>
                  </a:cubicBezTo>
                  <a:lnTo>
                    <a:pt x="8009" y="974"/>
                  </a:lnTo>
                  <a:lnTo>
                    <a:pt x="8009" y="974"/>
                  </a:lnTo>
                  <a:cubicBezTo>
                    <a:pt x="8007" y="975"/>
                    <a:pt x="8005" y="976"/>
                    <a:pt x="8003" y="976"/>
                  </a:cubicBezTo>
                  <a:cubicBezTo>
                    <a:pt x="8000" y="976"/>
                    <a:pt x="7997" y="975"/>
                    <a:pt x="7993" y="975"/>
                  </a:cubicBezTo>
                  <a:cubicBezTo>
                    <a:pt x="7986" y="975"/>
                    <a:pt x="7978" y="977"/>
                    <a:pt x="7970" y="985"/>
                  </a:cubicBezTo>
                  <a:cubicBezTo>
                    <a:pt x="7970" y="979"/>
                    <a:pt x="7970" y="974"/>
                    <a:pt x="7975" y="974"/>
                  </a:cubicBezTo>
                  <a:cubicBezTo>
                    <a:pt x="7971" y="971"/>
                    <a:pt x="7967" y="971"/>
                    <a:pt x="7962" y="971"/>
                  </a:cubicBezTo>
                  <a:cubicBezTo>
                    <a:pt x="7954" y="971"/>
                    <a:pt x="7945" y="973"/>
                    <a:pt x="7937" y="973"/>
                  </a:cubicBezTo>
                  <a:cubicBezTo>
                    <a:pt x="7930" y="973"/>
                    <a:pt x="7923" y="971"/>
                    <a:pt x="7919" y="963"/>
                  </a:cubicBezTo>
                  <a:lnTo>
                    <a:pt x="7925" y="957"/>
                  </a:lnTo>
                  <a:lnTo>
                    <a:pt x="7925" y="957"/>
                  </a:lnTo>
                  <a:cubicBezTo>
                    <a:pt x="7920" y="957"/>
                    <a:pt x="7916" y="964"/>
                    <a:pt x="7914" y="964"/>
                  </a:cubicBezTo>
                  <a:cubicBezTo>
                    <a:pt x="7914" y="964"/>
                    <a:pt x="7914" y="964"/>
                    <a:pt x="7914" y="963"/>
                  </a:cubicBezTo>
                  <a:cubicBezTo>
                    <a:pt x="7914" y="957"/>
                    <a:pt x="7919" y="957"/>
                    <a:pt x="7914" y="951"/>
                  </a:cubicBezTo>
                  <a:cubicBezTo>
                    <a:pt x="7914" y="955"/>
                    <a:pt x="7908" y="959"/>
                    <a:pt x="7905" y="959"/>
                  </a:cubicBezTo>
                  <a:cubicBezTo>
                    <a:pt x="7903" y="959"/>
                    <a:pt x="7902" y="959"/>
                    <a:pt x="7902" y="957"/>
                  </a:cubicBezTo>
                  <a:lnTo>
                    <a:pt x="7908" y="951"/>
                  </a:lnTo>
                  <a:cubicBezTo>
                    <a:pt x="7905" y="948"/>
                    <a:pt x="7902" y="946"/>
                    <a:pt x="7898" y="946"/>
                  </a:cubicBezTo>
                  <a:cubicBezTo>
                    <a:pt x="7888" y="946"/>
                    <a:pt x="7875" y="958"/>
                    <a:pt x="7867" y="958"/>
                  </a:cubicBezTo>
                  <a:cubicBezTo>
                    <a:pt x="7865" y="958"/>
                    <a:pt x="7864" y="958"/>
                    <a:pt x="7863" y="957"/>
                  </a:cubicBezTo>
                  <a:cubicBezTo>
                    <a:pt x="7869" y="940"/>
                    <a:pt x="7858" y="929"/>
                    <a:pt x="7852" y="923"/>
                  </a:cubicBezTo>
                  <a:cubicBezTo>
                    <a:pt x="7847" y="920"/>
                    <a:pt x="7842" y="919"/>
                    <a:pt x="7836" y="919"/>
                  </a:cubicBezTo>
                  <a:cubicBezTo>
                    <a:pt x="7824" y="919"/>
                    <a:pt x="7811" y="925"/>
                    <a:pt x="7796" y="929"/>
                  </a:cubicBezTo>
                  <a:cubicBezTo>
                    <a:pt x="7790" y="901"/>
                    <a:pt x="7762" y="907"/>
                    <a:pt x="7751" y="890"/>
                  </a:cubicBezTo>
                  <a:cubicBezTo>
                    <a:pt x="7751" y="890"/>
                    <a:pt x="7746" y="901"/>
                    <a:pt x="7740" y="901"/>
                  </a:cubicBezTo>
                  <a:cubicBezTo>
                    <a:pt x="7740" y="900"/>
                    <a:pt x="7740" y="900"/>
                    <a:pt x="7739" y="900"/>
                  </a:cubicBezTo>
                  <a:cubicBezTo>
                    <a:pt x="7737" y="900"/>
                    <a:pt x="7732" y="903"/>
                    <a:pt x="7730" y="903"/>
                  </a:cubicBezTo>
                  <a:cubicBezTo>
                    <a:pt x="7728" y="903"/>
                    <a:pt x="7727" y="901"/>
                    <a:pt x="7729" y="895"/>
                  </a:cubicBezTo>
                  <a:lnTo>
                    <a:pt x="7734" y="895"/>
                  </a:lnTo>
                  <a:cubicBezTo>
                    <a:pt x="7734" y="879"/>
                    <a:pt x="7723" y="879"/>
                    <a:pt x="7718" y="879"/>
                  </a:cubicBezTo>
                  <a:lnTo>
                    <a:pt x="7712" y="901"/>
                  </a:lnTo>
                  <a:cubicBezTo>
                    <a:pt x="7706" y="879"/>
                    <a:pt x="7684" y="873"/>
                    <a:pt x="7667" y="873"/>
                  </a:cubicBezTo>
                  <a:cubicBezTo>
                    <a:pt x="7650" y="873"/>
                    <a:pt x="7639" y="867"/>
                    <a:pt x="7628" y="862"/>
                  </a:cubicBezTo>
                  <a:cubicBezTo>
                    <a:pt x="7622" y="867"/>
                    <a:pt x="7622" y="873"/>
                    <a:pt x="7617" y="879"/>
                  </a:cubicBezTo>
                  <a:cubicBezTo>
                    <a:pt x="7572" y="862"/>
                    <a:pt x="7533" y="839"/>
                    <a:pt x="7499" y="834"/>
                  </a:cubicBezTo>
                  <a:cubicBezTo>
                    <a:pt x="7482" y="823"/>
                    <a:pt x="7460" y="806"/>
                    <a:pt x="7471" y="806"/>
                  </a:cubicBezTo>
                  <a:cubicBezTo>
                    <a:pt x="7426" y="789"/>
                    <a:pt x="7415" y="789"/>
                    <a:pt x="7354" y="750"/>
                  </a:cubicBezTo>
                  <a:lnTo>
                    <a:pt x="7354" y="750"/>
                  </a:lnTo>
                  <a:cubicBezTo>
                    <a:pt x="7367" y="754"/>
                    <a:pt x="7373" y="756"/>
                    <a:pt x="7375" y="756"/>
                  </a:cubicBezTo>
                  <a:cubicBezTo>
                    <a:pt x="7377" y="756"/>
                    <a:pt x="7374" y="753"/>
                    <a:pt x="7374" y="753"/>
                  </a:cubicBezTo>
                  <a:lnTo>
                    <a:pt x="7374" y="753"/>
                  </a:lnTo>
                  <a:cubicBezTo>
                    <a:pt x="7375" y="753"/>
                    <a:pt x="7381" y="756"/>
                    <a:pt x="7404" y="767"/>
                  </a:cubicBezTo>
                  <a:cubicBezTo>
                    <a:pt x="7348" y="739"/>
                    <a:pt x="7337" y="722"/>
                    <a:pt x="7270" y="705"/>
                  </a:cubicBezTo>
                  <a:cubicBezTo>
                    <a:pt x="7298" y="705"/>
                    <a:pt x="7230" y="671"/>
                    <a:pt x="7202" y="660"/>
                  </a:cubicBezTo>
                  <a:lnTo>
                    <a:pt x="7202" y="660"/>
                  </a:lnTo>
                  <a:lnTo>
                    <a:pt x="7242" y="688"/>
                  </a:lnTo>
                  <a:cubicBezTo>
                    <a:pt x="7208" y="677"/>
                    <a:pt x="7180" y="660"/>
                    <a:pt x="7152" y="649"/>
                  </a:cubicBezTo>
                  <a:lnTo>
                    <a:pt x="7174" y="643"/>
                  </a:lnTo>
                  <a:cubicBezTo>
                    <a:pt x="7062" y="571"/>
                    <a:pt x="6945" y="576"/>
                    <a:pt x="6861" y="515"/>
                  </a:cubicBezTo>
                  <a:lnTo>
                    <a:pt x="6861" y="515"/>
                  </a:lnTo>
                  <a:cubicBezTo>
                    <a:pt x="6822" y="515"/>
                    <a:pt x="6922" y="548"/>
                    <a:pt x="6889" y="548"/>
                  </a:cubicBezTo>
                  <a:cubicBezTo>
                    <a:pt x="6833" y="526"/>
                    <a:pt x="6782" y="487"/>
                    <a:pt x="6760" y="481"/>
                  </a:cubicBezTo>
                  <a:cubicBezTo>
                    <a:pt x="6726" y="464"/>
                    <a:pt x="6704" y="464"/>
                    <a:pt x="6687" y="464"/>
                  </a:cubicBezTo>
                  <a:cubicBezTo>
                    <a:pt x="6693" y="459"/>
                    <a:pt x="6698" y="447"/>
                    <a:pt x="6693" y="436"/>
                  </a:cubicBezTo>
                  <a:cubicBezTo>
                    <a:pt x="6687" y="436"/>
                    <a:pt x="6682" y="436"/>
                    <a:pt x="6676" y="442"/>
                  </a:cubicBezTo>
                  <a:lnTo>
                    <a:pt x="6682" y="431"/>
                  </a:lnTo>
                  <a:cubicBezTo>
                    <a:pt x="6682" y="431"/>
                    <a:pt x="6687" y="431"/>
                    <a:pt x="6687" y="436"/>
                  </a:cubicBezTo>
                  <a:cubicBezTo>
                    <a:pt x="6690" y="431"/>
                    <a:pt x="6689" y="429"/>
                    <a:pt x="6686" y="429"/>
                  </a:cubicBezTo>
                  <a:cubicBezTo>
                    <a:pt x="6683" y="429"/>
                    <a:pt x="6679" y="431"/>
                    <a:pt x="6676" y="431"/>
                  </a:cubicBezTo>
                  <a:cubicBezTo>
                    <a:pt x="6676" y="425"/>
                    <a:pt x="6676" y="425"/>
                    <a:pt x="6676" y="419"/>
                  </a:cubicBezTo>
                  <a:cubicBezTo>
                    <a:pt x="6670" y="425"/>
                    <a:pt x="6665" y="431"/>
                    <a:pt x="6659" y="431"/>
                  </a:cubicBezTo>
                  <a:cubicBezTo>
                    <a:pt x="6659" y="425"/>
                    <a:pt x="6670" y="419"/>
                    <a:pt x="6665" y="414"/>
                  </a:cubicBezTo>
                  <a:lnTo>
                    <a:pt x="6665" y="414"/>
                  </a:lnTo>
                  <a:cubicBezTo>
                    <a:pt x="6659" y="419"/>
                    <a:pt x="6659" y="431"/>
                    <a:pt x="6653" y="436"/>
                  </a:cubicBezTo>
                  <a:cubicBezTo>
                    <a:pt x="6653" y="427"/>
                    <a:pt x="6653" y="418"/>
                    <a:pt x="6650" y="418"/>
                  </a:cubicBezTo>
                  <a:cubicBezTo>
                    <a:pt x="6650" y="418"/>
                    <a:pt x="6649" y="418"/>
                    <a:pt x="6648" y="419"/>
                  </a:cubicBezTo>
                  <a:cubicBezTo>
                    <a:pt x="6648" y="414"/>
                    <a:pt x="6648" y="414"/>
                    <a:pt x="6653" y="414"/>
                  </a:cubicBezTo>
                  <a:cubicBezTo>
                    <a:pt x="6651" y="414"/>
                    <a:pt x="6646" y="412"/>
                    <a:pt x="6642" y="412"/>
                  </a:cubicBezTo>
                  <a:cubicBezTo>
                    <a:pt x="6638" y="412"/>
                    <a:pt x="6634" y="414"/>
                    <a:pt x="6631" y="419"/>
                  </a:cubicBezTo>
                  <a:cubicBezTo>
                    <a:pt x="6631" y="408"/>
                    <a:pt x="6614" y="419"/>
                    <a:pt x="6620" y="397"/>
                  </a:cubicBezTo>
                  <a:lnTo>
                    <a:pt x="6620" y="397"/>
                  </a:lnTo>
                  <a:cubicBezTo>
                    <a:pt x="6614" y="403"/>
                    <a:pt x="6609" y="414"/>
                    <a:pt x="6603" y="414"/>
                  </a:cubicBezTo>
                  <a:cubicBezTo>
                    <a:pt x="6614" y="391"/>
                    <a:pt x="6586" y="414"/>
                    <a:pt x="6586" y="386"/>
                  </a:cubicBezTo>
                  <a:cubicBezTo>
                    <a:pt x="6581" y="408"/>
                    <a:pt x="6564" y="397"/>
                    <a:pt x="6553" y="408"/>
                  </a:cubicBezTo>
                  <a:cubicBezTo>
                    <a:pt x="6547" y="403"/>
                    <a:pt x="6547" y="397"/>
                    <a:pt x="6541" y="397"/>
                  </a:cubicBezTo>
                  <a:cubicBezTo>
                    <a:pt x="6541" y="414"/>
                    <a:pt x="6536" y="419"/>
                    <a:pt x="6530" y="431"/>
                  </a:cubicBezTo>
                  <a:cubicBezTo>
                    <a:pt x="6519" y="419"/>
                    <a:pt x="6530" y="408"/>
                    <a:pt x="6525" y="391"/>
                  </a:cubicBezTo>
                  <a:lnTo>
                    <a:pt x="6525" y="391"/>
                  </a:lnTo>
                  <a:cubicBezTo>
                    <a:pt x="6530" y="408"/>
                    <a:pt x="6514" y="414"/>
                    <a:pt x="6519" y="425"/>
                  </a:cubicBezTo>
                  <a:lnTo>
                    <a:pt x="6519" y="425"/>
                  </a:lnTo>
                  <a:cubicBezTo>
                    <a:pt x="6513" y="414"/>
                    <a:pt x="6513" y="419"/>
                    <a:pt x="6508" y="408"/>
                  </a:cubicBezTo>
                  <a:lnTo>
                    <a:pt x="6508" y="408"/>
                  </a:lnTo>
                  <a:cubicBezTo>
                    <a:pt x="6513" y="431"/>
                    <a:pt x="6502" y="414"/>
                    <a:pt x="6502" y="431"/>
                  </a:cubicBezTo>
                  <a:cubicBezTo>
                    <a:pt x="6494" y="423"/>
                    <a:pt x="6492" y="415"/>
                    <a:pt x="6489" y="415"/>
                  </a:cubicBezTo>
                  <a:cubicBezTo>
                    <a:pt x="6488" y="415"/>
                    <a:pt x="6487" y="416"/>
                    <a:pt x="6485" y="419"/>
                  </a:cubicBezTo>
                  <a:cubicBezTo>
                    <a:pt x="6480" y="414"/>
                    <a:pt x="6480" y="403"/>
                    <a:pt x="6480" y="403"/>
                  </a:cubicBezTo>
                  <a:lnTo>
                    <a:pt x="6480" y="403"/>
                  </a:lnTo>
                  <a:cubicBezTo>
                    <a:pt x="6474" y="408"/>
                    <a:pt x="6480" y="419"/>
                    <a:pt x="6485" y="425"/>
                  </a:cubicBezTo>
                  <a:lnTo>
                    <a:pt x="6474" y="425"/>
                  </a:lnTo>
                  <a:cubicBezTo>
                    <a:pt x="6474" y="419"/>
                    <a:pt x="6469" y="419"/>
                    <a:pt x="6469" y="419"/>
                  </a:cubicBezTo>
                  <a:cubicBezTo>
                    <a:pt x="6469" y="419"/>
                    <a:pt x="6469" y="419"/>
                    <a:pt x="6469" y="425"/>
                  </a:cubicBezTo>
                  <a:cubicBezTo>
                    <a:pt x="6457" y="419"/>
                    <a:pt x="6452" y="419"/>
                    <a:pt x="6457" y="414"/>
                  </a:cubicBezTo>
                  <a:cubicBezTo>
                    <a:pt x="6413" y="414"/>
                    <a:pt x="6435" y="419"/>
                    <a:pt x="6469" y="425"/>
                  </a:cubicBezTo>
                  <a:cubicBezTo>
                    <a:pt x="6390" y="414"/>
                    <a:pt x="6345" y="414"/>
                    <a:pt x="6267" y="403"/>
                  </a:cubicBezTo>
                  <a:lnTo>
                    <a:pt x="6267" y="403"/>
                  </a:lnTo>
                  <a:cubicBezTo>
                    <a:pt x="6278" y="408"/>
                    <a:pt x="6289" y="414"/>
                    <a:pt x="6278" y="414"/>
                  </a:cubicBezTo>
                  <a:cubicBezTo>
                    <a:pt x="6254" y="412"/>
                    <a:pt x="6238" y="411"/>
                    <a:pt x="6226" y="411"/>
                  </a:cubicBezTo>
                  <a:cubicBezTo>
                    <a:pt x="6188" y="411"/>
                    <a:pt x="6205" y="420"/>
                    <a:pt x="6171" y="420"/>
                  </a:cubicBezTo>
                  <a:cubicBezTo>
                    <a:pt x="6165" y="420"/>
                    <a:pt x="6158" y="420"/>
                    <a:pt x="6149" y="419"/>
                  </a:cubicBezTo>
                  <a:cubicBezTo>
                    <a:pt x="6105" y="408"/>
                    <a:pt x="6166" y="403"/>
                    <a:pt x="6088" y="403"/>
                  </a:cubicBezTo>
                  <a:cubicBezTo>
                    <a:pt x="6043" y="398"/>
                    <a:pt x="6069" y="388"/>
                    <a:pt x="6087" y="386"/>
                  </a:cubicBezTo>
                  <a:lnTo>
                    <a:pt x="6087" y="386"/>
                  </a:lnTo>
                  <a:cubicBezTo>
                    <a:pt x="6081" y="387"/>
                    <a:pt x="6075" y="387"/>
                    <a:pt x="6070" y="387"/>
                  </a:cubicBezTo>
                  <a:cubicBezTo>
                    <a:pt x="6007" y="387"/>
                    <a:pt x="5955" y="368"/>
                    <a:pt x="5920" y="363"/>
                  </a:cubicBezTo>
                  <a:lnTo>
                    <a:pt x="5897" y="363"/>
                  </a:lnTo>
                  <a:lnTo>
                    <a:pt x="5920" y="375"/>
                  </a:lnTo>
                  <a:cubicBezTo>
                    <a:pt x="5897" y="369"/>
                    <a:pt x="5875" y="369"/>
                    <a:pt x="5875" y="363"/>
                  </a:cubicBezTo>
                  <a:lnTo>
                    <a:pt x="5875" y="363"/>
                  </a:lnTo>
                  <a:cubicBezTo>
                    <a:pt x="5853" y="369"/>
                    <a:pt x="5892" y="386"/>
                    <a:pt x="5847" y="391"/>
                  </a:cubicBezTo>
                  <a:cubicBezTo>
                    <a:pt x="5819" y="386"/>
                    <a:pt x="5757" y="391"/>
                    <a:pt x="5746" y="375"/>
                  </a:cubicBezTo>
                  <a:lnTo>
                    <a:pt x="5746" y="375"/>
                  </a:lnTo>
                  <a:cubicBezTo>
                    <a:pt x="5765" y="377"/>
                    <a:pt x="5776" y="378"/>
                    <a:pt x="5782" y="378"/>
                  </a:cubicBezTo>
                  <a:cubicBezTo>
                    <a:pt x="5806" y="378"/>
                    <a:pt x="5752" y="363"/>
                    <a:pt x="5819" y="363"/>
                  </a:cubicBezTo>
                  <a:cubicBezTo>
                    <a:pt x="5802" y="363"/>
                    <a:pt x="5780" y="363"/>
                    <a:pt x="5757" y="358"/>
                  </a:cubicBezTo>
                  <a:lnTo>
                    <a:pt x="5769" y="358"/>
                  </a:lnTo>
                  <a:cubicBezTo>
                    <a:pt x="5746" y="352"/>
                    <a:pt x="5732" y="350"/>
                    <a:pt x="5723" y="350"/>
                  </a:cubicBezTo>
                  <a:cubicBezTo>
                    <a:pt x="5698" y="350"/>
                    <a:pt x="5703" y="364"/>
                    <a:pt x="5654" y="364"/>
                  </a:cubicBezTo>
                  <a:cubicBezTo>
                    <a:pt x="5648" y="364"/>
                    <a:pt x="5642" y="364"/>
                    <a:pt x="5634" y="363"/>
                  </a:cubicBezTo>
                  <a:cubicBezTo>
                    <a:pt x="5645" y="358"/>
                    <a:pt x="5612" y="347"/>
                    <a:pt x="5601" y="347"/>
                  </a:cubicBezTo>
                  <a:lnTo>
                    <a:pt x="5601" y="347"/>
                  </a:lnTo>
                  <a:cubicBezTo>
                    <a:pt x="5634" y="352"/>
                    <a:pt x="5617" y="363"/>
                    <a:pt x="5578" y="369"/>
                  </a:cubicBezTo>
                  <a:cubicBezTo>
                    <a:pt x="5558" y="365"/>
                    <a:pt x="5544" y="364"/>
                    <a:pt x="5533" y="364"/>
                  </a:cubicBezTo>
                  <a:cubicBezTo>
                    <a:pt x="5521" y="364"/>
                    <a:pt x="5513" y="365"/>
                    <a:pt x="5502" y="365"/>
                  </a:cubicBezTo>
                  <a:cubicBezTo>
                    <a:pt x="5497" y="365"/>
                    <a:pt x="5491" y="365"/>
                    <a:pt x="5483" y="363"/>
                  </a:cubicBezTo>
                  <a:lnTo>
                    <a:pt x="5483" y="363"/>
                  </a:lnTo>
                  <a:lnTo>
                    <a:pt x="5517" y="369"/>
                  </a:lnTo>
                  <a:cubicBezTo>
                    <a:pt x="5511" y="375"/>
                    <a:pt x="5501" y="376"/>
                    <a:pt x="5487" y="376"/>
                  </a:cubicBezTo>
                  <a:cubicBezTo>
                    <a:pt x="5473" y="376"/>
                    <a:pt x="5455" y="375"/>
                    <a:pt x="5433" y="375"/>
                  </a:cubicBezTo>
                  <a:cubicBezTo>
                    <a:pt x="5433" y="372"/>
                    <a:pt x="5442" y="372"/>
                    <a:pt x="5451" y="372"/>
                  </a:cubicBezTo>
                  <a:cubicBezTo>
                    <a:pt x="5459" y="372"/>
                    <a:pt x="5466" y="372"/>
                    <a:pt x="5461" y="369"/>
                  </a:cubicBezTo>
                  <a:lnTo>
                    <a:pt x="5461" y="369"/>
                  </a:lnTo>
                  <a:cubicBezTo>
                    <a:pt x="5453" y="371"/>
                    <a:pt x="5446" y="371"/>
                    <a:pt x="5438" y="371"/>
                  </a:cubicBezTo>
                  <a:cubicBezTo>
                    <a:pt x="5398" y="371"/>
                    <a:pt x="5353" y="352"/>
                    <a:pt x="5302" y="352"/>
                  </a:cubicBezTo>
                  <a:cubicBezTo>
                    <a:pt x="5297" y="352"/>
                    <a:pt x="5292" y="352"/>
                    <a:pt x="5287" y="352"/>
                  </a:cubicBezTo>
                  <a:cubicBezTo>
                    <a:pt x="5259" y="347"/>
                    <a:pt x="5287" y="335"/>
                    <a:pt x="5259" y="330"/>
                  </a:cubicBezTo>
                  <a:cubicBezTo>
                    <a:pt x="5244" y="332"/>
                    <a:pt x="5233" y="333"/>
                    <a:pt x="5223" y="333"/>
                  </a:cubicBezTo>
                  <a:cubicBezTo>
                    <a:pt x="5183" y="333"/>
                    <a:pt x="5170" y="319"/>
                    <a:pt x="5108" y="319"/>
                  </a:cubicBezTo>
                  <a:cubicBezTo>
                    <a:pt x="5130" y="330"/>
                    <a:pt x="5130" y="330"/>
                    <a:pt x="5080" y="335"/>
                  </a:cubicBezTo>
                  <a:lnTo>
                    <a:pt x="5203" y="335"/>
                  </a:lnTo>
                  <a:lnTo>
                    <a:pt x="5125" y="347"/>
                  </a:lnTo>
                  <a:cubicBezTo>
                    <a:pt x="5141" y="349"/>
                    <a:pt x="5161" y="349"/>
                    <a:pt x="5179" y="349"/>
                  </a:cubicBezTo>
                  <a:cubicBezTo>
                    <a:pt x="5197" y="349"/>
                    <a:pt x="5214" y="349"/>
                    <a:pt x="5225" y="352"/>
                  </a:cubicBezTo>
                  <a:cubicBezTo>
                    <a:pt x="5186" y="358"/>
                    <a:pt x="5192" y="352"/>
                    <a:pt x="5209" y="363"/>
                  </a:cubicBezTo>
                  <a:cubicBezTo>
                    <a:pt x="5193" y="358"/>
                    <a:pt x="5177" y="357"/>
                    <a:pt x="5160" y="357"/>
                  </a:cubicBezTo>
                  <a:cubicBezTo>
                    <a:pt x="5140" y="357"/>
                    <a:pt x="5119" y="359"/>
                    <a:pt x="5098" y="359"/>
                  </a:cubicBezTo>
                  <a:cubicBezTo>
                    <a:pt x="5081" y="359"/>
                    <a:pt x="5064" y="357"/>
                    <a:pt x="5046" y="352"/>
                  </a:cubicBezTo>
                  <a:lnTo>
                    <a:pt x="5052" y="324"/>
                  </a:lnTo>
                  <a:cubicBezTo>
                    <a:pt x="5024" y="319"/>
                    <a:pt x="4998" y="318"/>
                    <a:pt x="4971" y="318"/>
                  </a:cubicBezTo>
                  <a:cubicBezTo>
                    <a:pt x="4939" y="318"/>
                    <a:pt x="4906" y="320"/>
                    <a:pt x="4870" y="320"/>
                  </a:cubicBezTo>
                  <a:cubicBezTo>
                    <a:pt x="4841" y="320"/>
                    <a:pt x="4808" y="318"/>
                    <a:pt x="4772" y="313"/>
                  </a:cubicBezTo>
                  <a:lnTo>
                    <a:pt x="4772" y="313"/>
                  </a:lnTo>
                  <a:lnTo>
                    <a:pt x="4811" y="324"/>
                  </a:lnTo>
                  <a:cubicBezTo>
                    <a:pt x="4807" y="325"/>
                    <a:pt x="4802" y="326"/>
                    <a:pt x="4796" y="326"/>
                  </a:cubicBezTo>
                  <a:cubicBezTo>
                    <a:pt x="4778" y="326"/>
                    <a:pt x="4751" y="323"/>
                    <a:pt x="4725" y="323"/>
                  </a:cubicBezTo>
                  <a:cubicBezTo>
                    <a:pt x="4716" y="323"/>
                    <a:pt x="4707" y="323"/>
                    <a:pt x="4699" y="324"/>
                  </a:cubicBezTo>
                  <a:cubicBezTo>
                    <a:pt x="4705" y="313"/>
                    <a:pt x="4682" y="307"/>
                    <a:pt x="4665" y="302"/>
                  </a:cubicBezTo>
                  <a:cubicBezTo>
                    <a:pt x="4665" y="303"/>
                    <a:pt x="4660" y="304"/>
                    <a:pt x="4652" y="304"/>
                  </a:cubicBezTo>
                  <a:cubicBezTo>
                    <a:pt x="4644" y="304"/>
                    <a:pt x="4633" y="303"/>
                    <a:pt x="4622" y="303"/>
                  </a:cubicBezTo>
                  <a:cubicBezTo>
                    <a:pt x="4600" y="303"/>
                    <a:pt x="4576" y="305"/>
                    <a:pt x="4570" y="313"/>
                  </a:cubicBezTo>
                  <a:lnTo>
                    <a:pt x="4514" y="296"/>
                  </a:lnTo>
                  <a:cubicBezTo>
                    <a:pt x="4501" y="295"/>
                    <a:pt x="4489" y="294"/>
                    <a:pt x="4479" y="294"/>
                  </a:cubicBezTo>
                  <a:cubicBezTo>
                    <a:pt x="4428" y="294"/>
                    <a:pt x="4404" y="310"/>
                    <a:pt x="4353" y="310"/>
                  </a:cubicBezTo>
                  <a:cubicBezTo>
                    <a:pt x="4343" y="310"/>
                    <a:pt x="4331" y="309"/>
                    <a:pt x="4318" y="307"/>
                  </a:cubicBezTo>
                  <a:cubicBezTo>
                    <a:pt x="4346" y="302"/>
                    <a:pt x="4307" y="291"/>
                    <a:pt x="4363" y="285"/>
                  </a:cubicBezTo>
                  <a:cubicBezTo>
                    <a:pt x="4349" y="285"/>
                    <a:pt x="4335" y="284"/>
                    <a:pt x="4324" y="284"/>
                  </a:cubicBezTo>
                  <a:cubicBezTo>
                    <a:pt x="4314" y="284"/>
                    <a:pt x="4307" y="285"/>
                    <a:pt x="4307" y="291"/>
                  </a:cubicBezTo>
                  <a:cubicBezTo>
                    <a:pt x="4302" y="288"/>
                    <a:pt x="4294" y="287"/>
                    <a:pt x="4283" y="287"/>
                  </a:cubicBezTo>
                  <a:cubicBezTo>
                    <a:pt x="4266" y="287"/>
                    <a:pt x="4244" y="289"/>
                    <a:pt x="4225" y="289"/>
                  </a:cubicBezTo>
                  <a:cubicBezTo>
                    <a:pt x="4213" y="289"/>
                    <a:pt x="4203" y="288"/>
                    <a:pt x="4195" y="285"/>
                  </a:cubicBezTo>
                  <a:cubicBezTo>
                    <a:pt x="4184" y="291"/>
                    <a:pt x="4178" y="296"/>
                    <a:pt x="4144" y="296"/>
                  </a:cubicBezTo>
                  <a:cubicBezTo>
                    <a:pt x="4143" y="294"/>
                    <a:pt x="4142" y="293"/>
                    <a:pt x="4142" y="292"/>
                  </a:cubicBezTo>
                  <a:lnTo>
                    <a:pt x="4142" y="292"/>
                  </a:lnTo>
                  <a:cubicBezTo>
                    <a:pt x="4131" y="295"/>
                    <a:pt x="4093" y="293"/>
                    <a:pt x="4122" y="307"/>
                  </a:cubicBezTo>
                  <a:lnTo>
                    <a:pt x="4122" y="307"/>
                  </a:lnTo>
                  <a:cubicBezTo>
                    <a:pt x="4027" y="268"/>
                    <a:pt x="3859" y="291"/>
                    <a:pt x="3780" y="263"/>
                  </a:cubicBezTo>
                  <a:cubicBezTo>
                    <a:pt x="3713" y="263"/>
                    <a:pt x="3635" y="257"/>
                    <a:pt x="3573" y="257"/>
                  </a:cubicBezTo>
                  <a:cubicBezTo>
                    <a:pt x="3579" y="251"/>
                    <a:pt x="3573" y="251"/>
                    <a:pt x="3584" y="251"/>
                  </a:cubicBezTo>
                  <a:cubicBezTo>
                    <a:pt x="3573" y="250"/>
                    <a:pt x="3564" y="249"/>
                    <a:pt x="3556" y="249"/>
                  </a:cubicBezTo>
                  <a:cubicBezTo>
                    <a:pt x="3519" y="249"/>
                    <a:pt x="3519" y="265"/>
                    <a:pt x="3473" y="265"/>
                  </a:cubicBezTo>
                  <a:cubicBezTo>
                    <a:pt x="3464" y="265"/>
                    <a:pt x="3453" y="264"/>
                    <a:pt x="3439" y="263"/>
                  </a:cubicBezTo>
                  <a:cubicBezTo>
                    <a:pt x="3416" y="251"/>
                    <a:pt x="3429" y="250"/>
                    <a:pt x="3444" y="250"/>
                  </a:cubicBezTo>
                  <a:cubicBezTo>
                    <a:pt x="3449" y="250"/>
                    <a:pt x="3454" y="250"/>
                    <a:pt x="3458" y="250"/>
                  </a:cubicBezTo>
                  <a:cubicBezTo>
                    <a:pt x="3466" y="250"/>
                    <a:pt x="3471" y="250"/>
                    <a:pt x="3461" y="246"/>
                  </a:cubicBezTo>
                  <a:cubicBezTo>
                    <a:pt x="3457" y="234"/>
                    <a:pt x="3437" y="232"/>
                    <a:pt x="3411" y="232"/>
                  </a:cubicBezTo>
                  <a:cubicBezTo>
                    <a:pt x="3397" y="232"/>
                    <a:pt x="3380" y="233"/>
                    <a:pt x="3362" y="233"/>
                  </a:cubicBezTo>
                  <a:cubicBezTo>
                    <a:pt x="3336" y="233"/>
                    <a:pt x="3310" y="231"/>
                    <a:pt x="3288" y="223"/>
                  </a:cubicBezTo>
                  <a:lnTo>
                    <a:pt x="3299" y="223"/>
                  </a:lnTo>
                  <a:cubicBezTo>
                    <a:pt x="3286" y="218"/>
                    <a:pt x="3270" y="217"/>
                    <a:pt x="3252" y="217"/>
                  </a:cubicBezTo>
                  <a:cubicBezTo>
                    <a:pt x="3223" y="217"/>
                    <a:pt x="3190" y="221"/>
                    <a:pt x="3153" y="221"/>
                  </a:cubicBezTo>
                  <a:cubicBezTo>
                    <a:pt x="3137" y="221"/>
                    <a:pt x="3120" y="220"/>
                    <a:pt x="3103" y="218"/>
                  </a:cubicBezTo>
                  <a:cubicBezTo>
                    <a:pt x="3075" y="223"/>
                    <a:pt x="3036" y="225"/>
                    <a:pt x="2994" y="225"/>
                  </a:cubicBezTo>
                  <a:cubicBezTo>
                    <a:pt x="2953" y="225"/>
                    <a:pt x="2910" y="223"/>
                    <a:pt x="2873" y="223"/>
                  </a:cubicBezTo>
                  <a:cubicBezTo>
                    <a:pt x="2896" y="218"/>
                    <a:pt x="2907" y="223"/>
                    <a:pt x="2890" y="207"/>
                  </a:cubicBezTo>
                  <a:lnTo>
                    <a:pt x="2890" y="207"/>
                  </a:lnTo>
                  <a:cubicBezTo>
                    <a:pt x="2856" y="207"/>
                    <a:pt x="2901" y="229"/>
                    <a:pt x="2834" y="229"/>
                  </a:cubicBezTo>
                  <a:cubicBezTo>
                    <a:pt x="2812" y="218"/>
                    <a:pt x="2761" y="212"/>
                    <a:pt x="2756" y="195"/>
                  </a:cubicBezTo>
                  <a:lnTo>
                    <a:pt x="2756" y="195"/>
                  </a:lnTo>
                  <a:lnTo>
                    <a:pt x="2823" y="201"/>
                  </a:lnTo>
                  <a:cubicBezTo>
                    <a:pt x="2806" y="193"/>
                    <a:pt x="2785" y="191"/>
                    <a:pt x="2764" y="191"/>
                  </a:cubicBezTo>
                  <a:cubicBezTo>
                    <a:pt x="2753" y="191"/>
                    <a:pt x="2743" y="192"/>
                    <a:pt x="2733" y="192"/>
                  </a:cubicBezTo>
                  <a:cubicBezTo>
                    <a:pt x="2723" y="192"/>
                    <a:pt x="2714" y="191"/>
                    <a:pt x="2705" y="190"/>
                  </a:cubicBezTo>
                  <a:lnTo>
                    <a:pt x="2711" y="184"/>
                  </a:lnTo>
                  <a:cubicBezTo>
                    <a:pt x="2699" y="184"/>
                    <a:pt x="2689" y="183"/>
                    <a:pt x="2680" y="183"/>
                  </a:cubicBezTo>
                  <a:cubicBezTo>
                    <a:pt x="2625" y="183"/>
                    <a:pt x="2606" y="193"/>
                    <a:pt x="2557" y="193"/>
                  </a:cubicBezTo>
                  <a:cubicBezTo>
                    <a:pt x="2543" y="193"/>
                    <a:pt x="2525" y="192"/>
                    <a:pt x="2503" y="190"/>
                  </a:cubicBezTo>
                  <a:lnTo>
                    <a:pt x="2503" y="190"/>
                  </a:lnTo>
                  <a:lnTo>
                    <a:pt x="2515" y="195"/>
                  </a:lnTo>
                  <a:cubicBezTo>
                    <a:pt x="2500" y="199"/>
                    <a:pt x="2489" y="201"/>
                    <a:pt x="2481" y="201"/>
                  </a:cubicBezTo>
                  <a:cubicBezTo>
                    <a:pt x="2461" y="201"/>
                    <a:pt x="2454" y="193"/>
                    <a:pt x="2432" y="193"/>
                  </a:cubicBezTo>
                  <a:cubicBezTo>
                    <a:pt x="2426" y="193"/>
                    <a:pt x="2418" y="193"/>
                    <a:pt x="2408" y="195"/>
                  </a:cubicBezTo>
                  <a:lnTo>
                    <a:pt x="2391" y="173"/>
                  </a:lnTo>
                  <a:cubicBezTo>
                    <a:pt x="2352" y="179"/>
                    <a:pt x="2257" y="184"/>
                    <a:pt x="2190" y="184"/>
                  </a:cubicBezTo>
                  <a:cubicBezTo>
                    <a:pt x="2229" y="173"/>
                    <a:pt x="2307" y="167"/>
                    <a:pt x="2358" y="167"/>
                  </a:cubicBezTo>
                  <a:cubicBezTo>
                    <a:pt x="2335" y="164"/>
                    <a:pt x="2296" y="161"/>
                    <a:pt x="2262" y="161"/>
                  </a:cubicBezTo>
                  <a:cubicBezTo>
                    <a:pt x="2238" y="161"/>
                    <a:pt x="2216" y="163"/>
                    <a:pt x="2207" y="167"/>
                  </a:cubicBezTo>
                  <a:cubicBezTo>
                    <a:pt x="2218" y="167"/>
                    <a:pt x="2232" y="165"/>
                    <a:pt x="2243" y="165"/>
                  </a:cubicBezTo>
                  <a:cubicBezTo>
                    <a:pt x="2248" y="165"/>
                    <a:pt x="2253" y="166"/>
                    <a:pt x="2257" y="167"/>
                  </a:cubicBezTo>
                  <a:cubicBezTo>
                    <a:pt x="2231" y="174"/>
                    <a:pt x="2199" y="177"/>
                    <a:pt x="2161" y="177"/>
                  </a:cubicBezTo>
                  <a:cubicBezTo>
                    <a:pt x="2134" y="177"/>
                    <a:pt x="2105" y="175"/>
                    <a:pt x="2072" y="173"/>
                  </a:cubicBezTo>
                  <a:cubicBezTo>
                    <a:pt x="2089" y="139"/>
                    <a:pt x="1876" y="156"/>
                    <a:pt x="1826" y="123"/>
                  </a:cubicBezTo>
                  <a:cubicBezTo>
                    <a:pt x="1816" y="123"/>
                    <a:pt x="1806" y="123"/>
                    <a:pt x="1796" y="123"/>
                  </a:cubicBezTo>
                  <a:cubicBezTo>
                    <a:pt x="1673" y="123"/>
                    <a:pt x="1556" y="93"/>
                    <a:pt x="1411" y="78"/>
                  </a:cubicBezTo>
                  <a:lnTo>
                    <a:pt x="1411" y="78"/>
                  </a:lnTo>
                  <a:cubicBezTo>
                    <a:pt x="1429" y="89"/>
                    <a:pt x="1429" y="92"/>
                    <a:pt x="1422" y="92"/>
                  </a:cubicBezTo>
                  <a:cubicBezTo>
                    <a:pt x="1414" y="92"/>
                    <a:pt x="1400" y="89"/>
                    <a:pt x="1388" y="89"/>
                  </a:cubicBezTo>
                  <a:cubicBezTo>
                    <a:pt x="1378" y="89"/>
                    <a:pt x="1370" y="92"/>
                    <a:pt x="1372" y="100"/>
                  </a:cubicBezTo>
                  <a:cubicBezTo>
                    <a:pt x="1339" y="100"/>
                    <a:pt x="1322" y="100"/>
                    <a:pt x="1322" y="95"/>
                  </a:cubicBezTo>
                  <a:lnTo>
                    <a:pt x="1215" y="67"/>
                  </a:lnTo>
                  <a:cubicBezTo>
                    <a:pt x="1201" y="61"/>
                    <a:pt x="1210" y="61"/>
                    <a:pt x="1221" y="61"/>
                  </a:cubicBezTo>
                  <a:cubicBezTo>
                    <a:pt x="1232" y="61"/>
                    <a:pt x="1246" y="61"/>
                    <a:pt x="1243" y="55"/>
                  </a:cubicBezTo>
                  <a:cubicBezTo>
                    <a:pt x="1165" y="44"/>
                    <a:pt x="1215" y="44"/>
                    <a:pt x="1165" y="27"/>
                  </a:cubicBezTo>
                  <a:lnTo>
                    <a:pt x="1165" y="27"/>
                  </a:lnTo>
                  <a:cubicBezTo>
                    <a:pt x="1168" y="34"/>
                    <a:pt x="1156" y="37"/>
                    <a:pt x="1137" y="37"/>
                  </a:cubicBezTo>
                  <a:cubicBezTo>
                    <a:pt x="1123" y="37"/>
                    <a:pt x="1105" y="35"/>
                    <a:pt x="1087" y="33"/>
                  </a:cubicBezTo>
                  <a:lnTo>
                    <a:pt x="1087" y="33"/>
                  </a:lnTo>
                  <a:lnTo>
                    <a:pt x="1148" y="50"/>
                  </a:lnTo>
                  <a:cubicBezTo>
                    <a:pt x="1141" y="50"/>
                    <a:pt x="1134" y="50"/>
                    <a:pt x="1127" y="50"/>
                  </a:cubicBezTo>
                  <a:cubicBezTo>
                    <a:pt x="1045" y="50"/>
                    <a:pt x="1050" y="21"/>
                    <a:pt x="967" y="21"/>
                  </a:cubicBezTo>
                  <a:cubicBezTo>
                    <a:pt x="961" y="21"/>
                    <a:pt x="954" y="21"/>
                    <a:pt x="947" y="22"/>
                  </a:cubicBezTo>
                  <a:lnTo>
                    <a:pt x="980" y="16"/>
                  </a:lnTo>
                  <a:cubicBezTo>
                    <a:pt x="943" y="16"/>
                    <a:pt x="861" y="6"/>
                    <a:pt x="793" y="6"/>
                  </a:cubicBezTo>
                  <a:cubicBezTo>
                    <a:pt x="760" y="6"/>
                    <a:pt x="730" y="9"/>
                    <a:pt x="711" y="16"/>
                  </a:cubicBezTo>
                  <a:cubicBezTo>
                    <a:pt x="700" y="11"/>
                    <a:pt x="689" y="5"/>
                    <a:pt x="711" y="5"/>
                  </a:cubicBezTo>
                  <a:cubicBezTo>
                    <a:pt x="679" y="2"/>
                    <a:pt x="644" y="1"/>
                    <a:pt x="608" y="1"/>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9" name="Google Shape;199;p19"/>
            <p:cNvSpPr/>
            <p:nvPr/>
          </p:nvSpPr>
          <p:spPr>
            <a:xfrm>
              <a:off x="8165100" y="1471838"/>
              <a:ext cx="48475" cy="5475"/>
            </a:xfrm>
            <a:custGeom>
              <a:rect b="b" l="l" r="r" t="t"/>
              <a:pathLst>
                <a:path extrusionOk="0" h="219" w="1939">
                  <a:moveTo>
                    <a:pt x="113" y="6"/>
                  </a:moveTo>
                  <a:cubicBezTo>
                    <a:pt x="113" y="6"/>
                    <a:pt x="113" y="6"/>
                    <a:pt x="113" y="6"/>
                  </a:cubicBezTo>
                  <a:cubicBezTo>
                    <a:pt x="113" y="6"/>
                    <a:pt x="113" y="6"/>
                    <a:pt x="113" y="6"/>
                  </a:cubicBezTo>
                  <a:close/>
                  <a:moveTo>
                    <a:pt x="96" y="0"/>
                  </a:moveTo>
                  <a:cubicBezTo>
                    <a:pt x="91" y="6"/>
                    <a:pt x="96" y="6"/>
                    <a:pt x="96" y="12"/>
                  </a:cubicBezTo>
                  <a:cubicBezTo>
                    <a:pt x="96" y="6"/>
                    <a:pt x="96" y="12"/>
                    <a:pt x="96" y="0"/>
                  </a:cubicBezTo>
                  <a:close/>
                  <a:moveTo>
                    <a:pt x="12" y="6"/>
                  </a:moveTo>
                  <a:lnTo>
                    <a:pt x="12" y="6"/>
                  </a:lnTo>
                  <a:cubicBezTo>
                    <a:pt x="8" y="6"/>
                    <a:pt x="4" y="9"/>
                    <a:pt x="2" y="11"/>
                  </a:cubicBezTo>
                  <a:lnTo>
                    <a:pt x="2" y="11"/>
                  </a:lnTo>
                  <a:cubicBezTo>
                    <a:pt x="2" y="10"/>
                    <a:pt x="2" y="10"/>
                    <a:pt x="1" y="10"/>
                  </a:cubicBezTo>
                  <a:cubicBezTo>
                    <a:pt x="1" y="10"/>
                    <a:pt x="1" y="11"/>
                    <a:pt x="1" y="12"/>
                  </a:cubicBezTo>
                  <a:cubicBezTo>
                    <a:pt x="1" y="12"/>
                    <a:pt x="1" y="11"/>
                    <a:pt x="2" y="11"/>
                  </a:cubicBezTo>
                  <a:lnTo>
                    <a:pt x="2" y="11"/>
                  </a:lnTo>
                  <a:cubicBezTo>
                    <a:pt x="4" y="12"/>
                    <a:pt x="7" y="19"/>
                    <a:pt x="7" y="23"/>
                  </a:cubicBezTo>
                  <a:cubicBezTo>
                    <a:pt x="7" y="12"/>
                    <a:pt x="7" y="12"/>
                    <a:pt x="12" y="6"/>
                  </a:cubicBezTo>
                  <a:close/>
                  <a:moveTo>
                    <a:pt x="533" y="23"/>
                  </a:moveTo>
                  <a:lnTo>
                    <a:pt x="533" y="23"/>
                  </a:lnTo>
                  <a:cubicBezTo>
                    <a:pt x="532" y="24"/>
                    <a:pt x="532" y="26"/>
                    <a:pt x="532" y="27"/>
                  </a:cubicBezTo>
                  <a:lnTo>
                    <a:pt x="532" y="27"/>
                  </a:lnTo>
                  <a:cubicBezTo>
                    <a:pt x="532" y="26"/>
                    <a:pt x="533" y="25"/>
                    <a:pt x="533" y="23"/>
                  </a:cubicBezTo>
                  <a:close/>
                  <a:moveTo>
                    <a:pt x="547" y="27"/>
                  </a:moveTo>
                  <a:cubicBezTo>
                    <a:pt x="546" y="27"/>
                    <a:pt x="544" y="28"/>
                    <a:pt x="544" y="34"/>
                  </a:cubicBezTo>
                  <a:lnTo>
                    <a:pt x="550" y="34"/>
                  </a:lnTo>
                  <a:cubicBezTo>
                    <a:pt x="550" y="34"/>
                    <a:pt x="550" y="28"/>
                    <a:pt x="550" y="28"/>
                  </a:cubicBezTo>
                  <a:cubicBezTo>
                    <a:pt x="550" y="28"/>
                    <a:pt x="548" y="27"/>
                    <a:pt x="547" y="27"/>
                  </a:cubicBezTo>
                  <a:close/>
                  <a:moveTo>
                    <a:pt x="410" y="34"/>
                  </a:moveTo>
                  <a:cubicBezTo>
                    <a:pt x="410" y="34"/>
                    <a:pt x="410" y="34"/>
                    <a:pt x="410" y="34"/>
                  </a:cubicBezTo>
                  <a:cubicBezTo>
                    <a:pt x="410" y="34"/>
                    <a:pt x="410" y="34"/>
                    <a:pt x="410" y="34"/>
                  </a:cubicBezTo>
                  <a:close/>
                  <a:moveTo>
                    <a:pt x="95" y="53"/>
                  </a:moveTo>
                  <a:cubicBezTo>
                    <a:pt x="94" y="54"/>
                    <a:pt x="95" y="55"/>
                    <a:pt x="96" y="56"/>
                  </a:cubicBezTo>
                  <a:lnTo>
                    <a:pt x="96" y="56"/>
                  </a:lnTo>
                  <a:cubicBezTo>
                    <a:pt x="95" y="55"/>
                    <a:pt x="95" y="54"/>
                    <a:pt x="95" y="53"/>
                  </a:cubicBezTo>
                  <a:close/>
                  <a:moveTo>
                    <a:pt x="219" y="62"/>
                  </a:moveTo>
                  <a:lnTo>
                    <a:pt x="219" y="62"/>
                  </a:lnTo>
                  <a:cubicBezTo>
                    <a:pt x="217" y="62"/>
                    <a:pt x="217" y="65"/>
                    <a:pt x="217" y="68"/>
                  </a:cubicBezTo>
                  <a:lnTo>
                    <a:pt x="217" y="68"/>
                  </a:lnTo>
                  <a:lnTo>
                    <a:pt x="219" y="62"/>
                  </a:lnTo>
                  <a:close/>
                  <a:moveTo>
                    <a:pt x="217" y="68"/>
                  </a:moveTo>
                  <a:lnTo>
                    <a:pt x="214" y="73"/>
                  </a:lnTo>
                  <a:cubicBezTo>
                    <a:pt x="215" y="74"/>
                    <a:pt x="215" y="74"/>
                    <a:pt x="216" y="74"/>
                  </a:cubicBezTo>
                  <a:cubicBezTo>
                    <a:pt x="217" y="74"/>
                    <a:pt x="216" y="71"/>
                    <a:pt x="217" y="68"/>
                  </a:cubicBezTo>
                  <a:close/>
                  <a:moveTo>
                    <a:pt x="1261" y="73"/>
                  </a:moveTo>
                  <a:cubicBezTo>
                    <a:pt x="1258" y="79"/>
                    <a:pt x="1260" y="80"/>
                    <a:pt x="1261" y="82"/>
                  </a:cubicBezTo>
                  <a:lnTo>
                    <a:pt x="1261" y="82"/>
                  </a:lnTo>
                  <a:lnTo>
                    <a:pt x="1261" y="73"/>
                  </a:lnTo>
                  <a:close/>
                  <a:moveTo>
                    <a:pt x="1127" y="73"/>
                  </a:moveTo>
                  <a:lnTo>
                    <a:pt x="1127" y="73"/>
                  </a:lnTo>
                  <a:cubicBezTo>
                    <a:pt x="1132" y="79"/>
                    <a:pt x="1132" y="84"/>
                    <a:pt x="1132" y="84"/>
                  </a:cubicBezTo>
                  <a:cubicBezTo>
                    <a:pt x="1131" y="86"/>
                    <a:pt x="1130" y="86"/>
                    <a:pt x="1130" y="86"/>
                  </a:cubicBezTo>
                  <a:cubicBezTo>
                    <a:pt x="1127" y="86"/>
                    <a:pt x="1127" y="78"/>
                    <a:pt x="1127" y="73"/>
                  </a:cubicBezTo>
                  <a:close/>
                  <a:moveTo>
                    <a:pt x="326" y="90"/>
                  </a:moveTo>
                  <a:cubicBezTo>
                    <a:pt x="328" y="91"/>
                    <a:pt x="330" y="92"/>
                    <a:pt x="331" y="94"/>
                  </a:cubicBezTo>
                  <a:lnTo>
                    <a:pt x="331" y="94"/>
                  </a:lnTo>
                  <a:cubicBezTo>
                    <a:pt x="330" y="93"/>
                    <a:pt x="329" y="92"/>
                    <a:pt x="326" y="90"/>
                  </a:cubicBezTo>
                  <a:close/>
                  <a:moveTo>
                    <a:pt x="1787" y="101"/>
                  </a:moveTo>
                  <a:cubicBezTo>
                    <a:pt x="1787" y="101"/>
                    <a:pt x="1787" y="101"/>
                    <a:pt x="1787" y="101"/>
                  </a:cubicBezTo>
                  <a:cubicBezTo>
                    <a:pt x="1787" y="101"/>
                    <a:pt x="1787" y="101"/>
                    <a:pt x="1787" y="101"/>
                  </a:cubicBezTo>
                  <a:close/>
                  <a:moveTo>
                    <a:pt x="1748" y="107"/>
                  </a:moveTo>
                  <a:lnTo>
                    <a:pt x="1748" y="107"/>
                  </a:lnTo>
                  <a:cubicBezTo>
                    <a:pt x="1746" y="107"/>
                    <a:pt x="1746" y="108"/>
                    <a:pt x="1746" y="109"/>
                  </a:cubicBezTo>
                  <a:lnTo>
                    <a:pt x="1746" y="109"/>
                  </a:lnTo>
                  <a:cubicBezTo>
                    <a:pt x="1747" y="108"/>
                    <a:pt x="1747" y="108"/>
                    <a:pt x="1748" y="107"/>
                  </a:cubicBezTo>
                  <a:close/>
                  <a:moveTo>
                    <a:pt x="1871" y="112"/>
                  </a:moveTo>
                  <a:cubicBezTo>
                    <a:pt x="1871" y="112"/>
                    <a:pt x="1871" y="112"/>
                    <a:pt x="1871" y="112"/>
                  </a:cubicBezTo>
                  <a:cubicBezTo>
                    <a:pt x="1871" y="112"/>
                    <a:pt x="1871" y="112"/>
                    <a:pt x="1871" y="112"/>
                  </a:cubicBezTo>
                  <a:close/>
                  <a:moveTo>
                    <a:pt x="1905" y="112"/>
                  </a:moveTo>
                  <a:cubicBezTo>
                    <a:pt x="1905" y="112"/>
                    <a:pt x="1905" y="112"/>
                    <a:pt x="1905" y="112"/>
                  </a:cubicBezTo>
                  <a:cubicBezTo>
                    <a:pt x="1905" y="112"/>
                    <a:pt x="1905" y="112"/>
                    <a:pt x="1905" y="112"/>
                  </a:cubicBezTo>
                  <a:close/>
                  <a:moveTo>
                    <a:pt x="1916" y="112"/>
                  </a:moveTo>
                  <a:lnTo>
                    <a:pt x="1916" y="112"/>
                  </a:lnTo>
                  <a:cubicBezTo>
                    <a:pt x="1916" y="112"/>
                    <a:pt x="1916" y="112"/>
                    <a:pt x="1916" y="112"/>
                  </a:cubicBezTo>
                  <a:close/>
                  <a:moveTo>
                    <a:pt x="1871" y="112"/>
                  </a:moveTo>
                  <a:cubicBezTo>
                    <a:pt x="1871" y="112"/>
                    <a:pt x="1871" y="112"/>
                    <a:pt x="1871" y="112"/>
                  </a:cubicBezTo>
                  <a:cubicBezTo>
                    <a:pt x="1871" y="112"/>
                    <a:pt x="1871" y="112"/>
                    <a:pt x="1871" y="112"/>
                  </a:cubicBezTo>
                  <a:close/>
                  <a:moveTo>
                    <a:pt x="460" y="118"/>
                  </a:moveTo>
                  <a:cubicBezTo>
                    <a:pt x="460" y="118"/>
                    <a:pt x="460" y="118"/>
                    <a:pt x="460" y="118"/>
                  </a:cubicBezTo>
                  <a:cubicBezTo>
                    <a:pt x="460" y="118"/>
                    <a:pt x="460" y="118"/>
                    <a:pt x="460" y="118"/>
                  </a:cubicBezTo>
                  <a:close/>
                  <a:moveTo>
                    <a:pt x="701" y="118"/>
                  </a:moveTo>
                  <a:cubicBezTo>
                    <a:pt x="701" y="118"/>
                    <a:pt x="701" y="118"/>
                    <a:pt x="701" y="118"/>
                  </a:cubicBezTo>
                  <a:cubicBezTo>
                    <a:pt x="701" y="118"/>
                    <a:pt x="701" y="118"/>
                    <a:pt x="701" y="118"/>
                  </a:cubicBezTo>
                  <a:close/>
                  <a:moveTo>
                    <a:pt x="1933" y="118"/>
                  </a:moveTo>
                  <a:lnTo>
                    <a:pt x="1933" y="118"/>
                  </a:lnTo>
                  <a:cubicBezTo>
                    <a:pt x="1933" y="118"/>
                    <a:pt x="1933" y="118"/>
                    <a:pt x="1933" y="118"/>
                  </a:cubicBezTo>
                  <a:close/>
                  <a:moveTo>
                    <a:pt x="1899" y="118"/>
                  </a:moveTo>
                  <a:lnTo>
                    <a:pt x="1899" y="118"/>
                  </a:lnTo>
                  <a:cubicBezTo>
                    <a:pt x="1897" y="118"/>
                    <a:pt x="1896" y="119"/>
                    <a:pt x="1895" y="121"/>
                  </a:cubicBezTo>
                  <a:lnTo>
                    <a:pt x="1895" y="121"/>
                  </a:lnTo>
                  <a:cubicBezTo>
                    <a:pt x="1896" y="120"/>
                    <a:pt x="1898" y="120"/>
                    <a:pt x="1899" y="118"/>
                  </a:cubicBezTo>
                  <a:close/>
                  <a:moveTo>
                    <a:pt x="1586" y="118"/>
                  </a:moveTo>
                  <a:cubicBezTo>
                    <a:pt x="1586" y="124"/>
                    <a:pt x="1586" y="124"/>
                    <a:pt x="1586" y="124"/>
                  </a:cubicBezTo>
                  <a:cubicBezTo>
                    <a:pt x="1586" y="124"/>
                    <a:pt x="1580" y="118"/>
                    <a:pt x="1580" y="118"/>
                  </a:cubicBezTo>
                  <a:close/>
                  <a:moveTo>
                    <a:pt x="477" y="129"/>
                  </a:moveTo>
                  <a:cubicBezTo>
                    <a:pt x="477" y="129"/>
                    <a:pt x="477" y="129"/>
                    <a:pt x="477" y="129"/>
                  </a:cubicBezTo>
                  <a:cubicBezTo>
                    <a:pt x="477" y="129"/>
                    <a:pt x="477" y="129"/>
                    <a:pt x="477" y="129"/>
                  </a:cubicBezTo>
                  <a:close/>
                  <a:moveTo>
                    <a:pt x="880" y="129"/>
                  </a:moveTo>
                  <a:cubicBezTo>
                    <a:pt x="880" y="129"/>
                    <a:pt x="880" y="129"/>
                    <a:pt x="880" y="129"/>
                  </a:cubicBezTo>
                  <a:lnTo>
                    <a:pt x="880" y="129"/>
                  </a:lnTo>
                  <a:close/>
                  <a:moveTo>
                    <a:pt x="531" y="136"/>
                  </a:moveTo>
                  <a:lnTo>
                    <a:pt x="531" y="136"/>
                  </a:lnTo>
                  <a:cubicBezTo>
                    <a:pt x="530" y="138"/>
                    <a:pt x="531" y="141"/>
                    <a:pt x="533" y="141"/>
                  </a:cubicBezTo>
                  <a:cubicBezTo>
                    <a:pt x="533" y="141"/>
                    <a:pt x="531" y="139"/>
                    <a:pt x="531" y="136"/>
                  </a:cubicBezTo>
                  <a:close/>
                  <a:moveTo>
                    <a:pt x="499" y="141"/>
                  </a:moveTo>
                  <a:lnTo>
                    <a:pt x="499" y="141"/>
                  </a:lnTo>
                  <a:cubicBezTo>
                    <a:pt x="499" y="141"/>
                    <a:pt x="494" y="141"/>
                    <a:pt x="494" y="146"/>
                  </a:cubicBezTo>
                  <a:lnTo>
                    <a:pt x="499" y="141"/>
                  </a:lnTo>
                  <a:close/>
                  <a:moveTo>
                    <a:pt x="1569" y="185"/>
                  </a:moveTo>
                  <a:cubicBezTo>
                    <a:pt x="1567" y="187"/>
                    <a:pt x="1567" y="188"/>
                    <a:pt x="1568" y="189"/>
                  </a:cubicBezTo>
                  <a:lnTo>
                    <a:pt x="1568" y="189"/>
                  </a:lnTo>
                  <a:cubicBezTo>
                    <a:pt x="1568" y="188"/>
                    <a:pt x="1569" y="187"/>
                    <a:pt x="1569" y="185"/>
                  </a:cubicBezTo>
                  <a:close/>
                  <a:moveTo>
                    <a:pt x="1412" y="202"/>
                  </a:moveTo>
                  <a:lnTo>
                    <a:pt x="1412" y="202"/>
                  </a:lnTo>
                  <a:cubicBezTo>
                    <a:pt x="1412" y="202"/>
                    <a:pt x="1412" y="202"/>
                    <a:pt x="1412" y="202"/>
                  </a:cubicBezTo>
                  <a:lnTo>
                    <a:pt x="1412" y="202"/>
                  </a:lnTo>
                  <a:lnTo>
                    <a:pt x="1412" y="202"/>
                  </a:lnTo>
                  <a:cubicBezTo>
                    <a:pt x="1412" y="202"/>
                    <a:pt x="1412" y="202"/>
                    <a:pt x="1412" y="202"/>
                  </a:cubicBezTo>
                  <a:close/>
                  <a:moveTo>
                    <a:pt x="1412" y="202"/>
                  </a:moveTo>
                  <a:lnTo>
                    <a:pt x="1407" y="208"/>
                  </a:lnTo>
                  <a:cubicBezTo>
                    <a:pt x="1407" y="208"/>
                    <a:pt x="1407" y="208"/>
                    <a:pt x="1408" y="208"/>
                  </a:cubicBezTo>
                  <a:cubicBezTo>
                    <a:pt x="1409" y="208"/>
                    <a:pt x="1410" y="206"/>
                    <a:pt x="1412" y="202"/>
                  </a:cubicBezTo>
                  <a:close/>
                  <a:moveTo>
                    <a:pt x="104" y="5"/>
                  </a:moveTo>
                  <a:cubicBezTo>
                    <a:pt x="102" y="5"/>
                    <a:pt x="99" y="7"/>
                    <a:pt x="96" y="12"/>
                  </a:cubicBezTo>
                  <a:cubicBezTo>
                    <a:pt x="94" y="15"/>
                    <a:pt x="91" y="17"/>
                    <a:pt x="89" y="17"/>
                  </a:cubicBezTo>
                  <a:cubicBezTo>
                    <a:pt x="83" y="17"/>
                    <a:pt x="76" y="7"/>
                    <a:pt x="70" y="7"/>
                  </a:cubicBezTo>
                  <a:cubicBezTo>
                    <a:pt x="67" y="7"/>
                    <a:pt x="65" y="8"/>
                    <a:pt x="63" y="12"/>
                  </a:cubicBezTo>
                  <a:cubicBezTo>
                    <a:pt x="51" y="23"/>
                    <a:pt x="46" y="40"/>
                    <a:pt x="35" y="45"/>
                  </a:cubicBezTo>
                  <a:cubicBezTo>
                    <a:pt x="35" y="34"/>
                    <a:pt x="40" y="28"/>
                    <a:pt x="40" y="28"/>
                  </a:cubicBezTo>
                  <a:cubicBezTo>
                    <a:pt x="37" y="26"/>
                    <a:pt x="35" y="24"/>
                    <a:pt x="32" y="24"/>
                  </a:cubicBezTo>
                  <a:cubicBezTo>
                    <a:pt x="29" y="24"/>
                    <a:pt x="26" y="26"/>
                    <a:pt x="23" y="28"/>
                  </a:cubicBezTo>
                  <a:cubicBezTo>
                    <a:pt x="29" y="23"/>
                    <a:pt x="23" y="17"/>
                    <a:pt x="23" y="12"/>
                  </a:cubicBezTo>
                  <a:cubicBezTo>
                    <a:pt x="19" y="16"/>
                    <a:pt x="18" y="24"/>
                    <a:pt x="18" y="24"/>
                  </a:cubicBezTo>
                  <a:cubicBezTo>
                    <a:pt x="18" y="24"/>
                    <a:pt x="18" y="24"/>
                    <a:pt x="18" y="23"/>
                  </a:cubicBezTo>
                  <a:cubicBezTo>
                    <a:pt x="18" y="17"/>
                    <a:pt x="18" y="12"/>
                    <a:pt x="23" y="6"/>
                  </a:cubicBezTo>
                  <a:lnTo>
                    <a:pt x="23" y="6"/>
                  </a:lnTo>
                  <a:cubicBezTo>
                    <a:pt x="18" y="12"/>
                    <a:pt x="12" y="17"/>
                    <a:pt x="7" y="23"/>
                  </a:cubicBezTo>
                  <a:lnTo>
                    <a:pt x="1" y="28"/>
                  </a:lnTo>
                  <a:cubicBezTo>
                    <a:pt x="1" y="35"/>
                    <a:pt x="2" y="37"/>
                    <a:pt x="4" y="37"/>
                  </a:cubicBezTo>
                  <a:cubicBezTo>
                    <a:pt x="10" y="37"/>
                    <a:pt x="19" y="23"/>
                    <a:pt x="23" y="23"/>
                  </a:cubicBezTo>
                  <a:lnTo>
                    <a:pt x="23" y="23"/>
                  </a:lnTo>
                  <a:lnTo>
                    <a:pt x="18" y="45"/>
                  </a:lnTo>
                  <a:lnTo>
                    <a:pt x="29" y="28"/>
                  </a:lnTo>
                  <a:lnTo>
                    <a:pt x="29" y="28"/>
                  </a:lnTo>
                  <a:cubicBezTo>
                    <a:pt x="29" y="34"/>
                    <a:pt x="29" y="45"/>
                    <a:pt x="23" y="45"/>
                  </a:cubicBezTo>
                  <a:cubicBezTo>
                    <a:pt x="25" y="48"/>
                    <a:pt x="26" y="49"/>
                    <a:pt x="27" y="49"/>
                  </a:cubicBezTo>
                  <a:cubicBezTo>
                    <a:pt x="28" y="49"/>
                    <a:pt x="29" y="47"/>
                    <a:pt x="31" y="47"/>
                  </a:cubicBezTo>
                  <a:cubicBezTo>
                    <a:pt x="32" y="47"/>
                    <a:pt x="33" y="48"/>
                    <a:pt x="35" y="51"/>
                  </a:cubicBezTo>
                  <a:cubicBezTo>
                    <a:pt x="35" y="51"/>
                    <a:pt x="35" y="56"/>
                    <a:pt x="35" y="56"/>
                  </a:cubicBezTo>
                  <a:lnTo>
                    <a:pt x="40" y="51"/>
                  </a:lnTo>
                  <a:lnTo>
                    <a:pt x="40" y="51"/>
                  </a:lnTo>
                  <a:cubicBezTo>
                    <a:pt x="35" y="57"/>
                    <a:pt x="40" y="62"/>
                    <a:pt x="35" y="62"/>
                  </a:cubicBezTo>
                  <a:cubicBezTo>
                    <a:pt x="36" y="64"/>
                    <a:pt x="38" y="65"/>
                    <a:pt x="40" y="65"/>
                  </a:cubicBezTo>
                  <a:cubicBezTo>
                    <a:pt x="45" y="65"/>
                    <a:pt x="49" y="57"/>
                    <a:pt x="50" y="57"/>
                  </a:cubicBezTo>
                  <a:cubicBezTo>
                    <a:pt x="51" y="57"/>
                    <a:pt x="51" y="58"/>
                    <a:pt x="51" y="62"/>
                  </a:cubicBezTo>
                  <a:cubicBezTo>
                    <a:pt x="68" y="56"/>
                    <a:pt x="57" y="51"/>
                    <a:pt x="68" y="34"/>
                  </a:cubicBezTo>
                  <a:lnTo>
                    <a:pt x="68" y="68"/>
                  </a:lnTo>
                  <a:lnTo>
                    <a:pt x="74" y="56"/>
                  </a:lnTo>
                  <a:cubicBezTo>
                    <a:pt x="74" y="56"/>
                    <a:pt x="74" y="56"/>
                    <a:pt x="74" y="62"/>
                  </a:cubicBezTo>
                  <a:cubicBezTo>
                    <a:pt x="79" y="51"/>
                    <a:pt x="74" y="56"/>
                    <a:pt x="79" y="45"/>
                  </a:cubicBezTo>
                  <a:cubicBezTo>
                    <a:pt x="81" y="51"/>
                    <a:pt x="84" y="52"/>
                    <a:pt x="86" y="52"/>
                  </a:cubicBezTo>
                  <a:cubicBezTo>
                    <a:pt x="88" y="52"/>
                    <a:pt x="90" y="51"/>
                    <a:pt x="92" y="51"/>
                  </a:cubicBezTo>
                  <a:cubicBezTo>
                    <a:pt x="93" y="51"/>
                    <a:pt x="94" y="52"/>
                    <a:pt x="95" y="53"/>
                  </a:cubicBezTo>
                  <a:lnTo>
                    <a:pt x="95" y="53"/>
                  </a:lnTo>
                  <a:cubicBezTo>
                    <a:pt x="95" y="52"/>
                    <a:pt x="95" y="52"/>
                    <a:pt x="96" y="51"/>
                  </a:cubicBezTo>
                  <a:lnTo>
                    <a:pt x="96" y="51"/>
                  </a:lnTo>
                  <a:cubicBezTo>
                    <a:pt x="96" y="54"/>
                    <a:pt x="96" y="56"/>
                    <a:pt x="97" y="57"/>
                  </a:cubicBezTo>
                  <a:lnTo>
                    <a:pt x="97" y="57"/>
                  </a:lnTo>
                  <a:cubicBezTo>
                    <a:pt x="96" y="57"/>
                    <a:pt x="96" y="56"/>
                    <a:pt x="96" y="56"/>
                  </a:cubicBezTo>
                  <a:lnTo>
                    <a:pt x="96" y="56"/>
                  </a:lnTo>
                  <a:cubicBezTo>
                    <a:pt x="96" y="58"/>
                    <a:pt x="96" y="60"/>
                    <a:pt x="96" y="62"/>
                  </a:cubicBezTo>
                  <a:cubicBezTo>
                    <a:pt x="97" y="61"/>
                    <a:pt x="98" y="60"/>
                    <a:pt x="98" y="59"/>
                  </a:cubicBezTo>
                  <a:lnTo>
                    <a:pt x="98" y="59"/>
                  </a:lnTo>
                  <a:cubicBezTo>
                    <a:pt x="98" y="60"/>
                    <a:pt x="98" y="60"/>
                    <a:pt x="99" y="60"/>
                  </a:cubicBezTo>
                  <a:cubicBezTo>
                    <a:pt x="101" y="60"/>
                    <a:pt x="106" y="54"/>
                    <a:pt x="109" y="54"/>
                  </a:cubicBezTo>
                  <a:cubicBezTo>
                    <a:pt x="111" y="54"/>
                    <a:pt x="112" y="54"/>
                    <a:pt x="113" y="56"/>
                  </a:cubicBezTo>
                  <a:cubicBezTo>
                    <a:pt x="107" y="68"/>
                    <a:pt x="102" y="62"/>
                    <a:pt x="107" y="73"/>
                  </a:cubicBezTo>
                  <a:cubicBezTo>
                    <a:pt x="109" y="67"/>
                    <a:pt x="111" y="64"/>
                    <a:pt x="112" y="64"/>
                  </a:cubicBezTo>
                  <a:cubicBezTo>
                    <a:pt x="116" y="64"/>
                    <a:pt x="119" y="74"/>
                    <a:pt x="123" y="74"/>
                  </a:cubicBezTo>
                  <a:cubicBezTo>
                    <a:pt x="123" y="74"/>
                    <a:pt x="124" y="74"/>
                    <a:pt x="124" y="73"/>
                  </a:cubicBezTo>
                  <a:cubicBezTo>
                    <a:pt x="124" y="79"/>
                    <a:pt x="124" y="79"/>
                    <a:pt x="124" y="84"/>
                  </a:cubicBezTo>
                  <a:cubicBezTo>
                    <a:pt x="124" y="84"/>
                    <a:pt x="130" y="73"/>
                    <a:pt x="130" y="68"/>
                  </a:cubicBezTo>
                  <a:cubicBezTo>
                    <a:pt x="130" y="65"/>
                    <a:pt x="133" y="65"/>
                    <a:pt x="136" y="65"/>
                  </a:cubicBezTo>
                  <a:cubicBezTo>
                    <a:pt x="140" y="65"/>
                    <a:pt x="144" y="65"/>
                    <a:pt x="147" y="62"/>
                  </a:cubicBezTo>
                  <a:lnTo>
                    <a:pt x="147" y="62"/>
                  </a:lnTo>
                  <a:cubicBezTo>
                    <a:pt x="141" y="68"/>
                    <a:pt x="158" y="73"/>
                    <a:pt x="163" y="79"/>
                  </a:cubicBezTo>
                  <a:lnTo>
                    <a:pt x="163" y="84"/>
                  </a:lnTo>
                  <a:cubicBezTo>
                    <a:pt x="169" y="68"/>
                    <a:pt x="175" y="73"/>
                    <a:pt x="180" y="68"/>
                  </a:cubicBezTo>
                  <a:lnTo>
                    <a:pt x="180" y="68"/>
                  </a:lnTo>
                  <a:cubicBezTo>
                    <a:pt x="180" y="79"/>
                    <a:pt x="180" y="84"/>
                    <a:pt x="175" y="84"/>
                  </a:cubicBezTo>
                  <a:lnTo>
                    <a:pt x="180" y="84"/>
                  </a:lnTo>
                  <a:cubicBezTo>
                    <a:pt x="186" y="79"/>
                    <a:pt x="186" y="79"/>
                    <a:pt x="191" y="79"/>
                  </a:cubicBezTo>
                  <a:lnTo>
                    <a:pt x="186" y="90"/>
                  </a:lnTo>
                  <a:cubicBezTo>
                    <a:pt x="190" y="90"/>
                    <a:pt x="197" y="81"/>
                    <a:pt x="203" y="81"/>
                  </a:cubicBezTo>
                  <a:cubicBezTo>
                    <a:pt x="205" y="81"/>
                    <a:pt x="207" y="82"/>
                    <a:pt x="208" y="84"/>
                  </a:cubicBezTo>
                  <a:cubicBezTo>
                    <a:pt x="214" y="73"/>
                    <a:pt x="208" y="51"/>
                    <a:pt x="214" y="45"/>
                  </a:cubicBezTo>
                  <a:cubicBezTo>
                    <a:pt x="214" y="51"/>
                    <a:pt x="214" y="62"/>
                    <a:pt x="214" y="62"/>
                  </a:cubicBezTo>
                  <a:cubicBezTo>
                    <a:pt x="214" y="62"/>
                    <a:pt x="214" y="60"/>
                    <a:pt x="215" y="60"/>
                  </a:cubicBezTo>
                  <a:cubicBezTo>
                    <a:pt x="216" y="60"/>
                    <a:pt x="217" y="60"/>
                    <a:pt x="219" y="62"/>
                  </a:cubicBezTo>
                  <a:cubicBezTo>
                    <a:pt x="219" y="73"/>
                    <a:pt x="219" y="73"/>
                    <a:pt x="219" y="79"/>
                  </a:cubicBezTo>
                  <a:cubicBezTo>
                    <a:pt x="219" y="79"/>
                    <a:pt x="219" y="76"/>
                    <a:pt x="218" y="76"/>
                  </a:cubicBezTo>
                  <a:cubicBezTo>
                    <a:pt x="217" y="76"/>
                    <a:pt x="216" y="77"/>
                    <a:pt x="214" y="79"/>
                  </a:cubicBezTo>
                  <a:cubicBezTo>
                    <a:pt x="219" y="79"/>
                    <a:pt x="225" y="84"/>
                    <a:pt x="225" y="90"/>
                  </a:cubicBezTo>
                  <a:cubicBezTo>
                    <a:pt x="225" y="84"/>
                    <a:pt x="225" y="79"/>
                    <a:pt x="231" y="79"/>
                  </a:cubicBezTo>
                  <a:cubicBezTo>
                    <a:pt x="236" y="79"/>
                    <a:pt x="231" y="90"/>
                    <a:pt x="236" y="96"/>
                  </a:cubicBezTo>
                  <a:cubicBezTo>
                    <a:pt x="236" y="90"/>
                    <a:pt x="242" y="96"/>
                    <a:pt x="242" y="84"/>
                  </a:cubicBezTo>
                  <a:cubicBezTo>
                    <a:pt x="242" y="84"/>
                    <a:pt x="242" y="90"/>
                    <a:pt x="242" y="90"/>
                  </a:cubicBezTo>
                  <a:cubicBezTo>
                    <a:pt x="247" y="84"/>
                    <a:pt x="264" y="90"/>
                    <a:pt x="259" y="79"/>
                  </a:cubicBezTo>
                  <a:cubicBezTo>
                    <a:pt x="259" y="73"/>
                    <a:pt x="259" y="73"/>
                    <a:pt x="259" y="73"/>
                  </a:cubicBezTo>
                  <a:cubicBezTo>
                    <a:pt x="261" y="71"/>
                    <a:pt x="263" y="70"/>
                    <a:pt x="265" y="70"/>
                  </a:cubicBezTo>
                  <a:cubicBezTo>
                    <a:pt x="273" y="70"/>
                    <a:pt x="282" y="80"/>
                    <a:pt x="292" y="80"/>
                  </a:cubicBezTo>
                  <a:cubicBezTo>
                    <a:pt x="294" y="80"/>
                    <a:pt x="296" y="80"/>
                    <a:pt x="298" y="79"/>
                  </a:cubicBezTo>
                  <a:lnTo>
                    <a:pt x="298" y="84"/>
                  </a:lnTo>
                  <a:cubicBezTo>
                    <a:pt x="303" y="79"/>
                    <a:pt x="309" y="84"/>
                    <a:pt x="315" y="73"/>
                  </a:cubicBezTo>
                  <a:cubicBezTo>
                    <a:pt x="320" y="73"/>
                    <a:pt x="320" y="84"/>
                    <a:pt x="320" y="90"/>
                  </a:cubicBezTo>
                  <a:cubicBezTo>
                    <a:pt x="323" y="87"/>
                    <a:pt x="325" y="84"/>
                    <a:pt x="327" y="84"/>
                  </a:cubicBezTo>
                  <a:cubicBezTo>
                    <a:pt x="329" y="84"/>
                    <a:pt x="332" y="85"/>
                    <a:pt x="337" y="90"/>
                  </a:cubicBezTo>
                  <a:cubicBezTo>
                    <a:pt x="333" y="92"/>
                    <a:pt x="332" y="93"/>
                    <a:pt x="331" y="94"/>
                  </a:cubicBezTo>
                  <a:lnTo>
                    <a:pt x="331" y="94"/>
                  </a:lnTo>
                  <a:cubicBezTo>
                    <a:pt x="331" y="94"/>
                    <a:pt x="331" y="94"/>
                    <a:pt x="331" y="94"/>
                  </a:cubicBezTo>
                  <a:lnTo>
                    <a:pt x="331" y="94"/>
                  </a:lnTo>
                  <a:cubicBezTo>
                    <a:pt x="331" y="94"/>
                    <a:pt x="331" y="94"/>
                    <a:pt x="331" y="94"/>
                  </a:cubicBezTo>
                  <a:cubicBezTo>
                    <a:pt x="331" y="94"/>
                    <a:pt x="331" y="94"/>
                    <a:pt x="331" y="94"/>
                  </a:cubicBezTo>
                  <a:lnTo>
                    <a:pt x="331" y="94"/>
                  </a:lnTo>
                  <a:cubicBezTo>
                    <a:pt x="334" y="97"/>
                    <a:pt x="336" y="99"/>
                    <a:pt x="338" y="99"/>
                  </a:cubicBezTo>
                  <a:cubicBezTo>
                    <a:pt x="339" y="99"/>
                    <a:pt x="340" y="97"/>
                    <a:pt x="343" y="90"/>
                  </a:cubicBezTo>
                  <a:cubicBezTo>
                    <a:pt x="343" y="107"/>
                    <a:pt x="348" y="107"/>
                    <a:pt x="354" y="107"/>
                  </a:cubicBezTo>
                  <a:lnTo>
                    <a:pt x="348" y="96"/>
                  </a:lnTo>
                  <a:lnTo>
                    <a:pt x="359" y="96"/>
                  </a:lnTo>
                  <a:lnTo>
                    <a:pt x="354" y="112"/>
                  </a:lnTo>
                  <a:cubicBezTo>
                    <a:pt x="357" y="117"/>
                    <a:pt x="360" y="118"/>
                    <a:pt x="363" y="118"/>
                  </a:cubicBezTo>
                  <a:cubicBezTo>
                    <a:pt x="373" y="118"/>
                    <a:pt x="382" y="104"/>
                    <a:pt x="387" y="104"/>
                  </a:cubicBezTo>
                  <a:cubicBezTo>
                    <a:pt x="390" y="104"/>
                    <a:pt x="392" y="106"/>
                    <a:pt x="393" y="112"/>
                  </a:cubicBezTo>
                  <a:cubicBezTo>
                    <a:pt x="399" y="101"/>
                    <a:pt x="387" y="107"/>
                    <a:pt x="393" y="96"/>
                  </a:cubicBezTo>
                  <a:lnTo>
                    <a:pt x="393" y="96"/>
                  </a:lnTo>
                  <a:cubicBezTo>
                    <a:pt x="399" y="96"/>
                    <a:pt x="404" y="118"/>
                    <a:pt x="404" y="118"/>
                  </a:cubicBezTo>
                  <a:cubicBezTo>
                    <a:pt x="406" y="120"/>
                    <a:pt x="407" y="120"/>
                    <a:pt x="408" y="120"/>
                  </a:cubicBezTo>
                  <a:cubicBezTo>
                    <a:pt x="415" y="120"/>
                    <a:pt x="417" y="101"/>
                    <a:pt x="424" y="101"/>
                  </a:cubicBezTo>
                  <a:cubicBezTo>
                    <a:pt x="425" y="101"/>
                    <a:pt x="426" y="101"/>
                    <a:pt x="427" y="101"/>
                  </a:cubicBezTo>
                  <a:cubicBezTo>
                    <a:pt x="421" y="96"/>
                    <a:pt x="421" y="84"/>
                    <a:pt x="432" y="79"/>
                  </a:cubicBezTo>
                  <a:cubicBezTo>
                    <a:pt x="438" y="79"/>
                    <a:pt x="438" y="101"/>
                    <a:pt x="432" y="107"/>
                  </a:cubicBezTo>
                  <a:cubicBezTo>
                    <a:pt x="432" y="107"/>
                    <a:pt x="432" y="107"/>
                    <a:pt x="432" y="101"/>
                  </a:cubicBezTo>
                  <a:cubicBezTo>
                    <a:pt x="429" y="104"/>
                    <a:pt x="428" y="106"/>
                    <a:pt x="427" y="107"/>
                  </a:cubicBezTo>
                  <a:lnTo>
                    <a:pt x="427" y="107"/>
                  </a:lnTo>
                  <a:cubicBezTo>
                    <a:pt x="427" y="107"/>
                    <a:pt x="427" y="107"/>
                    <a:pt x="427" y="107"/>
                  </a:cubicBezTo>
                  <a:lnTo>
                    <a:pt x="427" y="112"/>
                  </a:lnTo>
                  <a:cubicBezTo>
                    <a:pt x="427" y="110"/>
                    <a:pt x="427" y="109"/>
                    <a:pt x="427" y="107"/>
                  </a:cubicBezTo>
                  <a:lnTo>
                    <a:pt x="427" y="107"/>
                  </a:lnTo>
                  <a:cubicBezTo>
                    <a:pt x="433" y="113"/>
                    <a:pt x="443" y="113"/>
                    <a:pt x="438" y="124"/>
                  </a:cubicBezTo>
                  <a:cubicBezTo>
                    <a:pt x="441" y="120"/>
                    <a:pt x="442" y="117"/>
                    <a:pt x="442" y="115"/>
                  </a:cubicBezTo>
                  <a:lnTo>
                    <a:pt x="442" y="115"/>
                  </a:lnTo>
                  <a:cubicBezTo>
                    <a:pt x="443" y="115"/>
                    <a:pt x="445" y="115"/>
                    <a:pt x="447" y="115"/>
                  </a:cubicBezTo>
                  <a:cubicBezTo>
                    <a:pt x="450" y="115"/>
                    <a:pt x="455" y="115"/>
                    <a:pt x="460" y="118"/>
                  </a:cubicBezTo>
                  <a:cubicBezTo>
                    <a:pt x="460" y="112"/>
                    <a:pt x="460" y="107"/>
                    <a:pt x="460" y="107"/>
                  </a:cubicBezTo>
                  <a:cubicBezTo>
                    <a:pt x="462" y="109"/>
                    <a:pt x="464" y="110"/>
                    <a:pt x="465" y="110"/>
                  </a:cubicBezTo>
                  <a:cubicBezTo>
                    <a:pt x="470" y="110"/>
                    <a:pt x="468" y="96"/>
                    <a:pt x="477" y="96"/>
                  </a:cubicBezTo>
                  <a:lnTo>
                    <a:pt x="477" y="96"/>
                  </a:lnTo>
                  <a:cubicBezTo>
                    <a:pt x="477" y="105"/>
                    <a:pt x="473" y="114"/>
                    <a:pt x="478" y="114"/>
                  </a:cubicBezTo>
                  <a:cubicBezTo>
                    <a:pt x="479" y="114"/>
                    <a:pt x="481" y="114"/>
                    <a:pt x="483" y="112"/>
                  </a:cubicBezTo>
                  <a:lnTo>
                    <a:pt x="483" y="112"/>
                  </a:lnTo>
                  <a:cubicBezTo>
                    <a:pt x="488" y="118"/>
                    <a:pt x="483" y="124"/>
                    <a:pt x="477" y="129"/>
                  </a:cubicBezTo>
                  <a:cubicBezTo>
                    <a:pt x="480" y="127"/>
                    <a:pt x="482" y="126"/>
                    <a:pt x="484" y="126"/>
                  </a:cubicBezTo>
                  <a:cubicBezTo>
                    <a:pt x="491" y="126"/>
                    <a:pt x="495" y="136"/>
                    <a:pt x="499" y="141"/>
                  </a:cubicBezTo>
                  <a:lnTo>
                    <a:pt x="499" y="129"/>
                  </a:lnTo>
                  <a:cubicBezTo>
                    <a:pt x="499" y="135"/>
                    <a:pt x="505" y="135"/>
                    <a:pt x="505" y="135"/>
                  </a:cubicBezTo>
                  <a:cubicBezTo>
                    <a:pt x="505" y="129"/>
                    <a:pt x="499" y="118"/>
                    <a:pt x="505" y="107"/>
                  </a:cubicBezTo>
                  <a:cubicBezTo>
                    <a:pt x="506" y="108"/>
                    <a:pt x="508" y="109"/>
                    <a:pt x="509" y="109"/>
                  </a:cubicBezTo>
                  <a:cubicBezTo>
                    <a:pt x="510" y="109"/>
                    <a:pt x="512" y="108"/>
                    <a:pt x="513" y="108"/>
                  </a:cubicBezTo>
                  <a:cubicBezTo>
                    <a:pt x="515" y="108"/>
                    <a:pt x="516" y="110"/>
                    <a:pt x="516" y="118"/>
                  </a:cubicBezTo>
                  <a:cubicBezTo>
                    <a:pt x="516" y="117"/>
                    <a:pt x="515" y="117"/>
                    <a:pt x="515" y="117"/>
                  </a:cubicBezTo>
                  <a:lnTo>
                    <a:pt x="515" y="117"/>
                  </a:lnTo>
                  <a:cubicBezTo>
                    <a:pt x="512" y="117"/>
                    <a:pt x="516" y="135"/>
                    <a:pt x="511" y="135"/>
                  </a:cubicBezTo>
                  <a:lnTo>
                    <a:pt x="516" y="135"/>
                  </a:lnTo>
                  <a:cubicBezTo>
                    <a:pt x="516" y="135"/>
                    <a:pt x="516" y="141"/>
                    <a:pt x="516" y="141"/>
                  </a:cubicBezTo>
                  <a:cubicBezTo>
                    <a:pt x="517" y="142"/>
                    <a:pt x="518" y="143"/>
                    <a:pt x="519" y="143"/>
                  </a:cubicBezTo>
                  <a:cubicBezTo>
                    <a:pt x="522" y="143"/>
                    <a:pt x="524" y="124"/>
                    <a:pt x="533" y="124"/>
                  </a:cubicBezTo>
                  <a:lnTo>
                    <a:pt x="533" y="124"/>
                  </a:lnTo>
                  <a:cubicBezTo>
                    <a:pt x="530" y="129"/>
                    <a:pt x="530" y="133"/>
                    <a:pt x="531" y="136"/>
                  </a:cubicBezTo>
                  <a:lnTo>
                    <a:pt x="531" y="136"/>
                  </a:lnTo>
                  <a:cubicBezTo>
                    <a:pt x="531" y="130"/>
                    <a:pt x="535" y="122"/>
                    <a:pt x="539" y="118"/>
                  </a:cubicBezTo>
                  <a:cubicBezTo>
                    <a:pt x="540" y="119"/>
                    <a:pt x="541" y="120"/>
                    <a:pt x="541" y="120"/>
                  </a:cubicBezTo>
                  <a:cubicBezTo>
                    <a:pt x="544" y="120"/>
                    <a:pt x="545" y="116"/>
                    <a:pt x="547" y="116"/>
                  </a:cubicBezTo>
                  <a:cubicBezTo>
                    <a:pt x="548" y="116"/>
                    <a:pt x="549" y="117"/>
                    <a:pt x="550" y="118"/>
                  </a:cubicBezTo>
                  <a:lnTo>
                    <a:pt x="544" y="112"/>
                  </a:lnTo>
                  <a:cubicBezTo>
                    <a:pt x="544" y="101"/>
                    <a:pt x="550" y="107"/>
                    <a:pt x="555" y="101"/>
                  </a:cubicBezTo>
                  <a:lnTo>
                    <a:pt x="555" y="101"/>
                  </a:lnTo>
                  <a:cubicBezTo>
                    <a:pt x="555" y="107"/>
                    <a:pt x="550" y="107"/>
                    <a:pt x="550" y="112"/>
                  </a:cubicBezTo>
                  <a:cubicBezTo>
                    <a:pt x="551" y="109"/>
                    <a:pt x="552" y="107"/>
                    <a:pt x="554" y="107"/>
                  </a:cubicBezTo>
                  <a:cubicBezTo>
                    <a:pt x="558" y="107"/>
                    <a:pt x="562" y="119"/>
                    <a:pt x="569" y="119"/>
                  </a:cubicBezTo>
                  <a:cubicBezTo>
                    <a:pt x="570" y="119"/>
                    <a:pt x="571" y="119"/>
                    <a:pt x="572" y="118"/>
                  </a:cubicBezTo>
                  <a:lnTo>
                    <a:pt x="572" y="118"/>
                  </a:lnTo>
                  <a:cubicBezTo>
                    <a:pt x="572" y="124"/>
                    <a:pt x="567" y="135"/>
                    <a:pt x="572" y="135"/>
                  </a:cubicBezTo>
                  <a:cubicBezTo>
                    <a:pt x="574" y="133"/>
                    <a:pt x="576" y="132"/>
                    <a:pt x="577" y="132"/>
                  </a:cubicBezTo>
                  <a:cubicBezTo>
                    <a:pt x="581" y="132"/>
                    <a:pt x="580" y="141"/>
                    <a:pt x="586" y="141"/>
                  </a:cubicBezTo>
                  <a:cubicBezTo>
                    <a:pt x="587" y="141"/>
                    <a:pt x="588" y="141"/>
                    <a:pt x="589" y="141"/>
                  </a:cubicBezTo>
                  <a:cubicBezTo>
                    <a:pt x="589" y="129"/>
                    <a:pt x="589" y="129"/>
                    <a:pt x="595" y="124"/>
                  </a:cubicBezTo>
                  <a:lnTo>
                    <a:pt x="595" y="124"/>
                  </a:lnTo>
                  <a:lnTo>
                    <a:pt x="578" y="129"/>
                  </a:lnTo>
                  <a:lnTo>
                    <a:pt x="578" y="129"/>
                  </a:lnTo>
                  <a:lnTo>
                    <a:pt x="589" y="112"/>
                  </a:lnTo>
                  <a:lnTo>
                    <a:pt x="589" y="112"/>
                  </a:lnTo>
                  <a:cubicBezTo>
                    <a:pt x="583" y="112"/>
                    <a:pt x="578" y="118"/>
                    <a:pt x="578" y="118"/>
                  </a:cubicBezTo>
                  <a:cubicBezTo>
                    <a:pt x="582" y="109"/>
                    <a:pt x="583" y="111"/>
                    <a:pt x="580" y="106"/>
                  </a:cubicBezTo>
                  <a:lnTo>
                    <a:pt x="580" y="106"/>
                  </a:lnTo>
                  <a:cubicBezTo>
                    <a:pt x="581" y="106"/>
                    <a:pt x="582" y="107"/>
                    <a:pt x="583" y="107"/>
                  </a:cubicBezTo>
                  <a:cubicBezTo>
                    <a:pt x="587" y="107"/>
                    <a:pt x="593" y="99"/>
                    <a:pt x="597" y="99"/>
                  </a:cubicBezTo>
                  <a:cubicBezTo>
                    <a:pt x="598" y="99"/>
                    <a:pt x="599" y="99"/>
                    <a:pt x="600" y="101"/>
                  </a:cubicBezTo>
                  <a:lnTo>
                    <a:pt x="595" y="129"/>
                  </a:lnTo>
                  <a:cubicBezTo>
                    <a:pt x="597" y="133"/>
                    <a:pt x="600" y="135"/>
                    <a:pt x="603" y="135"/>
                  </a:cubicBezTo>
                  <a:cubicBezTo>
                    <a:pt x="609" y="135"/>
                    <a:pt x="616" y="127"/>
                    <a:pt x="622" y="127"/>
                  </a:cubicBezTo>
                  <a:cubicBezTo>
                    <a:pt x="624" y="127"/>
                    <a:pt x="626" y="127"/>
                    <a:pt x="628" y="129"/>
                  </a:cubicBezTo>
                  <a:lnTo>
                    <a:pt x="623" y="124"/>
                  </a:lnTo>
                  <a:cubicBezTo>
                    <a:pt x="625" y="118"/>
                    <a:pt x="628" y="117"/>
                    <a:pt x="630" y="117"/>
                  </a:cubicBezTo>
                  <a:cubicBezTo>
                    <a:pt x="632" y="117"/>
                    <a:pt x="634" y="118"/>
                    <a:pt x="634" y="118"/>
                  </a:cubicBezTo>
                  <a:cubicBezTo>
                    <a:pt x="634" y="124"/>
                    <a:pt x="639" y="129"/>
                    <a:pt x="639" y="135"/>
                  </a:cubicBezTo>
                  <a:cubicBezTo>
                    <a:pt x="639" y="129"/>
                    <a:pt x="651" y="135"/>
                    <a:pt x="651" y="118"/>
                  </a:cubicBezTo>
                  <a:lnTo>
                    <a:pt x="656" y="129"/>
                  </a:lnTo>
                  <a:cubicBezTo>
                    <a:pt x="657" y="130"/>
                    <a:pt x="658" y="130"/>
                    <a:pt x="659" y="130"/>
                  </a:cubicBezTo>
                  <a:cubicBezTo>
                    <a:pt x="667" y="130"/>
                    <a:pt x="668" y="107"/>
                    <a:pt x="679" y="107"/>
                  </a:cubicBezTo>
                  <a:lnTo>
                    <a:pt x="679" y="107"/>
                  </a:lnTo>
                  <a:cubicBezTo>
                    <a:pt x="673" y="118"/>
                    <a:pt x="679" y="124"/>
                    <a:pt x="673" y="135"/>
                  </a:cubicBezTo>
                  <a:cubicBezTo>
                    <a:pt x="679" y="135"/>
                    <a:pt x="679" y="135"/>
                    <a:pt x="679" y="129"/>
                  </a:cubicBezTo>
                  <a:cubicBezTo>
                    <a:pt x="679" y="130"/>
                    <a:pt x="679" y="130"/>
                    <a:pt x="679" y="130"/>
                  </a:cubicBezTo>
                  <a:cubicBezTo>
                    <a:pt x="681" y="130"/>
                    <a:pt x="687" y="123"/>
                    <a:pt x="689" y="123"/>
                  </a:cubicBezTo>
                  <a:cubicBezTo>
                    <a:pt x="690" y="123"/>
                    <a:pt x="690" y="123"/>
                    <a:pt x="690" y="124"/>
                  </a:cubicBezTo>
                  <a:cubicBezTo>
                    <a:pt x="695" y="124"/>
                    <a:pt x="695" y="112"/>
                    <a:pt x="701" y="112"/>
                  </a:cubicBezTo>
                  <a:cubicBezTo>
                    <a:pt x="701" y="112"/>
                    <a:pt x="701" y="118"/>
                    <a:pt x="701" y="118"/>
                  </a:cubicBezTo>
                  <a:cubicBezTo>
                    <a:pt x="701" y="113"/>
                    <a:pt x="705" y="113"/>
                    <a:pt x="702" y="105"/>
                  </a:cubicBezTo>
                  <a:lnTo>
                    <a:pt x="702" y="105"/>
                  </a:lnTo>
                  <a:cubicBezTo>
                    <a:pt x="707" y="113"/>
                    <a:pt x="712" y="115"/>
                    <a:pt x="717" y="115"/>
                  </a:cubicBezTo>
                  <a:cubicBezTo>
                    <a:pt x="720" y="115"/>
                    <a:pt x="723" y="114"/>
                    <a:pt x="727" y="114"/>
                  </a:cubicBezTo>
                  <a:cubicBezTo>
                    <a:pt x="731" y="114"/>
                    <a:pt x="736" y="116"/>
                    <a:pt x="740" y="124"/>
                  </a:cubicBezTo>
                  <a:lnTo>
                    <a:pt x="763" y="124"/>
                  </a:lnTo>
                  <a:cubicBezTo>
                    <a:pt x="763" y="125"/>
                    <a:pt x="764" y="126"/>
                    <a:pt x="765" y="126"/>
                  </a:cubicBezTo>
                  <a:cubicBezTo>
                    <a:pt x="768" y="126"/>
                    <a:pt x="770" y="106"/>
                    <a:pt x="777" y="106"/>
                  </a:cubicBezTo>
                  <a:cubicBezTo>
                    <a:pt x="778" y="106"/>
                    <a:pt x="779" y="106"/>
                    <a:pt x="779" y="107"/>
                  </a:cubicBezTo>
                  <a:cubicBezTo>
                    <a:pt x="785" y="124"/>
                    <a:pt x="774" y="118"/>
                    <a:pt x="774" y="124"/>
                  </a:cubicBezTo>
                  <a:cubicBezTo>
                    <a:pt x="774" y="133"/>
                    <a:pt x="775" y="135"/>
                    <a:pt x="777" y="135"/>
                  </a:cubicBezTo>
                  <a:cubicBezTo>
                    <a:pt x="780" y="135"/>
                    <a:pt x="784" y="130"/>
                    <a:pt x="789" y="130"/>
                  </a:cubicBezTo>
                  <a:cubicBezTo>
                    <a:pt x="791" y="130"/>
                    <a:pt x="794" y="131"/>
                    <a:pt x="796" y="135"/>
                  </a:cubicBezTo>
                  <a:lnTo>
                    <a:pt x="791" y="141"/>
                  </a:lnTo>
                  <a:cubicBezTo>
                    <a:pt x="792" y="143"/>
                    <a:pt x="793" y="144"/>
                    <a:pt x="795" y="144"/>
                  </a:cubicBezTo>
                  <a:cubicBezTo>
                    <a:pt x="800" y="144"/>
                    <a:pt x="809" y="129"/>
                    <a:pt x="813" y="129"/>
                  </a:cubicBezTo>
                  <a:cubicBezTo>
                    <a:pt x="813" y="129"/>
                    <a:pt x="813" y="135"/>
                    <a:pt x="813" y="135"/>
                  </a:cubicBezTo>
                  <a:cubicBezTo>
                    <a:pt x="819" y="124"/>
                    <a:pt x="835" y="118"/>
                    <a:pt x="841" y="112"/>
                  </a:cubicBezTo>
                  <a:lnTo>
                    <a:pt x="841" y="112"/>
                  </a:lnTo>
                  <a:cubicBezTo>
                    <a:pt x="841" y="124"/>
                    <a:pt x="835" y="118"/>
                    <a:pt x="835" y="129"/>
                  </a:cubicBezTo>
                  <a:lnTo>
                    <a:pt x="835" y="129"/>
                  </a:lnTo>
                  <a:cubicBezTo>
                    <a:pt x="841" y="129"/>
                    <a:pt x="841" y="112"/>
                    <a:pt x="847" y="107"/>
                  </a:cubicBezTo>
                  <a:cubicBezTo>
                    <a:pt x="847" y="118"/>
                    <a:pt x="852" y="124"/>
                    <a:pt x="852" y="135"/>
                  </a:cubicBezTo>
                  <a:lnTo>
                    <a:pt x="847" y="135"/>
                  </a:lnTo>
                  <a:cubicBezTo>
                    <a:pt x="847" y="141"/>
                    <a:pt x="848" y="143"/>
                    <a:pt x="850" y="143"/>
                  </a:cubicBezTo>
                  <a:cubicBezTo>
                    <a:pt x="852" y="143"/>
                    <a:pt x="856" y="139"/>
                    <a:pt x="857" y="139"/>
                  </a:cubicBezTo>
                  <a:cubicBezTo>
                    <a:pt x="858" y="139"/>
                    <a:pt x="858" y="140"/>
                    <a:pt x="858" y="141"/>
                  </a:cubicBezTo>
                  <a:lnTo>
                    <a:pt x="858" y="146"/>
                  </a:lnTo>
                  <a:cubicBezTo>
                    <a:pt x="868" y="146"/>
                    <a:pt x="869" y="128"/>
                    <a:pt x="877" y="128"/>
                  </a:cubicBezTo>
                  <a:cubicBezTo>
                    <a:pt x="878" y="128"/>
                    <a:pt x="879" y="129"/>
                    <a:pt x="880" y="129"/>
                  </a:cubicBezTo>
                  <a:lnTo>
                    <a:pt x="880" y="124"/>
                  </a:lnTo>
                  <a:cubicBezTo>
                    <a:pt x="883" y="119"/>
                    <a:pt x="885" y="118"/>
                    <a:pt x="886" y="118"/>
                  </a:cubicBezTo>
                  <a:cubicBezTo>
                    <a:pt x="888" y="118"/>
                    <a:pt x="888" y="124"/>
                    <a:pt x="889" y="124"/>
                  </a:cubicBezTo>
                  <a:cubicBezTo>
                    <a:pt x="889" y="124"/>
                    <a:pt x="890" y="122"/>
                    <a:pt x="891" y="118"/>
                  </a:cubicBezTo>
                  <a:lnTo>
                    <a:pt x="891" y="141"/>
                  </a:lnTo>
                  <a:cubicBezTo>
                    <a:pt x="897" y="135"/>
                    <a:pt x="908" y="124"/>
                    <a:pt x="919" y="118"/>
                  </a:cubicBezTo>
                  <a:lnTo>
                    <a:pt x="919" y="118"/>
                  </a:lnTo>
                  <a:cubicBezTo>
                    <a:pt x="914" y="129"/>
                    <a:pt x="903" y="141"/>
                    <a:pt x="897" y="146"/>
                  </a:cubicBezTo>
                  <a:cubicBezTo>
                    <a:pt x="903" y="146"/>
                    <a:pt x="908" y="146"/>
                    <a:pt x="914" y="141"/>
                  </a:cubicBezTo>
                  <a:lnTo>
                    <a:pt x="908" y="141"/>
                  </a:lnTo>
                  <a:cubicBezTo>
                    <a:pt x="914" y="124"/>
                    <a:pt x="925" y="118"/>
                    <a:pt x="931" y="118"/>
                  </a:cubicBezTo>
                  <a:lnTo>
                    <a:pt x="931" y="118"/>
                  </a:lnTo>
                  <a:cubicBezTo>
                    <a:pt x="925" y="157"/>
                    <a:pt x="953" y="129"/>
                    <a:pt x="959" y="157"/>
                  </a:cubicBezTo>
                  <a:cubicBezTo>
                    <a:pt x="961" y="155"/>
                    <a:pt x="963" y="154"/>
                    <a:pt x="966" y="154"/>
                  </a:cubicBezTo>
                  <a:cubicBezTo>
                    <a:pt x="975" y="154"/>
                    <a:pt x="986" y="164"/>
                    <a:pt x="998" y="164"/>
                  </a:cubicBezTo>
                  <a:cubicBezTo>
                    <a:pt x="1000" y="164"/>
                    <a:pt x="1001" y="164"/>
                    <a:pt x="1003" y="163"/>
                  </a:cubicBezTo>
                  <a:cubicBezTo>
                    <a:pt x="1001" y="149"/>
                    <a:pt x="1002" y="149"/>
                    <a:pt x="1004" y="149"/>
                  </a:cubicBezTo>
                  <a:cubicBezTo>
                    <a:pt x="1006" y="149"/>
                    <a:pt x="1009" y="149"/>
                    <a:pt x="1009" y="135"/>
                  </a:cubicBezTo>
                  <a:lnTo>
                    <a:pt x="1015" y="135"/>
                  </a:lnTo>
                  <a:lnTo>
                    <a:pt x="1026" y="157"/>
                  </a:lnTo>
                  <a:cubicBezTo>
                    <a:pt x="1026" y="163"/>
                    <a:pt x="1020" y="163"/>
                    <a:pt x="1020" y="169"/>
                  </a:cubicBezTo>
                  <a:cubicBezTo>
                    <a:pt x="1031" y="169"/>
                    <a:pt x="1026" y="180"/>
                    <a:pt x="1031" y="185"/>
                  </a:cubicBezTo>
                  <a:cubicBezTo>
                    <a:pt x="1031" y="181"/>
                    <a:pt x="1031" y="177"/>
                    <a:pt x="1033" y="177"/>
                  </a:cubicBezTo>
                  <a:cubicBezTo>
                    <a:pt x="1034" y="177"/>
                    <a:pt x="1035" y="178"/>
                    <a:pt x="1037" y="180"/>
                  </a:cubicBezTo>
                  <a:lnTo>
                    <a:pt x="1031" y="163"/>
                  </a:lnTo>
                  <a:cubicBezTo>
                    <a:pt x="1034" y="161"/>
                    <a:pt x="1035" y="161"/>
                    <a:pt x="1037" y="161"/>
                  </a:cubicBezTo>
                  <a:cubicBezTo>
                    <a:pt x="1045" y="161"/>
                    <a:pt x="1045" y="178"/>
                    <a:pt x="1049" y="178"/>
                  </a:cubicBezTo>
                  <a:cubicBezTo>
                    <a:pt x="1050" y="178"/>
                    <a:pt x="1052" y="177"/>
                    <a:pt x="1054" y="174"/>
                  </a:cubicBezTo>
                  <a:lnTo>
                    <a:pt x="1054" y="174"/>
                  </a:lnTo>
                  <a:lnTo>
                    <a:pt x="1048" y="185"/>
                  </a:lnTo>
                  <a:cubicBezTo>
                    <a:pt x="1059" y="180"/>
                    <a:pt x="1076" y="185"/>
                    <a:pt x="1082" y="163"/>
                  </a:cubicBezTo>
                  <a:cubicBezTo>
                    <a:pt x="1082" y="169"/>
                    <a:pt x="1082" y="174"/>
                    <a:pt x="1082" y="174"/>
                  </a:cubicBezTo>
                  <a:cubicBezTo>
                    <a:pt x="1083" y="175"/>
                    <a:pt x="1084" y="175"/>
                    <a:pt x="1085" y="175"/>
                  </a:cubicBezTo>
                  <a:cubicBezTo>
                    <a:pt x="1094" y="175"/>
                    <a:pt x="1107" y="163"/>
                    <a:pt x="1117" y="163"/>
                  </a:cubicBezTo>
                  <a:cubicBezTo>
                    <a:pt x="1121" y="163"/>
                    <a:pt x="1124" y="165"/>
                    <a:pt x="1127" y="169"/>
                  </a:cubicBezTo>
                  <a:lnTo>
                    <a:pt x="1127" y="174"/>
                  </a:lnTo>
                  <a:cubicBezTo>
                    <a:pt x="1127" y="174"/>
                    <a:pt x="1130" y="167"/>
                    <a:pt x="1132" y="167"/>
                  </a:cubicBezTo>
                  <a:cubicBezTo>
                    <a:pt x="1132" y="167"/>
                    <a:pt x="1132" y="167"/>
                    <a:pt x="1132" y="169"/>
                  </a:cubicBezTo>
                  <a:cubicBezTo>
                    <a:pt x="1132" y="174"/>
                    <a:pt x="1132" y="180"/>
                    <a:pt x="1132" y="180"/>
                  </a:cubicBezTo>
                  <a:cubicBezTo>
                    <a:pt x="1138" y="174"/>
                    <a:pt x="1143" y="169"/>
                    <a:pt x="1143" y="169"/>
                  </a:cubicBezTo>
                  <a:lnTo>
                    <a:pt x="1143" y="180"/>
                  </a:lnTo>
                  <a:cubicBezTo>
                    <a:pt x="1145" y="180"/>
                    <a:pt x="1146" y="181"/>
                    <a:pt x="1147" y="181"/>
                  </a:cubicBezTo>
                  <a:cubicBezTo>
                    <a:pt x="1157" y="181"/>
                    <a:pt x="1167" y="162"/>
                    <a:pt x="1177" y="157"/>
                  </a:cubicBezTo>
                  <a:cubicBezTo>
                    <a:pt x="1177" y="174"/>
                    <a:pt x="1188" y="185"/>
                    <a:pt x="1194" y="185"/>
                  </a:cubicBezTo>
                  <a:lnTo>
                    <a:pt x="1194" y="191"/>
                  </a:lnTo>
                  <a:cubicBezTo>
                    <a:pt x="1196" y="192"/>
                    <a:pt x="1198" y="192"/>
                    <a:pt x="1199" y="192"/>
                  </a:cubicBezTo>
                  <a:cubicBezTo>
                    <a:pt x="1214" y="192"/>
                    <a:pt x="1229" y="173"/>
                    <a:pt x="1244" y="169"/>
                  </a:cubicBezTo>
                  <a:cubicBezTo>
                    <a:pt x="1250" y="191"/>
                    <a:pt x="1272" y="180"/>
                    <a:pt x="1289" y="197"/>
                  </a:cubicBezTo>
                  <a:cubicBezTo>
                    <a:pt x="1289" y="191"/>
                    <a:pt x="1289" y="180"/>
                    <a:pt x="1295" y="174"/>
                  </a:cubicBezTo>
                  <a:cubicBezTo>
                    <a:pt x="1296" y="175"/>
                    <a:pt x="1296" y="175"/>
                    <a:pt x="1297" y="175"/>
                  </a:cubicBezTo>
                  <a:cubicBezTo>
                    <a:pt x="1300" y="175"/>
                    <a:pt x="1302" y="172"/>
                    <a:pt x="1304" y="172"/>
                  </a:cubicBezTo>
                  <a:cubicBezTo>
                    <a:pt x="1305" y="172"/>
                    <a:pt x="1306" y="174"/>
                    <a:pt x="1306" y="180"/>
                  </a:cubicBezTo>
                  <a:lnTo>
                    <a:pt x="1300" y="180"/>
                  </a:lnTo>
                  <a:cubicBezTo>
                    <a:pt x="1304" y="195"/>
                    <a:pt x="1308" y="197"/>
                    <a:pt x="1311" y="197"/>
                  </a:cubicBezTo>
                  <a:cubicBezTo>
                    <a:pt x="1313" y="197"/>
                    <a:pt x="1315" y="197"/>
                    <a:pt x="1317" y="197"/>
                  </a:cubicBezTo>
                  <a:lnTo>
                    <a:pt x="1323" y="174"/>
                  </a:lnTo>
                  <a:cubicBezTo>
                    <a:pt x="1326" y="185"/>
                    <a:pt x="1331" y="187"/>
                    <a:pt x="1337" y="187"/>
                  </a:cubicBezTo>
                  <a:cubicBezTo>
                    <a:pt x="1344" y="187"/>
                    <a:pt x="1351" y="183"/>
                    <a:pt x="1357" y="183"/>
                  </a:cubicBezTo>
                  <a:cubicBezTo>
                    <a:pt x="1362" y="183"/>
                    <a:pt x="1366" y="186"/>
                    <a:pt x="1367" y="197"/>
                  </a:cubicBezTo>
                  <a:cubicBezTo>
                    <a:pt x="1373" y="191"/>
                    <a:pt x="1379" y="191"/>
                    <a:pt x="1384" y="185"/>
                  </a:cubicBezTo>
                  <a:lnTo>
                    <a:pt x="1384" y="185"/>
                  </a:lnTo>
                  <a:lnTo>
                    <a:pt x="1379" y="197"/>
                  </a:lnTo>
                  <a:cubicBezTo>
                    <a:pt x="1390" y="202"/>
                    <a:pt x="1395" y="202"/>
                    <a:pt x="1412" y="202"/>
                  </a:cubicBezTo>
                  <a:lnTo>
                    <a:pt x="1412" y="202"/>
                  </a:lnTo>
                  <a:cubicBezTo>
                    <a:pt x="1416" y="192"/>
                    <a:pt x="1420" y="174"/>
                    <a:pt x="1423" y="174"/>
                  </a:cubicBezTo>
                  <a:lnTo>
                    <a:pt x="1423" y="191"/>
                  </a:lnTo>
                  <a:cubicBezTo>
                    <a:pt x="1435" y="191"/>
                    <a:pt x="1443" y="198"/>
                    <a:pt x="1451" y="198"/>
                  </a:cubicBezTo>
                  <a:cubicBezTo>
                    <a:pt x="1455" y="198"/>
                    <a:pt x="1459" y="197"/>
                    <a:pt x="1463" y="191"/>
                  </a:cubicBezTo>
                  <a:cubicBezTo>
                    <a:pt x="1463" y="197"/>
                    <a:pt x="1463" y="202"/>
                    <a:pt x="1463" y="202"/>
                  </a:cubicBezTo>
                  <a:cubicBezTo>
                    <a:pt x="1466" y="202"/>
                    <a:pt x="1472" y="207"/>
                    <a:pt x="1477" y="207"/>
                  </a:cubicBezTo>
                  <a:cubicBezTo>
                    <a:pt x="1482" y="207"/>
                    <a:pt x="1485" y="204"/>
                    <a:pt x="1485" y="191"/>
                  </a:cubicBezTo>
                  <a:cubicBezTo>
                    <a:pt x="1485" y="196"/>
                    <a:pt x="1486" y="198"/>
                    <a:pt x="1488" y="198"/>
                  </a:cubicBezTo>
                  <a:cubicBezTo>
                    <a:pt x="1492" y="198"/>
                    <a:pt x="1498" y="189"/>
                    <a:pt x="1502" y="185"/>
                  </a:cubicBezTo>
                  <a:lnTo>
                    <a:pt x="1502" y="197"/>
                  </a:lnTo>
                  <a:cubicBezTo>
                    <a:pt x="1507" y="185"/>
                    <a:pt x="1507" y="180"/>
                    <a:pt x="1519" y="174"/>
                  </a:cubicBezTo>
                  <a:cubicBezTo>
                    <a:pt x="1519" y="174"/>
                    <a:pt x="1519" y="178"/>
                    <a:pt x="1519" y="180"/>
                  </a:cubicBezTo>
                  <a:cubicBezTo>
                    <a:pt x="1520" y="182"/>
                    <a:pt x="1521" y="183"/>
                    <a:pt x="1521" y="183"/>
                  </a:cubicBezTo>
                  <a:cubicBezTo>
                    <a:pt x="1524" y="183"/>
                    <a:pt x="1525" y="173"/>
                    <a:pt x="1528" y="173"/>
                  </a:cubicBezTo>
                  <a:cubicBezTo>
                    <a:pt x="1529" y="173"/>
                    <a:pt x="1529" y="173"/>
                    <a:pt x="1530" y="174"/>
                  </a:cubicBezTo>
                  <a:lnTo>
                    <a:pt x="1524" y="185"/>
                  </a:lnTo>
                  <a:cubicBezTo>
                    <a:pt x="1535" y="185"/>
                    <a:pt x="1535" y="180"/>
                    <a:pt x="1535" y="174"/>
                  </a:cubicBezTo>
                  <a:cubicBezTo>
                    <a:pt x="1537" y="173"/>
                    <a:pt x="1539" y="172"/>
                    <a:pt x="1540" y="172"/>
                  </a:cubicBezTo>
                  <a:cubicBezTo>
                    <a:pt x="1546" y="172"/>
                    <a:pt x="1552" y="178"/>
                    <a:pt x="1552" y="191"/>
                  </a:cubicBezTo>
                  <a:cubicBezTo>
                    <a:pt x="1552" y="180"/>
                    <a:pt x="1558" y="174"/>
                    <a:pt x="1558" y="174"/>
                  </a:cubicBezTo>
                  <a:cubicBezTo>
                    <a:pt x="1558" y="180"/>
                    <a:pt x="1558" y="185"/>
                    <a:pt x="1558" y="185"/>
                  </a:cubicBezTo>
                  <a:cubicBezTo>
                    <a:pt x="1559" y="186"/>
                    <a:pt x="1560" y="186"/>
                    <a:pt x="1562" y="186"/>
                  </a:cubicBezTo>
                  <a:cubicBezTo>
                    <a:pt x="1568" y="186"/>
                    <a:pt x="1572" y="179"/>
                    <a:pt x="1575" y="179"/>
                  </a:cubicBezTo>
                  <a:cubicBezTo>
                    <a:pt x="1577" y="179"/>
                    <a:pt x="1579" y="181"/>
                    <a:pt x="1580" y="185"/>
                  </a:cubicBezTo>
                  <a:cubicBezTo>
                    <a:pt x="1580" y="185"/>
                    <a:pt x="1580" y="191"/>
                    <a:pt x="1580" y="191"/>
                  </a:cubicBezTo>
                  <a:cubicBezTo>
                    <a:pt x="1576" y="191"/>
                    <a:pt x="1570" y="191"/>
                    <a:pt x="1568" y="189"/>
                  </a:cubicBezTo>
                  <a:lnTo>
                    <a:pt x="1568" y="189"/>
                  </a:lnTo>
                  <a:cubicBezTo>
                    <a:pt x="1565" y="202"/>
                    <a:pt x="1574" y="203"/>
                    <a:pt x="1563" y="219"/>
                  </a:cubicBezTo>
                  <a:cubicBezTo>
                    <a:pt x="1573" y="209"/>
                    <a:pt x="1583" y="195"/>
                    <a:pt x="1589" y="195"/>
                  </a:cubicBezTo>
                  <a:cubicBezTo>
                    <a:pt x="1590" y="195"/>
                    <a:pt x="1591" y="196"/>
                    <a:pt x="1591" y="197"/>
                  </a:cubicBezTo>
                  <a:cubicBezTo>
                    <a:pt x="1591" y="197"/>
                    <a:pt x="1591" y="202"/>
                    <a:pt x="1591" y="202"/>
                  </a:cubicBezTo>
                  <a:lnTo>
                    <a:pt x="1597" y="202"/>
                  </a:lnTo>
                  <a:cubicBezTo>
                    <a:pt x="1597" y="202"/>
                    <a:pt x="1597" y="202"/>
                    <a:pt x="1603" y="208"/>
                  </a:cubicBezTo>
                  <a:cubicBezTo>
                    <a:pt x="1603" y="208"/>
                    <a:pt x="1603" y="202"/>
                    <a:pt x="1603" y="202"/>
                  </a:cubicBezTo>
                  <a:lnTo>
                    <a:pt x="1608" y="202"/>
                  </a:lnTo>
                  <a:cubicBezTo>
                    <a:pt x="1603" y="202"/>
                    <a:pt x="1603" y="208"/>
                    <a:pt x="1603" y="208"/>
                  </a:cubicBezTo>
                  <a:cubicBezTo>
                    <a:pt x="1603" y="213"/>
                    <a:pt x="1608" y="213"/>
                    <a:pt x="1614" y="213"/>
                  </a:cubicBezTo>
                  <a:cubicBezTo>
                    <a:pt x="1614" y="197"/>
                    <a:pt x="1614" y="202"/>
                    <a:pt x="1614" y="191"/>
                  </a:cubicBezTo>
                  <a:lnTo>
                    <a:pt x="1597" y="191"/>
                  </a:lnTo>
                  <a:cubicBezTo>
                    <a:pt x="1601" y="187"/>
                    <a:pt x="1605" y="183"/>
                    <a:pt x="1607" y="183"/>
                  </a:cubicBezTo>
                  <a:cubicBezTo>
                    <a:pt x="1608" y="183"/>
                    <a:pt x="1608" y="184"/>
                    <a:pt x="1608" y="185"/>
                  </a:cubicBezTo>
                  <a:cubicBezTo>
                    <a:pt x="1614" y="180"/>
                    <a:pt x="1614" y="169"/>
                    <a:pt x="1614" y="169"/>
                  </a:cubicBezTo>
                  <a:cubicBezTo>
                    <a:pt x="1619" y="185"/>
                    <a:pt x="1631" y="197"/>
                    <a:pt x="1631" y="208"/>
                  </a:cubicBezTo>
                  <a:cubicBezTo>
                    <a:pt x="1642" y="202"/>
                    <a:pt x="1653" y="202"/>
                    <a:pt x="1664" y="180"/>
                  </a:cubicBezTo>
                  <a:cubicBezTo>
                    <a:pt x="1664" y="180"/>
                    <a:pt x="1664" y="185"/>
                    <a:pt x="1670" y="191"/>
                  </a:cubicBezTo>
                  <a:cubicBezTo>
                    <a:pt x="1667" y="194"/>
                    <a:pt x="1666" y="194"/>
                    <a:pt x="1665" y="194"/>
                  </a:cubicBezTo>
                  <a:cubicBezTo>
                    <a:pt x="1664" y="194"/>
                    <a:pt x="1664" y="194"/>
                    <a:pt x="1664" y="197"/>
                  </a:cubicBezTo>
                  <a:cubicBezTo>
                    <a:pt x="1670" y="191"/>
                    <a:pt x="1681" y="197"/>
                    <a:pt x="1681" y="180"/>
                  </a:cubicBezTo>
                  <a:lnTo>
                    <a:pt x="1681" y="180"/>
                  </a:lnTo>
                  <a:cubicBezTo>
                    <a:pt x="1690" y="184"/>
                    <a:pt x="1681" y="192"/>
                    <a:pt x="1683" y="192"/>
                  </a:cubicBezTo>
                  <a:cubicBezTo>
                    <a:pt x="1683" y="192"/>
                    <a:pt x="1685" y="192"/>
                    <a:pt x="1687" y="191"/>
                  </a:cubicBezTo>
                  <a:lnTo>
                    <a:pt x="1687" y="197"/>
                  </a:lnTo>
                  <a:cubicBezTo>
                    <a:pt x="1690" y="202"/>
                    <a:pt x="1693" y="204"/>
                    <a:pt x="1696" y="204"/>
                  </a:cubicBezTo>
                  <a:cubicBezTo>
                    <a:pt x="1708" y="204"/>
                    <a:pt x="1720" y="181"/>
                    <a:pt x="1732" y="181"/>
                  </a:cubicBezTo>
                  <a:cubicBezTo>
                    <a:pt x="1735" y="181"/>
                    <a:pt x="1739" y="184"/>
                    <a:pt x="1743" y="191"/>
                  </a:cubicBezTo>
                  <a:cubicBezTo>
                    <a:pt x="1743" y="191"/>
                    <a:pt x="1743" y="191"/>
                    <a:pt x="1743" y="185"/>
                  </a:cubicBezTo>
                  <a:cubicBezTo>
                    <a:pt x="1749" y="190"/>
                    <a:pt x="1756" y="191"/>
                    <a:pt x="1763" y="191"/>
                  </a:cubicBezTo>
                  <a:cubicBezTo>
                    <a:pt x="1772" y="191"/>
                    <a:pt x="1782" y="189"/>
                    <a:pt x="1792" y="189"/>
                  </a:cubicBezTo>
                  <a:cubicBezTo>
                    <a:pt x="1802" y="189"/>
                    <a:pt x="1813" y="191"/>
                    <a:pt x="1821" y="202"/>
                  </a:cubicBezTo>
                  <a:cubicBezTo>
                    <a:pt x="1823" y="203"/>
                    <a:pt x="1825" y="204"/>
                    <a:pt x="1826" y="204"/>
                  </a:cubicBezTo>
                  <a:cubicBezTo>
                    <a:pt x="1832" y="204"/>
                    <a:pt x="1833" y="195"/>
                    <a:pt x="1838" y="191"/>
                  </a:cubicBezTo>
                  <a:lnTo>
                    <a:pt x="1838" y="202"/>
                  </a:lnTo>
                  <a:lnTo>
                    <a:pt x="1843" y="185"/>
                  </a:lnTo>
                  <a:cubicBezTo>
                    <a:pt x="1845" y="184"/>
                    <a:pt x="1847" y="184"/>
                    <a:pt x="1848" y="184"/>
                  </a:cubicBezTo>
                  <a:cubicBezTo>
                    <a:pt x="1858" y="184"/>
                    <a:pt x="1861" y="208"/>
                    <a:pt x="1869" y="208"/>
                  </a:cubicBezTo>
                  <a:cubicBezTo>
                    <a:pt x="1871" y="208"/>
                    <a:pt x="1874" y="206"/>
                    <a:pt x="1877" y="202"/>
                  </a:cubicBezTo>
                  <a:lnTo>
                    <a:pt x="1877" y="191"/>
                  </a:lnTo>
                  <a:cubicBezTo>
                    <a:pt x="1878" y="192"/>
                    <a:pt x="1880" y="193"/>
                    <a:pt x="1882" y="193"/>
                  </a:cubicBezTo>
                  <a:cubicBezTo>
                    <a:pt x="1885" y="193"/>
                    <a:pt x="1888" y="191"/>
                    <a:pt x="1890" y="191"/>
                  </a:cubicBezTo>
                  <a:cubicBezTo>
                    <a:pt x="1892" y="191"/>
                    <a:pt x="1894" y="192"/>
                    <a:pt x="1894" y="197"/>
                  </a:cubicBezTo>
                  <a:lnTo>
                    <a:pt x="1894" y="202"/>
                  </a:lnTo>
                  <a:lnTo>
                    <a:pt x="1911" y="191"/>
                  </a:lnTo>
                  <a:lnTo>
                    <a:pt x="1911" y="191"/>
                  </a:lnTo>
                  <a:cubicBezTo>
                    <a:pt x="1916" y="197"/>
                    <a:pt x="1905" y="219"/>
                    <a:pt x="1916" y="219"/>
                  </a:cubicBezTo>
                  <a:cubicBezTo>
                    <a:pt x="1922" y="219"/>
                    <a:pt x="1933" y="202"/>
                    <a:pt x="1933" y="197"/>
                  </a:cubicBezTo>
                  <a:cubicBezTo>
                    <a:pt x="1933" y="197"/>
                    <a:pt x="1927" y="191"/>
                    <a:pt x="1927" y="185"/>
                  </a:cubicBezTo>
                  <a:lnTo>
                    <a:pt x="1933" y="180"/>
                  </a:lnTo>
                  <a:cubicBezTo>
                    <a:pt x="1939" y="157"/>
                    <a:pt x="1939" y="135"/>
                    <a:pt x="1933" y="118"/>
                  </a:cubicBezTo>
                  <a:lnTo>
                    <a:pt x="1922" y="135"/>
                  </a:lnTo>
                  <a:lnTo>
                    <a:pt x="1922" y="124"/>
                  </a:lnTo>
                  <a:lnTo>
                    <a:pt x="1927" y="124"/>
                  </a:lnTo>
                  <a:cubicBezTo>
                    <a:pt x="1925" y="119"/>
                    <a:pt x="1924" y="117"/>
                    <a:pt x="1923" y="117"/>
                  </a:cubicBezTo>
                  <a:cubicBezTo>
                    <a:pt x="1921" y="117"/>
                    <a:pt x="1920" y="120"/>
                    <a:pt x="1916" y="124"/>
                  </a:cubicBezTo>
                  <a:cubicBezTo>
                    <a:pt x="1916" y="118"/>
                    <a:pt x="1916" y="118"/>
                    <a:pt x="1916" y="112"/>
                  </a:cubicBezTo>
                  <a:lnTo>
                    <a:pt x="1905" y="135"/>
                  </a:lnTo>
                  <a:cubicBezTo>
                    <a:pt x="1905" y="124"/>
                    <a:pt x="1911" y="118"/>
                    <a:pt x="1905" y="112"/>
                  </a:cubicBezTo>
                  <a:cubicBezTo>
                    <a:pt x="1899" y="124"/>
                    <a:pt x="1905" y="135"/>
                    <a:pt x="1899" y="141"/>
                  </a:cubicBezTo>
                  <a:cubicBezTo>
                    <a:pt x="1899" y="133"/>
                    <a:pt x="1899" y="125"/>
                    <a:pt x="1898" y="125"/>
                  </a:cubicBezTo>
                  <a:cubicBezTo>
                    <a:pt x="1897" y="125"/>
                    <a:pt x="1896" y="126"/>
                    <a:pt x="1894" y="129"/>
                  </a:cubicBezTo>
                  <a:cubicBezTo>
                    <a:pt x="1894" y="126"/>
                    <a:pt x="1894" y="123"/>
                    <a:pt x="1895" y="121"/>
                  </a:cubicBezTo>
                  <a:lnTo>
                    <a:pt x="1895" y="121"/>
                  </a:lnTo>
                  <a:cubicBezTo>
                    <a:pt x="1891" y="122"/>
                    <a:pt x="1887" y="121"/>
                    <a:pt x="1883" y="129"/>
                  </a:cubicBezTo>
                  <a:cubicBezTo>
                    <a:pt x="1883" y="126"/>
                    <a:pt x="1881" y="125"/>
                    <a:pt x="1880" y="125"/>
                  </a:cubicBezTo>
                  <a:cubicBezTo>
                    <a:pt x="1879" y="125"/>
                    <a:pt x="1878" y="125"/>
                    <a:pt x="1877" y="125"/>
                  </a:cubicBezTo>
                  <a:cubicBezTo>
                    <a:pt x="1874" y="125"/>
                    <a:pt x="1871" y="124"/>
                    <a:pt x="1871" y="112"/>
                  </a:cubicBezTo>
                  <a:cubicBezTo>
                    <a:pt x="1871" y="118"/>
                    <a:pt x="1860" y="129"/>
                    <a:pt x="1860" y="129"/>
                  </a:cubicBezTo>
                  <a:cubicBezTo>
                    <a:pt x="1866" y="101"/>
                    <a:pt x="1844" y="124"/>
                    <a:pt x="1849" y="101"/>
                  </a:cubicBezTo>
                  <a:lnTo>
                    <a:pt x="1849" y="101"/>
                  </a:lnTo>
                  <a:cubicBezTo>
                    <a:pt x="1846" y="113"/>
                    <a:pt x="1842" y="114"/>
                    <a:pt x="1837" y="114"/>
                  </a:cubicBezTo>
                  <a:cubicBezTo>
                    <a:pt x="1836" y="114"/>
                    <a:pt x="1834" y="114"/>
                    <a:pt x="1832" y="114"/>
                  </a:cubicBezTo>
                  <a:cubicBezTo>
                    <a:pt x="1829" y="114"/>
                    <a:pt x="1825" y="114"/>
                    <a:pt x="1821" y="118"/>
                  </a:cubicBezTo>
                  <a:cubicBezTo>
                    <a:pt x="1815" y="112"/>
                    <a:pt x="1815" y="107"/>
                    <a:pt x="1815" y="101"/>
                  </a:cubicBezTo>
                  <a:cubicBezTo>
                    <a:pt x="1810" y="118"/>
                    <a:pt x="1804" y="124"/>
                    <a:pt x="1799" y="135"/>
                  </a:cubicBezTo>
                  <a:cubicBezTo>
                    <a:pt x="1793" y="118"/>
                    <a:pt x="1804" y="113"/>
                    <a:pt x="1804" y="96"/>
                  </a:cubicBezTo>
                  <a:lnTo>
                    <a:pt x="1804" y="96"/>
                  </a:lnTo>
                  <a:cubicBezTo>
                    <a:pt x="1804" y="112"/>
                    <a:pt x="1793" y="113"/>
                    <a:pt x="1793" y="124"/>
                  </a:cubicBezTo>
                  <a:cubicBezTo>
                    <a:pt x="1787" y="112"/>
                    <a:pt x="1787" y="118"/>
                    <a:pt x="1787" y="101"/>
                  </a:cubicBezTo>
                  <a:cubicBezTo>
                    <a:pt x="1787" y="112"/>
                    <a:pt x="1786" y="114"/>
                    <a:pt x="1784" y="114"/>
                  </a:cubicBezTo>
                  <a:cubicBezTo>
                    <a:pt x="1783" y="114"/>
                    <a:pt x="1783" y="114"/>
                    <a:pt x="1782" y="114"/>
                  </a:cubicBezTo>
                  <a:cubicBezTo>
                    <a:pt x="1780" y="114"/>
                    <a:pt x="1778" y="114"/>
                    <a:pt x="1776" y="118"/>
                  </a:cubicBezTo>
                  <a:cubicBezTo>
                    <a:pt x="1772" y="110"/>
                    <a:pt x="1774" y="102"/>
                    <a:pt x="1773" y="102"/>
                  </a:cubicBezTo>
                  <a:lnTo>
                    <a:pt x="1773" y="102"/>
                  </a:lnTo>
                  <a:cubicBezTo>
                    <a:pt x="1773" y="102"/>
                    <a:pt x="1772" y="104"/>
                    <a:pt x="1771" y="107"/>
                  </a:cubicBezTo>
                  <a:cubicBezTo>
                    <a:pt x="1765" y="96"/>
                    <a:pt x="1776" y="90"/>
                    <a:pt x="1776" y="90"/>
                  </a:cubicBezTo>
                  <a:lnTo>
                    <a:pt x="1776" y="90"/>
                  </a:lnTo>
                  <a:cubicBezTo>
                    <a:pt x="1765" y="90"/>
                    <a:pt x="1771" y="107"/>
                    <a:pt x="1765" y="118"/>
                  </a:cubicBezTo>
                  <a:cubicBezTo>
                    <a:pt x="1759" y="118"/>
                    <a:pt x="1765" y="101"/>
                    <a:pt x="1759" y="96"/>
                  </a:cubicBezTo>
                  <a:cubicBezTo>
                    <a:pt x="1754" y="96"/>
                    <a:pt x="1748" y="112"/>
                    <a:pt x="1748" y="112"/>
                  </a:cubicBezTo>
                  <a:cubicBezTo>
                    <a:pt x="1748" y="112"/>
                    <a:pt x="1746" y="111"/>
                    <a:pt x="1746" y="109"/>
                  </a:cubicBezTo>
                  <a:lnTo>
                    <a:pt x="1746" y="109"/>
                  </a:lnTo>
                  <a:cubicBezTo>
                    <a:pt x="1736" y="117"/>
                    <a:pt x="1725" y="108"/>
                    <a:pt x="1720" y="124"/>
                  </a:cubicBezTo>
                  <a:cubicBezTo>
                    <a:pt x="1720" y="129"/>
                    <a:pt x="1720" y="136"/>
                    <a:pt x="1720" y="141"/>
                  </a:cubicBezTo>
                  <a:cubicBezTo>
                    <a:pt x="1717" y="141"/>
                    <a:pt x="1715" y="145"/>
                    <a:pt x="1713" y="145"/>
                  </a:cubicBezTo>
                  <a:cubicBezTo>
                    <a:pt x="1712" y="145"/>
                    <a:pt x="1711" y="144"/>
                    <a:pt x="1709" y="141"/>
                  </a:cubicBezTo>
                  <a:cubicBezTo>
                    <a:pt x="1715" y="141"/>
                    <a:pt x="1715" y="135"/>
                    <a:pt x="1715" y="135"/>
                  </a:cubicBezTo>
                  <a:lnTo>
                    <a:pt x="1709" y="135"/>
                  </a:lnTo>
                  <a:cubicBezTo>
                    <a:pt x="1709" y="118"/>
                    <a:pt x="1715" y="129"/>
                    <a:pt x="1720" y="118"/>
                  </a:cubicBezTo>
                  <a:lnTo>
                    <a:pt x="1720" y="118"/>
                  </a:lnTo>
                  <a:cubicBezTo>
                    <a:pt x="1709" y="124"/>
                    <a:pt x="1703" y="135"/>
                    <a:pt x="1698" y="135"/>
                  </a:cubicBezTo>
                  <a:cubicBezTo>
                    <a:pt x="1698" y="118"/>
                    <a:pt x="1709" y="129"/>
                    <a:pt x="1703" y="112"/>
                  </a:cubicBezTo>
                  <a:lnTo>
                    <a:pt x="1703" y="112"/>
                  </a:lnTo>
                  <a:lnTo>
                    <a:pt x="1709" y="118"/>
                  </a:lnTo>
                  <a:cubicBezTo>
                    <a:pt x="1707" y="110"/>
                    <a:pt x="1707" y="109"/>
                    <a:pt x="1708" y="109"/>
                  </a:cubicBezTo>
                  <a:lnTo>
                    <a:pt x="1708" y="109"/>
                  </a:lnTo>
                  <a:cubicBezTo>
                    <a:pt x="1708" y="109"/>
                    <a:pt x="1709" y="109"/>
                    <a:pt x="1710" y="109"/>
                  </a:cubicBezTo>
                  <a:cubicBezTo>
                    <a:pt x="1711" y="109"/>
                    <a:pt x="1711" y="107"/>
                    <a:pt x="1709" y="96"/>
                  </a:cubicBezTo>
                  <a:cubicBezTo>
                    <a:pt x="1708" y="95"/>
                    <a:pt x="1707" y="94"/>
                    <a:pt x="1705" y="94"/>
                  </a:cubicBezTo>
                  <a:cubicBezTo>
                    <a:pt x="1702" y="94"/>
                    <a:pt x="1698" y="97"/>
                    <a:pt x="1693" y="97"/>
                  </a:cubicBezTo>
                  <a:cubicBezTo>
                    <a:pt x="1691" y="97"/>
                    <a:pt x="1689" y="97"/>
                    <a:pt x="1687" y="96"/>
                  </a:cubicBezTo>
                  <a:cubicBezTo>
                    <a:pt x="1687" y="107"/>
                    <a:pt x="1687" y="112"/>
                    <a:pt x="1687" y="118"/>
                  </a:cubicBezTo>
                  <a:cubicBezTo>
                    <a:pt x="1684" y="120"/>
                    <a:pt x="1683" y="121"/>
                    <a:pt x="1681" y="121"/>
                  </a:cubicBezTo>
                  <a:cubicBezTo>
                    <a:pt x="1673" y="121"/>
                    <a:pt x="1673" y="93"/>
                    <a:pt x="1668" y="93"/>
                  </a:cubicBezTo>
                  <a:cubicBezTo>
                    <a:pt x="1667" y="93"/>
                    <a:pt x="1666" y="93"/>
                    <a:pt x="1664" y="96"/>
                  </a:cubicBezTo>
                  <a:cubicBezTo>
                    <a:pt x="1660" y="105"/>
                    <a:pt x="1659" y="121"/>
                    <a:pt x="1653" y="121"/>
                  </a:cubicBezTo>
                  <a:cubicBezTo>
                    <a:pt x="1651" y="121"/>
                    <a:pt x="1650" y="120"/>
                    <a:pt x="1647" y="118"/>
                  </a:cubicBezTo>
                  <a:lnTo>
                    <a:pt x="1653" y="101"/>
                  </a:lnTo>
                  <a:cubicBezTo>
                    <a:pt x="1652" y="101"/>
                    <a:pt x="1651" y="101"/>
                    <a:pt x="1650" y="101"/>
                  </a:cubicBezTo>
                  <a:cubicBezTo>
                    <a:pt x="1644" y="101"/>
                    <a:pt x="1645" y="115"/>
                    <a:pt x="1641" y="115"/>
                  </a:cubicBezTo>
                  <a:cubicBezTo>
                    <a:pt x="1640" y="115"/>
                    <a:pt x="1638" y="114"/>
                    <a:pt x="1636" y="112"/>
                  </a:cubicBezTo>
                  <a:cubicBezTo>
                    <a:pt x="1636" y="107"/>
                    <a:pt x="1642" y="107"/>
                    <a:pt x="1642" y="107"/>
                  </a:cubicBezTo>
                  <a:cubicBezTo>
                    <a:pt x="1640" y="102"/>
                    <a:pt x="1639" y="101"/>
                    <a:pt x="1638" y="101"/>
                  </a:cubicBezTo>
                  <a:cubicBezTo>
                    <a:pt x="1636" y="101"/>
                    <a:pt x="1635" y="112"/>
                    <a:pt x="1631" y="112"/>
                  </a:cubicBezTo>
                  <a:lnTo>
                    <a:pt x="1631" y="96"/>
                  </a:lnTo>
                  <a:cubicBezTo>
                    <a:pt x="1619" y="101"/>
                    <a:pt x="1608" y="112"/>
                    <a:pt x="1597" y="112"/>
                  </a:cubicBezTo>
                  <a:cubicBezTo>
                    <a:pt x="1597" y="107"/>
                    <a:pt x="1597" y="101"/>
                    <a:pt x="1597" y="96"/>
                  </a:cubicBezTo>
                  <a:cubicBezTo>
                    <a:pt x="1592" y="99"/>
                    <a:pt x="1587" y="100"/>
                    <a:pt x="1582" y="100"/>
                  </a:cubicBezTo>
                  <a:cubicBezTo>
                    <a:pt x="1570" y="100"/>
                    <a:pt x="1559" y="92"/>
                    <a:pt x="1547" y="84"/>
                  </a:cubicBezTo>
                  <a:lnTo>
                    <a:pt x="1541" y="96"/>
                  </a:lnTo>
                  <a:cubicBezTo>
                    <a:pt x="1541" y="96"/>
                    <a:pt x="1541" y="90"/>
                    <a:pt x="1541" y="90"/>
                  </a:cubicBezTo>
                  <a:cubicBezTo>
                    <a:pt x="1540" y="89"/>
                    <a:pt x="1539" y="89"/>
                    <a:pt x="1539" y="89"/>
                  </a:cubicBezTo>
                  <a:lnTo>
                    <a:pt x="1539" y="89"/>
                  </a:lnTo>
                  <a:cubicBezTo>
                    <a:pt x="1537" y="89"/>
                    <a:pt x="1540" y="97"/>
                    <a:pt x="1535" y="101"/>
                  </a:cubicBezTo>
                  <a:cubicBezTo>
                    <a:pt x="1535" y="101"/>
                    <a:pt x="1530" y="96"/>
                    <a:pt x="1535" y="90"/>
                  </a:cubicBezTo>
                  <a:lnTo>
                    <a:pt x="1535" y="90"/>
                  </a:lnTo>
                  <a:cubicBezTo>
                    <a:pt x="1528" y="97"/>
                    <a:pt x="1517" y="104"/>
                    <a:pt x="1508" y="104"/>
                  </a:cubicBezTo>
                  <a:cubicBezTo>
                    <a:pt x="1503" y="104"/>
                    <a:pt x="1498" y="102"/>
                    <a:pt x="1496" y="96"/>
                  </a:cubicBezTo>
                  <a:lnTo>
                    <a:pt x="1496" y="90"/>
                  </a:lnTo>
                  <a:cubicBezTo>
                    <a:pt x="1496" y="90"/>
                    <a:pt x="1495" y="89"/>
                    <a:pt x="1495" y="89"/>
                  </a:cubicBezTo>
                  <a:cubicBezTo>
                    <a:pt x="1491" y="89"/>
                    <a:pt x="1486" y="109"/>
                    <a:pt x="1482" y="109"/>
                  </a:cubicBezTo>
                  <a:cubicBezTo>
                    <a:pt x="1481" y="109"/>
                    <a:pt x="1480" y="109"/>
                    <a:pt x="1479" y="107"/>
                  </a:cubicBezTo>
                  <a:cubicBezTo>
                    <a:pt x="1463" y="96"/>
                    <a:pt x="1440" y="107"/>
                    <a:pt x="1429" y="84"/>
                  </a:cubicBezTo>
                  <a:cubicBezTo>
                    <a:pt x="1427" y="92"/>
                    <a:pt x="1425" y="94"/>
                    <a:pt x="1422" y="94"/>
                  </a:cubicBezTo>
                  <a:cubicBezTo>
                    <a:pt x="1419" y="94"/>
                    <a:pt x="1416" y="92"/>
                    <a:pt x="1414" y="92"/>
                  </a:cubicBezTo>
                  <a:cubicBezTo>
                    <a:pt x="1411" y="92"/>
                    <a:pt x="1409" y="94"/>
                    <a:pt x="1407" y="101"/>
                  </a:cubicBezTo>
                  <a:cubicBezTo>
                    <a:pt x="1395" y="90"/>
                    <a:pt x="1401" y="84"/>
                    <a:pt x="1384" y="73"/>
                  </a:cubicBezTo>
                  <a:cubicBezTo>
                    <a:pt x="1384" y="73"/>
                    <a:pt x="1379" y="90"/>
                    <a:pt x="1373" y="96"/>
                  </a:cubicBezTo>
                  <a:lnTo>
                    <a:pt x="1373" y="79"/>
                  </a:lnTo>
                  <a:lnTo>
                    <a:pt x="1367" y="96"/>
                  </a:lnTo>
                  <a:lnTo>
                    <a:pt x="1362" y="79"/>
                  </a:lnTo>
                  <a:cubicBezTo>
                    <a:pt x="1362" y="79"/>
                    <a:pt x="1362" y="84"/>
                    <a:pt x="1362" y="90"/>
                  </a:cubicBezTo>
                  <a:cubicBezTo>
                    <a:pt x="1361" y="91"/>
                    <a:pt x="1360" y="91"/>
                    <a:pt x="1359" y="91"/>
                  </a:cubicBezTo>
                  <a:cubicBezTo>
                    <a:pt x="1353" y="91"/>
                    <a:pt x="1345" y="78"/>
                    <a:pt x="1345" y="73"/>
                  </a:cubicBezTo>
                  <a:lnTo>
                    <a:pt x="1328" y="84"/>
                  </a:lnTo>
                  <a:cubicBezTo>
                    <a:pt x="1328" y="79"/>
                    <a:pt x="1334" y="73"/>
                    <a:pt x="1334" y="73"/>
                  </a:cubicBezTo>
                  <a:lnTo>
                    <a:pt x="1334" y="73"/>
                  </a:lnTo>
                  <a:cubicBezTo>
                    <a:pt x="1332" y="75"/>
                    <a:pt x="1331" y="76"/>
                    <a:pt x="1330" y="76"/>
                  </a:cubicBezTo>
                  <a:cubicBezTo>
                    <a:pt x="1327" y="76"/>
                    <a:pt x="1330" y="65"/>
                    <a:pt x="1327" y="65"/>
                  </a:cubicBezTo>
                  <a:cubicBezTo>
                    <a:pt x="1326" y="65"/>
                    <a:pt x="1325" y="66"/>
                    <a:pt x="1323" y="68"/>
                  </a:cubicBezTo>
                  <a:cubicBezTo>
                    <a:pt x="1328" y="73"/>
                    <a:pt x="1323" y="79"/>
                    <a:pt x="1323" y="79"/>
                  </a:cubicBezTo>
                  <a:cubicBezTo>
                    <a:pt x="1317" y="73"/>
                    <a:pt x="1311" y="73"/>
                    <a:pt x="1300" y="73"/>
                  </a:cubicBezTo>
                  <a:lnTo>
                    <a:pt x="1306" y="68"/>
                  </a:lnTo>
                  <a:cubicBezTo>
                    <a:pt x="1302" y="66"/>
                    <a:pt x="1298" y="65"/>
                    <a:pt x="1293" y="65"/>
                  </a:cubicBezTo>
                  <a:cubicBezTo>
                    <a:pt x="1284" y="65"/>
                    <a:pt x="1274" y="68"/>
                    <a:pt x="1267" y="68"/>
                  </a:cubicBezTo>
                  <a:cubicBezTo>
                    <a:pt x="1267" y="73"/>
                    <a:pt x="1267" y="90"/>
                    <a:pt x="1261" y="90"/>
                  </a:cubicBezTo>
                  <a:cubicBezTo>
                    <a:pt x="1264" y="84"/>
                    <a:pt x="1262" y="83"/>
                    <a:pt x="1261" y="82"/>
                  </a:cubicBezTo>
                  <a:lnTo>
                    <a:pt x="1261" y="82"/>
                  </a:lnTo>
                  <a:lnTo>
                    <a:pt x="1261" y="90"/>
                  </a:lnTo>
                  <a:cubicBezTo>
                    <a:pt x="1255" y="90"/>
                    <a:pt x="1255" y="73"/>
                    <a:pt x="1261" y="68"/>
                  </a:cubicBezTo>
                  <a:lnTo>
                    <a:pt x="1261" y="68"/>
                  </a:lnTo>
                  <a:lnTo>
                    <a:pt x="1255" y="73"/>
                  </a:lnTo>
                  <a:cubicBezTo>
                    <a:pt x="1255" y="68"/>
                    <a:pt x="1255" y="68"/>
                    <a:pt x="1255" y="62"/>
                  </a:cubicBezTo>
                  <a:cubicBezTo>
                    <a:pt x="1254" y="64"/>
                    <a:pt x="1253" y="65"/>
                    <a:pt x="1252" y="65"/>
                  </a:cubicBezTo>
                  <a:cubicBezTo>
                    <a:pt x="1249" y="65"/>
                    <a:pt x="1246" y="57"/>
                    <a:pt x="1243" y="57"/>
                  </a:cubicBezTo>
                  <a:cubicBezTo>
                    <a:pt x="1241" y="57"/>
                    <a:pt x="1240" y="58"/>
                    <a:pt x="1239" y="62"/>
                  </a:cubicBezTo>
                  <a:lnTo>
                    <a:pt x="1239" y="56"/>
                  </a:lnTo>
                  <a:cubicBezTo>
                    <a:pt x="1227" y="56"/>
                    <a:pt x="1222" y="62"/>
                    <a:pt x="1211" y="62"/>
                  </a:cubicBezTo>
                  <a:cubicBezTo>
                    <a:pt x="1205" y="73"/>
                    <a:pt x="1205" y="73"/>
                    <a:pt x="1199" y="79"/>
                  </a:cubicBezTo>
                  <a:cubicBezTo>
                    <a:pt x="1188" y="79"/>
                    <a:pt x="1183" y="68"/>
                    <a:pt x="1171" y="68"/>
                  </a:cubicBezTo>
                  <a:cubicBezTo>
                    <a:pt x="1166" y="73"/>
                    <a:pt x="1166" y="79"/>
                    <a:pt x="1166" y="84"/>
                  </a:cubicBezTo>
                  <a:cubicBezTo>
                    <a:pt x="1166" y="73"/>
                    <a:pt x="1155" y="73"/>
                    <a:pt x="1160" y="62"/>
                  </a:cubicBezTo>
                  <a:lnTo>
                    <a:pt x="1160" y="62"/>
                  </a:lnTo>
                  <a:cubicBezTo>
                    <a:pt x="1149" y="68"/>
                    <a:pt x="1143" y="68"/>
                    <a:pt x="1127" y="73"/>
                  </a:cubicBezTo>
                  <a:cubicBezTo>
                    <a:pt x="1124" y="76"/>
                    <a:pt x="1122" y="77"/>
                    <a:pt x="1120" y="77"/>
                  </a:cubicBezTo>
                  <a:cubicBezTo>
                    <a:pt x="1108" y="77"/>
                    <a:pt x="1094" y="54"/>
                    <a:pt x="1082" y="54"/>
                  </a:cubicBezTo>
                  <a:cubicBezTo>
                    <a:pt x="1079" y="54"/>
                    <a:pt x="1076" y="55"/>
                    <a:pt x="1073" y="59"/>
                  </a:cubicBezTo>
                  <a:lnTo>
                    <a:pt x="1073" y="59"/>
                  </a:lnTo>
                  <a:lnTo>
                    <a:pt x="1059" y="68"/>
                  </a:lnTo>
                  <a:cubicBezTo>
                    <a:pt x="1054" y="68"/>
                    <a:pt x="1065" y="62"/>
                    <a:pt x="1059" y="56"/>
                  </a:cubicBezTo>
                  <a:lnTo>
                    <a:pt x="1059" y="56"/>
                  </a:lnTo>
                  <a:cubicBezTo>
                    <a:pt x="1054" y="61"/>
                    <a:pt x="1050" y="63"/>
                    <a:pt x="1047" y="63"/>
                  </a:cubicBezTo>
                  <a:cubicBezTo>
                    <a:pt x="1041" y="63"/>
                    <a:pt x="1036" y="59"/>
                    <a:pt x="1030" y="59"/>
                  </a:cubicBezTo>
                  <a:cubicBezTo>
                    <a:pt x="1027" y="59"/>
                    <a:pt x="1024" y="60"/>
                    <a:pt x="1020" y="62"/>
                  </a:cubicBezTo>
                  <a:cubicBezTo>
                    <a:pt x="1018" y="49"/>
                    <a:pt x="1012" y="46"/>
                    <a:pt x="1006" y="46"/>
                  </a:cubicBezTo>
                  <a:cubicBezTo>
                    <a:pt x="1000" y="46"/>
                    <a:pt x="994" y="48"/>
                    <a:pt x="989" y="48"/>
                  </a:cubicBezTo>
                  <a:cubicBezTo>
                    <a:pt x="984" y="48"/>
                    <a:pt x="979" y="46"/>
                    <a:pt x="975" y="40"/>
                  </a:cubicBezTo>
                  <a:lnTo>
                    <a:pt x="975" y="45"/>
                  </a:lnTo>
                  <a:cubicBezTo>
                    <a:pt x="974" y="48"/>
                    <a:pt x="973" y="49"/>
                    <a:pt x="972" y="49"/>
                  </a:cubicBezTo>
                  <a:cubicBezTo>
                    <a:pt x="970" y="49"/>
                    <a:pt x="970" y="40"/>
                    <a:pt x="970" y="40"/>
                  </a:cubicBezTo>
                  <a:cubicBezTo>
                    <a:pt x="970" y="45"/>
                    <a:pt x="970" y="45"/>
                    <a:pt x="970" y="51"/>
                  </a:cubicBezTo>
                  <a:cubicBezTo>
                    <a:pt x="964" y="53"/>
                    <a:pt x="959" y="54"/>
                    <a:pt x="954" y="54"/>
                  </a:cubicBezTo>
                  <a:cubicBezTo>
                    <a:pt x="927" y="54"/>
                    <a:pt x="904" y="33"/>
                    <a:pt x="880" y="28"/>
                  </a:cubicBezTo>
                  <a:cubicBezTo>
                    <a:pt x="880" y="28"/>
                    <a:pt x="879" y="28"/>
                    <a:pt x="878" y="28"/>
                  </a:cubicBezTo>
                  <a:cubicBezTo>
                    <a:pt x="871" y="28"/>
                    <a:pt x="869" y="52"/>
                    <a:pt x="863" y="52"/>
                  </a:cubicBezTo>
                  <a:cubicBezTo>
                    <a:pt x="862" y="52"/>
                    <a:pt x="860" y="50"/>
                    <a:pt x="858" y="45"/>
                  </a:cubicBezTo>
                  <a:lnTo>
                    <a:pt x="863" y="34"/>
                  </a:lnTo>
                  <a:lnTo>
                    <a:pt x="863" y="34"/>
                  </a:lnTo>
                  <a:cubicBezTo>
                    <a:pt x="856" y="39"/>
                    <a:pt x="849" y="41"/>
                    <a:pt x="842" y="41"/>
                  </a:cubicBezTo>
                  <a:cubicBezTo>
                    <a:pt x="834" y="41"/>
                    <a:pt x="826" y="39"/>
                    <a:pt x="817" y="39"/>
                  </a:cubicBezTo>
                  <a:cubicBezTo>
                    <a:pt x="810" y="39"/>
                    <a:pt x="803" y="40"/>
                    <a:pt x="796" y="45"/>
                  </a:cubicBezTo>
                  <a:cubicBezTo>
                    <a:pt x="796" y="40"/>
                    <a:pt x="796" y="34"/>
                    <a:pt x="796" y="34"/>
                  </a:cubicBezTo>
                  <a:cubicBezTo>
                    <a:pt x="796" y="31"/>
                    <a:pt x="795" y="29"/>
                    <a:pt x="793" y="29"/>
                  </a:cubicBezTo>
                  <a:cubicBezTo>
                    <a:pt x="790" y="29"/>
                    <a:pt x="783" y="36"/>
                    <a:pt x="779" y="40"/>
                  </a:cubicBezTo>
                  <a:cubicBezTo>
                    <a:pt x="779" y="40"/>
                    <a:pt x="779" y="34"/>
                    <a:pt x="779" y="28"/>
                  </a:cubicBezTo>
                  <a:cubicBezTo>
                    <a:pt x="779" y="28"/>
                    <a:pt x="778" y="28"/>
                    <a:pt x="777" y="28"/>
                  </a:cubicBezTo>
                  <a:cubicBezTo>
                    <a:pt x="774" y="28"/>
                    <a:pt x="771" y="35"/>
                    <a:pt x="767" y="35"/>
                  </a:cubicBezTo>
                  <a:cubicBezTo>
                    <a:pt x="766" y="35"/>
                    <a:pt x="765" y="34"/>
                    <a:pt x="763" y="30"/>
                  </a:cubicBezTo>
                  <a:lnTo>
                    <a:pt x="763" y="30"/>
                  </a:lnTo>
                  <a:cubicBezTo>
                    <a:pt x="763" y="30"/>
                    <a:pt x="763" y="30"/>
                    <a:pt x="763" y="30"/>
                  </a:cubicBezTo>
                  <a:cubicBezTo>
                    <a:pt x="765" y="30"/>
                    <a:pt x="767" y="30"/>
                    <a:pt x="768" y="28"/>
                  </a:cubicBezTo>
                  <a:lnTo>
                    <a:pt x="763" y="28"/>
                  </a:lnTo>
                  <a:cubicBezTo>
                    <a:pt x="763" y="29"/>
                    <a:pt x="763" y="30"/>
                    <a:pt x="763" y="30"/>
                  </a:cubicBezTo>
                  <a:lnTo>
                    <a:pt x="763" y="30"/>
                  </a:lnTo>
                  <a:cubicBezTo>
                    <a:pt x="761" y="30"/>
                    <a:pt x="760" y="30"/>
                    <a:pt x="758" y="30"/>
                  </a:cubicBezTo>
                  <a:cubicBezTo>
                    <a:pt x="756" y="30"/>
                    <a:pt x="754" y="31"/>
                    <a:pt x="757" y="40"/>
                  </a:cubicBezTo>
                  <a:cubicBezTo>
                    <a:pt x="753" y="36"/>
                    <a:pt x="749" y="34"/>
                    <a:pt x="747" y="34"/>
                  </a:cubicBezTo>
                  <a:cubicBezTo>
                    <a:pt x="743" y="34"/>
                    <a:pt x="741" y="36"/>
                    <a:pt x="738" y="36"/>
                  </a:cubicBezTo>
                  <a:cubicBezTo>
                    <a:pt x="737" y="36"/>
                    <a:pt x="736" y="35"/>
                    <a:pt x="735" y="34"/>
                  </a:cubicBezTo>
                  <a:cubicBezTo>
                    <a:pt x="733" y="39"/>
                    <a:pt x="731" y="41"/>
                    <a:pt x="729" y="41"/>
                  </a:cubicBezTo>
                  <a:cubicBezTo>
                    <a:pt x="727" y="41"/>
                    <a:pt x="725" y="39"/>
                    <a:pt x="723" y="39"/>
                  </a:cubicBezTo>
                  <a:cubicBezTo>
                    <a:pt x="721" y="39"/>
                    <a:pt x="720" y="40"/>
                    <a:pt x="718" y="45"/>
                  </a:cubicBezTo>
                  <a:cubicBezTo>
                    <a:pt x="718" y="34"/>
                    <a:pt x="715" y="30"/>
                    <a:pt x="711" y="30"/>
                  </a:cubicBezTo>
                  <a:cubicBezTo>
                    <a:pt x="708" y="30"/>
                    <a:pt x="704" y="34"/>
                    <a:pt x="701" y="40"/>
                  </a:cubicBezTo>
                  <a:cubicBezTo>
                    <a:pt x="701" y="34"/>
                    <a:pt x="695" y="28"/>
                    <a:pt x="695" y="23"/>
                  </a:cubicBezTo>
                  <a:cubicBezTo>
                    <a:pt x="690" y="23"/>
                    <a:pt x="684" y="28"/>
                    <a:pt x="684" y="34"/>
                  </a:cubicBezTo>
                  <a:cubicBezTo>
                    <a:pt x="683" y="29"/>
                    <a:pt x="681" y="28"/>
                    <a:pt x="679" y="28"/>
                  </a:cubicBezTo>
                  <a:cubicBezTo>
                    <a:pt x="675" y="28"/>
                    <a:pt x="669" y="36"/>
                    <a:pt x="665" y="36"/>
                  </a:cubicBezTo>
                  <a:cubicBezTo>
                    <a:pt x="663" y="36"/>
                    <a:pt x="662" y="33"/>
                    <a:pt x="662" y="23"/>
                  </a:cubicBezTo>
                  <a:cubicBezTo>
                    <a:pt x="639" y="34"/>
                    <a:pt x="623" y="40"/>
                    <a:pt x="611" y="45"/>
                  </a:cubicBezTo>
                  <a:cubicBezTo>
                    <a:pt x="611" y="23"/>
                    <a:pt x="628" y="40"/>
                    <a:pt x="628" y="23"/>
                  </a:cubicBezTo>
                  <a:lnTo>
                    <a:pt x="628" y="23"/>
                  </a:lnTo>
                  <a:cubicBezTo>
                    <a:pt x="614" y="28"/>
                    <a:pt x="603" y="41"/>
                    <a:pt x="594" y="41"/>
                  </a:cubicBezTo>
                  <a:cubicBezTo>
                    <a:pt x="592" y="41"/>
                    <a:pt x="591" y="40"/>
                    <a:pt x="589" y="40"/>
                  </a:cubicBezTo>
                  <a:cubicBezTo>
                    <a:pt x="583" y="34"/>
                    <a:pt x="589" y="29"/>
                    <a:pt x="589" y="28"/>
                  </a:cubicBezTo>
                  <a:lnTo>
                    <a:pt x="589" y="28"/>
                  </a:lnTo>
                  <a:cubicBezTo>
                    <a:pt x="586" y="30"/>
                    <a:pt x="584" y="30"/>
                    <a:pt x="581" y="30"/>
                  </a:cubicBezTo>
                  <a:cubicBezTo>
                    <a:pt x="575" y="30"/>
                    <a:pt x="569" y="29"/>
                    <a:pt x="564" y="29"/>
                  </a:cubicBezTo>
                  <a:cubicBezTo>
                    <a:pt x="559" y="29"/>
                    <a:pt x="554" y="30"/>
                    <a:pt x="550" y="34"/>
                  </a:cubicBezTo>
                  <a:cubicBezTo>
                    <a:pt x="550" y="45"/>
                    <a:pt x="539" y="62"/>
                    <a:pt x="533" y="68"/>
                  </a:cubicBezTo>
                  <a:cubicBezTo>
                    <a:pt x="544" y="41"/>
                    <a:pt x="524" y="55"/>
                    <a:pt x="532" y="27"/>
                  </a:cubicBezTo>
                  <a:lnTo>
                    <a:pt x="532" y="27"/>
                  </a:lnTo>
                  <a:cubicBezTo>
                    <a:pt x="530" y="30"/>
                    <a:pt x="527" y="32"/>
                    <a:pt x="527" y="40"/>
                  </a:cubicBezTo>
                  <a:cubicBezTo>
                    <a:pt x="527" y="34"/>
                    <a:pt x="527" y="34"/>
                    <a:pt x="527" y="23"/>
                  </a:cubicBezTo>
                  <a:cubicBezTo>
                    <a:pt x="516" y="28"/>
                    <a:pt x="522" y="40"/>
                    <a:pt x="511" y="40"/>
                  </a:cubicBezTo>
                  <a:cubicBezTo>
                    <a:pt x="511" y="34"/>
                    <a:pt x="516" y="34"/>
                    <a:pt x="516" y="28"/>
                  </a:cubicBezTo>
                  <a:lnTo>
                    <a:pt x="516" y="28"/>
                  </a:lnTo>
                  <a:cubicBezTo>
                    <a:pt x="512" y="33"/>
                    <a:pt x="507" y="41"/>
                    <a:pt x="503" y="41"/>
                  </a:cubicBezTo>
                  <a:cubicBezTo>
                    <a:pt x="502" y="41"/>
                    <a:pt x="500" y="41"/>
                    <a:pt x="499" y="40"/>
                  </a:cubicBezTo>
                  <a:cubicBezTo>
                    <a:pt x="499" y="40"/>
                    <a:pt x="499" y="34"/>
                    <a:pt x="499" y="34"/>
                  </a:cubicBezTo>
                  <a:cubicBezTo>
                    <a:pt x="490" y="34"/>
                    <a:pt x="481" y="48"/>
                    <a:pt x="472" y="48"/>
                  </a:cubicBezTo>
                  <a:cubicBezTo>
                    <a:pt x="470" y="48"/>
                    <a:pt x="468" y="48"/>
                    <a:pt x="466" y="45"/>
                  </a:cubicBezTo>
                  <a:cubicBezTo>
                    <a:pt x="471" y="28"/>
                    <a:pt x="460" y="40"/>
                    <a:pt x="460" y="23"/>
                  </a:cubicBezTo>
                  <a:lnTo>
                    <a:pt x="455" y="28"/>
                  </a:lnTo>
                  <a:lnTo>
                    <a:pt x="455" y="34"/>
                  </a:lnTo>
                  <a:cubicBezTo>
                    <a:pt x="450" y="34"/>
                    <a:pt x="446" y="41"/>
                    <a:pt x="441" y="41"/>
                  </a:cubicBezTo>
                  <a:cubicBezTo>
                    <a:pt x="440" y="41"/>
                    <a:pt x="439" y="41"/>
                    <a:pt x="438" y="40"/>
                  </a:cubicBezTo>
                  <a:lnTo>
                    <a:pt x="443" y="34"/>
                  </a:lnTo>
                  <a:lnTo>
                    <a:pt x="432" y="34"/>
                  </a:lnTo>
                  <a:lnTo>
                    <a:pt x="438" y="45"/>
                  </a:lnTo>
                  <a:cubicBezTo>
                    <a:pt x="433" y="50"/>
                    <a:pt x="436" y="63"/>
                    <a:pt x="434" y="63"/>
                  </a:cubicBezTo>
                  <a:cubicBezTo>
                    <a:pt x="433" y="63"/>
                    <a:pt x="433" y="63"/>
                    <a:pt x="432" y="62"/>
                  </a:cubicBezTo>
                  <a:cubicBezTo>
                    <a:pt x="432" y="56"/>
                    <a:pt x="421" y="62"/>
                    <a:pt x="421" y="51"/>
                  </a:cubicBezTo>
                  <a:cubicBezTo>
                    <a:pt x="417" y="55"/>
                    <a:pt x="416" y="59"/>
                    <a:pt x="414" y="59"/>
                  </a:cubicBezTo>
                  <a:cubicBezTo>
                    <a:pt x="413" y="59"/>
                    <a:pt x="411" y="58"/>
                    <a:pt x="410" y="56"/>
                  </a:cubicBezTo>
                  <a:cubicBezTo>
                    <a:pt x="410" y="51"/>
                    <a:pt x="410" y="34"/>
                    <a:pt x="410" y="34"/>
                  </a:cubicBezTo>
                  <a:cubicBezTo>
                    <a:pt x="410" y="45"/>
                    <a:pt x="399" y="34"/>
                    <a:pt x="393" y="51"/>
                  </a:cubicBezTo>
                  <a:cubicBezTo>
                    <a:pt x="393" y="45"/>
                    <a:pt x="393" y="40"/>
                    <a:pt x="393" y="34"/>
                  </a:cubicBezTo>
                  <a:lnTo>
                    <a:pt x="387" y="45"/>
                  </a:lnTo>
                  <a:cubicBezTo>
                    <a:pt x="387" y="45"/>
                    <a:pt x="387" y="40"/>
                    <a:pt x="387" y="34"/>
                  </a:cubicBezTo>
                  <a:cubicBezTo>
                    <a:pt x="383" y="34"/>
                    <a:pt x="386" y="48"/>
                    <a:pt x="384" y="48"/>
                  </a:cubicBezTo>
                  <a:cubicBezTo>
                    <a:pt x="384" y="48"/>
                    <a:pt x="383" y="48"/>
                    <a:pt x="382" y="45"/>
                  </a:cubicBezTo>
                  <a:cubicBezTo>
                    <a:pt x="379" y="42"/>
                    <a:pt x="376" y="41"/>
                    <a:pt x="373" y="41"/>
                  </a:cubicBezTo>
                  <a:cubicBezTo>
                    <a:pt x="368" y="41"/>
                    <a:pt x="363" y="44"/>
                    <a:pt x="360" y="44"/>
                  </a:cubicBezTo>
                  <a:cubicBezTo>
                    <a:pt x="357" y="44"/>
                    <a:pt x="355" y="43"/>
                    <a:pt x="354" y="40"/>
                  </a:cubicBezTo>
                  <a:cubicBezTo>
                    <a:pt x="351" y="31"/>
                    <a:pt x="352" y="31"/>
                    <a:pt x="354" y="31"/>
                  </a:cubicBezTo>
                  <a:cubicBezTo>
                    <a:pt x="357" y="31"/>
                    <a:pt x="359" y="31"/>
                    <a:pt x="359" y="23"/>
                  </a:cubicBezTo>
                  <a:lnTo>
                    <a:pt x="359" y="23"/>
                  </a:lnTo>
                  <a:cubicBezTo>
                    <a:pt x="343" y="23"/>
                    <a:pt x="326" y="40"/>
                    <a:pt x="315" y="40"/>
                  </a:cubicBezTo>
                  <a:cubicBezTo>
                    <a:pt x="315" y="46"/>
                    <a:pt x="314" y="48"/>
                    <a:pt x="313" y="48"/>
                  </a:cubicBezTo>
                  <a:cubicBezTo>
                    <a:pt x="312" y="48"/>
                    <a:pt x="308" y="37"/>
                    <a:pt x="302" y="37"/>
                  </a:cubicBezTo>
                  <a:cubicBezTo>
                    <a:pt x="301" y="37"/>
                    <a:pt x="299" y="38"/>
                    <a:pt x="298" y="40"/>
                  </a:cubicBezTo>
                  <a:cubicBezTo>
                    <a:pt x="301" y="36"/>
                    <a:pt x="302" y="31"/>
                    <a:pt x="303" y="28"/>
                  </a:cubicBezTo>
                  <a:lnTo>
                    <a:pt x="303" y="28"/>
                  </a:lnTo>
                  <a:cubicBezTo>
                    <a:pt x="303" y="28"/>
                    <a:pt x="303" y="28"/>
                    <a:pt x="303" y="28"/>
                  </a:cubicBezTo>
                  <a:cubicBezTo>
                    <a:pt x="303" y="27"/>
                    <a:pt x="303" y="27"/>
                    <a:pt x="303" y="27"/>
                  </a:cubicBezTo>
                  <a:cubicBezTo>
                    <a:pt x="303" y="27"/>
                    <a:pt x="303" y="27"/>
                    <a:pt x="303" y="28"/>
                  </a:cubicBezTo>
                  <a:lnTo>
                    <a:pt x="303" y="28"/>
                  </a:lnTo>
                  <a:cubicBezTo>
                    <a:pt x="301" y="27"/>
                    <a:pt x="299" y="27"/>
                    <a:pt x="297" y="27"/>
                  </a:cubicBezTo>
                  <a:cubicBezTo>
                    <a:pt x="288" y="27"/>
                    <a:pt x="279" y="35"/>
                    <a:pt x="270" y="40"/>
                  </a:cubicBezTo>
                  <a:lnTo>
                    <a:pt x="270" y="34"/>
                  </a:lnTo>
                  <a:cubicBezTo>
                    <a:pt x="264" y="28"/>
                    <a:pt x="259" y="28"/>
                    <a:pt x="253" y="23"/>
                  </a:cubicBezTo>
                  <a:cubicBezTo>
                    <a:pt x="247" y="28"/>
                    <a:pt x="247" y="28"/>
                    <a:pt x="247" y="40"/>
                  </a:cubicBezTo>
                  <a:cubicBezTo>
                    <a:pt x="243" y="29"/>
                    <a:pt x="238" y="25"/>
                    <a:pt x="233" y="25"/>
                  </a:cubicBezTo>
                  <a:cubicBezTo>
                    <a:pt x="225" y="25"/>
                    <a:pt x="217" y="34"/>
                    <a:pt x="210" y="34"/>
                  </a:cubicBezTo>
                  <a:cubicBezTo>
                    <a:pt x="205" y="34"/>
                    <a:pt x="201" y="31"/>
                    <a:pt x="197" y="23"/>
                  </a:cubicBezTo>
                  <a:cubicBezTo>
                    <a:pt x="197" y="23"/>
                    <a:pt x="203" y="17"/>
                    <a:pt x="203" y="17"/>
                  </a:cubicBezTo>
                  <a:lnTo>
                    <a:pt x="203" y="17"/>
                  </a:lnTo>
                  <a:lnTo>
                    <a:pt x="186" y="23"/>
                  </a:lnTo>
                  <a:cubicBezTo>
                    <a:pt x="186" y="34"/>
                    <a:pt x="186" y="28"/>
                    <a:pt x="191" y="40"/>
                  </a:cubicBezTo>
                  <a:cubicBezTo>
                    <a:pt x="186" y="45"/>
                    <a:pt x="186" y="51"/>
                    <a:pt x="180" y="51"/>
                  </a:cubicBezTo>
                  <a:cubicBezTo>
                    <a:pt x="186" y="45"/>
                    <a:pt x="180" y="34"/>
                    <a:pt x="180" y="28"/>
                  </a:cubicBezTo>
                  <a:cubicBezTo>
                    <a:pt x="180" y="28"/>
                    <a:pt x="180" y="34"/>
                    <a:pt x="180" y="34"/>
                  </a:cubicBezTo>
                  <a:cubicBezTo>
                    <a:pt x="179" y="31"/>
                    <a:pt x="178" y="30"/>
                    <a:pt x="178" y="30"/>
                  </a:cubicBezTo>
                  <a:cubicBezTo>
                    <a:pt x="175" y="30"/>
                    <a:pt x="174" y="47"/>
                    <a:pt x="171" y="47"/>
                  </a:cubicBezTo>
                  <a:cubicBezTo>
                    <a:pt x="170" y="47"/>
                    <a:pt x="170" y="47"/>
                    <a:pt x="169" y="45"/>
                  </a:cubicBezTo>
                  <a:lnTo>
                    <a:pt x="169" y="40"/>
                  </a:lnTo>
                  <a:cubicBezTo>
                    <a:pt x="164" y="40"/>
                    <a:pt x="160" y="47"/>
                    <a:pt x="158" y="47"/>
                  </a:cubicBezTo>
                  <a:cubicBezTo>
                    <a:pt x="158" y="47"/>
                    <a:pt x="158" y="46"/>
                    <a:pt x="158" y="45"/>
                  </a:cubicBezTo>
                  <a:cubicBezTo>
                    <a:pt x="158" y="34"/>
                    <a:pt x="163" y="40"/>
                    <a:pt x="163" y="34"/>
                  </a:cubicBezTo>
                  <a:lnTo>
                    <a:pt x="163" y="34"/>
                  </a:lnTo>
                  <a:cubicBezTo>
                    <a:pt x="159" y="34"/>
                    <a:pt x="152" y="46"/>
                    <a:pt x="149" y="46"/>
                  </a:cubicBezTo>
                  <a:cubicBezTo>
                    <a:pt x="147" y="46"/>
                    <a:pt x="147" y="44"/>
                    <a:pt x="147" y="40"/>
                  </a:cubicBezTo>
                  <a:cubicBezTo>
                    <a:pt x="147" y="40"/>
                    <a:pt x="152" y="40"/>
                    <a:pt x="152" y="34"/>
                  </a:cubicBezTo>
                  <a:cubicBezTo>
                    <a:pt x="149" y="24"/>
                    <a:pt x="147" y="22"/>
                    <a:pt x="147" y="22"/>
                  </a:cubicBezTo>
                  <a:cubicBezTo>
                    <a:pt x="147" y="22"/>
                    <a:pt x="147" y="23"/>
                    <a:pt x="147" y="23"/>
                  </a:cubicBezTo>
                  <a:lnTo>
                    <a:pt x="135" y="12"/>
                  </a:lnTo>
                  <a:lnTo>
                    <a:pt x="135" y="17"/>
                  </a:lnTo>
                  <a:cubicBezTo>
                    <a:pt x="133" y="34"/>
                    <a:pt x="130" y="35"/>
                    <a:pt x="126" y="35"/>
                  </a:cubicBezTo>
                  <a:cubicBezTo>
                    <a:pt x="126" y="35"/>
                    <a:pt x="125" y="35"/>
                    <a:pt x="124" y="35"/>
                  </a:cubicBezTo>
                  <a:cubicBezTo>
                    <a:pt x="121" y="35"/>
                    <a:pt x="117" y="36"/>
                    <a:pt x="113" y="45"/>
                  </a:cubicBezTo>
                  <a:cubicBezTo>
                    <a:pt x="124" y="23"/>
                    <a:pt x="113" y="34"/>
                    <a:pt x="119" y="17"/>
                  </a:cubicBezTo>
                  <a:cubicBezTo>
                    <a:pt x="113" y="12"/>
                    <a:pt x="113" y="12"/>
                    <a:pt x="113" y="6"/>
                  </a:cubicBezTo>
                  <a:cubicBezTo>
                    <a:pt x="112" y="9"/>
                    <a:pt x="111" y="9"/>
                    <a:pt x="110" y="9"/>
                  </a:cubicBezTo>
                  <a:cubicBezTo>
                    <a:pt x="108" y="9"/>
                    <a:pt x="106" y="5"/>
                    <a:pt x="104" y="5"/>
                  </a:cubicBezTo>
                  <a:close/>
                </a:path>
              </a:pathLst>
            </a:custGeom>
            <a:solidFill>
              <a:schemeClr val="accent5"/>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0" name="Google Shape;200;p19"/>
          <p:cNvSpPr txBox="1"/>
          <p:nvPr/>
        </p:nvSpPr>
        <p:spPr>
          <a:xfrm>
            <a:off x="6450033" y="2338200"/>
            <a:ext cx="5007600" cy="2394900"/>
          </a:xfrm>
          <a:prstGeom prst="rect">
            <a:avLst/>
          </a:prstGeom>
          <a:noFill/>
          <a:ln cap="flat" cmpd="sng" w="19050">
            <a:solidFill>
              <a:srgbClr val="000000"/>
            </a:solidFill>
            <a:prstDash val="solid"/>
            <a:round/>
            <a:headEnd len="sm" w="sm" type="none"/>
            <a:tailEnd len="sm" w="sm" type="none"/>
          </a:ln>
        </p:spPr>
        <p:txBody>
          <a:bodyPr anchorCtr="0" anchor="t" bIns="121900" lIns="121900" spcFirstLastPara="1" rIns="121900" wrap="square" tIns="121900">
            <a:spAutoFit/>
          </a:bodyPr>
          <a:lstStyle/>
          <a:p>
            <a:pPr indent="0" lvl="0" marL="0" rtl="0" algn="l">
              <a:lnSpc>
                <a:spcPct val="115000"/>
              </a:lnSpc>
              <a:spcBef>
                <a:spcPts val="400"/>
              </a:spcBef>
              <a:spcAft>
                <a:spcPts val="0"/>
              </a:spcAft>
              <a:buNone/>
            </a:pPr>
            <a:r>
              <a:rPr lang="es-ES" sz="1600">
                <a:solidFill>
                  <a:srgbClr val="073763"/>
                </a:solidFill>
                <a:highlight>
                  <a:srgbClr val="FFFFFF"/>
                </a:highlight>
                <a:latin typeface="Barlow"/>
                <a:ea typeface="Barlow"/>
                <a:cs typeface="Barlow"/>
                <a:sym typeface="Barlow"/>
              </a:rPr>
              <a:t>Social</a:t>
            </a:r>
            <a:r>
              <a:rPr lang="es-ES" sz="1600">
                <a:solidFill>
                  <a:srgbClr val="073763"/>
                </a:solidFill>
                <a:highlight>
                  <a:srgbClr val="FFFFFF"/>
                </a:highlight>
                <a:latin typeface="Barlow"/>
                <a:ea typeface="Barlow"/>
                <a:cs typeface="Barlow"/>
                <a:sym typeface="Barlow"/>
              </a:rPr>
              <a:t>-emotional skills</a:t>
            </a:r>
            <a:endParaRPr sz="1600">
              <a:solidFill>
                <a:srgbClr val="073763"/>
              </a:solidFill>
              <a:highlight>
                <a:srgbClr val="FFFFFF"/>
              </a:highlight>
              <a:latin typeface="Barlow"/>
              <a:ea typeface="Barlow"/>
              <a:cs typeface="Barlow"/>
              <a:sym typeface="Barlow"/>
            </a:endParaRPr>
          </a:p>
          <a:p>
            <a:pPr indent="0" lvl="0" marL="0" rtl="0" algn="l">
              <a:lnSpc>
                <a:spcPct val="115000"/>
              </a:lnSpc>
              <a:spcBef>
                <a:spcPts val="1500"/>
              </a:spcBef>
              <a:spcAft>
                <a:spcPts val="0"/>
              </a:spcAft>
              <a:buNone/>
            </a:pPr>
            <a:r>
              <a:rPr lang="es-ES" sz="1600">
                <a:solidFill>
                  <a:srgbClr val="073763"/>
                </a:solidFill>
                <a:highlight>
                  <a:srgbClr val="FFFFFF"/>
                </a:highlight>
                <a:latin typeface="Barlow"/>
                <a:ea typeface="Barlow"/>
                <a:cs typeface="Barlow"/>
                <a:sym typeface="Barlow"/>
              </a:rPr>
              <a:t>Language and literacy</a:t>
            </a:r>
            <a:endParaRPr sz="1600">
              <a:solidFill>
                <a:srgbClr val="073763"/>
              </a:solidFill>
              <a:highlight>
                <a:srgbClr val="FFFFFF"/>
              </a:highlight>
              <a:latin typeface="Barlow"/>
              <a:ea typeface="Barlow"/>
              <a:cs typeface="Barlow"/>
              <a:sym typeface="Barlow"/>
            </a:endParaRPr>
          </a:p>
          <a:p>
            <a:pPr indent="0" lvl="0" marL="0" rtl="0" algn="l">
              <a:lnSpc>
                <a:spcPct val="115000"/>
              </a:lnSpc>
              <a:spcBef>
                <a:spcPts val="1500"/>
              </a:spcBef>
              <a:spcAft>
                <a:spcPts val="0"/>
              </a:spcAft>
              <a:buNone/>
            </a:pPr>
            <a:r>
              <a:rPr lang="es-ES" sz="1600">
                <a:solidFill>
                  <a:srgbClr val="073763"/>
                </a:solidFill>
                <a:highlight>
                  <a:srgbClr val="FFFFFF"/>
                </a:highlight>
                <a:latin typeface="Barlow"/>
                <a:ea typeface="Barlow"/>
                <a:cs typeface="Barlow"/>
                <a:sym typeface="Barlow"/>
              </a:rPr>
              <a:t>Math and science</a:t>
            </a:r>
            <a:endParaRPr sz="1600">
              <a:solidFill>
                <a:srgbClr val="073763"/>
              </a:solidFill>
              <a:highlight>
                <a:srgbClr val="FFFFFF"/>
              </a:highlight>
              <a:latin typeface="Barlow"/>
              <a:ea typeface="Barlow"/>
              <a:cs typeface="Barlow"/>
              <a:sym typeface="Barlow"/>
            </a:endParaRPr>
          </a:p>
          <a:p>
            <a:pPr indent="0" lvl="0" marL="0" rtl="0" algn="l">
              <a:lnSpc>
                <a:spcPct val="115000"/>
              </a:lnSpc>
              <a:spcBef>
                <a:spcPts val="1500"/>
              </a:spcBef>
              <a:spcAft>
                <a:spcPts val="0"/>
              </a:spcAft>
              <a:buNone/>
            </a:pPr>
            <a:r>
              <a:rPr lang="es-ES" sz="1600">
                <a:solidFill>
                  <a:srgbClr val="073763"/>
                </a:solidFill>
                <a:highlight>
                  <a:srgbClr val="FFFFFF"/>
                </a:highlight>
                <a:latin typeface="Barlow"/>
                <a:ea typeface="Barlow"/>
                <a:cs typeface="Barlow"/>
                <a:sym typeface="Barlow"/>
              </a:rPr>
              <a:t>Creative arts </a:t>
            </a:r>
            <a:endParaRPr sz="1600">
              <a:solidFill>
                <a:srgbClr val="073763"/>
              </a:solidFill>
              <a:highlight>
                <a:srgbClr val="FFFFFF"/>
              </a:highlight>
              <a:latin typeface="Barlow"/>
              <a:ea typeface="Barlow"/>
              <a:cs typeface="Barlow"/>
              <a:sym typeface="Barlow"/>
            </a:endParaRPr>
          </a:p>
          <a:p>
            <a:pPr indent="0" lvl="0" marL="0" rtl="0" algn="l">
              <a:lnSpc>
                <a:spcPct val="115000"/>
              </a:lnSpc>
              <a:spcBef>
                <a:spcPts val="1500"/>
              </a:spcBef>
              <a:spcAft>
                <a:spcPts val="1500"/>
              </a:spcAft>
              <a:buNone/>
            </a:pPr>
            <a:r>
              <a:rPr lang="es-ES" sz="1600">
                <a:solidFill>
                  <a:srgbClr val="073763"/>
                </a:solidFill>
                <a:highlight>
                  <a:srgbClr val="FFFFFF"/>
                </a:highlight>
                <a:latin typeface="Barlow"/>
                <a:ea typeface="Barlow"/>
                <a:cs typeface="Barlow"/>
                <a:sym typeface="Barlow"/>
              </a:rPr>
              <a:t>Physical development </a:t>
            </a:r>
            <a:endParaRPr sz="1600">
              <a:solidFill>
                <a:srgbClr val="073763"/>
              </a:solidFill>
              <a:latin typeface="Barlow"/>
              <a:ea typeface="Barlow"/>
              <a:cs typeface="Barlow"/>
              <a:sym typeface="Barlow"/>
            </a:endParaRPr>
          </a:p>
        </p:txBody>
      </p:sp>
      <p:sp>
        <p:nvSpPr>
          <p:cNvPr id="201" name="Google Shape;201;p19"/>
          <p:cNvSpPr txBox="1"/>
          <p:nvPr/>
        </p:nvSpPr>
        <p:spPr>
          <a:xfrm>
            <a:off x="0" y="4877675"/>
            <a:ext cx="11407200" cy="1908600"/>
          </a:xfrm>
          <a:prstGeom prst="rect">
            <a:avLst/>
          </a:prstGeom>
          <a:noFill/>
          <a:ln>
            <a:noFill/>
          </a:ln>
        </p:spPr>
        <p:txBody>
          <a:bodyPr anchorCtr="0" anchor="t" bIns="121900" lIns="121900" spcFirstLastPara="1" rIns="121900" wrap="square" tIns="121900">
            <a:spAutoFit/>
          </a:bodyPr>
          <a:lstStyle/>
          <a:p>
            <a:pPr indent="-406400" lvl="0" marL="609600" rtl="0" algn="l">
              <a:lnSpc>
                <a:spcPct val="115000"/>
              </a:lnSpc>
              <a:spcBef>
                <a:spcPts val="400"/>
              </a:spcBef>
              <a:spcAft>
                <a:spcPts val="0"/>
              </a:spcAft>
              <a:buClr>
                <a:srgbClr val="0000FF"/>
              </a:buClr>
              <a:buSzPts val="1600"/>
              <a:buChar char="🖉"/>
            </a:pPr>
            <a:r>
              <a:rPr b="1" lang="es-ES" sz="1600">
                <a:solidFill>
                  <a:srgbClr val="1F1F1F"/>
                </a:solidFill>
                <a:latin typeface="Barlow"/>
                <a:ea typeface="Barlow"/>
                <a:cs typeface="Barlow"/>
                <a:sym typeface="Barlow"/>
              </a:rPr>
              <a:t>Initiation Phase:</a:t>
            </a:r>
            <a:r>
              <a:rPr lang="es-ES" sz="1600">
                <a:solidFill>
                  <a:srgbClr val="1F1F1F"/>
                </a:solidFill>
                <a:latin typeface="Barlow"/>
                <a:ea typeface="Barlow"/>
                <a:cs typeface="Barlow"/>
                <a:sym typeface="Barlow"/>
              </a:rPr>
              <a:t> Children are introduced to the topic and begin to ask questions. Teachers provide resources and support to help children explore the topic.</a:t>
            </a:r>
            <a:endParaRPr sz="1600">
              <a:solidFill>
                <a:srgbClr val="1F1F1F"/>
              </a:solidFill>
              <a:latin typeface="Barlow"/>
              <a:ea typeface="Barlow"/>
              <a:cs typeface="Barlow"/>
              <a:sym typeface="Barlow"/>
            </a:endParaRPr>
          </a:p>
          <a:p>
            <a:pPr indent="-406400" lvl="0" marL="609600" rtl="0" algn="l">
              <a:lnSpc>
                <a:spcPct val="115000"/>
              </a:lnSpc>
              <a:spcBef>
                <a:spcPts val="0"/>
              </a:spcBef>
              <a:spcAft>
                <a:spcPts val="0"/>
              </a:spcAft>
              <a:buClr>
                <a:srgbClr val="0000FF"/>
              </a:buClr>
              <a:buSzPts val="1600"/>
              <a:buChar char="🖉"/>
            </a:pPr>
            <a:r>
              <a:rPr b="1" lang="es-ES" sz="1600">
                <a:solidFill>
                  <a:srgbClr val="1F1F1F"/>
                </a:solidFill>
                <a:latin typeface="Barlow"/>
                <a:ea typeface="Barlow"/>
                <a:cs typeface="Barlow"/>
                <a:sym typeface="Barlow"/>
              </a:rPr>
              <a:t>Investigation Phase: </a:t>
            </a:r>
            <a:r>
              <a:rPr lang="es-ES" sz="1600">
                <a:solidFill>
                  <a:srgbClr val="1F1F1F"/>
                </a:solidFill>
                <a:latin typeface="Barlow"/>
                <a:ea typeface="Barlow"/>
                <a:cs typeface="Barlow"/>
                <a:sym typeface="Barlow"/>
              </a:rPr>
              <a:t>Children gather information and conduct experiments. They use their senses, their imaginations, and their creativity to learn about the topic.</a:t>
            </a:r>
            <a:endParaRPr sz="1600">
              <a:solidFill>
                <a:srgbClr val="1F1F1F"/>
              </a:solidFill>
              <a:latin typeface="Barlow"/>
              <a:ea typeface="Barlow"/>
              <a:cs typeface="Barlow"/>
              <a:sym typeface="Barlow"/>
            </a:endParaRPr>
          </a:p>
          <a:p>
            <a:pPr indent="-406400" lvl="0" marL="609600" rtl="0" algn="l">
              <a:lnSpc>
                <a:spcPct val="115000"/>
              </a:lnSpc>
              <a:spcBef>
                <a:spcPts val="0"/>
              </a:spcBef>
              <a:spcAft>
                <a:spcPts val="0"/>
              </a:spcAft>
              <a:buClr>
                <a:srgbClr val="0000FF"/>
              </a:buClr>
              <a:buSzPts val="1600"/>
              <a:buChar char="🖉"/>
            </a:pPr>
            <a:r>
              <a:rPr b="1" lang="es-ES" sz="1600">
                <a:solidFill>
                  <a:srgbClr val="1F1F1F"/>
                </a:solidFill>
                <a:latin typeface="Barlow"/>
                <a:ea typeface="Barlow"/>
                <a:cs typeface="Barlow"/>
                <a:sym typeface="Barlow"/>
              </a:rPr>
              <a:t>Celebration Phase:</a:t>
            </a:r>
            <a:r>
              <a:rPr lang="es-ES" sz="1600">
                <a:solidFill>
                  <a:srgbClr val="1F1F1F"/>
                </a:solidFill>
                <a:latin typeface="Barlow"/>
                <a:ea typeface="Barlow"/>
                <a:cs typeface="Barlow"/>
                <a:sym typeface="Barlow"/>
              </a:rPr>
              <a:t> Children share what they have learned with others. They may create presentations, exhibits, or performances.</a:t>
            </a:r>
            <a:endParaRPr sz="1600">
              <a:solidFill>
                <a:srgbClr val="1F1F1F"/>
              </a:solidFill>
              <a:latin typeface="Barlow"/>
              <a:ea typeface="Barlow"/>
              <a:cs typeface="Barlow"/>
              <a:sym typeface="Barlow"/>
            </a:endParaRPr>
          </a:p>
        </p:txBody>
      </p:sp>
      <p:pic>
        <p:nvPicPr>
          <p:cNvPr id="202" name="Google Shape;202;p19"/>
          <p:cNvPicPr preferRelativeResize="0"/>
          <p:nvPr/>
        </p:nvPicPr>
        <p:blipFill rotWithShape="1">
          <a:blip r:embed="rId3">
            <a:alphaModFix/>
          </a:blip>
          <a:srcRect b="13188" l="0" r="0" t="14305"/>
          <a:stretch/>
        </p:blipFill>
        <p:spPr>
          <a:xfrm>
            <a:off x="1020933" y="1494716"/>
            <a:ext cx="4790800" cy="3473650"/>
          </a:xfrm>
          <a:prstGeom prst="rect">
            <a:avLst/>
          </a:prstGeom>
          <a:noFill/>
          <a:ln>
            <a:noFill/>
          </a:ln>
        </p:spPr>
      </p:pic>
      <p:sp>
        <p:nvSpPr>
          <p:cNvPr id="203" name="Google Shape;203;p19"/>
          <p:cNvSpPr txBox="1"/>
          <p:nvPr/>
        </p:nvSpPr>
        <p:spPr>
          <a:xfrm>
            <a:off x="-83267" y="4220867"/>
            <a:ext cx="3999900" cy="6618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s-ES" sz="2700">
                <a:solidFill>
                  <a:schemeClr val="dk2"/>
                </a:solidFill>
                <a:latin typeface="Barlow Black"/>
                <a:ea typeface="Barlow Black"/>
                <a:cs typeface="Barlow Black"/>
                <a:sym typeface="Barlow Black"/>
              </a:rPr>
              <a:t>Studies</a:t>
            </a:r>
            <a:endParaRPr sz="1900">
              <a:latin typeface="Barlow"/>
              <a:ea typeface="Barlow"/>
              <a:cs typeface="Barlow"/>
              <a:sym typeface="Barlow"/>
            </a:endParaRPr>
          </a:p>
        </p:txBody>
      </p:sp>
      <p:sp>
        <p:nvSpPr>
          <p:cNvPr id="204" name="Google Shape;204;p19"/>
          <p:cNvSpPr txBox="1"/>
          <p:nvPr/>
        </p:nvSpPr>
        <p:spPr>
          <a:xfrm>
            <a:off x="7245833" y="1598933"/>
            <a:ext cx="3416100" cy="6618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lang="es-ES" sz="2700">
                <a:solidFill>
                  <a:schemeClr val="dk2"/>
                </a:solidFill>
                <a:latin typeface="Barlow Black"/>
                <a:ea typeface="Barlow Black"/>
                <a:cs typeface="Barlow Black"/>
                <a:sym typeface="Barlow Black"/>
              </a:rPr>
              <a:t>Instructional Focus</a:t>
            </a:r>
            <a:endParaRPr sz="1900">
              <a:latin typeface="Barlow"/>
              <a:ea typeface="Barlow"/>
              <a:cs typeface="Barlow"/>
              <a:sym typeface="Barlow"/>
            </a:endParaRPr>
          </a:p>
        </p:txBody>
      </p:sp>
      <p:pic>
        <p:nvPicPr>
          <p:cNvPr id="205" name="Google Shape;205;p19"/>
          <p:cNvPicPr preferRelativeResize="0"/>
          <p:nvPr/>
        </p:nvPicPr>
        <p:blipFill>
          <a:blip r:embed="rId4">
            <a:alphaModFix/>
          </a:blip>
          <a:stretch>
            <a:fillRect/>
          </a:stretch>
        </p:blipFill>
        <p:spPr>
          <a:xfrm>
            <a:off x="9056811" y="2414617"/>
            <a:ext cx="2062022" cy="2225183"/>
          </a:xfrm>
          <a:prstGeom prst="rect">
            <a:avLst/>
          </a:prstGeom>
          <a:noFill/>
          <a:ln>
            <a:noFill/>
          </a:ln>
        </p:spPr>
      </p:pic>
      <p:sp>
        <p:nvSpPr>
          <p:cNvPr id="206" name="Google Shape;206;p19"/>
          <p:cNvSpPr txBox="1"/>
          <p:nvPr/>
        </p:nvSpPr>
        <p:spPr>
          <a:xfrm>
            <a:off x="380525" y="197825"/>
            <a:ext cx="6450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s-ES" sz="3200">
                <a:solidFill>
                  <a:srgbClr val="3F3F3F"/>
                </a:solidFill>
                <a:latin typeface="Barlow"/>
                <a:ea typeface="Barlow"/>
                <a:cs typeface="Barlow"/>
                <a:sym typeface="Barlow"/>
              </a:rPr>
              <a:t>Curriculum Highlight</a:t>
            </a:r>
            <a:endParaRPr>
              <a:solidFill>
                <a:schemeClr val="dk1"/>
              </a:solidFill>
            </a:endParaRPr>
          </a:p>
        </p:txBody>
      </p:sp>
      <p:sp>
        <p:nvSpPr>
          <p:cNvPr id="207" name="Google Shape;207;p19"/>
          <p:cNvSpPr txBox="1"/>
          <p:nvPr/>
        </p:nvSpPr>
        <p:spPr>
          <a:xfrm>
            <a:off x="493676" y="874925"/>
            <a:ext cx="28461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800">
                <a:solidFill>
                  <a:srgbClr val="3F3F3F"/>
                </a:solidFill>
                <a:latin typeface="Barlow"/>
                <a:ea typeface="Barlow"/>
                <a:cs typeface="Barlow"/>
                <a:sym typeface="Barlow"/>
              </a:rPr>
              <a:t>Themes vs. Studies</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0"/>
          <p:cNvSpPr txBox="1"/>
          <p:nvPr/>
        </p:nvSpPr>
        <p:spPr>
          <a:xfrm>
            <a:off x="326574" y="242600"/>
            <a:ext cx="51036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3F3F3F"/>
                </a:solidFill>
                <a:latin typeface="Barlow"/>
                <a:ea typeface="Barlow"/>
                <a:cs typeface="Barlow"/>
                <a:sym typeface="Barlow"/>
              </a:rPr>
              <a:t>Curriculum Components</a:t>
            </a:r>
            <a:endParaRPr/>
          </a:p>
        </p:txBody>
      </p:sp>
      <p:sp>
        <p:nvSpPr>
          <p:cNvPr id="213" name="Google Shape;213;p20"/>
          <p:cNvSpPr txBox="1"/>
          <p:nvPr/>
        </p:nvSpPr>
        <p:spPr>
          <a:xfrm>
            <a:off x="391875" y="827375"/>
            <a:ext cx="27792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800">
                <a:solidFill>
                  <a:srgbClr val="3F3F3F"/>
                </a:solidFill>
                <a:latin typeface="Barlow"/>
                <a:ea typeface="Barlow"/>
                <a:cs typeface="Barlow"/>
                <a:sym typeface="Barlow"/>
              </a:rPr>
              <a:t>The Foundation</a:t>
            </a:r>
            <a:endParaRPr b="1"/>
          </a:p>
        </p:txBody>
      </p:sp>
      <p:cxnSp>
        <p:nvCxnSpPr>
          <p:cNvPr id="214" name="Google Shape;214;p20"/>
          <p:cNvCxnSpPr/>
          <p:nvPr/>
        </p:nvCxnSpPr>
        <p:spPr>
          <a:xfrm>
            <a:off x="450293" y="1362270"/>
            <a:ext cx="1229100" cy="0"/>
          </a:xfrm>
          <a:prstGeom prst="straightConnector1">
            <a:avLst/>
          </a:prstGeom>
          <a:noFill/>
          <a:ln cap="flat" cmpd="sng" w="19050">
            <a:solidFill>
              <a:srgbClr val="E78A61"/>
            </a:solidFill>
            <a:prstDash val="solid"/>
            <a:miter lim="800000"/>
            <a:headEnd len="sm" w="sm" type="none"/>
            <a:tailEnd len="sm" w="sm" type="none"/>
          </a:ln>
        </p:spPr>
      </p:cxnSp>
      <p:sp>
        <p:nvSpPr>
          <p:cNvPr id="215" name="Google Shape;215;p20"/>
          <p:cNvSpPr txBox="1"/>
          <p:nvPr/>
        </p:nvSpPr>
        <p:spPr>
          <a:xfrm>
            <a:off x="391878" y="1706175"/>
            <a:ext cx="3728400" cy="156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1:</a:t>
            </a:r>
            <a:r>
              <a:rPr b="1" i="1" lang="es-ES">
                <a:solidFill>
                  <a:srgbClr val="3F3F3F"/>
                </a:solidFill>
                <a:latin typeface="Barlow"/>
                <a:ea typeface="Barlow"/>
                <a:cs typeface="Barlow"/>
                <a:sym typeface="Barlow"/>
              </a:rPr>
              <a:t> The Foundation </a:t>
            </a:r>
            <a:r>
              <a:rPr lang="es-ES">
                <a:solidFill>
                  <a:srgbClr val="3F3F3F"/>
                </a:solidFill>
                <a:latin typeface="Barlow"/>
                <a:ea typeface="Barlow"/>
                <a:cs typeface="Barlow"/>
                <a:sym typeface="Barlow"/>
              </a:rPr>
              <a:t>presents all the information teachers need to set up their programs. </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It summarizes the research foundation for the curriculum and addresses five key aspects of the curriculum: how children develop and learn, the learning environment, what children learn, caring and teaching, and partnering with families. </a:t>
            </a:r>
            <a:endParaRPr/>
          </a:p>
        </p:txBody>
      </p:sp>
      <p:sp>
        <p:nvSpPr>
          <p:cNvPr id="216" name="Google Shape;216;p20"/>
          <p:cNvSpPr txBox="1"/>
          <p:nvPr/>
        </p:nvSpPr>
        <p:spPr>
          <a:xfrm>
            <a:off x="4300800" y="1778375"/>
            <a:ext cx="3589200" cy="242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2: </a:t>
            </a:r>
            <a:r>
              <a:rPr lang="es-ES">
                <a:solidFill>
                  <a:srgbClr val="3F3F3F"/>
                </a:solidFill>
                <a:latin typeface="Barlow"/>
                <a:ea typeface="Barlow"/>
                <a:cs typeface="Barlow"/>
                <a:sym typeface="Barlow"/>
              </a:rPr>
              <a:t> </a:t>
            </a:r>
            <a:r>
              <a:rPr b="1" i="1" lang="es-ES">
                <a:solidFill>
                  <a:srgbClr val="3F3F3F"/>
                </a:solidFill>
                <a:latin typeface="Barlow"/>
                <a:ea typeface="Barlow"/>
                <a:cs typeface="Barlow"/>
                <a:sym typeface="Barlow"/>
              </a:rPr>
              <a:t>Interest Areas</a:t>
            </a:r>
            <a:r>
              <a:rPr lang="es-ES">
                <a:solidFill>
                  <a:srgbClr val="3F3F3F"/>
                </a:solidFill>
                <a:latin typeface="Barlow"/>
                <a:ea typeface="Barlow"/>
                <a:cs typeface="Barlow"/>
                <a:sym typeface="Barlow"/>
              </a:rPr>
              <a:t> brings the five key aspects of the curriculum to life, applying them in each of the 10 interest areas and the outdoors. </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Each chapter describes materials that enhance children’s experiences, as well as strategies for guiding children’s development and learning</a:t>
            </a:r>
            <a:endParaRPr/>
          </a:p>
        </p:txBody>
      </p:sp>
      <p:sp>
        <p:nvSpPr>
          <p:cNvPr id="217" name="Google Shape;217;p20"/>
          <p:cNvSpPr txBox="1"/>
          <p:nvPr/>
        </p:nvSpPr>
        <p:spPr>
          <a:xfrm>
            <a:off x="8070525" y="1778375"/>
            <a:ext cx="3589200" cy="242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3: </a:t>
            </a:r>
            <a:r>
              <a:rPr lang="es-ES">
                <a:solidFill>
                  <a:srgbClr val="3F3F3F"/>
                </a:solidFill>
                <a:latin typeface="Barlow"/>
                <a:ea typeface="Barlow"/>
                <a:cs typeface="Barlow"/>
                <a:sym typeface="Barlow"/>
              </a:rPr>
              <a:t> </a:t>
            </a:r>
            <a:r>
              <a:rPr b="1" i="1" lang="es-ES">
                <a:solidFill>
                  <a:srgbClr val="3F3F3F"/>
                </a:solidFill>
                <a:latin typeface="Barlow"/>
                <a:ea typeface="Barlow"/>
                <a:cs typeface="Barlow"/>
                <a:sym typeface="Barlow"/>
              </a:rPr>
              <a:t>Literacy </a:t>
            </a:r>
            <a:r>
              <a:rPr lang="es-ES">
                <a:solidFill>
                  <a:srgbClr val="3F3F3F"/>
                </a:solidFill>
                <a:latin typeface="Barlow"/>
                <a:ea typeface="Barlow"/>
                <a:cs typeface="Barlow"/>
                <a:sym typeface="Barlow"/>
              </a:rPr>
              <a:t>prepares teachers with knowledge and tools that help them inspire children to read, write, and learn. </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It includes practical strategies for intentionally teaching critical language and literacy skills, such as letter knowledge, and for integrating rich and enjoyable literacy experiences into all the interest areas.</a:t>
            </a:r>
            <a:endParaRPr/>
          </a:p>
        </p:txBody>
      </p:sp>
      <p:sp>
        <p:nvSpPr>
          <p:cNvPr id="218" name="Google Shape;218;p20"/>
          <p:cNvSpPr txBox="1"/>
          <p:nvPr/>
        </p:nvSpPr>
        <p:spPr>
          <a:xfrm>
            <a:off x="461475" y="4002900"/>
            <a:ext cx="3589200" cy="231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4: </a:t>
            </a:r>
            <a:r>
              <a:rPr b="1" i="1" lang="es-ES">
                <a:solidFill>
                  <a:srgbClr val="3F3F3F"/>
                </a:solidFill>
                <a:latin typeface="Barlow"/>
                <a:ea typeface="Barlow"/>
                <a:cs typeface="Barlow"/>
                <a:sym typeface="Barlow"/>
              </a:rPr>
              <a:t>Mathematics</a:t>
            </a:r>
            <a:r>
              <a:rPr b="1" lang="es-ES">
                <a:solidFill>
                  <a:srgbClr val="3F3F3F"/>
                </a:solidFill>
                <a:latin typeface="Barlow"/>
                <a:ea typeface="Barlow"/>
                <a:cs typeface="Barlow"/>
                <a:sym typeface="Barlow"/>
              </a:rPr>
              <a:t> </a:t>
            </a:r>
            <a:r>
              <a:rPr lang="es-ES">
                <a:solidFill>
                  <a:srgbClr val="3F3F3F"/>
                </a:solidFill>
                <a:latin typeface="Barlow"/>
                <a:ea typeface="Barlow"/>
                <a:cs typeface="Barlow"/>
                <a:sym typeface="Barlow"/>
              </a:rPr>
              <a:t>helps teachers fully understand the mathematical concepts and skills they will be teaching, and shows them how to purposefully include mathematics learning throughout the day. </a:t>
            </a:r>
            <a:endParaRPr/>
          </a:p>
        </p:txBody>
      </p:sp>
      <p:sp>
        <p:nvSpPr>
          <p:cNvPr id="219" name="Google Shape;219;p20"/>
          <p:cNvSpPr txBox="1"/>
          <p:nvPr/>
        </p:nvSpPr>
        <p:spPr>
          <a:xfrm>
            <a:off x="4301400" y="4369175"/>
            <a:ext cx="3589200" cy="205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5: </a:t>
            </a:r>
            <a:r>
              <a:rPr b="1" i="1" lang="es-ES">
                <a:solidFill>
                  <a:srgbClr val="3F3F3F"/>
                </a:solidFill>
                <a:latin typeface="Barlow"/>
                <a:ea typeface="Barlow"/>
                <a:cs typeface="Barlow"/>
                <a:sym typeface="Barlow"/>
              </a:rPr>
              <a:t>Science and Technology, Social Studies &amp; the Arts</a:t>
            </a:r>
            <a:r>
              <a:rPr lang="es-ES">
                <a:solidFill>
                  <a:srgbClr val="3F3F3F"/>
                </a:solidFill>
                <a:latin typeface="Barlow"/>
                <a:ea typeface="Barlow"/>
                <a:cs typeface="Barlow"/>
                <a:sym typeface="Barlow"/>
              </a:rPr>
              <a:t> helps teachers make these essential content areas part of children’s everyday learning. With this new volume, teachers can encourage children to make and test hypotheses, develop skills for using technology, explore their world and the people in it, and engage their creative thinking skills.</a:t>
            </a:r>
            <a:endParaRPr/>
          </a:p>
        </p:txBody>
      </p:sp>
      <p:sp>
        <p:nvSpPr>
          <p:cNvPr id="220" name="Google Shape;220;p20"/>
          <p:cNvSpPr txBox="1"/>
          <p:nvPr/>
        </p:nvSpPr>
        <p:spPr>
          <a:xfrm>
            <a:off x="8070525" y="4369175"/>
            <a:ext cx="3728400" cy="205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Volume 6: </a:t>
            </a:r>
            <a:r>
              <a:rPr b="1" i="1" lang="es-ES">
                <a:solidFill>
                  <a:srgbClr val="3F3F3F"/>
                </a:solidFill>
                <a:latin typeface="Barlow"/>
                <a:ea typeface="Barlow"/>
                <a:cs typeface="Barlow"/>
                <a:sym typeface="Barlow"/>
              </a:rPr>
              <a:t>Objectives for Development &amp; Learning </a:t>
            </a:r>
            <a:r>
              <a:rPr lang="es-ES">
                <a:solidFill>
                  <a:srgbClr val="3F3F3F"/>
                </a:solidFill>
                <a:latin typeface="Barlow"/>
                <a:ea typeface="Barlow"/>
                <a:cs typeface="Barlow"/>
                <a:sym typeface="Barlow"/>
              </a:rPr>
              <a:t>describes in detail the 38 objectives in The Creative Curriculum® for Preschool. Based on an extensive review of the latest research and professional literature in early childhood education, these objectives include predictors of school success and are aligned with early learning standards for the state.</a:t>
            </a:r>
            <a:endParaRPr/>
          </a:p>
        </p:txBody>
      </p:sp>
      <p:pic>
        <p:nvPicPr>
          <p:cNvPr id="221" name="Google Shape;221;p20"/>
          <p:cNvPicPr preferRelativeResize="0"/>
          <p:nvPr/>
        </p:nvPicPr>
        <p:blipFill>
          <a:blip r:embed="rId3">
            <a:alphaModFix/>
          </a:blip>
          <a:stretch>
            <a:fillRect/>
          </a:stretch>
        </p:blipFill>
        <p:spPr>
          <a:xfrm>
            <a:off x="6622324" y="85725"/>
            <a:ext cx="2458430" cy="1620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1"/>
          <p:cNvSpPr txBox="1"/>
          <p:nvPr/>
        </p:nvSpPr>
        <p:spPr>
          <a:xfrm>
            <a:off x="326574" y="242600"/>
            <a:ext cx="51036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3F3F3F"/>
                </a:solidFill>
                <a:latin typeface="Barlow"/>
                <a:ea typeface="Barlow"/>
                <a:cs typeface="Barlow"/>
                <a:sym typeface="Barlow"/>
              </a:rPr>
              <a:t>Curriculum Components</a:t>
            </a:r>
            <a:endParaRPr/>
          </a:p>
        </p:txBody>
      </p:sp>
      <p:sp>
        <p:nvSpPr>
          <p:cNvPr id="227" name="Google Shape;227;p21"/>
          <p:cNvSpPr txBox="1"/>
          <p:nvPr/>
        </p:nvSpPr>
        <p:spPr>
          <a:xfrm>
            <a:off x="391875" y="827375"/>
            <a:ext cx="2779200" cy="369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s-ES" sz="1800">
                <a:solidFill>
                  <a:srgbClr val="3F3F3F"/>
                </a:solidFill>
                <a:latin typeface="Barlow"/>
                <a:ea typeface="Barlow"/>
                <a:cs typeface="Barlow"/>
                <a:sym typeface="Barlow"/>
              </a:rPr>
              <a:t>Daily Resources</a:t>
            </a:r>
            <a:endParaRPr b="1">
              <a:solidFill>
                <a:schemeClr val="dk1"/>
              </a:solidFill>
            </a:endParaRPr>
          </a:p>
          <a:p>
            <a:pPr indent="0" lvl="0" marL="0" marR="0" rtl="0" algn="l">
              <a:spcBef>
                <a:spcPts val="0"/>
              </a:spcBef>
              <a:spcAft>
                <a:spcPts val="0"/>
              </a:spcAft>
              <a:buNone/>
            </a:pPr>
            <a:r>
              <a:t/>
            </a:r>
            <a:endParaRPr b="1" sz="1800">
              <a:solidFill>
                <a:srgbClr val="3F3F3F"/>
              </a:solidFill>
              <a:latin typeface="Barlow"/>
              <a:ea typeface="Barlow"/>
              <a:cs typeface="Barlow"/>
              <a:sym typeface="Barlow"/>
            </a:endParaRPr>
          </a:p>
        </p:txBody>
      </p:sp>
      <p:cxnSp>
        <p:nvCxnSpPr>
          <p:cNvPr id="228" name="Google Shape;228;p21"/>
          <p:cNvCxnSpPr/>
          <p:nvPr/>
        </p:nvCxnSpPr>
        <p:spPr>
          <a:xfrm>
            <a:off x="450293" y="1362270"/>
            <a:ext cx="1229217" cy="0"/>
          </a:xfrm>
          <a:prstGeom prst="straightConnector1">
            <a:avLst/>
          </a:prstGeom>
          <a:noFill/>
          <a:ln cap="flat" cmpd="sng" w="19050">
            <a:solidFill>
              <a:srgbClr val="E78A61"/>
            </a:solidFill>
            <a:prstDash val="solid"/>
            <a:miter lim="800000"/>
            <a:headEnd len="sm" w="sm" type="none"/>
            <a:tailEnd len="sm" w="sm" type="none"/>
          </a:ln>
        </p:spPr>
      </p:cxnSp>
      <p:sp>
        <p:nvSpPr>
          <p:cNvPr id="229" name="Google Shape;229;p21"/>
          <p:cNvSpPr txBox="1"/>
          <p:nvPr/>
        </p:nvSpPr>
        <p:spPr>
          <a:xfrm>
            <a:off x="4300800" y="1778375"/>
            <a:ext cx="3589200" cy="242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Teaching Guides</a:t>
            </a:r>
            <a:r>
              <a:rPr lang="es-ES">
                <a:solidFill>
                  <a:srgbClr val="3F3F3F"/>
                </a:solidFill>
                <a:latin typeface="Barlow"/>
                <a:ea typeface="Barlow"/>
                <a:cs typeface="Barlow"/>
                <a:sym typeface="Barlow"/>
              </a:rPr>
              <a:t> feature comprehensive, detailed plans that span several weeks and offer moment by-moment guidance for every day. They also offer teachers plenty of opportunities to incorporate their own creativity and expertise—giving them the flexibility to follow children’s interests while ensuring they’re continuing to address all the important areas of learning and development.</a:t>
            </a:r>
            <a:endParaRPr/>
          </a:p>
        </p:txBody>
      </p:sp>
      <p:sp>
        <p:nvSpPr>
          <p:cNvPr id="230" name="Google Shape;230;p21"/>
          <p:cNvSpPr txBox="1"/>
          <p:nvPr/>
        </p:nvSpPr>
        <p:spPr>
          <a:xfrm>
            <a:off x="8070525" y="1778375"/>
            <a:ext cx="3728400" cy="242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Intentional Teaching Cards</a:t>
            </a:r>
            <a:r>
              <a:rPr b="1" i="1" lang="es-ES">
                <a:solidFill>
                  <a:srgbClr val="3F3F3F"/>
                </a:solidFill>
                <a:latin typeface="Barlow"/>
                <a:ea typeface="Barlow"/>
                <a:cs typeface="Barlow"/>
                <a:sym typeface="Barlow"/>
              </a:rPr>
              <a:t> </a:t>
            </a:r>
            <a:r>
              <a:rPr lang="es-ES">
                <a:solidFill>
                  <a:srgbClr val="3F3F3F"/>
                </a:solidFill>
                <a:latin typeface="Barlow"/>
                <a:ea typeface="Barlow"/>
                <a:cs typeface="Barlow"/>
                <a:sym typeface="Barlow"/>
              </a:rPr>
              <a:t> The experiences explained on these cards support social– emotional, physical, and language development, as well as development and learning in literacy and mathematics. One of the most important features of the Intentional Teaching Cards™ is the color-coded teaching sequence. These sequences allow teachers to quickly adapt an experience to make it more or less challenging, enabling every child to participate successfully.</a:t>
            </a:r>
            <a:endParaRPr/>
          </a:p>
        </p:txBody>
      </p:sp>
      <p:sp>
        <p:nvSpPr>
          <p:cNvPr id="231" name="Google Shape;231;p21"/>
          <p:cNvSpPr txBox="1"/>
          <p:nvPr/>
        </p:nvSpPr>
        <p:spPr>
          <a:xfrm>
            <a:off x="450300" y="4002900"/>
            <a:ext cx="3728400" cy="231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Children’s Book Collection </a:t>
            </a:r>
            <a:r>
              <a:rPr lang="es-ES">
                <a:solidFill>
                  <a:srgbClr val="3F3F3F"/>
                </a:solidFill>
                <a:latin typeface="Barlow"/>
                <a:ea typeface="Barlow"/>
                <a:cs typeface="Barlow"/>
                <a:sym typeface="Barlow"/>
              </a:rPr>
              <a:t>includes classic tales, contemporary works by well-known authors, and original nonfiction books created especially to complement the studies featured in the Teaching Guides. Each book was selected for its rich vocabulary; diverse characters, families, and cultures; or the new ideas and information in its pages. Many books have been adapted for the eLearning environment. Fully translated and read in both English and Spanish.</a:t>
            </a:r>
            <a:endParaRPr/>
          </a:p>
        </p:txBody>
      </p:sp>
      <p:sp>
        <p:nvSpPr>
          <p:cNvPr id="232" name="Google Shape;232;p21"/>
          <p:cNvSpPr txBox="1"/>
          <p:nvPr/>
        </p:nvSpPr>
        <p:spPr>
          <a:xfrm>
            <a:off x="4301400" y="4369175"/>
            <a:ext cx="3589200" cy="205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Book Discussion Cards</a:t>
            </a:r>
            <a:r>
              <a:rPr lang="es-ES">
                <a:solidFill>
                  <a:srgbClr val="3F3F3F"/>
                </a:solidFill>
                <a:latin typeface="Barlow"/>
                <a:ea typeface="Barlow"/>
                <a:cs typeface="Barlow"/>
                <a:sym typeface="Barlow"/>
              </a:rPr>
              <a:t> ™ show teachers how to conduct multiple effective read-alouds and offer suggestions for introducing each book, emphasizing vocabulary as the story is read, commenting on characters, and asking probing questions. The cards also have specific guidance for supporting children’s social emotional development.</a:t>
            </a:r>
            <a:endParaRPr/>
          </a:p>
        </p:txBody>
      </p:sp>
      <p:sp>
        <p:nvSpPr>
          <p:cNvPr id="233" name="Google Shape;233;p21"/>
          <p:cNvSpPr txBox="1"/>
          <p:nvPr/>
        </p:nvSpPr>
        <p:spPr>
          <a:xfrm>
            <a:off x="8070525" y="4369175"/>
            <a:ext cx="3728400" cy="205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Mighty Minutes</a:t>
            </a:r>
            <a:r>
              <a:rPr b="1" i="1" lang="es-ES">
                <a:solidFill>
                  <a:srgbClr val="3F3F3F"/>
                </a:solidFill>
                <a:latin typeface="Barlow"/>
                <a:ea typeface="Barlow"/>
                <a:cs typeface="Barlow"/>
                <a:sym typeface="Barlow"/>
              </a:rPr>
              <a:t> </a:t>
            </a:r>
            <a:r>
              <a:rPr lang="es-ES">
                <a:solidFill>
                  <a:srgbClr val="3F3F3F"/>
                </a:solidFill>
                <a:latin typeface="Barlow"/>
                <a:ea typeface="Barlow"/>
                <a:cs typeface="Barlow"/>
                <a:sym typeface="Barlow"/>
              </a:rPr>
              <a:t>can be used anywhere, any time to intentionally teach language, literacy, math, science, social studies, or physical skills during “in-between” times—such as when teachers are preparing to go outside or gathering children for large-group time and is ® are rooted in curricular objectives</a:t>
            </a:r>
            <a:endParaRPr/>
          </a:p>
        </p:txBody>
      </p:sp>
      <p:pic>
        <p:nvPicPr>
          <p:cNvPr id="234" name="Google Shape;234;p21"/>
          <p:cNvPicPr preferRelativeResize="0"/>
          <p:nvPr/>
        </p:nvPicPr>
        <p:blipFill>
          <a:blip r:embed="rId3">
            <a:alphaModFix/>
          </a:blip>
          <a:stretch>
            <a:fillRect/>
          </a:stretch>
        </p:blipFill>
        <p:spPr>
          <a:xfrm>
            <a:off x="7119350" y="-53475"/>
            <a:ext cx="2498524" cy="3232476"/>
          </a:xfrm>
          <a:prstGeom prst="rect">
            <a:avLst/>
          </a:prstGeom>
          <a:noFill/>
          <a:ln>
            <a:noFill/>
          </a:ln>
        </p:spPr>
      </p:pic>
      <p:pic>
        <p:nvPicPr>
          <p:cNvPr id="235" name="Google Shape;235;p21"/>
          <p:cNvPicPr preferRelativeResize="0"/>
          <p:nvPr/>
        </p:nvPicPr>
        <p:blipFill rotWithShape="1">
          <a:blip r:embed="rId4">
            <a:alphaModFix/>
          </a:blip>
          <a:srcRect b="15366" l="16326" r="16096" t="2457"/>
          <a:stretch/>
        </p:blipFill>
        <p:spPr>
          <a:xfrm>
            <a:off x="421100" y="1423726"/>
            <a:ext cx="3786799" cy="2424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2"/>
          <p:cNvSpPr txBox="1"/>
          <p:nvPr/>
        </p:nvSpPr>
        <p:spPr>
          <a:xfrm>
            <a:off x="326575" y="242600"/>
            <a:ext cx="75099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3F3F3F"/>
                </a:solidFill>
                <a:latin typeface="Barlow"/>
                <a:ea typeface="Barlow"/>
                <a:cs typeface="Barlow"/>
                <a:sym typeface="Barlow"/>
              </a:rPr>
              <a:t>Embedded Professional Development</a:t>
            </a:r>
            <a:endParaRPr/>
          </a:p>
        </p:txBody>
      </p:sp>
      <p:sp>
        <p:nvSpPr>
          <p:cNvPr id="241" name="Google Shape;241;p22"/>
          <p:cNvSpPr txBox="1"/>
          <p:nvPr/>
        </p:nvSpPr>
        <p:spPr>
          <a:xfrm>
            <a:off x="391876" y="827375"/>
            <a:ext cx="28461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800">
                <a:solidFill>
                  <a:srgbClr val="3F3F3F"/>
                </a:solidFill>
                <a:latin typeface="Barlow"/>
                <a:ea typeface="Barlow"/>
                <a:cs typeface="Barlow"/>
                <a:sym typeface="Barlow"/>
              </a:rPr>
              <a:t>Support for </a:t>
            </a:r>
            <a:r>
              <a:rPr b="1" i="1" lang="es-ES" sz="1800" u="sng">
                <a:solidFill>
                  <a:srgbClr val="3F3F3F"/>
                </a:solidFill>
                <a:latin typeface="Barlow"/>
                <a:ea typeface="Barlow"/>
                <a:cs typeface="Barlow"/>
                <a:sym typeface="Barlow"/>
              </a:rPr>
              <a:t>all </a:t>
            </a:r>
            <a:r>
              <a:rPr b="1" lang="es-ES" sz="1800">
                <a:solidFill>
                  <a:srgbClr val="3F3F3F"/>
                </a:solidFill>
                <a:latin typeface="Barlow"/>
                <a:ea typeface="Barlow"/>
                <a:cs typeface="Barlow"/>
                <a:sym typeface="Barlow"/>
              </a:rPr>
              <a:t>Teachers</a:t>
            </a:r>
            <a:endParaRPr b="1"/>
          </a:p>
        </p:txBody>
      </p:sp>
      <p:cxnSp>
        <p:nvCxnSpPr>
          <p:cNvPr id="242" name="Google Shape;242;p22"/>
          <p:cNvCxnSpPr/>
          <p:nvPr/>
        </p:nvCxnSpPr>
        <p:spPr>
          <a:xfrm>
            <a:off x="506279" y="1362270"/>
            <a:ext cx="1229217" cy="0"/>
          </a:xfrm>
          <a:prstGeom prst="straightConnector1">
            <a:avLst/>
          </a:prstGeom>
          <a:noFill/>
          <a:ln cap="flat" cmpd="sng" w="19050">
            <a:solidFill>
              <a:srgbClr val="E9C354"/>
            </a:solidFill>
            <a:prstDash val="solid"/>
            <a:miter lim="800000"/>
            <a:headEnd len="sm" w="sm" type="none"/>
            <a:tailEnd len="sm" w="sm" type="none"/>
          </a:ln>
        </p:spPr>
      </p:cxnSp>
      <p:sp>
        <p:nvSpPr>
          <p:cNvPr id="243" name="Google Shape;243;p22"/>
          <p:cNvSpPr txBox="1"/>
          <p:nvPr/>
        </p:nvSpPr>
        <p:spPr>
          <a:xfrm>
            <a:off x="240600" y="1775113"/>
            <a:ext cx="11710800" cy="2062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600">
                <a:solidFill>
                  <a:schemeClr val="lt1"/>
                </a:solidFill>
                <a:latin typeface="Barlow"/>
                <a:ea typeface="Barlow"/>
                <a:cs typeface="Barlow"/>
                <a:sym typeface="Barlow"/>
              </a:rPr>
              <a:t>Each of the resources contains embedded professional development support for teachers at all levels.</a:t>
            </a:r>
            <a:r>
              <a:rPr lang="es-ES" sz="1600">
                <a:solidFill>
                  <a:schemeClr val="lt1"/>
                </a:solidFill>
                <a:latin typeface="Barlow"/>
                <a:ea typeface="Barlow"/>
                <a:cs typeface="Barlow"/>
                <a:sym typeface="Barlow"/>
              </a:rPr>
              <a:t> </a:t>
            </a:r>
            <a:endParaRPr sz="1600">
              <a:solidFill>
                <a:schemeClr val="lt1"/>
              </a:solidFill>
              <a:latin typeface="Barlow"/>
              <a:ea typeface="Barlow"/>
              <a:cs typeface="Barlow"/>
              <a:sym typeface="Barlow"/>
            </a:endParaRPr>
          </a:p>
          <a:p>
            <a:pPr indent="0" lvl="0" marL="0" marR="0" rtl="0" algn="l">
              <a:spcBef>
                <a:spcPts val="0"/>
              </a:spcBef>
              <a:spcAft>
                <a:spcPts val="0"/>
              </a:spcAft>
              <a:buNone/>
            </a:pPr>
            <a:r>
              <a:t/>
            </a:r>
            <a:endParaRPr sz="1000">
              <a:solidFill>
                <a:schemeClr val="lt1"/>
              </a:solidFill>
              <a:latin typeface="Barlow"/>
              <a:ea typeface="Barlow"/>
              <a:cs typeface="Barlow"/>
              <a:sym typeface="Barlow"/>
            </a:endParaRPr>
          </a:p>
          <a:p>
            <a:pPr indent="-330200" lvl="0" marL="457200" marR="0" rtl="0" algn="l">
              <a:spcBef>
                <a:spcPts val="0"/>
              </a:spcBef>
              <a:spcAft>
                <a:spcPts val="0"/>
              </a:spcAft>
              <a:buClr>
                <a:schemeClr val="lt1"/>
              </a:buClr>
              <a:buSzPts val="1600"/>
              <a:buFont typeface="Barlow"/>
              <a:buChar char="●"/>
            </a:pPr>
            <a:r>
              <a:rPr b="1" lang="es-ES" sz="1600">
                <a:solidFill>
                  <a:srgbClr val="FFCB25"/>
                </a:solidFill>
                <a:latin typeface="Barlow"/>
                <a:ea typeface="Barlow"/>
                <a:cs typeface="Barlow"/>
                <a:sym typeface="Barlow"/>
              </a:rPr>
              <a:t>Teaching Guides</a:t>
            </a:r>
            <a:r>
              <a:rPr b="1" lang="es-ES" sz="1600">
                <a:solidFill>
                  <a:schemeClr val="lt1"/>
                </a:solidFill>
                <a:latin typeface="Barlow"/>
                <a:ea typeface="Barlow"/>
                <a:cs typeface="Barlow"/>
                <a:sym typeface="Barlow"/>
              </a:rPr>
              <a:t> </a:t>
            </a:r>
            <a:r>
              <a:rPr lang="es-ES" sz="1600">
                <a:solidFill>
                  <a:schemeClr val="lt1"/>
                </a:solidFill>
                <a:latin typeface="Barlow"/>
                <a:ea typeface="Barlow"/>
                <a:cs typeface="Barlow"/>
                <a:sym typeface="Barlow"/>
              </a:rPr>
              <a:t>include background information about each featured study topic, and references throughout draw teachers’ attention to the research behind each day’s activities. </a:t>
            </a:r>
            <a:endParaRPr sz="1600">
              <a:solidFill>
                <a:schemeClr val="lt1"/>
              </a:solidFill>
              <a:latin typeface="Barlow"/>
              <a:ea typeface="Barlow"/>
              <a:cs typeface="Barlow"/>
              <a:sym typeface="Barlow"/>
            </a:endParaRPr>
          </a:p>
          <a:p>
            <a:pPr indent="-330200" lvl="0" marL="457200" marR="0" rtl="0" algn="l">
              <a:spcBef>
                <a:spcPts val="0"/>
              </a:spcBef>
              <a:spcAft>
                <a:spcPts val="0"/>
              </a:spcAft>
              <a:buClr>
                <a:schemeClr val="lt1"/>
              </a:buClr>
              <a:buSzPts val="1600"/>
              <a:buFont typeface="Barlow"/>
              <a:buChar char="●"/>
            </a:pPr>
            <a:r>
              <a:rPr b="1" lang="es-ES" sz="1600">
                <a:solidFill>
                  <a:srgbClr val="FFCB25"/>
                </a:solidFill>
                <a:latin typeface="Barlow"/>
                <a:ea typeface="Barlow"/>
                <a:cs typeface="Barlow"/>
                <a:sym typeface="Barlow"/>
              </a:rPr>
              <a:t>Intentional Teaching Cards™</a:t>
            </a:r>
            <a:r>
              <a:rPr lang="es-ES" sz="1600">
                <a:solidFill>
                  <a:srgbClr val="FFCB25"/>
                </a:solidFill>
                <a:latin typeface="Barlow"/>
                <a:ea typeface="Barlow"/>
                <a:cs typeface="Barlow"/>
                <a:sym typeface="Barlow"/>
              </a:rPr>
              <a:t> </a:t>
            </a:r>
            <a:r>
              <a:rPr lang="es-ES" sz="1600">
                <a:solidFill>
                  <a:schemeClr val="lt1"/>
                </a:solidFill>
                <a:latin typeface="Barlow"/>
                <a:ea typeface="Barlow"/>
                <a:cs typeface="Barlow"/>
                <a:sym typeface="Barlow"/>
              </a:rPr>
              <a:t>offer information to guide teachers’ observations and provide color coded teaching sequences to help teachers individualize instruction. </a:t>
            </a:r>
            <a:endParaRPr sz="1600">
              <a:solidFill>
                <a:schemeClr val="lt1"/>
              </a:solidFill>
              <a:latin typeface="Barlow"/>
              <a:ea typeface="Barlow"/>
              <a:cs typeface="Barlow"/>
              <a:sym typeface="Barlow"/>
            </a:endParaRPr>
          </a:p>
          <a:p>
            <a:pPr indent="-330200" lvl="0" marL="457200" marR="0" rtl="0" algn="l">
              <a:spcBef>
                <a:spcPts val="0"/>
              </a:spcBef>
              <a:spcAft>
                <a:spcPts val="0"/>
              </a:spcAft>
              <a:buClr>
                <a:schemeClr val="lt1"/>
              </a:buClr>
              <a:buSzPts val="1600"/>
              <a:buFont typeface="Barlow"/>
              <a:buChar char="●"/>
            </a:pPr>
            <a:r>
              <a:rPr b="1" lang="es-ES" sz="1600">
                <a:solidFill>
                  <a:srgbClr val="FFCB25"/>
                </a:solidFill>
                <a:latin typeface="Barlow"/>
                <a:ea typeface="Barlow"/>
                <a:cs typeface="Barlow"/>
                <a:sym typeface="Barlow"/>
              </a:rPr>
              <a:t>The Creative Curriculum®</a:t>
            </a:r>
            <a:r>
              <a:rPr lang="es-ES" sz="1600">
                <a:solidFill>
                  <a:schemeClr val="lt1"/>
                </a:solidFill>
                <a:latin typeface="Barlow"/>
                <a:ea typeface="Barlow"/>
                <a:cs typeface="Barlow"/>
                <a:sym typeface="Barlow"/>
              </a:rPr>
              <a:t> for Preschool provides moment-to-moment, day-to-day support for teachers who want it, but there’s also plenty of flexibility and choice for teachers at all levels of experience.</a:t>
            </a:r>
            <a:endParaRPr sz="1600">
              <a:solidFill>
                <a:schemeClr val="lt1"/>
              </a:solidFill>
              <a:latin typeface="Barlow"/>
              <a:ea typeface="Barlow"/>
              <a:cs typeface="Barlow"/>
              <a:sym typeface="Barlow"/>
            </a:endParaRPr>
          </a:p>
        </p:txBody>
      </p:sp>
      <p:grpSp>
        <p:nvGrpSpPr>
          <p:cNvPr id="244" name="Google Shape;244;p22"/>
          <p:cNvGrpSpPr/>
          <p:nvPr/>
        </p:nvGrpSpPr>
        <p:grpSpPr>
          <a:xfrm>
            <a:off x="9574662" y="4630398"/>
            <a:ext cx="1774768" cy="1728347"/>
            <a:chOff x="3171000" y="4021950"/>
            <a:chExt cx="268100" cy="265875"/>
          </a:xfrm>
        </p:grpSpPr>
        <p:sp>
          <p:nvSpPr>
            <p:cNvPr id="245" name="Google Shape;245;p22"/>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rgbClr val="91E3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2"/>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rgbClr val="91E3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7" name="Google Shape;247;p22"/>
          <p:cNvSpPr/>
          <p:nvPr/>
        </p:nvSpPr>
        <p:spPr>
          <a:xfrm>
            <a:off x="3612536" y="4521270"/>
            <a:ext cx="1763018" cy="1731922"/>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2"/>
          <p:cNvPicPr preferRelativeResize="0"/>
          <p:nvPr/>
        </p:nvPicPr>
        <p:blipFill>
          <a:blip r:embed="rId3">
            <a:alphaModFix/>
          </a:blip>
          <a:stretch>
            <a:fillRect/>
          </a:stretch>
        </p:blipFill>
        <p:spPr>
          <a:xfrm>
            <a:off x="187120" y="4063850"/>
            <a:ext cx="2846105" cy="2135875"/>
          </a:xfrm>
          <a:prstGeom prst="rect">
            <a:avLst/>
          </a:prstGeom>
          <a:noFill/>
          <a:ln>
            <a:noFill/>
          </a:ln>
        </p:spPr>
      </p:pic>
      <p:pic>
        <p:nvPicPr>
          <p:cNvPr id="249" name="Google Shape;249;p22"/>
          <p:cNvPicPr preferRelativeResize="0"/>
          <p:nvPr/>
        </p:nvPicPr>
        <p:blipFill>
          <a:blip r:embed="rId4">
            <a:alphaModFix/>
          </a:blip>
          <a:stretch>
            <a:fillRect/>
          </a:stretch>
        </p:blipFill>
        <p:spPr>
          <a:xfrm>
            <a:off x="3560888" y="4063862"/>
            <a:ext cx="2091502" cy="2786975"/>
          </a:xfrm>
          <a:prstGeom prst="rect">
            <a:avLst/>
          </a:prstGeom>
          <a:noFill/>
          <a:ln>
            <a:noFill/>
          </a:ln>
        </p:spPr>
      </p:pic>
      <p:pic>
        <p:nvPicPr>
          <p:cNvPr id="250" name="Google Shape;250;p22"/>
          <p:cNvPicPr preferRelativeResize="0"/>
          <p:nvPr/>
        </p:nvPicPr>
        <p:blipFill>
          <a:blip r:embed="rId5">
            <a:alphaModFix/>
          </a:blip>
          <a:stretch>
            <a:fillRect/>
          </a:stretch>
        </p:blipFill>
        <p:spPr>
          <a:xfrm>
            <a:off x="6180075" y="4063850"/>
            <a:ext cx="2846100" cy="2135875"/>
          </a:xfrm>
          <a:prstGeom prst="rect">
            <a:avLst/>
          </a:prstGeom>
          <a:noFill/>
          <a:ln>
            <a:noFill/>
          </a:ln>
        </p:spPr>
      </p:pic>
      <p:pic>
        <p:nvPicPr>
          <p:cNvPr id="251" name="Google Shape;251;p22"/>
          <p:cNvPicPr preferRelativeResize="0"/>
          <p:nvPr/>
        </p:nvPicPr>
        <p:blipFill>
          <a:blip r:embed="rId6">
            <a:alphaModFix/>
          </a:blip>
          <a:stretch>
            <a:fillRect/>
          </a:stretch>
        </p:blipFill>
        <p:spPr>
          <a:xfrm>
            <a:off x="9553850" y="4063850"/>
            <a:ext cx="2119435" cy="2824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3"/>
          <p:cNvSpPr txBox="1"/>
          <p:nvPr/>
        </p:nvSpPr>
        <p:spPr>
          <a:xfrm>
            <a:off x="326574" y="242600"/>
            <a:ext cx="71403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3F3F3F"/>
                </a:solidFill>
                <a:latin typeface="Barlow"/>
                <a:ea typeface="Barlow"/>
                <a:cs typeface="Barlow"/>
                <a:sym typeface="Barlow"/>
              </a:rPr>
              <a:t>MAKING CONNECTIONS WITH FAMILIES</a:t>
            </a:r>
            <a:endParaRPr/>
          </a:p>
        </p:txBody>
      </p:sp>
      <p:sp>
        <p:nvSpPr>
          <p:cNvPr id="257" name="Google Shape;257;p23"/>
          <p:cNvSpPr txBox="1"/>
          <p:nvPr/>
        </p:nvSpPr>
        <p:spPr>
          <a:xfrm>
            <a:off x="391875" y="827300"/>
            <a:ext cx="29796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800">
                <a:solidFill>
                  <a:srgbClr val="3F3F3F"/>
                </a:solidFill>
                <a:latin typeface="Barlow"/>
                <a:ea typeface="Barlow"/>
                <a:cs typeface="Barlow"/>
                <a:sym typeface="Barlow"/>
              </a:rPr>
              <a:t>Home-School Connection</a:t>
            </a:r>
            <a:endParaRPr b="1"/>
          </a:p>
        </p:txBody>
      </p:sp>
      <p:cxnSp>
        <p:nvCxnSpPr>
          <p:cNvPr id="258" name="Google Shape;258;p23"/>
          <p:cNvCxnSpPr/>
          <p:nvPr/>
        </p:nvCxnSpPr>
        <p:spPr>
          <a:xfrm>
            <a:off x="506279" y="1362270"/>
            <a:ext cx="1229217" cy="0"/>
          </a:xfrm>
          <a:prstGeom prst="straightConnector1">
            <a:avLst/>
          </a:prstGeom>
          <a:noFill/>
          <a:ln cap="flat" cmpd="sng" w="19050">
            <a:solidFill>
              <a:srgbClr val="86CCE5"/>
            </a:solidFill>
            <a:prstDash val="solid"/>
            <a:miter lim="800000"/>
            <a:headEnd len="sm" w="sm" type="none"/>
            <a:tailEnd len="sm" w="sm" type="none"/>
          </a:ln>
        </p:spPr>
      </p:cxnSp>
      <p:sp>
        <p:nvSpPr>
          <p:cNvPr id="259" name="Google Shape;259;p23"/>
          <p:cNvSpPr txBox="1"/>
          <p:nvPr/>
        </p:nvSpPr>
        <p:spPr>
          <a:xfrm>
            <a:off x="391875" y="4316775"/>
            <a:ext cx="3601200" cy="2064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Online Classroom &amp; Family Resources</a:t>
            </a:r>
            <a:endParaRPr/>
          </a:p>
          <a:p>
            <a:pPr indent="0" lvl="0" marL="0" marR="0" rtl="0" algn="l">
              <a:spcBef>
                <a:spcPts val="0"/>
              </a:spcBef>
              <a:spcAft>
                <a:spcPts val="0"/>
              </a:spcAft>
              <a:buNone/>
            </a:pPr>
            <a:r>
              <a:rPr lang="es-ES">
                <a:solidFill>
                  <a:srgbClr val="3F3F3F"/>
                </a:solidFill>
                <a:latin typeface="Barlow"/>
                <a:ea typeface="Barlow"/>
                <a:cs typeface="Barlow"/>
                <a:sym typeface="Barlow"/>
              </a:rPr>
              <a:t>Teachers can visit a password-protected website to easily download “Letters to Families,” “Weekly Planning Forms,” and Learning Games®. </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Like the other curriculum materials, every family connection resource is available in both English and Spanish. </a:t>
            </a:r>
            <a:endParaRPr/>
          </a:p>
        </p:txBody>
      </p:sp>
      <p:sp>
        <p:nvSpPr>
          <p:cNvPr id="260" name="Google Shape;260;p23"/>
          <p:cNvSpPr txBox="1"/>
          <p:nvPr/>
        </p:nvSpPr>
        <p:spPr>
          <a:xfrm>
            <a:off x="8003925" y="1710613"/>
            <a:ext cx="3601200" cy="1569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a:solidFill>
                  <a:srgbClr val="3F3F3F"/>
                </a:solidFill>
                <a:latin typeface="Barlow"/>
                <a:ea typeface="Barlow"/>
                <a:cs typeface="Barlow"/>
                <a:sym typeface="Barlow"/>
              </a:rPr>
              <a:t>Letters to Families</a:t>
            </a:r>
            <a:endParaRPr/>
          </a:p>
          <a:p>
            <a:pPr indent="0" lvl="0" marL="0" marR="0" rtl="0" algn="l">
              <a:spcBef>
                <a:spcPts val="0"/>
              </a:spcBef>
              <a:spcAft>
                <a:spcPts val="0"/>
              </a:spcAft>
              <a:buNone/>
            </a:pPr>
            <a:r>
              <a:rPr lang="es-ES">
                <a:solidFill>
                  <a:srgbClr val="3F3F3F"/>
                </a:solidFill>
                <a:latin typeface="Barlow"/>
                <a:ea typeface="Barlow"/>
                <a:cs typeface="Barlow"/>
                <a:sym typeface="Barlow"/>
              </a:rPr>
              <a:t>These letters introduce families to learning in each interest area and study, informing them of opportunities for family participation and support.</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Teachers can use these letters as they were written or adapt them as necessary. </a:t>
            </a:r>
            <a:endParaRPr/>
          </a:p>
        </p:txBody>
      </p:sp>
      <p:sp>
        <p:nvSpPr>
          <p:cNvPr id="261" name="Google Shape;261;p23"/>
          <p:cNvSpPr txBox="1"/>
          <p:nvPr/>
        </p:nvSpPr>
        <p:spPr>
          <a:xfrm>
            <a:off x="4295400" y="4268775"/>
            <a:ext cx="3601200" cy="216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600">
                <a:solidFill>
                  <a:srgbClr val="3F3F3F"/>
                </a:solidFill>
                <a:latin typeface="Barlow"/>
                <a:ea typeface="Barlow"/>
                <a:cs typeface="Barlow"/>
                <a:sym typeface="Barlow"/>
              </a:rPr>
              <a:t>Weekly Plans</a:t>
            </a:r>
            <a:endParaRPr/>
          </a:p>
          <a:p>
            <a:pPr indent="0" lvl="0" marL="0" marR="0" rtl="0" algn="l">
              <a:spcBef>
                <a:spcPts val="0"/>
              </a:spcBef>
              <a:spcAft>
                <a:spcPts val="0"/>
              </a:spcAft>
              <a:buNone/>
            </a:pPr>
            <a:r>
              <a:rPr lang="es-ES">
                <a:solidFill>
                  <a:srgbClr val="3F3F3F"/>
                </a:solidFill>
                <a:latin typeface="Barlow"/>
                <a:ea typeface="Barlow"/>
                <a:cs typeface="Barlow"/>
                <a:sym typeface="Barlow"/>
              </a:rPr>
              <a:t>These pre-filled “Weekly Planning Forms” help teachers prepare for each day and share information with families. </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sz="1000">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Designed to be easily adapted by teachers, these convenient forms save time and assist with organization, allowing teachers to spend more time with children and less time on paperwork. </a:t>
            </a:r>
            <a:endParaRPr/>
          </a:p>
        </p:txBody>
      </p:sp>
      <p:sp>
        <p:nvSpPr>
          <p:cNvPr id="262" name="Google Shape;262;p23"/>
          <p:cNvSpPr txBox="1"/>
          <p:nvPr/>
        </p:nvSpPr>
        <p:spPr>
          <a:xfrm>
            <a:off x="4295400" y="1710625"/>
            <a:ext cx="3601200" cy="216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1600">
                <a:solidFill>
                  <a:srgbClr val="3F3F3F"/>
                </a:solidFill>
                <a:latin typeface="Barlow"/>
                <a:ea typeface="Barlow"/>
                <a:cs typeface="Barlow"/>
                <a:sym typeface="Barlow"/>
              </a:rPr>
              <a:t>eBooks &amp; Learning Games</a:t>
            </a:r>
            <a:endParaRPr/>
          </a:p>
          <a:p>
            <a:pPr indent="0" lvl="0" marL="0" marR="0" rtl="0" algn="l">
              <a:spcBef>
                <a:spcPts val="0"/>
              </a:spcBef>
              <a:spcAft>
                <a:spcPts val="0"/>
              </a:spcAft>
              <a:buNone/>
            </a:pPr>
            <a:r>
              <a:rPr lang="es-ES">
                <a:solidFill>
                  <a:srgbClr val="3F3F3F"/>
                </a:solidFill>
                <a:latin typeface="Barlow"/>
                <a:ea typeface="Barlow"/>
                <a:cs typeface="Barlow"/>
                <a:sym typeface="Barlow"/>
              </a:rPr>
              <a:t>English and Spanish titles from the Teaching Strategies® Children’s Book Collection are available on the cloud for family members to participate directly in literacy experiences that are essential for children’s development and learning</a:t>
            </a:r>
            <a:endParaRPr>
              <a:solidFill>
                <a:srgbClr val="3F3F3F"/>
              </a:solidFill>
              <a:latin typeface="Barlow"/>
              <a:ea typeface="Barlow"/>
              <a:cs typeface="Barlow"/>
              <a:sym typeface="Barlow"/>
            </a:endParaRPr>
          </a:p>
          <a:p>
            <a:pPr indent="0" lvl="0" marL="0" marR="0" rtl="0" algn="l">
              <a:spcBef>
                <a:spcPts val="0"/>
              </a:spcBef>
              <a:spcAft>
                <a:spcPts val="0"/>
              </a:spcAft>
              <a:buNone/>
            </a:pPr>
            <a:r>
              <a:t/>
            </a:r>
            <a:endParaRPr sz="1000">
              <a:solidFill>
                <a:srgbClr val="3F3F3F"/>
              </a:solidFill>
              <a:latin typeface="Barlow"/>
              <a:ea typeface="Barlow"/>
              <a:cs typeface="Barlow"/>
              <a:sym typeface="Barlow"/>
            </a:endParaRPr>
          </a:p>
          <a:p>
            <a:pPr indent="0" lvl="0" marL="0" marR="0" rtl="0" algn="l">
              <a:spcBef>
                <a:spcPts val="0"/>
              </a:spcBef>
              <a:spcAft>
                <a:spcPts val="0"/>
              </a:spcAft>
              <a:buNone/>
            </a:pPr>
            <a:r>
              <a:rPr lang="es-ES">
                <a:solidFill>
                  <a:srgbClr val="3F3F3F"/>
                </a:solidFill>
                <a:latin typeface="Barlow"/>
                <a:ea typeface="Barlow"/>
                <a:cs typeface="Barlow"/>
                <a:sym typeface="Barlow"/>
              </a:rPr>
              <a:t>Learning Games® provide families with easy-to-use, engaging activities that bridge what is learned at school with what families can do at home.</a:t>
            </a:r>
            <a:endParaRPr/>
          </a:p>
        </p:txBody>
      </p:sp>
      <p:pic>
        <p:nvPicPr>
          <p:cNvPr id="263" name="Google Shape;263;p23"/>
          <p:cNvPicPr preferRelativeResize="0"/>
          <p:nvPr/>
        </p:nvPicPr>
        <p:blipFill rotWithShape="1">
          <a:blip r:embed="rId3">
            <a:alphaModFix/>
          </a:blip>
          <a:srcRect b="10201" l="0" r="0" t="0"/>
          <a:stretch/>
        </p:blipFill>
        <p:spPr>
          <a:xfrm>
            <a:off x="391900" y="1710625"/>
            <a:ext cx="3796174" cy="2558150"/>
          </a:xfrm>
          <a:prstGeom prst="rect">
            <a:avLst/>
          </a:prstGeom>
          <a:noFill/>
          <a:ln>
            <a:noFill/>
          </a:ln>
        </p:spPr>
      </p:pic>
      <p:pic>
        <p:nvPicPr>
          <p:cNvPr id="264" name="Google Shape;264;p23"/>
          <p:cNvPicPr preferRelativeResize="0"/>
          <p:nvPr/>
        </p:nvPicPr>
        <p:blipFill rotWithShape="1">
          <a:blip r:embed="rId4">
            <a:alphaModFix/>
          </a:blip>
          <a:srcRect b="26048" l="0" r="19536" t="9443"/>
          <a:stretch/>
        </p:blipFill>
        <p:spPr>
          <a:xfrm>
            <a:off x="8003925" y="4144725"/>
            <a:ext cx="3796174" cy="2284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8" name="Shape 268"/>
        <p:cNvGrpSpPr/>
        <p:nvPr/>
      </p:nvGrpSpPr>
      <p:grpSpPr>
        <a:xfrm>
          <a:off x="0" y="0"/>
          <a:ext cx="0" cy="0"/>
          <a:chOff x="0" y="0"/>
          <a:chExt cx="0" cy="0"/>
        </a:xfrm>
      </p:grpSpPr>
      <p:pic>
        <p:nvPicPr>
          <p:cNvPr id="269" name="Google Shape;269;p24"/>
          <p:cNvPicPr preferRelativeResize="0"/>
          <p:nvPr/>
        </p:nvPicPr>
        <p:blipFill>
          <a:blip r:embed="rId3">
            <a:alphaModFix/>
          </a:blip>
          <a:stretch>
            <a:fillRect/>
          </a:stretch>
        </p:blipFill>
        <p:spPr>
          <a:xfrm>
            <a:off x="0" y="690580"/>
            <a:ext cx="12192000" cy="616741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0045_Jefferson_Template_SlidesMani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