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 varScale="1">
        <p:scale>
          <a:sx n="127" d="100"/>
          <a:sy n="127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0181C-BE09-FB85-88D0-A6C1422AA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C1B4F-FCE4-B588-3970-69D7D26BC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E1AC1-DF2E-4F40-B2E2-FA70EC114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AF37F-086C-E7A7-73A7-53D113A02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4F9EC-DE0D-A102-9008-75321A305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45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B8240-880F-299F-417F-1A5A27A1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5DBDA-5D8E-C4D8-E693-672DBC020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1F2C16-B068-C15D-1E10-42453E810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D3C0C-9045-5D52-FAFD-0D31600A7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4A7F8-112F-C523-E733-33D9793E6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44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499A-7FE7-9B41-7A70-88D254069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07DE1-543E-05A0-7967-86F52AC44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7CD72-E36C-A821-164E-C319D2AE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6DD1B-2AE1-EAB6-947D-BC59E2C4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32915-1D29-7DA9-B46B-F45BC0B8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3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5BE80-F839-79F2-C28B-9219DFEF9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DA562-0E1F-BD45-70C9-AB9EF3A3DD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F2F73D-9503-57B7-8B0B-37BCBBB31B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14420-632B-41C7-EE02-1922A3485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12DBA1-70CE-1006-46DB-806704B0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DBE4F-E878-08A2-5844-2E4B7812D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27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A89CE-7ADA-89F4-6F2C-6FB349BE8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BE58D-F890-DA72-023C-0AA5EDA5F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02186-5B35-D77D-0672-F54D05113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3F51A-D776-D8A5-02A8-C4B344CFE7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CCABAD-1B13-2DAA-5361-DF0CFF022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9DC649-C4E9-BB23-6AB0-81AF5BFB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602332-1143-D84E-7FDE-545705F7E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688A5F-8EA5-8F61-664B-DF9EF906F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2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F163-4FD1-2EF6-9E2A-9CEE6C83E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13158F-4146-06EB-F7D7-7681E6FF2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CC20E-0677-D6E9-050C-B140936C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48345-AA94-BBCD-E72F-62B7B293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8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D41D33-6F8E-5492-C1A2-B988F2CC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848FF9-7DCF-3BA0-8A56-D8BD93BA6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E324C-C738-7AF8-7A1E-4609885A1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7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38CC-94C7-FF2A-59C7-07222F1E3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89F25-0CC3-07EE-3BF4-64F6CF981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24761-D259-6A01-A305-396BC09FB6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EEA6D4-C4D9-6F2C-08DA-74044FF7B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4A8237-BF48-53DF-45BF-0AA0DCA9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4521B-19E7-1506-E93C-15A311AFA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70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3BDA3-1591-AB3C-D543-F8DFAAC8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A3550D-DDCD-D690-57B3-FCB0E83FB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B56AE-8030-7782-B5E6-B654745A9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50F06-56CD-D715-2C6D-70DE98F6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74A63-D14C-7B75-C9E0-2DF2F1994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602C2-E7C0-2C5F-3DE4-81E05B78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16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2D124-8DEB-6ECC-8A8F-D8FB76CF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3AA5C9-5AC1-8A45-060E-9B25879E45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0B666-6B0C-AA4A-B80C-C061AF0ED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7543B-AD96-091A-CD00-ED25FEA2C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0F8B3-2A0D-635E-1EB2-E0B8242D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8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3B867F-E1CF-3286-E6F5-575F74BDC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21B0D1-CE90-A818-CC66-B69FC856F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0072A-E008-3084-05B7-AD5752E71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8398B-8C38-DA78-108C-07D23891D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E62EC-1524-EDC8-4C70-C513588FF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1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ED05F1-EA00-8B0D-C57C-6CAB33E7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84589-67DC-BCD2-CC6B-E908F2055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89647-84E6-6E85-9D16-F692322A0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CCF31-0315-5842-82FC-D2CEA4BC1C07}" type="datetimeFigureOut">
              <a:rPr lang="en-US" smtClean="0"/>
              <a:t>7/14/22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D9AAF-E63C-A77E-3BC2-27D0BD9A9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84F48-B11F-A74A-6D55-A8D55A92B8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D5F8F-244E-E342-B616-DF5A1B084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58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5BC4C-B2F4-1260-148C-A91AE53A6C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COMPREHENSIVE PLAN</a:t>
            </a:r>
            <a:br>
              <a:rPr lang="en-US" dirty="0"/>
            </a:br>
            <a:r>
              <a:rPr lang="en-US" dirty="0"/>
              <a:t>2022-2025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821F74-E620-616E-D34B-A6BD5C04D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OTHER REQUIRED PD AND ADDITIONS</a:t>
            </a:r>
          </a:p>
        </p:txBody>
      </p:sp>
    </p:spTree>
    <p:extLst>
      <p:ext uri="{BB962C8B-B14F-4D97-AF65-F5344CB8AC3E}">
        <p14:creationId xmlns:p14="http://schemas.microsoft.com/office/powerpoint/2010/main" val="2273730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6A00C-6895-6430-5211-4E4291A7F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ighlight>
                  <a:srgbClr val="C0C0C0"/>
                </a:highlight>
              </a:rPr>
              <a:t>OTHER PROFESSIONAL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A750B-BEC3-8F74-E15D-BBB0F88E8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TRAUMA INFORMED TRAINING – ACT 48 – FEBRUARY 16, 2023</a:t>
            </a:r>
          </a:p>
          <a:p>
            <a:r>
              <a:rPr lang="en-US" dirty="0"/>
              <a:t>SCHOOL SAFETY TRAINING – ACT 48 – AUGUST 16, 2022</a:t>
            </a:r>
          </a:p>
          <a:p>
            <a:r>
              <a:rPr lang="en-US" dirty="0"/>
              <a:t>LANGUAGE AND LITERACY ACQUISITION FOR ALL LEARNERS –         ACT 48 – AUGUST 18, 2021</a:t>
            </a:r>
          </a:p>
          <a:p>
            <a:r>
              <a:rPr lang="en-US" dirty="0"/>
              <a:t>TEACHING DIVERSE LEARNERS IN INCLUSIVE SETTINGS – ACT 48 – AUGUST 18, 2022</a:t>
            </a:r>
          </a:p>
          <a:p>
            <a:r>
              <a:rPr lang="en-US" dirty="0"/>
              <a:t>PV WORKFORCE DEVELOPMENT TEAM CREATION WITH MENTORING INITIATIVE OF ALL 10</a:t>
            </a:r>
            <a:r>
              <a:rPr lang="en-US" baseline="30000" dirty="0"/>
              <a:t>TH</a:t>
            </a:r>
            <a:r>
              <a:rPr lang="en-US" dirty="0"/>
              <a:t> GRADERS </a:t>
            </a:r>
          </a:p>
        </p:txBody>
      </p:sp>
    </p:spTree>
    <p:extLst>
      <p:ext uri="{BB962C8B-B14F-4D97-AF65-F5344CB8AC3E}">
        <p14:creationId xmlns:p14="http://schemas.microsoft.com/office/powerpoint/2010/main" val="2780347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75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COMPREHENSIVE PLAN 2022-2025</vt:lpstr>
      <vt:lpstr>OTHER PROFESSIONAL DEVELOPMENT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COMPREHENSIVE PLAN 2022-2025</dc:title>
  <dc:creator>Eby, Rich</dc:creator>
  <cp:lastModifiedBy>Hoover, Vicki</cp:lastModifiedBy>
  <cp:revision>3</cp:revision>
  <dcterms:created xsi:type="dcterms:W3CDTF">2022-07-12T15:23:44Z</dcterms:created>
  <dcterms:modified xsi:type="dcterms:W3CDTF">2022-07-14T17:04:35Z</dcterms:modified>
</cp:coreProperties>
</file>