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Oswald" pitchFamily="2" charset="77"/>
      <p:regular r:id="rId8"/>
      <p:bold r:id="rId9"/>
    </p:embeddedFont>
    <p:embeddedFont>
      <p:font typeface="Source Code Pro" panose="020B0509030403020204" pitchFamily="49" charset="0"/>
      <p:regular r:id="rId10"/>
      <p:bold r:id="rId11"/>
      <p:italic r:id="rId12"/>
      <p:boldItalic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59" d="100"/>
          <a:sy n="159" d="100"/>
        </p:scale>
        <p:origin x="728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1a6b638e8a9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1a6b638e8a9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a6b638e8a9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a6b638e8a9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1a6b638e8a9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1a6b638e8a9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a6b638e8a9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a6b638e8a9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20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Google Shape;25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44" name="Google Shape;44;p9"/>
          <p:cNvSpPr txBox="1">
            <a:spLocks noGrp="1"/>
          </p:cNvSpPr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50" name="Google Shape;50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Google Shape;52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lgDash"/>
            <a:round/>
            <a:headEnd type="none" w="sm" len="sm"/>
            <a:tailEnd type="none" w="sm" len="sm"/>
          </a:ln>
        </p:spPr>
      </p:cxnSp>
      <p:sp>
        <p:nvSpPr>
          <p:cNvPr id="53" name="Google Shape;53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odern-writer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New Course Proposal for Wellness Education</a:t>
            </a:r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 Joiner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>
            <a:spLocks noGrp="1"/>
          </p:cNvSpPr>
          <p:nvPr>
            <p:ph type="title"/>
          </p:nvPr>
        </p:nvSpPr>
        <p:spPr>
          <a:xfrm>
            <a:off x="311700" y="182719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WHAT? Self-defense course</a:t>
            </a:r>
            <a:endParaRPr dirty="0"/>
          </a:p>
        </p:txBody>
      </p:sp>
      <p:sp>
        <p:nvSpPr>
          <p:cNvPr id="69" name="Google Shape;69;p14"/>
          <p:cNvSpPr txBox="1">
            <a:spLocks noGrp="1"/>
          </p:cNvSpPr>
          <p:nvPr>
            <p:ph type="body" idx="1"/>
          </p:nvPr>
        </p:nvSpPr>
        <p:spPr>
          <a:xfrm>
            <a:off x="311700" y="1272586"/>
            <a:ext cx="8520600" cy="359619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A half-credit elective for physical education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More choices - MCL for Wellness Education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 dirty="0"/>
              <a:t>Current Electives</a:t>
            </a:r>
            <a:r>
              <a:rPr lang="en" dirty="0"/>
              <a:t>- Lifetime Fitness - Wellness Through Sport/Games - Adventure Education - Mindfulness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 dirty="0"/>
              <a:t>Virtual</a:t>
            </a:r>
            <a:r>
              <a:rPr lang="en" dirty="0"/>
              <a:t> - Lifetime Fitness and Wellness for Athletes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b="1" dirty="0"/>
              <a:t>Summer</a:t>
            </a:r>
            <a:r>
              <a:rPr lang="en" dirty="0"/>
              <a:t> - Virtual Lifetime Fitness and Camp Experience</a:t>
            </a:r>
            <a:endParaRPr dirty="0"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1873" y="3367073"/>
            <a:ext cx="1897073" cy="1766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WHY? The rationale for a self-defense course</a:t>
            </a:r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>
            <a:off x="311700" y="1354347"/>
            <a:ext cx="8520600" cy="32143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Prevention of violence - goal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Avoiding being a victim - awareness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Mental/emotional strategies for avoiding violence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Understanding the laws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Physical fitness and skill development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Mind-body connection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Self-confidence and self-discipline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Life skills (including “soft skills”)</a:t>
            </a:r>
            <a:endParaRPr dirty="0"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1607" y="3035200"/>
            <a:ext cx="2981325" cy="1533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311700" y="227572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HOW? Learning methods for the course</a:t>
            </a:r>
            <a:endParaRPr dirty="0"/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139172" y="1461914"/>
            <a:ext cx="8520600" cy="390594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Develop a foundation of physical fitness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Learning the physical skills of self-defense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Develop an awareness for personal safety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Curate a mindset of neutralizing conflict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Understand the role of self-defense    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Learning how to practice self-discipline (mental/physical/emotional)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Examine the different forms of </a:t>
            </a:r>
            <a:r>
              <a:rPr lang="en-US" dirty="0"/>
              <a:t>m</a:t>
            </a:r>
            <a:r>
              <a:rPr lang="en" dirty="0" err="1"/>
              <a:t>artial</a:t>
            </a:r>
            <a:r>
              <a:rPr lang="en" dirty="0"/>
              <a:t> arts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Applying the skills to other areas of life</a:t>
            </a:r>
            <a:endParaRPr dirty="0"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1984" y="1510887"/>
            <a:ext cx="2348200" cy="212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311700" y="376164"/>
            <a:ext cx="8520600" cy="73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QUESTIONS?</a:t>
            </a:r>
            <a:endParaRPr dirty="0"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5179" y="1109664"/>
            <a:ext cx="3673642" cy="309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169</Words>
  <Application>Microsoft Macintosh PowerPoint</Application>
  <PresentationFormat>On-screen Show (16:9)</PresentationFormat>
  <Paragraphs>27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Source Code Pro</vt:lpstr>
      <vt:lpstr>Oswald</vt:lpstr>
      <vt:lpstr>Arial</vt:lpstr>
      <vt:lpstr>Modern Writer</vt:lpstr>
      <vt:lpstr>New Course Proposal for Wellness Education</vt:lpstr>
      <vt:lpstr>WHAT? Self-defense course</vt:lpstr>
      <vt:lpstr>WHY? The rationale for a self-defense course</vt:lpstr>
      <vt:lpstr>HOW? Learning methods for the course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Course Proposal for Wellness Education</dc:title>
  <cp:lastModifiedBy>Hoover, Vicki</cp:lastModifiedBy>
  <cp:revision>3</cp:revision>
  <dcterms:modified xsi:type="dcterms:W3CDTF">2022-11-28T18:55:40Z</dcterms:modified>
</cp:coreProperties>
</file>