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656" r:id="rId9"/>
    <p:sldMasterId id="2147483657" r:id="rId10"/>
    <p:sldMasterId id="2147483658" r:id="rId11"/>
    <p:sldMasterId id="2147483659" r:id="rId12"/>
  </p:sldMasterIdLst>
  <p:sldIdLst>
    <p:sldId id="256" r:id="rId13"/>
    <p:sldId id="257" r:id="rId14"/>
    <p:sldId id="258" r:id="rId15"/>
    <p:sldId id="259" r:id="rId16"/>
    <p:sldId id="265" r:id="rId17"/>
    <p:sldId id="260" r:id="rId18"/>
    <p:sldId id="262" r:id="rId19"/>
    <p:sldId id="267" r:id="rId20"/>
  </p:sldIdLst>
  <p:sldSz cx="13004800" cy="97536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1pPr>
    <a:lvl2pPr marL="4572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2pPr>
    <a:lvl3pPr marL="9144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3pPr>
    <a:lvl4pPr marL="13716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4pPr>
    <a:lvl5pPr marL="1828800" algn="l" rtl="0" eaLnBrk="0" fontAlgn="base" hangingPunct="0">
      <a:spcBef>
        <a:spcPct val="0"/>
      </a:spcBef>
      <a:spcAft>
        <a:spcPct val="0"/>
      </a:spcAft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5pPr>
    <a:lvl6pPr marL="2286000" algn="l" defTabSz="914400" rtl="0" eaLnBrk="1" latinLnBrk="0" hangingPunct="1"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6pPr>
    <a:lvl7pPr marL="2743200" algn="l" defTabSz="914400" rtl="0" eaLnBrk="1" latinLnBrk="0" hangingPunct="1"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7pPr>
    <a:lvl8pPr marL="3200400" algn="l" defTabSz="914400" rtl="0" eaLnBrk="1" latinLnBrk="0" hangingPunct="1"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8pPr>
    <a:lvl9pPr marL="3657600" algn="l" defTabSz="914400" rtl="0" eaLnBrk="1" latinLnBrk="0" hangingPunct="1">
      <a:defRPr sz="4200" kern="1200">
        <a:solidFill>
          <a:srgbClr val="000000"/>
        </a:solidFill>
        <a:latin typeface="Bradley Hand ITC TT-Bold" pitchFamily="2" charset="77"/>
        <a:ea typeface="Songti SC Regular" panose="02010600040101010101" pitchFamily="2" charset="-122"/>
        <a:cs typeface="+mn-cs"/>
        <a:sym typeface="Bradley Hand ITC TT-Bold" pitchFamily="2" charset="77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281"/>
  </p:normalViewPr>
  <p:slideViewPr>
    <p:cSldViewPr>
      <p:cViewPr varScale="1">
        <p:scale>
          <a:sx n="89" d="100"/>
          <a:sy n="89" d="100"/>
        </p:scale>
        <p:origin x="1648" y="176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01641663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0267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08918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7400" y="5397500"/>
            <a:ext cx="5638800" cy="3187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5397500"/>
            <a:ext cx="5638800" cy="3187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315793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204416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62605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487413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980225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Stone Sans ITC TT-Semi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5908334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690792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387600"/>
            <a:ext cx="2857500" cy="6197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387600"/>
            <a:ext cx="8420100" cy="6197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512880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99138492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076807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438038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3124200"/>
            <a:ext cx="515620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3124200"/>
            <a:ext cx="515620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742088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7127386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6351706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814832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679574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Bradley Hand ITC TT-Bold" pitchFamily="2" charset="7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1353292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3927425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409700"/>
            <a:ext cx="2616200" cy="7378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409700"/>
            <a:ext cx="7696200" cy="7378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927560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2742172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741351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392940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6079636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267600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9609170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36285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762377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Stone Sans ITC TT-Semi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049892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7264142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97150"/>
            <a:ext cx="2857500" cy="6188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97150"/>
            <a:ext cx="8420100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8605741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75319463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071342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8743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7293272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6275911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63904428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16713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409817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Stone Sans ITC TT-Semi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519767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622675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59900" y="2597150"/>
            <a:ext cx="2857500" cy="6635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7400" y="2597150"/>
            <a:ext cx="8420100" cy="663575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733512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61387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800791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3407233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5397500"/>
            <a:ext cx="30480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900" y="5397500"/>
            <a:ext cx="3048000" cy="2514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4281859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925914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8781914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047371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050399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Stone Sans ITC TT-Semi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92658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4898923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30800" y="2476500"/>
            <a:ext cx="1562100" cy="5435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4500" y="2476500"/>
            <a:ext cx="4533900" cy="5435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481206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99159065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5940206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0042559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3124200"/>
            <a:ext cx="224155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1750" y="3124200"/>
            <a:ext cx="224155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411353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6980450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302812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7250370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3041355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Bradley Hand ITC TT-Bold" pitchFamily="2" charset="7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66324619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1647476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5375" y="1409700"/>
            <a:ext cx="2422525" cy="7378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1409700"/>
            <a:ext cx="7115175" cy="7378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2994313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3320914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0955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6284985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3124200"/>
            <a:ext cx="515620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3124200"/>
            <a:ext cx="515620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3523319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2747112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48480362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4917299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787628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Bradley Hand ITC TT-Bold" pitchFamily="2" charset="7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771781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1414671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18600" y="1409700"/>
            <a:ext cx="2616200" cy="7378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0000" y="1409700"/>
            <a:ext cx="7696200" cy="7378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458851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90797543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5250939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4763388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800" y="3124200"/>
            <a:ext cx="224155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41750" y="3124200"/>
            <a:ext cx="224155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7190275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1556830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7860731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7160770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2135987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Bradley Hand ITC TT-Bold" pitchFamily="2" charset="7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3800214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352955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15375" y="1409700"/>
            <a:ext cx="2422525" cy="7378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7800" y="1409700"/>
            <a:ext cx="7115175" cy="7378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9716798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60306054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2440392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0097232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51800" y="3124200"/>
            <a:ext cx="176530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69500" y="3124200"/>
            <a:ext cx="1765300" cy="566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3480969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9099631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05766128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9307231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687170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Bradley Hand ITC TT-Bold" pitchFamily="2" charset="7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85738490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59787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67825" y="1409700"/>
            <a:ext cx="2466975" cy="7378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66900" y="1409700"/>
            <a:ext cx="7248525" cy="7378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2753136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589859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591873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74065331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7224069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2778175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0660623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29995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0024810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Bradley Hand ITC TT-Bold" pitchFamily="2" charset="7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171163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6144274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7513" y="1409700"/>
            <a:ext cx="2803525" cy="7375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1409700"/>
            <a:ext cx="8261350" cy="7375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6786831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22655171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9492927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2554959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3763" y="2597150"/>
            <a:ext cx="5532437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2597150"/>
            <a:ext cx="5532438" cy="6188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92190148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65529332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228514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6272132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1382670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Bradley Hand ITC TT-Bold" pitchFamily="2" charset="7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3003292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2597150"/>
            <a:ext cx="11217275" cy="618807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4146821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7513" y="519113"/>
            <a:ext cx="2803525" cy="826611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519113"/>
            <a:ext cx="8261350" cy="82661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6991064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5600" y="1597025"/>
            <a:ext cx="9753600" cy="33956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5600" y="5122863"/>
            <a:ext cx="9753600" cy="23542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30381894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691075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413" y="2432050"/>
            <a:ext cx="11217275" cy="4056063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413" y="6527800"/>
            <a:ext cx="11217275" cy="213360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240805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0000" y="1727200"/>
            <a:ext cx="5156200" cy="706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8600" y="1727200"/>
            <a:ext cx="5156200" cy="706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04761518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5350" y="2390775"/>
            <a:ext cx="5502275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5350" y="3562350"/>
            <a:ext cx="5502275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83363" y="2390775"/>
            <a:ext cx="5529262" cy="11715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83363" y="3562350"/>
            <a:ext cx="5529262" cy="5240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263054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7213112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1178052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5883043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650875"/>
            <a:ext cx="4194175" cy="22748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29263" y="1404938"/>
            <a:ext cx="6583362" cy="69310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Bradley Hand ITC TT-Bold" pitchFamily="2" charset="77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5350" y="2925763"/>
            <a:ext cx="4194175" cy="54213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5769793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3763" y="519113"/>
            <a:ext cx="11217275" cy="18859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5753810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07513" y="519113"/>
            <a:ext cx="2803525" cy="82692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3763" y="519113"/>
            <a:ext cx="8261350" cy="82692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60910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3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>
            <a:extLst>
              <a:ext uri="{FF2B5EF4-FFF2-40B4-BE49-F238E27FC236}">
                <a16:creationId xmlns:a16="http://schemas.microsoft.com/office/drawing/2014/main" id="{2F575B8B-D550-E346-4B67-C2A4530BB8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2387600"/>
            <a:ext cx="11430000" cy="2908300"/>
          </a:xfrm>
          <a:prstGeom prst="rect">
            <a:avLst/>
          </a:prstGeom>
          <a:noFill/>
          <a:ln>
            <a:noFill/>
          </a:ln>
          <a:effectLst>
            <a:outerShdw blurRad="25400" dist="12699" dir="16200000" algn="ctr" rotWithShape="0">
              <a:schemeClr val="bg2"/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0FE4F457-9B43-A53B-8FFF-8CC85394DB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87400" y="5397500"/>
            <a:ext cx="11430000" cy="3187700"/>
          </a:xfrm>
          <a:prstGeom prst="rect">
            <a:avLst/>
          </a:prstGeom>
          <a:noFill/>
          <a:ln>
            <a:noFill/>
          </a:ln>
          <a:effectLst>
            <a:outerShdw blurRad="25400" dist="12699" dir="16200000" algn="ctr" rotWithShape="0">
              <a:schemeClr val="bg2"/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Stone Sans ITC TT-Semi" charset="0"/>
              </a:rPr>
              <a:t>Second level</a:t>
            </a:r>
          </a:p>
          <a:p>
            <a:pPr lvl="2"/>
            <a:r>
              <a:rPr lang="en-US" altLang="en-US">
                <a:sym typeface="Stone Sans ITC TT-Semi" charset="0"/>
              </a:rPr>
              <a:t>Third level</a:t>
            </a:r>
          </a:p>
          <a:p>
            <a:pPr lvl="3"/>
            <a:r>
              <a:rPr lang="en-US" altLang="en-US">
                <a:sym typeface="Stone Sans ITC TT-Semi" charset="0"/>
              </a:rPr>
              <a:t>Fourth level</a:t>
            </a:r>
          </a:p>
          <a:p>
            <a:pPr lvl="4"/>
            <a:r>
              <a:rPr lang="en-US" altLang="en-US">
                <a:sym typeface="Stone Sans ITC TT-Semi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 kern="1200">
          <a:solidFill>
            <a:schemeClr val="tx1"/>
          </a:solidFill>
          <a:latin typeface="+mj-lt"/>
          <a:ea typeface="+mj-ea"/>
          <a:cs typeface="+mj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E56A40DD-0B23-865C-94C5-41BCEF00B9AC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1866900" y="1409700"/>
            <a:ext cx="9271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4A0DD712-5CB4-AD46-DF44-0E7ECF841E9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270000" y="3124200"/>
            <a:ext cx="10464800" cy="56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Bradley Hand ITC TT-Bold" pitchFamily="2" charset="77"/>
              </a:rPr>
              <a:t>Click to edit Master text styles</a:t>
            </a:r>
          </a:p>
          <a:p>
            <a:pPr lvl="1"/>
            <a:r>
              <a:rPr lang="en-US" altLang="en-US">
                <a:sym typeface="Bradley Hand ITC TT-Bold" pitchFamily="2" charset="77"/>
              </a:rPr>
              <a:t>Second level</a:t>
            </a:r>
          </a:p>
          <a:p>
            <a:pPr lvl="2"/>
            <a:r>
              <a:rPr lang="en-US" altLang="en-US">
                <a:sym typeface="Bradley Hand ITC TT-Bold" pitchFamily="2" charset="77"/>
              </a:rPr>
              <a:t>Third level</a:t>
            </a:r>
          </a:p>
          <a:p>
            <a:pPr lvl="3"/>
            <a:r>
              <a:rPr lang="en-US" altLang="en-US">
                <a:sym typeface="Bradley Hand ITC TT-Bold" pitchFamily="2" charset="77"/>
              </a:rPr>
              <a:t>Fourth level</a:t>
            </a:r>
          </a:p>
          <a:p>
            <a:pPr lvl="4"/>
            <a:r>
              <a:rPr lang="en-US" altLang="en-US">
                <a:sym typeface="Bradley Hand ITC TT-Bold" pitchFamily="2" charset="77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6400" kern="1200">
          <a:solidFill>
            <a:srgbClr val="3B3B3E"/>
          </a:solidFill>
          <a:latin typeface="+mj-lt"/>
          <a:ea typeface="+mj-ea"/>
          <a:cs typeface="+mj-cs"/>
          <a:sym typeface="Stone Sans ITC TT-Semi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marL="8128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1pPr>
      <a:lvl2pPr marL="1443038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2pPr>
      <a:lvl3pPr marL="2052638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3pPr>
      <a:lvl4pPr marL="26797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4pPr>
      <a:lvl5pPr marL="32893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>
            <a:extLst>
              <a:ext uri="{FF2B5EF4-FFF2-40B4-BE49-F238E27FC236}">
                <a16:creationId xmlns:a16="http://schemas.microsoft.com/office/drawing/2014/main" id="{D20242E6-517B-2FCC-7169-CE90449CC8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3568700"/>
            <a:ext cx="11430000" cy="2908300"/>
          </a:xfrm>
          <a:prstGeom prst="rect">
            <a:avLst/>
          </a:prstGeom>
          <a:noFill/>
          <a:ln>
            <a:noFill/>
          </a:ln>
          <a:effectLst>
            <a:outerShdw blurRad="25400" dist="12699" dir="16200000" algn="ctr" rotWithShape="0">
              <a:schemeClr val="bg2"/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8400" kern="1200">
          <a:solidFill>
            <a:schemeClr val="tx1"/>
          </a:solidFill>
          <a:latin typeface="+mj-lt"/>
          <a:ea typeface="+mj-ea"/>
          <a:cs typeface="+mj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84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>
            <a:extLst>
              <a:ext uri="{FF2B5EF4-FFF2-40B4-BE49-F238E27FC236}">
                <a16:creationId xmlns:a16="http://schemas.microsoft.com/office/drawing/2014/main" id="{B925911F-8C86-8B59-001D-AF1E29A5F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87400" y="7543800"/>
            <a:ext cx="11430000" cy="1689100"/>
          </a:xfrm>
          <a:prstGeom prst="rect">
            <a:avLst/>
          </a:prstGeom>
          <a:noFill/>
          <a:ln>
            <a:noFill/>
          </a:ln>
          <a:effectLst>
            <a:outerShdw blurRad="25400" dist="12699" dir="16200000" algn="ctr" rotWithShape="0">
              <a:schemeClr val="bg2"/>
            </a:outerShdw>
          </a:effec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 kern="1200">
          <a:solidFill>
            <a:schemeClr val="tx1"/>
          </a:solidFill>
          <a:latin typeface="+mj-lt"/>
          <a:ea typeface="+mj-ea"/>
          <a:cs typeface="+mj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3">
            <a:extLst>
              <a:ext uri="{FF2B5EF4-FFF2-40B4-BE49-F238E27FC236}">
                <a16:creationId xmlns:a16="http://schemas.microsoft.com/office/drawing/2014/main" id="{3A295E93-394F-E793-5AFE-21900265862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3004800" cy="9753600"/>
            <a:chOff x="0" y="0"/>
            <a:chExt cx="8192" cy="6144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6F0AFA8D-7A51-7E10-40E7-3920901C12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8192" cy="6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6" name="Picture 2">
              <a:extLst>
                <a:ext uri="{FF2B5EF4-FFF2-40B4-BE49-F238E27FC236}">
                  <a16:creationId xmlns:a16="http://schemas.microsoft.com/office/drawing/2014/main" id="{DB20AA0C-145F-ECED-C013-D3AABB6C12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" y="1400"/>
              <a:ext cx="2976" cy="3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4" name="Rectangle 4">
            <a:extLst>
              <a:ext uri="{FF2B5EF4-FFF2-40B4-BE49-F238E27FC236}">
                <a16:creationId xmlns:a16="http://schemas.microsoft.com/office/drawing/2014/main" id="{C92EB586-C68D-4475-DAB0-B2E7E64011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2476500"/>
            <a:ext cx="6248400" cy="2819400"/>
          </a:xfrm>
          <a:prstGeom prst="rect">
            <a:avLst/>
          </a:prstGeom>
          <a:noFill/>
          <a:ln>
            <a:noFill/>
          </a:ln>
          <a:effectLst>
            <a:outerShdw blurRad="25400" dist="12699" dir="16200000" algn="ctr" rotWithShape="0">
              <a:schemeClr val="bg2"/>
            </a:outerShdw>
          </a:effectLst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D6F1D7A9-75E1-6F23-7556-B7C2A47E56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0" y="5397500"/>
            <a:ext cx="6248400" cy="2514600"/>
          </a:xfrm>
          <a:prstGeom prst="rect">
            <a:avLst/>
          </a:prstGeom>
          <a:noFill/>
          <a:ln>
            <a:noFill/>
          </a:ln>
          <a:effectLst>
            <a:outerShdw blurRad="25400" dist="12699" dir="16200000" algn="ctr" rotWithShape="0">
              <a:schemeClr val="bg2"/>
            </a:outerShdw>
          </a:effec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Stone Sans ITC TT-Semi" charset="0"/>
              </a:rPr>
              <a:t>Second level</a:t>
            </a:r>
          </a:p>
          <a:p>
            <a:pPr lvl="2"/>
            <a:r>
              <a:rPr lang="en-US" altLang="en-US">
                <a:sym typeface="Stone Sans ITC TT-Semi" charset="0"/>
              </a:rPr>
              <a:t>Third level</a:t>
            </a:r>
          </a:p>
          <a:p>
            <a:pPr lvl="3"/>
            <a:r>
              <a:rPr lang="en-US" altLang="en-US">
                <a:sym typeface="Stone Sans ITC TT-Semi" charset="0"/>
              </a:rPr>
              <a:t>Fourth level</a:t>
            </a:r>
          </a:p>
          <a:p>
            <a:pPr lvl="4"/>
            <a:r>
              <a:rPr lang="en-US" altLang="en-US">
                <a:sym typeface="Stone Sans ITC TT-Semi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600" kern="1200">
          <a:solidFill>
            <a:schemeClr val="tx1"/>
          </a:solidFill>
          <a:latin typeface="+mj-lt"/>
          <a:ea typeface="+mj-ea"/>
          <a:cs typeface="+mj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600">
          <a:solidFill>
            <a:schemeClr val="tx1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n-lt"/>
          <a:ea typeface="+mn-ea"/>
          <a:cs typeface="+mn-cs"/>
          <a:sym typeface="Stone Sans ITC TT-Semi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F11A0893-3DF3-0756-BB4A-6DD0D4B1F84C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1866900" y="1409700"/>
            <a:ext cx="9271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2EFEB758-20DD-5FAC-4CF0-35B4F2EAD2D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447800" y="3124200"/>
            <a:ext cx="4635500" cy="56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Bradley Hand ITC TT-Bold" pitchFamily="2" charset="77"/>
              </a:rPr>
              <a:t>Click to edit Master text styles</a:t>
            </a:r>
          </a:p>
          <a:p>
            <a:pPr lvl="1"/>
            <a:r>
              <a:rPr lang="en-US" altLang="en-US">
                <a:sym typeface="Bradley Hand ITC TT-Bold" pitchFamily="2" charset="77"/>
              </a:rPr>
              <a:t>Second level</a:t>
            </a:r>
          </a:p>
          <a:p>
            <a:pPr lvl="2"/>
            <a:r>
              <a:rPr lang="en-US" altLang="en-US">
                <a:sym typeface="Bradley Hand ITC TT-Bold" pitchFamily="2" charset="77"/>
              </a:rPr>
              <a:t>Third level</a:t>
            </a:r>
          </a:p>
          <a:p>
            <a:pPr lvl="3"/>
            <a:r>
              <a:rPr lang="en-US" altLang="en-US">
                <a:sym typeface="Bradley Hand ITC TT-Bold" pitchFamily="2" charset="77"/>
              </a:rPr>
              <a:t>Fourth level</a:t>
            </a:r>
          </a:p>
          <a:p>
            <a:pPr lvl="4"/>
            <a:r>
              <a:rPr lang="en-US" altLang="en-US">
                <a:sym typeface="Bradley Hand ITC TT-Bold" pitchFamily="2" charset="77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6400" kern="1200">
          <a:solidFill>
            <a:srgbClr val="3B3B3E"/>
          </a:solidFill>
          <a:latin typeface="+mj-lt"/>
          <a:ea typeface="+mj-ea"/>
          <a:cs typeface="+mj-cs"/>
          <a:sym typeface="Stone Sans ITC TT-Semi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marL="7302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1pPr>
      <a:lvl2pPr marL="1362075" indent="-566738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2pPr>
      <a:lvl3pPr marL="1971675" indent="-566738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3pPr>
      <a:lvl4pPr marL="25971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4pPr>
      <a:lvl5pPr marL="32067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C44358F9-79EA-AD4A-8DB5-DE7DAC55343E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1866900" y="1409700"/>
            <a:ext cx="9271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6ADA7B3D-73AD-400F-43F9-D0836501C0C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270000" y="3124200"/>
            <a:ext cx="10464800" cy="56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Bradley Hand ITC TT-Bold" pitchFamily="2" charset="77"/>
              </a:rPr>
              <a:t>Click to edit Master text styles</a:t>
            </a:r>
          </a:p>
          <a:p>
            <a:pPr lvl="1"/>
            <a:r>
              <a:rPr lang="en-US" altLang="en-US">
                <a:sym typeface="Bradley Hand ITC TT-Bold" pitchFamily="2" charset="77"/>
              </a:rPr>
              <a:t>Second level</a:t>
            </a:r>
          </a:p>
          <a:p>
            <a:pPr lvl="2"/>
            <a:r>
              <a:rPr lang="en-US" altLang="en-US">
                <a:sym typeface="Bradley Hand ITC TT-Bold" pitchFamily="2" charset="77"/>
              </a:rPr>
              <a:t>Third level</a:t>
            </a:r>
          </a:p>
          <a:p>
            <a:pPr lvl="3"/>
            <a:r>
              <a:rPr lang="en-US" altLang="en-US">
                <a:sym typeface="Bradley Hand ITC TT-Bold" pitchFamily="2" charset="77"/>
              </a:rPr>
              <a:t>Fourth level</a:t>
            </a:r>
          </a:p>
          <a:p>
            <a:pPr lvl="4"/>
            <a:r>
              <a:rPr lang="en-US" altLang="en-US">
                <a:sym typeface="Bradley Hand ITC TT-Bold" pitchFamily="2" charset="77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6400" kern="1200">
          <a:solidFill>
            <a:srgbClr val="3B3B3E"/>
          </a:solidFill>
          <a:latin typeface="+mj-lt"/>
          <a:ea typeface="+mj-ea"/>
          <a:cs typeface="+mj-cs"/>
          <a:sym typeface="Stone Sans ITC TT-Semi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marL="7302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1pPr>
      <a:lvl2pPr marL="1362075" indent="-566738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2pPr>
      <a:lvl3pPr marL="1971675" indent="-566738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3pPr>
      <a:lvl4pPr marL="25971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4pPr>
      <a:lvl5pPr marL="32067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D5464E00-DD90-7464-AC0C-A672DCF69527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1866900" y="1409700"/>
            <a:ext cx="9271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F0806F5-963A-C4AF-9433-3FD29DC9CC5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447800" y="3124200"/>
            <a:ext cx="4635500" cy="56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Bradley Hand ITC TT-Bold" pitchFamily="2" charset="77"/>
              </a:rPr>
              <a:t>Click to edit Master text styles</a:t>
            </a:r>
          </a:p>
          <a:p>
            <a:pPr lvl="1"/>
            <a:r>
              <a:rPr lang="en-US" altLang="en-US">
                <a:sym typeface="Bradley Hand ITC TT-Bold" pitchFamily="2" charset="77"/>
              </a:rPr>
              <a:t>Second level</a:t>
            </a:r>
          </a:p>
          <a:p>
            <a:pPr lvl="2"/>
            <a:r>
              <a:rPr lang="en-US" altLang="en-US">
                <a:sym typeface="Bradley Hand ITC TT-Bold" pitchFamily="2" charset="77"/>
              </a:rPr>
              <a:t>Third level</a:t>
            </a:r>
          </a:p>
          <a:p>
            <a:pPr lvl="3"/>
            <a:r>
              <a:rPr lang="en-US" altLang="en-US">
                <a:sym typeface="Bradley Hand ITC TT-Bold" pitchFamily="2" charset="77"/>
              </a:rPr>
              <a:t>Fourth level</a:t>
            </a:r>
          </a:p>
          <a:p>
            <a:pPr lvl="4"/>
            <a:r>
              <a:rPr lang="en-US" altLang="en-US">
                <a:sym typeface="Bradley Hand ITC TT-Bold" pitchFamily="2" charset="77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6400" kern="1200">
          <a:solidFill>
            <a:srgbClr val="3B3B3E"/>
          </a:solidFill>
          <a:latin typeface="+mj-lt"/>
          <a:ea typeface="+mj-ea"/>
          <a:cs typeface="+mj-cs"/>
          <a:sym typeface="Stone Sans ITC TT-Semi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marL="7302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1pPr>
      <a:lvl2pPr marL="1362075" indent="-566738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2pPr>
      <a:lvl3pPr marL="1971675" indent="-566738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3pPr>
      <a:lvl4pPr marL="25971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4pPr>
      <a:lvl5pPr marL="32067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9F6F62ED-43C9-3A16-20AF-0E5C176B0E1A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1866900" y="1409700"/>
            <a:ext cx="9271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976CE4A1-B27F-5C40-49BC-F503DE54597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8051800" y="3124200"/>
            <a:ext cx="3683000" cy="566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Bradley Hand ITC TT-Bold" pitchFamily="2" charset="77"/>
              </a:rPr>
              <a:t>Click to edit Master text styles</a:t>
            </a:r>
          </a:p>
          <a:p>
            <a:pPr lvl="1"/>
            <a:r>
              <a:rPr lang="en-US" altLang="en-US">
                <a:sym typeface="Bradley Hand ITC TT-Bold" pitchFamily="2" charset="77"/>
              </a:rPr>
              <a:t>Second level</a:t>
            </a:r>
          </a:p>
          <a:p>
            <a:pPr lvl="2"/>
            <a:r>
              <a:rPr lang="en-US" altLang="en-US">
                <a:sym typeface="Bradley Hand ITC TT-Bold" pitchFamily="2" charset="77"/>
              </a:rPr>
              <a:t>Third level</a:t>
            </a:r>
          </a:p>
          <a:p>
            <a:pPr lvl="3"/>
            <a:r>
              <a:rPr lang="en-US" altLang="en-US">
                <a:sym typeface="Bradley Hand ITC TT-Bold" pitchFamily="2" charset="77"/>
              </a:rPr>
              <a:t>Fourth level</a:t>
            </a:r>
          </a:p>
          <a:p>
            <a:pPr lvl="4"/>
            <a:r>
              <a:rPr lang="en-US" altLang="en-US">
                <a:sym typeface="Bradley Hand ITC TT-Bold" pitchFamily="2" charset="77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 kern="1200">
          <a:solidFill>
            <a:srgbClr val="3B3B3E"/>
          </a:solidFill>
          <a:latin typeface="+mj-lt"/>
          <a:ea typeface="+mj-ea"/>
          <a:cs typeface="+mj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marL="7302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1pPr>
      <a:lvl2pPr marL="1362075" indent="-566738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2pPr>
      <a:lvl3pPr marL="1971675" indent="-566738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3pPr>
      <a:lvl4pPr marL="25971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4pPr>
      <a:lvl5pPr marL="3206750" indent="-565150" algn="l" rtl="0" eaLnBrk="0" fontAlgn="base" hangingPunct="0">
        <a:spcBef>
          <a:spcPts val="3400"/>
        </a:spcBef>
        <a:spcAft>
          <a:spcPct val="0"/>
        </a:spcAft>
        <a:buSzPct val="7700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774D7554-532C-23D7-579B-4C8C7CCDFD4B}"/>
              </a:ext>
            </a:extLst>
          </p:cNvPr>
          <p:cNvSpPr>
            <a:spLocks noChangeArrowheads="1"/>
          </p:cNvSpPr>
          <p:nvPr>
            <p:ph type="title"/>
          </p:nvPr>
        </p:nvSpPr>
        <p:spPr bwMode="auto">
          <a:xfrm>
            <a:off x="1866900" y="1409700"/>
            <a:ext cx="92710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Stone Sans ITC TT-Semi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 kern="1200">
          <a:solidFill>
            <a:srgbClr val="3B3B3E"/>
          </a:solidFill>
          <a:latin typeface="+mj-lt"/>
          <a:ea typeface="+mj-ea"/>
          <a:cs typeface="+mj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marL="8636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1pPr>
      <a:lvl2pPr marL="1493838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2pPr>
      <a:lvl3pPr marL="2103438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3pPr>
      <a:lvl4pPr marL="27305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4pPr>
      <a:lvl5pPr marL="33401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 kern="1200">
          <a:solidFill>
            <a:srgbClr val="3B3B3E"/>
          </a:solidFill>
          <a:latin typeface="+mj-lt"/>
          <a:ea typeface="+mj-ea"/>
          <a:cs typeface="+mj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marL="8636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1pPr>
      <a:lvl2pPr marL="1493838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2pPr>
      <a:lvl3pPr marL="2103438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3pPr>
      <a:lvl4pPr marL="27305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4pPr>
      <a:lvl5pPr marL="3340100" indent="-647700" algn="l" rtl="0" eaLnBrk="0" fontAlgn="base" hangingPunct="0">
        <a:spcBef>
          <a:spcPts val="20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8E453173-E786-BC27-D971-026DA3D15F4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 bwMode="auto">
          <a:xfrm>
            <a:off x="1270000" y="1727200"/>
            <a:ext cx="10464800" cy="706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Bradley Hand ITC TT-Bold" pitchFamily="2" charset="77"/>
              </a:rPr>
              <a:t>Click to edit Master text styles</a:t>
            </a:r>
          </a:p>
          <a:p>
            <a:pPr lvl="1"/>
            <a:r>
              <a:rPr lang="en-US" altLang="en-US">
                <a:sym typeface="Bradley Hand ITC TT-Bold" pitchFamily="2" charset="77"/>
              </a:rPr>
              <a:t>Second level</a:t>
            </a:r>
          </a:p>
          <a:p>
            <a:pPr lvl="2"/>
            <a:r>
              <a:rPr lang="en-US" altLang="en-US">
                <a:sym typeface="Bradley Hand ITC TT-Bold" pitchFamily="2" charset="77"/>
              </a:rPr>
              <a:t>Third level</a:t>
            </a:r>
          </a:p>
          <a:p>
            <a:pPr lvl="3"/>
            <a:r>
              <a:rPr lang="en-US" altLang="en-US">
                <a:sym typeface="Bradley Hand ITC TT-Bold" pitchFamily="2" charset="77"/>
              </a:rPr>
              <a:t>Fourth level</a:t>
            </a:r>
          </a:p>
          <a:p>
            <a:pPr lvl="4"/>
            <a:r>
              <a:rPr lang="en-US" altLang="en-US">
                <a:sym typeface="Bradley Hand ITC TT-Bold" pitchFamily="2" charset="77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400" kern="1200">
          <a:solidFill>
            <a:srgbClr val="3B3B3E"/>
          </a:solidFill>
          <a:latin typeface="+mj-lt"/>
          <a:ea typeface="+mj-ea"/>
          <a:cs typeface="+mj-cs"/>
          <a:sym typeface="Stone Sans ITC TT-Semi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rgbClr val="3B3B3E"/>
          </a:solidFill>
          <a:latin typeface="Stone Sans ITC TT-Semi" charset="0"/>
          <a:ea typeface="Heiti SC Light" panose="02000000000000000000" pitchFamily="2" charset="-128"/>
          <a:sym typeface="Stone Sans ITC TT-Semi" charset="0"/>
        </a:defRPr>
      </a:lvl9pPr>
    </p:titleStyle>
    <p:bodyStyle>
      <a:lvl1pPr marL="812800" indent="-647700" algn="l" rtl="0" eaLnBrk="0" fontAlgn="base" hangingPunct="0">
        <a:spcBef>
          <a:spcPts val="42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1pPr>
      <a:lvl2pPr marL="1443038" indent="-647700" algn="l" rtl="0" eaLnBrk="0" fontAlgn="base" hangingPunct="0">
        <a:spcBef>
          <a:spcPts val="42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2pPr>
      <a:lvl3pPr marL="2052638" indent="-647700" algn="l" rtl="0" eaLnBrk="0" fontAlgn="base" hangingPunct="0">
        <a:spcBef>
          <a:spcPts val="42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3pPr>
      <a:lvl4pPr marL="2679700" indent="-647700" algn="l" rtl="0" eaLnBrk="0" fontAlgn="base" hangingPunct="0">
        <a:spcBef>
          <a:spcPts val="42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4pPr>
      <a:lvl5pPr marL="3289300" indent="-647700" algn="l" rtl="0" eaLnBrk="0" fontAlgn="base" hangingPunct="0">
        <a:spcBef>
          <a:spcPts val="4200"/>
        </a:spcBef>
        <a:spcAft>
          <a:spcPct val="0"/>
        </a:spcAft>
        <a:buSzPct val="7700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  <a:sym typeface="Bradley Hand ITC TT-Bold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>
            <a:extLst>
              <a:ext uri="{FF2B5EF4-FFF2-40B4-BE49-F238E27FC236}">
                <a16:creationId xmlns:a16="http://schemas.microsoft.com/office/drawing/2014/main" id="{451DAFF7-3B8B-0632-FFCE-3581EFCD1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Safety:</a:t>
            </a:r>
            <a:br>
              <a:rPr lang="en-US" altLang="en-US" dirty="0"/>
            </a:br>
            <a:r>
              <a:rPr lang="en-US" altLang="en-US" sz="3600" dirty="0"/>
              <a:t>School Resource/ Security Officer</a:t>
            </a: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95104C39-2D1A-7C8A-0EF3-D6A5C4E820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/>
              <a:t>Pequea Valley School District</a:t>
            </a:r>
          </a:p>
          <a:p>
            <a:pPr eaLnBrk="1" hangingPunct="1">
              <a:defRPr/>
            </a:pPr>
            <a:r>
              <a:rPr lang="en-US" altLang="en-US" dirty="0"/>
              <a:t>May 2, 2023</a:t>
            </a:r>
          </a:p>
          <a:p>
            <a:pPr eaLnBrk="1" hangingPunct="1">
              <a:defRPr/>
            </a:pPr>
            <a:r>
              <a:rPr lang="en-US" altLang="en-US" dirty="0"/>
              <a:t>Board Presentation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>
            <a:extLst>
              <a:ext uri="{FF2B5EF4-FFF2-40B4-BE49-F238E27FC236}">
                <a16:creationId xmlns:a16="http://schemas.microsoft.com/office/drawing/2014/main" id="{1F95D41B-01B7-CBD4-50CC-4CE7D6CA6556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711200" y="1409700"/>
            <a:ext cx="11430000" cy="1765300"/>
          </a:xfrm>
        </p:spPr>
        <p:txBody>
          <a:bodyPr/>
          <a:lstStyle/>
          <a:p>
            <a:pPr algn="ctr" eaLnBrk="1" hangingPunct="1"/>
            <a:r>
              <a:rPr lang="en-US" altLang="en-US" sz="3600">
                <a:solidFill>
                  <a:srgbClr val="0044FE"/>
                </a:solidFill>
              </a:rPr>
              <a:t>Goal of School Resource / Security Officer</a:t>
            </a:r>
            <a:br>
              <a:rPr lang="en-US" altLang="en-US" sz="3600">
                <a:solidFill>
                  <a:srgbClr val="0044FE"/>
                </a:solidFill>
              </a:rPr>
            </a:br>
            <a:r>
              <a:rPr lang="en-US" altLang="en-US" sz="3600">
                <a:solidFill>
                  <a:srgbClr val="0044FE"/>
                </a:solidFill>
              </a:rPr>
              <a:t> in District:</a:t>
            </a:r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975F3B7E-9F7B-94A7-CC48-D8E600CC877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1828800" y="3124200"/>
            <a:ext cx="9271000" cy="5969000"/>
          </a:xfrm>
        </p:spPr>
        <p:txBody>
          <a:bodyPr/>
          <a:lstStyle/>
          <a:p>
            <a:pPr marL="787400" indent="-571500" eaLnBrk="1" hangingPunct="1"/>
            <a:r>
              <a:rPr lang="en-US" altLang="en-US" sz="3600"/>
              <a:t>A </a:t>
            </a:r>
            <a:r>
              <a:rPr lang="en-US" altLang="en-US" sz="3600">
                <a:solidFill>
                  <a:srgbClr val="0044FE"/>
                </a:solidFill>
              </a:rPr>
              <a:t>safe learning environment</a:t>
            </a:r>
            <a:r>
              <a:rPr lang="en-US" altLang="en-US" sz="3600"/>
              <a:t> at PVSD </a:t>
            </a:r>
          </a:p>
          <a:p>
            <a:pPr marL="787400" indent="-571500" eaLnBrk="1" hangingPunct="1"/>
            <a:r>
              <a:rPr lang="en-US" altLang="en-US" sz="3600"/>
              <a:t>Provide </a:t>
            </a:r>
            <a:r>
              <a:rPr lang="en-US" altLang="en-US" sz="3600">
                <a:solidFill>
                  <a:srgbClr val="0044FE"/>
                </a:solidFill>
              </a:rPr>
              <a:t>valuable resources to school staff</a:t>
            </a:r>
          </a:p>
          <a:p>
            <a:pPr marL="787400" indent="-571500" eaLnBrk="1" hangingPunct="1"/>
            <a:r>
              <a:rPr lang="en-US" altLang="en-US" sz="3600"/>
              <a:t> Foster a </a:t>
            </a:r>
            <a:r>
              <a:rPr lang="en-US" altLang="en-US" sz="3600">
                <a:solidFill>
                  <a:srgbClr val="0044FE"/>
                </a:solidFill>
              </a:rPr>
              <a:t>positive relationship</a:t>
            </a:r>
            <a:r>
              <a:rPr lang="en-US" altLang="en-US" sz="3600"/>
              <a:t> with our learners</a:t>
            </a:r>
          </a:p>
          <a:p>
            <a:pPr marL="787400" indent="-571500" eaLnBrk="1" hangingPunct="1"/>
            <a:r>
              <a:rPr lang="en-US" altLang="en-US" sz="3600"/>
              <a:t> Develop</a:t>
            </a:r>
            <a:r>
              <a:rPr lang="en-US" altLang="en-US" sz="3600">
                <a:solidFill>
                  <a:srgbClr val="0044FE"/>
                </a:solidFill>
              </a:rPr>
              <a:t> strategies to resolve problems </a:t>
            </a:r>
            <a:r>
              <a:rPr lang="en-US" altLang="en-US" sz="3600"/>
              <a:t>affecting our youth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5871BC52-F5B6-4A66-7E5F-322192D1C456}"/>
              </a:ext>
            </a:extLst>
          </p:cNvPr>
          <p:cNvSpPr>
            <a:spLocks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0044FE"/>
                </a:solidFill>
              </a:rPr>
              <a:t>Looking at the DATA ...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3A584765-C69C-B668-B6A5-B8822353CF90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1270000" y="3124200"/>
            <a:ext cx="10464800" cy="3352800"/>
          </a:xfrm>
        </p:spPr>
        <p:txBody>
          <a:bodyPr/>
          <a:lstStyle/>
          <a:p>
            <a:pPr marL="787400" indent="-571500" eaLnBrk="1" hangingPunct="1"/>
            <a:r>
              <a:rPr lang="en-US" altLang="en-US" sz="3600" dirty="0"/>
              <a:t>20 schools in Lancaster - Lebanon responded.</a:t>
            </a:r>
          </a:p>
          <a:p>
            <a:pPr marL="787400" indent="-571500" eaLnBrk="1" hangingPunct="1"/>
            <a:r>
              <a:rPr lang="en-US" altLang="en-US" sz="3600" dirty="0"/>
              <a:t>19 schools have an SRO/Security officer</a:t>
            </a:r>
          </a:p>
          <a:p>
            <a:pPr marL="846138" lvl="1" indent="0"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>
            <a:extLst>
              <a:ext uri="{FF2B5EF4-FFF2-40B4-BE49-F238E27FC236}">
                <a16:creationId xmlns:a16="http://schemas.microsoft.com/office/drawing/2014/main" id="{2EDC476F-EE1D-50F1-8D0F-F5D36194BE37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343025" y="1409700"/>
            <a:ext cx="9794875" cy="1468437"/>
          </a:xfrm>
        </p:spPr>
        <p:txBody>
          <a:bodyPr/>
          <a:lstStyle/>
          <a:p>
            <a:pPr eaLnBrk="1" hangingPunct="1"/>
            <a:r>
              <a:rPr lang="en-US" altLang="en-US" sz="3600" dirty="0">
                <a:solidFill>
                  <a:srgbClr val="0044FE"/>
                </a:solidFill>
              </a:rPr>
              <a:t>Looking at the DATA ...</a:t>
            </a: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3CDFA62-8D77-D402-1106-4A1C0706C72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pPr marL="215900" indent="0" eaLnBrk="1" hangingPunct="1">
              <a:buFontTx/>
              <a:buNone/>
            </a:pPr>
            <a:endParaRPr lang="en-US" altLang="en-US"/>
          </a:p>
        </p:txBody>
      </p:sp>
      <p:pic>
        <p:nvPicPr>
          <p:cNvPr id="16387" name="Picture 3">
            <a:extLst>
              <a:ext uri="{FF2B5EF4-FFF2-40B4-BE49-F238E27FC236}">
                <a16:creationId xmlns:a16="http://schemas.microsoft.com/office/drawing/2014/main" id="{106EFBDC-8163-CA4A-3A57-69C174329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3124200"/>
            <a:ext cx="10642600" cy="591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>
            <a:extLst>
              <a:ext uri="{FF2B5EF4-FFF2-40B4-BE49-F238E27FC236}">
                <a16:creationId xmlns:a16="http://schemas.microsoft.com/office/drawing/2014/main" id="{94FB9451-CC83-1DBE-41C7-573AD0F7DF5D}"/>
              </a:ext>
            </a:extLst>
          </p:cNvPr>
          <p:cNvSpPr>
            <a:spLocks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3600">
                <a:solidFill>
                  <a:srgbClr val="0044FE"/>
                </a:solidFill>
              </a:rPr>
              <a:t>Safe Schools Report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470E4B3D-3978-2416-3256-031B6CAACF5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pPr marL="863600" eaLnBrk="1" hangingPunct="1">
              <a:buFontTx/>
              <a:buBlip>
                <a:blip r:embed="rId2"/>
              </a:buBlip>
            </a:pP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1B20CD-F61B-6A13-2B0C-88C7FC815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000" y="5652368"/>
            <a:ext cx="11023600" cy="3136032"/>
          </a:xfrm>
          <a:prstGeom prst="rect">
            <a:avLst/>
          </a:prstGeom>
          <a:ln w="127000">
            <a:gradFill>
              <a:gsLst>
                <a:gs pos="55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17412" name="Picture 6">
            <a:extLst>
              <a:ext uri="{FF2B5EF4-FFF2-40B4-BE49-F238E27FC236}">
                <a16:creationId xmlns:a16="http://schemas.microsoft.com/office/drawing/2014/main" id="{B2103714-AC08-BFC5-F125-7C482F7D1B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2882900"/>
            <a:ext cx="11023600" cy="2667000"/>
          </a:xfrm>
          <a:prstGeom prst="rect">
            <a:avLst/>
          </a:prstGeom>
          <a:solidFill>
            <a:schemeClr val="tx1">
              <a:alpha val="0"/>
            </a:schemeClr>
          </a:solidFill>
          <a:ln w="63500">
            <a:solidFill>
              <a:schemeClr val="accent1">
                <a:alpha val="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>
            <a:extLst>
              <a:ext uri="{FF2B5EF4-FFF2-40B4-BE49-F238E27FC236}">
                <a16:creationId xmlns:a16="http://schemas.microsoft.com/office/drawing/2014/main" id="{79A138E7-71E9-CEBA-958A-C8C53F8B1927}"/>
              </a:ext>
            </a:extLst>
          </p:cNvPr>
          <p:cNvSpPr>
            <a:spLocks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solidFill>
                  <a:srgbClr val="0044FE"/>
                </a:solidFill>
              </a:rPr>
              <a:t>Positive reason for  ... </a:t>
            </a: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A3DAD197-1ECB-0EBE-083B-0EA5F133A5A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/>
        <p:txBody>
          <a:bodyPr/>
          <a:lstStyle/>
          <a:p>
            <a:pPr marL="863600" eaLnBrk="1" hangingPunct="1"/>
            <a:r>
              <a:rPr lang="en-US" altLang="en-US" sz="2800" dirty="0"/>
              <a:t>Safety &amp; Security</a:t>
            </a:r>
          </a:p>
          <a:p>
            <a:pPr marL="863600" eaLnBrk="1" hangingPunct="1"/>
            <a:r>
              <a:rPr lang="en-US" altLang="en-US" sz="2800" dirty="0"/>
              <a:t>Faster response time </a:t>
            </a:r>
          </a:p>
          <a:p>
            <a:pPr marL="863600" eaLnBrk="1" hangingPunct="1"/>
            <a:r>
              <a:rPr lang="en-US" altLang="en-US" sz="2800" dirty="0"/>
              <a:t>Presence in common areas</a:t>
            </a:r>
          </a:p>
          <a:p>
            <a:pPr marL="863600" eaLnBrk="1" hangingPunct="1"/>
            <a:r>
              <a:rPr lang="en-US" altLang="en-US" sz="2800" dirty="0"/>
              <a:t>Relationships</a:t>
            </a:r>
          </a:p>
          <a:p>
            <a:pPr marL="863600" eaLnBrk="1" hangingPunct="1"/>
            <a:r>
              <a:rPr lang="en-US" altLang="en-US" sz="2800" dirty="0"/>
              <a:t>Connection to the community</a:t>
            </a:r>
          </a:p>
          <a:p>
            <a:pPr marL="863600" eaLnBrk="1" hangingPunct="1"/>
            <a:r>
              <a:rPr lang="en-US" altLang="en-US" sz="2800" dirty="0"/>
              <a:t>They become a part of the culture</a:t>
            </a:r>
          </a:p>
          <a:p>
            <a:pPr marL="863600" eaLnBrk="1" hangingPunct="1"/>
            <a:r>
              <a:rPr lang="en-US" altLang="en-US" sz="2800" dirty="0"/>
              <a:t>Get police perspective in discussions</a:t>
            </a:r>
          </a:p>
          <a:p>
            <a:pPr marL="863600" eaLnBrk="1" hangingPunct="1">
              <a:buFontTx/>
              <a:buBlip>
                <a:blip r:embed="rId2"/>
              </a:buBlip>
            </a:pPr>
            <a:endParaRPr lang="en-US" alt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>
            <a:extLst>
              <a:ext uri="{FF2B5EF4-FFF2-40B4-BE49-F238E27FC236}">
                <a16:creationId xmlns:a16="http://schemas.microsoft.com/office/drawing/2014/main" id="{B8286392-57E2-003D-70B0-F5EBE0C3B3EA}"/>
              </a:ext>
            </a:extLst>
          </p:cNvPr>
          <p:cNvSpPr>
            <a:spLocks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>
                <a:solidFill>
                  <a:srgbClr val="0044FE"/>
                </a:solidFill>
              </a:rPr>
              <a:t>Concerns...</a:t>
            </a: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E087CFF7-A0EB-375F-66EB-EABA680C02B9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1473200" y="2971800"/>
            <a:ext cx="10414000" cy="3505200"/>
          </a:xfrm>
        </p:spPr>
        <p:txBody>
          <a:bodyPr/>
          <a:lstStyle/>
          <a:p>
            <a:pPr marL="863600" eaLnBrk="1" hangingPunct="1"/>
            <a:r>
              <a:rPr lang="en-US" altLang="en-US" sz="3600" dirty="0"/>
              <a:t>Delineate responsibilities of staff </a:t>
            </a:r>
          </a:p>
          <a:p>
            <a:pPr marL="863600" eaLnBrk="1" hangingPunct="1"/>
            <a:r>
              <a:rPr lang="en-US" altLang="en-US" sz="3600" dirty="0"/>
              <a:t>Cost : $94,000 - 124,000/ per officer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>
            <a:extLst>
              <a:ext uri="{FF2B5EF4-FFF2-40B4-BE49-F238E27FC236}">
                <a16:creationId xmlns:a16="http://schemas.microsoft.com/office/drawing/2014/main" id="{FB43A6B9-1311-8A63-AB2F-11C079BA4EA4}"/>
              </a:ext>
            </a:extLst>
          </p:cNvPr>
          <p:cNvSpPr>
            <a:spLocks noChangeArrowheads="1"/>
          </p:cNvSpPr>
          <p:nvPr>
            <p:ph type="title"/>
          </p:nvPr>
        </p:nvSpPr>
        <p:spPr>
          <a:xfrm>
            <a:off x="1784350" y="4019550"/>
            <a:ext cx="9436100" cy="1714500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rgbClr val="0044FE"/>
                </a:solidFill>
              </a:rPr>
              <a:t>Discussion and Questions</a:t>
            </a: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EC4BCDF9-98CC-25D9-C305-B842C213878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xfrm>
            <a:off x="863600" y="6477000"/>
            <a:ext cx="10871200" cy="2311400"/>
          </a:xfrm>
        </p:spPr>
        <p:txBody>
          <a:bodyPr/>
          <a:lstStyle/>
          <a:p>
            <a:pPr marL="215900" indent="0" eaLnBrk="1" hangingPunct="1">
              <a:buFontTx/>
              <a:buNone/>
            </a:pPr>
            <a:endParaRPr lang="en-US" altLang="en-US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D7E2EE"/>
      </a:lt1>
      <a:dk2>
        <a:srgbClr val="281D11"/>
      </a:dk2>
      <a:lt2>
        <a:srgbClr val="000000"/>
      </a:lt2>
      <a:accent1>
        <a:srgbClr val="D7E2EE"/>
      </a:accent1>
      <a:accent2>
        <a:srgbClr val="333399"/>
      </a:accent2>
      <a:accent3>
        <a:srgbClr val="ACABAA"/>
      </a:accent3>
      <a:accent4>
        <a:srgbClr val="B7C1CB"/>
      </a:accent4>
      <a:accent5>
        <a:srgbClr val="E8EEF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Stone Sans ITC TT-Semi"/>
        <a:ea typeface="Heiti SC Light"/>
        <a:cs typeface=""/>
      </a:majorFont>
      <a:minorFont>
        <a:latin typeface="Stone Sans ITC TT-Semi"/>
        <a:ea typeface="Heiti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&amp; Bullets">
  <a:themeElements>
    <a:clrScheme name="Title &amp; 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Stone Sans ITC TT-Semi"/>
        <a:ea typeface="Heiti SC Light"/>
        <a:cs typeface=""/>
      </a:majorFont>
      <a:minorFont>
        <a:latin typeface="Bradley Hand ITC TT-Bold"/>
        <a:ea typeface="Songti SC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itle - Center">
  <a:themeElements>
    <a:clrScheme name="">
      <a:dk1>
        <a:srgbClr val="000000"/>
      </a:dk1>
      <a:lt1>
        <a:srgbClr val="D7E2EE"/>
      </a:lt1>
      <a:dk2>
        <a:srgbClr val="281D11"/>
      </a:dk2>
      <a:lt2>
        <a:srgbClr val="000000"/>
      </a:lt2>
      <a:accent1>
        <a:srgbClr val="D7E2EE"/>
      </a:accent1>
      <a:accent2>
        <a:srgbClr val="333399"/>
      </a:accent2>
      <a:accent3>
        <a:srgbClr val="ACABAA"/>
      </a:accent3>
      <a:accent4>
        <a:srgbClr val="B7C1CB"/>
      </a:accent4>
      <a:accent5>
        <a:srgbClr val="E8EEF5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Stone Sans ITC TT-Semi"/>
        <a:ea typeface="Heiti SC Light"/>
        <a:cs typeface=""/>
      </a:majorFont>
      <a:minorFont>
        <a:latin typeface="Stone Sans ITC TT-Semi"/>
        <a:ea typeface="Heiti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hoto - Horizontal">
  <a:themeElements>
    <a:clrScheme name="">
      <a:dk1>
        <a:srgbClr val="000000"/>
      </a:dk1>
      <a:lt1>
        <a:srgbClr val="D7E2EE"/>
      </a:lt1>
      <a:dk2>
        <a:srgbClr val="281D11"/>
      </a:dk2>
      <a:lt2>
        <a:srgbClr val="000000"/>
      </a:lt2>
      <a:accent1>
        <a:srgbClr val="D7E2EE"/>
      </a:accent1>
      <a:accent2>
        <a:srgbClr val="333399"/>
      </a:accent2>
      <a:accent3>
        <a:srgbClr val="ACABAA"/>
      </a:accent3>
      <a:accent4>
        <a:srgbClr val="B7C1CB"/>
      </a:accent4>
      <a:accent5>
        <a:srgbClr val="E8EEF5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Stone Sans ITC TT-Semi"/>
        <a:ea typeface="Heiti SC Light"/>
        <a:cs typeface=""/>
      </a:majorFont>
      <a:minorFont>
        <a:latin typeface="Stone Sans ITC TT-Semi"/>
        <a:ea typeface="Heiti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hoto - Vertical">
  <a:themeElements>
    <a:clrScheme name="">
      <a:dk1>
        <a:srgbClr val="000000"/>
      </a:dk1>
      <a:lt1>
        <a:srgbClr val="D7E2EE"/>
      </a:lt1>
      <a:dk2>
        <a:srgbClr val="281D11"/>
      </a:dk2>
      <a:lt2>
        <a:srgbClr val="000000"/>
      </a:lt2>
      <a:accent1>
        <a:srgbClr val="D7E2EE"/>
      </a:accent1>
      <a:accent2>
        <a:srgbClr val="333399"/>
      </a:accent2>
      <a:accent3>
        <a:srgbClr val="ACABAA"/>
      </a:accent3>
      <a:accent4>
        <a:srgbClr val="B7C1CB"/>
      </a:accent4>
      <a:accent5>
        <a:srgbClr val="E8EEF5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Stone Sans ITC TT-Semi"/>
        <a:ea typeface="Heiti SC Light"/>
        <a:cs typeface=""/>
      </a:majorFont>
      <a:minorFont>
        <a:latin typeface="Stone Sans ITC TT-Semi"/>
        <a:ea typeface="Heiti SC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Stone Sans ITC TT-Semi"/>
        <a:ea typeface="Heiti SC Light"/>
        <a:cs typeface=""/>
      </a:majorFont>
      <a:minorFont>
        <a:latin typeface="Bradley Hand ITC TT-Bold"/>
        <a:ea typeface="Songti SC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itle &amp; Bullets - 2 Column">
  <a:themeElements>
    <a:clrScheme name="Title &amp; Bullets - 2 Colum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2 Column">
      <a:majorFont>
        <a:latin typeface="Stone Sans ITC TT-Semi"/>
        <a:ea typeface="Heiti SC Light"/>
        <a:cs typeface=""/>
      </a:majorFont>
      <a:minorFont>
        <a:latin typeface="Bradley Hand ITC TT-Bold"/>
        <a:ea typeface="Songti SC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Title &amp; Bullets - 2 Colum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itle, Bullets &amp; Photo">
  <a:themeElements>
    <a:clrScheme name="Title, Bullets &amp; Pho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Stone Sans ITC TT-Semi"/>
        <a:ea typeface="Heiti SC Light"/>
        <a:cs typeface=""/>
      </a:majorFont>
      <a:minorFont>
        <a:latin typeface="Bradley Hand ITC TT-Bold"/>
        <a:ea typeface="Songti SC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Stone Sans ITC TT-Semi"/>
        <a:ea typeface="Heiti SC Light"/>
        <a:cs typeface=""/>
      </a:majorFont>
      <a:minorFont>
        <a:latin typeface="Bradley Hand ITC TT-Bold"/>
        <a:ea typeface="Songti SC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Stone Sans ITC TT-Semi"/>
        <a:ea typeface="Heiti SC Light"/>
        <a:cs typeface=""/>
      </a:majorFont>
      <a:minorFont>
        <a:latin typeface="Bradley Hand ITC TT-Bold"/>
        <a:ea typeface="Songti SC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Stone Sans ITC TT-Semi"/>
        <a:ea typeface="Heiti SC Light"/>
        <a:cs typeface=""/>
      </a:majorFont>
      <a:minorFont>
        <a:latin typeface="Bradley Hand ITC TT-Bold"/>
        <a:ea typeface="Songti SC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Stone Sans ITC TT-Semi"/>
        <a:ea typeface="Heiti SC Light"/>
        <a:cs typeface=""/>
      </a:majorFont>
      <a:minorFont>
        <a:latin typeface="Bradley Hand ITC TT-Bold"/>
        <a:ea typeface="Songti SC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7E2EE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Bradley Hand ITC TT-Bold" pitchFamily="2" charset="77"/>
            <a:ea typeface="Songti SC Regular" panose="02010600040101010101" pitchFamily="2" charset="-122"/>
            <a:sym typeface="Bradley Hand ITC TT-Bold" pitchFamily="2" charset="77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4389</TotalTime>
  <Pages>0</Pages>
  <Words>137</Words>
  <Characters>0</Characters>
  <Application>Microsoft Macintosh PowerPoint</Application>
  <PresentationFormat>Custom</PresentationFormat>
  <Lines>0</Lines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8</vt:i4>
      </vt:variant>
    </vt:vector>
  </HeadingPairs>
  <TitlesOfParts>
    <vt:vector size="26" baseType="lpstr">
      <vt:lpstr>Bradley Hand ITC TT-Bold</vt:lpstr>
      <vt:lpstr>Songti SC Regular</vt:lpstr>
      <vt:lpstr>Arial</vt:lpstr>
      <vt:lpstr>Stone Sans ITC TT-Semi</vt:lpstr>
      <vt:lpstr>Heiti SC Light</vt:lpstr>
      <vt:lpstr>Calibri</vt:lpstr>
      <vt:lpstr>Title &amp; Subtitle</vt:lpstr>
      <vt:lpstr>Title &amp; Bullets</vt:lpstr>
      <vt:lpstr>Title - Center</vt:lpstr>
      <vt:lpstr>Photo - Horizontal</vt:lpstr>
      <vt:lpstr>Photo - Vertical</vt:lpstr>
      <vt:lpstr>Title &amp; Bullets - Left</vt:lpstr>
      <vt:lpstr>Title &amp; Bullets - 2 Column</vt:lpstr>
      <vt:lpstr>Title, Bullets &amp; Photo</vt:lpstr>
      <vt:lpstr>Title &amp; Bullets - Right</vt:lpstr>
      <vt:lpstr>Title - Top</vt:lpstr>
      <vt:lpstr>Blank</vt:lpstr>
      <vt:lpstr>Bullets</vt:lpstr>
      <vt:lpstr>Safety: School Resource/ Security Officer</vt:lpstr>
      <vt:lpstr>Goal of School Resource / Security Officer  in District:</vt:lpstr>
      <vt:lpstr>Looking at the DATA ...</vt:lpstr>
      <vt:lpstr>Looking at the DATA ...</vt:lpstr>
      <vt:lpstr>Safe Schools Report</vt:lpstr>
      <vt:lpstr>Positive reason for  ... </vt:lpstr>
      <vt:lpstr>Concerns...</vt:lpstr>
      <vt:lpstr>Discussion and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Resource Officer</dc:title>
  <dc:subject/>
  <dc:creator/>
  <cp:keywords/>
  <dc:description/>
  <cp:lastModifiedBy>Hoover, Vicki</cp:lastModifiedBy>
  <cp:revision>11</cp:revision>
  <dcterms:modified xsi:type="dcterms:W3CDTF">2023-05-01T16:33:59Z</dcterms:modified>
</cp:coreProperties>
</file>