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embeddedFontLst>
    <p:embeddedFont>
      <p:font typeface="Libre Franklin" pitchFamily="2" charset="77"/>
      <p:regular r:id="rId16"/>
      <p:bold r:id="rId17"/>
      <p:italic r:id="rId18"/>
      <p:boldItalic r:id="rId19"/>
    </p:embeddedFont>
    <p:embeddedFont>
      <p:font typeface="Merriweather" pitchFamily="2" charset="77"/>
      <p:regular r:id="rId20"/>
      <p:bold r:id="rId21"/>
      <p:italic r:id="rId22"/>
      <p:boldItalic r:id="rId23"/>
    </p:embeddedFont>
    <p:embeddedFont>
      <p:font typeface="Roboto" panose="02000000000000000000" pitchFamily="2"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0" roundtripDataSignature="AMtx7mjoijj3URjS3rdtBRm5H5fPx0z1M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p:cViewPr varScale="1">
        <p:scale>
          <a:sx n="119" d="100"/>
          <a:sy n="119" d="100"/>
        </p:scale>
        <p:origin x="76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font" Target="fonts/font12.fntdata"/><Relationship Id="rId30"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8" name="Google Shape;98;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12e56bf0b1a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 name="Google Shape;105;g12e56bf0b1a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3" name="Google Shape;153;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25a7f27f519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2" name="Google Shape;162;g25a7f27f519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103c47d935_1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1" name="Google Shape;171;g1103c47d935_1_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2f38ebbcb6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3" name="Google Shape;183;g12f38ebbcb6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6" name="Google Shape;196;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1103c47d935_1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7" name="Google Shape;207;g1103c47d935_1_2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9" name="Google Shape;219;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1103c47d935_1_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1" name="Google Shape;231;g1103c47d935_1_4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25aac7acc6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2" name="Google Shape;242;g25aac7acc61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25d52d1e0b1_0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3" name="Google Shape;253;g25d52d1e0b1_0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10fbbbc6b5d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4" name="Google Shape;264;g10fbbbc6b5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gb79836e513_1_2207"/>
          <p:cNvSpPr/>
          <p:nvPr/>
        </p:nvSpPr>
        <p:spPr>
          <a:xfrm>
            <a:off x="-167" y="0"/>
            <a:ext cx="12192028" cy="5863987"/>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1" name="Google Shape;11;gb79836e513_1_2207"/>
          <p:cNvSpPr txBox="1">
            <a:spLocks noGrp="1"/>
          </p:cNvSpPr>
          <p:nvPr>
            <p:ph type="ctrTitle"/>
          </p:nvPr>
        </p:nvSpPr>
        <p:spPr>
          <a:xfrm>
            <a:off x="415600" y="719633"/>
            <a:ext cx="11360700" cy="17100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12" name="Google Shape;12;gb79836e513_1_2207"/>
          <p:cNvSpPr txBox="1">
            <a:spLocks noGrp="1"/>
          </p:cNvSpPr>
          <p:nvPr>
            <p:ph type="subTitle" idx="1"/>
          </p:nvPr>
        </p:nvSpPr>
        <p:spPr>
          <a:xfrm>
            <a:off x="415600" y="2504747"/>
            <a:ext cx="5656800" cy="9843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Clr>
                <a:schemeClr val="lt2"/>
              </a:buClr>
              <a:buSzPts val="2100"/>
              <a:buNone/>
              <a:defRPr sz="2100">
                <a:solidFill>
                  <a:schemeClr val="lt2"/>
                </a:solidFill>
              </a:defRPr>
            </a:lvl1pPr>
            <a:lvl2pPr lvl="1" algn="l">
              <a:lnSpc>
                <a:spcPct val="100000"/>
              </a:lnSpc>
              <a:spcBef>
                <a:spcPts val="0"/>
              </a:spcBef>
              <a:spcAft>
                <a:spcPts val="0"/>
              </a:spcAft>
              <a:buClr>
                <a:schemeClr val="lt2"/>
              </a:buClr>
              <a:buSzPts val="2100"/>
              <a:buNone/>
              <a:defRPr sz="2100">
                <a:solidFill>
                  <a:schemeClr val="lt2"/>
                </a:solidFill>
              </a:defRPr>
            </a:lvl2pPr>
            <a:lvl3pPr lvl="2" algn="l">
              <a:lnSpc>
                <a:spcPct val="100000"/>
              </a:lnSpc>
              <a:spcBef>
                <a:spcPts val="0"/>
              </a:spcBef>
              <a:spcAft>
                <a:spcPts val="0"/>
              </a:spcAft>
              <a:buClr>
                <a:schemeClr val="lt2"/>
              </a:buClr>
              <a:buSzPts val="2100"/>
              <a:buNone/>
              <a:defRPr sz="2100">
                <a:solidFill>
                  <a:schemeClr val="lt2"/>
                </a:solidFill>
              </a:defRPr>
            </a:lvl3pPr>
            <a:lvl4pPr lvl="3" algn="l">
              <a:lnSpc>
                <a:spcPct val="100000"/>
              </a:lnSpc>
              <a:spcBef>
                <a:spcPts val="0"/>
              </a:spcBef>
              <a:spcAft>
                <a:spcPts val="0"/>
              </a:spcAft>
              <a:buClr>
                <a:schemeClr val="lt2"/>
              </a:buClr>
              <a:buSzPts val="2100"/>
              <a:buNone/>
              <a:defRPr sz="2100">
                <a:solidFill>
                  <a:schemeClr val="lt2"/>
                </a:solidFill>
              </a:defRPr>
            </a:lvl4pPr>
            <a:lvl5pPr lvl="4" algn="l">
              <a:lnSpc>
                <a:spcPct val="100000"/>
              </a:lnSpc>
              <a:spcBef>
                <a:spcPts val="0"/>
              </a:spcBef>
              <a:spcAft>
                <a:spcPts val="0"/>
              </a:spcAft>
              <a:buClr>
                <a:schemeClr val="lt2"/>
              </a:buClr>
              <a:buSzPts val="2100"/>
              <a:buNone/>
              <a:defRPr sz="2100">
                <a:solidFill>
                  <a:schemeClr val="lt2"/>
                </a:solidFill>
              </a:defRPr>
            </a:lvl5pPr>
            <a:lvl6pPr lvl="5" algn="l">
              <a:lnSpc>
                <a:spcPct val="100000"/>
              </a:lnSpc>
              <a:spcBef>
                <a:spcPts val="0"/>
              </a:spcBef>
              <a:spcAft>
                <a:spcPts val="0"/>
              </a:spcAft>
              <a:buClr>
                <a:schemeClr val="lt2"/>
              </a:buClr>
              <a:buSzPts val="2100"/>
              <a:buNone/>
              <a:defRPr sz="2100">
                <a:solidFill>
                  <a:schemeClr val="lt2"/>
                </a:solidFill>
              </a:defRPr>
            </a:lvl6pPr>
            <a:lvl7pPr lvl="6" algn="l">
              <a:lnSpc>
                <a:spcPct val="100000"/>
              </a:lnSpc>
              <a:spcBef>
                <a:spcPts val="0"/>
              </a:spcBef>
              <a:spcAft>
                <a:spcPts val="0"/>
              </a:spcAft>
              <a:buClr>
                <a:schemeClr val="lt2"/>
              </a:buClr>
              <a:buSzPts val="2100"/>
              <a:buNone/>
              <a:defRPr sz="2100">
                <a:solidFill>
                  <a:schemeClr val="lt2"/>
                </a:solidFill>
              </a:defRPr>
            </a:lvl7pPr>
            <a:lvl8pPr lvl="7" algn="l">
              <a:lnSpc>
                <a:spcPct val="100000"/>
              </a:lnSpc>
              <a:spcBef>
                <a:spcPts val="0"/>
              </a:spcBef>
              <a:spcAft>
                <a:spcPts val="0"/>
              </a:spcAft>
              <a:buClr>
                <a:schemeClr val="lt2"/>
              </a:buClr>
              <a:buSzPts val="2100"/>
              <a:buNone/>
              <a:defRPr sz="2100">
                <a:solidFill>
                  <a:schemeClr val="lt2"/>
                </a:solidFill>
              </a:defRPr>
            </a:lvl8pPr>
            <a:lvl9pPr lvl="8" algn="l">
              <a:lnSpc>
                <a:spcPct val="100000"/>
              </a:lnSpc>
              <a:spcBef>
                <a:spcPts val="0"/>
              </a:spcBef>
              <a:spcAft>
                <a:spcPts val="0"/>
              </a:spcAft>
              <a:buClr>
                <a:schemeClr val="lt2"/>
              </a:buClr>
              <a:buSzPts val="2100"/>
              <a:buNone/>
              <a:defRPr sz="2100">
                <a:solidFill>
                  <a:schemeClr val="lt2"/>
                </a:solidFill>
              </a:defRPr>
            </a:lvl9pPr>
          </a:lstStyle>
          <a:p>
            <a:endParaRPr/>
          </a:p>
        </p:txBody>
      </p:sp>
      <p:sp>
        <p:nvSpPr>
          <p:cNvPr id="13" name="Google Shape;13;gb79836e513_1_2207"/>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4"/>
        <p:cNvGrpSpPr/>
        <p:nvPr/>
      </p:nvGrpSpPr>
      <p:grpSpPr>
        <a:xfrm>
          <a:off x="0" y="0"/>
          <a:ext cx="0" cy="0"/>
          <a:chOff x="0" y="0"/>
          <a:chExt cx="0" cy="0"/>
        </a:xfrm>
      </p:grpSpPr>
      <p:sp>
        <p:nvSpPr>
          <p:cNvPr id="15" name="Google Shape;15;gb79836e513_1_2230"/>
          <p:cNvSpPr/>
          <p:nvPr/>
        </p:nvSpPr>
        <p:spPr>
          <a:xfrm>
            <a:off x="0" y="0"/>
            <a:ext cx="12192000" cy="1702800"/>
          </a:xfrm>
          <a:prstGeom prst="rect">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16;gb79836e513_1_2230"/>
          <p:cNvSpPr txBox="1">
            <a:spLocks noGrp="1"/>
          </p:cNvSpPr>
          <p:nvPr>
            <p:ph type="title"/>
          </p:nvPr>
        </p:nvSpPr>
        <p:spPr>
          <a:xfrm>
            <a:off x="415633" y="667900"/>
            <a:ext cx="11360700" cy="8316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Clr>
                <a:schemeClr val="lt1"/>
              </a:buClr>
              <a:buSzPts val="3700"/>
              <a:buNone/>
              <a:defRPr>
                <a:solidFill>
                  <a:schemeClr val="lt1"/>
                </a:solidFill>
              </a:defRPr>
            </a:lvl1pPr>
            <a:lvl2pPr lvl="1" algn="l">
              <a:lnSpc>
                <a:spcPct val="100000"/>
              </a:lnSpc>
              <a:spcBef>
                <a:spcPts val="0"/>
              </a:spcBef>
              <a:spcAft>
                <a:spcPts val="0"/>
              </a:spcAft>
              <a:buClr>
                <a:schemeClr val="lt1"/>
              </a:buClr>
              <a:buSzPts val="3700"/>
              <a:buNone/>
              <a:defRPr>
                <a:solidFill>
                  <a:schemeClr val="lt1"/>
                </a:solidFill>
              </a:defRPr>
            </a:lvl2pPr>
            <a:lvl3pPr lvl="2" algn="l">
              <a:lnSpc>
                <a:spcPct val="100000"/>
              </a:lnSpc>
              <a:spcBef>
                <a:spcPts val="0"/>
              </a:spcBef>
              <a:spcAft>
                <a:spcPts val="0"/>
              </a:spcAft>
              <a:buClr>
                <a:schemeClr val="lt1"/>
              </a:buClr>
              <a:buSzPts val="3700"/>
              <a:buNone/>
              <a:defRPr>
                <a:solidFill>
                  <a:schemeClr val="lt1"/>
                </a:solidFill>
              </a:defRPr>
            </a:lvl3pPr>
            <a:lvl4pPr lvl="3" algn="l">
              <a:lnSpc>
                <a:spcPct val="100000"/>
              </a:lnSpc>
              <a:spcBef>
                <a:spcPts val="0"/>
              </a:spcBef>
              <a:spcAft>
                <a:spcPts val="0"/>
              </a:spcAft>
              <a:buClr>
                <a:schemeClr val="lt1"/>
              </a:buClr>
              <a:buSzPts val="3700"/>
              <a:buNone/>
              <a:defRPr>
                <a:solidFill>
                  <a:schemeClr val="lt1"/>
                </a:solidFill>
              </a:defRPr>
            </a:lvl4pPr>
            <a:lvl5pPr lvl="4" algn="l">
              <a:lnSpc>
                <a:spcPct val="100000"/>
              </a:lnSpc>
              <a:spcBef>
                <a:spcPts val="0"/>
              </a:spcBef>
              <a:spcAft>
                <a:spcPts val="0"/>
              </a:spcAft>
              <a:buClr>
                <a:schemeClr val="lt1"/>
              </a:buClr>
              <a:buSzPts val="3700"/>
              <a:buNone/>
              <a:defRPr>
                <a:solidFill>
                  <a:schemeClr val="lt1"/>
                </a:solidFill>
              </a:defRPr>
            </a:lvl5pPr>
            <a:lvl6pPr lvl="5" algn="l">
              <a:lnSpc>
                <a:spcPct val="100000"/>
              </a:lnSpc>
              <a:spcBef>
                <a:spcPts val="0"/>
              </a:spcBef>
              <a:spcAft>
                <a:spcPts val="0"/>
              </a:spcAft>
              <a:buClr>
                <a:schemeClr val="lt1"/>
              </a:buClr>
              <a:buSzPts val="3700"/>
              <a:buNone/>
              <a:defRPr>
                <a:solidFill>
                  <a:schemeClr val="lt1"/>
                </a:solidFill>
              </a:defRPr>
            </a:lvl6pPr>
            <a:lvl7pPr lvl="6" algn="l">
              <a:lnSpc>
                <a:spcPct val="100000"/>
              </a:lnSpc>
              <a:spcBef>
                <a:spcPts val="0"/>
              </a:spcBef>
              <a:spcAft>
                <a:spcPts val="0"/>
              </a:spcAft>
              <a:buClr>
                <a:schemeClr val="lt1"/>
              </a:buClr>
              <a:buSzPts val="3700"/>
              <a:buNone/>
              <a:defRPr>
                <a:solidFill>
                  <a:schemeClr val="lt1"/>
                </a:solidFill>
              </a:defRPr>
            </a:lvl7pPr>
            <a:lvl8pPr lvl="7" algn="l">
              <a:lnSpc>
                <a:spcPct val="100000"/>
              </a:lnSpc>
              <a:spcBef>
                <a:spcPts val="0"/>
              </a:spcBef>
              <a:spcAft>
                <a:spcPts val="0"/>
              </a:spcAft>
              <a:buClr>
                <a:schemeClr val="lt1"/>
              </a:buClr>
              <a:buSzPts val="3700"/>
              <a:buNone/>
              <a:defRPr>
                <a:solidFill>
                  <a:schemeClr val="lt1"/>
                </a:solidFill>
              </a:defRPr>
            </a:lvl8pPr>
            <a:lvl9pPr lvl="8" algn="l">
              <a:lnSpc>
                <a:spcPct val="100000"/>
              </a:lnSpc>
              <a:spcBef>
                <a:spcPts val="0"/>
              </a:spcBef>
              <a:spcAft>
                <a:spcPts val="0"/>
              </a:spcAft>
              <a:buClr>
                <a:schemeClr val="lt1"/>
              </a:buClr>
              <a:buSzPts val="3700"/>
              <a:buNone/>
              <a:defRPr>
                <a:solidFill>
                  <a:schemeClr val="lt1"/>
                </a:solidFill>
              </a:defRPr>
            </a:lvl9pPr>
          </a:lstStyle>
          <a:p>
            <a:endParaRPr/>
          </a:p>
        </p:txBody>
      </p:sp>
      <p:sp>
        <p:nvSpPr>
          <p:cNvPr id="17" name="Google Shape;17;gb79836e513_1_2230"/>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8"/>
        <p:cNvGrpSpPr/>
        <p:nvPr/>
      </p:nvGrpSpPr>
      <p:grpSpPr>
        <a:xfrm>
          <a:off x="0" y="0"/>
          <a:ext cx="0" cy="0"/>
          <a:chOff x="0" y="0"/>
          <a:chExt cx="0" cy="0"/>
        </a:xfrm>
      </p:grpSpPr>
      <p:sp>
        <p:nvSpPr>
          <p:cNvPr id="19" name="Google Shape;19;gb79836e513_1_2234"/>
          <p:cNvSpPr/>
          <p:nvPr/>
        </p:nvSpPr>
        <p:spPr>
          <a:xfrm>
            <a:off x="0" y="0"/>
            <a:ext cx="5019300" cy="6858000"/>
          </a:xfrm>
          <a:prstGeom prst="rect">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gb79836e513_1_2234"/>
          <p:cNvSpPr txBox="1">
            <a:spLocks noGrp="1"/>
          </p:cNvSpPr>
          <p:nvPr>
            <p:ph type="title"/>
          </p:nvPr>
        </p:nvSpPr>
        <p:spPr>
          <a:xfrm>
            <a:off x="415633" y="667900"/>
            <a:ext cx="4170000" cy="24387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Clr>
                <a:schemeClr val="lt1"/>
              </a:buClr>
              <a:buSzPts val="3700"/>
              <a:buNone/>
              <a:defRPr>
                <a:solidFill>
                  <a:schemeClr val="lt1"/>
                </a:solidFill>
              </a:defRPr>
            </a:lvl1pPr>
            <a:lvl2pPr lvl="1" algn="l">
              <a:lnSpc>
                <a:spcPct val="100000"/>
              </a:lnSpc>
              <a:spcBef>
                <a:spcPts val="0"/>
              </a:spcBef>
              <a:spcAft>
                <a:spcPts val="0"/>
              </a:spcAft>
              <a:buClr>
                <a:schemeClr val="lt1"/>
              </a:buClr>
              <a:buSzPts val="3700"/>
              <a:buNone/>
              <a:defRPr>
                <a:solidFill>
                  <a:schemeClr val="lt1"/>
                </a:solidFill>
              </a:defRPr>
            </a:lvl2pPr>
            <a:lvl3pPr lvl="2" algn="l">
              <a:lnSpc>
                <a:spcPct val="100000"/>
              </a:lnSpc>
              <a:spcBef>
                <a:spcPts val="0"/>
              </a:spcBef>
              <a:spcAft>
                <a:spcPts val="0"/>
              </a:spcAft>
              <a:buClr>
                <a:schemeClr val="lt1"/>
              </a:buClr>
              <a:buSzPts val="3700"/>
              <a:buNone/>
              <a:defRPr>
                <a:solidFill>
                  <a:schemeClr val="lt1"/>
                </a:solidFill>
              </a:defRPr>
            </a:lvl3pPr>
            <a:lvl4pPr lvl="3" algn="l">
              <a:lnSpc>
                <a:spcPct val="100000"/>
              </a:lnSpc>
              <a:spcBef>
                <a:spcPts val="0"/>
              </a:spcBef>
              <a:spcAft>
                <a:spcPts val="0"/>
              </a:spcAft>
              <a:buClr>
                <a:schemeClr val="lt1"/>
              </a:buClr>
              <a:buSzPts val="3700"/>
              <a:buNone/>
              <a:defRPr>
                <a:solidFill>
                  <a:schemeClr val="lt1"/>
                </a:solidFill>
              </a:defRPr>
            </a:lvl4pPr>
            <a:lvl5pPr lvl="4" algn="l">
              <a:lnSpc>
                <a:spcPct val="100000"/>
              </a:lnSpc>
              <a:spcBef>
                <a:spcPts val="0"/>
              </a:spcBef>
              <a:spcAft>
                <a:spcPts val="0"/>
              </a:spcAft>
              <a:buClr>
                <a:schemeClr val="lt1"/>
              </a:buClr>
              <a:buSzPts val="3700"/>
              <a:buNone/>
              <a:defRPr>
                <a:solidFill>
                  <a:schemeClr val="lt1"/>
                </a:solidFill>
              </a:defRPr>
            </a:lvl5pPr>
            <a:lvl6pPr lvl="5" algn="l">
              <a:lnSpc>
                <a:spcPct val="100000"/>
              </a:lnSpc>
              <a:spcBef>
                <a:spcPts val="0"/>
              </a:spcBef>
              <a:spcAft>
                <a:spcPts val="0"/>
              </a:spcAft>
              <a:buClr>
                <a:schemeClr val="lt1"/>
              </a:buClr>
              <a:buSzPts val="3700"/>
              <a:buNone/>
              <a:defRPr>
                <a:solidFill>
                  <a:schemeClr val="lt1"/>
                </a:solidFill>
              </a:defRPr>
            </a:lvl6pPr>
            <a:lvl7pPr lvl="6" algn="l">
              <a:lnSpc>
                <a:spcPct val="100000"/>
              </a:lnSpc>
              <a:spcBef>
                <a:spcPts val="0"/>
              </a:spcBef>
              <a:spcAft>
                <a:spcPts val="0"/>
              </a:spcAft>
              <a:buClr>
                <a:schemeClr val="lt1"/>
              </a:buClr>
              <a:buSzPts val="3700"/>
              <a:buNone/>
              <a:defRPr>
                <a:solidFill>
                  <a:schemeClr val="lt1"/>
                </a:solidFill>
              </a:defRPr>
            </a:lvl7pPr>
            <a:lvl8pPr lvl="7" algn="l">
              <a:lnSpc>
                <a:spcPct val="100000"/>
              </a:lnSpc>
              <a:spcBef>
                <a:spcPts val="0"/>
              </a:spcBef>
              <a:spcAft>
                <a:spcPts val="0"/>
              </a:spcAft>
              <a:buClr>
                <a:schemeClr val="lt1"/>
              </a:buClr>
              <a:buSzPts val="3700"/>
              <a:buNone/>
              <a:defRPr>
                <a:solidFill>
                  <a:schemeClr val="lt1"/>
                </a:solidFill>
              </a:defRPr>
            </a:lvl8pPr>
            <a:lvl9pPr lvl="8" algn="l">
              <a:lnSpc>
                <a:spcPct val="100000"/>
              </a:lnSpc>
              <a:spcBef>
                <a:spcPts val="0"/>
              </a:spcBef>
              <a:spcAft>
                <a:spcPts val="0"/>
              </a:spcAft>
              <a:buClr>
                <a:schemeClr val="lt1"/>
              </a:buClr>
              <a:buSzPts val="3700"/>
              <a:buNone/>
              <a:defRPr>
                <a:solidFill>
                  <a:schemeClr val="lt1"/>
                </a:solidFill>
              </a:defRPr>
            </a:lvl9pPr>
          </a:lstStyle>
          <a:p>
            <a:endParaRPr/>
          </a:p>
        </p:txBody>
      </p:sp>
      <p:sp>
        <p:nvSpPr>
          <p:cNvPr id="21" name="Google Shape;21;gb79836e513_1_2234"/>
          <p:cNvSpPr txBox="1">
            <a:spLocks noGrp="1"/>
          </p:cNvSpPr>
          <p:nvPr>
            <p:ph type="body" idx="1"/>
          </p:nvPr>
        </p:nvSpPr>
        <p:spPr>
          <a:xfrm>
            <a:off x="415600" y="3187533"/>
            <a:ext cx="4170000" cy="3063900"/>
          </a:xfrm>
          <a:prstGeom prst="rect">
            <a:avLst/>
          </a:prstGeom>
          <a:noFill/>
          <a:ln>
            <a:noFill/>
          </a:ln>
        </p:spPr>
        <p:txBody>
          <a:bodyPr spcFirstLastPara="1" wrap="square" lIns="121900" tIns="121900" rIns="121900" bIns="121900" anchor="t" anchorCtr="0">
            <a:normAutofit/>
          </a:bodyPr>
          <a:lstStyle>
            <a:lvl1pPr marL="457200" lvl="0" indent="-336550" algn="l">
              <a:lnSpc>
                <a:spcPct val="115000"/>
              </a:lnSpc>
              <a:spcBef>
                <a:spcPts val="0"/>
              </a:spcBef>
              <a:spcAft>
                <a:spcPts val="0"/>
              </a:spcAft>
              <a:buClr>
                <a:schemeClr val="accent2"/>
              </a:buClr>
              <a:buSzPts val="1700"/>
              <a:buChar char="●"/>
              <a:defRPr>
                <a:solidFill>
                  <a:schemeClr val="accent2"/>
                </a:solidFill>
              </a:defRPr>
            </a:lvl1pPr>
            <a:lvl2pPr marL="914400" lvl="1" indent="-323850" algn="l">
              <a:lnSpc>
                <a:spcPct val="115000"/>
              </a:lnSpc>
              <a:spcBef>
                <a:spcPts val="0"/>
              </a:spcBef>
              <a:spcAft>
                <a:spcPts val="0"/>
              </a:spcAft>
              <a:buClr>
                <a:schemeClr val="accent2"/>
              </a:buClr>
              <a:buSzPts val="1500"/>
              <a:buChar char="○"/>
              <a:defRPr>
                <a:solidFill>
                  <a:schemeClr val="accent2"/>
                </a:solidFill>
              </a:defRPr>
            </a:lvl2pPr>
            <a:lvl3pPr marL="1371600" lvl="2" indent="-323850" algn="l">
              <a:lnSpc>
                <a:spcPct val="115000"/>
              </a:lnSpc>
              <a:spcBef>
                <a:spcPts val="0"/>
              </a:spcBef>
              <a:spcAft>
                <a:spcPts val="0"/>
              </a:spcAft>
              <a:buClr>
                <a:schemeClr val="accent2"/>
              </a:buClr>
              <a:buSzPts val="1500"/>
              <a:buChar char="■"/>
              <a:defRPr>
                <a:solidFill>
                  <a:schemeClr val="accent2"/>
                </a:solidFill>
              </a:defRPr>
            </a:lvl3pPr>
            <a:lvl4pPr marL="1828800" lvl="3" indent="-323850" algn="l">
              <a:lnSpc>
                <a:spcPct val="115000"/>
              </a:lnSpc>
              <a:spcBef>
                <a:spcPts val="0"/>
              </a:spcBef>
              <a:spcAft>
                <a:spcPts val="0"/>
              </a:spcAft>
              <a:buClr>
                <a:schemeClr val="accent2"/>
              </a:buClr>
              <a:buSzPts val="1500"/>
              <a:buChar char="●"/>
              <a:defRPr>
                <a:solidFill>
                  <a:schemeClr val="accent2"/>
                </a:solidFill>
              </a:defRPr>
            </a:lvl4pPr>
            <a:lvl5pPr marL="2286000" lvl="4" indent="-323850" algn="l">
              <a:lnSpc>
                <a:spcPct val="115000"/>
              </a:lnSpc>
              <a:spcBef>
                <a:spcPts val="0"/>
              </a:spcBef>
              <a:spcAft>
                <a:spcPts val="0"/>
              </a:spcAft>
              <a:buClr>
                <a:schemeClr val="accent2"/>
              </a:buClr>
              <a:buSzPts val="1500"/>
              <a:buChar char="○"/>
              <a:defRPr>
                <a:solidFill>
                  <a:schemeClr val="accent2"/>
                </a:solidFill>
              </a:defRPr>
            </a:lvl5pPr>
            <a:lvl6pPr marL="2743200" lvl="5" indent="-323850" algn="l">
              <a:lnSpc>
                <a:spcPct val="115000"/>
              </a:lnSpc>
              <a:spcBef>
                <a:spcPts val="0"/>
              </a:spcBef>
              <a:spcAft>
                <a:spcPts val="0"/>
              </a:spcAft>
              <a:buClr>
                <a:schemeClr val="accent2"/>
              </a:buClr>
              <a:buSzPts val="1500"/>
              <a:buChar char="■"/>
              <a:defRPr>
                <a:solidFill>
                  <a:schemeClr val="accent2"/>
                </a:solidFill>
              </a:defRPr>
            </a:lvl6pPr>
            <a:lvl7pPr marL="3200400" lvl="6" indent="-323850" algn="l">
              <a:lnSpc>
                <a:spcPct val="115000"/>
              </a:lnSpc>
              <a:spcBef>
                <a:spcPts val="0"/>
              </a:spcBef>
              <a:spcAft>
                <a:spcPts val="0"/>
              </a:spcAft>
              <a:buClr>
                <a:schemeClr val="accent2"/>
              </a:buClr>
              <a:buSzPts val="1500"/>
              <a:buChar char="●"/>
              <a:defRPr>
                <a:solidFill>
                  <a:schemeClr val="accent2"/>
                </a:solidFill>
              </a:defRPr>
            </a:lvl7pPr>
            <a:lvl8pPr marL="3657600" lvl="7" indent="-323850" algn="l">
              <a:lnSpc>
                <a:spcPct val="115000"/>
              </a:lnSpc>
              <a:spcBef>
                <a:spcPts val="0"/>
              </a:spcBef>
              <a:spcAft>
                <a:spcPts val="0"/>
              </a:spcAft>
              <a:buClr>
                <a:schemeClr val="accent2"/>
              </a:buClr>
              <a:buSzPts val="1500"/>
              <a:buChar char="○"/>
              <a:defRPr>
                <a:solidFill>
                  <a:schemeClr val="accent2"/>
                </a:solidFill>
              </a:defRPr>
            </a:lvl8pPr>
            <a:lvl9pPr marL="4114800" lvl="8" indent="-323850" algn="l">
              <a:lnSpc>
                <a:spcPct val="115000"/>
              </a:lnSpc>
              <a:spcBef>
                <a:spcPts val="0"/>
              </a:spcBef>
              <a:spcAft>
                <a:spcPts val="0"/>
              </a:spcAft>
              <a:buClr>
                <a:schemeClr val="accent2"/>
              </a:buClr>
              <a:buSzPts val="1500"/>
              <a:buChar char="■"/>
              <a:defRPr>
                <a:solidFill>
                  <a:schemeClr val="accent2"/>
                </a:solidFill>
              </a:defRPr>
            </a:lvl9pPr>
          </a:lstStyle>
          <a:p>
            <a:endParaRPr/>
          </a:p>
        </p:txBody>
      </p:sp>
      <p:sp>
        <p:nvSpPr>
          <p:cNvPr id="22" name="Google Shape;22;gb79836e513_1_2234"/>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3"/>
        <p:cNvGrpSpPr/>
        <p:nvPr/>
      </p:nvGrpSpPr>
      <p:grpSpPr>
        <a:xfrm>
          <a:off x="0" y="0"/>
          <a:ext cx="0" cy="0"/>
          <a:chOff x="0" y="0"/>
          <a:chExt cx="0" cy="0"/>
        </a:xfrm>
      </p:grpSpPr>
      <p:sp>
        <p:nvSpPr>
          <p:cNvPr id="24" name="Google Shape;24;gb79836e513_1_2248"/>
          <p:cNvSpPr/>
          <p:nvPr/>
        </p:nvSpPr>
        <p:spPr>
          <a:xfrm>
            <a:off x="0" y="5825333"/>
            <a:ext cx="12192000" cy="1032300"/>
          </a:xfrm>
          <a:prstGeom prst="rect">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 name="Google Shape;25;gb79836e513_1_2248"/>
          <p:cNvSpPr txBox="1">
            <a:spLocks noGrp="1"/>
          </p:cNvSpPr>
          <p:nvPr>
            <p:ph type="body" idx="1"/>
          </p:nvPr>
        </p:nvSpPr>
        <p:spPr>
          <a:xfrm>
            <a:off x="415600" y="6028533"/>
            <a:ext cx="10639200" cy="614100"/>
          </a:xfrm>
          <a:prstGeom prst="rect">
            <a:avLst/>
          </a:prstGeom>
          <a:noFill/>
          <a:ln>
            <a:noFill/>
          </a:ln>
        </p:spPr>
        <p:txBody>
          <a:bodyPr spcFirstLastPara="1" wrap="square" lIns="121900" tIns="121900" rIns="121900" bIns="121900" anchor="ctr" anchorCtr="0">
            <a:normAutofit/>
          </a:bodyPr>
          <a:lstStyle>
            <a:lvl1pPr marL="457200" lvl="0" indent="-228600" algn="l">
              <a:lnSpc>
                <a:spcPct val="100000"/>
              </a:lnSpc>
              <a:spcBef>
                <a:spcPts val="0"/>
              </a:spcBef>
              <a:spcAft>
                <a:spcPts val="0"/>
              </a:spcAft>
              <a:buClr>
                <a:schemeClr val="lt1"/>
              </a:buClr>
              <a:buSzPts val="1700"/>
              <a:buFont typeface="Merriweather"/>
              <a:buNone/>
              <a:defRPr>
                <a:solidFill>
                  <a:schemeClr val="lt1"/>
                </a:solidFill>
                <a:latin typeface="Merriweather"/>
                <a:ea typeface="Merriweather"/>
                <a:cs typeface="Merriweather"/>
                <a:sym typeface="Merriweather"/>
              </a:defRPr>
            </a:lvl1pPr>
          </a:lstStyle>
          <a:p>
            <a:endParaRPr/>
          </a:p>
        </p:txBody>
      </p:sp>
      <p:sp>
        <p:nvSpPr>
          <p:cNvPr id="26" name="Google Shape;26;gb79836e513_1_2248"/>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
        <p:nvSpPr>
          <p:cNvPr id="28" name="Google Shape;28;gb79836e513_1_2256"/>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9"/>
        <p:cNvGrpSpPr/>
        <p:nvPr/>
      </p:nvGrpSpPr>
      <p:grpSpPr>
        <a:xfrm>
          <a:off x="0" y="0"/>
          <a:ext cx="0" cy="0"/>
          <a:chOff x="0" y="0"/>
          <a:chExt cx="0" cy="0"/>
        </a:xfrm>
      </p:grpSpPr>
      <p:sp>
        <p:nvSpPr>
          <p:cNvPr id="30" name="Google Shape;30;gb79836e513_1_2242"/>
          <p:cNvSpPr/>
          <p:nvPr/>
        </p:nvSpPr>
        <p:spPr>
          <a:xfrm>
            <a:off x="0" y="0"/>
            <a:ext cx="6096000" cy="6858000"/>
          </a:xfrm>
          <a:prstGeom prst="rect">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 name="Google Shape;31;gb79836e513_1_2242"/>
          <p:cNvSpPr txBox="1">
            <a:spLocks noGrp="1"/>
          </p:cNvSpPr>
          <p:nvPr>
            <p:ph type="title"/>
          </p:nvPr>
        </p:nvSpPr>
        <p:spPr>
          <a:xfrm>
            <a:off x="415067" y="667900"/>
            <a:ext cx="4939200" cy="27327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Clr>
                <a:schemeClr val="lt1"/>
              </a:buClr>
              <a:buSzPts val="3700"/>
              <a:buNone/>
              <a:defRPr>
                <a:solidFill>
                  <a:schemeClr val="lt1"/>
                </a:solidFill>
              </a:defRPr>
            </a:lvl1pPr>
            <a:lvl2pPr lvl="1" algn="l">
              <a:lnSpc>
                <a:spcPct val="100000"/>
              </a:lnSpc>
              <a:spcBef>
                <a:spcPts val="0"/>
              </a:spcBef>
              <a:spcAft>
                <a:spcPts val="0"/>
              </a:spcAft>
              <a:buClr>
                <a:schemeClr val="lt1"/>
              </a:buClr>
              <a:buSzPts val="3700"/>
              <a:buNone/>
              <a:defRPr>
                <a:solidFill>
                  <a:schemeClr val="lt1"/>
                </a:solidFill>
              </a:defRPr>
            </a:lvl2pPr>
            <a:lvl3pPr lvl="2" algn="l">
              <a:lnSpc>
                <a:spcPct val="100000"/>
              </a:lnSpc>
              <a:spcBef>
                <a:spcPts val="0"/>
              </a:spcBef>
              <a:spcAft>
                <a:spcPts val="0"/>
              </a:spcAft>
              <a:buClr>
                <a:schemeClr val="lt1"/>
              </a:buClr>
              <a:buSzPts val="3700"/>
              <a:buNone/>
              <a:defRPr>
                <a:solidFill>
                  <a:schemeClr val="lt1"/>
                </a:solidFill>
              </a:defRPr>
            </a:lvl3pPr>
            <a:lvl4pPr lvl="3" algn="l">
              <a:lnSpc>
                <a:spcPct val="100000"/>
              </a:lnSpc>
              <a:spcBef>
                <a:spcPts val="0"/>
              </a:spcBef>
              <a:spcAft>
                <a:spcPts val="0"/>
              </a:spcAft>
              <a:buClr>
                <a:schemeClr val="lt1"/>
              </a:buClr>
              <a:buSzPts val="3700"/>
              <a:buNone/>
              <a:defRPr>
                <a:solidFill>
                  <a:schemeClr val="lt1"/>
                </a:solidFill>
              </a:defRPr>
            </a:lvl4pPr>
            <a:lvl5pPr lvl="4" algn="l">
              <a:lnSpc>
                <a:spcPct val="100000"/>
              </a:lnSpc>
              <a:spcBef>
                <a:spcPts val="0"/>
              </a:spcBef>
              <a:spcAft>
                <a:spcPts val="0"/>
              </a:spcAft>
              <a:buClr>
                <a:schemeClr val="lt1"/>
              </a:buClr>
              <a:buSzPts val="3700"/>
              <a:buNone/>
              <a:defRPr>
                <a:solidFill>
                  <a:schemeClr val="lt1"/>
                </a:solidFill>
              </a:defRPr>
            </a:lvl5pPr>
            <a:lvl6pPr lvl="5" algn="l">
              <a:lnSpc>
                <a:spcPct val="100000"/>
              </a:lnSpc>
              <a:spcBef>
                <a:spcPts val="0"/>
              </a:spcBef>
              <a:spcAft>
                <a:spcPts val="0"/>
              </a:spcAft>
              <a:buClr>
                <a:schemeClr val="lt1"/>
              </a:buClr>
              <a:buSzPts val="3700"/>
              <a:buNone/>
              <a:defRPr>
                <a:solidFill>
                  <a:schemeClr val="lt1"/>
                </a:solidFill>
              </a:defRPr>
            </a:lvl6pPr>
            <a:lvl7pPr lvl="6" algn="l">
              <a:lnSpc>
                <a:spcPct val="100000"/>
              </a:lnSpc>
              <a:spcBef>
                <a:spcPts val="0"/>
              </a:spcBef>
              <a:spcAft>
                <a:spcPts val="0"/>
              </a:spcAft>
              <a:buClr>
                <a:schemeClr val="lt1"/>
              </a:buClr>
              <a:buSzPts val="3700"/>
              <a:buNone/>
              <a:defRPr>
                <a:solidFill>
                  <a:schemeClr val="lt1"/>
                </a:solidFill>
              </a:defRPr>
            </a:lvl7pPr>
            <a:lvl8pPr lvl="7" algn="l">
              <a:lnSpc>
                <a:spcPct val="100000"/>
              </a:lnSpc>
              <a:spcBef>
                <a:spcPts val="0"/>
              </a:spcBef>
              <a:spcAft>
                <a:spcPts val="0"/>
              </a:spcAft>
              <a:buClr>
                <a:schemeClr val="lt1"/>
              </a:buClr>
              <a:buSzPts val="3700"/>
              <a:buNone/>
              <a:defRPr>
                <a:solidFill>
                  <a:schemeClr val="lt1"/>
                </a:solidFill>
              </a:defRPr>
            </a:lvl8pPr>
            <a:lvl9pPr lvl="8" algn="l">
              <a:lnSpc>
                <a:spcPct val="100000"/>
              </a:lnSpc>
              <a:spcBef>
                <a:spcPts val="0"/>
              </a:spcBef>
              <a:spcAft>
                <a:spcPts val="0"/>
              </a:spcAft>
              <a:buClr>
                <a:schemeClr val="lt1"/>
              </a:buClr>
              <a:buSzPts val="3700"/>
              <a:buNone/>
              <a:defRPr>
                <a:solidFill>
                  <a:schemeClr val="lt1"/>
                </a:solidFill>
              </a:defRPr>
            </a:lvl9pPr>
          </a:lstStyle>
          <a:p>
            <a:endParaRPr/>
          </a:p>
        </p:txBody>
      </p:sp>
      <p:sp>
        <p:nvSpPr>
          <p:cNvPr id="32" name="Google Shape;32;gb79836e513_1_2242"/>
          <p:cNvSpPr txBox="1">
            <a:spLocks noGrp="1"/>
          </p:cNvSpPr>
          <p:nvPr>
            <p:ph type="subTitle" idx="1"/>
          </p:nvPr>
        </p:nvSpPr>
        <p:spPr>
          <a:xfrm>
            <a:off x="406400" y="3502300"/>
            <a:ext cx="4939200" cy="12357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Clr>
                <a:schemeClr val="accent2"/>
              </a:buClr>
              <a:buSzPts val="2100"/>
              <a:buNone/>
              <a:defRPr sz="2100">
                <a:solidFill>
                  <a:schemeClr val="accent2"/>
                </a:solidFill>
              </a:defRPr>
            </a:lvl1pPr>
            <a:lvl2pPr lvl="1" algn="l">
              <a:lnSpc>
                <a:spcPct val="100000"/>
              </a:lnSpc>
              <a:spcBef>
                <a:spcPts val="0"/>
              </a:spcBef>
              <a:spcAft>
                <a:spcPts val="0"/>
              </a:spcAft>
              <a:buClr>
                <a:schemeClr val="accent2"/>
              </a:buClr>
              <a:buSzPts val="2100"/>
              <a:buNone/>
              <a:defRPr sz="2100">
                <a:solidFill>
                  <a:schemeClr val="accent2"/>
                </a:solidFill>
              </a:defRPr>
            </a:lvl2pPr>
            <a:lvl3pPr lvl="2" algn="l">
              <a:lnSpc>
                <a:spcPct val="100000"/>
              </a:lnSpc>
              <a:spcBef>
                <a:spcPts val="0"/>
              </a:spcBef>
              <a:spcAft>
                <a:spcPts val="0"/>
              </a:spcAft>
              <a:buClr>
                <a:schemeClr val="accent2"/>
              </a:buClr>
              <a:buSzPts val="2100"/>
              <a:buNone/>
              <a:defRPr sz="2100">
                <a:solidFill>
                  <a:schemeClr val="accent2"/>
                </a:solidFill>
              </a:defRPr>
            </a:lvl3pPr>
            <a:lvl4pPr lvl="3" algn="l">
              <a:lnSpc>
                <a:spcPct val="100000"/>
              </a:lnSpc>
              <a:spcBef>
                <a:spcPts val="0"/>
              </a:spcBef>
              <a:spcAft>
                <a:spcPts val="0"/>
              </a:spcAft>
              <a:buClr>
                <a:schemeClr val="accent2"/>
              </a:buClr>
              <a:buSzPts val="2100"/>
              <a:buNone/>
              <a:defRPr sz="2100">
                <a:solidFill>
                  <a:schemeClr val="accent2"/>
                </a:solidFill>
              </a:defRPr>
            </a:lvl4pPr>
            <a:lvl5pPr lvl="4" algn="l">
              <a:lnSpc>
                <a:spcPct val="100000"/>
              </a:lnSpc>
              <a:spcBef>
                <a:spcPts val="0"/>
              </a:spcBef>
              <a:spcAft>
                <a:spcPts val="0"/>
              </a:spcAft>
              <a:buClr>
                <a:schemeClr val="accent2"/>
              </a:buClr>
              <a:buSzPts val="2100"/>
              <a:buNone/>
              <a:defRPr sz="2100">
                <a:solidFill>
                  <a:schemeClr val="accent2"/>
                </a:solidFill>
              </a:defRPr>
            </a:lvl5pPr>
            <a:lvl6pPr lvl="5" algn="l">
              <a:lnSpc>
                <a:spcPct val="100000"/>
              </a:lnSpc>
              <a:spcBef>
                <a:spcPts val="0"/>
              </a:spcBef>
              <a:spcAft>
                <a:spcPts val="0"/>
              </a:spcAft>
              <a:buClr>
                <a:schemeClr val="accent2"/>
              </a:buClr>
              <a:buSzPts val="2100"/>
              <a:buNone/>
              <a:defRPr sz="2100">
                <a:solidFill>
                  <a:schemeClr val="accent2"/>
                </a:solidFill>
              </a:defRPr>
            </a:lvl6pPr>
            <a:lvl7pPr lvl="6" algn="l">
              <a:lnSpc>
                <a:spcPct val="100000"/>
              </a:lnSpc>
              <a:spcBef>
                <a:spcPts val="0"/>
              </a:spcBef>
              <a:spcAft>
                <a:spcPts val="0"/>
              </a:spcAft>
              <a:buClr>
                <a:schemeClr val="accent2"/>
              </a:buClr>
              <a:buSzPts val="2100"/>
              <a:buNone/>
              <a:defRPr sz="2100">
                <a:solidFill>
                  <a:schemeClr val="accent2"/>
                </a:solidFill>
              </a:defRPr>
            </a:lvl7pPr>
            <a:lvl8pPr lvl="7" algn="l">
              <a:lnSpc>
                <a:spcPct val="100000"/>
              </a:lnSpc>
              <a:spcBef>
                <a:spcPts val="0"/>
              </a:spcBef>
              <a:spcAft>
                <a:spcPts val="0"/>
              </a:spcAft>
              <a:buClr>
                <a:schemeClr val="accent2"/>
              </a:buClr>
              <a:buSzPts val="2100"/>
              <a:buNone/>
              <a:defRPr sz="2100">
                <a:solidFill>
                  <a:schemeClr val="accent2"/>
                </a:solidFill>
              </a:defRPr>
            </a:lvl8pPr>
            <a:lvl9pPr lvl="8" algn="l">
              <a:lnSpc>
                <a:spcPct val="100000"/>
              </a:lnSpc>
              <a:spcBef>
                <a:spcPts val="0"/>
              </a:spcBef>
              <a:spcAft>
                <a:spcPts val="0"/>
              </a:spcAft>
              <a:buClr>
                <a:schemeClr val="accent2"/>
              </a:buClr>
              <a:buSzPts val="2100"/>
              <a:buNone/>
              <a:defRPr sz="2100">
                <a:solidFill>
                  <a:schemeClr val="accent2"/>
                </a:solidFill>
              </a:defRPr>
            </a:lvl9pPr>
          </a:lstStyle>
          <a:p>
            <a:endParaRPr/>
          </a:p>
        </p:txBody>
      </p:sp>
      <p:sp>
        <p:nvSpPr>
          <p:cNvPr id="33" name="Google Shape;33;gb79836e513_1_2242"/>
          <p:cNvSpPr txBox="1">
            <a:spLocks noGrp="1"/>
          </p:cNvSpPr>
          <p:nvPr>
            <p:ph type="body" idx="2"/>
          </p:nvPr>
        </p:nvSpPr>
        <p:spPr>
          <a:xfrm>
            <a:off x="6505367" y="667900"/>
            <a:ext cx="5271900" cy="5481900"/>
          </a:xfrm>
          <a:prstGeom prst="rect">
            <a:avLst/>
          </a:prstGeom>
          <a:noFill/>
          <a:ln>
            <a:noFill/>
          </a:ln>
        </p:spPr>
        <p:txBody>
          <a:bodyPr spcFirstLastPara="1" wrap="square" lIns="121900" tIns="121900" rIns="121900" bIns="121900" anchor="t" anchorCtr="0">
            <a:normAutofit/>
          </a:bodyPr>
          <a:lstStyle>
            <a:lvl1pPr marL="457200" lvl="0" indent="-336550" algn="l">
              <a:lnSpc>
                <a:spcPct val="115000"/>
              </a:lnSpc>
              <a:spcBef>
                <a:spcPts val="0"/>
              </a:spcBef>
              <a:spcAft>
                <a:spcPts val="0"/>
              </a:spcAft>
              <a:buSzPts val="1700"/>
              <a:buChar char="●"/>
              <a:defRPr/>
            </a:lvl1pPr>
            <a:lvl2pPr marL="914400" lvl="1" indent="-323850" algn="l">
              <a:lnSpc>
                <a:spcPct val="115000"/>
              </a:lnSpc>
              <a:spcBef>
                <a:spcPts val="0"/>
              </a:spcBef>
              <a:spcAft>
                <a:spcPts val="0"/>
              </a:spcAft>
              <a:buSzPts val="1500"/>
              <a:buChar char="○"/>
              <a:defRPr/>
            </a:lvl2pPr>
            <a:lvl3pPr marL="1371600" lvl="2" indent="-323850" algn="l">
              <a:lnSpc>
                <a:spcPct val="115000"/>
              </a:lnSpc>
              <a:spcBef>
                <a:spcPts val="0"/>
              </a:spcBef>
              <a:spcAft>
                <a:spcPts val="0"/>
              </a:spcAft>
              <a:buSzPts val="1500"/>
              <a:buChar char="■"/>
              <a:defRPr/>
            </a:lvl3pPr>
            <a:lvl4pPr marL="1828800" lvl="3" indent="-323850" algn="l">
              <a:lnSpc>
                <a:spcPct val="115000"/>
              </a:lnSpc>
              <a:spcBef>
                <a:spcPts val="0"/>
              </a:spcBef>
              <a:spcAft>
                <a:spcPts val="0"/>
              </a:spcAft>
              <a:buSzPts val="1500"/>
              <a:buChar char="●"/>
              <a:defRPr/>
            </a:lvl4pPr>
            <a:lvl5pPr marL="2286000" lvl="4" indent="-323850" algn="l">
              <a:lnSpc>
                <a:spcPct val="115000"/>
              </a:lnSpc>
              <a:spcBef>
                <a:spcPts val="0"/>
              </a:spcBef>
              <a:spcAft>
                <a:spcPts val="0"/>
              </a:spcAft>
              <a:buSzPts val="1500"/>
              <a:buChar char="○"/>
              <a:defRPr/>
            </a:lvl5pPr>
            <a:lvl6pPr marL="2743200" lvl="5" indent="-323850" algn="l">
              <a:lnSpc>
                <a:spcPct val="115000"/>
              </a:lnSpc>
              <a:spcBef>
                <a:spcPts val="0"/>
              </a:spcBef>
              <a:spcAft>
                <a:spcPts val="0"/>
              </a:spcAft>
              <a:buSzPts val="1500"/>
              <a:buChar char="■"/>
              <a:defRPr/>
            </a:lvl6pPr>
            <a:lvl7pPr marL="3200400" lvl="6" indent="-323850" algn="l">
              <a:lnSpc>
                <a:spcPct val="115000"/>
              </a:lnSpc>
              <a:spcBef>
                <a:spcPts val="0"/>
              </a:spcBef>
              <a:spcAft>
                <a:spcPts val="0"/>
              </a:spcAft>
              <a:buSzPts val="1500"/>
              <a:buChar char="●"/>
              <a:defRPr/>
            </a:lvl7pPr>
            <a:lvl8pPr marL="3657600" lvl="7" indent="-323850" algn="l">
              <a:lnSpc>
                <a:spcPct val="115000"/>
              </a:lnSpc>
              <a:spcBef>
                <a:spcPts val="0"/>
              </a:spcBef>
              <a:spcAft>
                <a:spcPts val="0"/>
              </a:spcAft>
              <a:buSzPts val="1500"/>
              <a:buChar char="○"/>
              <a:defRPr/>
            </a:lvl8pPr>
            <a:lvl9pPr marL="4114800" lvl="8" indent="-323850" algn="l">
              <a:lnSpc>
                <a:spcPct val="115000"/>
              </a:lnSpc>
              <a:spcBef>
                <a:spcPts val="0"/>
              </a:spcBef>
              <a:spcAft>
                <a:spcPts val="0"/>
              </a:spcAft>
              <a:buSzPts val="1500"/>
              <a:buChar char="■"/>
              <a:defRPr/>
            </a:lvl9pPr>
          </a:lstStyle>
          <a:p>
            <a:endParaRPr/>
          </a:p>
        </p:txBody>
      </p:sp>
      <p:sp>
        <p:nvSpPr>
          <p:cNvPr id="34" name="Google Shape;34;gb79836e513_1_2242"/>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5"/>
        <p:cNvGrpSpPr/>
        <p:nvPr/>
      </p:nvGrpSpPr>
      <p:grpSpPr>
        <a:xfrm>
          <a:off x="0" y="0"/>
          <a:ext cx="0" cy="0"/>
          <a:chOff x="0" y="0"/>
          <a:chExt cx="0" cy="0"/>
        </a:xfrm>
      </p:grpSpPr>
      <p:sp>
        <p:nvSpPr>
          <p:cNvPr id="36" name="Google Shape;36;gb79836e513_1_2267"/>
          <p:cNvSpPr txBox="1">
            <a:spLocks noGrp="1"/>
          </p:cNvSpPr>
          <p:nvPr>
            <p:ph type="title"/>
          </p:nvPr>
        </p:nvSpPr>
        <p:spPr>
          <a:xfrm>
            <a:off x="1371600" y="685800"/>
            <a:ext cx="9601200" cy="1485900"/>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18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37" name="Google Shape;37;gb79836e513_1_2267"/>
          <p:cNvSpPr txBox="1">
            <a:spLocks noGrp="1"/>
          </p:cNvSpPr>
          <p:nvPr>
            <p:ph type="body" idx="1"/>
          </p:nvPr>
        </p:nvSpPr>
        <p:spPr>
          <a:xfrm>
            <a:off x="1371600" y="2286000"/>
            <a:ext cx="9601200" cy="3581400"/>
          </a:xfrm>
          <a:prstGeom prst="rect">
            <a:avLst/>
          </a:prstGeom>
          <a:noFill/>
          <a:ln>
            <a:noFill/>
          </a:ln>
        </p:spPr>
        <p:txBody>
          <a:bodyPr spcFirstLastPara="1" wrap="square" lIns="91425" tIns="45700" rIns="91425" bIns="45700" anchor="t" anchorCtr="0">
            <a:normAutofit/>
          </a:bodyPr>
          <a:lstStyle>
            <a:lvl1pPr marL="457200" lvl="0" indent="-342900" algn="l">
              <a:lnSpc>
                <a:spcPct val="94000"/>
              </a:lnSpc>
              <a:spcBef>
                <a:spcPts val="1000"/>
              </a:spcBef>
              <a:spcAft>
                <a:spcPts val="0"/>
              </a:spcAft>
              <a:buClr>
                <a:schemeClr val="dk2"/>
              </a:buClr>
              <a:buSzPts val="1800"/>
              <a:buChar char="●"/>
              <a:defRPr/>
            </a:lvl1pPr>
            <a:lvl2pPr marL="914400" lvl="1" indent="-342900" algn="l">
              <a:lnSpc>
                <a:spcPct val="94000"/>
              </a:lnSpc>
              <a:spcBef>
                <a:spcPts val="500"/>
              </a:spcBef>
              <a:spcAft>
                <a:spcPts val="0"/>
              </a:spcAft>
              <a:buClr>
                <a:schemeClr val="dk2"/>
              </a:buClr>
              <a:buSzPts val="1800"/>
              <a:buChar char="○"/>
              <a:defRPr/>
            </a:lvl2pPr>
            <a:lvl3pPr marL="1371600" lvl="2" indent="-342900" algn="l">
              <a:lnSpc>
                <a:spcPct val="94000"/>
              </a:lnSpc>
              <a:spcBef>
                <a:spcPts val="500"/>
              </a:spcBef>
              <a:spcAft>
                <a:spcPts val="0"/>
              </a:spcAft>
              <a:buClr>
                <a:schemeClr val="dk2"/>
              </a:buClr>
              <a:buSzPts val="1800"/>
              <a:buChar char="■"/>
              <a:defRPr/>
            </a:lvl3pPr>
            <a:lvl4pPr marL="1828800" lvl="3" indent="-342900" algn="l">
              <a:lnSpc>
                <a:spcPct val="94000"/>
              </a:lnSpc>
              <a:spcBef>
                <a:spcPts val="500"/>
              </a:spcBef>
              <a:spcAft>
                <a:spcPts val="0"/>
              </a:spcAft>
              <a:buClr>
                <a:schemeClr val="dk2"/>
              </a:buClr>
              <a:buSzPts val="1800"/>
              <a:buChar char="●"/>
              <a:defRPr/>
            </a:lvl4pPr>
            <a:lvl5pPr marL="2286000" lvl="4" indent="-342900" algn="l">
              <a:lnSpc>
                <a:spcPct val="94000"/>
              </a:lnSpc>
              <a:spcBef>
                <a:spcPts val="500"/>
              </a:spcBef>
              <a:spcAft>
                <a:spcPts val="0"/>
              </a:spcAft>
              <a:buClr>
                <a:schemeClr val="dk2"/>
              </a:buClr>
              <a:buSzPts val="1800"/>
              <a:buChar char="○"/>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38" name="Google Shape;38;gb79836e513_1_2267"/>
          <p:cNvSpPr txBox="1">
            <a:spLocks noGrp="1"/>
          </p:cNvSpPr>
          <p:nvPr>
            <p:ph type="dt" idx="10"/>
          </p:nvPr>
        </p:nvSpPr>
        <p:spPr>
          <a:xfrm>
            <a:off x="1390650" y="6453386"/>
            <a:ext cx="1204500" cy="4047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9" name="Google Shape;39;gb79836e513_1_2267"/>
          <p:cNvSpPr txBox="1">
            <a:spLocks noGrp="1"/>
          </p:cNvSpPr>
          <p:nvPr>
            <p:ph type="ftr" idx="11"/>
          </p:nvPr>
        </p:nvSpPr>
        <p:spPr>
          <a:xfrm>
            <a:off x="2893565" y="6453386"/>
            <a:ext cx="6280800" cy="4047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0" name="Google Shape;40;gb79836e513_1_2267"/>
          <p:cNvSpPr txBox="1">
            <a:spLocks noGrp="1"/>
          </p:cNvSpPr>
          <p:nvPr>
            <p:ph type="sldNum" idx="12"/>
          </p:nvPr>
        </p:nvSpPr>
        <p:spPr>
          <a:xfrm>
            <a:off x="9472737" y="6453386"/>
            <a:ext cx="1596300" cy="404700"/>
          </a:xfrm>
          <a:prstGeom prst="rect">
            <a:avLst/>
          </a:prstGeom>
          <a:noFill/>
          <a:ln>
            <a:noFill/>
          </a:ln>
        </p:spPr>
        <p:txBody>
          <a:bodyPr spcFirstLastPara="1" wrap="square" lIns="91425" tIns="45700" rIns="91425" bIns="457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41"/>
        <p:cNvGrpSpPr/>
        <p:nvPr/>
      </p:nvGrpSpPr>
      <p:grpSpPr>
        <a:xfrm>
          <a:off x="0" y="0"/>
          <a:ext cx="0" cy="0"/>
          <a:chOff x="0" y="0"/>
          <a:chExt cx="0" cy="0"/>
        </a:xfrm>
      </p:grpSpPr>
      <p:sp>
        <p:nvSpPr>
          <p:cNvPr id="42" name="Google Shape;42;gb79836e513_1_2252"/>
          <p:cNvSpPr txBox="1">
            <a:spLocks noGrp="1"/>
          </p:cNvSpPr>
          <p:nvPr>
            <p:ph type="title" hasCustomPrompt="1"/>
          </p:nvPr>
        </p:nvSpPr>
        <p:spPr>
          <a:xfrm>
            <a:off x="415667" y="1108233"/>
            <a:ext cx="7113300" cy="16596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Clr>
                <a:schemeClr val="lt1"/>
              </a:buClr>
              <a:buSzPts val="13300"/>
              <a:buNone/>
              <a:defRPr sz="13300">
                <a:solidFill>
                  <a:schemeClr val="lt1"/>
                </a:solidFill>
              </a:defRPr>
            </a:lvl1pPr>
            <a:lvl2pPr lvl="1" algn="l">
              <a:lnSpc>
                <a:spcPct val="100000"/>
              </a:lnSpc>
              <a:spcBef>
                <a:spcPts val="0"/>
              </a:spcBef>
              <a:spcAft>
                <a:spcPts val="0"/>
              </a:spcAft>
              <a:buClr>
                <a:schemeClr val="lt1"/>
              </a:buClr>
              <a:buSzPts val="13300"/>
              <a:buNone/>
              <a:defRPr sz="13300">
                <a:solidFill>
                  <a:schemeClr val="lt1"/>
                </a:solidFill>
              </a:defRPr>
            </a:lvl2pPr>
            <a:lvl3pPr lvl="2" algn="l">
              <a:lnSpc>
                <a:spcPct val="100000"/>
              </a:lnSpc>
              <a:spcBef>
                <a:spcPts val="0"/>
              </a:spcBef>
              <a:spcAft>
                <a:spcPts val="0"/>
              </a:spcAft>
              <a:buClr>
                <a:schemeClr val="lt1"/>
              </a:buClr>
              <a:buSzPts val="13300"/>
              <a:buNone/>
              <a:defRPr sz="13300">
                <a:solidFill>
                  <a:schemeClr val="lt1"/>
                </a:solidFill>
              </a:defRPr>
            </a:lvl3pPr>
            <a:lvl4pPr lvl="3" algn="l">
              <a:lnSpc>
                <a:spcPct val="100000"/>
              </a:lnSpc>
              <a:spcBef>
                <a:spcPts val="0"/>
              </a:spcBef>
              <a:spcAft>
                <a:spcPts val="0"/>
              </a:spcAft>
              <a:buClr>
                <a:schemeClr val="lt1"/>
              </a:buClr>
              <a:buSzPts val="13300"/>
              <a:buNone/>
              <a:defRPr sz="13300">
                <a:solidFill>
                  <a:schemeClr val="lt1"/>
                </a:solidFill>
              </a:defRPr>
            </a:lvl4pPr>
            <a:lvl5pPr lvl="4" algn="l">
              <a:lnSpc>
                <a:spcPct val="100000"/>
              </a:lnSpc>
              <a:spcBef>
                <a:spcPts val="0"/>
              </a:spcBef>
              <a:spcAft>
                <a:spcPts val="0"/>
              </a:spcAft>
              <a:buClr>
                <a:schemeClr val="lt1"/>
              </a:buClr>
              <a:buSzPts val="13300"/>
              <a:buNone/>
              <a:defRPr sz="13300">
                <a:solidFill>
                  <a:schemeClr val="lt1"/>
                </a:solidFill>
              </a:defRPr>
            </a:lvl5pPr>
            <a:lvl6pPr lvl="5" algn="l">
              <a:lnSpc>
                <a:spcPct val="100000"/>
              </a:lnSpc>
              <a:spcBef>
                <a:spcPts val="0"/>
              </a:spcBef>
              <a:spcAft>
                <a:spcPts val="0"/>
              </a:spcAft>
              <a:buClr>
                <a:schemeClr val="lt1"/>
              </a:buClr>
              <a:buSzPts val="13300"/>
              <a:buNone/>
              <a:defRPr sz="13300">
                <a:solidFill>
                  <a:schemeClr val="lt1"/>
                </a:solidFill>
              </a:defRPr>
            </a:lvl6pPr>
            <a:lvl7pPr lvl="6" algn="l">
              <a:lnSpc>
                <a:spcPct val="100000"/>
              </a:lnSpc>
              <a:spcBef>
                <a:spcPts val="0"/>
              </a:spcBef>
              <a:spcAft>
                <a:spcPts val="0"/>
              </a:spcAft>
              <a:buClr>
                <a:schemeClr val="lt1"/>
              </a:buClr>
              <a:buSzPts val="13300"/>
              <a:buNone/>
              <a:defRPr sz="13300">
                <a:solidFill>
                  <a:schemeClr val="lt1"/>
                </a:solidFill>
              </a:defRPr>
            </a:lvl7pPr>
            <a:lvl8pPr lvl="7" algn="l">
              <a:lnSpc>
                <a:spcPct val="100000"/>
              </a:lnSpc>
              <a:spcBef>
                <a:spcPts val="0"/>
              </a:spcBef>
              <a:spcAft>
                <a:spcPts val="0"/>
              </a:spcAft>
              <a:buClr>
                <a:schemeClr val="lt1"/>
              </a:buClr>
              <a:buSzPts val="13300"/>
              <a:buNone/>
              <a:defRPr sz="13300">
                <a:solidFill>
                  <a:schemeClr val="lt1"/>
                </a:solidFill>
              </a:defRPr>
            </a:lvl8pPr>
            <a:lvl9pPr lvl="8" algn="l">
              <a:lnSpc>
                <a:spcPct val="100000"/>
              </a:lnSpc>
              <a:spcBef>
                <a:spcPts val="0"/>
              </a:spcBef>
              <a:spcAft>
                <a:spcPts val="0"/>
              </a:spcAft>
              <a:buClr>
                <a:schemeClr val="lt1"/>
              </a:buClr>
              <a:buSzPts val="13300"/>
              <a:buNone/>
              <a:defRPr sz="13300">
                <a:solidFill>
                  <a:schemeClr val="lt1"/>
                </a:solidFill>
              </a:defRPr>
            </a:lvl9pPr>
          </a:lstStyle>
          <a:p>
            <a:r>
              <a:t>xx%</a:t>
            </a:r>
          </a:p>
        </p:txBody>
      </p:sp>
      <p:sp>
        <p:nvSpPr>
          <p:cNvPr id="43" name="Google Shape;43;gb79836e513_1_2252"/>
          <p:cNvSpPr txBox="1">
            <a:spLocks noGrp="1"/>
          </p:cNvSpPr>
          <p:nvPr>
            <p:ph type="body" idx="1"/>
          </p:nvPr>
        </p:nvSpPr>
        <p:spPr>
          <a:xfrm>
            <a:off x="415600" y="2828567"/>
            <a:ext cx="7113300" cy="1256700"/>
          </a:xfrm>
          <a:prstGeom prst="rect">
            <a:avLst/>
          </a:prstGeom>
          <a:noFill/>
          <a:ln>
            <a:noFill/>
          </a:ln>
        </p:spPr>
        <p:txBody>
          <a:bodyPr spcFirstLastPara="1" wrap="square" lIns="121900" tIns="121900" rIns="121900" bIns="121900" anchor="t" anchorCtr="0">
            <a:normAutofit/>
          </a:bodyPr>
          <a:lstStyle>
            <a:lvl1pPr marL="457200" lvl="0" indent="-336550" algn="l">
              <a:lnSpc>
                <a:spcPct val="115000"/>
              </a:lnSpc>
              <a:spcBef>
                <a:spcPts val="0"/>
              </a:spcBef>
              <a:spcAft>
                <a:spcPts val="0"/>
              </a:spcAft>
              <a:buClr>
                <a:schemeClr val="accent2"/>
              </a:buClr>
              <a:buSzPts val="1700"/>
              <a:buChar char="●"/>
              <a:defRPr>
                <a:solidFill>
                  <a:schemeClr val="accent2"/>
                </a:solidFill>
              </a:defRPr>
            </a:lvl1pPr>
            <a:lvl2pPr marL="914400" lvl="1" indent="-323850" algn="l">
              <a:lnSpc>
                <a:spcPct val="115000"/>
              </a:lnSpc>
              <a:spcBef>
                <a:spcPts val="0"/>
              </a:spcBef>
              <a:spcAft>
                <a:spcPts val="0"/>
              </a:spcAft>
              <a:buClr>
                <a:schemeClr val="accent2"/>
              </a:buClr>
              <a:buSzPts val="1500"/>
              <a:buChar char="○"/>
              <a:defRPr>
                <a:solidFill>
                  <a:schemeClr val="accent2"/>
                </a:solidFill>
              </a:defRPr>
            </a:lvl2pPr>
            <a:lvl3pPr marL="1371600" lvl="2" indent="-323850" algn="l">
              <a:lnSpc>
                <a:spcPct val="115000"/>
              </a:lnSpc>
              <a:spcBef>
                <a:spcPts val="0"/>
              </a:spcBef>
              <a:spcAft>
                <a:spcPts val="0"/>
              </a:spcAft>
              <a:buClr>
                <a:schemeClr val="accent2"/>
              </a:buClr>
              <a:buSzPts val="1500"/>
              <a:buChar char="■"/>
              <a:defRPr>
                <a:solidFill>
                  <a:schemeClr val="accent2"/>
                </a:solidFill>
              </a:defRPr>
            </a:lvl3pPr>
            <a:lvl4pPr marL="1828800" lvl="3" indent="-323850" algn="l">
              <a:lnSpc>
                <a:spcPct val="115000"/>
              </a:lnSpc>
              <a:spcBef>
                <a:spcPts val="0"/>
              </a:spcBef>
              <a:spcAft>
                <a:spcPts val="0"/>
              </a:spcAft>
              <a:buClr>
                <a:schemeClr val="accent2"/>
              </a:buClr>
              <a:buSzPts val="1500"/>
              <a:buChar char="●"/>
              <a:defRPr>
                <a:solidFill>
                  <a:schemeClr val="accent2"/>
                </a:solidFill>
              </a:defRPr>
            </a:lvl4pPr>
            <a:lvl5pPr marL="2286000" lvl="4" indent="-323850" algn="l">
              <a:lnSpc>
                <a:spcPct val="115000"/>
              </a:lnSpc>
              <a:spcBef>
                <a:spcPts val="0"/>
              </a:spcBef>
              <a:spcAft>
                <a:spcPts val="0"/>
              </a:spcAft>
              <a:buClr>
                <a:schemeClr val="accent2"/>
              </a:buClr>
              <a:buSzPts val="1500"/>
              <a:buChar char="○"/>
              <a:defRPr>
                <a:solidFill>
                  <a:schemeClr val="accent2"/>
                </a:solidFill>
              </a:defRPr>
            </a:lvl5pPr>
            <a:lvl6pPr marL="2743200" lvl="5" indent="-323850" algn="l">
              <a:lnSpc>
                <a:spcPct val="115000"/>
              </a:lnSpc>
              <a:spcBef>
                <a:spcPts val="0"/>
              </a:spcBef>
              <a:spcAft>
                <a:spcPts val="0"/>
              </a:spcAft>
              <a:buClr>
                <a:schemeClr val="accent2"/>
              </a:buClr>
              <a:buSzPts val="1500"/>
              <a:buChar char="■"/>
              <a:defRPr>
                <a:solidFill>
                  <a:schemeClr val="accent2"/>
                </a:solidFill>
              </a:defRPr>
            </a:lvl6pPr>
            <a:lvl7pPr marL="3200400" lvl="6" indent="-323850" algn="l">
              <a:lnSpc>
                <a:spcPct val="115000"/>
              </a:lnSpc>
              <a:spcBef>
                <a:spcPts val="0"/>
              </a:spcBef>
              <a:spcAft>
                <a:spcPts val="0"/>
              </a:spcAft>
              <a:buClr>
                <a:schemeClr val="accent2"/>
              </a:buClr>
              <a:buSzPts val="1500"/>
              <a:buChar char="●"/>
              <a:defRPr>
                <a:solidFill>
                  <a:schemeClr val="accent2"/>
                </a:solidFill>
              </a:defRPr>
            </a:lvl7pPr>
            <a:lvl8pPr marL="3657600" lvl="7" indent="-323850" algn="l">
              <a:lnSpc>
                <a:spcPct val="115000"/>
              </a:lnSpc>
              <a:spcBef>
                <a:spcPts val="0"/>
              </a:spcBef>
              <a:spcAft>
                <a:spcPts val="0"/>
              </a:spcAft>
              <a:buClr>
                <a:schemeClr val="accent2"/>
              </a:buClr>
              <a:buSzPts val="1500"/>
              <a:buChar char="○"/>
              <a:defRPr>
                <a:solidFill>
                  <a:schemeClr val="accent2"/>
                </a:solidFill>
              </a:defRPr>
            </a:lvl8pPr>
            <a:lvl9pPr marL="4114800" lvl="8" indent="-323850" algn="l">
              <a:lnSpc>
                <a:spcPct val="115000"/>
              </a:lnSpc>
              <a:spcBef>
                <a:spcPts val="0"/>
              </a:spcBef>
              <a:spcAft>
                <a:spcPts val="0"/>
              </a:spcAft>
              <a:buClr>
                <a:schemeClr val="accent2"/>
              </a:buClr>
              <a:buSzPts val="1500"/>
              <a:buChar char="■"/>
              <a:defRPr>
                <a:solidFill>
                  <a:schemeClr val="accent2"/>
                </a:solidFill>
              </a:defRPr>
            </a:lvl9pPr>
          </a:lstStyle>
          <a:p>
            <a:endParaRPr/>
          </a:p>
        </p:txBody>
      </p:sp>
      <p:sp>
        <p:nvSpPr>
          <p:cNvPr id="44" name="Google Shape;44;gb79836e513_1_2252"/>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5"/>
        <p:cNvGrpSpPr/>
        <p:nvPr/>
      </p:nvGrpSpPr>
      <p:grpSpPr>
        <a:xfrm>
          <a:off x="0" y="0"/>
          <a:ext cx="0" cy="0"/>
          <a:chOff x="0" y="0"/>
          <a:chExt cx="0" cy="0"/>
        </a:xfrm>
      </p:grpSpPr>
      <p:sp>
        <p:nvSpPr>
          <p:cNvPr id="46" name="Google Shape;46;gb79836e513_1_2224"/>
          <p:cNvSpPr/>
          <p:nvPr/>
        </p:nvSpPr>
        <p:spPr>
          <a:xfrm>
            <a:off x="0" y="0"/>
            <a:ext cx="12192000" cy="1702800"/>
          </a:xfrm>
          <a:prstGeom prst="rect">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 name="Google Shape;47;gb79836e513_1_2224"/>
          <p:cNvSpPr txBox="1">
            <a:spLocks noGrp="1"/>
          </p:cNvSpPr>
          <p:nvPr>
            <p:ph type="title"/>
          </p:nvPr>
        </p:nvSpPr>
        <p:spPr>
          <a:xfrm>
            <a:off x="415633" y="667900"/>
            <a:ext cx="11360700" cy="8316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Clr>
                <a:schemeClr val="lt1"/>
              </a:buClr>
              <a:buSzPts val="3700"/>
              <a:buNone/>
              <a:defRPr>
                <a:solidFill>
                  <a:schemeClr val="lt1"/>
                </a:solidFill>
              </a:defRPr>
            </a:lvl1pPr>
            <a:lvl2pPr lvl="1" algn="l">
              <a:lnSpc>
                <a:spcPct val="100000"/>
              </a:lnSpc>
              <a:spcBef>
                <a:spcPts val="0"/>
              </a:spcBef>
              <a:spcAft>
                <a:spcPts val="0"/>
              </a:spcAft>
              <a:buClr>
                <a:schemeClr val="lt1"/>
              </a:buClr>
              <a:buSzPts val="3700"/>
              <a:buNone/>
              <a:defRPr>
                <a:solidFill>
                  <a:schemeClr val="lt1"/>
                </a:solidFill>
              </a:defRPr>
            </a:lvl2pPr>
            <a:lvl3pPr lvl="2" algn="l">
              <a:lnSpc>
                <a:spcPct val="100000"/>
              </a:lnSpc>
              <a:spcBef>
                <a:spcPts val="0"/>
              </a:spcBef>
              <a:spcAft>
                <a:spcPts val="0"/>
              </a:spcAft>
              <a:buClr>
                <a:schemeClr val="lt1"/>
              </a:buClr>
              <a:buSzPts val="3700"/>
              <a:buNone/>
              <a:defRPr>
                <a:solidFill>
                  <a:schemeClr val="lt1"/>
                </a:solidFill>
              </a:defRPr>
            </a:lvl3pPr>
            <a:lvl4pPr lvl="3" algn="l">
              <a:lnSpc>
                <a:spcPct val="100000"/>
              </a:lnSpc>
              <a:spcBef>
                <a:spcPts val="0"/>
              </a:spcBef>
              <a:spcAft>
                <a:spcPts val="0"/>
              </a:spcAft>
              <a:buClr>
                <a:schemeClr val="lt1"/>
              </a:buClr>
              <a:buSzPts val="3700"/>
              <a:buNone/>
              <a:defRPr>
                <a:solidFill>
                  <a:schemeClr val="lt1"/>
                </a:solidFill>
              </a:defRPr>
            </a:lvl4pPr>
            <a:lvl5pPr lvl="4" algn="l">
              <a:lnSpc>
                <a:spcPct val="100000"/>
              </a:lnSpc>
              <a:spcBef>
                <a:spcPts val="0"/>
              </a:spcBef>
              <a:spcAft>
                <a:spcPts val="0"/>
              </a:spcAft>
              <a:buClr>
                <a:schemeClr val="lt1"/>
              </a:buClr>
              <a:buSzPts val="3700"/>
              <a:buNone/>
              <a:defRPr>
                <a:solidFill>
                  <a:schemeClr val="lt1"/>
                </a:solidFill>
              </a:defRPr>
            </a:lvl5pPr>
            <a:lvl6pPr lvl="5" algn="l">
              <a:lnSpc>
                <a:spcPct val="100000"/>
              </a:lnSpc>
              <a:spcBef>
                <a:spcPts val="0"/>
              </a:spcBef>
              <a:spcAft>
                <a:spcPts val="0"/>
              </a:spcAft>
              <a:buClr>
                <a:schemeClr val="lt1"/>
              </a:buClr>
              <a:buSzPts val="3700"/>
              <a:buNone/>
              <a:defRPr>
                <a:solidFill>
                  <a:schemeClr val="lt1"/>
                </a:solidFill>
              </a:defRPr>
            </a:lvl6pPr>
            <a:lvl7pPr lvl="6" algn="l">
              <a:lnSpc>
                <a:spcPct val="100000"/>
              </a:lnSpc>
              <a:spcBef>
                <a:spcPts val="0"/>
              </a:spcBef>
              <a:spcAft>
                <a:spcPts val="0"/>
              </a:spcAft>
              <a:buClr>
                <a:schemeClr val="lt1"/>
              </a:buClr>
              <a:buSzPts val="3700"/>
              <a:buNone/>
              <a:defRPr>
                <a:solidFill>
                  <a:schemeClr val="lt1"/>
                </a:solidFill>
              </a:defRPr>
            </a:lvl7pPr>
            <a:lvl8pPr lvl="7" algn="l">
              <a:lnSpc>
                <a:spcPct val="100000"/>
              </a:lnSpc>
              <a:spcBef>
                <a:spcPts val="0"/>
              </a:spcBef>
              <a:spcAft>
                <a:spcPts val="0"/>
              </a:spcAft>
              <a:buClr>
                <a:schemeClr val="lt1"/>
              </a:buClr>
              <a:buSzPts val="3700"/>
              <a:buNone/>
              <a:defRPr>
                <a:solidFill>
                  <a:schemeClr val="lt1"/>
                </a:solidFill>
              </a:defRPr>
            </a:lvl8pPr>
            <a:lvl9pPr lvl="8" algn="l">
              <a:lnSpc>
                <a:spcPct val="100000"/>
              </a:lnSpc>
              <a:spcBef>
                <a:spcPts val="0"/>
              </a:spcBef>
              <a:spcAft>
                <a:spcPts val="0"/>
              </a:spcAft>
              <a:buClr>
                <a:schemeClr val="lt1"/>
              </a:buClr>
              <a:buSzPts val="3700"/>
              <a:buNone/>
              <a:defRPr>
                <a:solidFill>
                  <a:schemeClr val="lt1"/>
                </a:solidFill>
              </a:defRPr>
            </a:lvl9pPr>
          </a:lstStyle>
          <a:p>
            <a:endParaRPr/>
          </a:p>
        </p:txBody>
      </p:sp>
      <p:sp>
        <p:nvSpPr>
          <p:cNvPr id="48" name="Google Shape;48;gb79836e513_1_2224"/>
          <p:cNvSpPr txBox="1">
            <a:spLocks noGrp="1"/>
          </p:cNvSpPr>
          <p:nvPr>
            <p:ph type="body" idx="1"/>
          </p:nvPr>
        </p:nvSpPr>
        <p:spPr>
          <a:xfrm>
            <a:off x="415600" y="2007600"/>
            <a:ext cx="5333100" cy="4101600"/>
          </a:xfrm>
          <a:prstGeom prst="rect">
            <a:avLst/>
          </a:prstGeom>
          <a:noFill/>
          <a:ln>
            <a:noFill/>
          </a:ln>
        </p:spPr>
        <p:txBody>
          <a:bodyPr spcFirstLastPara="1" wrap="square" lIns="121900" tIns="121900" rIns="121900" bIns="121900" anchor="t" anchorCtr="0">
            <a:normAutofit/>
          </a:bodyPr>
          <a:lstStyle>
            <a:lvl1pPr marL="457200" lvl="0" indent="-336550" algn="l">
              <a:lnSpc>
                <a:spcPct val="115000"/>
              </a:lnSpc>
              <a:spcBef>
                <a:spcPts val="0"/>
              </a:spcBef>
              <a:spcAft>
                <a:spcPts val="0"/>
              </a:spcAft>
              <a:buSzPts val="1700"/>
              <a:buChar char="●"/>
              <a:defRPr/>
            </a:lvl1pPr>
            <a:lvl2pPr marL="914400" lvl="1" indent="-323850" algn="l">
              <a:lnSpc>
                <a:spcPct val="115000"/>
              </a:lnSpc>
              <a:spcBef>
                <a:spcPts val="0"/>
              </a:spcBef>
              <a:spcAft>
                <a:spcPts val="0"/>
              </a:spcAft>
              <a:buSzPts val="1500"/>
              <a:buChar char="○"/>
              <a:defRPr/>
            </a:lvl2pPr>
            <a:lvl3pPr marL="1371600" lvl="2" indent="-323850" algn="l">
              <a:lnSpc>
                <a:spcPct val="115000"/>
              </a:lnSpc>
              <a:spcBef>
                <a:spcPts val="0"/>
              </a:spcBef>
              <a:spcAft>
                <a:spcPts val="0"/>
              </a:spcAft>
              <a:buSzPts val="1500"/>
              <a:buChar char="■"/>
              <a:defRPr/>
            </a:lvl3pPr>
            <a:lvl4pPr marL="1828800" lvl="3" indent="-323850" algn="l">
              <a:lnSpc>
                <a:spcPct val="115000"/>
              </a:lnSpc>
              <a:spcBef>
                <a:spcPts val="0"/>
              </a:spcBef>
              <a:spcAft>
                <a:spcPts val="0"/>
              </a:spcAft>
              <a:buSzPts val="1500"/>
              <a:buChar char="●"/>
              <a:defRPr/>
            </a:lvl4pPr>
            <a:lvl5pPr marL="2286000" lvl="4" indent="-323850" algn="l">
              <a:lnSpc>
                <a:spcPct val="115000"/>
              </a:lnSpc>
              <a:spcBef>
                <a:spcPts val="0"/>
              </a:spcBef>
              <a:spcAft>
                <a:spcPts val="0"/>
              </a:spcAft>
              <a:buSzPts val="1500"/>
              <a:buChar char="○"/>
              <a:defRPr/>
            </a:lvl5pPr>
            <a:lvl6pPr marL="2743200" lvl="5" indent="-323850" algn="l">
              <a:lnSpc>
                <a:spcPct val="115000"/>
              </a:lnSpc>
              <a:spcBef>
                <a:spcPts val="0"/>
              </a:spcBef>
              <a:spcAft>
                <a:spcPts val="0"/>
              </a:spcAft>
              <a:buSzPts val="1500"/>
              <a:buChar char="■"/>
              <a:defRPr/>
            </a:lvl6pPr>
            <a:lvl7pPr marL="3200400" lvl="6" indent="-323850" algn="l">
              <a:lnSpc>
                <a:spcPct val="115000"/>
              </a:lnSpc>
              <a:spcBef>
                <a:spcPts val="0"/>
              </a:spcBef>
              <a:spcAft>
                <a:spcPts val="0"/>
              </a:spcAft>
              <a:buSzPts val="1500"/>
              <a:buChar char="●"/>
              <a:defRPr/>
            </a:lvl7pPr>
            <a:lvl8pPr marL="3657600" lvl="7" indent="-323850" algn="l">
              <a:lnSpc>
                <a:spcPct val="115000"/>
              </a:lnSpc>
              <a:spcBef>
                <a:spcPts val="0"/>
              </a:spcBef>
              <a:spcAft>
                <a:spcPts val="0"/>
              </a:spcAft>
              <a:buSzPts val="1500"/>
              <a:buChar char="○"/>
              <a:defRPr/>
            </a:lvl8pPr>
            <a:lvl9pPr marL="4114800" lvl="8" indent="-323850" algn="l">
              <a:lnSpc>
                <a:spcPct val="115000"/>
              </a:lnSpc>
              <a:spcBef>
                <a:spcPts val="0"/>
              </a:spcBef>
              <a:spcAft>
                <a:spcPts val="0"/>
              </a:spcAft>
              <a:buSzPts val="1500"/>
              <a:buChar char="■"/>
              <a:defRPr/>
            </a:lvl9pPr>
          </a:lstStyle>
          <a:p>
            <a:endParaRPr/>
          </a:p>
        </p:txBody>
      </p:sp>
      <p:sp>
        <p:nvSpPr>
          <p:cNvPr id="49" name="Google Shape;49;gb79836e513_1_2224"/>
          <p:cNvSpPr txBox="1">
            <a:spLocks noGrp="1"/>
          </p:cNvSpPr>
          <p:nvPr>
            <p:ph type="body" idx="2"/>
          </p:nvPr>
        </p:nvSpPr>
        <p:spPr>
          <a:xfrm>
            <a:off x="6443200" y="2007600"/>
            <a:ext cx="5333100" cy="4101600"/>
          </a:xfrm>
          <a:prstGeom prst="rect">
            <a:avLst/>
          </a:prstGeom>
          <a:noFill/>
          <a:ln>
            <a:noFill/>
          </a:ln>
        </p:spPr>
        <p:txBody>
          <a:bodyPr spcFirstLastPara="1" wrap="square" lIns="121900" tIns="121900" rIns="121900" bIns="121900" anchor="t" anchorCtr="0">
            <a:normAutofit/>
          </a:bodyPr>
          <a:lstStyle>
            <a:lvl1pPr marL="457200" lvl="0" indent="-336550" algn="l">
              <a:lnSpc>
                <a:spcPct val="115000"/>
              </a:lnSpc>
              <a:spcBef>
                <a:spcPts val="0"/>
              </a:spcBef>
              <a:spcAft>
                <a:spcPts val="0"/>
              </a:spcAft>
              <a:buSzPts val="1700"/>
              <a:buChar char="●"/>
              <a:defRPr/>
            </a:lvl1pPr>
            <a:lvl2pPr marL="914400" lvl="1" indent="-323850" algn="l">
              <a:lnSpc>
                <a:spcPct val="115000"/>
              </a:lnSpc>
              <a:spcBef>
                <a:spcPts val="0"/>
              </a:spcBef>
              <a:spcAft>
                <a:spcPts val="0"/>
              </a:spcAft>
              <a:buSzPts val="1500"/>
              <a:buChar char="○"/>
              <a:defRPr/>
            </a:lvl2pPr>
            <a:lvl3pPr marL="1371600" lvl="2" indent="-323850" algn="l">
              <a:lnSpc>
                <a:spcPct val="115000"/>
              </a:lnSpc>
              <a:spcBef>
                <a:spcPts val="0"/>
              </a:spcBef>
              <a:spcAft>
                <a:spcPts val="0"/>
              </a:spcAft>
              <a:buSzPts val="1500"/>
              <a:buChar char="■"/>
              <a:defRPr/>
            </a:lvl3pPr>
            <a:lvl4pPr marL="1828800" lvl="3" indent="-323850" algn="l">
              <a:lnSpc>
                <a:spcPct val="115000"/>
              </a:lnSpc>
              <a:spcBef>
                <a:spcPts val="0"/>
              </a:spcBef>
              <a:spcAft>
                <a:spcPts val="0"/>
              </a:spcAft>
              <a:buSzPts val="1500"/>
              <a:buChar char="●"/>
              <a:defRPr/>
            </a:lvl4pPr>
            <a:lvl5pPr marL="2286000" lvl="4" indent="-323850" algn="l">
              <a:lnSpc>
                <a:spcPct val="115000"/>
              </a:lnSpc>
              <a:spcBef>
                <a:spcPts val="0"/>
              </a:spcBef>
              <a:spcAft>
                <a:spcPts val="0"/>
              </a:spcAft>
              <a:buSzPts val="1500"/>
              <a:buChar char="○"/>
              <a:defRPr/>
            </a:lvl5pPr>
            <a:lvl6pPr marL="2743200" lvl="5" indent="-323850" algn="l">
              <a:lnSpc>
                <a:spcPct val="115000"/>
              </a:lnSpc>
              <a:spcBef>
                <a:spcPts val="0"/>
              </a:spcBef>
              <a:spcAft>
                <a:spcPts val="0"/>
              </a:spcAft>
              <a:buSzPts val="1500"/>
              <a:buChar char="■"/>
              <a:defRPr/>
            </a:lvl6pPr>
            <a:lvl7pPr marL="3200400" lvl="6" indent="-323850" algn="l">
              <a:lnSpc>
                <a:spcPct val="115000"/>
              </a:lnSpc>
              <a:spcBef>
                <a:spcPts val="0"/>
              </a:spcBef>
              <a:spcAft>
                <a:spcPts val="0"/>
              </a:spcAft>
              <a:buSzPts val="1500"/>
              <a:buChar char="●"/>
              <a:defRPr/>
            </a:lvl7pPr>
            <a:lvl8pPr marL="3657600" lvl="7" indent="-323850" algn="l">
              <a:lnSpc>
                <a:spcPct val="115000"/>
              </a:lnSpc>
              <a:spcBef>
                <a:spcPts val="0"/>
              </a:spcBef>
              <a:spcAft>
                <a:spcPts val="0"/>
              </a:spcAft>
              <a:buSzPts val="1500"/>
              <a:buChar char="○"/>
              <a:defRPr/>
            </a:lvl8pPr>
            <a:lvl9pPr marL="4114800" lvl="8" indent="-323850" algn="l">
              <a:lnSpc>
                <a:spcPct val="115000"/>
              </a:lnSpc>
              <a:spcBef>
                <a:spcPts val="0"/>
              </a:spcBef>
              <a:spcAft>
                <a:spcPts val="0"/>
              </a:spcAft>
              <a:buSzPts val="1500"/>
              <a:buChar char="■"/>
              <a:defRPr/>
            </a:lvl9pPr>
          </a:lstStyle>
          <a:p>
            <a:endParaRPr/>
          </a:p>
        </p:txBody>
      </p:sp>
      <p:sp>
        <p:nvSpPr>
          <p:cNvPr id="50" name="Google Shape;50;gb79836e513_1_2224"/>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1"/>
        <p:cNvGrpSpPr/>
        <p:nvPr/>
      </p:nvGrpSpPr>
      <p:grpSpPr>
        <a:xfrm>
          <a:off x="0" y="0"/>
          <a:ext cx="0" cy="0"/>
          <a:chOff x="0" y="0"/>
          <a:chExt cx="0" cy="0"/>
        </a:xfrm>
      </p:grpSpPr>
      <p:sp>
        <p:nvSpPr>
          <p:cNvPr id="52" name="Google Shape;52;gb79836e513_1_2273"/>
          <p:cNvSpPr txBox="1">
            <a:spLocks noGrp="1"/>
          </p:cNvSpPr>
          <p:nvPr>
            <p:ph type="title"/>
          </p:nvPr>
        </p:nvSpPr>
        <p:spPr>
          <a:xfrm>
            <a:off x="1371600" y="685800"/>
            <a:ext cx="9601200" cy="1485900"/>
          </a:xfrm>
          <a:prstGeom prst="rect">
            <a:avLst/>
          </a:prstGeom>
          <a:noFill/>
          <a:ln>
            <a:noFill/>
          </a:ln>
        </p:spPr>
        <p:txBody>
          <a:bodyPr spcFirstLastPara="1" wrap="square" lIns="91425" tIns="45700" rIns="91425" bIns="45700" anchor="t" anchorCtr="0">
            <a:normAutofit/>
          </a:bodyPr>
          <a:lstStyle>
            <a:lvl1pPr lvl="0" algn="l">
              <a:lnSpc>
                <a:spcPct val="89000"/>
              </a:lnSpc>
              <a:spcBef>
                <a:spcPts val="0"/>
              </a:spcBef>
              <a:spcAft>
                <a:spcPts val="0"/>
              </a:spcAft>
              <a:buClr>
                <a:schemeClr val="dk2"/>
              </a:buClr>
              <a:buSzPts val="4400"/>
              <a:buFont typeface="Libre Franklin"/>
              <a:buNone/>
              <a:defRPr>
                <a:solidFill>
                  <a:schemeClr val="dk2"/>
                </a:solidFill>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53" name="Google Shape;53;gb79836e513_1_2273"/>
          <p:cNvSpPr txBox="1">
            <a:spLocks noGrp="1"/>
          </p:cNvSpPr>
          <p:nvPr>
            <p:ph type="body" idx="1"/>
          </p:nvPr>
        </p:nvSpPr>
        <p:spPr>
          <a:xfrm>
            <a:off x="1371600" y="2286001"/>
            <a:ext cx="4447800" cy="3581400"/>
          </a:xfrm>
          <a:prstGeom prst="rect">
            <a:avLst/>
          </a:prstGeom>
          <a:noFill/>
          <a:ln>
            <a:noFill/>
          </a:ln>
        </p:spPr>
        <p:txBody>
          <a:bodyPr spcFirstLastPara="1" wrap="square" lIns="91425" tIns="45700" rIns="91425" bIns="45700" anchor="t" anchorCtr="0">
            <a:normAutofit/>
          </a:bodyPr>
          <a:lstStyle>
            <a:lvl1pPr marL="457200" lvl="0" indent="-355600" algn="l">
              <a:lnSpc>
                <a:spcPct val="94000"/>
              </a:lnSpc>
              <a:spcBef>
                <a:spcPts val="1000"/>
              </a:spcBef>
              <a:spcAft>
                <a:spcPts val="0"/>
              </a:spcAft>
              <a:buClr>
                <a:schemeClr val="dk2"/>
              </a:buClr>
              <a:buSzPts val="2000"/>
              <a:buChar char="●"/>
              <a:defRPr>
                <a:solidFill>
                  <a:schemeClr val="dk2"/>
                </a:solidFill>
              </a:defRPr>
            </a:lvl1pPr>
            <a:lvl2pPr marL="914400" lvl="1" indent="-355600" algn="l">
              <a:lnSpc>
                <a:spcPct val="94000"/>
              </a:lnSpc>
              <a:spcBef>
                <a:spcPts val="500"/>
              </a:spcBef>
              <a:spcAft>
                <a:spcPts val="0"/>
              </a:spcAft>
              <a:buClr>
                <a:schemeClr val="dk2"/>
              </a:buClr>
              <a:buSzPts val="2000"/>
              <a:buChar char="○"/>
              <a:defRPr>
                <a:solidFill>
                  <a:schemeClr val="dk2"/>
                </a:solidFill>
              </a:defRPr>
            </a:lvl2pPr>
            <a:lvl3pPr marL="1371600" lvl="2" indent="-342900" algn="l">
              <a:lnSpc>
                <a:spcPct val="94000"/>
              </a:lnSpc>
              <a:spcBef>
                <a:spcPts val="500"/>
              </a:spcBef>
              <a:spcAft>
                <a:spcPts val="0"/>
              </a:spcAft>
              <a:buClr>
                <a:schemeClr val="dk2"/>
              </a:buClr>
              <a:buSzPts val="1800"/>
              <a:buChar char="■"/>
              <a:defRPr>
                <a:solidFill>
                  <a:schemeClr val="dk2"/>
                </a:solidFill>
              </a:defRPr>
            </a:lvl3pPr>
            <a:lvl4pPr marL="1828800" lvl="3" indent="-342900" algn="l">
              <a:lnSpc>
                <a:spcPct val="94000"/>
              </a:lnSpc>
              <a:spcBef>
                <a:spcPts val="500"/>
              </a:spcBef>
              <a:spcAft>
                <a:spcPts val="0"/>
              </a:spcAft>
              <a:buClr>
                <a:schemeClr val="dk2"/>
              </a:buClr>
              <a:buSzPts val="1800"/>
              <a:buChar char="●"/>
              <a:defRPr>
                <a:solidFill>
                  <a:schemeClr val="dk2"/>
                </a:solidFill>
              </a:defRPr>
            </a:lvl4pPr>
            <a:lvl5pPr marL="2286000" lvl="4" indent="-330200" algn="l">
              <a:lnSpc>
                <a:spcPct val="94000"/>
              </a:lnSpc>
              <a:spcBef>
                <a:spcPts val="500"/>
              </a:spcBef>
              <a:spcAft>
                <a:spcPts val="0"/>
              </a:spcAft>
              <a:buClr>
                <a:schemeClr val="dk2"/>
              </a:buClr>
              <a:buSzPts val="1600"/>
              <a:buChar char="○"/>
              <a:defRPr>
                <a:solidFill>
                  <a:schemeClr val="dk2"/>
                </a:solidFill>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54" name="Google Shape;54;gb79836e513_1_2273"/>
          <p:cNvSpPr txBox="1">
            <a:spLocks noGrp="1"/>
          </p:cNvSpPr>
          <p:nvPr>
            <p:ph type="body" idx="2"/>
          </p:nvPr>
        </p:nvSpPr>
        <p:spPr>
          <a:xfrm>
            <a:off x="6525403" y="2286001"/>
            <a:ext cx="4447800" cy="3581400"/>
          </a:xfrm>
          <a:prstGeom prst="rect">
            <a:avLst/>
          </a:prstGeom>
          <a:noFill/>
          <a:ln>
            <a:noFill/>
          </a:ln>
        </p:spPr>
        <p:txBody>
          <a:bodyPr spcFirstLastPara="1" wrap="square" lIns="91425" tIns="45700" rIns="91425" bIns="45700" anchor="t" anchorCtr="0">
            <a:normAutofit/>
          </a:bodyPr>
          <a:lstStyle>
            <a:lvl1pPr marL="457200" lvl="0" indent="-355600" algn="l">
              <a:lnSpc>
                <a:spcPct val="94000"/>
              </a:lnSpc>
              <a:spcBef>
                <a:spcPts val="1000"/>
              </a:spcBef>
              <a:spcAft>
                <a:spcPts val="0"/>
              </a:spcAft>
              <a:buClr>
                <a:schemeClr val="dk2"/>
              </a:buClr>
              <a:buSzPts val="2000"/>
              <a:buChar char="●"/>
              <a:defRPr>
                <a:solidFill>
                  <a:schemeClr val="dk2"/>
                </a:solidFill>
              </a:defRPr>
            </a:lvl1pPr>
            <a:lvl2pPr marL="914400" lvl="1" indent="-355600" algn="l">
              <a:lnSpc>
                <a:spcPct val="94000"/>
              </a:lnSpc>
              <a:spcBef>
                <a:spcPts val="500"/>
              </a:spcBef>
              <a:spcAft>
                <a:spcPts val="0"/>
              </a:spcAft>
              <a:buClr>
                <a:schemeClr val="dk2"/>
              </a:buClr>
              <a:buSzPts val="2000"/>
              <a:buChar char="○"/>
              <a:defRPr>
                <a:solidFill>
                  <a:schemeClr val="dk2"/>
                </a:solidFill>
              </a:defRPr>
            </a:lvl2pPr>
            <a:lvl3pPr marL="1371600" lvl="2" indent="-342900" algn="l">
              <a:lnSpc>
                <a:spcPct val="94000"/>
              </a:lnSpc>
              <a:spcBef>
                <a:spcPts val="500"/>
              </a:spcBef>
              <a:spcAft>
                <a:spcPts val="0"/>
              </a:spcAft>
              <a:buClr>
                <a:schemeClr val="dk2"/>
              </a:buClr>
              <a:buSzPts val="1800"/>
              <a:buChar char="■"/>
              <a:defRPr>
                <a:solidFill>
                  <a:schemeClr val="dk2"/>
                </a:solidFill>
              </a:defRPr>
            </a:lvl3pPr>
            <a:lvl4pPr marL="1828800" lvl="3" indent="-342900" algn="l">
              <a:lnSpc>
                <a:spcPct val="94000"/>
              </a:lnSpc>
              <a:spcBef>
                <a:spcPts val="500"/>
              </a:spcBef>
              <a:spcAft>
                <a:spcPts val="0"/>
              </a:spcAft>
              <a:buClr>
                <a:schemeClr val="dk2"/>
              </a:buClr>
              <a:buSzPts val="1800"/>
              <a:buChar char="●"/>
              <a:defRPr>
                <a:solidFill>
                  <a:schemeClr val="dk2"/>
                </a:solidFill>
              </a:defRPr>
            </a:lvl4pPr>
            <a:lvl5pPr marL="2286000" lvl="4" indent="-330200" algn="l">
              <a:lnSpc>
                <a:spcPct val="94000"/>
              </a:lnSpc>
              <a:spcBef>
                <a:spcPts val="500"/>
              </a:spcBef>
              <a:spcAft>
                <a:spcPts val="0"/>
              </a:spcAft>
              <a:buClr>
                <a:schemeClr val="dk2"/>
              </a:buClr>
              <a:buSzPts val="1600"/>
              <a:buChar char="○"/>
              <a:defRPr>
                <a:solidFill>
                  <a:schemeClr val="dk2"/>
                </a:solidFill>
              </a:defRPr>
            </a:lvl5pPr>
            <a:lvl6pPr marL="2743200" lvl="5" indent="-342900" algn="l">
              <a:lnSpc>
                <a:spcPct val="94000"/>
              </a:lnSpc>
              <a:spcBef>
                <a:spcPts val="500"/>
              </a:spcBef>
              <a:spcAft>
                <a:spcPts val="0"/>
              </a:spcAft>
              <a:buClr>
                <a:schemeClr val="dk2"/>
              </a:buClr>
              <a:buSzPts val="1800"/>
              <a:buChar char="■"/>
              <a:defRPr/>
            </a:lvl6pPr>
            <a:lvl7pPr marL="3200400" lvl="6" indent="-342900" algn="l">
              <a:lnSpc>
                <a:spcPct val="94000"/>
              </a:lnSpc>
              <a:spcBef>
                <a:spcPts val="500"/>
              </a:spcBef>
              <a:spcAft>
                <a:spcPts val="0"/>
              </a:spcAft>
              <a:buClr>
                <a:schemeClr val="dk2"/>
              </a:buClr>
              <a:buSzPts val="1800"/>
              <a:buChar char="●"/>
              <a:defRPr/>
            </a:lvl7pPr>
            <a:lvl8pPr marL="3657600" lvl="7" indent="-342900" algn="l">
              <a:lnSpc>
                <a:spcPct val="94000"/>
              </a:lnSpc>
              <a:spcBef>
                <a:spcPts val="500"/>
              </a:spcBef>
              <a:spcAft>
                <a:spcPts val="0"/>
              </a:spcAft>
              <a:buClr>
                <a:schemeClr val="dk2"/>
              </a:buClr>
              <a:buSzPts val="1800"/>
              <a:buChar char="○"/>
              <a:defRPr/>
            </a:lvl8pPr>
            <a:lvl9pPr marL="4114800" lvl="8" indent="-342900" algn="l">
              <a:lnSpc>
                <a:spcPct val="94000"/>
              </a:lnSpc>
              <a:spcBef>
                <a:spcPts val="500"/>
              </a:spcBef>
              <a:spcAft>
                <a:spcPts val="200"/>
              </a:spcAft>
              <a:buClr>
                <a:schemeClr val="dk2"/>
              </a:buClr>
              <a:buSzPts val="1800"/>
              <a:buChar char="■"/>
              <a:defRPr/>
            </a:lvl9pPr>
          </a:lstStyle>
          <a:p>
            <a:endParaRPr/>
          </a:p>
        </p:txBody>
      </p:sp>
      <p:sp>
        <p:nvSpPr>
          <p:cNvPr id="55" name="Google Shape;55;gb79836e513_1_2273"/>
          <p:cNvSpPr txBox="1">
            <a:spLocks noGrp="1"/>
          </p:cNvSpPr>
          <p:nvPr>
            <p:ph type="dt" idx="10"/>
          </p:nvPr>
        </p:nvSpPr>
        <p:spPr>
          <a:xfrm>
            <a:off x="1390650" y="6453386"/>
            <a:ext cx="1204500" cy="4047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6" name="Google Shape;56;gb79836e513_1_2273"/>
          <p:cNvSpPr txBox="1">
            <a:spLocks noGrp="1"/>
          </p:cNvSpPr>
          <p:nvPr>
            <p:ph type="ftr" idx="11"/>
          </p:nvPr>
        </p:nvSpPr>
        <p:spPr>
          <a:xfrm>
            <a:off x="2893565" y="6453386"/>
            <a:ext cx="6280800" cy="4047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7" name="Google Shape;57;gb79836e513_1_2273"/>
          <p:cNvSpPr txBox="1">
            <a:spLocks noGrp="1"/>
          </p:cNvSpPr>
          <p:nvPr>
            <p:ph type="sldNum" idx="12"/>
          </p:nvPr>
        </p:nvSpPr>
        <p:spPr>
          <a:xfrm>
            <a:off x="9472737" y="6453386"/>
            <a:ext cx="1596300" cy="404700"/>
          </a:xfrm>
          <a:prstGeom prst="rect">
            <a:avLst/>
          </a:prstGeom>
          <a:noFill/>
          <a:ln>
            <a:noFill/>
          </a:ln>
        </p:spPr>
        <p:txBody>
          <a:bodyPr spcFirstLastPara="1" wrap="square" lIns="91425" tIns="45700" rIns="91425" bIns="457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Picture with Caption" type="picTx">
  <p:cSld name="PICTURE_WITH_CAPTION_TEXT">
    <p:spTree>
      <p:nvGrpSpPr>
        <p:cNvPr id="1" name="Shape 58"/>
        <p:cNvGrpSpPr/>
        <p:nvPr/>
      </p:nvGrpSpPr>
      <p:grpSpPr>
        <a:xfrm>
          <a:off x="0" y="0"/>
          <a:ext cx="0" cy="0"/>
          <a:chOff x="0" y="0"/>
          <a:chExt cx="0" cy="0"/>
        </a:xfrm>
      </p:grpSpPr>
      <p:sp>
        <p:nvSpPr>
          <p:cNvPr id="59" name="Google Shape;59;gb79836e513_1_2287"/>
          <p:cNvSpPr txBox="1">
            <a:spLocks noGrp="1"/>
          </p:cNvSpPr>
          <p:nvPr>
            <p:ph type="title"/>
          </p:nvPr>
        </p:nvSpPr>
        <p:spPr>
          <a:xfrm>
            <a:off x="814729" y="727524"/>
            <a:ext cx="4853100" cy="1617300"/>
          </a:xfrm>
          <a:prstGeom prst="rect">
            <a:avLst/>
          </a:prstGeom>
          <a:noFill/>
          <a:ln>
            <a:noFill/>
          </a:ln>
        </p:spPr>
        <p:txBody>
          <a:bodyPr spcFirstLastPara="1" wrap="square" lIns="91425" tIns="45700" rIns="91425" bIns="45700" anchor="b" anchorCtr="0">
            <a:normAutofit/>
          </a:bodyPr>
          <a:lstStyle>
            <a:lvl1pPr lvl="0" algn="l">
              <a:lnSpc>
                <a:spcPct val="89000"/>
              </a:lnSpc>
              <a:spcBef>
                <a:spcPts val="0"/>
              </a:spcBef>
              <a:spcAft>
                <a:spcPts val="0"/>
              </a:spcAft>
              <a:buClr>
                <a:schemeClr val="dk2"/>
              </a:buClr>
              <a:buSzPts val="2400"/>
              <a:buFont typeface="Libre Franklin"/>
              <a:buNone/>
              <a:defRPr sz="2400" b="0"/>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60" name="Google Shape;60;gb79836e513_1_2287"/>
          <p:cNvSpPr>
            <a:spLocks noGrp="1"/>
          </p:cNvSpPr>
          <p:nvPr>
            <p:ph type="pic" idx="2"/>
          </p:nvPr>
        </p:nvSpPr>
        <p:spPr>
          <a:xfrm>
            <a:off x="6098117" y="0"/>
            <a:ext cx="6093900" cy="6858000"/>
          </a:xfrm>
          <a:prstGeom prst="rect">
            <a:avLst/>
          </a:prstGeom>
          <a:noFill/>
          <a:ln w="9525" cap="flat" cmpd="sng">
            <a:solidFill>
              <a:schemeClr val="dk2"/>
            </a:solidFill>
            <a:prstDash val="solid"/>
            <a:round/>
            <a:headEnd type="none" w="sm" len="sm"/>
            <a:tailEnd type="none" w="sm" len="sm"/>
          </a:ln>
        </p:spPr>
      </p:sp>
      <p:sp>
        <p:nvSpPr>
          <p:cNvPr id="61" name="Google Shape;61;gb79836e513_1_2287"/>
          <p:cNvSpPr txBox="1">
            <a:spLocks noGrp="1"/>
          </p:cNvSpPr>
          <p:nvPr>
            <p:ph type="body" idx="1"/>
          </p:nvPr>
        </p:nvSpPr>
        <p:spPr>
          <a:xfrm>
            <a:off x="814729" y="2344684"/>
            <a:ext cx="4853100" cy="3516300"/>
          </a:xfrm>
          <a:prstGeom prst="rect">
            <a:avLst/>
          </a:prstGeom>
          <a:noFill/>
          <a:ln>
            <a:noFill/>
          </a:ln>
        </p:spPr>
        <p:txBody>
          <a:bodyPr spcFirstLastPara="1" wrap="square" lIns="91425" tIns="45700" rIns="91425" bIns="45700" anchor="t" anchorCtr="0">
            <a:normAutofit/>
          </a:bodyPr>
          <a:lstStyle>
            <a:lvl1pPr marL="457200" lvl="0" indent="-228600" algn="l">
              <a:lnSpc>
                <a:spcPct val="94000"/>
              </a:lnSpc>
              <a:spcBef>
                <a:spcPts val="1000"/>
              </a:spcBef>
              <a:spcAft>
                <a:spcPts val="0"/>
              </a:spcAft>
              <a:buClr>
                <a:schemeClr val="dk2"/>
              </a:buClr>
              <a:buSzPts val="1200"/>
              <a:buNone/>
              <a:defRPr sz="1200"/>
            </a:lvl1pPr>
            <a:lvl2pPr marL="914400" lvl="1" indent="-228600" algn="l">
              <a:lnSpc>
                <a:spcPct val="94000"/>
              </a:lnSpc>
              <a:spcBef>
                <a:spcPts val="500"/>
              </a:spcBef>
              <a:spcAft>
                <a:spcPts val="0"/>
              </a:spcAft>
              <a:buClr>
                <a:schemeClr val="dk2"/>
              </a:buClr>
              <a:buSzPts val="1200"/>
              <a:buNone/>
              <a:defRPr sz="1200"/>
            </a:lvl2pPr>
            <a:lvl3pPr marL="1371600" lvl="2" indent="-228600" algn="l">
              <a:lnSpc>
                <a:spcPct val="94000"/>
              </a:lnSpc>
              <a:spcBef>
                <a:spcPts val="500"/>
              </a:spcBef>
              <a:spcAft>
                <a:spcPts val="0"/>
              </a:spcAft>
              <a:buClr>
                <a:schemeClr val="dk2"/>
              </a:buClr>
              <a:buSzPts val="1000"/>
              <a:buNone/>
              <a:defRPr sz="1000"/>
            </a:lvl3pPr>
            <a:lvl4pPr marL="1828800" lvl="3" indent="-228600" algn="l">
              <a:lnSpc>
                <a:spcPct val="94000"/>
              </a:lnSpc>
              <a:spcBef>
                <a:spcPts val="500"/>
              </a:spcBef>
              <a:spcAft>
                <a:spcPts val="0"/>
              </a:spcAft>
              <a:buClr>
                <a:schemeClr val="dk2"/>
              </a:buClr>
              <a:buSzPts val="900"/>
              <a:buNone/>
              <a:defRPr sz="900"/>
            </a:lvl4pPr>
            <a:lvl5pPr marL="2286000" lvl="4" indent="-228600" algn="l">
              <a:lnSpc>
                <a:spcPct val="94000"/>
              </a:lnSpc>
              <a:spcBef>
                <a:spcPts val="500"/>
              </a:spcBef>
              <a:spcAft>
                <a:spcPts val="0"/>
              </a:spcAft>
              <a:buClr>
                <a:schemeClr val="dk2"/>
              </a:buClr>
              <a:buSzPts val="900"/>
              <a:buNone/>
              <a:defRPr sz="900"/>
            </a:lvl5pPr>
            <a:lvl6pPr marL="2743200" lvl="5" indent="-228600" algn="l">
              <a:lnSpc>
                <a:spcPct val="94000"/>
              </a:lnSpc>
              <a:spcBef>
                <a:spcPts val="500"/>
              </a:spcBef>
              <a:spcAft>
                <a:spcPts val="0"/>
              </a:spcAft>
              <a:buClr>
                <a:schemeClr val="dk2"/>
              </a:buClr>
              <a:buSzPts val="900"/>
              <a:buNone/>
              <a:defRPr sz="900"/>
            </a:lvl6pPr>
            <a:lvl7pPr marL="3200400" lvl="6" indent="-228600" algn="l">
              <a:lnSpc>
                <a:spcPct val="94000"/>
              </a:lnSpc>
              <a:spcBef>
                <a:spcPts val="500"/>
              </a:spcBef>
              <a:spcAft>
                <a:spcPts val="0"/>
              </a:spcAft>
              <a:buClr>
                <a:schemeClr val="dk2"/>
              </a:buClr>
              <a:buSzPts val="900"/>
              <a:buNone/>
              <a:defRPr sz="900"/>
            </a:lvl7pPr>
            <a:lvl8pPr marL="3657600" lvl="7" indent="-228600" algn="l">
              <a:lnSpc>
                <a:spcPct val="94000"/>
              </a:lnSpc>
              <a:spcBef>
                <a:spcPts val="500"/>
              </a:spcBef>
              <a:spcAft>
                <a:spcPts val="0"/>
              </a:spcAft>
              <a:buClr>
                <a:schemeClr val="dk2"/>
              </a:buClr>
              <a:buSzPts val="900"/>
              <a:buNone/>
              <a:defRPr sz="900"/>
            </a:lvl8pPr>
            <a:lvl9pPr marL="4114800" lvl="8" indent="-228600" algn="l">
              <a:lnSpc>
                <a:spcPct val="94000"/>
              </a:lnSpc>
              <a:spcBef>
                <a:spcPts val="500"/>
              </a:spcBef>
              <a:spcAft>
                <a:spcPts val="200"/>
              </a:spcAft>
              <a:buClr>
                <a:schemeClr val="dk2"/>
              </a:buClr>
              <a:buSzPts val="900"/>
              <a:buNone/>
              <a:defRPr sz="900"/>
            </a:lvl9pPr>
          </a:lstStyle>
          <a:p>
            <a:endParaRPr/>
          </a:p>
        </p:txBody>
      </p:sp>
      <p:sp>
        <p:nvSpPr>
          <p:cNvPr id="62" name="Google Shape;62;gb79836e513_1_2287"/>
          <p:cNvSpPr txBox="1">
            <a:spLocks noGrp="1"/>
          </p:cNvSpPr>
          <p:nvPr>
            <p:ph type="dt" idx="10"/>
          </p:nvPr>
        </p:nvSpPr>
        <p:spPr>
          <a:xfrm>
            <a:off x="3885811" y="6041364"/>
            <a:ext cx="9768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3" name="Google Shape;63;gb79836e513_1_2287"/>
          <p:cNvSpPr txBox="1">
            <a:spLocks noGrp="1"/>
          </p:cNvSpPr>
          <p:nvPr>
            <p:ph type="ftr" idx="11"/>
          </p:nvPr>
        </p:nvSpPr>
        <p:spPr>
          <a:xfrm>
            <a:off x="590396" y="6041364"/>
            <a:ext cx="32955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4" name="Google Shape;64;gb79836e513_1_2287"/>
          <p:cNvSpPr txBox="1">
            <a:spLocks noGrp="1"/>
          </p:cNvSpPr>
          <p:nvPr>
            <p:ph type="sldNum" idx="12"/>
          </p:nvPr>
        </p:nvSpPr>
        <p:spPr>
          <a:xfrm>
            <a:off x="4862689" y="5915890"/>
            <a:ext cx="1062300" cy="490500"/>
          </a:xfrm>
          <a:prstGeom prst="rect">
            <a:avLst/>
          </a:prstGeom>
          <a:noFill/>
          <a:ln>
            <a:noFill/>
          </a:ln>
        </p:spPr>
        <p:txBody>
          <a:bodyPr spcFirstLastPara="1" wrap="square" lIns="91425" tIns="45700" rIns="91425" bIns="457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65"/>
        <p:cNvGrpSpPr/>
        <p:nvPr/>
      </p:nvGrpSpPr>
      <p:grpSpPr>
        <a:xfrm>
          <a:off x="0" y="0"/>
          <a:ext cx="0" cy="0"/>
          <a:chOff x="0" y="0"/>
          <a:chExt cx="0" cy="0"/>
        </a:xfrm>
      </p:grpSpPr>
      <p:sp>
        <p:nvSpPr>
          <p:cNvPr id="66" name="Google Shape;66;gb79836e513_1_2212"/>
          <p:cNvSpPr/>
          <p:nvPr/>
        </p:nvSpPr>
        <p:spPr>
          <a:xfrm>
            <a:off x="0" y="64132"/>
            <a:ext cx="12192028" cy="5863987"/>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67" name="Google Shape;67;gb79836e513_1_2212"/>
          <p:cNvSpPr/>
          <p:nvPr/>
        </p:nvSpPr>
        <p:spPr>
          <a:xfrm>
            <a:off x="0" y="0"/>
            <a:ext cx="12192028" cy="5863987"/>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68" name="Google Shape;68;gb79836e513_1_2212"/>
          <p:cNvSpPr txBox="1">
            <a:spLocks noGrp="1"/>
          </p:cNvSpPr>
          <p:nvPr>
            <p:ph type="title"/>
          </p:nvPr>
        </p:nvSpPr>
        <p:spPr>
          <a:xfrm>
            <a:off x="415600" y="719633"/>
            <a:ext cx="11360700" cy="17100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69" name="Google Shape;69;gb79836e513_1_2212"/>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0"/>
        <p:cNvGrpSpPr/>
        <p:nvPr/>
      </p:nvGrpSpPr>
      <p:grpSpPr>
        <a:xfrm>
          <a:off x="0" y="0"/>
          <a:ext cx="0" cy="0"/>
          <a:chOff x="0" y="0"/>
          <a:chExt cx="0" cy="0"/>
        </a:xfrm>
      </p:grpSpPr>
      <p:sp>
        <p:nvSpPr>
          <p:cNvPr id="71" name="Google Shape;71;gb79836e513_1_2217"/>
          <p:cNvSpPr/>
          <p:nvPr/>
        </p:nvSpPr>
        <p:spPr>
          <a:xfrm>
            <a:off x="0" y="0"/>
            <a:ext cx="5751900" cy="6858000"/>
          </a:xfrm>
          <a:prstGeom prst="rect">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 name="Google Shape;72;gb79836e513_1_2217"/>
          <p:cNvSpPr/>
          <p:nvPr/>
        </p:nvSpPr>
        <p:spPr>
          <a:xfrm>
            <a:off x="0" y="58833"/>
            <a:ext cx="5751356" cy="5865687"/>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73" name="Google Shape;73;gb79836e513_1_2217"/>
          <p:cNvSpPr/>
          <p:nvPr/>
        </p:nvSpPr>
        <p:spPr>
          <a:xfrm>
            <a:off x="-167" y="0"/>
            <a:ext cx="5755723" cy="5860653"/>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74" name="Google Shape;74;gb79836e513_1_2217"/>
          <p:cNvSpPr txBox="1">
            <a:spLocks noGrp="1"/>
          </p:cNvSpPr>
          <p:nvPr>
            <p:ph type="title"/>
          </p:nvPr>
        </p:nvSpPr>
        <p:spPr>
          <a:xfrm>
            <a:off x="415633" y="667900"/>
            <a:ext cx="4941900" cy="33453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Clr>
                <a:schemeClr val="lt1"/>
              </a:buClr>
              <a:buSzPts val="3700"/>
              <a:buNone/>
              <a:defRPr>
                <a:solidFill>
                  <a:schemeClr val="lt1"/>
                </a:solidFill>
              </a:defRPr>
            </a:lvl1pPr>
            <a:lvl2pPr lvl="1" algn="l">
              <a:lnSpc>
                <a:spcPct val="100000"/>
              </a:lnSpc>
              <a:spcBef>
                <a:spcPts val="0"/>
              </a:spcBef>
              <a:spcAft>
                <a:spcPts val="0"/>
              </a:spcAft>
              <a:buClr>
                <a:schemeClr val="lt1"/>
              </a:buClr>
              <a:buSzPts val="3700"/>
              <a:buNone/>
              <a:defRPr>
                <a:solidFill>
                  <a:schemeClr val="lt1"/>
                </a:solidFill>
              </a:defRPr>
            </a:lvl2pPr>
            <a:lvl3pPr lvl="2" algn="l">
              <a:lnSpc>
                <a:spcPct val="100000"/>
              </a:lnSpc>
              <a:spcBef>
                <a:spcPts val="0"/>
              </a:spcBef>
              <a:spcAft>
                <a:spcPts val="0"/>
              </a:spcAft>
              <a:buClr>
                <a:schemeClr val="lt1"/>
              </a:buClr>
              <a:buSzPts val="3700"/>
              <a:buNone/>
              <a:defRPr>
                <a:solidFill>
                  <a:schemeClr val="lt1"/>
                </a:solidFill>
              </a:defRPr>
            </a:lvl3pPr>
            <a:lvl4pPr lvl="3" algn="l">
              <a:lnSpc>
                <a:spcPct val="100000"/>
              </a:lnSpc>
              <a:spcBef>
                <a:spcPts val="0"/>
              </a:spcBef>
              <a:spcAft>
                <a:spcPts val="0"/>
              </a:spcAft>
              <a:buClr>
                <a:schemeClr val="lt1"/>
              </a:buClr>
              <a:buSzPts val="3700"/>
              <a:buNone/>
              <a:defRPr>
                <a:solidFill>
                  <a:schemeClr val="lt1"/>
                </a:solidFill>
              </a:defRPr>
            </a:lvl4pPr>
            <a:lvl5pPr lvl="4" algn="l">
              <a:lnSpc>
                <a:spcPct val="100000"/>
              </a:lnSpc>
              <a:spcBef>
                <a:spcPts val="0"/>
              </a:spcBef>
              <a:spcAft>
                <a:spcPts val="0"/>
              </a:spcAft>
              <a:buClr>
                <a:schemeClr val="lt1"/>
              </a:buClr>
              <a:buSzPts val="3700"/>
              <a:buNone/>
              <a:defRPr>
                <a:solidFill>
                  <a:schemeClr val="lt1"/>
                </a:solidFill>
              </a:defRPr>
            </a:lvl5pPr>
            <a:lvl6pPr lvl="5" algn="l">
              <a:lnSpc>
                <a:spcPct val="100000"/>
              </a:lnSpc>
              <a:spcBef>
                <a:spcPts val="0"/>
              </a:spcBef>
              <a:spcAft>
                <a:spcPts val="0"/>
              </a:spcAft>
              <a:buClr>
                <a:schemeClr val="lt1"/>
              </a:buClr>
              <a:buSzPts val="3700"/>
              <a:buNone/>
              <a:defRPr>
                <a:solidFill>
                  <a:schemeClr val="lt1"/>
                </a:solidFill>
              </a:defRPr>
            </a:lvl6pPr>
            <a:lvl7pPr lvl="6" algn="l">
              <a:lnSpc>
                <a:spcPct val="100000"/>
              </a:lnSpc>
              <a:spcBef>
                <a:spcPts val="0"/>
              </a:spcBef>
              <a:spcAft>
                <a:spcPts val="0"/>
              </a:spcAft>
              <a:buClr>
                <a:schemeClr val="lt1"/>
              </a:buClr>
              <a:buSzPts val="3700"/>
              <a:buNone/>
              <a:defRPr>
                <a:solidFill>
                  <a:schemeClr val="lt1"/>
                </a:solidFill>
              </a:defRPr>
            </a:lvl7pPr>
            <a:lvl8pPr lvl="7" algn="l">
              <a:lnSpc>
                <a:spcPct val="100000"/>
              </a:lnSpc>
              <a:spcBef>
                <a:spcPts val="0"/>
              </a:spcBef>
              <a:spcAft>
                <a:spcPts val="0"/>
              </a:spcAft>
              <a:buClr>
                <a:schemeClr val="lt1"/>
              </a:buClr>
              <a:buSzPts val="3700"/>
              <a:buNone/>
              <a:defRPr>
                <a:solidFill>
                  <a:schemeClr val="lt1"/>
                </a:solidFill>
              </a:defRPr>
            </a:lvl8pPr>
            <a:lvl9pPr lvl="8" algn="l">
              <a:lnSpc>
                <a:spcPct val="100000"/>
              </a:lnSpc>
              <a:spcBef>
                <a:spcPts val="0"/>
              </a:spcBef>
              <a:spcAft>
                <a:spcPts val="0"/>
              </a:spcAft>
              <a:buClr>
                <a:schemeClr val="lt1"/>
              </a:buClr>
              <a:buSzPts val="3700"/>
              <a:buNone/>
              <a:defRPr>
                <a:solidFill>
                  <a:schemeClr val="lt1"/>
                </a:solidFill>
              </a:defRPr>
            </a:lvl9pPr>
          </a:lstStyle>
          <a:p>
            <a:endParaRPr/>
          </a:p>
        </p:txBody>
      </p:sp>
      <p:sp>
        <p:nvSpPr>
          <p:cNvPr id="75" name="Google Shape;75;gb79836e513_1_2217"/>
          <p:cNvSpPr txBox="1">
            <a:spLocks noGrp="1"/>
          </p:cNvSpPr>
          <p:nvPr>
            <p:ph type="body" idx="1"/>
          </p:nvPr>
        </p:nvSpPr>
        <p:spPr>
          <a:xfrm>
            <a:off x="6192900" y="667900"/>
            <a:ext cx="5555100" cy="5464800"/>
          </a:xfrm>
          <a:prstGeom prst="rect">
            <a:avLst/>
          </a:prstGeom>
          <a:noFill/>
          <a:ln>
            <a:noFill/>
          </a:ln>
        </p:spPr>
        <p:txBody>
          <a:bodyPr spcFirstLastPara="1" wrap="square" lIns="121900" tIns="121900" rIns="121900" bIns="121900" anchor="t" anchorCtr="0">
            <a:normAutofit/>
          </a:bodyPr>
          <a:lstStyle>
            <a:lvl1pPr marL="457200" lvl="0" indent="-336550" algn="l">
              <a:lnSpc>
                <a:spcPct val="115000"/>
              </a:lnSpc>
              <a:spcBef>
                <a:spcPts val="0"/>
              </a:spcBef>
              <a:spcAft>
                <a:spcPts val="0"/>
              </a:spcAft>
              <a:buSzPts val="1700"/>
              <a:buChar char="●"/>
              <a:defRPr/>
            </a:lvl1pPr>
            <a:lvl2pPr marL="914400" lvl="1" indent="-323850" algn="l">
              <a:lnSpc>
                <a:spcPct val="115000"/>
              </a:lnSpc>
              <a:spcBef>
                <a:spcPts val="0"/>
              </a:spcBef>
              <a:spcAft>
                <a:spcPts val="0"/>
              </a:spcAft>
              <a:buSzPts val="1500"/>
              <a:buChar char="○"/>
              <a:defRPr/>
            </a:lvl2pPr>
            <a:lvl3pPr marL="1371600" lvl="2" indent="-323850" algn="l">
              <a:lnSpc>
                <a:spcPct val="115000"/>
              </a:lnSpc>
              <a:spcBef>
                <a:spcPts val="0"/>
              </a:spcBef>
              <a:spcAft>
                <a:spcPts val="0"/>
              </a:spcAft>
              <a:buSzPts val="1500"/>
              <a:buChar char="■"/>
              <a:defRPr/>
            </a:lvl3pPr>
            <a:lvl4pPr marL="1828800" lvl="3" indent="-323850" algn="l">
              <a:lnSpc>
                <a:spcPct val="115000"/>
              </a:lnSpc>
              <a:spcBef>
                <a:spcPts val="0"/>
              </a:spcBef>
              <a:spcAft>
                <a:spcPts val="0"/>
              </a:spcAft>
              <a:buSzPts val="1500"/>
              <a:buChar char="●"/>
              <a:defRPr/>
            </a:lvl4pPr>
            <a:lvl5pPr marL="2286000" lvl="4" indent="-323850" algn="l">
              <a:lnSpc>
                <a:spcPct val="115000"/>
              </a:lnSpc>
              <a:spcBef>
                <a:spcPts val="0"/>
              </a:spcBef>
              <a:spcAft>
                <a:spcPts val="0"/>
              </a:spcAft>
              <a:buSzPts val="1500"/>
              <a:buChar char="○"/>
              <a:defRPr/>
            </a:lvl5pPr>
            <a:lvl6pPr marL="2743200" lvl="5" indent="-323850" algn="l">
              <a:lnSpc>
                <a:spcPct val="115000"/>
              </a:lnSpc>
              <a:spcBef>
                <a:spcPts val="0"/>
              </a:spcBef>
              <a:spcAft>
                <a:spcPts val="0"/>
              </a:spcAft>
              <a:buSzPts val="1500"/>
              <a:buChar char="■"/>
              <a:defRPr/>
            </a:lvl6pPr>
            <a:lvl7pPr marL="3200400" lvl="6" indent="-323850" algn="l">
              <a:lnSpc>
                <a:spcPct val="115000"/>
              </a:lnSpc>
              <a:spcBef>
                <a:spcPts val="0"/>
              </a:spcBef>
              <a:spcAft>
                <a:spcPts val="0"/>
              </a:spcAft>
              <a:buSzPts val="1500"/>
              <a:buChar char="●"/>
              <a:defRPr/>
            </a:lvl7pPr>
            <a:lvl8pPr marL="3657600" lvl="7" indent="-323850" algn="l">
              <a:lnSpc>
                <a:spcPct val="115000"/>
              </a:lnSpc>
              <a:spcBef>
                <a:spcPts val="0"/>
              </a:spcBef>
              <a:spcAft>
                <a:spcPts val="0"/>
              </a:spcAft>
              <a:buSzPts val="1500"/>
              <a:buChar char="○"/>
              <a:defRPr/>
            </a:lvl8pPr>
            <a:lvl9pPr marL="4114800" lvl="8" indent="-323850" algn="l">
              <a:lnSpc>
                <a:spcPct val="115000"/>
              </a:lnSpc>
              <a:spcBef>
                <a:spcPts val="0"/>
              </a:spcBef>
              <a:spcAft>
                <a:spcPts val="0"/>
              </a:spcAft>
              <a:buSzPts val="1500"/>
              <a:buChar char="■"/>
              <a:defRPr/>
            </a:lvl9pPr>
          </a:lstStyle>
          <a:p>
            <a:endParaRPr/>
          </a:p>
        </p:txBody>
      </p:sp>
      <p:sp>
        <p:nvSpPr>
          <p:cNvPr id="76" name="Google Shape;76;gb79836e513_1_2217"/>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77"/>
        <p:cNvGrpSpPr/>
        <p:nvPr/>
      </p:nvGrpSpPr>
      <p:grpSpPr>
        <a:xfrm>
          <a:off x="0" y="0"/>
          <a:ext cx="0" cy="0"/>
          <a:chOff x="0" y="0"/>
          <a:chExt cx="0" cy="0"/>
        </a:xfrm>
      </p:grpSpPr>
      <p:sp>
        <p:nvSpPr>
          <p:cNvPr id="78" name="Google Shape;78;gb79836e513_1_2239"/>
          <p:cNvSpPr txBox="1">
            <a:spLocks noGrp="1"/>
          </p:cNvSpPr>
          <p:nvPr>
            <p:ph type="title"/>
          </p:nvPr>
        </p:nvSpPr>
        <p:spPr>
          <a:xfrm>
            <a:off x="415567" y="1064800"/>
            <a:ext cx="8330400" cy="4728300"/>
          </a:xfrm>
          <a:prstGeom prst="rect">
            <a:avLst/>
          </a:prstGeom>
          <a:noFill/>
          <a:ln>
            <a:noFill/>
          </a:ln>
        </p:spPr>
        <p:txBody>
          <a:bodyPr spcFirstLastPara="1" wrap="square" lIns="121900" tIns="121900" rIns="121900" bIns="121900"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79" name="Google Shape;79;gb79836e513_1_2239"/>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accen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80"/>
        <p:cNvGrpSpPr/>
        <p:nvPr/>
      </p:nvGrpSpPr>
      <p:grpSpPr>
        <a:xfrm>
          <a:off x="0" y="0"/>
          <a:ext cx="0" cy="0"/>
          <a:chOff x="0" y="0"/>
          <a:chExt cx="0" cy="0"/>
        </a:xfrm>
      </p:grpSpPr>
      <p:sp>
        <p:nvSpPr>
          <p:cNvPr id="81" name="Google Shape;81;gb79836e513_1_2258" title="Background Shape"/>
          <p:cNvSpPr/>
          <p:nvPr/>
        </p:nvSpPr>
        <p:spPr>
          <a:xfrm>
            <a:off x="0" y="376"/>
            <a:ext cx="5303400" cy="68577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 name="Google Shape;82;gb79836e513_1_2258"/>
          <p:cNvSpPr txBox="1">
            <a:spLocks noGrp="1"/>
          </p:cNvSpPr>
          <p:nvPr>
            <p:ph type="title"/>
          </p:nvPr>
        </p:nvSpPr>
        <p:spPr>
          <a:xfrm>
            <a:off x="723900" y="685800"/>
            <a:ext cx="3855600" cy="2157900"/>
          </a:xfrm>
          <a:prstGeom prst="rect">
            <a:avLst/>
          </a:prstGeom>
          <a:noFill/>
          <a:ln>
            <a:noFill/>
          </a:ln>
        </p:spPr>
        <p:txBody>
          <a:bodyPr spcFirstLastPara="1" wrap="square" lIns="91425" tIns="45700" rIns="91425" bIns="45700" anchor="t" anchorCtr="0">
            <a:normAutofit/>
          </a:bodyPr>
          <a:lstStyle>
            <a:lvl1pPr lvl="0" algn="l">
              <a:lnSpc>
                <a:spcPct val="84000"/>
              </a:lnSpc>
              <a:spcBef>
                <a:spcPts val="0"/>
              </a:spcBef>
              <a:spcAft>
                <a:spcPts val="0"/>
              </a:spcAft>
              <a:buClr>
                <a:schemeClr val="dk2"/>
              </a:buClr>
              <a:buSzPts val="4800"/>
              <a:buFont typeface="Libre Franklin"/>
              <a:buNone/>
              <a:defRPr sz="4800">
                <a:solidFill>
                  <a:schemeClr val="dk2"/>
                </a:solidFill>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83" name="Google Shape;83;gb79836e513_1_2258"/>
          <p:cNvSpPr txBox="1">
            <a:spLocks noGrp="1"/>
          </p:cNvSpPr>
          <p:nvPr>
            <p:ph type="body" idx="1"/>
          </p:nvPr>
        </p:nvSpPr>
        <p:spPr>
          <a:xfrm>
            <a:off x="6256020" y="685801"/>
            <a:ext cx="5212200" cy="5175300"/>
          </a:xfrm>
          <a:prstGeom prst="rect">
            <a:avLst/>
          </a:prstGeom>
          <a:noFill/>
          <a:ln>
            <a:noFill/>
          </a:ln>
        </p:spPr>
        <p:txBody>
          <a:bodyPr spcFirstLastPara="1" wrap="square" lIns="91425" tIns="45700" rIns="91425" bIns="45700" anchor="t" anchorCtr="0">
            <a:normAutofit/>
          </a:bodyPr>
          <a:lstStyle>
            <a:lvl1pPr marL="457200" lvl="0" indent="-355600" algn="l">
              <a:lnSpc>
                <a:spcPct val="94000"/>
              </a:lnSpc>
              <a:spcBef>
                <a:spcPts val="1000"/>
              </a:spcBef>
              <a:spcAft>
                <a:spcPts val="0"/>
              </a:spcAft>
              <a:buClr>
                <a:schemeClr val="dk2"/>
              </a:buClr>
              <a:buSzPts val="2000"/>
              <a:buChar char="●"/>
              <a:defRPr sz="2000"/>
            </a:lvl1pPr>
            <a:lvl2pPr marL="914400" lvl="1" indent="-355600" algn="l">
              <a:lnSpc>
                <a:spcPct val="94000"/>
              </a:lnSpc>
              <a:spcBef>
                <a:spcPts val="500"/>
              </a:spcBef>
              <a:spcAft>
                <a:spcPts val="0"/>
              </a:spcAft>
              <a:buClr>
                <a:schemeClr val="dk2"/>
              </a:buClr>
              <a:buSzPts val="2000"/>
              <a:buChar char="○"/>
              <a:defRPr sz="2000"/>
            </a:lvl2pPr>
            <a:lvl3pPr marL="1371600" lvl="2" indent="-342900" algn="l">
              <a:lnSpc>
                <a:spcPct val="94000"/>
              </a:lnSpc>
              <a:spcBef>
                <a:spcPts val="500"/>
              </a:spcBef>
              <a:spcAft>
                <a:spcPts val="0"/>
              </a:spcAft>
              <a:buClr>
                <a:schemeClr val="dk2"/>
              </a:buClr>
              <a:buSzPts val="1800"/>
              <a:buChar char="■"/>
              <a:defRPr sz="1800"/>
            </a:lvl3pPr>
            <a:lvl4pPr marL="1828800" lvl="3" indent="-342900" algn="l">
              <a:lnSpc>
                <a:spcPct val="94000"/>
              </a:lnSpc>
              <a:spcBef>
                <a:spcPts val="500"/>
              </a:spcBef>
              <a:spcAft>
                <a:spcPts val="0"/>
              </a:spcAft>
              <a:buClr>
                <a:schemeClr val="dk2"/>
              </a:buClr>
              <a:buSzPts val="1800"/>
              <a:buChar char="●"/>
              <a:defRPr sz="1800"/>
            </a:lvl4pPr>
            <a:lvl5pPr marL="2286000" lvl="4" indent="-330200" algn="l">
              <a:lnSpc>
                <a:spcPct val="94000"/>
              </a:lnSpc>
              <a:spcBef>
                <a:spcPts val="500"/>
              </a:spcBef>
              <a:spcAft>
                <a:spcPts val="0"/>
              </a:spcAft>
              <a:buClr>
                <a:schemeClr val="dk2"/>
              </a:buClr>
              <a:buSzPts val="1600"/>
              <a:buChar char="○"/>
              <a:defRPr sz="1600"/>
            </a:lvl5pPr>
            <a:lvl6pPr marL="2743200" lvl="5" indent="-330200" algn="l">
              <a:lnSpc>
                <a:spcPct val="94000"/>
              </a:lnSpc>
              <a:spcBef>
                <a:spcPts val="500"/>
              </a:spcBef>
              <a:spcAft>
                <a:spcPts val="0"/>
              </a:spcAft>
              <a:buClr>
                <a:schemeClr val="dk2"/>
              </a:buClr>
              <a:buSzPts val="1600"/>
              <a:buChar char="■"/>
              <a:defRPr sz="1600"/>
            </a:lvl6pPr>
            <a:lvl7pPr marL="3200400" lvl="6" indent="-330200" algn="l">
              <a:lnSpc>
                <a:spcPct val="94000"/>
              </a:lnSpc>
              <a:spcBef>
                <a:spcPts val="500"/>
              </a:spcBef>
              <a:spcAft>
                <a:spcPts val="0"/>
              </a:spcAft>
              <a:buClr>
                <a:schemeClr val="dk2"/>
              </a:buClr>
              <a:buSzPts val="1600"/>
              <a:buChar char="●"/>
              <a:defRPr sz="1600"/>
            </a:lvl7pPr>
            <a:lvl8pPr marL="3657600" lvl="7" indent="-330200" algn="l">
              <a:lnSpc>
                <a:spcPct val="94000"/>
              </a:lnSpc>
              <a:spcBef>
                <a:spcPts val="500"/>
              </a:spcBef>
              <a:spcAft>
                <a:spcPts val="0"/>
              </a:spcAft>
              <a:buClr>
                <a:schemeClr val="dk2"/>
              </a:buClr>
              <a:buSzPts val="1600"/>
              <a:buChar char="○"/>
              <a:defRPr sz="1600"/>
            </a:lvl8pPr>
            <a:lvl9pPr marL="4114800" lvl="8" indent="-330200" algn="l">
              <a:lnSpc>
                <a:spcPct val="94000"/>
              </a:lnSpc>
              <a:spcBef>
                <a:spcPts val="500"/>
              </a:spcBef>
              <a:spcAft>
                <a:spcPts val="200"/>
              </a:spcAft>
              <a:buClr>
                <a:schemeClr val="dk2"/>
              </a:buClr>
              <a:buSzPts val="1600"/>
              <a:buChar char="■"/>
              <a:defRPr sz="1600"/>
            </a:lvl9pPr>
          </a:lstStyle>
          <a:p>
            <a:endParaRPr/>
          </a:p>
        </p:txBody>
      </p:sp>
      <p:sp>
        <p:nvSpPr>
          <p:cNvPr id="84" name="Google Shape;84;gb79836e513_1_2258"/>
          <p:cNvSpPr txBox="1">
            <a:spLocks noGrp="1"/>
          </p:cNvSpPr>
          <p:nvPr>
            <p:ph type="body" idx="2"/>
          </p:nvPr>
        </p:nvSpPr>
        <p:spPr>
          <a:xfrm>
            <a:off x="723900" y="2856344"/>
            <a:ext cx="3855600" cy="3011100"/>
          </a:xfrm>
          <a:prstGeom prst="rect">
            <a:avLst/>
          </a:prstGeom>
          <a:noFill/>
          <a:ln>
            <a:noFill/>
          </a:ln>
        </p:spPr>
        <p:txBody>
          <a:bodyPr spcFirstLastPara="1" wrap="square" lIns="91425" tIns="45700" rIns="91425" bIns="45700" anchor="t" anchorCtr="0">
            <a:normAutofit/>
          </a:bodyPr>
          <a:lstStyle>
            <a:lvl1pPr marL="457200" lvl="0" indent="-228600" algn="l">
              <a:lnSpc>
                <a:spcPct val="113000"/>
              </a:lnSpc>
              <a:spcBef>
                <a:spcPts val="0"/>
              </a:spcBef>
              <a:spcAft>
                <a:spcPts val="0"/>
              </a:spcAft>
              <a:buClr>
                <a:schemeClr val="dk2"/>
              </a:buClr>
              <a:buSzPts val="1600"/>
              <a:buNone/>
              <a:defRPr sz="1600"/>
            </a:lvl1pPr>
            <a:lvl2pPr marL="914400" lvl="1" indent="-228600" algn="l">
              <a:lnSpc>
                <a:spcPct val="94000"/>
              </a:lnSpc>
              <a:spcBef>
                <a:spcPts val="1500"/>
              </a:spcBef>
              <a:spcAft>
                <a:spcPts val="0"/>
              </a:spcAft>
              <a:buClr>
                <a:schemeClr val="dk2"/>
              </a:buClr>
              <a:buSzPts val="1400"/>
              <a:buNone/>
              <a:defRPr sz="1400"/>
            </a:lvl2pPr>
            <a:lvl3pPr marL="1371600" lvl="2" indent="-228600" algn="l">
              <a:lnSpc>
                <a:spcPct val="94000"/>
              </a:lnSpc>
              <a:spcBef>
                <a:spcPts val="500"/>
              </a:spcBef>
              <a:spcAft>
                <a:spcPts val="0"/>
              </a:spcAft>
              <a:buClr>
                <a:schemeClr val="dk2"/>
              </a:buClr>
              <a:buSzPts val="1200"/>
              <a:buNone/>
              <a:defRPr sz="1200"/>
            </a:lvl3pPr>
            <a:lvl4pPr marL="1828800" lvl="3" indent="-228600" algn="l">
              <a:lnSpc>
                <a:spcPct val="94000"/>
              </a:lnSpc>
              <a:spcBef>
                <a:spcPts val="500"/>
              </a:spcBef>
              <a:spcAft>
                <a:spcPts val="0"/>
              </a:spcAft>
              <a:buClr>
                <a:schemeClr val="dk2"/>
              </a:buClr>
              <a:buSzPts val="1000"/>
              <a:buNone/>
              <a:defRPr sz="1000"/>
            </a:lvl4pPr>
            <a:lvl5pPr marL="2286000" lvl="4" indent="-228600" algn="l">
              <a:lnSpc>
                <a:spcPct val="94000"/>
              </a:lnSpc>
              <a:spcBef>
                <a:spcPts val="500"/>
              </a:spcBef>
              <a:spcAft>
                <a:spcPts val="0"/>
              </a:spcAft>
              <a:buClr>
                <a:schemeClr val="dk2"/>
              </a:buClr>
              <a:buSzPts val="1000"/>
              <a:buNone/>
              <a:defRPr sz="1000"/>
            </a:lvl5pPr>
            <a:lvl6pPr marL="2743200" lvl="5" indent="-228600" algn="l">
              <a:lnSpc>
                <a:spcPct val="94000"/>
              </a:lnSpc>
              <a:spcBef>
                <a:spcPts val="500"/>
              </a:spcBef>
              <a:spcAft>
                <a:spcPts val="0"/>
              </a:spcAft>
              <a:buClr>
                <a:schemeClr val="dk2"/>
              </a:buClr>
              <a:buSzPts val="1000"/>
              <a:buNone/>
              <a:defRPr sz="1000"/>
            </a:lvl6pPr>
            <a:lvl7pPr marL="3200400" lvl="6" indent="-228600" algn="l">
              <a:lnSpc>
                <a:spcPct val="94000"/>
              </a:lnSpc>
              <a:spcBef>
                <a:spcPts val="500"/>
              </a:spcBef>
              <a:spcAft>
                <a:spcPts val="0"/>
              </a:spcAft>
              <a:buClr>
                <a:schemeClr val="dk2"/>
              </a:buClr>
              <a:buSzPts val="1000"/>
              <a:buNone/>
              <a:defRPr sz="1000"/>
            </a:lvl7pPr>
            <a:lvl8pPr marL="3657600" lvl="7" indent="-228600" algn="l">
              <a:lnSpc>
                <a:spcPct val="94000"/>
              </a:lnSpc>
              <a:spcBef>
                <a:spcPts val="500"/>
              </a:spcBef>
              <a:spcAft>
                <a:spcPts val="0"/>
              </a:spcAft>
              <a:buClr>
                <a:schemeClr val="dk2"/>
              </a:buClr>
              <a:buSzPts val="1000"/>
              <a:buNone/>
              <a:defRPr sz="1000"/>
            </a:lvl8pPr>
            <a:lvl9pPr marL="4114800" lvl="8" indent="-228600" algn="l">
              <a:lnSpc>
                <a:spcPct val="94000"/>
              </a:lnSpc>
              <a:spcBef>
                <a:spcPts val="500"/>
              </a:spcBef>
              <a:spcAft>
                <a:spcPts val="200"/>
              </a:spcAft>
              <a:buClr>
                <a:schemeClr val="dk2"/>
              </a:buClr>
              <a:buSzPts val="1000"/>
              <a:buNone/>
              <a:defRPr sz="1000"/>
            </a:lvl9pPr>
          </a:lstStyle>
          <a:p>
            <a:endParaRPr/>
          </a:p>
        </p:txBody>
      </p:sp>
      <p:sp>
        <p:nvSpPr>
          <p:cNvPr id="85" name="Google Shape;85;gb79836e513_1_2258"/>
          <p:cNvSpPr txBox="1">
            <a:spLocks noGrp="1"/>
          </p:cNvSpPr>
          <p:nvPr>
            <p:ph type="dt" idx="10"/>
          </p:nvPr>
        </p:nvSpPr>
        <p:spPr>
          <a:xfrm>
            <a:off x="723901" y="6453386"/>
            <a:ext cx="1204500" cy="4047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6" name="Google Shape;86;gb79836e513_1_2258"/>
          <p:cNvSpPr txBox="1">
            <a:spLocks noGrp="1"/>
          </p:cNvSpPr>
          <p:nvPr>
            <p:ph type="ftr" idx="11"/>
          </p:nvPr>
        </p:nvSpPr>
        <p:spPr>
          <a:xfrm>
            <a:off x="2205945" y="6453386"/>
            <a:ext cx="2373600" cy="4047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7" name="Google Shape;87;gb79836e513_1_2258"/>
          <p:cNvSpPr txBox="1">
            <a:spLocks noGrp="1"/>
          </p:cNvSpPr>
          <p:nvPr>
            <p:ph type="sldNum" idx="12"/>
          </p:nvPr>
        </p:nvSpPr>
        <p:spPr>
          <a:xfrm>
            <a:off x="9883141" y="6453386"/>
            <a:ext cx="1596300" cy="404700"/>
          </a:xfrm>
          <a:prstGeom prst="rect">
            <a:avLst/>
          </a:prstGeom>
          <a:noFill/>
          <a:ln>
            <a:noFill/>
          </a:ln>
        </p:spPr>
        <p:txBody>
          <a:bodyPr spcFirstLastPara="1" wrap="square" lIns="91425" tIns="45700" rIns="91425" bIns="45700" anchor="ctr" anchorCtr="0">
            <a:norm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
        <p:nvSpPr>
          <p:cNvPr id="88" name="Google Shape;88;gb79836e513_1_2258" title="Divider Bar"/>
          <p:cNvSpPr/>
          <p:nvPr/>
        </p:nvSpPr>
        <p:spPr>
          <a:xfrm>
            <a:off x="5303520" y="376"/>
            <a:ext cx="228600" cy="6858000"/>
          </a:xfrm>
          <a:prstGeom prst="rect">
            <a:avLst/>
          </a:prstGeom>
          <a:solidFill>
            <a:schemeClr val="dk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89"/>
        <p:cNvGrpSpPr/>
        <p:nvPr/>
      </p:nvGrpSpPr>
      <p:grpSpPr>
        <a:xfrm>
          <a:off x="0" y="0"/>
          <a:ext cx="0" cy="0"/>
          <a:chOff x="0" y="0"/>
          <a:chExt cx="0" cy="0"/>
        </a:xfrm>
      </p:grpSpPr>
      <p:sp>
        <p:nvSpPr>
          <p:cNvPr id="90" name="Google Shape;90;gb79836e513_1_2280"/>
          <p:cNvSpPr txBox="1">
            <a:spLocks noGrp="1"/>
          </p:cNvSpPr>
          <p:nvPr>
            <p:ph type="title"/>
          </p:nvPr>
        </p:nvSpPr>
        <p:spPr>
          <a:xfrm>
            <a:off x="810000" y="4800600"/>
            <a:ext cx="10561500" cy="566700"/>
          </a:xfrm>
          <a:prstGeom prst="rect">
            <a:avLst/>
          </a:prstGeom>
          <a:noFill/>
          <a:ln>
            <a:noFill/>
          </a:ln>
        </p:spPr>
        <p:txBody>
          <a:bodyPr spcFirstLastPara="1" wrap="square" lIns="91425" tIns="45700" rIns="91425" bIns="45700" anchor="b" anchorCtr="0">
            <a:normAutofit/>
          </a:bodyPr>
          <a:lstStyle>
            <a:lvl1pPr lvl="0" algn="l">
              <a:lnSpc>
                <a:spcPct val="89000"/>
              </a:lnSpc>
              <a:spcBef>
                <a:spcPts val="0"/>
              </a:spcBef>
              <a:spcAft>
                <a:spcPts val="0"/>
              </a:spcAft>
              <a:buClr>
                <a:schemeClr val="dk2"/>
              </a:buClr>
              <a:buSzPts val="2400"/>
              <a:buFont typeface="Libre Franklin"/>
              <a:buNone/>
              <a:defRPr sz="2400" b="0"/>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a:endParaRPr/>
          </a:p>
        </p:txBody>
      </p:sp>
      <p:sp>
        <p:nvSpPr>
          <p:cNvPr id="91" name="Google Shape;91;gb79836e513_1_2280"/>
          <p:cNvSpPr>
            <a:spLocks noGrp="1"/>
          </p:cNvSpPr>
          <p:nvPr>
            <p:ph type="pic" idx="2"/>
          </p:nvPr>
        </p:nvSpPr>
        <p:spPr>
          <a:xfrm>
            <a:off x="0" y="0"/>
            <a:ext cx="12192000" cy="4800600"/>
          </a:xfrm>
          <a:prstGeom prst="rect">
            <a:avLst/>
          </a:prstGeom>
          <a:noFill/>
          <a:ln w="9525" cap="flat" cmpd="sng">
            <a:solidFill>
              <a:schemeClr val="dk2"/>
            </a:solidFill>
            <a:prstDash val="solid"/>
            <a:round/>
            <a:headEnd type="none" w="sm" len="sm"/>
            <a:tailEnd type="none" w="sm" len="sm"/>
          </a:ln>
        </p:spPr>
      </p:sp>
      <p:sp>
        <p:nvSpPr>
          <p:cNvPr id="92" name="Google Shape;92;gb79836e513_1_2280"/>
          <p:cNvSpPr txBox="1">
            <a:spLocks noGrp="1"/>
          </p:cNvSpPr>
          <p:nvPr>
            <p:ph type="body" idx="1"/>
          </p:nvPr>
        </p:nvSpPr>
        <p:spPr>
          <a:xfrm>
            <a:off x="810000" y="5367338"/>
            <a:ext cx="10561500" cy="493800"/>
          </a:xfrm>
          <a:prstGeom prst="rect">
            <a:avLst/>
          </a:prstGeom>
          <a:noFill/>
          <a:ln>
            <a:noFill/>
          </a:ln>
        </p:spPr>
        <p:txBody>
          <a:bodyPr spcFirstLastPara="1" wrap="square" lIns="91425" tIns="45700" rIns="91425" bIns="45700" anchor="t" anchorCtr="0">
            <a:normAutofit/>
          </a:bodyPr>
          <a:lstStyle>
            <a:lvl1pPr marL="457200" lvl="0" indent="-228600" algn="l">
              <a:lnSpc>
                <a:spcPct val="94000"/>
              </a:lnSpc>
              <a:spcBef>
                <a:spcPts val="1000"/>
              </a:spcBef>
              <a:spcAft>
                <a:spcPts val="0"/>
              </a:spcAft>
              <a:buClr>
                <a:schemeClr val="dk2"/>
              </a:buClr>
              <a:buSzPts val="1200"/>
              <a:buNone/>
              <a:defRPr sz="1200"/>
            </a:lvl1pPr>
            <a:lvl2pPr marL="914400" lvl="1" indent="-228600" algn="l">
              <a:lnSpc>
                <a:spcPct val="94000"/>
              </a:lnSpc>
              <a:spcBef>
                <a:spcPts val="500"/>
              </a:spcBef>
              <a:spcAft>
                <a:spcPts val="0"/>
              </a:spcAft>
              <a:buClr>
                <a:schemeClr val="dk2"/>
              </a:buClr>
              <a:buSzPts val="1200"/>
              <a:buNone/>
              <a:defRPr sz="1200"/>
            </a:lvl2pPr>
            <a:lvl3pPr marL="1371600" lvl="2" indent="-228600" algn="l">
              <a:lnSpc>
                <a:spcPct val="94000"/>
              </a:lnSpc>
              <a:spcBef>
                <a:spcPts val="500"/>
              </a:spcBef>
              <a:spcAft>
                <a:spcPts val="0"/>
              </a:spcAft>
              <a:buClr>
                <a:schemeClr val="dk2"/>
              </a:buClr>
              <a:buSzPts val="1000"/>
              <a:buNone/>
              <a:defRPr sz="1000"/>
            </a:lvl3pPr>
            <a:lvl4pPr marL="1828800" lvl="3" indent="-228600" algn="l">
              <a:lnSpc>
                <a:spcPct val="94000"/>
              </a:lnSpc>
              <a:spcBef>
                <a:spcPts val="500"/>
              </a:spcBef>
              <a:spcAft>
                <a:spcPts val="0"/>
              </a:spcAft>
              <a:buClr>
                <a:schemeClr val="dk2"/>
              </a:buClr>
              <a:buSzPts val="900"/>
              <a:buNone/>
              <a:defRPr sz="900"/>
            </a:lvl4pPr>
            <a:lvl5pPr marL="2286000" lvl="4" indent="-228600" algn="l">
              <a:lnSpc>
                <a:spcPct val="94000"/>
              </a:lnSpc>
              <a:spcBef>
                <a:spcPts val="500"/>
              </a:spcBef>
              <a:spcAft>
                <a:spcPts val="0"/>
              </a:spcAft>
              <a:buClr>
                <a:schemeClr val="dk2"/>
              </a:buClr>
              <a:buSzPts val="900"/>
              <a:buNone/>
              <a:defRPr sz="900"/>
            </a:lvl5pPr>
            <a:lvl6pPr marL="2743200" lvl="5" indent="-228600" algn="l">
              <a:lnSpc>
                <a:spcPct val="94000"/>
              </a:lnSpc>
              <a:spcBef>
                <a:spcPts val="500"/>
              </a:spcBef>
              <a:spcAft>
                <a:spcPts val="0"/>
              </a:spcAft>
              <a:buClr>
                <a:schemeClr val="dk2"/>
              </a:buClr>
              <a:buSzPts val="900"/>
              <a:buNone/>
              <a:defRPr sz="900"/>
            </a:lvl6pPr>
            <a:lvl7pPr marL="3200400" lvl="6" indent="-228600" algn="l">
              <a:lnSpc>
                <a:spcPct val="94000"/>
              </a:lnSpc>
              <a:spcBef>
                <a:spcPts val="500"/>
              </a:spcBef>
              <a:spcAft>
                <a:spcPts val="0"/>
              </a:spcAft>
              <a:buClr>
                <a:schemeClr val="dk2"/>
              </a:buClr>
              <a:buSzPts val="900"/>
              <a:buNone/>
              <a:defRPr sz="900"/>
            </a:lvl7pPr>
            <a:lvl8pPr marL="3657600" lvl="7" indent="-228600" algn="l">
              <a:lnSpc>
                <a:spcPct val="94000"/>
              </a:lnSpc>
              <a:spcBef>
                <a:spcPts val="500"/>
              </a:spcBef>
              <a:spcAft>
                <a:spcPts val="0"/>
              </a:spcAft>
              <a:buClr>
                <a:schemeClr val="dk2"/>
              </a:buClr>
              <a:buSzPts val="900"/>
              <a:buNone/>
              <a:defRPr sz="900"/>
            </a:lvl8pPr>
            <a:lvl9pPr marL="4114800" lvl="8" indent="-228600" algn="l">
              <a:lnSpc>
                <a:spcPct val="94000"/>
              </a:lnSpc>
              <a:spcBef>
                <a:spcPts val="500"/>
              </a:spcBef>
              <a:spcAft>
                <a:spcPts val="200"/>
              </a:spcAft>
              <a:buClr>
                <a:schemeClr val="dk2"/>
              </a:buClr>
              <a:buSzPts val="900"/>
              <a:buNone/>
              <a:defRPr sz="900"/>
            </a:lvl9pPr>
          </a:lstStyle>
          <a:p>
            <a:endParaRPr/>
          </a:p>
        </p:txBody>
      </p:sp>
      <p:sp>
        <p:nvSpPr>
          <p:cNvPr id="93" name="Google Shape;93;gb79836e513_1_2280"/>
          <p:cNvSpPr txBox="1">
            <a:spLocks noGrp="1"/>
          </p:cNvSpPr>
          <p:nvPr>
            <p:ph type="dt" idx="10"/>
          </p:nvPr>
        </p:nvSpPr>
        <p:spPr>
          <a:xfrm>
            <a:off x="1390650" y="6453386"/>
            <a:ext cx="1204500" cy="4047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4" name="Google Shape;94;gb79836e513_1_2280"/>
          <p:cNvSpPr txBox="1">
            <a:spLocks noGrp="1"/>
          </p:cNvSpPr>
          <p:nvPr>
            <p:ph type="ftr" idx="11"/>
          </p:nvPr>
        </p:nvSpPr>
        <p:spPr>
          <a:xfrm>
            <a:off x="2893565" y="6453386"/>
            <a:ext cx="6280800" cy="4047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5" name="Google Shape;95;gb79836e513_1_2280"/>
          <p:cNvSpPr txBox="1">
            <a:spLocks noGrp="1"/>
          </p:cNvSpPr>
          <p:nvPr>
            <p:ph type="sldNum" idx="12"/>
          </p:nvPr>
        </p:nvSpPr>
        <p:spPr>
          <a:xfrm>
            <a:off x="9472737" y="6453386"/>
            <a:ext cx="1596300" cy="404700"/>
          </a:xfrm>
          <a:prstGeom prst="rect">
            <a:avLst/>
          </a:prstGeom>
          <a:noFill/>
          <a:ln>
            <a:noFill/>
          </a:ln>
        </p:spPr>
        <p:txBody>
          <a:bodyPr spcFirstLastPara="1" wrap="square" lIns="91425" tIns="45700" rIns="91425" bIns="457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
        <p:cNvGrpSpPr/>
        <p:nvPr/>
      </p:nvGrpSpPr>
      <p:grpSpPr>
        <a:xfrm>
          <a:off x="0" y="0"/>
          <a:ext cx="0" cy="0"/>
          <a:chOff x="0" y="0"/>
          <a:chExt cx="0" cy="0"/>
        </a:xfrm>
      </p:grpSpPr>
      <p:sp>
        <p:nvSpPr>
          <p:cNvPr id="6" name="Google Shape;6;gb79836e513_1_2203"/>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marR="0" lvl="0" algn="l" rtl="0">
              <a:lnSpc>
                <a:spcPct val="100000"/>
              </a:lnSpc>
              <a:spcBef>
                <a:spcPts val="0"/>
              </a:spcBef>
              <a:spcAft>
                <a:spcPts val="0"/>
              </a:spcAft>
              <a:buClr>
                <a:schemeClr val="accent1"/>
              </a:buClr>
              <a:buSzPts val="3700"/>
              <a:buFont typeface="Merriweather"/>
              <a:buNone/>
              <a:defRPr sz="37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3700"/>
              <a:buFont typeface="Merriweather"/>
              <a:buNone/>
              <a:defRPr sz="37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3700"/>
              <a:buFont typeface="Merriweather"/>
              <a:buNone/>
              <a:defRPr sz="37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3700"/>
              <a:buFont typeface="Merriweather"/>
              <a:buNone/>
              <a:defRPr sz="37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3700"/>
              <a:buFont typeface="Merriweather"/>
              <a:buNone/>
              <a:defRPr sz="37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3700"/>
              <a:buFont typeface="Merriweather"/>
              <a:buNone/>
              <a:defRPr sz="37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3700"/>
              <a:buFont typeface="Merriweather"/>
              <a:buNone/>
              <a:defRPr sz="37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3700"/>
              <a:buFont typeface="Merriweather"/>
              <a:buNone/>
              <a:defRPr sz="37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3700"/>
              <a:buFont typeface="Merriweather"/>
              <a:buNone/>
              <a:defRPr sz="3700" b="0" i="0" u="none" strike="noStrike" cap="none">
                <a:solidFill>
                  <a:schemeClr val="accent1"/>
                </a:solidFill>
                <a:latin typeface="Merriweather"/>
                <a:ea typeface="Merriweather"/>
                <a:cs typeface="Merriweather"/>
                <a:sym typeface="Merriweather"/>
              </a:defRPr>
            </a:lvl9pPr>
          </a:lstStyle>
          <a:p>
            <a:endParaRPr/>
          </a:p>
        </p:txBody>
      </p:sp>
      <p:sp>
        <p:nvSpPr>
          <p:cNvPr id="7" name="Google Shape;7;gb79836e513_1_2203"/>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marR="0" lvl="0" indent="-336550" algn="l" rtl="0">
              <a:lnSpc>
                <a:spcPct val="115000"/>
              </a:lnSpc>
              <a:spcBef>
                <a:spcPts val="0"/>
              </a:spcBef>
              <a:spcAft>
                <a:spcPts val="0"/>
              </a:spcAft>
              <a:buClr>
                <a:schemeClr val="dk2"/>
              </a:buClr>
              <a:buSzPts val="1700"/>
              <a:buFont typeface="Roboto"/>
              <a:buChar char="●"/>
              <a:defRPr sz="1700" b="0" i="0" u="none" strike="noStrike" cap="none">
                <a:solidFill>
                  <a:schemeClr val="dk2"/>
                </a:solidFill>
                <a:latin typeface="Roboto"/>
                <a:ea typeface="Roboto"/>
                <a:cs typeface="Roboto"/>
                <a:sym typeface="Roboto"/>
              </a:defRPr>
            </a:lvl1pPr>
            <a:lvl2pPr marL="914400" marR="0" lvl="1" indent="-323850" algn="l" rtl="0">
              <a:lnSpc>
                <a:spcPct val="115000"/>
              </a:lnSpc>
              <a:spcBef>
                <a:spcPts val="0"/>
              </a:spcBef>
              <a:spcAft>
                <a:spcPts val="0"/>
              </a:spcAft>
              <a:buClr>
                <a:schemeClr val="dk2"/>
              </a:buClr>
              <a:buSzPts val="1500"/>
              <a:buFont typeface="Roboto"/>
              <a:buChar char="○"/>
              <a:defRPr sz="1500" b="0" i="0" u="none" strike="noStrike" cap="none">
                <a:solidFill>
                  <a:schemeClr val="dk2"/>
                </a:solidFill>
                <a:latin typeface="Roboto"/>
                <a:ea typeface="Roboto"/>
                <a:cs typeface="Roboto"/>
                <a:sym typeface="Roboto"/>
              </a:defRPr>
            </a:lvl2pPr>
            <a:lvl3pPr marL="1371600" marR="0" lvl="2" indent="-323850" algn="l" rtl="0">
              <a:lnSpc>
                <a:spcPct val="115000"/>
              </a:lnSpc>
              <a:spcBef>
                <a:spcPts val="0"/>
              </a:spcBef>
              <a:spcAft>
                <a:spcPts val="0"/>
              </a:spcAft>
              <a:buClr>
                <a:schemeClr val="dk2"/>
              </a:buClr>
              <a:buSzPts val="1500"/>
              <a:buFont typeface="Roboto"/>
              <a:buChar char="■"/>
              <a:defRPr sz="1500" b="0" i="0" u="none" strike="noStrike" cap="none">
                <a:solidFill>
                  <a:schemeClr val="dk2"/>
                </a:solidFill>
                <a:latin typeface="Roboto"/>
                <a:ea typeface="Roboto"/>
                <a:cs typeface="Roboto"/>
                <a:sym typeface="Roboto"/>
              </a:defRPr>
            </a:lvl3pPr>
            <a:lvl4pPr marL="1828800" marR="0" lvl="3" indent="-323850" algn="l" rtl="0">
              <a:lnSpc>
                <a:spcPct val="115000"/>
              </a:lnSpc>
              <a:spcBef>
                <a:spcPts val="0"/>
              </a:spcBef>
              <a:spcAft>
                <a:spcPts val="0"/>
              </a:spcAft>
              <a:buClr>
                <a:schemeClr val="dk2"/>
              </a:buClr>
              <a:buSzPts val="1500"/>
              <a:buFont typeface="Roboto"/>
              <a:buChar char="●"/>
              <a:defRPr sz="1500" b="0" i="0" u="none" strike="noStrike" cap="none">
                <a:solidFill>
                  <a:schemeClr val="dk2"/>
                </a:solidFill>
                <a:latin typeface="Roboto"/>
                <a:ea typeface="Roboto"/>
                <a:cs typeface="Roboto"/>
                <a:sym typeface="Roboto"/>
              </a:defRPr>
            </a:lvl4pPr>
            <a:lvl5pPr marL="2286000" marR="0" lvl="4" indent="-323850" algn="l" rtl="0">
              <a:lnSpc>
                <a:spcPct val="115000"/>
              </a:lnSpc>
              <a:spcBef>
                <a:spcPts val="0"/>
              </a:spcBef>
              <a:spcAft>
                <a:spcPts val="0"/>
              </a:spcAft>
              <a:buClr>
                <a:schemeClr val="dk2"/>
              </a:buClr>
              <a:buSzPts val="1500"/>
              <a:buFont typeface="Roboto"/>
              <a:buChar char="○"/>
              <a:defRPr sz="1500" b="0" i="0" u="none" strike="noStrike" cap="none">
                <a:solidFill>
                  <a:schemeClr val="dk2"/>
                </a:solidFill>
                <a:latin typeface="Roboto"/>
                <a:ea typeface="Roboto"/>
                <a:cs typeface="Roboto"/>
                <a:sym typeface="Roboto"/>
              </a:defRPr>
            </a:lvl5pPr>
            <a:lvl6pPr marL="2743200" marR="0" lvl="5" indent="-323850" algn="l" rtl="0">
              <a:lnSpc>
                <a:spcPct val="115000"/>
              </a:lnSpc>
              <a:spcBef>
                <a:spcPts val="0"/>
              </a:spcBef>
              <a:spcAft>
                <a:spcPts val="0"/>
              </a:spcAft>
              <a:buClr>
                <a:schemeClr val="dk2"/>
              </a:buClr>
              <a:buSzPts val="1500"/>
              <a:buFont typeface="Roboto"/>
              <a:buChar char="■"/>
              <a:defRPr sz="1500" b="0" i="0" u="none" strike="noStrike" cap="none">
                <a:solidFill>
                  <a:schemeClr val="dk2"/>
                </a:solidFill>
                <a:latin typeface="Roboto"/>
                <a:ea typeface="Roboto"/>
                <a:cs typeface="Roboto"/>
                <a:sym typeface="Roboto"/>
              </a:defRPr>
            </a:lvl6pPr>
            <a:lvl7pPr marL="3200400" marR="0" lvl="6" indent="-323850" algn="l" rtl="0">
              <a:lnSpc>
                <a:spcPct val="115000"/>
              </a:lnSpc>
              <a:spcBef>
                <a:spcPts val="0"/>
              </a:spcBef>
              <a:spcAft>
                <a:spcPts val="0"/>
              </a:spcAft>
              <a:buClr>
                <a:schemeClr val="dk2"/>
              </a:buClr>
              <a:buSzPts val="1500"/>
              <a:buFont typeface="Roboto"/>
              <a:buChar char="●"/>
              <a:defRPr sz="1500" b="0" i="0" u="none" strike="noStrike" cap="none">
                <a:solidFill>
                  <a:schemeClr val="dk2"/>
                </a:solidFill>
                <a:latin typeface="Roboto"/>
                <a:ea typeface="Roboto"/>
                <a:cs typeface="Roboto"/>
                <a:sym typeface="Roboto"/>
              </a:defRPr>
            </a:lvl7pPr>
            <a:lvl8pPr marL="3657600" marR="0" lvl="7" indent="-323850" algn="l" rtl="0">
              <a:lnSpc>
                <a:spcPct val="115000"/>
              </a:lnSpc>
              <a:spcBef>
                <a:spcPts val="0"/>
              </a:spcBef>
              <a:spcAft>
                <a:spcPts val="0"/>
              </a:spcAft>
              <a:buClr>
                <a:schemeClr val="dk2"/>
              </a:buClr>
              <a:buSzPts val="1500"/>
              <a:buFont typeface="Roboto"/>
              <a:buChar char="○"/>
              <a:defRPr sz="1500" b="0" i="0" u="none" strike="noStrike" cap="none">
                <a:solidFill>
                  <a:schemeClr val="dk2"/>
                </a:solidFill>
                <a:latin typeface="Roboto"/>
                <a:ea typeface="Roboto"/>
                <a:cs typeface="Roboto"/>
                <a:sym typeface="Roboto"/>
              </a:defRPr>
            </a:lvl8pPr>
            <a:lvl9pPr marL="4114800" marR="0" lvl="8" indent="-323850" algn="l" rtl="0">
              <a:lnSpc>
                <a:spcPct val="115000"/>
              </a:lnSpc>
              <a:spcBef>
                <a:spcPts val="0"/>
              </a:spcBef>
              <a:spcAft>
                <a:spcPts val="0"/>
              </a:spcAft>
              <a:buClr>
                <a:schemeClr val="dk2"/>
              </a:buClr>
              <a:buSzPts val="1500"/>
              <a:buFont typeface="Roboto"/>
              <a:buChar char="■"/>
              <a:defRPr sz="1500" b="0" i="0" u="none" strike="noStrike" cap="none">
                <a:solidFill>
                  <a:schemeClr val="dk2"/>
                </a:solidFill>
                <a:latin typeface="Roboto"/>
                <a:ea typeface="Roboto"/>
                <a:cs typeface="Roboto"/>
                <a:sym typeface="Roboto"/>
              </a:defRPr>
            </a:lvl9pPr>
          </a:lstStyle>
          <a:p>
            <a:endParaRPr/>
          </a:p>
        </p:txBody>
      </p:sp>
      <p:sp>
        <p:nvSpPr>
          <p:cNvPr id="8" name="Google Shape;8;gb79836e513_1_2203"/>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tinyurl.com/pvfunraise" TargetMode="External"/><Relationship Id="rId5" Type="http://schemas.openxmlformats.org/officeDocument/2006/relationships/image" Target="../media/image26.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200C"/>
        </a:solidFill>
        <a:effectLst/>
      </p:bgPr>
    </p:bg>
    <p:spTree>
      <p:nvGrpSpPr>
        <p:cNvPr id="1" name="Shape 99"/>
        <p:cNvGrpSpPr/>
        <p:nvPr/>
      </p:nvGrpSpPr>
      <p:grpSpPr>
        <a:xfrm>
          <a:off x="0" y="0"/>
          <a:ext cx="0" cy="0"/>
          <a:chOff x="0" y="0"/>
          <a:chExt cx="0" cy="0"/>
        </a:xfrm>
      </p:grpSpPr>
      <p:sp>
        <p:nvSpPr>
          <p:cNvPr id="100" name="Google Shape;100;p1"/>
          <p:cNvSpPr txBox="1">
            <a:spLocks noGrp="1"/>
          </p:cNvSpPr>
          <p:nvPr>
            <p:ph type="ctrTitle"/>
          </p:nvPr>
        </p:nvSpPr>
        <p:spPr>
          <a:xfrm>
            <a:off x="415600" y="719625"/>
            <a:ext cx="10846800" cy="1710000"/>
          </a:xfrm>
          <a:prstGeom prst="rect">
            <a:avLst/>
          </a:prstGeom>
          <a:noFill/>
          <a:ln>
            <a:noFill/>
          </a:ln>
        </p:spPr>
        <p:txBody>
          <a:bodyPr spcFirstLastPara="1" wrap="square" lIns="91425" tIns="45700" rIns="91425" bIns="45700" anchor="b" anchorCtr="0">
            <a:normAutofit/>
          </a:bodyPr>
          <a:lstStyle/>
          <a:p>
            <a:pPr marL="0" lvl="0" indent="0" algn="l" rtl="0">
              <a:lnSpc>
                <a:spcPct val="89000"/>
              </a:lnSpc>
              <a:spcBef>
                <a:spcPts val="0"/>
              </a:spcBef>
              <a:spcAft>
                <a:spcPts val="0"/>
              </a:spcAft>
              <a:buClr>
                <a:schemeClr val="lt2"/>
              </a:buClr>
              <a:buSzPts val="7200"/>
              <a:buFont typeface="Libre Franklin"/>
              <a:buNone/>
            </a:pPr>
            <a:r>
              <a:rPr lang="en-US">
                <a:solidFill>
                  <a:srgbClr val="85200C"/>
                </a:solidFill>
              </a:rPr>
              <a:t>PEQUEA VALLEY </a:t>
            </a:r>
            <a:endParaRPr>
              <a:solidFill>
                <a:srgbClr val="85200C"/>
              </a:solidFill>
            </a:endParaRPr>
          </a:p>
          <a:p>
            <a:pPr marL="0" lvl="0" indent="0" algn="l" rtl="0">
              <a:lnSpc>
                <a:spcPct val="89000"/>
              </a:lnSpc>
              <a:spcBef>
                <a:spcPts val="0"/>
              </a:spcBef>
              <a:spcAft>
                <a:spcPts val="0"/>
              </a:spcAft>
              <a:buClr>
                <a:schemeClr val="lt2"/>
              </a:buClr>
              <a:buSzPts val="7200"/>
              <a:buFont typeface="Libre Franklin"/>
              <a:buNone/>
            </a:pPr>
            <a:r>
              <a:rPr lang="en-US">
                <a:solidFill>
                  <a:srgbClr val="85200C"/>
                </a:solidFill>
              </a:rPr>
              <a:t>EARLY LEARNING PROGRAMS</a:t>
            </a:r>
            <a:r>
              <a:rPr lang="en-US"/>
              <a:t> </a:t>
            </a:r>
            <a:endParaRPr/>
          </a:p>
        </p:txBody>
      </p:sp>
      <p:sp>
        <p:nvSpPr>
          <p:cNvPr id="101" name="Google Shape;101;p1"/>
          <p:cNvSpPr txBox="1">
            <a:spLocks noGrp="1"/>
          </p:cNvSpPr>
          <p:nvPr>
            <p:ph type="subTitle" idx="1"/>
          </p:nvPr>
        </p:nvSpPr>
        <p:spPr>
          <a:xfrm>
            <a:off x="2239600" y="5256575"/>
            <a:ext cx="9698700" cy="1554300"/>
          </a:xfrm>
          <a:prstGeom prst="rect">
            <a:avLst/>
          </a:prstGeom>
          <a:noFill/>
          <a:ln>
            <a:noFill/>
          </a:ln>
        </p:spPr>
        <p:txBody>
          <a:bodyPr spcFirstLastPara="1" wrap="square" lIns="91425" tIns="45700" rIns="91425" bIns="45700" anchor="t" anchorCtr="0">
            <a:normAutofit/>
          </a:bodyPr>
          <a:lstStyle/>
          <a:p>
            <a:pPr marL="0" lvl="0" indent="0" algn="ctr" rtl="0">
              <a:lnSpc>
                <a:spcPct val="102000"/>
              </a:lnSpc>
              <a:spcBef>
                <a:spcPts val="0"/>
              </a:spcBef>
              <a:spcAft>
                <a:spcPts val="0"/>
              </a:spcAft>
              <a:buClr>
                <a:schemeClr val="lt2"/>
              </a:buClr>
              <a:buSzPts val="2220"/>
              <a:buNone/>
            </a:pPr>
            <a:r>
              <a:rPr lang="en-US" sz="2220">
                <a:solidFill>
                  <a:srgbClr val="FFFFFF"/>
                </a:solidFill>
              </a:rPr>
              <a:t>Building Braves: A program committed to helping children become kindergarten ready by empowering parents to be their child's first teacher and promoting positive connections to their school district and community.</a:t>
            </a:r>
            <a:endParaRPr>
              <a:solidFill>
                <a:srgbClr val="FFFFFF"/>
              </a:solidFill>
            </a:endParaRPr>
          </a:p>
          <a:p>
            <a:pPr marL="0" lvl="0" indent="0" algn="r" rtl="0">
              <a:lnSpc>
                <a:spcPct val="102000"/>
              </a:lnSpc>
              <a:spcBef>
                <a:spcPts val="0"/>
              </a:spcBef>
              <a:spcAft>
                <a:spcPts val="0"/>
              </a:spcAft>
              <a:buClr>
                <a:schemeClr val="lt2"/>
              </a:buClr>
              <a:buSzPts val="2220"/>
              <a:buNone/>
            </a:pPr>
            <a:endParaRPr sz="2220"/>
          </a:p>
        </p:txBody>
      </p:sp>
      <p:pic>
        <p:nvPicPr>
          <p:cNvPr id="102" name="Google Shape;102;p1"/>
          <p:cNvPicPr preferRelativeResize="0"/>
          <p:nvPr/>
        </p:nvPicPr>
        <p:blipFill rotWithShape="1">
          <a:blip r:embed="rId3">
            <a:alphaModFix/>
          </a:blip>
          <a:srcRect/>
          <a:stretch/>
        </p:blipFill>
        <p:spPr>
          <a:xfrm>
            <a:off x="1616300" y="2516475"/>
            <a:ext cx="1910675" cy="19106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g12e56bf0b1a_0_0"/>
          <p:cNvSpPr txBox="1">
            <a:spLocks noGrp="1"/>
          </p:cNvSpPr>
          <p:nvPr>
            <p:ph type="title"/>
          </p:nvPr>
        </p:nvSpPr>
        <p:spPr>
          <a:xfrm>
            <a:off x="0" y="-62675"/>
            <a:ext cx="12192000" cy="1767900"/>
          </a:xfrm>
          <a:prstGeom prst="rect">
            <a:avLst/>
          </a:prstGeom>
          <a:solidFill>
            <a:srgbClr val="85200C"/>
          </a:solidFill>
          <a:ln>
            <a:noFill/>
          </a:ln>
        </p:spPr>
        <p:txBody>
          <a:bodyPr spcFirstLastPara="1" wrap="square" lIns="121900" tIns="121900" rIns="121900" bIns="121900" anchor="t" anchorCtr="0">
            <a:normAutofit/>
          </a:bodyPr>
          <a:lstStyle/>
          <a:p>
            <a:pPr marL="0" lvl="0" indent="0" algn="l" rtl="0">
              <a:lnSpc>
                <a:spcPct val="100000"/>
              </a:lnSpc>
              <a:spcBef>
                <a:spcPts val="0"/>
              </a:spcBef>
              <a:spcAft>
                <a:spcPts val="0"/>
              </a:spcAft>
              <a:buSzPts val="3700"/>
              <a:buNone/>
            </a:pPr>
            <a:endParaRPr/>
          </a:p>
          <a:p>
            <a:pPr marL="0" lvl="0" indent="457200" algn="l" rtl="0">
              <a:lnSpc>
                <a:spcPct val="100000"/>
              </a:lnSpc>
              <a:spcBef>
                <a:spcPts val="0"/>
              </a:spcBef>
              <a:spcAft>
                <a:spcPts val="0"/>
              </a:spcAft>
              <a:buSzPts val="3700"/>
              <a:buNone/>
            </a:pPr>
            <a:r>
              <a:rPr lang="en-US"/>
              <a:t>PATH TO FIRST CHOICE </a:t>
            </a:r>
            <a:endParaRPr/>
          </a:p>
        </p:txBody>
      </p:sp>
      <p:grpSp>
        <p:nvGrpSpPr>
          <p:cNvPr id="108" name="Google Shape;108;g12e56bf0b1a_0_0"/>
          <p:cNvGrpSpPr/>
          <p:nvPr/>
        </p:nvGrpSpPr>
        <p:grpSpPr>
          <a:xfrm>
            <a:off x="160102" y="2112187"/>
            <a:ext cx="2748458" cy="2633628"/>
            <a:chOff x="2719122" y="1840404"/>
            <a:chExt cx="2061395" cy="1747596"/>
          </a:xfrm>
        </p:grpSpPr>
        <p:sp>
          <p:nvSpPr>
            <p:cNvPr id="109" name="Google Shape;109;g12e56bf0b1a_0_0"/>
            <p:cNvSpPr/>
            <p:nvPr/>
          </p:nvSpPr>
          <p:spPr>
            <a:xfrm>
              <a:off x="3485717" y="3079475"/>
              <a:ext cx="1294800" cy="133500"/>
            </a:xfrm>
            <a:prstGeom prst="rect">
              <a:avLst/>
            </a:prstGeom>
            <a:solidFill>
              <a:srgbClr val="D83829"/>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 name="Google Shape;110;g12e56bf0b1a_0_0"/>
            <p:cNvSpPr txBox="1"/>
            <p:nvPr/>
          </p:nvSpPr>
          <p:spPr>
            <a:xfrm>
              <a:off x="3154233" y="3216600"/>
              <a:ext cx="692700" cy="371400"/>
            </a:xfrm>
            <a:prstGeom prst="rect">
              <a:avLst/>
            </a:prstGeom>
            <a:noFill/>
            <a:ln>
              <a:noFill/>
            </a:ln>
          </p:spPr>
          <p:txBody>
            <a:bodyPr spcFirstLastPara="1" wrap="square" lIns="121900" tIns="121900" rIns="121900" bIns="121900" anchor="t" anchorCtr="0">
              <a:noAutofit/>
            </a:bodyPr>
            <a:lstStyle/>
            <a:p>
              <a:pPr marL="0" marR="0" lvl="0" indent="0" algn="ctr" rtl="0">
                <a:lnSpc>
                  <a:spcPct val="115000"/>
                </a:lnSpc>
                <a:spcBef>
                  <a:spcPts val="0"/>
                </a:spcBef>
                <a:spcAft>
                  <a:spcPts val="2100"/>
                </a:spcAft>
                <a:buClr>
                  <a:srgbClr val="000000"/>
                </a:buClr>
                <a:buSzPts val="1600"/>
                <a:buFont typeface="Arial"/>
                <a:buNone/>
              </a:pPr>
              <a:r>
                <a:rPr lang="en-US" sz="1600" b="1" i="0" u="none" strike="noStrike" cap="none">
                  <a:solidFill>
                    <a:srgbClr val="000000"/>
                  </a:solidFill>
                  <a:latin typeface="Roboto"/>
                  <a:ea typeface="Roboto"/>
                  <a:cs typeface="Roboto"/>
                  <a:sym typeface="Roboto"/>
                </a:rPr>
                <a:t>Birth-5</a:t>
              </a:r>
              <a:endParaRPr sz="1600" b="1" i="0" u="none" strike="noStrike" cap="none">
                <a:solidFill>
                  <a:srgbClr val="000000"/>
                </a:solidFill>
                <a:latin typeface="Roboto"/>
                <a:ea typeface="Roboto"/>
                <a:cs typeface="Roboto"/>
                <a:sym typeface="Roboto"/>
              </a:endParaRPr>
            </a:p>
          </p:txBody>
        </p:sp>
        <p:sp>
          <p:nvSpPr>
            <p:cNvPr id="111" name="Google Shape;111;g12e56bf0b1a_0_0"/>
            <p:cNvSpPr txBox="1"/>
            <p:nvPr/>
          </p:nvSpPr>
          <p:spPr>
            <a:xfrm>
              <a:off x="2719122" y="1840404"/>
              <a:ext cx="2014500" cy="9438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Roboto"/>
                  <a:ea typeface="Roboto"/>
                  <a:cs typeface="Roboto"/>
                  <a:sym typeface="Roboto"/>
                </a:rPr>
                <a:t>Healthy Families</a:t>
              </a:r>
              <a:endParaRPr sz="1100" b="1"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Books In Homes</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PAT- Parent Supports</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Play and Learns</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Preschool Programs</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Positive Learning Environment</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Families have basic needs met</a:t>
              </a:r>
              <a:endParaRPr sz="1100" b="0" i="0" u="none" strike="noStrike" cap="none">
                <a:solidFill>
                  <a:srgbClr val="000000"/>
                </a:solidFill>
                <a:latin typeface="Roboto"/>
                <a:ea typeface="Roboto"/>
                <a:cs typeface="Roboto"/>
                <a:sym typeface="Roboto"/>
              </a:endParaRPr>
            </a:p>
            <a:p>
              <a:pPr marL="0" marR="0" lvl="0" indent="0" algn="l" rtl="0">
                <a:lnSpc>
                  <a:spcPct val="100000"/>
                </a:lnSpc>
                <a:spcBef>
                  <a:spcPts val="0"/>
                </a:spcBef>
                <a:spcAft>
                  <a:spcPts val="2100"/>
                </a:spcAft>
                <a:buClr>
                  <a:srgbClr val="000000"/>
                </a:buClr>
                <a:buSzPts val="1100"/>
                <a:buFont typeface="Arial"/>
                <a:buNone/>
              </a:pPr>
              <a:r>
                <a:rPr lang="en-US" sz="1100" b="0" i="0" u="none" strike="noStrike" cap="none">
                  <a:solidFill>
                    <a:srgbClr val="000000"/>
                  </a:solidFill>
                  <a:latin typeface="Roboto"/>
                  <a:ea typeface="Roboto"/>
                  <a:cs typeface="Roboto"/>
                  <a:sym typeface="Roboto"/>
                </a:rPr>
                <a:t>.  </a:t>
              </a:r>
              <a:endParaRPr sz="1100" b="1" i="0" u="none" strike="noStrike" cap="none">
                <a:solidFill>
                  <a:srgbClr val="000000"/>
                </a:solidFill>
                <a:latin typeface="Roboto"/>
                <a:ea typeface="Roboto"/>
                <a:cs typeface="Roboto"/>
                <a:sym typeface="Roboto"/>
              </a:endParaRPr>
            </a:p>
          </p:txBody>
        </p:sp>
        <p:grpSp>
          <p:nvGrpSpPr>
            <p:cNvPr id="112" name="Google Shape;112;g12e56bf0b1a_0_0"/>
            <p:cNvGrpSpPr/>
            <p:nvPr/>
          </p:nvGrpSpPr>
          <p:grpSpPr>
            <a:xfrm>
              <a:off x="3435870" y="2800065"/>
              <a:ext cx="92400" cy="411825"/>
              <a:chOff x="845575" y="2563700"/>
              <a:chExt cx="92400" cy="411825"/>
            </a:xfrm>
          </p:grpSpPr>
          <p:sp>
            <p:nvSpPr>
              <p:cNvPr id="113" name="Google Shape;113;g12e56bf0b1a_0_0"/>
              <p:cNvSpPr/>
              <p:nvPr/>
            </p:nvSpPr>
            <p:spPr>
              <a:xfrm>
                <a:off x="845575" y="2563700"/>
                <a:ext cx="92400" cy="92400"/>
              </a:xfrm>
              <a:prstGeom prst="ellipse">
                <a:avLst/>
              </a:prstGeom>
              <a:solidFill>
                <a:srgbClr val="0000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14" name="Google Shape;114;g12e56bf0b1a_0_0"/>
              <p:cNvCxnSpPr/>
              <p:nvPr/>
            </p:nvCxnSpPr>
            <p:spPr>
              <a:xfrm>
                <a:off x="891775" y="2616125"/>
                <a:ext cx="0" cy="359400"/>
              </a:xfrm>
              <a:prstGeom prst="straightConnector1">
                <a:avLst/>
              </a:prstGeom>
              <a:noFill/>
              <a:ln w="9525" cap="flat" cmpd="sng">
                <a:solidFill>
                  <a:srgbClr val="000000"/>
                </a:solidFill>
                <a:prstDash val="solid"/>
                <a:round/>
                <a:headEnd type="none" w="sm" len="sm"/>
                <a:tailEnd type="none" w="sm" len="sm"/>
              </a:ln>
            </p:spPr>
          </p:cxnSp>
        </p:grpSp>
      </p:grpSp>
      <p:grpSp>
        <p:nvGrpSpPr>
          <p:cNvPr id="115" name="Google Shape;115;g12e56bf0b1a_0_0"/>
          <p:cNvGrpSpPr/>
          <p:nvPr/>
        </p:nvGrpSpPr>
        <p:grpSpPr>
          <a:xfrm>
            <a:off x="1930775" y="3603305"/>
            <a:ext cx="2958726" cy="2769675"/>
            <a:chOff x="1447133" y="2702599"/>
            <a:chExt cx="2219100" cy="2082306"/>
          </a:xfrm>
        </p:grpSpPr>
        <p:sp>
          <p:nvSpPr>
            <p:cNvPr id="116" name="Google Shape;116;g12e56bf0b1a_0_0"/>
            <p:cNvSpPr/>
            <p:nvPr/>
          </p:nvSpPr>
          <p:spPr>
            <a:xfrm>
              <a:off x="2180492" y="3004067"/>
              <a:ext cx="1294800" cy="133500"/>
            </a:xfrm>
            <a:prstGeom prst="rect">
              <a:avLst/>
            </a:prstGeom>
            <a:solidFill>
              <a:srgbClr val="802017"/>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 name="Google Shape;117;g12e56bf0b1a_0_0"/>
            <p:cNvSpPr txBox="1"/>
            <p:nvPr/>
          </p:nvSpPr>
          <p:spPr>
            <a:xfrm>
              <a:off x="1828190" y="2702599"/>
              <a:ext cx="1095600" cy="371400"/>
            </a:xfrm>
            <a:prstGeom prst="rect">
              <a:avLst/>
            </a:prstGeom>
            <a:noFill/>
            <a:ln>
              <a:noFill/>
            </a:ln>
          </p:spPr>
          <p:txBody>
            <a:bodyPr spcFirstLastPara="1" wrap="square" lIns="121900" tIns="121900" rIns="121900" bIns="121900" anchor="t" anchorCtr="0">
              <a:noAutofit/>
            </a:bodyPr>
            <a:lstStyle/>
            <a:p>
              <a:pPr marL="0" marR="0" lvl="0" indent="0" algn="ctr" rtl="0">
                <a:lnSpc>
                  <a:spcPct val="115000"/>
                </a:lnSpc>
                <a:spcBef>
                  <a:spcPts val="0"/>
                </a:spcBef>
                <a:spcAft>
                  <a:spcPts val="2100"/>
                </a:spcAft>
                <a:buClr>
                  <a:srgbClr val="000000"/>
                </a:buClr>
                <a:buSzPts val="1600"/>
                <a:buFont typeface="Arial"/>
                <a:buNone/>
              </a:pPr>
              <a:r>
                <a:rPr lang="en-US" sz="1600" b="1" i="0" u="none" strike="noStrike" cap="none">
                  <a:solidFill>
                    <a:srgbClr val="000000"/>
                  </a:solidFill>
                  <a:latin typeface="Roboto"/>
                  <a:ea typeface="Roboto"/>
                  <a:cs typeface="Roboto"/>
                  <a:sym typeface="Roboto"/>
                </a:rPr>
                <a:t>Kindergarten</a:t>
              </a:r>
              <a:endParaRPr sz="1600" b="1" i="0" u="none" strike="noStrike" cap="none">
                <a:solidFill>
                  <a:srgbClr val="000000"/>
                </a:solidFill>
                <a:latin typeface="Roboto"/>
                <a:ea typeface="Roboto"/>
                <a:cs typeface="Roboto"/>
                <a:sym typeface="Roboto"/>
              </a:endParaRPr>
            </a:p>
          </p:txBody>
        </p:sp>
        <p:sp>
          <p:nvSpPr>
            <p:cNvPr id="118" name="Google Shape;118;g12e56bf0b1a_0_0"/>
            <p:cNvSpPr txBox="1"/>
            <p:nvPr/>
          </p:nvSpPr>
          <p:spPr>
            <a:xfrm>
              <a:off x="1447133" y="3503005"/>
              <a:ext cx="2219100" cy="12819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Roboto"/>
                  <a:ea typeface="Roboto"/>
                  <a:cs typeface="Roboto"/>
                  <a:sym typeface="Roboto"/>
                </a:rPr>
                <a:t>Kindergarten Ready</a:t>
              </a:r>
              <a:endParaRPr sz="1100" b="1"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Kindergarten Transition Programs </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Learners have academic and social emotional learning experiences.</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Elementary School Supports </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Positive learning environment in home. </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Families have basic needs met</a:t>
              </a:r>
              <a:endParaRPr sz="1100" b="0" i="0" u="none" strike="noStrike" cap="none">
                <a:solidFill>
                  <a:srgbClr val="000000"/>
                </a:solidFill>
                <a:latin typeface="Roboto"/>
                <a:ea typeface="Roboto"/>
                <a:cs typeface="Roboto"/>
                <a:sym typeface="Roboto"/>
              </a:endParaRPr>
            </a:p>
          </p:txBody>
        </p:sp>
        <p:grpSp>
          <p:nvGrpSpPr>
            <p:cNvPr id="119" name="Google Shape;119;g12e56bf0b1a_0_0"/>
            <p:cNvGrpSpPr/>
            <p:nvPr/>
          </p:nvGrpSpPr>
          <p:grpSpPr>
            <a:xfrm rot="10800000">
              <a:off x="2149293" y="3079467"/>
              <a:ext cx="92400" cy="411825"/>
              <a:chOff x="2072481" y="2563700"/>
              <a:chExt cx="92400" cy="411825"/>
            </a:xfrm>
          </p:grpSpPr>
          <p:cxnSp>
            <p:nvCxnSpPr>
              <p:cNvPr id="120" name="Google Shape;120;g12e56bf0b1a_0_0"/>
              <p:cNvCxnSpPr/>
              <p:nvPr/>
            </p:nvCxnSpPr>
            <p:spPr>
              <a:xfrm>
                <a:off x="2118681" y="2616125"/>
                <a:ext cx="0" cy="359400"/>
              </a:xfrm>
              <a:prstGeom prst="straightConnector1">
                <a:avLst/>
              </a:prstGeom>
              <a:noFill/>
              <a:ln w="9525" cap="flat" cmpd="sng">
                <a:solidFill>
                  <a:srgbClr val="000000"/>
                </a:solidFill>
                <a:prstDash val="solid"/>
                <a:round/>
                <a:headEnd type="none" w="sm" len="sm"/>
                <a:tailEnd type="none" w="sm" len="sm"/>
              </a:ln>
            </p:spPr>
          </p:cxnSp>
          <p:sp>
            <p:nvSpPr>
              <p:cNvPr id="121" name="Google Shape;121;g12e56bf0b1a_0_0"/>
              <p:cNvSpPr/>
              <p:nvPr/>
            </p:nvSpPr>
            <p:spPr>
              <a:xfrm>
                <a:off x="2072481" y="2563700"/>
                <a:ext cx="92400" cy="92400"/>
              </a:xfrm>
              <a:prstGeom prst="ellipse">
                <a:avLst/>
              </a:prstGeom>
              <a:solidFill>
                <a:srgbClr val="0000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grpSp>
        <p:nvGrpSpPr>
          <p:cNvPr id="122" name="Google Shape;122;g12e56bf0b1a_0_0"/>
          <p:cNvGrpSpPr/>
          <p:nvPr/>
        </p:nvGrpSpPr>
        <p:grpSpPr>
          <a:xfrm>
            <a:off x="3510500" y="1984000"/>
            <a:ext cx="3453914" cy="2673822"/>
            <a:chOff x="2632934" y="1826270"/>
            <a:chExt cx="2590500" cy="1761643"/>
          </a:xfrm>
        </p:grpSpPr>
        <p:sp>
          <p:nvSpPr>
            <p:cNvPr id="123" name="Google Shape;123;g12e56bf0b1a_0_0"/>
            <p:cNvSpPr/>
            <p:nvPr/>
          </p:nvSpPr>
          <p:spPr>
            <a:xfrm>
              <a:off x="3482060" y="3137305"/>
              <a:ext cx="1294800" cy="133500"/>
            </a:xfrm>
            <a:prstGeom prst="rect">
              <a:avLst/>
            </a:prstGeom>
            <a:solidFill>
              <a:srgbClr val="D83829"/>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g12e56bf0b1a_0_0"/>
            <p:cNvSpPr txBox="1"/>
            <p:nvPr/>
          </p:nvSpPr>
          <p:spPr>
            <a:xfrm>
              <a:off x="2886815" y="3270813"/>
              <a:ext cx="1344600" cy="31710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2100"/>
                </a:spcAft>
                <a:buClr>
                  <a:srgbClr val="000000"/>
                </a:buClr>
                <a:buSzPts val="1600"/>
                <a:buFont typeface="Arial"/>
                <a:buNone/>
              </a:pPr>
              <a:r>
                <a:rPr lang="en-US" sz="1600" b="1" i="0" u="none" strike="noStrike" cap="none">
                  <a:solidFill>
                    <a:srgbClr val="000000"/>
                  </a:solidFill>
                  <a:latin typeface="Roboto"/>
                  <a:ea typeface="Roboto"/>
                  <a:cs typeface="Roboto"/>
                  <a:sym typeface="Roboto"/>
                </a:rPr>
                <a:t>End of 3rd Grade</a:t>
              </a:r>
              <a:endParaRPr sz="1600" b="1" i="0" u="none" strike="noStrike" cap="none">
                <a:solidFill>
                  <a:srgbClr val="000000"/>
                </a:solidFill>
                <a:latin typeface="Roboto"/>
                <a:ea typeface="Roboto"/>
                <a:cs typeface="Roboto"/>
                <a:sym typeface="Roboto"/>
              </a:endParaRPr>
            </a:p>
          </p:txBody>
        </p:sp>
        <p:sp>
          <p:nvSpPr>
            <p:cNvPr id="125" name="Google Shape;125;g12e56bf0b1a_0_0"/>
            <p:cNvSpPr txBox="1"/>
            <p:nvPr/>
          </p:nvSpPr>
          <p:spPr>
            <a:xfrm>
              <a:off x="2632934" y="1826270"/>
              <a:ext cx="2590500" cy="8832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Roboto"/>
                  <a:ea typeface="Roboto"/>
                  <a:cs typeface="Roboto"/>
                  <a:sym typeface="Roboto"/>
                </a:rPr>
                <a:t>Proficient Readers </a:t>
              </a:r>
              <a:endParaRPr sz="1100" b="1"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Learners have academic and social emotional supports in school. </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Positive Learning environment in home.</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After School and Mentorship programs.</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Families have basic needs met. </a:t>
              </a:r>
              <a:endParaRPr sz="1100" b="0" i="0" u="none" strike="noStrike" cap="none">
                <a:solidFill>
                  <a:srgbClr val="000000"/>
                </a:solidFill>
                <a:latin typeface="Roboto"/>
                <a:ea typeface="Roboto"/>
                <a:cs typeface="Roboto"/>
                <a:sym typeface="Roboto"/>
              </a:endParaRPr>
            </a:p>
          </p:txBody>
        </p:sp>
        <p:grpSp>
          <p:nvGrpSpPr>
            <p:cNvPr id="126" name="Google Shape;126;g12e56bf0b1a_0_0"/>
            <p:cNvGrpSpPr/>
            <p:nvPr/>
          </p:nvGrpSpPr>
          <p:grpSpPr>
            <a:xfrm>
              <a:off x="3435870" y="2800065"/>
              <a:ext cx="92400" cy="411825"/>
              <a:chOff x="845575" y="2563700"/>
              <a:chExt cx="92400" cy="411825"/>
            </a:xfrm>
          </p:grpSpPr>
          <p:sp>
            <p:nvSpPr>
              <p:cNvPr id="127" name="Google Shape;127;g12e56bf0b1a_0_0"/>
              <p:cNvSpPr/>
              <p:nvPr/>
            </p:nvSpPr>
            <p:spPr>
              <a:xfrm>
                <a:off x="845575" y="2563700"/>
                <a:ext cx="92400" cy="92400"/>
              </a:xfrm>
              <a:prstGeom prst="ellipse">
                <a:avLst/>
              </a:prstGeom>
              <a:solidFill>
                <a:srgbClr val="0000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28" name="Google Shape;128;g12e56bf0b1a_0_0"/>
              <p:cNvCxnSpPr/>
              <p:nvPr/>
            </p:nvCxnSpPr>
            <p:spPr>
              <a:xfrm>
                <a:off x="891775" y="2616125"/>
                <a:ext cx="0" cy="359400"/>
              </a:xfrm>
              <a:prstGeom prst="straightConnector1">
                <a:avLst/>
              </a:prstGeom>
              <a:noFill/>
              <a:ln w="9525" cap="flat" cmpd="sng">
                <a:solidFill>
                  <a:srgbClr val="000000"/>
                </a:solidFill>
                <a:prstDash val="solid"/>
                <a:round/>
                <a:headEnd type="none" w="sm" len="sm"/>
                <a:tailEnd type="none" w="sm" len="sm"/>
              </a:ln>
            </p:spPr>
          </p:cxnSp>
        </p:grpSp>
      </p:grpSp>
      <p:grpSp>
        <p:nvGrpSpPr>
          <p:cNvPr id="129" name="Google Shape;129;g12e56bf0b1a_0_0"/>
          <p:cNvGrpSpPr/>
          <p:nvPr/>
        </p:nvGrpSpPr>
        <p:grpSpPr>
          <a:xfrm>
            <a:off x="5566650" y="3365020"/>
            <a:ext cx="3635909" cy="3229570"/>
            <a:chOff x="4175098" y="2702599"/>
            <a:chExt cx="2727000" cy="1744205"/>
          </a:xfrm>
        </p:grpSpPr>
        <p:sp>
          <p:nvSpPr>
            <p:cNvPr id="130" name="Google Shape;130;g12e56bf0b1a_0_0"/>
            <p:cNvSpPr/>
            <p:nvPr/>
          </p:nvSpPr>
          <p:spPr>
            <a:xfrm>
              <a:off x="4783607" y="3032425"/>
              <a:ext cx="1294800" cy="92400"/>
            </a:xfrm>
            <a:prstGeom prst="rect">
              <a:avLst/>
            </a:prstGeom>
            <a:solidFill>
              <a:srgbClr val="802017"/>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31" name="Google Shape;131;g12e56bf0b1a_0_0"/>
            <p:cNvGrpSpPr/>
            <p:nvPr/>
          </p:nvGrpSpPr>
          <p:grpSpPr>
            <a:xfrm rot="10800000">
              <a:off x="4737413" y="3079467"/>
              <a:ext cx="92400" cy="411825"/>
              <a:chOff x="2070100" y="2563700"/>
              <a:chExt cx="92400" cy="411825"/>
            </a:xfrm>
          </p:grpSpPr>
          <p:cxnSp>
            <p:nvCxnSpPr>
              <p:cNvPr id="132" name="Google Shape;132;g12e56bf0b1a_0_0"/>
              <p:cNvCxnSpPr/>
              <p:nvPr/>
            </p:nvCxnSpPr>
            <p:spPr>
              <a:xfrm>
                <a:off x="2116300" y="2616125"/>
                <a:ext cx="0" cy="359400"/>
              </a:xfrm>
              <a:prstGeom prst="straightConnector1">
                <a:avLst/>
              </a:prstGeom>
              <a:noFill/>
              <a:ln w="9525" cap="flat" cmpd="sng">
                <a:solidFill>
                  <a:srgbClr val="000000"/>
                </a:solidFill>
                <a:prstDash val="solid"/>
                <a:round/>
                <a:headEnd type="none" w="sm" len="sm"/>
                <a:tailEnd type="none" w="sm" len="sm"/>
              </a:ln>
            </p:spPr>
          </p:cxnSp>
          <p:sp>
            <p:nvSpPr>
              <p:cNvPr id="133" name="Google Shape;133;g12e56bf0b1a_0_0"/>
              <p:cNvSpPr/>
              <p:nvPr/>
            </p:nvSpPr>
            <p:spPr>
              <a:xfrm>
                <a:off x="2070100" y="2563700"/>
                <a:ext cx="92400" cy="92400"/>
              </a:xfrm>
              <a:prstGeom prst="ellipse">
                <a:avLst/>
              </a:prstGeom>
              <a:solidFill>
                <a:srgbClr val="0000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34" name="Google Shape;134;g12e56bf0b1a_0_0"/>
            <p:cNvSpPr txBox="1"/>
            <p:nvPr/>
          </p:nvSpPr>
          <p:spPr>
            <a:xfrm>
              <a:off x="4413185" y="2702599"/>
              <a:ext cx="1167600" cy="371400"/>
            </a:xfrm>
            <a:prstGeom prst="rect">
              <a:avLst/>
            </a:prstGeom>
            <a:noFill/>
            <a:ln>
              <a:noFill/>
            </a:ln>
          </p:spPr>
          <p:txBody>
            <a:bodyPr spcFirstLastPara="1" wrap="square" lIns="121900" tIns="121900" rIns="121900" bIns="121900" anchor="t" anchorCtr="0">
              <a:noAutofit/>
            </a:bodyPr>
            <a:lstStyle/>
            <a:p>
              <a:pPr marL="0" marR="0" lvl="0" indent="0" algn="ctr" rtl="0">
                <a:lnSpc>
                  <a:spcPct val="115000"/>
                </a:lnSpc>
                <a:spcBef>
                  <a:spcPts val="0"/>
                </a:spcBef>
                <a:spcAft>
                  <a:spcPts val="2100"/>
                </a:spcAft>
                <a:buClr>
                  <a:srgbClr val="000000"/>
                </a:buClr>
                <a:buSzPts val="1600"/>
                <a:buFont typeface="Arial"/>
                <a:buNone/>
              </a:pPr>
              <a:r>
                <a:rPr lang="en-US" sz="1600" b="1" i="0" u="none" strike="noStrike" cap="none">
                  <a:solidFill>
                    <a:srgbClr val="000000"/>
                  </a:solidFill>
                  <a:latin typeface="Roboto"/>
                  <a:ea typeface="Roboto"/>
                  <a:cs typeface="Roboto"/>
                  <a:sym typeface="Roboto"/>
                </a:rPr>
                <a:t>Middle School </a:t>
              </a:r>
              <a:endParaRPr sz="1600" b="1" i="0" u="none" strike="noStrike" cap="none">
                <a:solidFill>
                  <a:srgbClr val="000000"/>
                </a:solidFill>
                <a:latin typeface="Roboto"/>
                <a:ea typeface="Roboto"/>
                <a:cs typeface="Roboto"/>
                <a:sym typeface="Roboto"/>
              </a:endParaRPr>
            </a:p>
          </p:txBody>
        </p:sp>
        <p:sp>
          <p:nvSpPr>
            <p:cNvPr id="135" name="Google Shape;135;g12e56bf0b1a_0_0"/>
            <p:cNvSpPr txBox="1"/>
            <p:nvPr/>
          </p:nvSpPr>
          <p:spPr>
            <a:xfrm>
              <a:off x="4175098" y="3503004"/>
              <a:ext cx="2727000" cy="9438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Roboto"/>
                  <a:ea typeface="Roboto"/>
                  <a:cs typeface="Roboto"/>
                  <a:sym typeface="Roboto"/>
                </a:rPr>
                <a:t>Begin Path To First Choice</a:t>
              </a:r>
              <a:endParaRPr sz="1100" b="1"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Learners have support in making post secondary First Choice choice. </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CORE program, academic and social emotional supports. </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Youth center opportunities. </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Positive Learning environment in home.  </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Families have basic needs met.</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Prep for Success Career Ready Course </a:t>
              </a:r>
              <a:endParaRPr sz="1100" b="0" i="0" u="none" strike="noStrike" cap="none">
                <a:solidFill>
                  <a:srgbClr val="000000"/>
                </a:solidFill>
                <a:latin typeface="Roboto"/>
                <a:ea typeface="Roboto"/>
                <a:cs typeface="Roboto"/>
                <a:sym typeface="Roboto"/>
              </a:endParaRPr>
            </a:p>
          </p:txBody>
        </p:sp>
      </p:grpSp>
      <p:grpSp>
        <p:nvGrpSpPr>
          <p:cNvPr id="136" name="Google Shape;136;g12e56bf0b1a_0_0"/>
          <p:cNvGrpSpPr/>
          <p:nvPr/>
        </p:nvGrpSpPr>
        <p:grpSpPr>
          <a:xfrm>
            <a:off x="7610128" y="1911225"/>
            <a:ext cx="3217350" cy="2746587"/>
            <a:chOff x="5707755" y="1718904"/>
            <a:chExt cx="2413073" cy="1831425"/>
          </a:xfrm>
        </p:grpSpPr>
        <p:sp>
          <p:nvSpPr>
            <p:cNvPr id="137" name="Google Shape;137;g12e56bf0b1a_0_0"/>
            <p:cNvSpPr/>
            <p:nvPr/>
          </p:nvSpPr>
          <p:spPr>
            <a:xfrm>
              <a:off x="6075125" y="3079475"/>
              <a:ext cx="1294800" cy="133500"/>
            </a:xfrm>
            <a:prstGeom prst="rect">
              <a:avLst/>
            </a:prstGeom>
            <a:solidFill>
              <a:srgbClr val="D83829"/>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38" name="Google Shape;138;g12e56bf0b1a_0_0"/>
            <p:cNvGrpSpPr/>
            <p:nvPr/>
          </p:nvGrpSpPr>
          <p:grpSpPr>
            <a:xfrm>
              <a:off x="6031394" y="2800065"/>
              <a:ext cx="92400" cy="411825"/>
              <a:chOff x="845575" y="2563700"/>
              <a:chExt cx="92400" cy="411825"/>
            </a:xfrm>
          </p:grpSpPr>
          <p:cxnSp>
            <p:nvCxnSpPr>
              <p:cNvPr id="139" name="Google Shape;139;g12e56bf0b1a_0_0"/>
              <p:cNvCxnSpPr/>
              <p:nvPr/>
            </p:nvCxnSpPr>
            <p:spPr>
              <a:xfrm>
                <a:off x="891775" y="2616125"/>
                <a:ext cx="0" cy="359400"/>
              </a:xfrm>
              <a:prstGeom prst="straightConnector1">
                <a:avLst/>
              </a:prstGeom>
              <a:noFill/>
              <a:ln w="9525" cap="flat" cmpd="sng">
                <a:solidFill>
                  <a:srgbClr val="000000"/>
                </a:solidFill>
                <a:prstDash val="solid"/>
                <a:round/>
                <a:headEnd type="none" w="sm" len="sm"/>
                <a:tailEnd type="none" w="sm" len="sm"/>
              </a:ln>
            </p:spPr>
          </p:cxnSp>
          <p:sp>
            <p:nvSpPr>
              <p:cNvPr id="140" name="Google Shape;140;g12e56bf0b1a_0_0"/>
              <p:cNvSpPr/>
              <p:nvPr/>
            </p:nvSpPr>
            <p:spPr>
              <a:xfrm>
                <a:off x="845575" y="2563700"/>
                <a:ext cx="92400" cy="92400"/>
              </a:xfrm>
              <a:prstGeom prst="ellipse">
                <a:avLst/>
              </a:prstGeom>
              <a:solidFill>
                <a:srgbClr val="0000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41" name="Google Shape;141;g12e56bf0b1a_0_0"/>
            <p:cNvSpPr txBox="1"/>
            <p:nvPr/>
          </p:nvSpPr>
          <p:spPr>
            <a:xfrm>
              <a:off x="5707755" y="3267729"/>
              <a:ext cx="1060800" cy="28260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2100"/>
                </a:spcAft>
                <a:buClr>
                  <a:srgbClr val="000000"/>
                </a:buClr>
                <a:buSzPts val="1600"/>
                <a:buFont typeface="Arial"/>
                <a:buNone/>
              </a:pPr>
              <a:r>
                <a:rPr lang="en-US" sz="1600" b="1" i="0" u="none" strike="noStrike" cap="none">
                  <a:solidFill>
                    <a:srgbClr val="000000"/>
                  </a:solidFill>
                  <a:latin typeface="Roboto"/>
                  <a:ea typeface="Roboto"/>
                  <a:cs typeface="Roboto"/>
                  <a:sym typeface="Roboto"/>
                </a:rPr>
                <a:t>High School </a:t>
              </a:r>
              <a:endParaRPr sz="1600" b="1" i="0" u="none" strike="noStrike" cap="none">
                <a:solidFill>
                  <a:srgbClr val="000000"/>
                </a:solidFill>
                <a:latin typeface="Roboto"/>
                <a:ea typeface="Roboto"/>
                <a:cs typeface="Roboto"/>
                <a:sym typeface="Roboto"/>
              </a:endParaRPr>
            </a:p>
          </p:txBody>
        </p:sp>
        <p:sp>
          <p:nvSpPr>
            <p:cNvPr id="142" name="Google Shape;142;g12e56bf0b1a_0_0"/>
            <p:cNvSpPr txBox="1"/>
            <p:nvPr/>
          </p:nvSpPr>
          <p:spPr>
            <a:xfrm>
              <a:off x="5978528" y="1718904"/>
              <a:ext cx="2142300" cy="11283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Roboto"/>
                  <a:ea typeface="Roboto"/>
                  <a:cs typeface="Roboto"/>
                  <a:sym typeface="Roboto"/>
                </a:rPr>
                <a:t>Graduate High School </a:t>
              </a:r>
              <a:endParaRPr sz="1100" b="1"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Ninth grade Career Ready Course</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Graduate high school, with post secondary first choice. </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Plan for future with supports in place to achieve goals.</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First Choice Portfolio Sr Presentation </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Families have basic needs met. </a:t>
              </a:r>
              <a:endParaRPr sz="1100" b="0" i="0" u="none" strike="noStrike" cap="none">
                <a:solidFill>
                  <a:srgbClr val="000000"/>
                </a:solidFill>
                <a:latin typeface="Roboto"/>
                <a:ea typeface="Roboto"/>
                <a:cs typeface="Roboto"/>
                <a:sym typeface="Roboto"/>
              </a:endParaRPr>
            </a:p>
          </p:txBody>
        </p:sp>
      </p:grpSp>
      <p:grpSp>
        <p:nvGrpSpPr>
          <p:cNvPr id="143" name="Google Shape;143;g12e56bf0b1a_0_0"/>
          <p:cNvGrpSpPr/>
          <p:nvPr/>
        </p:nvGrpSpPr>
        <p:grpSpPr>
          <a:xfrm>
            <a:off x="9335459" y="3453032"/>
            <a:ext cx="2862620" cy="2674033"/>
            <a:chOff x="7003993" y="2702599"/>
            <a:chExt cx="2147019" cy="1744200"/>
          </a:xfrm>
        </p:grpSpPr>
        <p:sp>
          <p:nvSpPr>
            <p:cNvPr id="144" name="Google Shape;144;g12e56bf0b1a_0_0"/>
            <p:cNvSpPr/>
            <p:nvPr/>
          </p:nvSpPr>
          <p:spPr>
            <a:xfrm>
              <a:off x="7374412" y="3030408"/>
              <a:ext cx="1776600" cy="133500"/>
            </a:xfrm>
            <a:prstGeom prst="rect">
              <a:avLst/>
            </a:prstGeom>
            <a:solidFill>
              <a:srgbClr val="802017"/>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45" name="Google Shape;145;g12e56bf0b1a_0_0"/>
            <p:cNvGrpSpPr/>
            <p:nvPr/>
          </p:nvGrpSpPr>
          <p:grpSpPr>
            <a:xfrm rot="10800000">
              <a:off x="7328221" y="3079467"/>
              <a:ext cx="92400" cy="411825"/>
              <a:chOff x="2070100" y="2563700"/>
              <a:chExt cx="92400" cy="411825"/>
            </a:xfrm>
          </p:grpSpPr>
          <p:cxnSp>
            <p:nvCxnSpPr>
              <p:cNvPr id="146" name="Google Shape;146;g12e56bf0b1a_0_0"/>
              <p:cNvCxnSpPr/>
              <p:nvPr/>
            </p:nvCxnSpPr>
            <p:spPr>
              <a:xfrm>
                <a:off x="2116300" y="2616125"/>
                <a:ext cx="0" cy="359400"/>
              </a:xfrm>
              <a:prstGeom prst="straightConnector1">
                <a:avLst/>
              </a:prstGeom>
              <a:noFill/>
              <a:ln w="9525" cap="flat" cmpd="sng">
                <a:solidFill>
                  <a:srgbClr val="000000"/>
                </a:solidFill>
                <a:prstDash val="solid"/>
                <a:round/>
                <a:headEnd type="none" w="sm" len="sm"/>
                <a:tailEnd type="none" w="sm" len="sm"/>
              </a:ln>
            </p:spPr>
          </p:cxnSp>
          <p:sp>
            <p:nvSpPr>
              <p:cNvPr id="147" name="Google Shape;147;g12e56bf0b1a_0_0"/>
              <p:cNvSpPr/>
              <p:nvPr/>
            </p:nvSpPr>
            <p:spPr>
              <a:xfrm>
                <a:off x="2070100" y="2563700"/>
                <a:ext cx="92400" cy="92400"/>
              </a:xfrm>
              <a:prstGeom prst="ellipse">
                <a:avLst/>
              </a:prstGeom>
              <a:solidFill>
                <a:srgbClr val="000000"/>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48" name="Google Shape;148;g12e56bf0b1a_0_0"/>
            <p:cNvSpPr txBox="1"/>
            <p:nvPr/>
          </p:nvSpPr>
          <p:spPr>
            <a:xfrm>
              <a:off x="7003993" y="2702599"/>
              <a:ext cx="974700" cy="371400"/>
            </a:xfrm>
            <a:prstGeom prst="rect">
              <a:avLst/>
            </a:prstGeom>
            <a:noFill/>
            <a:ln>
              <a:noFill/>
            </a:ln>
          </p:spPr>
          <p:txBody>
            <a:bodyPr spcFirstLastPara="1" wrap="square" lIns="121900" tIns="121900" rIns="121900" bIns="121900" anchor="t" anchorCtr="0">
              <a:noAutofit/>
            </a:bodyPr>
            <a:lstStyle/>
            <a:p>
              <a:pPr marL="0" marR="0" lvl="0" indent="0" algn="ctr" rtl="0">
                <a:lnSpc>
                  <a:spcPct val="115000"/>
                </a:lnSpc>
                <a:spcBef>
                  <a:spcPts val="0"/>
                </a:spcBef>
                <a:spcAft>
                  <a:spcPts val="2100"/>
                </a:spcAft>
                <a:buClr>
                  <a:srgbClr val="000000"/>
                </a:buClr>
                <a:buSzPts val="1600"/>
                <a:buFont typeface="Arial"/>
                <a:buNone/>
              </a:pPr>
              <a:r>
                <a:rPr lang="en-US" sz="1600" b="1" i="0" u="none" strike="noStrike" cap="none">
                  <a:solidFill>
                    <a:srgbClr val="000000"/>
                  </a:solidFill>
                  <a:latin typeface="Roboto"/>
                  <a:ea typeface="Roboto"/>
                  <a:cs typeface="Roboto"/>
                  <a:sym typeface="Roboto"/>
                </a:rPr>
                <a:t>Adult</a:t>
              </a:r>
              <a:endParaRPr sz="1600" b="1" i="0" u="none" strike="noStrike" cap="none">
                <a:solidFill>
                  <a:srgbClr val="000000"/>
                </a:solidFill>
                <a:latin typeface="Roboto"/>
                <a:ea typeface="Roboto"/>
                <a:cs typeface="Roboto"/>
                <a:sym typeface="Roboto"/>
              </a:endParaRPr>
            </a:p>
          </p:txBody>
        </p:sp>
        <p:sp>
          <p:nvSpPr>
            <p:cNvPr id="149" name="Google Shape;149;g12e56bf0b1a_0_0"/>
            <p:cNvSpPr txBox="1"/>
            <p:nvPr/>
          </p:nvSpPr>
          <p:spPr>
            <a:xfrm>
              <a:off x="7043288" y="3502999"/>
              <a:ext cx="2061300" cy="9438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Roboto"/>
                  <a:ea typeface="Roboto"/>
                  <a:cs typeface="Roboto"/>
                  <a:sym typeface="Roboto"/>
                </a:rPr>
                <a:t>End Generational Poverty Cycle</a:t>
              </a:r>
              <a:endParaRPr sz="1100" b="1"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Complete post secondary plan and become contributing member of community. </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Families have basic needs met. </a:t>
              </a:r>
              <a:endParaRPr sz="1100" b="0" i="0" u="none" strike="noStrike" cap="none">
                <a:solidFill>
                  <a:srgbClr val="000000"/>
                </a:solidFill>
                <a:latin typeface="Roboto"/>
                <a:ea typeface="Roboto"/>
                <a:cs typeface="Roboto"/>
                <a:sym typeface="Roboto"/>
              </a:endParaRPr>
            </a:p>
            <a:p>
              <a:pPr marL="457200" marR="0" lvl="0" indent="-298450" algn="l" rtl="0">
                <a:lnSpc>
                  <a:spcPct val="100000"/>
                </a:lnSpc>
                <a:spcBef>
                  <a:spcPts val="0"/>
                </a:spcBef>
                <a:spcAft>
                  <a:spcPts val="0"/>
                </a:spcAft>
                <a:buClr>
                  <a:srgbClr val="000000"/>
                </a:buClr>
                <a:buSzPts val="1100"/>
                <a:buFont typeface="Roboto"/>
                <a:buChar char="●"/>
              </a:pPr>
              <a:r>
                <a:rPr lang="en-US" sz="1100" b="0" i="0" u="none" strike="noStrike" cap="none">
                  <a:solidFill>
                    <a:srgbClr val="000000"/>
                  </a:solidFill>
                  <a:latin typeface="Roboto"/>
                  <a:ea typeface="Roboto"/>
                  <a:cs typeface="Roboto"/>
                  <a:sym typeface="Roboto"/>
                </a:rPr>
                <a:t>Families have supports and resources to start path to first choice for children. </a:t>
              </a:r>
              <a:endParaRPr sz="1100" b="0" i="0" u="none" strike="noStrike" cap="none">
                <a:solidFill>
                  <a:srgbClr val="000000"/>
                </a:solidFill>
                <a:latin typeface="Roboto"/>
                <a:ea typeface="Roboto"/>
                <a:cs typeface="Roboto"/>
                <a:sym typeface="Roboto"/>
              </a:endParaRPr>
            </a:p>
          </p:txBody>
        </p:sp>
      </p:grpSp>
      <p:pic>
        <p:nvPicPr>
          <p:cNvPr id="150" name="Google Shape;150;g12e56bf0b1a_0_0"/>
          <p:cNvPicPr preferRelativeResize="0"/>
          <p:nvPr/>
        </p:nvPicPr>
        <p:blipFill rotWithShape="1">
          <a:blip r:embed="rId3">
            <a:alphaModFix/>
          </a:blip>
          <a:srcRect/>
          <a:stretch/>
        </p:blipFill>
        <p:spPr>
          <a:xfrm>
            <a:off x="10866750" y="427550"/>
            <a:ext cx="909575" cy="9095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4"/>
        <p:cNvGrpSpPr/>
        <p:nvPr/>
      </p:nvGrpSpPr>
      <p:grpSpPr>
        <a:xfrm>
          <a:off x="0" y="0"/>
          <a:ext cx="0" cy="0"/>
          <a:chOff x="0" y="0"/>
          <a:chExt cx="0" cy="0"/>
        </a:xfrm>
      </p:grpSpPr>
      <p:sp>
        <p:nvSpPr>
          <p:cNvPr id="155" name="Google Shape;155;p5"/>
          <p:cNvSpPr txBox="1">
            <a:spLocks noGrp="1"/>
          </p:cNvSpPr>
          <p:nvPr>
            <p:ph type="title"/>
          </p:nvPr>
        </p:nvSpPr>
        <p:spPr>
          <a:xfrm>
            <a:off x="0" y="13"/>
            <a:ext cx="12192000" cy="1703400"/>
          </a:xfrm>
          <a:prstGeom prst="rect">
            <a:avLst/>
          </a:prstGeom>
          <a:solidFill>
            <a:srgbClr val="85200C"/>
          </a:solidFill>
          <a:ln>
            <a:noFill/>
          </a:ln>
        </p:spPr>
        <p:txBody>
          <a:bodyPr spcFirstLastPara="1" wrap="square" lIns="121900" tIns="121900" rIns="121900" bIns="121900" anchor="t" anchorCtr="0">
            <a:noAutofit/>
          </a:bodyPr>
          <a:lstStyle/>
          <a:p>
            <a:pPr marL="0" lvl="0" indent="0" algn="l" rtl="0">
              <a:lnSpc>
                <a:spcPct val="50000"/>
              </a:lnSpc>
              <a:spcBef>
                <a:spcPts val="0"/>
              </a:spcBef>
              <a:spcAft>
                <a:spcPts val="0"/>
              </a:spcAft>
              <a:buSzPts val="990"/>
              <a:buNone/>
            </a:pPr>
            <a:endParaRPr sz="4230"/>
          </a:p>
          <a:p>
            <a:pPr marL="0" lvl="0" indent="0" algn="l" rtl="0">
              <a:lnSpc>
                <a:spcPct val="50000"/>
              </a:lnSpc>
              <a:spcBef>
                <a:spcPts val="0"/>
              </a:spcBef>
              <a:spcAft>
                <a:spcPts val="0"/>
              </a:spcAft>
              <a:buSzPts val="990"/>
              <a:buNone/>
            </a:pPr>
            <a:endParaRPr sz="4230"/>
          </a:p>
          <a:p>
            <a:pPr marL="0" lvl="0" indent="457200" algn="l" rtl="0">
              <a:lnSpc>
                <a:spcPct val="50000"/>
              </a:lnSpc>
              <a:spcBef>
                <a:spcPts val="0"/>
              </a:spcBef>
              <a:spcAft>
                <a:spcPts val="0"/>
              </a:spcAft>
              <a:buSzPts val="990"/>
              <a:buNone/>
            </a:pPr>
            <a:r>
              <a:rPr lang="en-US" sz="4230"/>
              <a:t>EARLY LEARNING PROGRAMS</a:t>
            </a:r>
            <a:endParaRPr sz="4230"/>
          </a:p>
          <a:p>
            <a:pPr marL="0" lvl="0" indent="0" algn="l" rtl="0">
              <a:lnSpc>
                <a:spcPct val="100000"/>
              </a:lnSpc>
              <a:spcBef>
                <a:spcPts val="0"/>
              </a:spcBef>
              <a:spcAft>
                <a:spcPts val="0"/>
              </a:spcAft>
              <a:buSzPts val="990"/>
              <a:buNone/>
            </a:pPr>
            <a:endParaRPr sz="3330"/>
          </a:p>
        </p:txBody>
      </p:sp>
      <p:sp>
        <p:nvSpPr>
          <p:cNvPr id="156" name="Google Shape;156;p5"/>
          <p:cNvSpPr txBox="1">
            <a:spLocks noGrp="1"/>
          </p:cNvSpPr>
          <p:nvPr>
            <p:ph type="body" idx="4294967295"/>
          </p:nvPr>
        </p:nvSpPr>
        <p:spPr>
          <a:xfrm>
            <a:off x="853725" y="2422913"/>
            <a:ext cx="6093900" cy="2834400"/>
          </a:xfrm>
          <a:prstGeom prst="rect">
            <a:avLst/>
          </a:prstGeom>
          <a:noFill/>
          <a:ln>
            <a:noFill/>
          </a:ln>
        </p:spPr>
        <p:txBody>
          <a:bodyPr spcFirstLastPara="1" wrap="square" lIns="121900" tIns="121900" rIns="121900" bIns="121900" anchor="t" anchorCtr="0">
            <a:noAutofit/>
          </a:bodyPr>
          <a:lstStyle/>
          <a:p>
            <a:pPr marL="457200" lvl="0" indent="-457200" algn="l" rtl="0">
              <a:lnSpc>
                <a:spcPct val="115000"/>
              </a:lnSpc>
              <a:spcBef>
                <a:spcPts val="0"/>
              </a:spcBef>
              <a:spcAft>
                <a:spcPts val="0"/>
              </a:spcAft>
              <a:buClr>
                <a:srgbClr val="434343"/>
              </a:buClr>
              <a:buSzPts val="3900"/>
              <a:buChar char="❏"/>
            </a:pPr>
            <a:r>
              <a:rPr lang="en-US" sz="3900">
                <a:solidFill>
                  <a:srgbClr val="434343"/>
                </a:solidFill>
              </a:rPr>
              <a:t>Outreach </a:t>
            </a:r>
            <a:endParaRPr sz="3900">
              <a:solidFill>
                <a:srgbClr val="434343"/>
              </a:solidFill>
            </a:endParaRPr>
          </a:p>
          <a:p>
            <a:pPr marL="457200" lvl="0" indent="-457200" algn="l" rtl="0">
              <a:lnSpc>
                <a:spcPct val="115000"/>
              </a:lnSpc>
              <a:spcBef>
                <a:spcPts val="0"/>
              </a:spcBef>
              <a:spcAft>
                <a:spcPts val="0"/>
              </a:spcAft>
              <a:buClr>
                <a:srgbClr val="434343"/>
              </a:buClr>
              <a:buSzPts val="3900"/>
              <a:buChar char="❏"/>
            </a:pPr>
            <a:r>
              <a:rPr lang="en-US" sz="3900">
                <a:solidFill>
                  <a:srgbClr val="434343"/>
                </a:solidFill>
              </a:rPr>
              <a:t>Play and Learns</a:t>
            </a:r>
            <a:endParaRPr sz="3900">
              <a:solidFill>
                <a:srgbClr val="434343"/>
              </a:solidFill>
            </a:endParaRPr>
          </a:p>
          <a:p>
            <a:pPr marL="457200" lvl="0" indent="-457200" algn="l" rtl="0">
              <a:lnSpc>
                <a:spcPct val="115000"/>
              </a:lnSpc>
              <a:spcBef>
                <a:spcPts val="0"/>
              </a:spcBef>
              <a:spcAft>
                <a:spcPts val="0"/>
              </a:spcAft>
              <a:buClr>
                <a:srgbClr val="434343"/>
              </a:buClr>
              <a:buSzPts val="3900"/>
              <a:buChar char="❏"/>
            </a:pPr>
            <a:r>
              <a:rPr lang="en-US" sz="3900">
                <a:solidFill>
                  <a:srgbClr val="434343"/>
                </a:solidFill>
              </a:rPr>
              <a:t>Home Visiting</a:t>
            </a:r>
            <a:endParaRPr sz="3900">
              <a:solidFill>
                <a:srgbClr val="434343"/>
              </a:solidFill>
            </a:endParaRPr>
          </a:p>
          <a:p>
            <a:pPr marL="457200" lvl="0" indent="-457200" algn="l" rtl="0">
              <a:lnSpc>
                <a:spcPct val="115000"/>
              </a:lnSpc>
              <a:spcBef>
                <a:spcPts val="0"/>
              </a:spcBef>
              <a:spcAft>
                <a:spcPts val="0"/>
              </a:spcAft>
              <a:buClr>
                <a:srgbClr val="434343"/>
              </a:buClr>
              <a:buSzPts val="3900"/>
              <a:buChar char="❏"/>
            </a:pPr>
            <a:r>
              <a:rPr lang="en-US" sz="3900">
                <a:solidFill>
                  <a:srgbClr val="434343"/>
                </a:solidFill>
              </a:rPr>
              <a:t>Kindergarten Transition</a:t>
            </a:r>
            <a:endParaRPr sz="3900">
              <a:solidFill>
                <a:srgbClr val="434343"/>
              </a:solidFill>
            </a:endParaRPr>
          </a:p>
        </p:txBody>
      </p:sp>
      <p:pic>
        <p:nvPicPr>
          <p:cNvPr id="157" name="Google Shape;157;p5"/>
          <p:cNvPicPr preferRelativeResize="0"/>
          <p:nvPr/>
        </p:nvPicPr>
        <p:blipFill rotWithShape="1">
          <a:blip r:embed="rId3">
            <a:alphaModFix/>
          </a:blip>
          <a:srcRect t="17632" b="17638"/>
          <a:stretch/>
        </p:blipFill>
        <p:spPr>
          <a:xfrm>
            <a:off x="6947625" y="1999725"/>
            <a:ext cx="4716875" cy="3680776"/>
          </a:xfrm>
          <a:prstGeom prst="rect">
            <a:avLst/>
          </a:prstGeom>
          <a:noFill/>
          <a:ln>
            <a:noFill/>
          </a:ln>
        </p:spPr>
      </p:pic>
      <p:pic>
        <p:nvPicPr>
          <p:cNvPr id="158" name="Google Shape;158;p5"/>
          <p:cNvPicPr preferRelativeResize="0"/>
          <p:nvPr/>
        </p:nvPicPr>
        <p:blipFill rotWithShape="1">
          <a:blip r:embed="rId4">
            <a:alphaModFix/>
          </a:blip>
          <a:srcRect/>
          <a:stretch/>
        </p:blipFill>
        <p:spPr>
          <a:xfrm>
            <a:off x="10894750" y="396913"/>
            <a:ext cx="909575" cy="909575"/>
          </a:xfrm>
          <a:prstGeom prst="rect">
            <a:avLst/>
          </a:prstGeom>
          <a:noFill/>
          <a:ln>
            <a:noFill/>
          </a:ln>
        </p:spPr>
      </p:pic>
      <p:sp>
        <p:nvSpPr>
          <p:cNvPr id="159" name="Google Shape;159;p5"/>
          <p:cNvSpPr txBox="1"/>
          <p:nvPr/>
        </p:nvSpPr>
        <p:spPr>
          <a:xfrm>
            <a:off x="6872000" y="5772675"/>
            <a:ext cx="5122500" cy="808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350"/>
              <a:buFont typeface="Arial"/>
              <a:buNone/>
            </a:pPr>
            <a:r>
              <a:rPr lang="en-US" sz="1350" b="1" i="1" u="none" strike="noStrike" cap="none">
                <a:solidFill>
                  <a:srgbClr val="050505"/>
                </a:solidFill>
                <a:highlight>
                  <a:srgbClr val="FFFFFF"/>
                </a:highlight>
                <a:latin typeface="Roboto"/>
                <a:ea typeface="Roboto"/>
                <a:cs typeface="Roboto"/>
                <a:sym typeface="Roboto"/>
              </a:rPr>
              <a:t>“I really love and appreciate what everyone does…It has helped my family so much and I’m just forever grateful. Chloe is going to have so much fun and will be learning at the same time.”</a:t>
            </a:r>
            <a:endParaRPr sz="1600" b="1" i="1" u="none" strike="noStrike" cap="none">
              <a:solidFill>
                <a:srgbClr val="000000"/>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3"/>
        <p:cNvGrpSpPr/>
        <p:nvPr/>
      </p:nvGrpSpPr>
      <p:grpSpPr>
        <a:xfrm>
          <a:off x="0" y="0"/>
          <a:ext cx="0" cy="0"/>
          <a:chOff x="0" y="0"/>
          <a:chExt cx="0" cy="0"/>
        </a:xfrm>
      </p:grpSpPr>
      <p:sp>
        <p:nvSpPr>
          <p:cNvPr id="164" name="Google Shape;164;g25a7f27f519_0_0"/>
          <p:cNvSpPr txBox="1">
            <a:spLocks noGrp="1"/>
          </p:cNvSpPr>
          <p:nvPr>
            <p:ph type="title"/>
          </p:nvPr>
        </p:nvSpPr>
        <p:spPr>
          <a:xfrm>
            <a:off x="0" y="13"/>
            <a:ext cx="12192000" cy="1703400"/>
          </a:xfrm>
          <a:prstGeom prst="rect">
            <a:avLst/>
          </a:prstGeom>
          <a:solidFill>
            <a:srgbClr val="85200C"/>
          </a:solidFill>
          <a:ln>
            <a:noFill/>
          </a:ln>
        </p:spPr>
        <p:txBody>
          <a:bodyPr spcFirstLastPara="1" wrap="square" lIns="121900" tIns="121900" rIns="121900" bIns="121900" anchor="t" anchorCtr="0">
            <a:noAutofit/>
          </a:bodyPr>
          <a:lstStyle/>
          <a:p>
            <a:pPr marL="0" lvl="0" indent="0" algn="l" rtl="0">
              <a:lnSpc>
                <a:spcPct val="50000"/>
              </a:lnSpc>
              <a:spcBef>
                <a:spcPts val="0"/>
              </a:spcBef>
              <a:spcAft>
                <a:spcPts val="0"/>
              </a:spcAft>
              <a:buSzPts val="990"/>
              <a:buNone/>
            </a:pPr>
            <a:endParaRPr sz="4230"/>
          </a:p>
          <a:p>
            <a:pPr marL="0" lvl="0" indent="457200" algn="l" rtl="0">
              <a:lnSpc>
                <a:spcPct val="50000"/>
              </a:lnSpc>
              <a:spcBef>
                <a:spcPts val="0"/>
              </a:spcBef>
              <a:spcAft>
                <a:spcPts val="0"/>
              </a:spcAft>
              <a:buSzPts val="990"/>
              <a:buNone/>
            </a:pPr>
            <a:r>
              <a:rPr lang="en-US" sz="4230"/>
              <a:t>EARLY LEARNING PROGRAMS </a:t>
            </a:r>
            <a:endParaRPr sz="4230"/>
          </a:p>
          <a:p>
            <a:pPr marL="0" lvl="0" indent="457200" algn="l" rtl="0">
              <a:lnSpc>
                <a:spcPct val="50000"/>
              </a:lnSpc>
              <a:spcBef>
                <a:spcPts val="0"/>
              </a:spcBef>
              <a:spcAft>
                <a:spcPts val="0"/>
              </a:spcAft>
              <a:buSzPts val="990"/>
              <a:buNone/>
            </a:pPr>
            <a:endParaRPr sz="4230"/>
          </a:p>
          <a:p>
            <a:pPr marL="0" lvl="0" indent="457200" algn="l" rtl="0">
              <a:lnSpc>
                <a:spcPct val="50000"/>
              </a:lnSpc>
              <a:spcBef>
                <a:spcPts val="0"/>
              </a:spcBef>
              <a:spcAft>
                <a:spcPts val="0"/>
              </a:spcAft>
              <a:buSzPts val="990"/>
              <a:buNone/>
            </a:pPr>
            <a:r>
              <a:rPr lang="en-US" sz="4230"/>
              <a:t>2022-2023</a:t>
            </a:r>
            <a:endParaRPr sz="4230"/>
          </a:p>
          <a:p>
            <a:pPr marL="0" lvl="0" indent="0" algn="l" rtl="0">
              <a:lnSpc>
                <a:spcPct val="100000"/>
              </a:lnSpc>
              <a:spcBef>
                <a:spcPts val="0"/>
              </a:spcBef>
              <a:spcAft>
                <a:spcPts val="0"/>
              </a:spcAft>
              <a:buSzPts val="990"/>
              <a:buNone/>
            </a:pPr>
            <a:endParaRPr sz="3330"/>
          </a:p>
        </p:txBody>
      </p:sp>
      <p:sp>
        <p:nvSpPr>
          <p:cNvPr id="165" name="Google Shape;165;g25a7f27f519_0_0"/>
          <p:cNvSpPr txBox="1">
            <a:spLocks noGrp="1"/>
          </p:cNvSpPr>
          <p:nvPr>
            <p:ph type="body" idx="4294967295"/>
          </p:nvPr>
        </p:nvSpPr>
        <p:spPr>
          <a:xfrm>
            <a:off x="335175" y="2571475"/>
            <a:ext cx="6071700" cy="2978400"/>
          </a:xfrm>
          <a:prstGeom prst="rect">
            <a:avLst/>
          </a:prstGeom>
          <a:noFill/>
          <a:ln>
            <a:noFill/>
          </a:ln>
        </p:spPr>
        <p:txBody>
          <a:bodyPr spcFirstLastPara="1" wrap="square" lIns="121900" tIns="121900" rIns="121900" bIns="121900" anchor="t" anchorCtr="0">
            <a:noAutofit/>
          </a:bodyPr>
          <a:lstStyle/>
          <a:p>
            <a:pPr marL="457200" lvl="0" indent="-438150" algn="l" rtl="0">
              <a:spcBef>
                <a:spcPts val="0"/>
              </a:spcBef>
              <a:spcAft>
                <a:spcPts val="0"/>
              </a:spcAft>
              <a:buClr>
                <a:srgbClr val="434343"/>
              </a:buClr>
              <a:buSzPts val="3300"/>
              <a:buChar char="❏"/>
            </a:pPr>
            <a:r>
              <a:rPr lang="en-US" sz="3300" b="1">
                <a:solidFill>
                  <a:srgbClr val="434343"/>
                </a:solidFill>
              </a:rPr>
              <a:t>237 Households Served</a:t>
            </a:r>
            <a:endParaRPr sz="3300" b="1">
              <a:solidFill>
                <a:srgbClr val="434343"/>
              </a:solidFill>
            </a:endParaRPr>
          </a:p>
          <a:p>
            <a:pPr marL="457200" lvl="0" indent="-438150" algn="l" rtl="0">
              <a:spcBef>
                <a:spcPts val="0"/>
              </a:spcBef>
              <a:spcAft>
                <a:spcPts val="0"/>
              </a:spcAft>
              <a:buClr>
                <a:srgbClr val="434343"/>
              </a:buClr>
              <a:buSzPts val="3300"/>
              <a:buChar char="❏"/>
            </a:pPr>
            <a:r>
              <a:rPr lang="en-US" sz="3300" b="1">
                <a:solidFill>
                  <a:srgbClr val="434343"/>
                </a:solidFill>
              </a:rPr>
              <a:t>302 Children Assisted</a:t>
            </a:r>
            <a:endParaRPr sz="3300" b="1">
              <a:solidFill>
                <a:srgbClr val="434343"/>
              </a:solidFill>
            </a:endParaRPr>
          </a:p>
          <a:p>
            <a:pPr marL="457200" lvl="0" indent="-438150" algn="l" rtl="0">
              <a:spcBef>
                <a:spcPts val="0"/>
              </a:spcBef>
              <a:spcAft>
                <a:spcPts val="0"/>
              </a:spcAft>
              <a:buClr>
                <a:srgbClr val="434343"/>
              </a:buClr>
              <a:buSzPts val="3300"/>
              <a:buChar char="❏"/>
            </a:pPr>
            <a:r>
              <a:rPr lang="en-US" sz="3300" b="1">
                <a:solidFill>
                  <a:srgbClr val="434343"/>
                </a:solidFill>
              </a:rPr>
              <a:t>3,410 New Books Received</a:t>
            </a:r>
            <a:endParaRPr sz="3300" b="1">
              <a:solidFill>
                <a:srgbClr val="434343"/>
              </a:solidFill>
            </a:endParaRPr>
          </a:p>
          <a:p>
            <a:pPr marL="457200" lvl="0" indent="-444500" algn="l" rtl="0">
              <a:spcBef>
                <a:spcPts val="0"/>
              </a:spcBef>
              <a:spcAft>
                <a:spcPts val="0"/>
              </a:spcAft>
              <a:buClr>
                <a:srgbClr val="434343"/>
              </a:buClr>
              <a:buSzPts val="3400"/>
              <a:buChar char="❏"/>
            </a:pPr>
            <a:r>
              <a:rPr lang="en-US" sz="3300" b="1">
                <a:solidFill>
                  <a:srgbClr val="434343"/>
                </a:solidFill>
              </a:rPr>
              <a:t>291 Hours of Programming</a:t>
            </a:r>
            <a:endParaRPr sz="3500">
              <a:solidFill>
                <a:srgbClr val="434343"/>
              </a:solidFill>
            </a:endParaRPr>
          </a:p>
        </p:txBody>
      </p:sp>
      <p:pic>
        <p:nvPicPr>
          <p:cNvPr id="166" name="Google Shape;166;g25a7f27f519_0_0"/>
          <p:cNvPicPr preferRelativeResize="0"/>
          <p:nvPr/>
        </p:nvPicPr>
        <p:blipFill rotWithShape="1">
          <a:blip r:embed="rId3">
            <a:alphaModFix/>
          </a:blip>
          <a:srcRect/>
          <a:stretch/>
        </p:blipFill>
        <p:spPr>
          <a:xfrm>
            <a:off x="10894750" y="396913"/>
            <a:ext cx="909575" cy="909575"/>
          </a:xfrm>
          <a:prstGeom prst="rect">
            <a:avLst/>
          </a:prstGeom>
          <a:noFill/>
          <a:ln>
            <a:noFill/>
          </a:ln>
        </p:spPr>
      </p:pic>
      <p:sp>
        <p:nvSpPr>
          <p:cNvPr id="167" name="Google Shape;167;g25a7f27f519_0_0"/>
          <p:cNvSpPr txBox="1"/>
          <p:nvPr/>
        </p:nvSpPr>
        <p:spPr>
          <a:xfrm>
            <a:off x="6872000" y="5772675"/>
            <a:ext cx="51225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350"/>
              <a:buFont typeface="Arial"/>
              <a:buNone/>
            </a:pPr>
            <a:endParaRPr sz="1600" b="1" i="1" u="none" strike="noStrike" cap="none">
              <a:solidFill>
                <a:srgbClr val="000000"/>
              </a:solidFill>
              <a:latin typeface="Roboto"/>
              <a:ea typeface="Roboto"/>
              <a:cs typeface="Roboto"/>
              <a:sym typeface="Roboto"/>
            </a:endParaRPr>
          </a:p>
        </p:txBody>
      </p:sp>
      <p:pic>
        <p:nvPicPr>
          <p:cNvPr id="168" name="Google Shape;168;g25a7f27f519_0_0"/>
          <p:cNvPicPr preferRelativeResize="0"/>
          <p:nvPr/>
        </p:nvPicPr>
        <p:blipFill>
          <a:blip r:embed="rId4">
            <a:alphaModFix/>
          </a:blip>
          <a:stretch>
            <a:fillRect/>
          </a:stretch>
        </p:blipFill>
        <p:spPr>
          <a:xfrm>
            <a:off x="6657625" y="2165700"/>
            <a:ext cx="5053276" cy="37899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2"/>
        <p:cNvGrpSpPr/>
        <p:nvPr/>
      </p:nvGrpSpPr>
      <p:grpSpPr>
        <a:xfrm>
          <a:off x="0" y="0"/>
          <a:ext cx="0" cy="0"/>
          <a:chOff x="0" y="0"/>
          <a:chExt cx="0" cy="0"/>
        </a:xfrm>
      </p:grpSpPr>
      <p:sp>
        <p:nvSpPr>
          <p:cNvPr id="173" name="Google Shape;173;g1103c47d935_1_9"/>
          <p:cNvSpPr txBox="1">
            <a:spLocks noGrp="1"/>
          </p:cNvSpPr>
          <p:nvPr>
            <p:ph type="title"/>
          </p:nvPr>
        </p:nvSpPr>
        <p:spPr>
          <a:xfrm>
            <a:off x="0" y="13"/>
            <a:ext cx="12192000" cy="1703400"/>
          </a:xfrm>
          <a:prstGeom prst="rect">
            <a:avLst/>
          </a:prstGeom>
          <a:solidFill>
            <a:srgbClr val="85200C"/>
          </a:solidFill>
          <a:ln>
            <a:noFill/>
          </a:ln>
        </p:spPr>
        <p:txBody>
          <a:bodyPr spcFirstLastPara="1" wrap="square" lIns="121900" tIns="121900" rIns="121900" bIns="121900" anchor="t" anchorCtr="0">
            <a:noAutofit/>
          </a:bodyPr>
          <a:lstStyle/>
          <a:p>
            <a:pPr marL="0" lvl="0" indent="0" algn="l" rtl="0">
              <a:lnSpc>
                <a:spcPct val="89000"/>
              </a:lnSpc>
              <a:spcBef>
                <a:spcPts val="0"/>
              </a:spcBef>
              <a:spcAft>
                <a:spcPts val="0"/>
              </a:spcAft>
              <a:buSzPts val="3562"/>
              <a:buNone/>
            </a:pPr>
            <a:endParaRPr sz="4230"/>
          </a:p>
          <a:p>
            <a:pPr marL="0" lvl="0" indent="457200" algn="l" rtl="0">
              <a:lnSpc>
                <a:spcPct val="89000"/>
              </a:lnSpc>
              <a:spcBef>
                <a:spcPts val="0"/>
              </a:spcBef>
              <a:spcAft>
                <a:spcPts val="0"/>
              </a:spcAft>
              <a:buClr>
                <a:schemeClr val="dk2"/>
              </a:buClr>
              <a:buSzPts val="3562"/>
              <a:buFont typeface="Arial"/>
              <a:buNone/>
            </a:pPr>
            <a:r>
              <a:rPr lang="en-US" sz="4263" b="1"/>
              <a:t>OUTREACH  </a:t>
            </a:r>
            <a:endParaRPr sz="4263" b="1"/>
          </a:p>
          <a:p>
            <a:pPr marL="0" lvl="0" indent="457200" algn="l" rtl="0">
              <a:lnSpc>
                <a:spcPct val="50000"/>
              </a:lnSpc>
              <a:spcBef>
                <a:spcPts val="0"/>
              </a:spcBef>
              <a:spcAft>
                <a:spcPts val="0"/>
              </a:spcAft>
              <a:buSzPts val="990"/>
              <a:buNone/>
            </a:pPr>
            <a:endParaRPr sz="4230"/>
          </a:p>
          <a:p>
            <a:pPr marL="0" lvl="0" indent="0" algn="l" rtl="0">
              <a:lnSpc>
                <a:spcPct val="100000"/>
              </a:lnSpc>
              <a:spcBef>
                <a:spcPts val="0"/>
              </a:spcBef>
              <a:spcAft>
                <a:spcPts val="0"/>
              </a:spcAft>
              <a:buSzPts val="990"/>
              <a:buNone/>
            </a:pPr>
            <a:endParaRPr sz="3330"/>
          </a:p>
        </p:txBody>
      </p:sp>
      <p:pic>
        <p:nvPicPr>
          <p:cNvPr id="174" name="Google Shape;174;g1103c47d935_1_9"/>
          <p:cNvPicPr preferRelativeResize="0"/>
          <p:nvPr/>
        </p:nvPicPr>
        <p:blipFill rotWithShape="1">
          <a:blip r:embed="rId3">
            <a:alphaModFix/>
          </a:blip>
          <a:srcRect/>
          <a:stretch/>
        </p:blipFill>
        <p:spPr>
          <a:xfrm>
            <a:off x="10894750" y="396913"/>
            <a:ext cx="909575" cy="909575"/>
          </a:xfrm>
          <a:prstGeom prst="rect">
            <a:avLst/>
          </a:prstGeom>
          <a:noFill/>
          <a:ln>
            <a:noFill/>
          </a:ln>
        </p:spPr>
      </p:pic>
      <p:sp>
        <p:nvSpPr>
          <p:cNvPr id="175" name="Google Shape;175;g1103c47d935_1_9"/>
          <p:cNvSpPr txBox="1"/>
          <p:nvPr/>
        </p:nvSpPr>
        <p:spPr>
          <a:xfrm>
            <a:off x="225975" y="1808575"/>
            <a:ext cx="102450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0" i="0" u="none" strike="noStrike" cap="none">
                <a:solidFill>
                  <a:srgbClr val="434343"/>
                </a:solidFill>
                <a:latin typeface="Roboto"/>
                <a:ea typeface="Roboto"/>
                <a:cs typeface="Roboto"/>
                <a:sym typeface="Roboto"/>
              </a:rPr>
              <a:t>Provide families with resources, activities, and child development information while connecting them to PV School District and Early Learning Team. </a:t>
            </a:r>
            <a:endParaRPr sz="1800" b="0" i="0" u="none" strike="noStrike" cap="none">
              <a:solidFill>
                <a:schemeClr val="dk1"/>
              </a:solidFill>
              <a:latin typeface="Libre Franklin"/>
              <a:ea typeface="Libre Franklin"/>
              <a:cs typeface="Libre Franklin"/>
              <a:sym typeface="Libre Franklin"/>
            </a:endParaRPr>
          </a:p>
        </p:txBody>
      </p:sp>
      <p:pic>
        <p:nvPicPr>
          <p:cNvPr id="176" name="Google Shape;176;g1103c47d935_1_9"/>
          <p:cNvPicPr preferRelativeResize="0"/>
          <p:nvPr/>
        </p:nvPicPr>
        <p:blipFill rotWithShape="1">
          <a:blip r:embed="rId4">
            <a:alphaModFix/>
          </a:blip>
          <a:srcRect/>
          <a:stretch/>
        </p:blipFill>
        <p:spPr>
          <a:xfrm>
            <a:off x="9566325" y="5001275"/>
            <a:ext cx="1929575" cy="1813675"/>
          </a:xfrm>
          <a:prstGeom prst="rect">
            <a:avLst/>
          </a:prstGeom>
          <a:noFill/>
          <a:ln>
            <a:noFill/>
          </a:ln>
        </p:spPr>
      </p:pic>
      <p:sp>
        <p:nvSpPr>
          <p:cNvPr id="177" name="Google Shape;177;g1103c47d935_1_9"/>
          <p:cNvSpPr txBox="1"/>
          <p:nvPr/>
        </p:nvSpPr>
        <p:spPr>
          <a:xfrm>
            <a:off x="3171175" y="2967913"/>
            <a:ext cx="8065200" cy="615600"/>
          </a:xfrm>
          <a:prstGeom prst="rect">
            <a:avLst/>
          </a:prstGeom>
          <a:noFill/>
          <a:ln>
            <a:noFill/>
          </a:ln>
        </p:spPr>
        <p:txBody>
          <a:bodyPr spcFirstLastPara="1" wrap="square" lIns="91425" tIns="91425" rIns="91425" bIns="91425" anchor="t" anchorCtr="0">
            <a:spAutoFit/>
          </a:bodyPr>
          <a:lstStyle/>
          <a:p>
            <a:pPr marL="457200" marR="0" lvl="0" indent="-406400" algn="l" rtl="0">
              <a:lnSpc>
                <a:spcPct val="115000"/>
              </a:lnSpc>
              <a:spcBef>
                <a:spcPts val="0"/>
              </a:spcBef>
              <a:spcAft>
                <a:spcPts val="0"/>
              </a:spcAft>
              <a:buClr>
                <a:srgbClr val="434343"/>
              </a:buClr>
              <a:buSzPts val="2800"/>
              <a:buFont typeface="Roboto"/>
              <a:buChar char="❏"/>
            </a:pPr>
            <a:r>
              <a:rPr lang="en-US" sz="2800" b="1" i="0" u="none" strike="noStrike" cap="none">
                <a:solidFill>
                  <a:srgbClr val="434343"/>
                </a:solidFill>
                <a:latin typeface="Roboto"/>
                <a:ea typeface="Roboto"/>
                <a:cs typeface="Roboto"/>
                <a:sym typeface="Roboto"/>
              </a:rPr>
              <a:t>Welcome Baby Brave Kits </a:t>
            </a:r>
            <a:r>
              <a:rPr lang="en-US" sz="2800" b="1" i="1" u="none" strike="noStrike" cap="none">
                <a:solidFill>
                  <a:srgbClr val="434343"/>
                </a:solidFill>
                <a:latin typeface="Roboto"/>
                <a:ea typeface="Roboto"/>
                <a:cs typeface="Roboto"/>
                <a:sym typeface="Roboto"/>
              </a:rPr>
              <a:t>- 30 kits delivered </a:t>
            </a:r>
            <a:endParaRPr sz="2800" b="1" i="1" u="none" strike="noStrike" cap="none">
              <a:solidFill>
                <a:srgbClr val="434343"/>
              </a:solidFill>
              <a:latin typeface="Roboto"/>
              <a:ea typeface="Roboto"/>
              <a:cs typeface="Roboto"/>
              <a:sym typeface="Roboto"/>
            </a:endParaRPr>
          </a:p>
        </p:txBody>
      </p:sp>
      <p:sp>
        <p:nvSpPr>
          <p:cNvPr id="178" name="Google Shape;178;g1103c47d935_1_9"/>
          <p:cNvSpPr txBox="1"/>
          <p:nvPr/>
        </p:nvSpPr>
        <p:spPr>
          <a:xfrm>
            <a:off x="3171175" y="3736800"/>
            <a:ext cx="8554200" cy="1111200"/>
          </a:xfrm>
          <a:prstGeom prst="rect">
            <a:avLst/>
          </a:prstGeom>
          <a:noFill/>
          <a:ln>
            <a:noFill/>
          </a:ln>
        </p:spPr>
        <p:txBody>
          <a:bodyPr spcFirstLastPara="1" wrap="square" lIns="91425" tIns="91425" rIns="91425" bIns="91425" anchor="t" anchorCtr="0">
            <a:spAutoFit/>
          </a:bodyPr>
          <a:lstStyle/>
          <a:p>
            <a:pPr marL="457200" marR="0" lvl="0" indent="-406400" algn="l" rtl="0">
              <a:lnSpc>
                <a:spcPct val="115000"/>
              </a:lnSpc>
              <a:spcBef>
                <a:spcPts val="0"/>
              </a:spcBef>
              <a:spcAft>
                <a:spcPts val="0"/>
              </a:spcAft>
              <a:buClr>
                <a:schemeClr val="dk1"/>
              </a:buClr>
              <a:buSzPts val="2800"/>
              <a:buFont typeface="Roboto"/>
              <a:buChar char="❏"/>
            </a:pPr>
            <a:r>
              <a:rPr lang="en-US" sz="2800" b="1" i="0" u="none" strike="noStrike" cap="none">
                <a:solidFill>
                  <a:schemeClr val="dk1"/>
                </a:solidFill>
                <a:latin typeface="Roboto"/>
                <a:ea typeface="Roboto"/>
                <a:cs typeface="Roboto"/>
                <a:sym typeface="Roboto"/>
              </a:rPr>
              <a:t>Imagination Library-  </a:t>
            </a:r>
            <a:r>
              <a:rPr lang="en-US" sz="2800" b="1" i="1">
                <a:solidFill>
                  <a:schemeClr val="dk1"/>
                </a:solidFill>
                <a:latin typeface="Roboto"/>
                <a:ea typeface="Roboto"/>
                <a:cs typeface="Roboto"/>
                <a:sym typeface="Roboto"/>
              </a:rPr>
              <a:t>229</a:t>
            </a:r>
            <a:r>
              <a:rPr lang="en-US" sz="2800" b="1" i="1" u="none" strike="noStrike" cap="none">
                <a:solidFill>
                  <a:schemeClr val="dk1"/>
                </a:solidFill>
                <a:latin typeface="Roboto"/>
                <a:ea typeface="Roboto"/>
                <a:cs typeface="Roboto"/>
                <a:sym typeface="Roboto"/>
              </a:rPr>
              <a:t> children enrolled and 2421 new books mailed to </a:t>
            </a:r>
            <a:r>
              <a:rPr lang="en-US" sz="2800" b="1" i="1">
                <a:solidFill>
                  <a:schemeClr val="dk1"/>
                </a:solidFill>
                <a:latin typeface="Roboto"/>
                <a:ea typeface="Roboto"/>
                <a:cs typeface="Roboto"/>
                <a:sym typeface="Roboto"/>
              </a:rPr>
              <a:t>PV early learners. </a:t>
            </a:r>
            <a:endParaRPr sz="2800" b="1" i="1" u="none" strike="noStrike" cap="none">
              <a:solidFill>
                <a:schemeClr val="dk1"/>
              </a:solidFill>
              <a:latin typeface="Roboto"/>
              <a:ea typeface="Roboto"/>
              <a:cs typeface="Roboto"/>
              <a:sym typeface="Roboto"/>
            </a:endParaRPr>
          </a:p>
        </p:txBody>
      </p:sp>
      <p:pic>
        <p:nvPicPr>
          <p:cNvPr id="179" name="Google Shape;179;g1103c47d935_1_9"/>
          <p:cNvPicPr preferRelativeResize="0"/>
          <p:nvPr/>
        </p:nvPicPr>
        <p:blipFill>
          <a:blip r:embed="rId5">
            <a:alphaModFix/>
          </a:blip>
          <a:stretch>
            <a:fillRect/>
          </a:stretch>
        </p:blipFill>
        <p:spPr>
          <a:xfrm>
            <a:off x="452900" y="2745025"/>
            <a:ext cx="2653025" cy="3537352"/>
          </a:xfrm>
          <a:prstGeom prst="rect">
            <a:avLst/>
          </a:prstGeom>
          <a:noFill/>
          <a:ln>
            <a:noFill/>
          </a:ln>
        </p:spPr>
      </p:pic>
      <p:sp>
        <p:nvSpPr>
          <p:cNvPr id="180" name="Google Shape;180;g1103c47d935_1_9"/>
          <p:cNvSpPr txBox="1"/>
          <p:nvPr/>
        </p:nvSpPr>
        <p:spPr>
          <a:xfrm>
            <a:off x="3246250" y="4848000"/>
            <a:ext cx="8065200" cy="615600"/>
          </a:xfrm>
          <a:prstGeom prst="rect">
            <a:avLst/>
          </a:prstGeom>
          <a:noFill/>
          <a:ln>
            <a:noFill/>
          </a:ln>
        </p:spPr>
        <p:txBody>
          <a:bodyPr spcFirstLastPara="1" wrap="square" lIns="91425" tIns="91425" rIns="91425" bIns="91425" anchor="t" anchorCtr="0">
            <a:spAutoFit/>
          </a:bodyPr>
          <a:lstStyle/>
          <a:p>
            <a:pPr marL="457200" marR="0" lvl="0" indent="-406400" algn="l" rtl="0">
              <a:lnSpc>
                <a:spcPct val="115000"/>
              </a:lnSpc>
              <a:spcBef>
                <a:spcPts val="0"/>
              </a:spcBef>
              <a:spcAft>
                <a:spcPts val="0"/>
              </a:spcAft>
              <a:buClr>
                <a:srgbClr val="434343"/>
              </a:buClr>
              <a:buSzPts val="2800"/>
              <a:buFont typeface="Roboto"/>
              <a:buChar char="❏"/>
            </a:pPr>
            <a:r>
              <a:rPr lang="en-US" sz="2800" b="1">
                <a:solidFill>
                  <a:srgbClr val="434343"/>
                </a:solidFill>
                <a:latin typeface="Roboto"/>
                <a:ea typeface="Roboto"/>
                <a:cs typeface="Roboto"/>
                <a:sym typeface="Roboto"/>
              </a:rPr>
              <a:t>Preschool Referrals </a:t>
            </a:r>
            <a:endParaRPr sz="2800" b="1" i="1" u="none" strike="noStrike" cap="none">
              <a:solidFill>
                <a:srgbClr val="434343"/>
              </a:solidFill>
              <a:latin typeface="Roboto"/>
              <a:ea typeface="Roboto"/>
              <a:cs typeface="Roboto"/>
              <a:sym typeface="Robot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4"/>
        <p:cNvGrpSpPr/>
        <p:nvPr/>
      </p:nvGrpSpPr>
      <p:grpSpPr>
        <a:xfrm>
          <a:off x="0" y="0"/>
          <a:ext cx="0" cy="0"/>
          <a:chOff x="0" y="0"/>
          <a:chExt cx="0" cy="0"/>
        </a:xfrm>
      </p:grpSpPr>
      <p:sp>
        <p:nvSpPr>
          <p:cNvPr id="185" name="Google Shape;185;g12f38ebbcb6_0_0"/>
          <p:cNvSpPr txBox="1">
            <a:spLocks noGrp="1"/>
          </p:cNvSpPr>
          <p:nvPr>
            <p:ph type="title"/>
          </p:nvPr>
        </p:nvSpPr>
        <p:spPr>
          <a:xfrm>
            <a:off x="0" y="13"/>
            <a:ext cx="12192000" cy="1703400"/>
          </a:xfrm>
          <a:prstGeom prst="rect">
            <a:avLst/>
          </a:prstGeom>
          <a:solidFill>
            <a:srgbClr val="85200C"/>
          </a:solidFill>
          <a:ln>
            <a:noFill/>
          </a:ln>
        </p:spPr>
        <p:txBody>
          <a:bodyPr spcFirstLastPara="1" wrap="square" lIns="121900" tIns="121900" rIns="121900" bIns="121900" anchor="t" anchorCtr="0">
            <a:noAutofit/>
          </a:bodyPr>
          <a:lstStyle/>
          <a:p>
            <a:pPr marL="0" lvl="0" indent="0" algn="l" rtl="0">
              <a:lnSpc>
                <a:spcPct val="89000"/>
              </a:lnSpc>
              <a:spcBef>
                <a:spcPts val="0"/>
              </a:spcBef>
              <a:spcAft>
                <a:spcPts val="0"/>
              </a:spcAft>
              <a:buSzPts val="3562"/>
              <a:buNone/>
            </a:pPr>
            <a:endParaRPr sz="4230"/>
          </a:p>
          <a:p>
            <a:pPr marL="0" lvl="0" indent="457200" algn="l" rtl="0">
              <a:lnSpc>
                <a:spcPct val="89000"/>
              </a:lnSpc>
              <a:spcBef>
                <a:spcPts val="0"/>
              </a:spcBef>
              <a:spcAft>
                <a:spcPts val="0"/>
              </a:spcAft>
              <a:buClr>
                <a:schemeClr val="dk2"/>
              </a:buClr>
              <a:buSzPts val="3562"/>
              <a:buFont typeface="Arial"/>
              <a:buNone/>
            </a:pPr>
            <a:r>
              <a:rPr lang="en-US" sz="4263" b="1"/>
              <a:t>OUTREACH </a:t>
            </a:r>
            <a:endParaRPr sz="4263" b="1"/>
          </a:p>
          <a:p>
            <a:pPr marL="0" lvl="0" indent="457200" algn="l" rtl="0">
              <a:lnSpc>
                <a:spcPct val="50000"/>
              </a:lnSpc>
              <a:spcBef>
                <a:spcPts val="0"/>
              </a:spcBef>
              <a:spcAft>
                <a:spcPts val="0"/>
              </a:spcAft>
              <a:buSzPts val="990"/>
              <a:buNone/>
            </a:pPr>
            <a:endParaRPr sz="4230"/>
          </a:p>
          <a:p>
            <a:pPr marL="0" lvl="0" indent="0" algn="l" rtl="0">
              <a:lnSpc>
                <a:spcPct val="100000"/>
              </a:lnSpc>
              <a:spcBef>
                <a:spcPts val="0"/>
              </a:spcBef>
              <a:spcAft>
                <a:spcPts val="0"/>
              </a:spcAft>
              <a:buSzPts val="990"/>
              <a:buNone/>
            </a:pPr>
            <a:endParaRPr sz="3330"/>
          </a:p>
        </p:txBody>
      </p:sp>
      <p:pic>
        <p:nvPicPr>
          <p:cNvPr id="186" name="Google Shape;186;g12f38ebbcb6_0_0"/>
          <p:cNvPicPr preferRelativeResize="0"/>
          <p:nvPr/>
        </p:nvPicPr>
        <p:blipFill rotWithShape="1">
          <a:blip r:embed="rId3">
            <a:alphaModFix/>
          </a:blip>
          <a:srcRect/>
          <a:stretch/>
        </p:blipFill>
        <p:spPr>
          <a:xfrm>
            <a:off x="10894750" y="396913"/>
            <a:ext cx="909575" cy="909575"/>
          </a:xfrm>
          <a:prstGeom prst="rect">
            <a:avLst/>
          </a:prstGeom>
          <a:noFill/>
          <a:ln>
            <a:noFill/>
          </a:ln>
        </p:spPr>
      </p:pic>
      <p:sp>
        <p:nvSpPr>
          <p:cNvPr id="187" name="Google Shape;187;g12f38ebbcb6_0_0"/>
          <p:cNvSpPr txBox="1"/>
          <p:nvPr/>
        </p:nvSpPr>
        <p:spPr>
          <a:xfrm>
            <a:off x="315900" y="5301950"/>
            <a:ext cx="4899000" cy="912600"/>
          </a:xfrm>
          <a:prstGeom prst="rect">
            <a:avLst/>
          </a:prstGeom>
          <a:noFill/>
          <a:ln>
            <a:noFill/>
          </a:ln>
        </p:spPr>
        <p:txBody>
          <a:bodyPr spcFirstLastPara="1" wrap="square" lIns="91425" tIns="91425" rIns="91425" bIns="91425" anchor="t" anchorCtr="0">
            <a:spAutoFit/>
          </a:bodyPr>
          <a:lstStyle/>
          <a:p>
            <a:pPr marL="457200" marR="0" lvl="0" indent="-368300" algn="l" rtl="0">
              <a:lnSpc>
                <a:spcPct val="115000"/>
              </a:lnSpc>
              <a:spcBef>
                <a:spcPts val="0"/>
              </a:spcBef>
              <a:spcAft>
                <a:spcPts val="0"/>
              </a:spcAft>
              <a:buClr>
                <a:schemeClr val="dk1"/>
              </a:buClr>
              <a:buSzPts val="2200"/>
              <a:buFont typeface="Roboto"/>
              <a:buChar char="❏"/>
            </a:pPr>
            <a:r>
              <a:rPr lang="en-US" sz="2200" b="1">
                <a:solidFill>
                  <a:schemeClr val="dk1"/>
                </a:solidFill>
                <a:latin typeface="Roboto"/>
                <a:ea typeface="Roboto"/>
                <a:cs typeface="Roboto"/>
                <a:sym typeface="Roboto"/>
              </a:rPr>
              <a:t>Braves Full STEAM Ahead - 15  families, 36 learners.</a:t>
            </a:r>
            <a:endParaRPr sz="2200" b="1" i="1">
              <a:solidFill>
                <a:schemeClr val="dk1"/>
              </a:solidFill>
              <a:latin typeface="Roboto"/>
              <a:ea typeface="Roboto"/>
              <a:cs typeface="Roboto"/>
              <a:sym typeface="Roboto"/>
            </a:endParaRPr>
          </a:p>
        </p:txBody>
      </p:sp>
      <p:sp>
        <p:nvSpPr>
          <p:cNvPr id="188" name="Google Shape;188;g12f38ebbcb6_0_0"/>
          <p:cNvSpPr txBox="1"/>
          <p:nvPr/>
        </p:nvSpPr>
        <p:spPr>
          <a:xfrm>
            <a:off x="225675" y="3473938"/>
            <a:ext cx="4630200" cy="1691700"/>
          </a:xfrm>
          <a:prstGeom prst="rect">
            <a:avLst/>
          </a:prstGeom>
          <a:noFill/>
          <a:ln>
            <a:noFill/>
          </a:ln>
        </p:spPr>
        <p:txBody>
          <a:bodyPr spcFirstLastPara="1" wrap="square" lIns="91425" tIns="91425" rIns="91425" bIns="91425" anchor="t" anchorCtr="0">
            <a:spAutoFit/>
          </a:bodyPr>
          <a:lstStyle/>
          <a:p>
            <a:pPr marL="457200" marR="0" lvl="0" indent="-368300" algn="l" rtl="0">
              <a:lnSpc>
                <a:spcPct val="115000"/>
              </a:lnSpc>
              <a:spcBef>
                <a:spcPts val="0"/>
              </a:spcBef>
              <a:spcAft>
                <a:spcPts val="0"/>
              </a:spcAft>
              <a:buClr>
                <a:schemeClr val="dk1"/>
              </a:buClr>
              <a:buSzPts val="2200"/>
              <a:buFont typeface="Roboto"/>
              <a:buChar char="❏"/>
            </a:pPr>
            <a:r>
              <a:rPr lang="en-US" sz="2200" b="1" i="0" u="none" strike="noStrike" cap="none">
                <a:solidFill>
                  <a:schemeClr val="dk1"/>
                </a:solidFill>
                <a:latin typeface="Roboto"/>
                <a:ea typeface="Roboto"/>
                <a:cs typeface="Roboto"/>
                <a:sym typeface="Roboto"/>
              </a:rPr>
              <a:t>Read Under the Lights 202</a:t>
            </a:r>
            <a:r>
              <a:rPr lang="en-US" sz="2200" b="1">
                <a:solidFill>
                  <a:schemeClr val="dk1"/>
                </a:solidFill>
                <a:latin typeface="Roboto"/>
                <a:ea typeface="Roboto"/>
                <a:cs typeface="Roboto"/>
                <a:sym typeface="Roboto"/>
              </a:rPr>
              <a:t>2 </a:t>
            </a:r>
            <a:r>
              <a:rPr lang="en-US" sz="2200" b="1" i="0" u="none" strike="noStrike" cap="none">
                <a:solidFill>
                  <a:schemeClr val="dk1"/>
                </a:solidFill>
                <a:latin typeface="Roboto"/>
                <a:ea typeface="Roboto"/>
                <a:cs typeface="Roboto"/>
                <a:sym typeface="Roboto"/>
              </a:rPr>
              <a:t>attendance </a:t>
            </a:r>
            <a:r>
              <a:rPr lang="en-US" sz="2200" b="1">
                <a:solidFill>
                  <a:schemeClr val="dk1"/>
                </a:solidFill>
                <a:latin typeface="Roboto"/>
                <a:ea typeface="Roboto"/>
                <a:cs typeface="Roboto"/>
                <a:sym typeface="Roboto"/>
              </a:rPr>
              <a:t>288 </a:t>
            </a:r>
            <a:r>
              <a:rPr lang="en-US" sz="2200" b="1" i="0" u="none" strike="noStrike" cap="none">
                <a:solidFill>
                  <a:schemeClr val="dk1"/>
                </a:solidFill>
                <a:latin typeface="Roboto"/>
                <a:ea typeface="Roboto"/>
                <a:cs typeface="Roboto"/>
                <a:sym typeface="Roboto"/>
              </a:rPr>
              <a:t>learners</a:t>
            </a:r>
            <a:r>
              <a:rPr lang="en-US" sz="2200" b="1">
                <a:solidFill>
                  <a:schemeClr val="dk1"/>
                </a:solidFill>
                <a:latin typeface="Roboto"/>
                <a:ea typeface="Roboto"/>
                <a:cs typeface="Roboto"/>
                <a:sym typeface="Roboto"/>
              </a:rPr>
              <a:t>, 161 parents/caregivers, 72 athletes (10 teams), 17 volunteers. </a:t>
            </a:r>
            <a:endParaRPr sz="2200" b="1">
              <a:solidFill>
                <a:schemeClr val="dk1"/>
              </a:solidFill>
              <a:latin typeface="Roboto"/>
              <a:ea typeface="Roboto"/>
              <a:cs typeface="Roboto"/>
              <a:sym typeface="Roboto"/>
            </a:endParaRPr>
          </a:p>
        </p:txBody>
      </p:sp>
      <p:pic>
        <p:nvPicPr>
          <p:cNvPr id="189" name="Google Shape;189;g12f38ebbcb6_0_0"/>
          <p:cNvPicPr preferRelativeResize="0"/>
          <p:nvPr/>
        </p:nvPicPr>
        <p:blipFill>
          <a:blip r:embed="rId4">
            <a:alphaModFix/>
          </a:blip>
          <a:stretch>
            <a:fillRect/>
          </a:stretch>
        </p:blipFill>
        <p:spPr>
          <a:xfrm>
            <a:off x="5672025" y="1821838"/>
            <a:ext cx="3448525" cy="2376870"/>
          </a:xfrm>
          <a:prstGeom prst="rect">
            <a:avLst/>
          </a:prstGeom>
          <a:noFill/>
          <a:ln>
            <a:noFill/>
          </a:ln>
        </p:spPr>
      </p:pic>
      <p:sp>
        <p:nvSpPr>
          <p:cNvPr id="190" name="Google Shape;190;g12f38ebbcb6_0_0"/>
          <p:cNvSpPr txBox="1"/>
          <p:nvPr/>
        </p:nvSpPr>
        <p:spPr>
          <a:xfrm>
            <a:off x="315900" y="2171650"/>
            <a:ext cx="4899000" cy="1302300"/>
          </a:xfrm>
          <a:prstGeom prst="rect">
            <a:avLst/>
          </a:prstGeom>
          <a:noFill/>
          <a:ln>
            <a:noFill/>
          </a:ln>
        </p:spPr>
        <p:txBody>
          <a:bodyPr spcFirstLastPara="1" wrap="square" lIns="91425" tIns="91425" rIns="91425" bIns="91425" anchor="t" anchorCtr="0">
            <a:spAutoFit/>
          </a:bodyPr>
          <a:lstStyle/>
          <a:p>
            <a:pPr marL="457200" marR="0" lvl="0" indent="-368300" algn="l" rtl="0">
              <a:lnSpc>
                <a:spcPct val="115000"/>
              </a:lnSpc>
              <a:spcBef>
                <a:spcPts val="0"/>
              </a:spcBef>
              <a:spcAft>
                <a:spcPts val="0"/>
              </a:spcAft>
              <a:buClr>
                <a:schemeClr val="dk1"/>
              </a:buClr>
              <a:buSzPts val="2200"/>
              <a:buFont typeface="Roboto"/>
              <a:buChar char="❏"/>
            </a:pPr>
            <a:r>
              <a:rPr lang="en-US" sz="2200" b="1" i="0" u="none" strike="noStrike" cap="none">
                <a:solidFill>
                  <a:schemeClr val="dk1"/>
                </a:solidFill>
                <a:latin typeface="Roboto"/>
                <a:ea typeface="Roboto"/>
                <a:cs typeface="Roboto"/>
                <a:sym typeface="Roboto"/>
              </a:rPr>
              <a:t>Summer 202</a:t>
            </a:r>
            <a:r>
              <a:rPr lang="en-US" sz="2200" b="1">
                <a:solidFill>
                  <a:schemeClr val="dk1"/>
                </a:solidFill>
                <a:latin typeface="Roboto"/>
                <a:ea typeface="Roboto"/>
                <a:cs typeface="Roboto"/>
                <a:sym typeface="Roboto"/>
              </a:rPr>
              <a:t>2 PV </a:t>
            </a:r>
            <a:r>
              <a:rPr lang="en-US" sz="2200" b="1" i="0" u="none" strike="noStrike" cap="none">
                <a:solidFill>
                  <a:schemeClr val="dk1"/>
                </a:solidFill>
                <a:latin typeface="Roboto"/>
                <a:ea typeface="Roboto"/>
                <a:cs typeface="Roboto"/>
                <a:sym typeface="Roboto"/>
              </a:rPr>
              <a:t> Lunch and Learn  Program</a:t>
            </a:r>
            <a:r>
              <a:rPr lang="en-US" sz="2200" b="1">
                <a:solidFill>
                  <a:schemeClr val="dk1"/>
                </a:solidFill>
                <a:latin typeface="Roboto"/>
                <a:ea typeface="Roboto"/>
                <a:cs typeface="Roboto"/>
                <a:sym typeface="Roboto"/>
              </a:rPr>
              <a:t>- 62 families, 157 learners. </a:t>
            </a:r>
            <a:endParaRPr sz="2200" b="1" i="1">
              <a:solidFill>
                <a:schemeClr val="dk1"/>
              </a:solidFill>
              <a:latin typeface="Roboto"/>
              <a:ea typeface="Roboto"/>
              <a:cs typeface="Roboto"/>
              <a:sym typeface="Roboto"/>
            </a:endParaRPr>
          </a:p>
        </p:txBody>
      </p:sp>
      <p:pic>
        <p:nvPicPr>
          <p:cNvPr id="191" name="Google Shape;191;g12f38ebbcb6_0_0"/>
          <p:cNvPicPr preferRelativeResize="0"/>
          <p:nvPr/>
        </p:nvPicPr>
        <p:blipFill>
          <a:blip r:embed="rId5">
            <a:alphaModFix/>
          </a:blip>
          <a:stretch>
            <a:fillRect/>
          </a:stretch>
        </p:blipFill>
        <p:spPr>
          <a:xfrm>
            <a:off x="5672026" y="4317125"/>
            <a:ext cx="2879923" cy="2388476"/>
          </a:xfrm>
          <a:prstGeom prst="rect">
            <a:avLst/>
          </a:prstGeom>
          <a:noFill/>
          <a:ln>
            <a:noFill/>
          </a:ln>
        </p:spPr>
      </p:pic>
      <p:pic>
        <p:nvPicPr>
          <p:cNvPr id="192" name="Google Shape;192;g12f38ebbcb6_0_0"/>
          <p:cNvPicPr preferRelativeResize="0"/>
          <p:nvPr/>
        </p:nvPicPr>
        <p:blipFill>
          <a:blip r:embed="rId6">
            <a:alphaModFix/>
          </a:blip>
          <a:stretch>
            <a:fillRect/>
          </a:stretch>
        </p:blipFill>
        <p:spPr>
          <a:xfrm>
            <a:off x="9327500" y="1816025"/>
            <a:ext cx="1969375" cy="2388475"/>
          </a:xfrm>
          <a:prstGeom prst="rect">
            <a:avLst/>
          </a:prstGeom>
          <a:noFill/>
          <a:ln>
            <a:noFill/>
          </a:ln>
        </p:spPr>
      </p:pic>
      <p:pic>
        <p:nvPicPr>
          <p:cNvPr id="193" name="Google Shape;193;g12f38ebbcb6_0_0"/>
          <p:cNvPicPr preferRelativeResize="0"/>
          <p:nvPr/>
        </p:nvPicPr>
        <p:blipFill>
          <a:blip r:embed="rId7">
            <a:alphaModFix/>
          </a:blip>
          <a:stretch>
            <a:fillRect/>
          </a:stretch>
        </p:blipFill>
        <p:spPr>
          <a:xfrm>
            <a:off x="8677250" y="4317125"/>
            <a:ext cx="3127076" cy="234529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197"/>
        <p:cNvGrpSpPr/>
        <p:nvPr/>
      </p:nvGrpSpPr>
      <p:grpSpPr>
        <a:xfrm>
          <a:off x="0" y="0"/>
          <a:ext cx="0" cy="0"/>
          <a:chOff x="0" y="0"/>
          <a:chExt cx="0" cy="0"/>
        </a:xfrm>
      </p:grpSpPr>
      <p:sp>
        <p:nvSpPr>
          <p:cNvPr id="198" name="Google Shape;198;p14"/>
          <p:cNvSpPr txBox="1">
            <a:spLocks noGrp="1"/>
          </p:cNvSpPr>
          <p:nvPr>
            <p:ph type="title"/>
          </p:nvPr>
        </p:nvSpPr>
        <p:spPr>
          <a:xfrm>
            <a:off x="0" y="-21900"/>
            <a:ext cx="5005200" cy="6901800"/>
          </a:xfrm>
          <a:prstGeom prst="rect">
            <a:avLst/>
          </a:prstGeom>
          <a:solidFill>
            <a:srgbClr val="85200C"/>
          </a:solidFill>
          <a:ln>
            <a:noFill/>
          </a:ln>
        </p:spPr>
        <p:txBody>
          <a:bodyPr spcFirstLastPara="1" wrap="square" lIns="91425" tIns="45700" rIns="91425" bIns="45700" anchor="t" anchorCtr="0">
            <a:normAutofit/>
          </a:bodyPr>
          <a:lstStyle/>
          <a:p>
            <a:pPr marL="0" lvl="0" indent="0" algn="ctr" rtl="0">
              <a:lnSpc>
                <a:spcPct val="84000"/>
              </a:lnSpc>
              <a:spcBef>
                <a:spcPts val="0"/>
              </a:spcBef>
              <a:spcAft>
                <a:spcPts val="0"/>
              </a:spcAft>
              <a:buClr>
                <a:schemeClr val="dk2"/>
              </a:buClr>
              <a:buSzPts val="2400"/>
              <a:buFont typeface="Libre Franklin"/>
              <a:buNone/>
            </a:pPr>
            <a:br>
              <a:rPr lang="en-US" sz="2400"/>
            </a:br>
            <a:endParaRPr sz="2400"/>
          </a:p>
          <a:p>
            <a:pPr marL="0" lvl="0" indent="0" algn="ctr" rtl="0">
              <a:lnSpc>
                <a:spcPct val="84000"/>
              </a:lnSpc>
              <a:spcBef>
                <a:spcPts val="0"/>
              </a:spcBef>
              <a:spcAft>
                <a:spcPts val="0"/>
              </a:spcAft>
              <a:buClr>
                <a:schemeClr val="dk2"/>
              </a:buClr>
              <a:buSzPts val="2400"/>
              <a:buFont typeface="Libre Franklin"/>
              <a:buNone/>
            </a:pPr>
            <a:endParaRPr sz="3600"/>
          </a:p>
          <a:p>
            <a:pPr marL="0" lvl="0" indent="0" algn="ctr" rtl="0">
              <a:lnSpc>
                <a:spcPct val="84000"/>
              </a:lnSpc>
              <a:spcBef>
                <a:spcPts val="0"/>
              </a:spcBef>
              <a:spcAft>
                <a:spcPts val="0"/>
              </a:spcAft>
              <a:buClr>
                <a:schemeClr val="dk2"/>
              </a:buClr>
              <a:buSzPts val="2400"/>
              <a:buFont typeface="Libre Franklin"/>
              <a:buNone/>
            </a:pPr>
            <a:r>
              <a:rPr lang="en-US" sz="3600"/>
              <a:t>PLAY AND LEARNS </a:t>
            </a:r>
            <a:endParaRPr sz="3600"/>
          </a:p>
          <a:p>
            <a:pPr marL="0" lvl="0" indent="0" algn="ctr" rtl="0">
              <a:lnSpc>
                <a:spcPct val="84000"/>
              </a:lnSpc>
              <a:spcBef>
                <a:spcPts val="0"/>
              </a:spcBef>
              <a:spcAft>
                <a:spcPts val="0"/>
              </a:spcAft>
              <a:buClr>
                <a:schemeClr val="dk2"/>
              </a:buClr>
              <a:buSzPts val="2400"/>
              <a:buFont typeface="Libre Franklin"/>
              <a:buNone/>
            </a:pPr>
            <a:r>
              <a:rPr lang="en-US" sz="3600"/>
              <a:t>2022-2023</a:t>
            </a:r>
            <a:endParaRPr sz="3600"/>
          </a:p>
          <a:p>
            <a:pPr marL="0" lvl="0" indent="0" algn="ctr" rtl="0">
              <a:lnSpc>
                <a:spcPct val="84000"/>
              </a:lnSpc>
              <a:spcBef>
                <a:spcPts val="0"/>
              </a:spcBef>
              <a:spcAft>
                <a:spcPts val="0"/>
              </a:spcAft>
              <a:buClr>
                <a:schemeClr val="dk2"/>
              </a:buClr>
              <a:buSzPts val="2400"/>
              <a:buFont typeface="Libre Franklin"/>
              <a:buNone/>
            </a:pPr>
            <a:endParaRPr sz="3600"/>
          </a:p>
          <a:p>
            <a:pPr marL="0" lvl="0" indent="0" algn="ctr" rtl="0">
              <a:lnSpc>
                <a:spcPct val="84000"/>
              </a:lnSpc>
              <a:spcBef>
                <a:spcPts val="0"/>
              </a:spcBef>
              <a:spcAft>
                <a:spcPts val="0"/>
              </a:spcAft>
              <a:buClr>
                <a:schemeClr val="dk2"/>
              </a:buClr>
              <a:buSzPts val="2400"/>
              <a:buFont typeface="Libre Franklin"/>
              <a:buNone/>
            </a:pPr>
            <a:br>
              <a:rPr lang="en-US" sz="3600"/>
            </a:br>
            <a:endParaRPr sz="3600"/>
          </a:p>
        </p:txBody>
      </p:sp>
      <p:sp>
        <p:nvSpPr>
          <p:cNvPr id="199" name="Google Shape;199;p14"/>
          <p:cNvSpPr txBox="1"/>
          <p:nvPr/>
        </p:nvSpPr>
        <p:spPr>
          <a:xfrm>
            <a:off x="5668350" y="5626375"/>
            <a:ext cx="6130200" cy="677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1" i="1" u="none" strike="noStrike" cap="none">
                <a:solidFill>
                  <a:srgbClr val="000000"/>
                </a:solidFill>
                <a:latin typeface="Roboto"/>
                <a:ea typeface="Roboto"/>
                <a:cs typeface="Roboto"/>
                <a:sym typeface="Roboto"/>
              </a:rPr>
              <a:t>“My child loves the activities and books… I love the chance to interact with other moms..”</a:t>
            </a:r>
            <a:endParaRPr sz="1600" b="1" i="1" u="none" strike="noStrike" cap="none">
              <a:solidFill>
                <a:srgbClr val="000000"/>
              </a:solidFill>
              <a:latin typeface="Roboto"/>
              <a:ea typeface="Roboto"/>
              <a:cs typeface="Roboto"/>
              <a:sym typeface="Roboto"/>
            </a:endParaRPr>
          </a:p>
        </p:txBody>
      </p:sp>
      <p:sp>
        <p:nvSpPr>
          <p:cNvPr id="200" name="Google Shape;200;p14"/>
          <p:cNvSpPr txBox="1"/>
          <p:nvPr/>
        </p:nvSpPr>
        <p:spPr>
          <a:xfrm>
            <a:off x="231650" y="2479900"/>
            <a:ext cx="4683900" cy="4023600"/>
          </a:xfrm>
          <a:prstGeom prst="rect">
            <a:avLst/>
          </a:prstGeom>
          <a:solidFill>
            <a:srgbClr val="85200C"/>
          </a:solidFill>
          <a:ln>
            <a:noFill/>
          </a:ln>
        </p:spPr>
        <p:txBody>
          <a:bodyPr spcFirstLastPara="1" wrap="square" lIns="91425" tIns="91425" rIns="91425" bIns="91425" anchor="t" anchorCtr="0">
            <a:spAutoFit/>
          </a:bodyPr>
          <a:lstStyle/>
          <a:p>
            <a:pPr marL="457200" lvl="0" indent="-381000" algn="l" rtl="0">
              <a:lnSpc>
                <a:spcPct val="113000"/>
              </a:lnSpc>
              <a:spcBef>
                <a:spcPts val="1500"/>
              </a:spcBef>
              <a:spcAft>
                <a:spcPts val="0"/>
              </a:spcAft>
              <a:buClr>
                <a:schemeClr val="lt1"/>
              </a:buClr>
              <a:buSzPts val="2400"/>
              <a:buFont typeface="Roboto"/>
              <a:buChar char="❏"/>
            </a:pPr>
            <a:r>
              <a:rPr lang="en-US" sz="2400" b="1">
                <a:solidFill>
                  <a:schemeClr val="lt1"/>
                </a:solidFill>
                <a:latin typeface="Roboto"/>
                <a:ea typeface="Roboto"/>
                <a:cs typeface="Roboto"/>
                <a:sym typeface="Roboto"/>
              </a:rPr>
              <a:t>113 children attended</a:t>
            </a:r>
            <a:endParaRPr sz="2400" b="1">
              <a:solidFill>
                <a:schemeClr val="lt1"/>
              </a:solidFill>
              <a:latin typeface="Roboto"/>
              <a:ea typeface="Roboto"/>
              <a:cs typeface="Roboto"/>
              <a:sym typeface="Roboto"/>
            </a:endParaRPr>
          </a:p>
          <a:p>
            <a:pPr marL="457200" lvl="0" indent="-381000" algn="l" rtl="0">
              <a:lnSpc>
                <a:spcPct val="113000"/>
              </a:lnSpc>
              <a:spcBef>
                <a:spcPts val="0"/>
              </a:spcBef>
              <a:spcAft>
                <a:spcPts val="0"/>
              </a:spcAft>
              <a:buClr>
                <a:schemeClr val="lt1"/>
              </a:buClr>
              <a:buSzPts val="2400"/>
              <a:buFont typeface="Roboto"/>
              <a:buChar char="❏"/>
            </a:pPr>
            <a:r>
              <a:rPr lang="en-US" sz="2400" b="1">
                <a:solidFill>
                  <a:schemeClr val="lt1"/>
                </a:solidFill>
                <a:latin typeface="Roboto"/>
                <a:ea typeface="Roboto"/>
                <a:cs typeface="Roboto"/>
                <a:sym typeface="Roboto"/>
              </a:rPr>
              <a:t>45 hours of play and learn programming.</a:t>
            </a:r>
            <a:endParaRPr sz="2400" b="1">
              <a:solidFill>
                <a:schemeClr val="lt1"/>
              </a:solidFill>
              <a:latin typeface="Roboto"/>
              <a:ea typeface="Roboto"/>
              <a:cs typeface="Roboto"/>
              <a:sym typeface="Roboto"/>
            </a:endParaRPr>
          </a:p>
          <a:p>
            <a:pPr marL="0" lvl="0" indent="0" algn="l" rtl="0">
              <a:lnSpc>
                <a:spcPct val="113000"/>
              </a:lnSpc>
              <a:spcBef>
                <a:spcPts val="1500"/>
              </a:spcBef>
              <a:spcAft>
                <a:spcPts val="0"/>
              </a:spcAft>
              <a:buNone/>
            </a:pPr>
            <a:endParaRPr sz="2400" b="1">
              <a:solidFill>
                <a:schemeClr val="lt1"/>
              </a:solidFill>
              <a:latin typeface="Roboto"/>
              <a:ea typeface="Roboto"/>
              <a:cs typeface="Roboto"/>
              <a:sym typeface="Roboto"/>
            </a:endParaRPr>
          </a:p>
          <a:p>
            <a:pPr marL="457200" lvl="0" indent="-361950" algn="l" rtl="0">
              <a:lnSpc>
                <a:spcPct val="113000"/>
              </a:lnSpc>
              <a:spcBef>
                <a:spcPts val="1500"/>
              </a:spcBef>
              <a:spcAft>
                <a:spcPts val="0"/>
              </a:spcAft>
              <a:buClr>
                <a:schemeClr val="lt1"/>
              </a:buClr>
              <a:buSzPts val="2100"/>
              <a:buFont typeface="Roboto"/>
              <a:buChar char="●"/>
            </a:pPr>
            <a:r>
              <a:rPr lang="en-US" sz="2100" b="1">
                <a:solidFill>
                  <a:schemeClr val="lt1"/>
                </a:solidFill>
                <a:latin typeface="Roboto"/>
                <a:ea typeface="Roboto"/>
                <a:cs typeface="Roboto"/>
                <a:sym typeface="Roboto"/>
              </a:rPr>
              <a:t>Paradise Park Playdates</a:t>
            </a:r>
            <a:endParaRPr sz="2100" b="1">
              <a:solidFill>
                <a:schemeClr val="lt1"/>
              </a:solidFill>
              <a:latin typeface="Roboto"/>
              <a:ea typeface="Roboto"/>
              <a:cs typeface="Roboto"/>
              <a:sym typeface="Roboto"/>
            </a:endParaRPr>
          </a:p>
          <a:p>
            <a:pPr marL="457200" lvl="0" indent="-361950" algn="l" rtl="0">
              <a:lnSpc>
                <a:spcPct val="113000"/>
              </a:lnSpc>
              <a:spcBef>
                <a:spcPts val="0"/>
              </a:spcBef>
              <a:spcAft>
                <a:spcPts val="0"/>
              </a:spcAft>
              <a:buClr>
                <a:schemeClr val="lt1"/>
              </a:buClr>
              <a:buSzPts val="2100"/>
              <a:buFont typeface="Roboto"/>
              <a:buChar char="●"/>
            </a:pPr>
            <a:r>
              <a:rPr lang="en-US" sz="2100" b="1">
                <a:solidFill>
                  <a:schemeClr val="lt1"/>
                </a:solidFill>
                <a:latin typeface="Roboto"/>
                <a:ea typeface="Roboto"/>
                <a:cs typeface="Roboto"/>
                <a:sym typeface="Roboto"/>
              </a:rPr>
              <a:t>Braves Book Clubs</a:t>
            </a:r>
            <a:endParaRPr sz="2100" b="1">
              <a:solidFill>
                <a:schemeClr val="lt1"/>
              </a:solidFill>
              <a:latin typeface="Roboto"/>
              <a:ea typeface="Roboto"/>
              <a:cs typeface="Roboto"/>
              <a:sym typeface="Roboto"/>
            </a:endParaRPr>
          </a:p>
          <a:p>
            <a:pPr marL="457200" lvl="0" indent="-361950" algn="l" rtl="0">
              <a:lnSpc>
                <a:spcPct val="113000"/>
              </a:lnSpc>
              <a:spcBef>
                <a:spcPts val="0"/>
              </a:spcBef>
              <a:spcAft>
                <a:spcPts val="0"/>
              </a:spcAft>
              <a:buClr>
                <a:schemeClr val="lt1"/>
              </a:buClr>
              <a:buSzPts val="2100"/>
              <a:buFont typeface="Roboto"/>
              <a:buChar char="●"/>
            </a:pPr>
            <a:r>
              <a:rPr lang="en-US" sz="2100" b="1">
                <a:solidFill>
                  <a:schemeClr val="lt1"/>
                </a:solidFill>
                <a:latin typeface="Roboto"/>
                <a:ea typeface="Roboto"/>
                <a:cs typeface="Roboto"/>
                <a:sym typeface="Roboto"/>
              </a:rPr>
              <a:t>Braves Open Gym</a:t>
            </a:r>
            <a:endParaRPr sz="2100" b="1">
              <a:solidFill>
                <a:schemeClr val="lt1"/>
              </a:solidFill>
              <a:latin typeface="Roboto"/>
              <a:ea typeface="Roboto"/>
              <a:cs typeface="Roboto"/>
              <a:sym typeface="Roboto"/>
            </a:endParaRPr>
          </a:p>
          <a:p>
            <a:pPr marL="457200" lvl="0" indent="-361950" algn="l" rtl="0">
              <a:lnSpc>
                <a:spcPct val="113000"/>
              </a:lnSpc>
              <a:spcBef>
                <a:spcPts val="0"/>
              </a:spcBef>
              <a:spcAft>
                <a:spcPts val="0"/>
              </a:spcAft>
              <a:buClr>
                <a:schemeClr val="lt1"/>
              </a:buClr>
              <a:buSzPts val="2100"/>
              <a:buFont typeface="Roboto"/>
              <a:buChar char="●"/>
            </a:pPr>
            <a:r>
              <a:rPr lang="en-US" sz="2100" b="1">
                <a:solidFill>
                  <a:schemeClr val="lt1"/>
                </a:solidFill>
                <a:latin typeface="Roboto"/>
                <a:ea typeface="Roboto"/>
                <a:cs typeface="Roboto"/>
                <a:sym typeface="Roboto"/>
              </a:rPr>
              <a:t>PTSL/GTSL</a:t>
            </a:r>
            <a:endParaRPr sz="2100" b="1">
              <a:solidFill>
                <a:schemeClr val="lt1"/>
              </a:solidFill>
              <a:latin typeface="Roboto"/>
              <a:ea typeface="Roboto"/>
              <a:cs typeface="Roboto"/>
              <a:sym typeface="Roboto"/>
            </a:endParaRPr>
          </a:p>
          <a:p>
            <a:pPr marL="457200" lvl="0" indent="-361950" algn="l" rtl="0">
              <a:lnSpc>
                <a:spcPct val="113000"/>
              </a:lnSpc>
              <a:spcBef>
                <a:spcPts val="0"/>
              </a:spcBef>
              <a:spcAft>
                <a:spcPts val="0"/>
              </a:spcAft>
              <a:buClr>
                <a:schemeClr val="lt1"/>
              </a:buClr>
              <a:buSzPts val="2100"/>
              <a:buFont typeface="Roboto"/>
              <a:buChar char="●"/>
            </a:pPr>
            <a:r>
              <a:rPr lang="en-US" sz="2100" b="1">
                <a:solidFill>
                  <a:schemeClr val="lt1"/>
                </a:solidFill>
                <a:latin typeface="Roboto"/>
                <a:ea typeface="Roboto"/>
                <a:cs typeface="Roboto"/>
                <a:sym typeface="Roboto"/>
              </a:rPr>
              <a:t>STEM Connections</a:t>
            </a:r>
            <a:endParaRPr sz="2400" b="1">
              <a:solidFill>
                <a:schemeClr val="lt1"/>
              </a:solidFill>
              <a:latin typeface="Roboto"/>
              <a:ea typeface="Roboto"/>
              <a:cs typeface="Roboto"/>
              <a:sym typeface="Roboto"/>
            </a:endParaRPr>
          </a:p>
        </p:txBody>
      </p:sp>
      <p:pic>
        <p:nvPicPr>
          <p:cNvPr id="201" name="Google Shape;201;p14"/>
          <p:cNvPicPr preferRelativeResize="0"/>
          <p:nvPr/>
        </p:nvPicPr>
        <p:blipFill>
          <a:blip r:embed="rId3">
            <a:alphaModFix/>
          </a:blip>
          <a:stretch>
            <a:fillRect/>
          </a:stretch>
        </p:blipFill>
        <p:spPr>
          <a:xfrm>
            <a:off x="5751913" y="242139"/>
            <a:ext cx="2553023" cy="2553023"/>
          </a:xfrm>
          <a:prstGeom prst="rect">
            <a:avLst/>
          </a:prstGeom>
          <a:noFill/>
          <a:ln>
            <a:noFill/>
          </a:ln>
        </p:spPr>
      </p:pic>
      <p:pic>
        <p:nvPicPr>
          <p:cNvPr id="202" name="Google Shape;202;p14"/>
          <p:cNvPicPr preferRelativeResize="0"/>
          <p:nvPr/>
        </p:nvPicPr>
        <p:blipFill>
          <a:blip r:embed="rId4">
            <a:alphaModFix/>
          </a:blip>
          <a:stretch>
            <a:fillRect/>
          </a:stretch>
        </p:blipFill>
        <p:spPr>
          <a:xfrm>
            <a:off x="8688774" y="327950"/>
            <a:ext cx="3056164" cy="2467200"/>
          </a:xfrm>
          <a:prstGeom prst="rect">
            <a:avLst/>
          </a:prstGeom>
          <a:noFill/>
          <a:ln>
            <a:noFill/>
          </a:ln>
        </p:spPr>
      </p:pic>
      <p:pic>
        <p:nvPicPr>
          <p:cNvPr id="203" name="Google Shape;203;p14"/>
          <p:cNvPicPr preferRelativeResize="0"/>
          <p:nvPr/>
        </p:nvPicPr>
        <p:blipFill>
          <a:blip r:embed="rId5">
            <a:alphaModFix/>
          </a:blip>
          <a:stretch>
            <a:fillRect/>
          </a:stretch>
        </p:blipFill>
        <p:spPr>
          <a:xfrm>
            <a:off x="5383625" y="2977156"/>
            <a:ext cx="3289600" cy="2467196"/>
          </a:xfrm>
          <a:prstGeom prst="rect">
            <a:avLst/>
          </a:prstGeom>
          <a:noFill/>
          <a:ln>
            <a:noFill/>
          </a:ln>
        </p:spPr>
      </p:pic>
      <p:pic>
        <p:nvPicPr>
          <p:cNvPr id="204" name="Google Shape;204;p14"/>
          <p:cNvPicPr preferRelativeResize="0"/>
          <p:nvPr/>
        </p:nvPicPr>
        <p:blipFill>
          <a:blip r:embed="rId6">
            <a:alphaModFix/>
          </a:blip>
          <a:stretch>
            <a:fillRect/>
          </a:stretch>
        </p:blipFill>
        <p:spPr>
          <a:xfrm>
            <a:off x="9051661" y="2947550"/>
            <a:ext cx="2526425" cy="2526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208"/>
        <p:cNvGrpSpPr/>
        <p:nvPr/>
      </p:nvGrpSpPr>
      <p:grpSpPr>
        <a:xfrm>
          <a:off x="0" y="0"/>
          <a:ext cx="0" cy="0"/>
          <a:chOff x="0" y="0"/>
          <a:chExt cx="0" cy="0"/>
        </a:xfrm>
      </p:grpSpPr>
      <p:sp>
        <p:nvSpPr>
          <p:cNvPr id="209" name="Google Shape;209;g1103c47d935_1_27"/>
          <p:cNvSpPr txBox="1">
            <a:spLocks noGrp="1"/>
          </p:cNvSpPr>
          <p:nvPr>
            <p:ph type="title"/>
          </p:nvPr>
        </p:nvSpPr>
        <p:spPr>
          <a:xfrm>
            <a:off x="0" y="-43750"/>
            <a:ext cx="5005200" cy="6901800"/>
          </a:xfrm>
          <a:prstGeom prst="rect">
            <a:avLst/>
          </a:prstGeom>
          <a:solidFill>
            <a:srgbClr val="85200C"/>
          </a:solidFill>
          <a:ln>
            <a:noFill/>
          </a:ln>
        </p:spPr>
        <p:txBody>
          <a:bodyPr spcFirstLastPara="1" wrap="square" lIns="91425" tIns="45700" rIns="91425" bIns="45700" anchor="t" anchorCtr="0">
            <a:normAutofit/>
          </a:bodyPr>
          <a:lstStyle/>
          <a:p>
            <a:pPr marL="0" lvl="0" indent="0" algn="ctr" rtl="0">
              <a:lnSpc>
                <a:spcPct val="84000"/>
              </a:lnSpc>
              <a:spcBef>
                <a:spcPts val="0"/>
              </a:spcBef>
              <a:spcAft>
                <a:spcPts val="0"/>
              </a:spcAft>
              <a:buClr>
                <a:schemeClr val="dk2"/>
              </a:buClr>
              <a:buSzPts val="2400"/>
              <a:buFont typeface="Libre Franklin"/>
              <a:buNone/>
            </a:pPr>
            <a:br>
              <a:rPr lang="en-US" sz="2400"/>
            </a:br>
            <a:endParaRPr sz="2400"/>
          </a:p>
          <a:p>
            <a:pPr marL="0" lvl="0" indent="0" algn="ctr" rtl="0">
              <a:lnSpc>
                <a:spcPct val="84000"/>
              </a:lnSpc>
              <a:spcBef>
                <a:spcPts val="0"/>
              </a:spcBef>
              <a:spcAft>
                <a:spcPts val="0"/>
              </a:spcAft>
              <a:buClr>
                <a:schemeClr val="dk2"/>
              </a:buClr>
              <a:buSzPts val="2400"/>
              <a:buFont typeface="Libre Franklin"/>
              <a:buNone/>
            </a:pPr>
            <a:r>
              <a:rPr lang="en-US" sz="3600"/>
              <a:t>HOME VISITING</a:t>
            </a:r>
            <a:br>
              <a:rPr lang="en-US" sz="3600"/>
            </a:br>
            <a:r>
              <a:rPr lang="en-US" sz="2400"/>
              <a:t>Parents as Teachers </a:t>
            </a:r>
            <a:br>
              <a:rPr lang="en-US" sz="3600"/>
            </a:br>
            <a:endParaRPr sz="3600"/>
          </a:p>
        </p:txBody>
      </p:sp>
      <p:sp>
        <p:nvSpPr>
          <p:cNvPr id="210" name="Google Shape;210;g1103c47d935_1_27"/>
          <p:cNvSpPr txBox="1">
            <a:spLocks noGrp="1"/>
          </p:cNvSpPr>
          <p:nvPr>
            <p:ph type="body" idx="4294967295"/>
          </p:nvPr>
        </p:nvSpPr>
        <p:spPr>
          <a:xfrm>
            <a:off x="328350" y="1882575"/>
            <a:ext cx="4348500" cy="2538900"/>
          </a:xfrm>
          <a:prstGeom prst="rect">
            <a:avLst/>
          </a:prstGeom>
          <a:noFill/>
          <a:ln>
            <a:noFill/>
          </a:ln>
        </p:spPr>
        <p:txBody>
          <a:bodyPr spcFirstLastPara="1" wrap="square" lIns="91425" tIns="45700" rIns="91425" bIns="45700" anchor="t" anchorCtr="0">
            <a:noAutofit/>
          </a:bodyPr>
          <a:lstStyle/>
          <a:p>
            <a:pPr marL="285742" lvl="0" indent="-285742" algn="l" rtl="0">
              <a:lnSpc>
                <a:spcPct val="100000"/>
              </a:lnSpc>
              <a:spcBef>
                <a:spcPts val="1500"/>
              </a:spcBef>
              <a:spcAft>
                <a:spcPts val="0"/>
              </a:spcAft>
              <a:buClr>
                <a:srgbClr val="FFFFFF"/>
              </a:buClr>
              <a:buSzPts val="2400"/>
              <a:buChar char="❏"/>
            </a:pPr>
            <a:r>
              <a:rPr lang="en-US" sz="2400" b="1">
                <a:solidFill>
                  <a:schemeClr val="lt1"/>
                </a:solidFill>
              </a:rPr>
              <a:t>A total of 22 children and 18 families served.</a:t>
            </a:r>
            <a:endParaRPr sz="2400" b="1">
              <a:solidFill>
                <a:schemeClr val="lt1"/>
              </a:solidFill>
            </a:endParaRPr>
          </a:p>
          <a:p>
            <a:pPr marL="285742" lvl="0" indent="-285742" algn="l" rtl="0">
              <a:lnSpc>
                <a:spcPct val="100000"/>
              </a:lnSpc>
              <a:spcBef>
                <a:spcPts val="1500"/>
              </a:spcBef>
              <a:spcAft>
                <a:spcPts val="0"/>
              </a:spcAft>
              <a:buClr>
                <a:schemeClr val="lt1"/>
              </a:buClr>
              <a:buSzPts val="2400"/>
              <a:buChar char="❏"/>
            </a:pPr>
            <a:r>
              <a:rPr lang="en-US" sz="2400" b="1">
                <a:solidFill>
                  <a:schemeClr val="lt1"/>
                </a:solidFill>
              </a:rPr>
              <a:t>11 new families enrolled this year.</a:t>
            </a:r>
            <a:endParaRPr sz="2400" b="1">
              <a:solidFill>
                <a:schemeClr val="lt1"/>
              </a:solidFill>
            </a:endParaRPr>
          </a:p>
          <a:p>
            <a:pPr marL="285743" lvl="0" indent="-285743" algn="l" rtl="0">
              <a:lnSpc>
                <a:spcPct val="100000"/>
              </a:lnSpc>
              <a:spcBef>
                <a:spcPts val="1500"/>
              </a:spcBef>
              <a:spcAft>
                <a:spcPts val="0"/>
              </a:spcAft>
              <a:buClr>
                <a:schemeClr val="lt1"/>
              </a:buClr>
              <a:buSzPts val="2400"/>
              <a:buChar char="❏"/>
            </a:pPr>
            <a:r>
              <a:rPr lang="en-US" sz="2400" b="1">
                <a:solidFill>
                  <a:schemeClr val="lt1"/>
                </a:solidFill>
              </a:rPr>
              <a:t>Over 190 hrs of home visits.</a:t>
            </a:r>
            <a:endParaRPr sz="2400" b="1">
              <a:solidFill>
                <a:schemeClr val="lt1"/>
              </a:solidFill>
            </a:endParaRPr>
          </a:p>
          <a:p>
            <a:pPr marL="0" lvl="0" indent="0" algn="l" rtl="0">
              <a:lnSpc>
                <a:spcPct val="100000"/>
              </a:lnSpc>
              <a:spcBef>
                <a:spcPts val="1500"/>
              </a:spcBef>
              <a:spcAft>
                <a:spcPts val="0"/>
              </a:spcAft>
              <a:buSzPts val="1700"/>
              <a:buNone/>
            </a:pPr>
            <a:endParaRPr sz="1500" b="1">
              <a:solidFill>
                <a:srgbClr val="FFFFFF"/>
              </a:solidFill>
            </a:endParaRPr>
          </a:p>
          <a:p>
            <a:pPr marL="0" lvl="0" indent="0" algn="l" rtl="0">
              <a:lnSpc>
                <a:spcPct val="113000"/>
              </a:lnSpc>
              <a:spcBef>
                <a:spcPts val="1500"/>
              </a:spcBef>
              <a:spcAft>
                <a:spcPts val="0"/>
              </a:spcAft>
              <a:buSzPts val="1700"/>
              <a:buNone/>
            </a:pPr>
            <a:endParaRPr sz="1834">
              <a:solidFill>
                <a:srgbClr val="FFFFFF"/>
              </a:solidFill>
            </a:endParaRPr>
          </a:p>
        </p:txBody>
      </p:sp>
      <p:pic>
        <p:nvPicPr>
          <p:cNvPr id="211" name="Google Shape;211;g1103c47d935_1_27"/>
          <p:cNvPicPr preferRelativeResize="0"/>
          <p:nvPr/>
        </p:nvPicPr>
        <p:blipFill rotWithShape="1">
          <a:blip r:embed="rId3">
            <a:alphaModFix/>
          </a:blip>
          <a:srcRect/>
          <a:stretch/>
        </p:blipFill>
        <p:spPr>
          <a:xfrm>
            <a:off x="5372425" y="482500"/>
            <a:ext cx="3225173" cy="2192011"/>
          </a:xfrm>
          <a:prstGeom prst="rect">
            <a:avLst/>
          </a:prstGeom>
          <a:noFill/>
          <a:ln>
            <a:noFill/>
          </a:ln>
        </p:spPr>
      </p:pic>
      <p:pic>
        <p:nvPicPr>
          <p:cNvPr id="212" name="Google Shape;212;g1103c47d935_1_27"/>
          <p:cNvPicPr preferRelativeResize="0"/>
          <p:nvPr/>
        </p:nvPicPr>
        <p:blipFill rotWithShape="1">
          <a:blip r:embed="rId4">
            <a:alphaModFix/>
          </a:blip>
          <a:srcRect/>
          <a:stretch/>
        </p:blipFill>
        <p:spPr>
          <a:xfrm>
            <a:off x="5372426" y="2988025"/>
            <a:ext cx="3225173" cy="2418863"/>
          </a:xfrm>
          <a:prstGeom prst="rect">
            <a:avLst/>
          </a:prstGeom>
          <a:noFill/>
          <a:ln>
            <a:noFill/>
          </a:ln>
        </p:spPr>
      </p:pic>
      <p:pic>
        <p:nvPicPr>
          <p:cNvPr id="213" name="Google Shape;213;g1103c47d935_1_27" descr="https://lh3.googleusercontent.com/iX7Gv5zoTucds0j3RYwvkPOpsq7lC5KQIbatVyv57UAhGKk-yTaR-VIfr9uXw69VvUOx5CsT3gK8Aa5qVdYkm04iPKO7gb1-PVPDjOKFVhiJ1w_bwSfEHH_PrZO1vGOO6jVTXT0"/>
          <p:cNvPicPr preferRelativeResize="0"/>
          <p:nvPr/>
        </p:nvPicPr>
        <p:blipFill rotWithShape="1">
          <a:blip r:embed="rId5">
            <a:alphaModFix/>
          </a:blip>
          <a:srcRect l="362" t="2246" r="24217" b="3376"/>
          <a:stretch/>
        </p:blipFill>
        <p:spPr>
          <a:xfrm>
            <a:off x="8655302" y="2960450"/>
            <a:ext cx="3436349" cy="2418874"/>
          </a:xfrm>
          <a:prstGeom prst="rect">
            <a:avLst/>
          </a:prstGeom>
          <a:noFill/>
          <a:ln>
            <a:noFill/>
          </a:ln>
        </p:spPr>
      </p:pic>
      <p:pic>
        <p:nvPicPr>
          <p:cNvPr id="214" name="Google Shape;214;g1103c47d935_1_27"/>
          <p:cNvPicPr preferRelativeResize="0"/>
          <p:nvPr/>
        </p:nvPicPr>
        <p:blipFill rotWithShape="1">
          <a:blip r:embed="rId6">
            <a:alphaModFix/>
          </a:blip>
          <a:srcRect/>
          <a:stretch/>
        </p:blipFill>
        <p:spPr>
          <a:xfrm>
            <a:off x="8728673" y="512750"/>
            <a:ext cx="3289603" cy="2131493"/>
          </a:xfrm>
          <a:prstGeom prst="rect">
            <a:avLst/>
          </a:prstGeom>
          <a:noFill/>
          <a:ln>
            <a:noFill/>
          </a:ln>
        </p:spPr>
      </p:pic>
      <p:sp>
        <p:nvSpPr>
          <p:cNvPr id="215" name="Google Shape;215;g1103c47d935_1_27"/>
          <p:cNvSpPr txBox="1"/>
          <p:nvPr/>
        </p:nvSpPr>
        <p:spPr>
          <a:xfrm>
            <a:off x="5668350" y="5626375"/>
            <a:ext cx="6130200" cy="646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US" sz="1500" b="1" i="1" u="none" strike="noStrike" cap="none">
                <a:solidFill>
                  <a:srgbClr val="000000"/>
                </a:solidFill>
                <a:latin typeface="Roboto"/>
                <a:ea typeface="Roboto"/>
                <a:cs typeface="Roboto"/>
                <a:sym typeface="Roboto"/>
              </a:rPr>
              <a:t>“This program has been a big help and support to my family and kids. I have seen so many improvements in not only my children but myself.” </a:t>
            </a:r>
            <a:endParaRPr sz="1500" b="1" i="1" u="none" strike="noStrike" cap="none">
              <a:solidFill>
                <a:srgbClr val="000000"/>
              </a:solidFill>
              <a:latin typeface="Roboto"/>
              <a:ea typeface="Roboto"/>
              <a:cs typeface="Roboto"/>
              <a:sym typeface="Roboto"/>
            </a:endParaRPr>
          </a:p>
        </p:txBody>
      </p:sp>
      <p:sp>
        <p:nvSpPr>
          <p:cNvPr id="216" name="Google Shape;216;g1103c47d935_1_27"/>
          <p:cNvSpPr txBox="1"/>
          <p:nvPr/>
        </p:nvSpPr>
        <p:spPr>
          <a:xfrm>
            <a:off x="180475" y="4975925"/>
            <a:ext cx="4496100" cy="1265700"/>
          </a:xfrm>
          <a:prstGeom prst="rect">
            <a:avLst/>
          </a:prstGeom>
          <a:noFill/>
          <a:ln>
            <a:noFill/>
          </a:ln>
        </p:spPr>
        <p:txBody>
          <a:bodyPr spcFirstLastPara="1" wrap="square" lIns="91425" tIns="91425" rIns="91425" bIns="91425" anchor="t" anchorCtr="0">
            <a:spAutoFit/>
          </a:bodyPr>
          <a:lstStyle/>
          <a:p>
            <a:pPr marL="0" marR="0" lvl="0" indent="0" algn="l" rtl="0">
              <a:lnSpc>
                <a:spcPct val="113000"/>
              </a:lnSpc>
              <a:spcBef>
                <a:spcPts val="1500"/>
              </a:spcBef>
              <a:spcAft>
                <a:spcPts val="0"/>
              </a:spcAft>
              <a:buNone/>
            </a:pPr>
            <a:r>
              <a:rPr lang="en-US" sz="1600" b="1" i="1" u="none" strike="noStrike" cap="none">
                <a:solidFill>
                  <a:schemeClr val="lt1"/>
                </a:solidFill>
                <a:latin typeface="Roboto"/>
                <a:ea typeface="Roboto"/>
                <a:cs typeface="Roboto"/>
                <a:sym typeface="Roboto"/>
              </a:rPr>
              <a:t>100% of home visiting parents reported positive connection to the school district, children have access to books, and families acknowledged the importance of reading to child daily.</a:t>
            </a:r>
            <a:endParaRPr sz="1600" b="1" i="1" u="none" strike="noStrike" cap="none">
              <a:solidFill>
                <a:srgbClr val="000000"/>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p:cNvGrpSpPr/>
        <p:nvPr/>
      </p:nvGrpSpPr>
      <p:grpSpPr>
        <a:xfrm>
          <a:off x="0" y="0"/>
          <a:ext cx="0" cy="0"/>
          <a:chOff x="0" y="0"/>
          <a:chExt cx="0" cy="0"/>
        </a:xfrm>
      </p:grpSpPr>
      <p:sp>
        <p:nvSpPr>
          <p:cNvPr id="221" name="Google Shape;221;p21"/>
          <p:cNvSpPr txBox="1">
            <a:spLocks noGrp="1"/>
          </p:cNvSpPr>
          <p:nvPr>
            <p:ph type="title"/>
          </p:nvPr>
        </p:nvSpPr>
        <p:spPr>
          <a:xfrm>
            <a:off x="0" y="0"/>
            <a:ext cx="12192000" cy="1703400"/>
          </a:xfrm>
          <a:prstGeom prst="rect">
            <a:avLst/>
          </a:prstGeom>
          <a:solidFill>
            <a:srgbClr val="85200C"/>
          </a:solidFill>
          <a:ln>
            <a:noFill/>
          </a:ln>
        </p:spPr>
        <p:txBody>
          <a:bodyPr spcFirstLastPara="1" wrap="square" lIns="91425" tIns="45700" rIns="91425" bIns="45700" anchor="t" anchorCtr="0">
            <a:normAutofit fontScale="90000"/>
          </a:bodyPr>
          <a:lstStyle/>
          <a:p>
            <a:pPr marL="0" lvl="0" indent="0" algn="l" rtl="0">
              <a:lnSpc>
                <a:spcPct val="50000"/>
              </a:lnSpc>
              <a:spcBef>
                <a:spcPts val="0"/>
              </a:spcBef>
              <a:spcAft>
                <a:spcPts val="0"/>
              </a:spcAft>
              <a:buClr>
                <a:schemeClr val="dk2"/>
              </a:buClr>
              <a:buSzPct val="99983"/>
              <a:buFont typeface="Arial"/>
              <a:buNone/>
            </a:pPr>
            <a:endParaRPr sz="3959"/>
          </a:p>
          <a:p>
            <a:pPr marL="0" lvl="0" indent="0" algn="l" rtl="0">
              <a:lnSpc>
                <a:spcPct val="50000"/>
              </a:lnSpc>
              <a:spcBef>
                <a:spcPts val="0"/>
              </a:spcBef>
              <a:spcAft>
                <a:spcPts val="0"/>
              </a:spcAft>
              <a:buClr>
                <a:schemeClr val="dk2"/>
              </a:buClr>
              <a:buSzPct val="99983"/>
              <a:buFont typeface="Arial"/>
              <a:buNone/>
            </a:pPr>
            <a:endParaRPr sz="3959"/>
          </a:p>
          <a:p>
            <a:pPr marL="0" lvl="0" indent="457200" algn="l" rtl="0">
              <a:lnSpc>
                <a:spcPct val="50000"/>
              </a:lnSpc>
              <a:spcBef>
                <a:spcPts val="0"/>
              </a:spcBef>
              <a:spcAft>
                <a:spcPts val="0"/>
              </a:spcAft>
              <a:buClr>
                <a:schemeClr val="dk2"/>
              </a:buClr>
              <a:buSzPct val="92213"/>
              <a:buFont typeface="Arial"/>
              <a:buNone/>
            </a:pPr>
            <a:r>
              <a:rPr lang="en-US" sz="4292"/>
              <a:t>KINDERGARTEN TRANSITION</a:t>
            </a:r>
            <a:endParaRPr sz="4292"/>
          </a:p>
          <a:p>
            <a:pPr marL="0" lvl="0" indent="457200" algn="l" rtl="0">
              <a:lnSpc>
                <a:spcPct val="50000"/>
              </a:lnSpc>
              <a:spcBef>
                <a:spcPts val="0"/>
              </a:spcBef>
              <a:spcAft>
                <a:spcPts val="0"/>
              </a:spcAft>
              <a:buClr>
                <a:schemeClr val="dk2"/>
              </a:buClr>
              <a:buSzPct val="92213"/>
              <a:buFont typeface="Arial"/>
              <a:buNone/>
            </a:pPr>
            <a:endParaRPr sz="4292"/>
          </a:p>
          <a:p>
            <a:pPr marL="0" lvl="0" indent="457200" algn="l" rtl="0">
              <a:lnSpc>
                <a:spcPct val="50000"/>
              </a:lnSpc>
              <a:spcBef>
                <a:spcPts val="0"/>
              </a:spcBef>
              <a:spcAft>
                <a:spcPts val="0"/>
              </a:spcAft>
              <a:buClr>
                <a:schemeClr val="dk2"/>
              </a:buClr>
              <a:buSzPct val="92213"/>
              <a:buFont typeface="Arial"/>
              <a:buNone/>
            </a:pPr>
            <a:r>
              <a:rPr lang="en-US" sz="4292"/>
              <a:t>2023</a:t>
            </a:r>
            <a:endParaRPr sz="4292"/>
          </a:p>
          <a:p>
            <a:pPr marL="0" lvl="0" indent="0" algn="l" rtl="0">
              <a:lnSpc>
                <a:spcPct val="89000"/>
              </a:lnSpc>
              <a:spcBef>
                <a:spcPts val="0"/>
              </a:spcBef>
              <a:spcAft>
                <a:spcPts val="0"/>
              </a:spcAft>
              <a:buClr>
                <a:schemeClr val="dk2"/>
              </a:buClr>
              <a:buSzPct val="83562"/>
              <a:buFont typeface="Arial"/>
              <a:buNone/>
            </a:pPr>
            <a:endParaRPr sz="4737"/>
          </a:p>
          <a:p>
            <a:pPr marL="0" lvl="0" indent="0" algn="l" rtl="0">
              <a:lnSpc>
                <a:spcPct val="89000"/>
              </a:lnSpc>
              <a:spcBef>
                <a:spcPts val="0"/>
              </a:spcBef>
              <a:spcAft>
                <a:spcPts val="0"/>
              </a:spcAft>
              <a:buClr>
                <a:schemeClr val="dk2"/>
              </a:buClr>
              <a:buSzPct val="99974"/>
              <a:buFont typeface="Arial"/>
              <a:buNone/>
            </a:pPr>
            <a:endParaRPr sz="3959"/>
          </a:p>
        </p:txBody>
      </p:sp>
      <p:pic>
        <p:nvPicPr>
          <p:cNvPr id="222" name="Google Shape;222;p21"/>
          <p:cNvPicPr preferRelativeResize="0"/>
          <p:nvPr/>
        </p:nvPicPr>
        <p:blipFill rotWithShape="1">
          <a:blip r:embed="rId3">
            <a:alphaModFix/>
          </a:blip>
          <a:srcRect/>
          <a:stretch/>
        </p:blipFill>
        <p:spPr>
          <a:xfrm>
            <a:off x="10866750" y="427550"/>
            <a:ext cx="909575" cy="909575"/>
          </a:xfrm>
          <a:prstGeom prst="rect">
            <a:avLst/>
          </a:prstGeom>
          <a:noFill/>
          <a:ln>
            <a:noFill/>
          </a:ln>
        </p:spPr>
      </p:pic>
      <p:sp>
        <p:nvSpPr>
          <p:cNvPr id="223" name="Google Shape;223;p21"/>
          <p:cNvSpPr txBox="1"/>
          <p:nvPr/>
        </p:nvSpPr>
        <p:spPr>
          <a:xfrm>
            <a:off x="107600" y="5353850"/>
            <a:ext cx="3321300" cy="1316100"/>
          </a:xfrm>
          <a:prstGeom prst="rect">
            <a:avLst/>
          </a:prstGeom>
          <a:noFill/>
          <a:ln>
            <a:noFill/>
          </a:ln>
        </p:spPr>
        <p:txBody>
          <a:bodyPr spcFirstLastPara="1" wrap="square" lIns="91425" tIns="91425" rIns="91425" bIns="91425" anchor="t" anchorCtr="0">
            <a:spAutoFit/>
          </a:bodyPr>
          <a:lstStyle/>
          <a:p>
            <a:pPr marL="101600" marR="101600" lvl="0" indent="0" algn="l" rtl="0">
              <a:lnSpc>
                <a:spcPct val="100000"/>
              </a:lnSpc>
              <a:spcBef>
                <a:spcPts val="300"/>
              </a:spcBef>
              <a:spcAft>
                <a:spcPts val="0"/>
              </a:spcAft>
              <a:buClr>
                <a:srgbClr val="000000"/>
              </a:buClr>
              <a:buSzPts val="1250"/>
              <a:buFont typeface="Arial"/>
              <a:buNone/>
            </a:pPr>
            <a:r>
              <a:rPr lang="en-US" sz="1250" b="1" i="1" u="none" strike="noStrike" cap="none">
                <a:solidFill>
                  <a:srgbClr val="050505"/>
                </a:solidFill>
                <a:highlight>
                  <a:schemeClr val="lt1"/>
                </a:highlight>
                <a:latin typeface="Roboto"/>
                <a:ea typeface="Roboto"/>
                <a:cs typeface="Roboto"/>
                <a:sym typeface="Roboto"/>
              </a:rPr>
              <a:t>“I am so thankful for these opportunities for our earliest learners to "transition" to the school. I love that they were able to meet different adults and tour the building!”</a:t>
            </a:r>
            <a:endParaRPr sz="1250" b="1" i="1" u="none" strike="noStrike" cap="none">
              <a:solidFill>
                <a:srgbClr val="050505"/>
              </a:solidFill>
              <a:highlight>
                <a:schemeClr val="lt1"/>
              </a:highlight>
              <a:latin typeface="Roboto"/>
              <a:ea typeface="Roboto"/>
              <a:cs typeface="Roboto"/>
              <a:sym typeface="Roboto"/>
            </a:endParaRPr>
          </a:p>
          <a:p>
            <a:pPr marL="0" marR="0" lvl="0" indent="0" algn="l" rtl="0">
              <a:lnSpc>
                <a:spcPct val="115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24" name="Google Shape;224;p21"/>
          <p:cNvSpPr txBox="1"/>
          <p:nvPr/>
        </p:nvSpPr>
        <p:spPr>
          <a:xfrm>
            <a:off x="4245075" y="2141925"/>
            <a:ext cx="7472700" cy="2232000"/>
          </a:xfrm>
          <a:prstGeom prst="rect">
            <a:avLst/>
          </a:prstGeom>
          <a:noFill/>
          <a:ln>
            <a:noFill/>
          </a:ln>
        </p:spPr>
        <p:txBody>
          <a:bodyPr spcFirstLastPara="1" wrap="square" lIns="91425" tIns="91425" rIns="91425" bIns="91425" anchor="t" anchorCtr="0">
            <a:spAutoFit/>
          </a:bodyPr>
          <a:lstStyle/>
          <a:p>
            <a:pPr marL="457200" lvl="0" indent="-349250" algn="l" rtl="0">
              <a:spcBef>
                <a:spcPts val="0"/>
              </a:spcBef>
              <a:spcAft>
                <a:spcPts val="0"/>
              </a:spcAft>
              <a:buClr>
                <a:srgbClr val="434343"/>
              </a:buClr>
              <a:buSzPts val="1900"/>
              <a:buFont typeface="Roboto"/>
              <a:buChar char="❏"/>
            </a:pPr>
            <a:r>
              <a:rPr lang="en-US" sz="1900" b="1">
                <a:solidFill>
                  <a:srgbClr val="434343"/>
                </a:solidFill>
                <a:latin typeface="Roboto"/>
                <a:ea typeface="Roboto"/>
                <a:cs typeface="Roboto"/>
                <a:sym typeface="Roboto"/>
              </a:rPr>
              <a:t>Kindergarten EXPO: 90 learners/caregivers attended</a:t>
            </a:r>
            <a:endParaRPr sz="1900" b="1">
              <a:solidFill>
                <a:srgbClr val="434343"/>
              </a:solidFill>
              <a:latin typeface="Roboto"/>
              <a:ea typeface="Roboto"/>
              <a:cs typeface="Roboto"/>
              <a:sym typeface="Roboto"/>
            </a:endParaRPr>
          </a:p>
          <a:p>
            <a:pPr marL="457200" lvl="0" indent="-349250" algn="l" rtl="0">
              <a:spcBef>
                <a:spcPts val="0"/>
              </a:spcBef>
              <a:spcAft>
                <a:spcPts val="0"/>
              </a:spcAft>
              <a:buClr>
                <a:srgbClr val="434343"/>
              </a:buClr>
              <a:buSzPts val="1900"/>
              <a:buFont typeface="Roboto"/>
              <a:buChar char="❏"/>
            </a:pPr>
            <a:r>
              <a:rPr lang="en-US" sz="1900" b="1">
                <a:solidFill>
                  <a:srgbClr val="434343"/>
                </a:solidFill>
                <a:latin typeface="Roboto"/>
                <a:ea typeface="Roboto"/>
                <a:cs typeface="Roboto"/>
                <a:sym typeface="Roboto"/>
              </a:rPr>
              <a:t>Kindergarten Readiness Kits: 74 kits delivered</a:t>
            </a:r>
            <a:endParaRPr sz="1900" b="1">
              <a:solidFill>
                <a:srgbClr val="434343"/>
              </a:solidFill>
              <a:latin typeface="Roboto"/>
              <a:ea typeface="Roboto"/>
              <a:cs typeface="Roboto"/>
              <a:sym typeface="Roboto"/>
            </a:endParaRPr>
          </a:p>
          <a:p>
            <a:pPr marL="457200" lvl="0" indent="-349250" algn="l" rtl="0">
              <a:spcBef>
                <a:spcPts val="0"/>
              </a:spcBef>
              <a:spcAft>
                <a:spcPts val="0"/>
              </a:spcAft>
              <a:buClr>
                <a:srgbClr val="434343"/>
              </a:buClr>
              <a:buSzPts val="1900"/>
              <a:buFont typeface="Roboto"/>
              <a:buChar char="❏"/>
            </a:pPr>
            <a:r>
              <a:rPr lang="en-US" sz="1900" b="1">
                <a:solidFill>
                  <a:srgbClr val="434343"/>
                </a:solidFill>
                <a:latin typeface="Roboto"/>
                <a:ea typeface="Roboto"/>
                <a:cs typeface="Roboto"/>
                <a:sym typeface="Roboto"/>
              </a:rPr>
              <a:t>Kindergarten Registration and Screening: </a:t>
            </a:r>
            <a:endParaRPr sz="1900" b="1">
              <a:solidFill>
                <a:srgbClr val="434343"/>
              </a:solidFill>
              <a:latin typeface="Roboto"/>
              <a:ea typeface="Roboto"/>
              <a:cs typeface="Roboto"/>
              <a:sym typeface="Roboto"/>
            </a:endParaRPr>
          </a:p>
          <a:p>
            <a:pPr marL="457200" lvl="0" indent="-349250" algn="l" rtl="0">
              <a:spcBef>
                <a:spcPts val="0"/>
              </a:spcBef>
              <a:spcAft>
                <a:spcPts val="0"/>
              </a:spcAft>
              <a:buClr>
                <a:srgbClr val="434343"/>
              </a:buClr>
              <a:buSzPts val="1900"/>
              <a:buFont typeface="Roboto"/>
              <a:buChar char="❏"/>
            </a:pPr>
            <a:r>
              <a:rPr lang="en-US" sz="1900" b="1">
                <a:solidFill>
                  <a:srgbClr val="434343"/>
                </a:solidFill>
                <a:latin typeface="Roboto"/>
                <a:ea typeface="Roboto"/>
                <a:cs typeface="Roboto"/>
                <a:sym typeface="Roboto"/>
              </a:rPr>
              <a:t>Kindergarten Transition Nights: 42 learners attended</a:t>
            </a:r>
            <a:endParaRPr sz="1900" b="1">
              <a:solidFill>
                <a:srgbClr val="434343"/>
              </a:solidFill>
              <a:latin typeface="Roboto"/>
              <a:ea typeface="Roboto"/>
              <a:cs typeface="Roboto"/>
              <a:sym typeface="Roboto"/>
            </a:endParaRPr>
          </a:p>
          <a:p>
            <a:pPr marL="457200" lvl="0" indent="-349250" algn="l" rtl="0">
              <a:spcBef>
                <a:spcPts val="0"/>
              </a:spcBef>
              <a:spcAft>
                <a:spcPts val="0"/>
              </a:spcAft>
              <a:buClr>
                <a:srgbClr val="434343"/>
              </a:buClr>
              <a:buSzPts val="1900"/>
              <a:buFont typeface="Roboto"/>
              <a:buChar char="❏"/>
            </a:pPr>
            <a:r>
              <a:rPr lang="en-US" sz="1900" b="1">
                <a:solidFill>
                  <a:srgbClr val="434343"/>
                </a:solidFill>
                <a:latin typeface="Roboto"/>
                <a:ea typeface="Roboto"/>
                <a:cs typeface="Roboto"/>
                <a:sym typeface="Roboto"/>
              </a:rPr>
              <a:t>STEM Connections Program: 12 learners attended</a:t>
            </a:r>
            <a:endParaRPr sz="1900" b="1">
              <a:solidFill>
                <a:srgbClr val="434343"/>
              </a:solidFill>
              <a:latin typeface="Roboto"/>
              <a:ea typeface="Roboto"/>
              <a:cs typeface="Roboto"/>
              <a:sym typeface="Roboto"/>
            </a:endParaRPr>
          </a:p>
          <a:p>
            <a:pPr marL="457200" lvl="0" indent="-349250" algn="l" rtl="0">
              <a:spcBef>
                <a:spcPts val="0"/>
              </a:spcBef>
              <a:spcAft>
                <a:spcPts val="0"/>
              </a:spcAft>
              <a:buClr>
                <a:srgbClr val="434343"/>
              </a:buClr>
              <a:buSzPts val="1900"/>
              <a:buFont typeface="Roboto"/>
              <a:buChar char="❏"/>
            </a:pPr>
            <a:r>
              <a:rPr lang="en-US" sz="1900" b="1">
                <a:solidFill>
                  <a:srgbClr val="434343"/>
                </a:solidFill>
                <a:latin typeface="Roboto"/>
                <a:ea typeface="Roboto"/>
                <a:cs typeface="Roboto"/>
                <a:sym typeface="Roboto"/>
              </a:rPr>
              <a:t>Kindergarten Ready Camp: 24 learners attended</a:t>
            </a:r>
            <a:endParaRPr sz="1900" b="1">
              <a:solidFill>
                <a:srgbClr val="434343"/>
              </a:solidFill>
              <a:latin typeface="Roboto"/>
              <a:ea typeface="Roboto"/>
              <a:cs typeface="Roboto"/>
              <a:sym typeface="Roboto"/>
            </a:endParaRPr>
          </a:p>
          <a:p>
            <a:pPr marL="457200" lvl="0" indent="-349250" algn="l" rtl="0">
              <a:spcBef>
                <a:spcPts val="0"/>
              </a:spcBef>
              <a:spcAft>
                <a:spcPts val="0"/>
              </a:spcAft>
              <a:buClr>
                <a:srgbClr val="434343"/>
              </a:buClr>
              <a:buSzPts val="1900"/>
              <a:buFont typeface="Roboto"/>
              <a:buChar char="❏"/>
            </a:pPr>
            <a:r>
              <a:rPr lang="en-US" sz="1900" b="1">
                <a:solidFill>
                  <a:srgbClr val="434343"/>
                </a:solidFill>
                <a:latin typeface="Roboto"/>
                <a:ea typeface="Roboto"/>
                <a:cs typeface="Roboto"/>
                <a:sym typeface="Roboto"/>
              </a:rPr>
              <a:t>Popsicles on the Playground</a:t>
            </a:r>
            <a:endParaRPr sz="1900" b="1">
              <a:solidFill>
                <a:srgbClr val="434343"/>
              </a:solidFill>
              <a:latin typeface="Roboto"/>
              <a:ea typeface="Roboto"/>
              <a:cs typeface="Roboto"/>
              <a:sym typeface="Roboto"/>
            </a:endParaRPr>
          </a:p>
        </p:txBody>
      </p:sp>
      <p:pic>
        <p:nvPicPr>
          <p:cNvPr id="225" name="Google Shape;225;p21"/>
          <p:cNvPicPr preferRelativeResize="0"/>
          <p:nvPr/>
        </p:nvPicPr>
        <p:blipFill>
          <a:blip r:embed="rId4">
            <a:alphaModFix/>
          </a:blip>
          <a:stretch>
            <a:fillRect/>
          </a:stretch>
        </p:blipFill>
        <p:spPr>
          <a:xfrm>
            <a:off x="9526425" y="4455125"/>
            <a:ext cx="2314350" cy="2314350"/>
          </a:xfrm>
          <a:prstGeom prst="rect">
            <a:avLst/>
          </a:prstGeom>
          <a:noFill/>
          <a:ln>
            <a:noFill/>
          </a:ln>
        </p:spPr>
      </p:pic>
      <p:pic>
        <p:nvPicPr>
          <p:cNvPr id="226" name="Google Shape;226;p21"/>
          <p:cNvPicPr preferRelativeResize="0"/>
          <p:nvPr/>
        </p:nvPicPr>
        <p:blipFill>
          <a:blip r:embed="rId5">
            <a:alphaModFix/>
          </a:blip>
          <a:stretch>
            <a:fillRect/>
          </a:stretch>
        </p:blipFill>
        <p:spPr>
          <a:xfrm>
            <a:off x="4245063" y="4455125"/>
            <a:ext cx="2314350" cy="2314350"/>
          </a:xfrm>
          <a:prstGeom prst="rect">
            <a:avLst/>
          </a:prstGeom>
          <a:noFill/>
          <a:ln>
            <a:noFill/>
          </a:ln>
        </p:spPr>
      </p:pic>
      <p:pic>
        <p:nvPicPr>
          <p:cNvPr id="227" name="Google Shape;227;p21"/>
          <p:cNvPicPr preferRelativeResize="0"/>
          <p:nvPr/>
        </p:nvPicPr>
        <p:blipFill>
          <a:blip r:embed="rId6">
            <a:alphaModFix/>
          </a:blip>
          <a:stretch>
            <a:fillRect/>
          </a:stretch>
        </p:blipFill>
        <p:spPr>
          <a:xfrm>
            <a:off x="6844075" y="4455125"/>
            <a:ext cx="2314350" cy="2314350"/>
          </a:xfrm>
          <a:prstGeom prst="rect">
            <a:avLst/>
          </a:prstGeom>
          <a:noFill/>
          <a:ln>
            <a:noFill/>
          </a:ln>
        </p:spPr>
      </p:pic>
      <p:pic>
        <p:nvPicPr>
          <p:cNvPr id="228" name="Google Shape;228;p21"/>
          <p:cNvPicPr preferRelativeResize="0"/>
          <p:nvPr/>
        </p:nvPicPr>
        <p:blipFill>
          <a:blip r:embed="rId7">
            <a:alphaModFix/>
          </a:blip>
          <a:stretch>
            <a:fillRect/>
          </a:stretch>
        </p:blipFill>
        <p:spPr>
          <a:xfrm>
            <a:off x="351846" y="2017850"/>
            <a:ext cx="3740828" cy="30394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2"/>
        <p:cNvGrpSpPr/>
        <p:nvPr/>
      </p:nvGrpSpPr>
      <p:grpSpPr>
        <a:xfrm>
          <a:off x="0" y="0"/>
          <a:ext cx="0" cy="0"/>
          <a:chOff x="0" y="0"/>
          <a:chExt cx="0" cy="0"/>
        </a:xfrm>
      </p:grpSpPr>
      <p:sp>
        <p:nvSpPr>
          <p:cNvPr id="233" name="Google Shape;233;g1103c47d935_1_46"/>
          <p:cNvSpPr txBox="1">
            <a:spLocks noGrp="1"/>
          </p:cNvSpPr>
          <p:nvPr>
            <p:ph type="title"/>
          </p:nvPr>
        </p:nvSpPr>
        <p:spPr>
          <a:xfrm>
            <a:off x="0" y="0"/>
            <a:ext cx="12192000" cy="1703400"/>
          </a:xfrm>
          <a:prstGeom prst="rect">
            <a:avLst/>
          </a:prstGeom>
          <a:solidFill>
            <a:srgbClr val="85200C"/>
          </a:solidFill>
          <a:ln>
            <a:noFill/>
          </a:ln>
        </p:spPr>
        <p:txBody>
          <a:bodyPr spcFirstLastPara="1" wrap="square" lIns="91425" tIns="45700" rIns="91425" bIns="45700" anchor="t" anchorCtr="0">
            <a:normAutofit/>
          </a:bodyPr>
          <a:lstStyle/>
          <a:p>
            <a:pPr marL="0" lvl="0" indent="0" algn="l" rtl="0">
              <a:lnSpc>
                <a:spcPct val="50000"/>
              </a:lnSpc>
              <a:spcBef>
                <a:spcPts val="0"/>
              </a:spcBef>
              <a:spcAft>
                <a:spcPts val="0"/>
              </a:spcAft>
              <a:buClr>
                <a:schemeClr val="dk2"/>
              </a:buClr>
              <a:buSzPts val="3958"/>
              <a:buFont typeface="Arial"/>
              <a:buNone/>
            </a:pPr>
            <a:endParaRPr sz="3959"/>
          </a:p>
          <a:p>
            <a:pPr marL="0" lvl="0" indent="457200" algn="l" rtl="0">
              <a:lnSpc>
                <a:spcPct val="50000"/>
              </a:lnSpc>
              <a:spcBef>
                <a:spcPts val="0"/>
              </a:spcBef>
              <a:spcAft>
                <a:spcPts val="0"/>
              </a:spcAft>
              <a:buNone/>
            </a:pPr>
            <a:endParaRPr sz="4737"/>
          </a:p>
          <a:p>
            <a:pPr marL="0" lvl="0" indent="457200" algn="l" rtl="0">
              <a:lnSpc>
                <a:spcPct val="50000"/>
              </a:lnSpc>
              <a:spcBef>
                <a:spcPts val="0"/>
              </a:spcBef>
              <a:spcAft>
                <a:spcPts val="0"/>
              </a:spcAft>
              <a:buClr>
                <a:schemeClr val="dk2"/>
              </a:buClr>
              <a:buSzPts val="3958"/>
              <a:buFont typeface="Arial"/>
              <a:buNone/>
            </a:pPr>
            <a:r>
              <a:rPr lang="en-US" sz="4737"/>
              <a:t>KINDERGARTEN READINESS</a:t>
            </a:r>
            <a:endParaRPr/>
          </a:p>
        </p:txBody>
      </p:sp>
      <p:sp>
        <p:nvSpPr>
          <p:cNvPr id="234" name="Google Shape;234;g1103c47d935_1_46"/>
          <p:cNvSpPr txBox="1"/>
          <p:nvPr/>
        </p:nvSpPr>
        <p:spPr>
          <a:xfrm>
            <a:off x="415625" y="1814374"/>
            <a:ext cx="109026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434343"/>
              </a:solidFill>
              <a:latin typeface="Roboto"/>
              <a:ea typeface="Roboto"/>
              <a:cs typeface="Roboto"/>
              <a:sym typeface="Roboto"/>
            </a:endParaRPr>
          </a:p>
        </p:txBody>
      </p:sp>
      <p:sp>
        <p:nvSpPr>
          <p:cNvPr id="235" name="Google Shape;235;g1103c47d935_1_46"/>
          <p:cNvSpPr txBox="1"/>
          <p:nvPr/>
        </p:nvSpPr>
        <p:spPr>
          <a:xfrm>
            <a:off x="171925" y="1812775"/>
            <a:ext cx="118731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434343"/>
              </a:solidFill>
              <a:latin typeface="Roboto"/>
              <a:ea typeface="Roboto"/>
              <a:cs typeface="Roboto"/>
              <a:sym typeface="Roboto"/>
            </a:endParaRPr>
          </a:p>
        </p:txBody>
      </p:sp>
      <p:pic>
        <p:nvPicPr>
          <p:cNvPr id="236" name="Google Shape;236;g1103c47d935_1_46"/>
          <p:cNvPicPr preferRelativeResize="0"/>
          <p:nvPr/>
        </p:nvPicPr>
        <p:blipFill rotWithShape="1">
          <a:blip r:embed="rId3">
            <a:alphaModFix/>
          </a:blip>
          <a:srcRect/>
          <a:stretch/>
        </p:blipFill>
        <p:spPr>
          <a:xfrm>
            <a:off x="10866750" y="427550"/>
            <a:ext cx="909575" cy="909575"/>
          </a:xfrm>
          <a:prstGeom prst="rect">
            <a:avLst/>
          </a:prstGeom>
          <a:noFill/>
          <a:ln>
            <a:noFill/>
          </a:ln>
        </p:spPr>
      </p:pic>
      <p:sp>
        <p:nvSpPr>
          <p:cNvPr id="237" name="Google Shape;237;g1103c47d935_1_46"/>
          <p:cNvSpPr txBox="1"/>
          <p:nvPr/>
        </p:nvSpPr>
        <p:spPr>
          <a:xfrm>
            <a:off x="83925" y="3088825"/>
            <a:ext cx="31674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38" name="Google Shape;238;g1103c47d935_1_46"/>
          <p:cNvSpPr txBox="1"/>
          <p:nvPr/>
        </p:nvSpPr>
        <p:spPr>
          <a:xfrm>
            <a:off x="8037875" y="2118475"/>
            <a:ext cx="4007100" cy="2816700"/>
          </a:xfrm>
          <a:prstGeom prst="rect">
            <a:avLst/>
          </a:prstGeom>
          <a:noFill/>
          <a:ln>
            <a:noFill/>
          </a:ln>
        </p:spPr>
        <p:txBody>
          <a:bodyPr spcFirstLastPara="1" wrap="square" lIns="91425" tIns="91425" rIns="91425" bIns="91425" anchor="t" anchorCtr="0">
            <a:spAutoFit/>
          </a:bodyPr>
          <a:lstStyle/>
          <a:p>
            <a:pPr marL="457200" lvl="0" indent="-349250" algn="l" rtl="0">
              <a:spcBef>
                <a:spcPts val="0"/>
              </a:spcBef>
              <a:spcAft>
                <a:spcPts val="0"/>
              </a:spcAft>
              <a:buSzPts val="1900"/>
              <a:buFont typeface="Roboto"/>
              <a:buChar char="❏"/>
            </a:pPr>
            <a:r>
              <a:rPr lang="en-US" sz="1900">
                <a:latin typeface="Roboto"/>
                <a:ea typeface="Roboto"/>
                <a:cs typeface="Roboto"/>
                <a:sym typeface="Roboto"/>
              </a:rPr>
              <a:t>Early Learning Program attendance 17% to 86% </a:t>
            </a:r>
            <a:endParaRPr sz="1900">
              <a:latin typeface="Roboto"/>
              <a:ea typeface="Roboto"/>
              <a:cs typeface="Roboto"/>
              <a:sym typeface="Roboto"/>
            </a:endParaRPr>
          </a:p>
          <a:p>
            <a:pPr marL="457200" lvl="0" indent="0" algn="l" rtl="0">
              <a:spcBef>
                <a:spcPts val="0"/>
              </a:spcBef>
              <a:spcAft>
                <a:spcPts val="0"/>
              </a:spcAft>
              <a:buNone/>
            </a:pPr>
            <a:r>
              <a:rPr lang="en-US" sz="1900" b="1" i="1">
                <a:latin typeface="Roboto"/>
                <a:ea typeface="Roboto"/>
                <a:cs typeface="Roboto"/>
                <a:sym typeface="Roboto"/>
              </a:rPr>
              <a:t>Increase of 69%</a:t>
            </a:r>
            <a:endParaRPr sz="1900" b="1" i="1">
              <a:latin typeface="Roboto"/>
              <a:ea typeface="Roboto"/>
              <a:cs typeface="Roboto"/>
              <a:sym typeface="Roboto"/>
            </a:endParaRPr>
          </a:p>
          <a:p>
            <a:pPr marL="457200" lvl="0" indent="0" algn="l" rtl="0">
              <a:spcBef>
                <a:spcPts val="0"/>
              </a:spcBef>
              <a:spcAft>
                <a:spcPts val="0"/>
              </a:spcAft>
              <a:buNone/>
            </a:pPr>
            <a:endParaRPr sz="1900">
              <a:latin typeface="Roboto"/>
              <a:ea typeface="Roboto"/>
              <a:cs typeface="Roboto"/>
              <a:sym typeface="Roboto"/>
            </a:endParaRPr>
          </a:p>
          <a:p>
            <a:pPr marL="457200" lvl="0" indent="-349250" algn="l" rtl="0">
              <a:spcBef>
                <a:spcPts val="0"/>
              </a:spcBef>
              <a:spcAft>
                <a:spcPts val="0"/>
              </a:spcAft>
              <a:buSzPts val="1900"/>
              <a:buFont typeface="Roboto"/>
              <a:buChar char="❏"/>
            </a:pPr>
            <a:r>
              <a:rPr lang="en-US" sz="1900">
                <a:latin typeface="Roboto"/>
                <a:ea typeface="Roboto"/>
                <a:cs typeface="Roboto"/>
                <a:sym typeface="Roboto"/>
              </a:rPr>
              <a:t>IU Readiness 19% to 45%</a:t>
            </a:r>
            <a:endParaRPr sz="1900">
              <a:latin typeface="Roboto"/>
              <a:ea typeface="Roboto"/>
              <a:cs typeface="Roboto"/>
              <a:sym typeface="Roboto"/>
            </a:endParaRPr>
          </a:p>
          <a:p>
            <a:pPr marL="457200" lvl="0" indent="0" algn="l" rtl="0">
              <a:spcBef>
                <a:spcPts val="0"/>
              </a:spcBef>
              <a:spcAft>
                <a:spcPts val="0"/>
              </a:spcAft>
              <a:buNone/>
            </a:pPr>
            <a:r>
              <a:rPr lang="en-US" sz="1900" b="1" i="1">
                <a:latin typeface="Roboto"/>
                <a:ea typeface="Roboto"/>
                <a:cs typeface="Roboto"/>
                <a:sym typeface="Roboto"/>
              </a:rPr>
              <a:t>Increase of 26%</a:t>
            </a:r>
            <a:endParaRPr sz="1900" b="1" i="1">
              <a:latin typeface="Roboto"/>
              <a:ea typeface="Roboto"/>
              <a:cs typeface="Roboto"/>
              <a:sym typeface="Roboto"/>
            </a:endParaRPr>
          </a:p>
          <a:p>
            <a:pPr marL="457200" lvl="0" indent="0" algn="l" rtl="0">
              <a:spcBef>
                <a:spcPts val="0"/>
              </a:spcBef>
              <a:spcAft>
                <a:spcPts val="0"/>
              </a:spcAft>
              <a:buNone/>
            </a:pPr>
            <a:endParaRPr sz="1900">
              <a:latin typeface="Roboto"/>
              <a:ea typeface="Roboto"/>
              <a:cs typeface="Roboto"/>
              <a:sym typeface="Roboto"/>
            </a:endParaRPr>
          </a:p>
          <a:p>
            <a:pPr marL="457200" lvl="0" indent="-349250" algn="l" rtl="0">
              <a:spcBef>
                <a:spcPts val="0"/>
              </a:spcBef>
              <a:spcAft>
                <a:spcPts val="0"/>
              </a:spcAft>
              <a:buSzPts val="1900"/>
              <a:buFont typeface="Roboto"/>
              <a:buChar char="❏"/>
            </a:pPr>
            <a:r>
              <a:rPr lang="en-US" sz="1900">
                <a:latin typeface="Roboto"/>
                <a:ea typeface="Roboto"/>
                <a:cs typeface="Roboto"/>
                <a:sym typeface="Roboto"/>
              </a:rPr>
              <a:t>Early Registration 54% to 88%</a:t>
            </a:r>
            <a:endParaRPr sz="1900">
              <a:latin typeface="Roboto"/>
              <a:ea typeface="Roboto"/>
              <a:cs typeface="Roboto"/>
              <a:sym typeface="Roboto"/>
            </a:endParaRPr>
          </a:p>
          <a:p>
            <a:pPr marL="457200" lvl="0" indent="0" algn="l" rtl="0">
              <a:spcBef>
                <a:spcPts val="0"/>
              </a:spcBef>
              <a:spcAft>
                <a:spcPts val="0"/>
              </a:spcAft>
              <a:buNone/>
            </a:pPr>
            <a:r>
              <a:rPr lang="en-US" sz="1900" b="1" i="1">
                <a:latin typeface="Roboto"/>
                <a:ea typeface="Roboto"/>
                <a:cs typeface="Roboto"/>
                <a:sym typeface="Roboto"/>
              </a:rPr>
              <a:t>Increase of 34%</a:t>
            </a:r>
            <a:endParaRPr sz="1900" b="1" i="1">
              <a:latin typeface="Roboto"/>
              <a:ea typeface="Roboto"/>
              <a:cs typeface="Roboto"/>
              <a:sym typeface="Roboto"/>
            </a:endParaRPr>
          </a:p>
        </p:txBody>
      </p:sp>
      <p:pic>
        <p:nvPicPr>
          <p:cNvPr id="239" name="Google Shape;239;g1103c47d935_1_46"/>
          <p:cNvPicPr preferRelativeResize="0"/>
          <p:nvPr/>
        </p:nvPicPr>
        <p:blipFill>
          <a:blip r:embed="rId4">
            <a:alphaModFix/>
          </a:blip>
          <a:stretch>
            <a:fillRect/>
          </a:stretch>
        </p:blipFill>
        <p:spPr>
          <a:xfrm>
            <a:off x="360950" y="1925950"/>
            <a:ext cx="7590174" cy="4442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3"/>
        <p:cNvGrpSpPr/>
        <p:nvPr/>
      </p:nvGrpSpPr>
      <p:grpSpPr>
        <a:xfrm>
          <a:off x="0" y="0"/>
          <a:ext cx="0" cy="0"/>
          <a:chOff x="0" y="0"/>
          <a:chExt cx="0" cy="0"/>
        </a:xfrm>
      </p:grpSpPr>
      <p:sp>
        <p:nvSpPr>
          <p:cNvPr id="244" name="Google Shape;244;g25aac7acc61_0_0"/>
          <p:cNvSpPr txBox="1">
            <a:spLocks noGrp="1"/>
          </p:cNvSpPr>
          <p:nvPr>
            <p:ph type="title"/>
          </p:nvPr>
        </p:nvSpPr>
        <p:spPr>
          <a:xfrm>
            <a:off x="0" y="0"/>
            <a:ext cx="12192000" cy="1703400"/>
          </a:xfrm>
          <a:prstGeom prst="rect">
            <a:avLst/>
          </a:prstGeom>
          <a:solidFill>
            <a:srgbClr val="85200C"/>
          </a:solidFill>
          <a:ln>
            <a:noFill/>
          </a:ln>
        </p:spPr>
        <p:txBody>
          <a:bodyPr spcFirstLastPara="1" wrap="square" lIns="91425" tIns="45700" rIns="91425" bIns="45700" anchor="t" anchorCtr="0">
            <a:normAutofit fontScale="90000"/>
          </a:bodyPr>
          <a:lstStyle/>
          <a:p>
            <a:pPr marL="0" lvl="0" indent="0" algn="l" rtl="0">
              <a:lnSpc>
                <a:spcPct val="50000"/>
              </a:lnSpc>
              <a:spcBef>
                <a:spcPts val="0"/>
              </a:spcBef>
              <a:spcAft>
                <a:spcPts val="0"/>
              </a:spcAft>
              <a:buClr>
                <a:schemeClr val="dk2"/>
              </a:buClr>
              <a:buSzPct val="99983"/>
              <a:buFont typeface="Arial"/>
              <a:buNone/>
            </a:pPr>
            <a:endParaRPr sz="3959"/>
          </a:p>
          <a:p>
            <a:pPr marL="0" lvl="0" indent="0" algn="l" rtl="0">
              <a:lnSpc>
                <a:spcPct val="50000"/>
              </a:lnSpc>
              <a:spcBef>
                <a:spcPts val="0"/>
              </a:spcBef>
              <a:spcAft>
                <a:spcPts val="0"/>
              </a:spcAft>
              <a:buClr>
                <a:schemeClr val="dk2"/>
              </a:buClr>
              <a:buSzPct val="99983"/>
              <a:buFont typeface="Arial"/>
              <a:buNone/>
            </a:pPr>
            <a:endParaRPr sz="3959"/>
          </a:p>
          <a:p>
            <a:pPr marL="0" lvl="0" indent="0" algn="l" rtl="0">
              <a:lnSpc>
                <a:spcPct val="89000"/>
              </a:lnSpc>
              <a:spcBef>
                <a:spcPts val="0"/>
              </a:spcBef>
              <a:spcAft>
                <a:spcPts val="0"/>
              </a:spcAft>
              <a:buClr>
                <a:schemeClr val="dk2"/>
              </a:buClr>
              <a:buSzPct val="99981"/>
              <a:buFont typeface="Arial"/>
              <a:buNone/>
            </a:pPr>
            <a:r>
              <a:rPr lang="en-US" sz="3959"/>
              <a:t>   </a:t>
            </a:r>
            <a:r>
              <a:rPr lang="en-US" sz="4737"/>
              <a:t>MAP Data Impact</a:t>
            </a:r>
            <a:endParaRPr sz="4737"/>
          </a:p>
          <a:p>
            <a:pPr marL="0" lvl="0" indent="0" algn="l" rtl="0">
              <a:lnSpc>
                <a:spcPct val="89000"/>
              </a:lnSpc>
              <a:spcBef>
                <a:spcPts val="0"/>
              </a:spcBef>
              <a:spcAft>
                <a:spcPts val="0"/>
              </a:spcAft>
              <a:buClr>
                <a:schemeClr val="dk2"/>
              </a:buClr>
              <a:buSzPct val="99972"/>
              <a:buFont typeface="Arial"/>
              <a:buNone/>
            </a:pPr>
            <a:endParaRPr sz="3959"/>
          </a:p>
        </p:txBody>
      </p:sp>
      <p:sp>
        <p:nvSpPr>
          <p:cNvPr id="245" name="Google Shape;245;g25aac7acc61_0_0"/>
          <p:cNvSpPr txBox="1"/>
          <p:nvPr/>
        </p:nvSpPr>
        <p:spPr>
          <a:xfrm>
            <a:off x="415625" y="1814374"/>
            <a:ext cx="109026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434343"/>
              </a:solidFill>
              <a:latin typeface="Roboto"/>
              <a:ea typeface="Roboto"/>
              <a:cs typeface="Roboto"/>
              <a:sym typeface="Roboto"/>
            </a:endParaRPr>
          </a:p>
        </p:txBody>
      </p:sp>
      <p:pic>
        <p:nvPicPr>
          <p:cNvPr id="246" name="Google Shape;246;g25aac7acc61_0_0"/>
          <p:cNvPicPr preferRelativeResize="0"/>
          <p:nvPr/>
        </p:nvPicPr>
        <p:blipFill rotWithShape="1">
          <a:blip r:embed="rId3">
            <a:alphaModFix/>
          </a:blip>
          <a:srcRect/>
          <a:stretch/>
        </p:blipFill>
        <p:spPr>
          <a:xfrm>
            <a:off x="10866750" y="427550"/>
            <a:ext cx="909575" cy="909575"/>
          </a:xfrm>
          <a:prstGeom prst="rect">
            <a:avLst/>
          </a:prstGeom>
          <a:noFill/>
          <a:ln>
            <a:noFill/>
          </a:ln>
        </p:spPr>
      </p:pic>
      <p:sp>
        <p:nvSpPr>
          <p:cNvPr id="247" name="Google Shape;247;g25aac7acc61_0_0"/>
          <p:cNvSpPr txBox="1"/>
          <p:nvPr/>
        </p:nvSpPr>
        <p:spPr>
          <a:xfrm>
            <a:off x="83925" y="3088825"/>
            <a:ext cx="31674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48" name="Google Shape;248;g25aac7acc61_0_0"/>
          <p:cNvSpPr txBox="1"/>
          <p:nvPr/>
        </p:nvSpPr>
        <p:spPr>
          <a:xfrm>
            <a:off x="339675" y="2866075"/>
            <a:ext cx="7116000" cy="800400"/>
          </a:xfrm>
          <a:prstGeom prst="rect">
            <a:avLst/>
          </a:prstGeom>
          <a:noFill/>
          <a:ln>
            <a:noFill/>
          </a:ln>
        </p:spPr>
        <p:txBody>
          <a:bodyPr spcFirstLastPara="1" wrap="square" lIns="91425" tIns="91425" rIns="91425" bIns="91425" anchor="t" anchorCtr="0">
            <a:spAutoFit/>
          </a:bodyPr>
          <a:lstStyle/>
          <a:p>
            <a:pPr marL="457200" marR="0" lvl="0" indent="0" algn="l" rtl="0">
              <a:lnSpc>
                <a:spcPct val="100000"/>
              </a:lnSpc>
              <a:spcBef>
                <a:spcPts val="0"/>
              </a:spcBef>
              <a:spcAft>
                <a:spcPts val="0"/>
              </a:spcAft>
              <a:buNone/>
            </a:pPr>
            <a:endParaRPr sz="2000" b="1" i="0" u="none" strike="noStrike" cap="none">
              <a:solidFill>
                <a:srgbClr val="000000"/>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2000"/>
              <a:buFont typeface="Arial"/>
              <a:buNone/>
            </a:pPr>
            <a:endParaRPr sz="2000" b="1" i="0" u="none" strike="noStrike" cap="none">
              <a:solidFill>
                <a:srgbClr val="000000"/>
              </a:solidFill>
              <a:latin typeface="Roboto"/>
              <a:ea typeface="Roboto"/>
              <a:cs typeface="Roboto"/>
              <a:sym typeface="Roboto"/>
            </a:endParaRPr>
          </a:p>
        </p:txBody>
      </p:sp>
      <p:sp>
        <p:nvSpPr>
          <p:cNvPr id="249" name="Google Shape;249;g25aac7acc61_0_0"/>
          <p:cNvSpPr txBox="1"/>
          <p:nvPr/>
        </p:nvSpPr>
        <p:spPr>
          <a:xfrm>
            <a:off x="8508050" y="3211200"/>
            <a:ext cx="3596700" cy="1354500"/>
          </a:xfrm>
          <a:prstGeom prst="rect">
            <a:avLst/>
          </a:prstGeom>
          <a:noFill/>
          <a:ln>
            <a:noFill/>
          </a:ln>
        </p:spPr>
        <p:txBody>
          <a:bodyPr spcFirstLastPara="1" wrap="square" lIns="91425" tIns="91425" rIns="91425" bIns="91425" anchor="t" anchorCtr="0">
            <a:spAutoFit/>
          </a:bodyPr>
          <a:lstStyle/>
          <a:p>
            <a:pPr marL="457200" lvl="0" indent="-349250" algn="l" rtl="0">
              <a:spcBef>
                <a:spcPts val="0"/>
              </a:spcBef>
              <a:spcAft>
                <a:spcPts val="0"/>
              </a:spcAft>
              <a:buSzPts val="1900"/>
              <a:buFont typeface="Roboto"/>
              <a:buChar char="❏"/>
            </a:pPr>
            <a:r>
              <a:rPr lang="en-US" sz="1900">
                <a:latin typeface="Roboto"/>
                <a:ea typeface="Roboto"/>
                <a:cs typeface="Roboto"/>
                <a:sym typeface="Roboto"/>
              </a:rPr>
              <a:t>Kindergarten learners on or above grade level at end of Kindergarten 52% to 73%</a:t>
            </a:r>
            <a:endParaRPr sz="1900">
              <a:latin typeface="Roboto"/>
              <a:ea typeface="Roboto"/>
              <a:cs typeface="Roboto"/>
              <a:sym typeface="Roboto"/>
            </a:endParaRPr>
          </a:p>
          <a:p>
            <a:pPr marL="457200" lvl="0" indent="0" algn="l" rtl="0">
              <a:spcBef>
                <a:spcPts val="0"/>
              </a:spcBef>
              <a:spcAft>
                <a:spcPts val="0"/>
              </a:spcAft>
              <a:buNone/>
            </a:pPr>
            <a:r>
              <a:rPr lang="en-US" sz="1900" b="1" i="1">
                <a:latin typeface="Roboto"/>
                <a:ea typeface="Roboto"/>
                <a:cs typeface="Roboto"/>
                <a:sym typeface="Roboto"/>
              </a:rPr>
              <a:t>Increase of 21%</a:t>
            </a:r>
            <a:endParaRPr sz="1900" b="1" i="1">
              <a:latin typeface="Roboto"/>
              <a:ea typeface="Roboto"/>
              <a:cs typeface="Roboto"/>
              <a:sym typeface="Roboto"/>
            </a:endParaRPr>
          </a:p>
        </p:txBody>
      </p:sp>
      <p:pic>
        <p:nvPicPr>
          <p:cNvPr id="250" name="Google Shape;250;g25aac7acc61_0_0"/>
          <p:cNvPicPr preferRelativeResize="0"/>
          <p:nvPr/>
        </p:nvPicPr>
        <p:blipFill>
          <a:blip r:embed="rId4">
            <a:alphaModFix/>
          </a:blip>
          <a:stretch>
            <a:fillRect/>
          </a:stretch>
        </p:blipFill>
        <p:spPr>
          <a:xfrm>
            <a:off x="339675" y="1814375"/>
            <a:ext cx="8168375" cy="478056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4"/>
        <p:cNvGrpSpPr/>
        <p:nvPr/>
      </p:nvGrpSpPr>
      <p:grpSpPr>
        <a:xfrm>
          <a:off x="0" y="0"/>
          <a:ext cx="0" cy="0"/>
          <a:chOff x="0" y="0"/>
          <a:chExt cx="0" cy="0"/>
        </a:xfrm>
      </p:grpSpPr>
      <p:sp>
        <p:nvSpPr>
          <p:cNvPr id="255" name="Google Shape;255;g25d52d1e0b1_0_2"/>
          <p:cNvSpPr txBox="1">
            <a:spLocks noGrp="1"/>
          </p:cNvSpPr>
          <p:nvPr>
            <p:ph type="title"/>
          </p:nvPr>
        </p:nvSpPr>
        <p:spPr>
          <a:xfrm>
            <a:off x="0" y="0"/>
            <a:ext cx="12192000" cy="1703400"/>
          </a:xfrm>
          <a:prstGeom prst="rect">
            <a:avLst/>
          </a:prstGeom>
          <a:solidFill>
            <a:srgbClr val="85200C"/>
          </a:solidFill>
          <a:ln>
            <a:noFill/>
          </a:ln>
        </p:spPr>
        <p:txBody>
          <a:bodyPr spcFirstLastPara="1" wrap="square" lIns="91425" tIns="45700" rIns="91425" bIns="45700" anchor="t" anchorCtr="0">
            <a:normAutofit fontScale="90000"/>
          </a:bodyPr>
          <a:lstStyle/>
          <a:p>
            <a:pPr marL="0" lvl="0" indent="0" algn="l" rtl="0">
              <a:lnSpc>
                <a:spcPct val="50000"/>
              </a:lnSpc>
              <a:spcBef>
                <a:spcPts val="0"/>
              </a:spcBef>
              <a:spcAft>
                <a:spcPts val="0"/>
              </a:spcAft>
              <a:buClr>
                <a:schemeClr val="dk2"/>
              </a:buClr>
              <a:buSzPct val="99983"/>
              <a:buFont typeface="Arial"/>
              <a:buNone/>
            </a:pPr>
            <a:endParaRPr sz="3959"/>
          </a:p>
          <a:p>
            <a:pPr marL="0" lvl="0" indent="0" algn="l" rtl="0">
              <a:lnSpc>
                <a:spcPct val="50000"/>
              </a:lnSpc>
              <a:spcBef>
                <a:spcPts val="0"/>
              </a:spcBef>
              <a:spcAft>
                <a:spcPts val="0"/>
              </a:spcAft>
              <a:buClr>
                <a:schemeClr val="dk2"/>
              </a:buClr>
              <a:buSzPct val="99983"/>
              <a:buFont typeface="Arial"/>
              <a:buNone/>
            </a:pPr>
            <a:endParaRPr sz="3959"/>
          </a:p>
          <a:p>
            <a:pPr marL="0" lvl="0" indent="0" algn="l" rtl="0">
              <a:lnSpc>
                <a:spcPct val="89000"/>
              </a:lnSpc>
              <a:spcBef>
                <a:spcPts val="0"/>
              </a:spcBef>
              <a:spcAft>
                <a:spcPts val="0"/>
              </a:spcAft>
              <a:buClr>
                <a:schemeClr val="dk2"/>
              </a:buClr>
              <a:buSzPct val="99981"/>
              <a:buFont typeface="Arial"/>
              <a:buNone/>
            </a:pPr>
            <a:r>
              <a:rPr lang="en-US" sz="3959"/>
              <a:t>   </a:t>
            </a:r>
            <a:r>
              <a:rPr lang="en-US" sz="4737"/>
              <a:t>MAP Data Impact</a:t>
            </a:r>
            <a:endParaRPr sz="4737"/>
          </a:p>
          <a:p>
            <a:pPr marL="0" lvl="0" indent="0" algn="l" rtl="0">
              <a:lnSpc>
                <a:spcPct val="89000"/>
              </a:lnSpc>
              <a:spcBef>
                <a:spcPts val="0"/>
              </a:spcBef>
              <a:spcAft>
                <a:spcPts val="0"/>
              </a:spcAft>
              <a:buClr>
                <a:schemeClr val="dk2"/>
              </a:buClr>
              <a:buSzPct val="99972"/>
              <a:buFont typeface="Arial"/>
              <a:buNone/>
            </a:pPr>
            <a:endParaRPr sz="3959"/>
          </a:p>
        </p:txBody>
      </p:sp>
      <p:sp>
        <p:nvSpPr>
          <p:cNvPr id="256" name="Google Shape;256;g25d52d1e0b1_0_2"/>
          <p:cNvSpPr txBox="1"/>
          <p:nvPr/>
        </p:nvSpPr>
        <p:spPr>
          <a:xfrm>
            <a:off x="415625" y="1814374"/>
            <a:ext cx="109026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434343"/>
              </a:solidFill>
              <a:latin typeface="Roboto"/>
              <a:ea typeface="Roboto"/>
              <a:cs typeface="Roboto"/>
              <a:sym typeface="Roboto"/>
            </a:endParaRPr>
          </a:p>
        </p:txBody>
      </p:sp>
      <p:sp>
        <p:nvSpPr>
          <p:cNvPr id="257" name="Google Shape;257;g25d52d1e0b1_0_2"/>
          <p:cNvSpPr txBox="1"/>
          <p:nvPr/>
        </p:nvSpPr>
        <p:spPr>
          <a:xfrm>
            <a:off x="171925" y="1812775"/>
            <a:ext cx="118731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434343"/>
              </a:solidFill>
              <a:latin typeface="Roboto"/>
              <a:ea typeface="Roboto"/>
              <a:cs typeface="Roboto"/>
              <a:sym typeface="Roboto"/>
            </a:endParaRPr>
          </a:p>
        </p:txBody>
      </p:sp>
      <p:pic>
        <p:nvPicPr>
          <p:cNvPr id="258" name="Google Shape;258;g25d52d1e0b1_0_2"/>
          <p:cNvPicPr preferRelativeResize="0"/>
          <p:nvPr/>
        </p:nvPicPr>
        <p:blipFill rotWithShape="1">
          <a:blip r:embed="rId3">
            <a:alphaModFix/>
          </a:blip>
          <a:srcRect/>
          <a:stretch/>
        </p:blipFill>
        <p:spPr>
          <a:xfrm>
            <a:off x="10866750" y="427550"/>
            <a:ext cx="909575" cy="909575"/>
          </a:xfrm>
          <a:prstGeom prst="rect">
            <a:avLst/>
          </a:prstGeom>
          <a:noFill/>
          <a:ln>
            <a:noFill/>
          </a:ln>
        </p:spPr>
      </p:pic>
      <p:sp>
        <p:nvSpPr>
          <p:cNvPr id="259" name="Google Shape;259;g25d52d1e0b1_0_2"/>
          <p:cNvSpPr txBox="1"/>
          <p:nvPr/>
        </p:nvSpPr>
        <p:spPr>
          <a:xfrm>
            <a:off x="83925" y="3088825"/>
            <a:ext cx="31674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60" name="Google Shape;260;g25d52d1e0b1_0_2"/>
          <p:cNvSpPr txBox="1"/>
          <p:nvPr/>
        </p:nvSpPr>
        <p:spPr>
          <a:xfrm>
            <a:off x="7933675" y="2691825"/>
            <a:ext cx="4111200" cy="477000"/>
          </a:xfrm>
          <a:prstGeom prst="rect">
            <a:avLst/>
          </a:prstGeom>
          <a:noFill/>
          <a:ln>
            <a:noFill/>
          </a:ln>
        </p:spPr>
        <p:txBody>
          <a:bodyPr spcFirstLastPara="1" wrap="square" lIns="91425" tIns="91425" rIns="91425" bIns="91425" anchor="t" anchorCtr="0">
            <a:spAutoFit/>
          </a:bodyPr>
          <a:lstStyle/>
          <a:p>
            <a:pPr marL="914400" lvl="0" indent="0" algn="l" rtl="0">
              <a:spcBef>
                <a:spcPts val="0"/>
              </a:spcBef>
              <a:spcAft>
                <a:spcPts val="0"/>
              </a:spcAft>
              <a:buNone/>
            </a:pPr>
            <a:endParaRPr sz="1900">
              <a:latin typeface="Roboto"/>
              <a:ea typeface="Roboto"/>
              <a:cs typeface="Roboto"/>
              <a:sym typeface="Roboto"/>
            </a:endParaRPr>
          </a:p>
        </p:txBody>
      </p:sp>
      <p:pic>
        <p:nvPicPr>
          <p:cNvPr id="261" name="Google Shape;261;g25d52d1e0b1_0_2"/>
          <p:cNvPicPr preferRelativeResize="0"/>
          <p:nvPr/>
        </p:nvPicPr>
        <p:blipFill>
          <a:blip r:embed="rId4">
            <a:alphaModFix/>
          </a:blip>
          <a:stretch>
            <a:fillRect/>
          </a:stretch>
        </p:blipFill>
        <p:spPr>
          <a:xfrm>
            <a:off x="1649600" y="1814375"/>
            <a:ext cx="8434650" cy="48912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g10fbbbc6b5d_0_0"/>
          <p:cNvSpPr txBox="1">
            <a:spLocks noGrp="1"/>
          </p:cNvSpPr>
          <p:nvPr>
            <p:ph type="title"/>
          </p:nvPr>
        </p:nvSpPr>
        <p:spPr>
          <a:xfrm>
            <a:off x="0" y="0"/>
            <a:ext cx="12192000" cy="1693200"/>
          </a:xfrm>
          <a:prstGeom prst="rect">
            <a:avLst/>
          </a:prstGeom>
          <a:solidFill>
            <a:srgbClr val="85200C"/>
          </a:solidFill>
          <a:ln>
            <a:noFill/>
          </a:ln>
        </p:spPr>
        <p:txBody>
          <a:bodyPr spcFirstLastPara="1" wrap="square" lIns="121900" tIns="121900" rIns="121900" bIns="121900" anchor="t" anchorCtr="0">
            <a:normAutofit/>
          </a:bodyPr>
          <a:lstStyle/>
          <a:p>
            <a:pPr marL="0" lvl="0" indent="0" algn="l" rtl="0">
              <a:lnSpc>
                <a:spcPct val="50000"/>
              </a:lnSpc>
              <a:spcBef>
                <a:spcPts val="0"/>
              </a:spcBef>
              <a:spcAft>
                <a:spcPts val="0"/>
              </a:spcAft>
              <a:buSzPts val="3700"/>
              <a:buNone/>
            </a:pPr>
            <a:endParaRPr/>
          </a:p>
          <a:p>
            <a:pPr marL="0" lvl="0" indent="0" algn="l" rtl="0">
              <a:lnSpc>
                <a:spcPct val="50000"/>
              </a:lnSpc>
              <a:spcBef>
                <a:spcPts val="0"/>
              </a:spcBef>
              <a:spcAft>
                <a:spcPts val="0"/>
              </a:spcAft>
              <a:buSzPts val="3700"/>
              <a:buNone/>
            </a:pPr>
            <a:endParaRPr/>
          </a:p>
          <a:p>
            <a:pPr marL="0" lvl="0" indent="457200" algn="l" rtl="0">
              <a:lnSpc>
                <a:spcPct val="50000"/>
              </a:lnSpc>
              <a:spcBef>
                <a:spcPts val="0"/>
              </a:spcBef>
              <a:spcAft>
                <a:spcPts val="0"/>
              </a:spcAft>
              <a:buSzPts val="3700"/>
              <a:buNone/>
            </a:pPr>
            <a:r>
              <a:rPr lang="en-US"/>
              <a:t>Investing in Early Learning </a:t>
            </a:r>
            <a:endParaRPr/>
          </a:p>
        </p:txBody>
      </p:sp>
      <p:sp>
        <p:nvSpPr>
          <p:cNvPr id="267" name="Google Shape;267;g10fbbbc6b5d_0_0"/>
          <p:cNvSpPr txBox="1"/>
          <p:nvPr/>
        </p:nvSpPr>
        <p:spPr>
          <a:xfrm>
            <a:off x="239900" y="1821825"/>
            <a:ext cx="116193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434343"/>
                </a:solidFill>
                <a:latin typeface="Merriweather"/>
                <a:ea typeface="Merriweather"/>
                <a:cs typeface="Merriweather"/>
                <a:sym typeface="Merriweather"/>
              </a:rPr>
              <a:t>PV Early Learning Program is committed to community engagement and outreach with the goal of gaining additional support financially to aid in program sustainability and growth. </a:t>
            </a:r>
            <a:endParaRPr sz="1200" b="0" i="0" u="none" strike="noStrike" cap="none">
              <a:solidFill>
                <a:srgbClr val="434343"/>
              </a:solidFill>
              <a:latin typeface="Merriweather"/>
              <a:ea typeface="Merriweather"/>
              <a:cs typeface="Merriweather"/>
              <a:sym typeface="Merriweather"/>
            </a:endParaRPr>
          </a:p>
        </p:txBody>
      </p:sp>
      <p:pic>
        <p:nvPicPr>
          <p:cNvPr id="268" name="Google Shape;268;g10fbbbc6b5d_0_0"/>
          <p:cNvPicPr preferRelativeResize="0"/>
          <p:nvPr/>
        </p:nvPicPr>
        <p:blipFill rotWithShape="1">
          <a:blip r:embed="rId3">
            <a:alphaModFix/>
          </a:blip>
          <a:srcRect/>
          <a:stretch/>
        </p:blipFill>
        <p:spPr>
          <a:xfrm>
            <a:off x="10866750" y="427550"/>
            <a:ext cx="909575" cy="909575"/>
          </a:xfrm>
          <a:prstGeom prst="rect">
            <a:avLst/>
          </a:prstGeom>
          <a:noFill/>
          <a:ln>
            <a:noFill/>
          </a:ln>
        </p:spPr>
      </p:pic>
      <p:sp>
        <p:nvSpPr>
          <p:cNvPr id="269" name="Google Shape;269;g10fbbbc6b5d_0_0"/>
          <p:cNvSpPr txBox="1"/>
          <p:nvPr/>
        </p:nvSpPr>
        <p:spPr>
          <a:xfrm>
            <a:off x="4664700" y="2873675"/>
            <a:ext cx="5673900" cy="3294000"/>
          </a:xfrm>
          <a:prstGeom prst="rect">
            <a:avLst/>
          </a:prstGeom>
          <a:noFill/>
          <a:ln>
            <a:noFill/>
          </a:ln>
        </p:spPr>
        <p:txBody>
          <a:bodyPr spcFirstLastPara="1" wrap="square" lIns="91425" tIns="91425" rIns="91425" bIns="91425" anchor="t" anchorCtr="0">
            <a:spAutoFit/>
          </a:bodyPr>
          <a:lstStyle/>
          <a:p>
            <a:pPr marL="457200" marR="0" lvl="0" indent="-349250" algn="l" rtl="0">
              <a:lnSpc>
                <a:spcPct val="100000"/>
              </a:lnSpc>
              <a:spcBef>
                <a:spcPts val="0"/>
              </a:spcBef>
              <a:spcAft>
                <a:spcPts val="0"/>
              </a:spcAft>
              <a:buSzPts val="1900"/>
              <a:buFont typeface="Roboto"/>
              <a:buChar char="❏"/>
            </a:pPr>
            <a:r>
              <a:rPr lang="en-US" sz="1900">
                <a:latin typeface="Roboto"/>
                <a:ea typeface="Roboto"/>
                <a:cs typeface="Roboto"/>
                <a:sym typeface="Roboto"/>
              </a:rPr>
              <a:t>Partnership with Staples</a:t>
            </a:r>
            <a:endParaRPr sz="1900">
              <a:latin typeface="Roboto"/>
              <a:ea typeface="Roboto"/>
              <a:cs typeface="Roboto"/>
              <a:sym typeface="Roboto"/>
            </a:endParaRPr>
          </a:p>
          <a:p>
            <a:pPr marL="457200" marR="0" lvl="0" indent="-349250" algn="l" rtl="0">
              <a:lnSpc>
                <a:spcPct val="100000"/>
              </a:lnSpc>
              <a:spcBef>
                <a:spcPts val="0"/>
              </a:spcBef>
              <a:spcAft>
                <a:spcPts val="0"/>
              </a:spcAft>
              <a:buSzPts val="1900"/>
              <a:buFont typeface="Roboto"/>
              <a:buChar char="❏"/>
            </a:pPr>
            <a:r>
              <a:rPr lang="en-US" sz="1900">
                <a:latin typeface="Roboto"/>
                <a:ea typeface="Roboto"/>
                <a:cs typeface="Roboto"/>
                <a:sym typeface="Roboto"/>
              </a:rPr>
              <a:t>Paradise Rotary Club Grant </a:t>
            </a:r>
            <a:endParaRPr sz="1900">
              <a:latin typeface="Roboto"/>
              <a:ea typeface="Roboto"/>
              <a:cs typeface="Roboto"/>
              <a:sym typeface="Roboto"/>
            </a:endParaRPr>
          </a:p>
          <a:p>
            <a:pPr marL="457200" marR="0" lvl="0" indent="-349250" algn="l" rtl="0">
              <a:lnSpc>
                <a:spcPct val="100000"/>
              </a:lnSpc>
              <a:spcBef>
                <a:spcPts val="0"/>
              </a:spcBef>
              <a:spcAft>
                <a:spcPts val="0"/>
              </a:spcAft>
              <a:buSzPts val="1900"/>
              <a:buFont typeface="Roboto"/>
              <a:buChar char="❏"/>
            </a:pPr>
            <a:r>
              <a:rPr lang="en-US" sz="1900">
                <a:latin typeface="Roboto"/>
                <a:ea typeface="Roboto"/>
                <a:cs typeface="Roboto"/>
                <a:sym typeface="Roboto"/>
              </a:rPr>
              <a:t>STEM Connections Grant (CAP Partnership)</a:t>
            </a:r>
            <a:endParaRPr sz="1900">
              <a:latin typeface="Roboto"/>
              <a:ea typeface="Roboto"/>
              <a:cs typeface="Roboto"/>
              <a:sym typeface="Roboto"/>
            </a:endParaRPr>
          </a:p>
          <a:p>
            <a:pPr marL="457200" marR="0" lvl="0" indent="-349250" algn="l" rtl="0">
              <a:lnSpc>
                <a:spcPct val="100000"/>
              </a:lnSpc>
              <a:spcBef>
                <a:spcPts val="0"/>
              </a:spcBef>
              <a:spcAft>
                <a:spcPts val="0"/>
              </a:spcAft>
              <a:buSzPts val="1900"/>
              <a:buFont typeface="Roboto"/>
              <a:buChar char="❏"/>
            </a:pPr>
            <a:r>
              <a:rPr lang="en-US" sz="1900">
                <a:latin typeface="Roboto"/>
                <a:ea typeface="Roboto"/>
                <a:cs typeface="Roboto"/>
                <a:sym typeface="Roboto"/>
              </a:rPr>
              <a:t>Touchstone Play and Learn Grant (CAP Partnership)</a:t>
            </a:r>
            <a:endParaRPr sz="1900">
              <a:latin typeface="Roboto"/>
              <a:ea typeface="Roboto"/>
              <a:cs typeface="Roboto"/>
              <a:sym typeface="Roboto"/>
            </a:endParaRPr>
          </a:p>
          <a:p>
            <a:pPr marL="457200" marR="0" lvl="0" indent="-349250" algn="l" rtl="0">
              <a:lnSpc>
                <a:spcPct val="100000"/>
              </a:lnSpc>
              <a:spcBef>
                <a:spcPts val="0"/>
              </a:spcBef>
              <a:spcAft>
                <a:spcPts val="0"/>
              </a:spcAft>
              <a:buSzPts val="1900"/>
              <a:buFont typeface="Roboto"/>
              <a:buChar char="❏"/>
            </a:pPr>
            <a:r>
              <a:rPr lang="en-US" sz="1900">
                <a:latin typeface="Roboto"/>
                <a:ea typeface="Roboto"/>
                <a:cs typeface="Roboto"/>
                <a:sym typeface="Roboto"/>
              </a:rPr>
              <a:t>Lancaster Legacy Foundation (Factory Partnership)</a:t>
            </a:r>
            <a:endParaRPr sz="1900">
              <a:latin typeface="Roboto"/>
              <a:ea typeface="Roboto"/>
              <a:cs typeface="Roboto"/>
              <a:sym typeface="Roboto"/>
            </a:endParaRPr>
          </a:p>
          <a:p>
            <a:pPr marL="457200" marR="0" lvl="0" indent="-349250" algn="l" rtl="0">
              <a:lnSpc>
                <a:spcPct val="100000"/>
              </a:lnSpc>
              <a:spcBef>
                <a:spcPts val="0"/>
              </a:spcBef>
              <a:spcAft>
                <a:spcPts val="0"/>
              </a:spcAft>
              <a:buClr>
                <a:srgbClr val="000000"/>
              </a:buClr>
              <a:buSzPts val="1900"/>
              <a:buFont typeface="Roboto"/>
              <a:buChar char="❏"/>
            </a:pPr>
            <a:r>
              <a:rPr lang="en-US" sz="1900" b="0" i="0" u="none" strike="noStrike" cap="none">
                <a:solidFill>
                  <a:srgbClr val="000000"/>
                </a:solidFill>
                <a:latin typeface="Roboto"/>
                <a:ea typeface="Roboto"/>
                <a:cs typeface="Roboto"/>
                <a:sym typeface="Roboto"/>
              </a:rPr>
              <a:t>Support of the TIN (Together Initiative Network) adaptation of goal to increase 3rd grade reading scores to 90% in 5 years. </a:t>
            </a:r>
            <a:endParaRPr sz="1900" b="0" i="0" u="none" strike="noStrike" cap="none">
              <a:solidFill>
                <a:srgbClr val="000000"/>
              </a:solidFill>
              <a:latin typeface="Roboto"/>
              <a:ea typeface="Roboto"/>
              <a:cs typeface="Roboto"/>
              <a:sym typeface="Roboto"/>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Roboto"/>
              <a:ea typeface="Roboto"/>
              <a:cs typeface="Roboto"/>
              <a:sym typeface="Roboto"/>
            </a:endParaRPr>
          </a:p>
        </p:txBody>
      </p:sp>
      <p:pic>
        <p:nvPicPr>
          <p:cNvPr id="270" name="Google Shape;270;g10fbbbc6b5d_0_0"/>
          <p:cNvPicPr preferRelativeResize="0"/>
          <p:nvPr/>
        </p:nvPicPr>
        <p:blipFill rotWithShape="1">
          <a:blip r:embed="rId4">
            <a:alphaModFix/>
          </a:blip>
          <a:srcRect/>
          <a:stretch/>
        </p:blipFill>
        <p:spPr>
          <a:xfrm>
            <a:off x="77675" y="2783438"/>
            <a:ext cx="4587023" cy="2631699"/>
          </a:xfrm>
          <a:prstGeom prst="rect">
            <a:avLst/>
          </a:prstGeom>
          <a:noFill/>
          <a:ln>
            <a:noFill/>
          </a:ln>
        </p:spPr>
      </p:pic>
      <p:pic>
        <p:nvPicPr>
          <p:cNvPr id="271" name="Google Shape;271;g10fbbbc6b5d_0_0"/>
          <p:cNvPicPr preferRelativeResize="0"/>
          <p:nvPr/>
        </p:nvPicPr>
        <p:blipFill rotWithShape="1">
          <a:blip r:embed="rId5">
            <a:alphaModFix/>
          </a:blip>
          <a:srcRect l="9942"/>
          <a:stretch/>
        </p:blipFill>
        <p:spPr>
          <a:xfrm>
            <a:off x="10338600" y="2783450"/>
            <a:ext cx="1611426" cy="3582948"/>
          </a:xfrm>
          <a:prstGeom prst="rect">
            <a:avLst/>
          </a:prstGeom>
          <a:noFill/>
          <a:ln>
            <a:noFill/>
          </a:ln>
        </p:spPr>
      </p:pic>
      <p:sp>
        <p:nvSpPr>
          <p:cNvPr id="272" name="Google Shape;272;g10fbbbc6b5d_0_0"/>
          <p:cNvSpPr txBox="1"/>
          <p:nvPr/>
        </p:nvSpPr>
        <p:spPr>
          <a:xfrm>
            <a:off x="239900" y="5494900"/>
            <a:ext cx="3690600" cy="507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US" sz="2100" b="0" i="0" u="sng" strike="noStrike" cap="none">
                <a:solidFill>
                  <a:srgbClr val="85200C"/>
                </a:solidFill>
                <a:latin typeface="Arial"/>
                <a:ea typeface="Arial"/>
                <a:cs typeface="Arial"/>
                <a:sym typeface="Arial"/>
                <a:hlinkClick r:id="rId6">
                  <a:extLst>
                    <a:ext uri="{A12FA001-AC4F-418D-AE19-62706E023703}">
                      <ahyp:hlinkClr xmlns:ahyp="http://schemas.microsoft.com/office/drawing/2018/hyperlinkcolor" val="tx"/>
                    </a:ext>
                  </a:extLst>
                </a:hlinkClick>
              </a:rPr>
              <a:t>https://tinyurl.com/pvfunraise</a:t>
            </a:r>
            <a:endParaRPr sz="2100" b="0" i="0" u="none" strike="noStrike" cap="none">
              <a:solidFill>
                <a:srgbClr val="85200C"/>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804</Words>
  <Application>Microsoft Macintosh PowerPoint</Application>
  <PresentationFormat>Widescreen</PresentationFormat>
  <Paragraphs>139</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Roboto</vt:lpstr>
      <vt:lpstr>Merriweather</vt:lpstr>
      <vt:lpstr>Libre Franklin</vt:lpstr>
      <vt:lpstr>Paradigm</vt:lpstr>
      <vt:lpstr>PEQUEA VALLEY  EARLY LEARNING PROGRAMS </vt:lpstr>
      <vt:lpstr> PATH TO FIRST CHOICE </vt:lpstr>
      <vt:lpstr>  EARLY LEARNING PROGRAMS </vt:lpstr>
      <vt:lpstr> EARLY LEARNING PROGRAMS   2022-2023 </vt:lpstr>
      <vt:lpstr> OUTREACH    </vt:lpstr>
      <vt:lpstr> OUTREACH   </vt:lpstr>
      <vt:lpstr>   PLAY AND LEARNS  2022-2023   </vt:lpstr>
      <vt:lpstr>  HOME VISITING Parents as Teachers  </vt:lpstr>
      <vt:lpstr>  KINDERGARTEN TRANSITION  2023  </vt:lpstr>
      <vt:lpstr>  KINDERGARTEN READINESS</vt:lpstr>
      <vt:lpstr>     MAP Data Impact </vt:lpstr>
      <vt:lpstr>     MAP Data Impact </vt:lpstr>
      <vt:lpstr>  Investing in Early Learning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PEQUEA VALLEY  EARLY LEARNING PROGRAMS </dc:title>
  <dc:creator>lisa_eckert@pequeavalley.org</dc:creator>
  <cp:lastModifiedBy>Hoover, Vicki</cp:lastModifiedBy>
  <cp:revision>1</cp:revision>
  <dcterms:created xsi:type="dcterms:W3CDTF">2019-12-05T20:30:55Z</dcterms:created>
  <dcterms:modified xsi:type="dcterms:W3CDTF">2023-07-31T17:14:25Z</dcterms:modified>
</cp:coreProperties>
</file>