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01D97-B2D7-A0D6-6501-8865CF757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FBFF88-AB65-709C-EC3F-58BC106CE2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7F9B0-787C-D820-F16C-5F73F05E0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B98E-EA92-4B42-A006-3015715F2631}" type="datetimeFigureOut">
              <a:rPr lang="en-US" smtClean="0"/>
              <a:t>10/10/23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7493A-3A8A-6EF6-1CD1-A727A436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CEB9B-30E5-2FC5-95DB-B95A7D476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4A32-BF56-4D5E-AC48-1AA9C214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155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BE8F2-D311-66B5-3376-05EB003B7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01CDC-AAF4-708A-8DEE-BA7D820DA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6173A-6AB4-624D-307F-5760AE4E5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B98E-EA92-4B42-A006-3015715F2631}" type="datetimeFigureOut">
              <a:rPr lang="en-US" smtClean="0"/>
              <a:t>10/10/23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0490D-8AB6-8A16-0F58-74ABA44ED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15D5D-DA1E-890A-CC72-38899511E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4A32-BF56-4D5E-AC48-1AA9C214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8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EFF1A-5775-00BC-66BC-F64E4ADCE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DD546-362B-768C-8590-46421533E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9F831-DABE-3D0F-2245-9DE9597D9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B98E-EA92-4B42-A006-3015715F2631}" type="datetimeFigureOut">
              <a:rPr lang="en-US" smtClean="0"/>
              <a:t>10/10/23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49C14-E0F4-2A27-4E29-CAFCEEE32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177B8-5EB8-6384-7660-79B6F57D2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4A32-BF56-4D5E-AC48-1AA9C214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89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A6C12-47D7-7FFA-2123-9E77ADC0C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4BEBA-8949-B8C5-FEC5-A7B6261C37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DF1FAA-6D8E-2E92-B47D-466980B20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15E1C0-4CF0-6421-2CBA-85355A25B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B98E-EA92-4B42-A006-3015715F2631}" type="datetimeFigureOut">
              <a:rPr lang="en-US" smtClean="0"/>
              <a:t>10/10/23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A3FFD7-AAEA-E7B6-4FF3-986336391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9C5425-3E38-D973-B899-9B8825E39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4A32-BF56-4D5E-AC48-1AA9C214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95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17AA-FDFC-C63D-F2CD-1A53D0544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D7197-1B36-07DD-5FAB-4DB506C57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822A07-DCE9-813B-E730-9234D95D7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059B9B-395D-A895-D4DB-755CB7129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C7F93E-B4D9-A120-26C8-AEF327B156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89B063-790C-D46D-5B03-4E2DA6F8C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B98E-EA92-4B42-A006-3015715F2631}" type="datetimeFigureOut">
              <a:rPr lang="en-US" smtClean="0"/>
              <a:t>10/10/23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916CD-5777-0A43-CB80-C03187D30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FB7128-724C-7749-1F4C-682027850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4A32-BF56-4D5E-AC48-1AA9C214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60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972C3-81EB-E84D-3975-34C7B6CD0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9B9271-AF36-16FA-E21D-E53885DDE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B98E-EA92-4B42-A006-3015715F2631}" type="datetimeFigureOut">
              <a:rPr lang="en-US" smtClean="0"/>
              <a:t>10/10/23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DF31C0-E5CD-1E8C-82C3-F97321F71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774FE5-F889-F5B1-894D-74B3B48E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4A32-BF56-4D5E-AC48-1AA9C214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72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F60A60-AF37-1C4F-EACB-A97A4C5EB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B98E-EA92-4B42-A006-3015715F2631}" type="datetimeFigureOut">
              <a:rPr lang="en-US" smtClean="0"/>
              <a:t>10/10/23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F05906-7291-D30E-827F-DDF5E2F08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1C162-A66A-E269-5768-1D7AA9E21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4A32-BF56-4D5E-AC48-1AA9C214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227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0953F-D0EB-EC35-1C2E-67D814008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8E665-2241-C8B9-7F6E-4D14C3997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923B1-B123-1EEB-A4DD-2A93E81C3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E2F9F-268E-7CA7-C061-651864F91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B98E-EA92-4B42-A006-3015715F2631}" type="datetimeFigureOut">
              <a:rPr lang="en-US" smtClean="0"/>
              <a:t>10/10/23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EB643F-BCDF-9352-9A93-8E69A5AD1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930F0F-AC7E-7E82-CEA6-FBCC61D78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4A32-BF56-4D5E-AC48-1AA9C214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13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CCF45-3555-BC97-0289-9C1DB5C75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ED4680-21ED-F7F9-3458-34731966C0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0CFD2-4E95-1799-7FF7-C0E81418A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EC509E-BF30-ED69-9AF0-175ABB78F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B98E-EA92-4B42-A006-3015715F2631}" type="datetimeFigureOut">
              <a:rPr lang="en-US" smtClean="0"/>
              <a:t>10/10/23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27A0C-0266-BA07-9CB4-73AB382EA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7CA11-C1D2-A52E-B69B-D087BC5AE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4A32-BF56-4D5E-AC48-1AA9C214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30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0B77A-2192-742F-52D4-388123C59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D251EF-78B0-E760-1B51-D7FCE07C0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856C2-824A-DBFB-9477-834433565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B98E-EA92-4B42-A006-3015715F2631}" type="datetimeFigureOut">
              <a:rPr lang="en-US" smtClean="0"/>
              <a:t>10/10/23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3CA3A-6A46-0054-121D-34F82C165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AB8FE-8258-92BD-2093-53469E1A8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4A32-BF56-4D5E-AC48-1AA9C214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81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04BFB7-7789-7797-3990-CDFBEEF75B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C08E21-C150-AD37-7FF1-DCC9EDF169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B1201-A1D2-B9D5-630A-AECBD2D3E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B98E-EA92-4B42-A006-3015715F2631}" type="datetimeFigureOut">
              <a:rPr lang="en-US" smtClean="0"/>
              <a:t>10/10/23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0DE3B-FDE7-8C45-9293-318D196C9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82DC9-21E4-F17F-8879-6948CE926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84A32-BF56-4D5E-AC48-1AA9C214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38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738E6E-C0C4-EA0E-7793-28E5DEDB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696D8-48B7-29FC-ED07-69957770B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8A0A6-69C5-1BF0-816B-FCB946073E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1B98E-EA92-4B42-A006-3015715F2631}" type="datetimeFigureOut">
              <a:rPr lang="en-US" smtClean="0"/>
              <a:t>10/10/23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9AC12-71EF-438F-F0AE-B5AB7F33FA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157F0-3343-A38A-3321-E02E3B769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84A32-BF56-4D5E-AC48-1AA9C214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35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standing outside a building&#10;&#10;Description automatically generated with low confidence">
            <a:extLst>
              <a:ext uri="{FF2B5EF4-FFF2-40B4-BE49-F238E27FC236}">
                <a16:creationId xmlns:a16="http://schemas.microsoft.com/office/drawing/2014/main" id="{6DC70586-2CF5-9034-6038-02FB99DBEB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99" b="911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D649F5C-A3AA-E9D4-2C8F-15546B6B2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681863" cy="16818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FC1642-7CD4-887F-B09E-6985C0988797}"/>
              </a:ext>
            </a:extLst>
          </p:cNvPr>
          <p:cNvSpPr/>
          <p:nvPr/>
        </p:nvSpPr>
        <p:spPr>
          <a:xfrm>
            <a:off x="1801432" y="505976"/>
            <a:ext cx="8900385" cy="1261884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Keystone State Challenge Academy</a:t>
            </a:r>
          </a:p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Located at Fort Indiantown Gap, PA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B0A21B-F3ED-A952-0DBC-A4D8B3B6CBAC}"/>
              </a:ext>
            </a:extLst>
          </p:cNvPr>
          <p:cNvSpPr/>
          <p:nvPr/>
        </p:nvSpPr>
        <p:spPr>
          <a:xfrm>
            <a:off x="507283" y="2272554"/>
            <a:ext cx="11488684" cy="1569660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military-style leadership academy for 16–18-year-old youth who are struggling in their current educational placement to achieve self-discipline, education, and the skills necessary to succeed.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AF19A7-802F-EC15-A0D7-0F7AF21B6F6D}"/>
              </a:ext>
            </a:extLst>
          </p:cNvPr>
          <p:cNvSpPr/>
          <p:nvPr/>
        </p:nvSpPr>
        <p:spPr>
          <a:xfrm>
            <a:off x="8263708" y="4432905"/>
            <a:ext cx="3421009" cy="1815882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22-week residential program with 2 classes per year (January and July).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89D484-3CBA-56AF-BEFF-48DEB3D4460D}"/>
              </a:ext>
            </a:extLst>
          </p:cNvPr>
          <p:cNvSpPr/>
          <p:nvPr/>
        </p:nvSpPr>
        <p:spPr>
          <a:xfrm>
            <a:off x="507283" y="4432905"/>
            <a:ext cx="3115265" cy="1815882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FREE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to all qualified applicants-</a:t>
            </a:r>
          </a:p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Funded by Federal and State budgets.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A958D-CB70-F34C-0922-79DBD5C4BC85}"/>
              </a:ext>
            </a:extLst>
          </p:cNvPr>
          <p:cNvSpPr/>
          <p:nvPr/>
        </p:nvSpPr>
        <p:spPr>
          <a:xfrm>
            <a:off x="4232624" y="4432905"/>
            <a:ext cx="3421008" cy="1815882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Students remain on current school’s roster resulting in no loss of subsidy.</a:t>
            </a:r>
          </a:p>
        </p:txBody>
      </p:sp>
    </p:spTree>
    <p:extLst>
      <p:ext uri="{BB962C8B-B14F-4D97-AF65-F5344CB8AC3E}">
        <p14:creationId xmlns:p14="http://schemas.microsoft.com/office/powerpoint/2010/main" val="62696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standing outside a building&#10;&#10;Description automatically generated with low confidence">
            <a:extLst>
              <a:ext uri="{FF2B5EF4-FFF2-40B4-BE49-F238E27FC236}">
                <a16:creationId xmlns:a16="http://schemas.microsoft.com/office/drawing/2014/main" id="{6DC70586-2CF5-9034-6038-02FB99DBEB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99" b="911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D649F5C-A3AA-E9D4-2C8F-15546B6B2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681863" cy="16818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FC1642-7CD4-887F-B09E-6985C0988797}"/>
              </a:ext>
            </a:extLst>
          </p:cNvPr>
          <p:cNvSpPr/>
          <p:nvPr/>
        </p:nvSpPr>
        <p:spPr>
          <a:xfrm>
            <a:off x="2377706" y="0"/>
            <a:ext cx="7436587" cy="1015663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Keystone State Challenge Academy</a:t>
            </a: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Located at Fort Indiantown Gap, PA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B0A21B-F3ED-A952-0DBC-A4D8B3B6CBAC}"/>
              </a:ext>
            </a:extLst>
          </p:cNvPr>
          <p:cNvSpPr/>
          <p:nvPr/>
        </p:nvSpPr>
        <p:spPr>
          <a:xfrm>
            <a:off x="351657" y="1596792"/>
            <a:ext cx="11488684" cy="461665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 Core Compon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ents to focus on all aspects of the youth’s life starting with education.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DFD57-2C34-E2A4-F206-8AEA4A9F35A7}"/>
              </a:ext>
            </a:extLst>
          </p:cNvPr>
          <p:cNvSpPr/>
          <p:nvPr/>
        </p:nvSpPr>
        <p:spPr>
          <a:xfrm>
            <a:off x="351657" y="2377105"/>
            <a:ext cx="5544319" cy="3477875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Academic Excellence</a:t>
            </a: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All Cadets attend 20 weeks of academic classes preparing them for:</a:t>
            </a:r>
          </a:p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Testing for the General Educational Development Diploma (GED)</a:t>
            </a: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-or-</a:t>
            </a:r>
          </a:p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Credit 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recovery to return to their home school district</a:t>
            </a:r>
          </a:p>
          <a:p>
            <a:pPr algn="ctr"/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Taught by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CAIU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teachers certified in English, Math, Science, Social Studies, &amp; Special Education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4E1407AB-B514-31F8-86FF-CCAF911C6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2425980"/>
            <a:ext cx="554431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360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standing outside a building&#10;&#10;Description automatically generated with low confidence">
            <a:extLst>
              <a:ext uri="{FF2B5EF4-FFF2-40B4-BE49-F238E27FC236}">
                <a16:creationId xmlns:a16="http://schemas.microsoft.com/office/drawing/2014/main" id="{6DC70586-2CF5-9034-6038-02FB99DBEB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99" b="911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D649F5C-A3AA-E9D4-2C8F-15546B6B2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681863" cy="16818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FC1642-7CD4-887F-B09E-6985C0988797}"/>
              </a:ext>
            </a:extLst>
          </p:cNvPr>
          <p:cNvSpPr/>
          <p:nvPr/>
        </p:nvSpPr>
        <p:spPr>
          <a:xfrm>
            <a:off x="2377706" y="0"/>
            <a:ext cx="7436587" cy="1015663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Keystone State Challenge Academy</a:t>
            </a: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Located at Fort Indiantown Gap, PA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B0A21B-F3ED-A952-0DBC-A4D8B3B6CBAC}"/>
              </a:ext>
            </a:extLst>
          </p:cNvPr>
          <p:cNvSpPr/>
          <p:nvPr/>
        </p:nvSpPr>
        <p:spPr>
          <a:xfrm>
            <a:off x="351657" y="1596792"/>
            <a:ext cx="11488684" cy="461665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Other Core Components that Benefit the Youth’s Total Well-Being: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DFD57-2C34-E2A4-F206-8AEA4A9F35A7}"/>
              </a:ext>
            </a:extLst>
          </p:cNvPr>
          <p:cNvSpPr/>
          <p:nvPr/>
        </p:nvSpPr>
        <p:spPr>
          <a:xfrm>
            <a:off x="351656" y="2271515"/>
            <a:ext cx="3991743" cy="1077218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Physical Fitness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physical fitness activities and standards that work towards improvement of a timed one-mile run, sit-ups, and push ups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4B13FD-FB2E-DCE5-A38E-FDDAFC98FCDC}"/>
              </a:ext>
            </a:extLst>
          </p:cNvPr>
          <p:cNvSpPr/>
          <p:nvPr/>
        </p:nvSpPr>
        <p:spPr>
          <a:xfrm>
            <a:off x="352001" y="5754493"/>
            <a:ext cx="3991743" cy="830997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Job Skills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Exploration of and preparation for possible career options.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0A10-EB44-143A-D5BA-807770A215F7}"/>
              </a:ext>
            </a:extLst>
          </p:cNvPr>
          <p:cNvSpPr/>
          <p:nvPr/>
        </p:nvSpPr>
        <p:spPr>
          <a:xfrm>
            <a:off x="351655" y="3430986"/>
            <a:ext cx="3991743" cy="1077218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Responsible Citizenship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Instruction on the structure and processes of the US Government along with individual rights and responsibilities.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2416F6-9B35-52A0-7CFF-3F4CB4C8C889}"/>
              </a:ext>
            </a:extLst>
          </p:cNvPr>
          <p:cNvSpPr/>
          <p:nvPr/>
        </p:nvSpPr>
        <p:spPr>
          <a:xfrm>
            <a:off x="381834" y="4590457"/>
            <a:ext cx="3991743" cy="1077218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Service to the Community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Cadets will volunteer to a minimum of 40 hours as a group or individual for community service and conservation projects.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D46C01-5545-13DE-3F01-D2D791E9ED9D}"/>
              </a:ext>
            </a:extLst>
          </p:cNvPr>
          <p:cNvSpPr/>
          <p:nvPr/>
        </p:nvSpPr>
        <p:spPr>
          <a:xfrm>
            <a:off x="4525209" y="2271515"/>
            <a:ext cx="3991743" cy="1077218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Health and Hygiene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Classes on hygiene, nutrition, substance abuse prevention, human sexuality, family planning, and communicable diseases.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C0E522-910F-E725-D654-D8D065E55F92}"/>
              </a:ext>
            </a:extLst>
          </p:cNvPr>
          <p:cNvSpPr/>
          <p:nvPr/>
        </p:nvSpPr>
        <p:spPr>
          <a:xfrm>
            <a:off x="4525209" y="3427944"/>
            <a:ext cx="3991743" cy="1077218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Life Coping Skills</a:t>
            </a:r>
          </a:p>
          <a:p>
            <a:pPr algn="ctr"/>
            <a:r>
              <a:rPr lang="en-US" sz="16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Classes designed to increase the Cadet’s self-awareness, self-discipline, and independent living skills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2" name="Picture 4" descr="No photo description available.">
            <a:extLst>
              <a:ext uri="{FF2B5EF4-FFF2-40B4-BE49-F238E27FC236}">
                <a16:creationId xmlns:a16="http://schemas.microsoft.com/office/drawing/2014/main" id="{3358091E-FD43-29CB-AE2C-AE95D962D1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9" b="13676"/>
          <a:stretch/>
        </p:blipFill>
        <p:spPr bwMode="auto">
          <a:xfrm>
            <a:off x="4525208" y="4596219"/>
            <a:ext cx="3991743" cy="20200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y be an image of 4 people, people climbing and text that says 'KSCA'">
            <a:extLst>
              <a:ext uri="{FF2B5EF4-FFF2-40B4-BE49-F238E27FC236}">
                <a16:creationId xmlns:a16="http://schemas.microsoft.com/office/drawing/2014/main" id="{9F884AD9-95A9-74F1-00F7-5AF483FA5F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3750" r="33405"/>
          <a:stretch/>
        </p:blipFill>
        <p:spPr bwMode="auto">
          <a:xfrm>
            <a:off x="8766293" y="2271515"/>
            <a:ext cx="2939932" cy="43564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247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standing outside a building&#10;&#10;Description automatically generated with low confidence">
            <a:extLst>
              <a:ext uri="{FF2B5EF4-FFF2-40B4-BE49-F238E27FC236}">
                <a16:creationId xmlns:a16="http://schemas.microsoft.com/office/drawing/2014/main" id="{6DC70586-2CF5-9034-6038-02FB99DBEB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99" b="911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D649F5C-A3AA-E9D4-2C8F-15546B6B2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681863" cy="16818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FC1642-7CD4-887F-B09E-6985C0988797}"/>
              </a:ext>
            </a:extLst>
          </p:cNvPr>
          <p:cNvSpPr/>
          <p:nvPr/>
        </p:nvSpPr>
        <p:spPr>
          <a:xfrm>
            <a:off x="2377706" y="0"/>
            <a:ext cx="7436587" cy="1015663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Keystone State Challenge Academy</a:t>
            </a: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Located at Fort Indiantown Gap, PA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B0A21B-F3ED-A952-0DBC-A4D8B3B6CBAC}"/>
              </a:ext>
            </a:extLst>
          </p:cNvPr>
          <p:cNvSpPr/>
          <p:nvPr/>
        </p:nvSpPr>
        <p:spPr>
          <a:xfrm>
            <a:off x="351657" y="1596792"/>
            <a:ext cx="11488684" cy="461665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Partnering with the School of Record to Consider Youth that Meet the Following: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DFD57-2C34-E2A4-F206-8AEA4A9F35A7}"/>
              </a:ext>
            </a:extLst>
          </p:cNvPr>
          <p:cNvSpPr/>
          <p:nvPr/>
        </p:nvSpPr>
        <p:spPr>
          <a:xfrm>
            <a:off x="381834" y="3903655"/>
            <a:ext cx="3335302" cy="830997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Age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Between the age of 16-18 at the start of the class.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606B42-1B65-D772-A3B6-865691C157F0}"/>
              </a:ext>
            </a:extLst>
          </p:cNvPr>
          <p:cNvSpPr/>
          <p:nvPr/>
        </p:nvSpPr>
        <p:spPr>
          <a:xfrm>
            <a:off x="381834" y="4799858"/>
            <a:ext cx="3335302" cy="1077218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At-Risk Youth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Struggling in school academically or socially putting them at risk of not graduating.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99111A-35B7-E519-4C66-181F4AADFD44}"/>
              </a:ext>
            </a:extLst>
          </p:cNvPr>
          <p:cNvSpPr/>
          <p:nvPr/>
        </p:nvSpPr>
        <p:spPr>
          <a:xfrm>
            <a:off x="4302199" y="5877076"/>
            <a:ext cx="3496365" cy="830997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Citizen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citizen or lawful permanent resident of the United States.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B643D6-D80E-3BF0-0E68-4AD65F508FAE}"/>
              </a:ext>
            </a:extLst>
          </p:cNvPr>
          <p:cNvSpPr/>
          <p:nvPr/>
        </p:nvSpPr>
        <p:spPr>
          <a:xfrm>
            <a:off x="381834" y="5942282"/>
            <a:ext cx="3335302" cy="830997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Criminal Record</a:t>
            </a:r>
            <a:endParaRPr lang="en-US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Not be under indictment for or ever convicted of a felony.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93A842-3A8B-4544-7F94-49FFB4A744B3}"/>
              </a:ext>
            </a:extLst>
          </p:cNvPr>
          <p:cNvSpPr/>
          <p:nvPr/>
        </p:nvSpPr>
        <p:spPr>
          <a:xfrm>
            <a:off x="4251397" y="2321608"/>
            <a:ext cx="3526542" cy="1077218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Drug Free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 free (or willing to be free) from use of illegal drugs, alcohol, and tobacco products.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B2F3C8-EA40-9DC3-A43D-92E59B02CF46}"/>
              </a:ext>
            </a:extLst>
          </p:cNvPr>
          <p:cNvSpPr/>
          <p:nvPr/>
        </p:nvSpPr>
        <p:spPr>
          <a:xfrm>
            <a:off x="4302200" y="4691920"/>
            <a:ext cx="3496365" cy="1077218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Capable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 physically and mentally capable of participating (with reasonable accommodations)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2BBD5D-5B71-D288-1F30-18B9271AFDD5}"/>
              </a:ext>
            </a:extLst>
          </p:cNvPr>
          <p:cNvSpPr/>
          <p:nvPr/>
        </p:nvSpPr>
        <p:spPr>
          <a:xfrm>
            <a:off x="4287112" y="3506764"/>
            <a:ext cx="3526541" cy="1077218"/>
          </a:xfrm>
          <a:prstGeom prst="rect">
            <a:avLst/>
          </a:prstGeom>
          <a:solidFill>
            <a:schemeClr val="bg1">
              <a:lumMod val="95000"/>
              <a:alpha val="54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Voluntary</a:t>
            </a:r>
          </a:p>
          <a:p>
            <a:pPr algn="ctr"/>
            <a:r>
              <a:rPr lang="en-US" sz="16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Voluntarily 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participating in the program with parent/legal guardian approval (cannot be forced)</a:t>
            </a:r>
            <a:endParaRPr lang="en-US" sz="16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076" name="Picture 4" descr="May be an image of 5 people and text">
            <a:extLst>
              <a:ext uri="{FF2B5EF4-FFF2-40B4-BE49-F238E27FC236}">
                <a16:creationId xmlns:a16="http://schemas.microsoft.com/office/drawing/2014/main" id="{5AD1E6DE-AC3E-D2C7-B0CA-56B7108B8F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 b="4686"/>
          <a:stretch/>
        </p:blipFill>
        <p:spPr bwMode="auto">
          <a:xfrm>
            <a:off x="317544" y="2147406"/>
            <a:ext cx="3526542" cy="1753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May be an image of 2 people, people playing basketball and text">
            <a:extLst>
              <a:ext uri="{FF2B5EF4-FFF2-40B4-BE49-F238E27FC236}">
                <a16:creationId xmlns:a16="http://schemas.microsoft.com/office/drawing/2014/main" id="{B9BAA9F1-1CC5-3F42-5BA1-346B6CD1E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915" y="2344627"/>
            <a:ext cx="3272585" cy="43634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731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D0B9484F34C745BA70C9D333888B94" ma:contentTypeVersion="14" ma:contentTypeDescription="Create a new document." ma:contentTypeScope="" ma:versionID="fd4fb8ddbb6796cedb8590ada5e9bd9a">
  <xsd:schema xmlns:xsd="http://www.w3.org/2001/XMLSchema" xmlns:xs="http://www.w3.org/2001/XMLSchema" xmlns:p="http://schemas.microsoft.com/office/2006/metadata/properties" xmlns:ns2="3c286589-c4e9-4173-844e-863d7cdcde75" xmlns:ns3="c902125f-723a-49f2-b360-d21cf63810e3" targetNamespace="http://schemas.microsoft.com/office/2006/metadata/properties" ma:root="true" ma:fieldsID="c2ead2be6d84a02ad95d30586ce98d7f" ns2:_="" ns3:_="">
    <xsd:import namespace="3c286589-c4e9-4173-844e-863d7cdcde75"/>
    <xsd:import namespace="c902125f-723a-49f2-b360-d21cf63810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286589-c4e9-4173-844e-863d7cdcde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3380fc7-fa52-4f73-84dd-cd41989e36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02125f-723a-49f2-b360-d21cf63810e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a8d8cc5-4e09-4182-9f51-e8ba2c0ab9d5}" ma:internalName="TaxCatchAll" ma:showField="CatchAllData" ma:web="c902125f-723a-49f2-b360-d21cf63810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902125f-723a-49f2-b360-d21cf63810e3" xsi:nil="true"/>
    <lcf76f155ced4ddcb4097134ff3c332f xmlns="3c286589-c4e9-4173-844e-863d7cdcde7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E6268EF-D284-40FB-8FCD-6F47AD5B17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0C3036-9DCC-475C-8990-DB032F7989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286589-c4e9-4173-844e-863d7cdcde75"/>
    <ds:schemaRef ds:uri="c902125f-723a-49f2-b360-d21cf63810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3D4BC1-EDEA-4101-9090-D6AF649E4E64}">
  <ds:schemaRefs>
    <ds:schemaRef ds:uri="http://schemas.microsoft.com/office/2006/metadata/properties"/>
    <ds:schemaRef ds:uri="http://schemas.microsoft.com/office/infopath/2007/PartnerControls"/>
    <ds:schemaRef ds:uri="c902125f-723a-49f2-b360-d21cf63810e3"/>
    <ds:schemaRef ds:uri="3c286589-c4e9-4173-844e-863d7cdcde7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430</Words>
  <Application>Microsoft Macintosh PowerPoint</Application>
  <PresentationFormat>Widescreen</PresentationFormat>
  <Paragraphs>49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Weber, Brandon</dc:creator>
  <cp:lastModifiedBy>Hoover, Vicki</cp:lastModifiedBy>
  <cp:revision>3</cp:revision>
  <dcterms:created xsi:type="dcterms:W3CDTF">2023-08-16T17:15:20Z</dcterms:created>
  <dcterms:modified xsi:type="dcterms:W3CDTF">2023-10-10T12:36:47Z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0x0101007AD0B9484F34C745BA70C9D333888B94</vt:lpwstr>
  </property>
</Properties>
</file>