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2"/>
  </p:normalViewPr>
  <p:slideViewPr>
    <p:cSldViewPr snapToGrid="0">
      <p:cViewPr varScale="1">
        <p:scale>
          <a:sx n="114" d="100"/>
          <a:sy n="114" d="100"/>
        </p:scale>
        <p:origin x="9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FB4B9-DFF5-1F95-1F78-B1FEDDEEB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B2B60-65BE-E139-7434-CAEAEE035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55C6C-DB5C-5A44-7430-B0EBF72C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9E1D5-91E0-B76C-23D5-B35A8CF5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655D9-7650-21F2-ED91-384FD320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3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0465-056D-B22A-33D5-AF0082C0E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77DBD-30D7-02D8-D5F9-F0176953F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D673D-516F-40F6-9195-70783CC2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B0F6D-1BE0-5D2F-4270-8302BCC5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ED8CC-E64A-FBE5-7AA4-18FF9907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4819-906A-3137-5224-5F7D2D0D5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9E65A-0D13-B984-B24C-6766DE0FC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FC307-97DA-C21C-A7AA-B6D18E9C3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E17C2-A3BC-009F-A61B-1F263B04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D4304-C4FB-C647-19C5-8C80706D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8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9168-0351-374E-BC3A-3C396729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F3A92-5A75-19F0-5B7E-2569EB266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E699E-DB56-CE6E-BBCD-E369F7A75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0BBFC-8886-EF77-4AF4-B97E6E041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EBC74-36BC-E3BD-CC38-E71AE6056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91FC4-A607-CD0D-FC3F-A0B1F0AC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0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317C-2FF8-2C17-6625-F904C19A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D9087-5D9D-F999-16BB-719581609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04CA2-B715-27CC-30F5-963114C1B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4DD924-14D7-E2AC-589A-3283E0619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EA251-62D3-C2E8-C99D-C98E7783B9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818F0-D374-358F-9E0E-53EF77EBA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9F665C-956A-30C4-3C0C-EAC22A5F7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26248-20ED-A2E7-6E47-D80D46ADF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8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8EE9-40F0-8206-7471-481679E8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5832C5-2130-A0C1-5B8C-38405C07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C2A46E-13D0-2430-5949-EFC8119A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8D304-8B3E-C3A9-CF2B-D0ED381D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6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510F25-D7F7-7C81-F2B9-2DA33E09E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B49AE-2EE0-3778-D253-49CD0E25D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8E41C-8237-7F06-0C45-D4BAC7F12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C9B4-25AD-3C79-F3B6-8DCA1A0F9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4691B-76EA-9A3B-0297-840DF2615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1D07F-4CAE-4391-1C78-D9EC5A581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CE06A1-0CEF-C4B8-E098-9DF491D7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E4B4F-4E81-8F9E-DA30-120C81D3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11325-B252-CF9C-C280-BF07293B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32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C7692-E989-5C27-695A-BED26EF4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FE62A7-1DE5-630B-5119-8D5CEFD27F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61971-4616-97C7-710F-5388C2F41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21E13-C2F2-93F9-BCD2-1F8C6ED1F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05086-032E-0243-272E-2352705A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37738-20A5-8962-24B6-91BEC2E69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954D-66FF-D350-6C10-AB12B2D4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055C8-6F7E-CD64-F0DA-BF3E321D0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9143D-A9A4-47FD-DEB0-B48BAEA1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CC0BE-C87C-13DD-1ABA-D25E831EB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FE535-BCD4-99D7-2EDD-2622C7E9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54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224EBB-094B-8048-9208-3B4DEBBAD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AA2FD8-7979-0689-FE88-F47220386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D56EC-F940-9691-C1BE-F20A9458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B33B5-8B11-79C5-3D23-F92498C9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3CC-92DB-FAE2-2F4A-C4B7D236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3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3EB201-97B3-4636-2D16-31D25D16E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C392E-9E39-2E9B-BBDC-3FE8E66DE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2F09E-5956-C9CA-EABA-A4246FF0D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9CC61-BFF2-F94D-926F-3B8C82E89902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93BB9-360F-8F93-ECB7-A89D16A53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FB8A2-A9C2-1505-54B8-D45D052F7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562B1-13B0-A44B-A7CA-6C4A5902A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0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062B-6929-48A3-94FA-AB1542EEE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B657-4EEE-72E9-8991-6B9E89F737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FFA62-8596-7E2E-07B2-965B19E57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89" y="792192"/>
            <a:ext cx="10465421" cy="496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1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B94F6-5CF9-EAA4-D2CA-78931867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5541-CF08-8989-932A-0047CAC2D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DA774-2885-83C9-EF5E-D100610B8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6" y="580676"/>
            <a:ext cx="11032847" cy="52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6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8AD33-E4A6-EFC7-5F68-16FC120A1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4609B-9154-13E4-C350-E1DDD88A2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BB0A7-00A0-98B8-47A7-D80DC7864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26" y="602977"/>
            <a:ext cx="11092547" cy="525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17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43BC-5649-D581-F2F1-E4023566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FF24A2-C0AE-E9AA-16BE-1D2F9A216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137" y="565843"/>
            <a:ext cx="11311121" cy="535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41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AD84-9657-078A-D17A-1FEF0D94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568874-145D-04B1-8BE5-C5B511660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293" y="677356"/>
            <a:ext cx="11299413" cy="535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74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DE98-03E3-8B4C-22F6-5F669CC4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4E5582-9112-1910-3733-13B143CB5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284" y="676797"/>
            <a:ext cx="11159432" cy="528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6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1D0E0-F83B-9771-2DAF-6BD71760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D788C9-B1CD-DCED-3975-F45A8F259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422" y="713676"/>
            <a:ext cx="11139578" cy="527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2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7B88-103A-E45C-777A-C37A5461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65F2AB-D843-5E03-7D34-B01D88553C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929" y="697358"/>
            <a:ext cx="11139578" cy="527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3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Hoover, Vicki</dc:creator>
  <cp:lastModifiedBy>Hoover, Vicki</cp:lastModifiedBy>
  <cp:revision>1</cp:revision>
  <dcterms:created xsi:type="dcterms:W3CDTF">2023-10-12T11:42:35Z</dcterms:created>
  <dcterms:modified xsi:type="dcterms:W3CDTF">2023-10-12T11:55:46Z</dcterms:modified>
</cp:coreProperties>
</file>