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5143500" type="screen16x9"/>
  <p:notesSz cx="6858000" cy="9144000"/>
  <p:embeddedFontLst>
    <p:embeddedFont>
      <p:font typeface="Comfortaa" pitchFamily="2" charset="0"/>
      <p:regular r:id="rId26"/>
      <p:bold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 snapToGrid="0">
      <p:cViewPr varScale="1">
        <p:scale>
          <a:sx n="159" d="100"/>
          <a:sy n="159" d="100"/>
        </p:scale>
        <p:origin x="728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93cf61096e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93cf61096e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93cf61096e_1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93cf61096e_1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97ae8b1cb4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97ae8b1cb4_1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293cf61096e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293cf61096e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93cf61096e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293cf61096e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3cf61096e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93cf61096e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3cf61096e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293cf61096e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93cf61096e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93cf61096e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93cf61096e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93cf61096e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93cf61096e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293cf61096e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3cf61096e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293cf61096e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93cf61096e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93cf61096e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93cf61096e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293cf61096e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93cf61096e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293cf61096e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93cf61096e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293cf61096e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93cf61096e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293cf61096e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93cf61096e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293cf61096e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93cf61096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293cf61096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93cf61096e_1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293cf61096e_1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93cf61096e_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293cf61096e_1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93cf61096e_1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293cf61096e_1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293cf61096e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293cf61096e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2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3.png"/><Relationship Id="rId4" Type="http://schemas.openxmlformats.org/officeDocument/2006/relationships/image" Target="../media/image46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9.png"/><Relationship Id="rId4" Type="http://schemas.openxmlformats.org/officeDocument/2006/relationships/image" Target="../media/image48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9.png"/><Relationship Id="rId4" Type="http://schemas.openxmlformats.org/officeDocument/2006/relationships/image" Target="../media/image51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666875" y="323150"/>
            <a:ext cx="64974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Comfortaa"/>
                <a:ea typeface="Comfortaa"/>
                <a:cs typeface="Comfortaa"/>
                <a:sym typeface="Comfortaa"/>
              </a:rPr>
              <a:t>PVIS MANUFACTURING WEEK 2023</a:t>
            </a:r>
            <a:endParaRPr sz="23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833425" y="1156600"/>
            <a:ext cx="69222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Wednesday</a:t>
            </a:r>
            <a:endParaRPr sz="1600"/>
          </a:p>
        </p:txBody>
      </p:sp>
      <p:sp>
        <p:nvSpPr>
          <p:cNvPr id="56" name="Google Shape;56;p13"/>
          <p:cNvSpPr txBox="1"/>
          <p:nvPr/>
        </p:nvSpPr>
        <p:spPr>
          <a:xfrm>
            <a:off x="3844025" y="1156600"/>
            <a:ext cx="51876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Thursday</a:t>
            </a:r>
            <a:endParaRPr sz="1600"/>
          </a:p>
        </p:txBody>
      </p:sp>
      <p:sp>
        <p:nvSpPr>
          <p:cNvPr id="57" name="Google Shape;57;p13"/>
          <p:cNvSpPr txBox="1"/>
          <p:nvPr/>
        </p:nvSpPr>
        <p:spPr>
          <a:xfrm>
            <a:off x="6905625" y="1156600"/>
            <a:ext cx="5613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Friday</a:t>
            </a:r>
            <a:endParaRPr sz="1600"/>
          </a:p>
        </p:txBody>
      </p:sp>
      <p:cxnSp>
        <p:nvCxnSpPr>
          <p:cNvPr id="58" name="Google Shape;58;p13"/>
          <p:cNvCxnSpPr/>
          <p:nvPr/>
        </p:nvCxnSpPr>
        <p:spPr>
          <a:xfrm>
            <a:off x="2959550" y="1547800"/>
            <a:ext cx="0" cy="2874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9" name="Google Shape;59;p13"/>
          <p:cNvCxnSpPr/>
          <p:nvPr/>
        </p:nvCxnSpPr>
        <p:spPr>
          <a:xfrm>
            <a:off x="6122525" y="1547800"/>
            <a:ext cx="0" cy="2874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0" name="Google Shape;60;p13"/>
          <p:cNvSpPr txBox="1"/>
          <p:nvPr/>
        </p:nvSpPr>
        <p:spPr>
          <a:xfrm>
            <a:off x="672175" y="2186000"/>
            <a:ext cx="1717800" cy="231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8th Grade CTC Tours </a:t>
            </a:r>
            <a:endParaRPr sz="2200"/>
          </a:p>
        </p:txBody>
      </p:sp>
      <p:sp>
        <p:nvSpPr>
          <p:cNvPr id="61" name="Google Shape;61;p13"/>
          <p:cNvSpPr txBox="1"/>
          <p:nvPr/>
        </p:nvSpPr>
        <p:spPr>
          <a:xfrm>
            <a:off x="3682125" y="1882350"/>
            <a:ext cx="1717800" cy="25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-Donated Product</a:t>
            </a:r>
            <a:endParaRPr sz="1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-Plumbing</a:t>
            </a:r>
            <a:endParaRPr sz="1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-Materials testing</a:t>
            </a:r>
            <a:endParaRPr sz="1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-Electrical</a:t>
            </a:r>
            <a:endParaRPr sz="1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-Construction</a:t>
            </a:r>
            <a:endParaRPr sz="1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-Critical Thinking</a:t>
            </a:r>
            <a:endParaRPr sz="1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-Escape Room</a:t>
            </a:r>
            <a:endParaRPr sz="1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-Advertising</a:t>
            </a:r>
            <a:endParaRPr sz="1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CORE support</a:t>
            </a:r>
            <a:endParaRPr sz="1500"/>
          </a:p>
        </p:txBody>
      </p:sp>
      <p:sp>
        <p:nvSpPr>
          <p:cNvPr id="62" name="Google Shape;62;p13"/>
          <p:cNvSpPr txBox="1"/>
          <p:nvPr/>
        </p:nvSpPr>
        <p:spPr>
          <a:xfrm>
            <a:off x="6547050" y="2109100"/>
            <a:ext cx="1717800" cy="231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Local Business and College Tours</a:t>
            </a:r>
            <a:endParaRPr sz="2200"/>
          </a:p>
        </p:txBody>
      </p:sp>
      <p:pic>
        <p:nvPicPr>
          <p:cNvPr id="63" name="Google Shape;63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697" y="3484250"/>
            <a:ext cx="2438764" cy="53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4"/>
          <p:cNvPicPr preferRelativeResize="0"/>
          <p:nvPr/>
        </p:nvPicPr>
        <p:blipFill rotWithShape="1">
          <a:blip r:embed="rId3">
            <a:alphaModFix/>
          </a:blip>
          <a:srcRect r="17177"/>
          <a:stretch/>
        </p:blipFill>
        <p:spPr>
          <a:xfrm>
            <a:off x="3557750" y="0"/>
            <a:ext cx="5586250" cy="240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44700" y="2544200"/>
            <a:ext cx="2599300" cy="259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608375"/>
            <a:ext cx="3401351" cy="4535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56588" y="2544200"/>
            <a:ext cx="2432874" cy="2432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799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86375" y="0"/>
            <a:ext cx="385762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7999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00200" y="0"/>
            <a:ext cx="2143799" cy="2858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7"/>
          <p:cNvPicPr preferRelativeResize="0"/>
          <p:nvPr/>
        </p:nvPicPr>
        <p:blipFill rotWithShape="1">
          <a:blip r:embed="rId5">
            <a:alphaModFix/>
          </a:blip>
          <a:srcRect b="20261"/>
          <a:stretch/>
        </p:blipFill>
        <p:spPr>
          <a:xfrm>
            <a:off x="7000200" y="2970525"/>
            <a:ext cx="2143799" cy="2172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0" y="0"/>
            <a:ext cx="6857999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2143799" cy="2858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3000" y="0"/>
            <a:ext cx="685799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86375" y="0"/>
            <a:ext cx="3857626" cy="51434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86375" y="0"/>
            <a:ext cx="385762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86375" y="0"/>
            <a:ext cx="385762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86375" y="0"/>
            <a:ext cx="3857626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36527" y="0"/>
            <a:ext cx="3307474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86375" y="0"/>
            <a:ext cx="385762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86375" y="0"/>
            <a:ext cx="385762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86375" y="0"/>
            <a:ext cx="385762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86375" y="0"/>
            <a:ext cx="385762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9"/>
          <p:cNvSpPr txBox="1">
            <a:spLocks noGrp="1"/>
          </p:cNvSpPr>
          <p:nvPr>
            <p:ph type="title"/>
          </p:nvPr>
        </p:nvSpPr>
        <p:spPr>
          <a:xfrm>
            <a:off x="0" y="3769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                         Local Supporting Businesses</a:t>
            </a:r>
            <a:endParaRPr/>
          </a:p>
        </p:txBody>
      </p:sp>
      <p:sp>
        <p:nvSpPr>
          <p:cNvPr id="160" name="Google Shape;160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61" name="Google Shape;16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6557" y="1152475"/>
            <a:ext cx="2706143" cy="1200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82725" y="1619050"/>
            <a:ext cx="3485449" cy="78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30342" y="2630091"/>
            <a:ext cx="2837832" cy="78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6550" y="2571750"/>
            <a:ext cx="3384100" cy="903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316597" y="3627425"/>
            <a:ext cx="2331604" cy="111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861600" y="4359156"/>
            <a:ext cx="2234650" cy="669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30853" y="3936625"/>
            <a:ext cx="1941522" cy="903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838173" y="1017725"/>
            <a:ext cx="2234652" cy="78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219454" y="2265225"/>
            <a:ext cx="1301146" cy="903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252775" y="3571069"/>
            <a:ext cx="3485449" cy="6337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7999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02150" y="165475"/>
            <a:ext cx="3458950" cy="153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9144000" cy="5143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02425" y="110175"/>
            <a:ext cx="1413975" cy="627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653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86375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02425" y="110175"/>
            <a:ext cx="1413975" cy="627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86375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53675" y="82488"/>
            <a:ext cx="3752850" cy="145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95925" y="0"/>
            <a:ext cx="5148073" cy="3861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62350" y="64073"/>
            <a:ext cx="3286725" cy="127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0525" y="0"/>
            <a:ext cx="6857999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77925" y="88900"/>
            <a:ext cx="3485449" cy="78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</Words>
  <Application>Microsoft Macintosh PowerPoint</Application>
  <PresentationFormat>On-screen Show (16:9)</PresentationFormat>
  <Paragraphs>17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Comfortaa</vt:lpstr>
      <vt:lpstr>Arial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                Local Supporting Businesses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Hoover, Vicki</cp:lastModifiedBy>
  <cp:revision>1</cp:revision>
  <dcterms:modified xsi:type="dcterms:W3CDTF">2023-11-07T13:25:07Z</dcterms:modified>
</cp:coreProperties>
</file>