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8" r:id="rId1"/>
  </p:sldMasterIdLst>
  <p:notesMasterIdLst>
    <p:notesMasterId r:id="rId3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sldSz cx="9144000" cy="5143500" type="screen16x9"/>
  <p:notesSz cx="6858000" cy="9144000"/>
  <p:embeddedFontLst>
    <p:embeddedFont>
      <p:font typeface="Merriweather" panose="020B0604020202020204" charset="0"/>
      <p:regular r:id="rId35"/>
      <p:bold r:id="rId36"/>
      <p:italic r:id="rId37"/>
      <p:boldItalic r:id="rId38"/>
    </p:embeddedFont>
    <p:embeddedFont>
      <p:font typeface="Raleway" panose="020B0604020202020204" charset="0"/>
      <p:regular r:id="rId39"/>
      <p:bold r:id="rId40"/>
      <p:italic r:id="rId41"/>
      <p:boldItalic r:id="rId4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3" d="100"/>
          <a:sy n="113" d="100"/>
        </p:scale>
        <p:origin x="34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42"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25b7610f43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25b7610f43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25b7610f438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25b7610f438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25b7610f438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25b7610f438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25b7610f438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25b7610f438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25b7df06529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 name="Google Shape;152;g25b7df0652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25b7df06529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 name="Google Shape;159;g25b7df06529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25b7df06529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 name="Google Shape;166;g25b7df06529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25b7df06529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g25b7df06529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Speaking with your student’s campus counselor can help in finding resources for appropriate professional help.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 name="Google Shape;18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7b25608a60_0_1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7b25608a60_0_1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None/>
            </a:pPr>
            <a:endParaRPr/>
          </a:p>
          <a:p>
            <a:pPr marL="914400" lvl="0" indent="0" algn="l" rtl="0">
              <a:spcBef>
                <a:spcPts val="0"/>
              </a:spcBef>
              <a:spcAft>
                <a:spcPts val="0"/>
              </a:spcAft>
              <a:buNone/>
            </a:pPr>
            <a:r>
              <a:rPr lang="en"/>
              <a:t>1) While the legal drinking age is 21 in the US, around 36% of 8th, 10th, and 12th graders report using alcohol in 2021. Decreased ability to pay attention, stunted brain development, and memory troubles comes with other devastating effects. </a:t>
            </a:r>
            <a:endParaRPr/>
          </a:p>
          <a:p>
            <a:pPr marL="457200" lvl="0" indent="0" algn="l" rtl="0">
              <a:spcBef>
                <a:spcPts val="0"/>
              </a:spcBef>
              <a:spcAft>
                <a:spcPts val="0"/>
              </a:spcAft>
              <a:buNone/>
            </a:pPr>
            <a:endParaRPr/>
          </a:p>
          <a:p>
            <a:pPr marL="457200" lvl="0" indent="0" algn="l" rtl="0">
              <a:spcBef>
                <a:spcPts val="0"/>
              </a:spcBef>
              <a:spcAft>
                <a:spcPts val="0"/>
              </a:spcAft>
              <a:buNone/>
            </a:pPr>
            <a:r>
              <a:rPr lang="en"/>
              <a:t>2) Marijuana - seems to be more common and often used openly. Many people, both teens and adults, believe that marijuana is not harmful, but it can have negative effects, including cannabis use disorder and it can serve as a gateway to other substances. </a:t>
            </a:r>
            <a:endParaRPr/>
          </a:p>
          <a:p>
            <a:pPr marL="457200" lvl="0" indent="0" algn="l" rtl="0">
              <a:spcBef>
                <a:spcPts val="0"/>
              </a:spcBef>
              <a:spcAft>
                <a:spcPts val="0"/>
              </a:spcAft>
              <a:buNone/>
            </a:pPr>
            <a:endParaRPr/>
          </a:p>
          <a:p>
            <a:pPr marL="457200" lvl="0" indent="0" algn="l" rtl="0">
              <a:spcBef>
                <a:spcPts val="0"/>
              </a:spcBef>
              <a:spcAft>
                <a:spcPts val="0"/>
              </a:spcAft>
              <a:buNone/>
            </a:pPr>
            <a:r>
              <a:rPr lang="en"/>
              <a:t>3) Prescription Pills - prescription drug misuse is considered the fastest-growing drug problem in the US. Two drugs commonly abused by teens are Adderall and Ritalin - known as study drugs - used to boost academic performance. They help young people focus and stay awake for longer hours in order to study.</a:t>
            </a:r>
            <a:endParaRPr/>
          </a:p>
          <a:p>
            <a:pPr marL="457200" lvl="0" indent="0" algn="l" rtl="0">
              <a:spcBef>
                <a:spcPts val="0"/>
              </a:spcBef>
              <a:spcAft>
                <a:spcPts val="0"/>
              </a:spcAft>
              <a:buNone/>
            </a:pPr>
            <a:endParaRPr/>
          </a:p>
          <a:p>
            <a:pPr marL="457200" lvl="0" indent="0" algn="l" rtl="0">
              <a:spcBef>
                <a:spcPts val="0"/>
              </a:spcBef>
              <a:spcAft>
                <a:spcPts val="0"/>
              </a:spcAft>
              <a:buNone/>
            </a:pPr>
            <a:r>
              <a:rPr lang="en"/>
              <a:t>4) Vaping / Nicotine -  The Monitoring the Future survey from the National Institute of Drug Abuse is an annual survey of over 42,000 8th, 10th and 12th graders, The 2019 survey shows vaping nicotine and especially marijuana have increased significantly. In fact, there has been a more than 50% increase in the number of 10th and 12th graders reporting that they vape marijuana.</a:t>
            </a:r>
            <a:endParaRPr/>
          </a:p>
          <a:p>
            <a:pPr marL="45720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25b7df06529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 name="Google Shape;208;g25b7df06529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2021 survey from the National Institutes of Health</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25bc73b9db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8" name="Google Shape;218;g25bc73b9db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Surveys measure drinks according to the chart above. So when students are asked about amount it is based on these indicators.</a:t>
            </a:r>
            <a:endParaRPr/>
          </a:p>
          <a:p>
            <a:pPr marL="0" lvl="0" indent="0" algn="l" rtl="0">
              <a:spcBef>
                <a:spcPts val="0"/>
              </a:spcBef>
              <a:spcAft>
                <a:spcPts val="0"/>
              </a:spcAft>
              <a:buNone/>
            </a:pPr>
            <a:r>
              <a:rPr lang="en"/>
              <a:t>Warning signs - questions for an individual to ask themselves to see if there is a problem.</a:t>
            </a:r>
            <a:endParaRPr/>
          </a:p>
          <a:p>
            <a:pPr marL="0" lvl="0" indent="0" algn="l" rtl="0">
              <a:spcBef>
                <a:spcPts val="0"/>
              </a:spcBef>
              <a:spcAft>
                <a:spcPts val="0"/>
              </a:spcAft>
              <a:buNone/>
            </a:pPr>
            <a:r>
              <a:rPr lang="en"/>
              <a:t>Abuse of alcohol can lead not only to injury to the abuser, but to others around them - drinking and driving / legal issues, etc.</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g25b7df06529_0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3" name="Google Shape;233;g25b7df06529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2019 - Centers for Disease Control and Prevention</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23817860d7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 name="Google Shape;243;g23817860d7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2019 - Centers for Disease Control and Prevention</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g239eb55022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3" name="Google Shape;253;g239eb55022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Youth who had used Juul in the past 30 dates reported that they got the product in 1 or more of these ways. (Truth Initiative.org)</a:t>
            </a:r>
            <a:endParaRPr/>
          </a:p>
          <a:p>
            <a:pPr marL="0" lvl="0" indent="0" algn="l" rtl="0">
              <a:spcBef>
                <a:spcPts val="0"/>
              </a:spcBef>
              <a:spcAft>
                <a:spcPts val="0"/>
              </a:spcAft>
              <a:buNone/>
            </a:pPr>
            <a:r>
              <a:rPr lang="en"/>
              <a:t>Sometimes adults have the idea that these types of products are being bought in secret from a “drug dealer,” when in fact, they can be readliy purchased at your conrner convenience store.</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g25bc73b9db8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0" name="Google Shape;260;g25bc73b9db8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Spice = synthetic marijuana / can also be known as K2 / often sold as “herbal incense” or “potpourri” / abuse can lead to long-lasting health effects even after the user quits using the substances.</a:t>
            </a:r>
            <a:endParaRPr/>
          </a:p>
          <a:p>
            <a:pPr marL="0" lvl="0" indent="0" algn="l" rtl="0">
              <a:spcBef>
                <a:spcPts val="0"/>
              </a:spcBef>
              <a:spcAft>
                <a:spcPts val="0"/>
              </a:spcAft>
              <a:buNone/>
            </a:pPr>
            <a:r>
              <a:rPr lang="en"/>
              <a:t>Marijuana can cause functional impairment in cognitive abilities / use of the drug is associated with a thinning of the prefrontal cortex of the brain </a:t>
            </a:r>
            <a:endParaRPr/>
          </a:p>
          <a:p>
            <a:pPr marL="0" lvl="0" indent="0" algn="l" rtl="0">
              <a:spcBef>
                <a:spcPts val="0"/>
              </a:spcBef>
              <a:spcAft>
                <a:spcPts val="0"/>
              </a:spcAft>
              <a:buNone/>
            </a:pPr>
            <a:r>
              <a:rPr lang="en"/>
              <a:t>DOD (Department of Defense) employees are subject to prosecution for the consumption or possession of prohibitied substances (in any form).</a:t>
            </a:r>
            <a:endParaRPr/>
          </a:p>
          <a:p>
            <a:pPr marL="0" lvl="0" indent="0" algn="l" rtl="0">
              <a:spcBef>
                <a:spcPts val="0"/>
              </a:spcBef>
              <a:spcAft>
                <a:spcPts val="0"/>
              </a:spcAft>
              <a:buNone/>
            </a:pPr>
            <a:r>
              <a:rPr lang="en"/>
              <a:t>Marijuana can also be consumed through vaping - which doubles the problems.</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g25b7df06529_0_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5" name="Google Shape;275;g25b7df06529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Survey from Substance Abuse and Mental Health Services Administration (SAMHSA)</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239a0702e4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 name="Google Shape;285;g239a0702e4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Survey from Substance Abuse and Mental Health Services Administration (SAMHSA)</a:t>
            </a:r>
            <a:endParaRPr/>
          </a:p>
          <a:p>
            <a:pPr marL="0" lvl="0" indent="0" algn="l" rtl="0">
              <a:spcBef>
                <a:spcPts val="0"/>
              </a:spcBef>
              <a:spcAft>
                <a:spcPts val="0"/>
              </a:spcAft>
              <a:buNone/>
            </a:pPr>
            <a:r>
              <a:rPr lang="en"/>
              <a:t>Centers for Didease Control and Prevention</a:t>
            </a:r>
            <a:endParaRPr/>
          </a:p>
          <a:p>
            <a:pPr marL="0" lvl="0" indent="0" algn="l" rtl="0">
              <a:spcBef>
                <a:spcPts val="0"/>
              </a:spcBef>
              <a:spcAft>
                <a:spcPts val="0"/>
              </a:spcAft>
              <a:buNone/>
            </a:pPr>
            <a:r>
              <a:rPr lang="en"/>
              <a:t>Forever 15 Project - Hays County Texas and Hays CISD</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g25bc73b9db8_0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5" name="Google Shape;295;g25bc73b9db8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Drugs found in a young person’s locker at school. Used to sell to other students.</a:t>
            </a:r>
            <a:endParaRPr/>
          </a:p>
          <a:p>
            <a:pPr marL="0" lvl="0" indent="0" algn="l" rtl="0">
              <a:spcBef>
                <a:spcPts val="0"/>
              </a:spcBef>
              <a:spcAft>
                <a:spcPts val="0"/>
              </a:spcAft>
              <a:buNone/>
            </a:pPr>
            <a:r>
              <a:rPr lang="en"/>
              <a:t>Where teens, 12-18, get RX meds: 37.8% said it was given to them for free by a friend or relative / 36.8% said they got it through a prescription from a doctor / 6.2% said they bought it from a drug dealer or stranger.</a:t>
            </a:r>
            <a:endParaRPr/>
          </a:p>
          <a:p>
            <a:pPr marL="0" lvl="0" indent="0" algn="l" rtl="0">
              <a:spcBef>
                <a:spcPts val="0"/>
              </a:spcBef>
              <a:spcAft>
                <a:spcPts val="0"/>
              </a:spcAft>
              <a:buNone/>
            </a:pPr>
            <a:r>
              <a:rPr lang="en"/>
              <a:t>The Teen Prescription Drug Epidemic - more than 1600 teens begin abusing prescription drugs each day / 1 in 5 teens who have abused prescription drugs did so before turning 14 / 50% of teens believe prescription drugs are safer than illegal street drugs / every day in the U.S., 2500 youth from ages 12 to 17 abuse a prescription pain reliever / 65% of teens say that home medicine cabinets are their source of drugs / 2 in 3 teens who have abused prescription drugs got them from a friend or relative / teens abuse prescription drugs more than ecstasy, heroin, crack/cocaine and methamphetamine combined - addictionhope.com</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g35f391192_0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0" name="Google Shape;310;g35f391192_0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Teens who vaped in the past year have 2x higher odds of having tobacco use disorder. </a:t>
            </a:r>
            <a:endParaRPr/>
          </a:p>
          <a:p>
            <a:pPr marL="0" lvl="0" indent="0" algn="l" rtl="0">
              <a:spcBef>
                <a:spcPts val="0"/>
              </a:spcBef>
              <a:spcAft>
                <a:spcPts val="0"/>
              </a:spcAft>
              <a:buNone/>
            </a:pPr>
            <a:r>
              <a:rPr lang="en"/>
              <a:t>Teens who used e-cigarettes but never marijuana have 2-4x higher odds of marijuana use.</a:t>
            </a:r>
            <a:endParaRPr/>
          </a:p>
          <a:p>
            <a:pPr marL="0" lvl="0" indent="0" algn="l" rtl="0">
              <a:spcBef>
                <a:spcPts val="0"/>
              </a:spcBef>
              <a:spcAft>
                <a:spcPts val="0"/>
              </a:spcAft>
              <a:buNone/>
            </a:pPr>
            <a:r>
              <a:rPr lang="en"/>
              <a:t>Nicotine exposure alters brain and increased vulnerability to other substance use.</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g25bc73b9db8_0_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0" name="Google Shape;320;g25bc73b9db8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g35f391192_0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5" name="Google Shape;335;g35f391192_0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g35ed75ccf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1" name="Google Shape;341;g35ed75ccf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g35ed75ccf_0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7" name="Google Shape;377;g35ed75ccf_0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g35ed75ccf_01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8" name="Google Shape;388;g35ed75ccf_01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bg>
      <p:bgPr>
        <a:solidFill>
          <a:schemeClr val="accent3"/>
        </a:solidFill>
        <a:effectLst/>
      </p:bgPr>
    </p:bg>
    <p:spTree>
      <p:nvGrpSpPr>
        <p:cNvPr id="1" name="Shape 9"/>
        <p:cNvGrpSpPr/>
        <p:nvPr/>
      </p:nvGrpSpPr>
      <p:grpSpPr>
        <a:xfrm>
          <a:off x="0" y="0"/>
          <a:ext cx="0" cy="0"/>
          <a:chOff x="0" y="0"/>
          <a:chExt cx="0" cy="0"/>
        </a:xfrm>
      </p:grpSpPr>
      <p:sp>
        <p:nvSpPr>
          <p:cNvPr id="10" name="Google Shape;10;p2"/>
          <p:cNvSpPr/>
          <p:nvPr/>
        </p:nvSpPr>
        <p:spPr>
          <a:xfrm>
            <a:off x="100" y="2580675"/>
            <a:ext cx="9144000" cy="25629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a:off x="1903500" y="1786850"/>
            <a:ext cx="5337000" cy="15699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txBox="1">
            <a:spLocks noGrp="1"/>
          </p:cNvSpPr>
          <p:nvPr>
            <p:ph type="ctrTitle"/>
          </p:nvPr>
        </p:nvSpPr>
        <p:spPr>
          <a:xfrm>
            <a:off x="1944450" y="1831388"/>
            <a:ext cx="5255100" cy="1480800"/>
          </a:xfrm>
          <a:prstGeom prst="rect">
            <a:avLst/>
          </a:prstGeom>
          <a:solidFill>
            <a:schemeClr val="dk1"/>
          </a:solidFill>
        </p:spPr>
        <p:txBody>
          <a:bodyPr spcFirstLastPara="1" wrap="square" lIns="91425" tIns="91425" rIns="91425" bIns="91425" anchor="ctr" anchorCtr="0">
            <a:noAutofit/>
          </a:bodyPr>
          <a:lstStyle>
            <a:lvl1pPr lvl="0" algn="ctr">
              <a:spcBef>
                <a:spcPts val="0"/>
              </a:spcBef>
              <a:spcAft>
                <a:spcPts val="0"/>
              </a:spcAft>
              <a:buClr>
                <a:schemeClr val="lt1"/>
              </a:buClr>
              <a:buSzPts val="3600"/>
              <a:buNone/>
              <a:defRPr sz="3600">
                <a:solidFill>
                  <a:schemeClr val="lt1"/>
                </a:solidFill>
              </a:defRPr>
            </a:lvl1pPr>
            <a:lvl2pPr lvl="1" algn="ctr">
              <a:spcBef>
                <a:spcPts val="0"/>
              </a:spcBef>
              <a:spcAft>
                <a:spcPts val="0"/>
              </a:spcAft>
              <a:buClr>
                <a:schemeClr val="lt1"/>
              </a:buClr>
              <a:buSzPts val="3600"/>
              <a:buNone/>
              <a:defRPr sz="3600">
                <a:solidFill>
                  <a:schemeClr val="lt1"/>
                </a:solidFill>
              </a:defRPr>
            </a:lvl2pPr>
            <a:lvl3pPr lvl="2" algn="ctr">
              <a:spcBef>
                <a:spcPts val="0"/>
              </a:spcBef>
              <a:spcAft>
                <a:spcPts val="0"/>
              </a:spcAft>
              <a:buClr>
                <a:schemeClr val="lt1"/>
              </a:buClr>
              <a:buSzPts val="3600"/>
              <a:buNone/>
              <a:defRPr sz="3600">
                <a:solidFill>
                  <a:schemeClr val="lt1"/>
                </a:solidFill>
              </a:defRPr>
            </a:lvl3pPr>
            <a:lvl4pPr lvl="3" algn="ctr">
              <a:spcBef>
                <a:spcPts val="0"/>
              </a:spcBef>
              <a:spcAft>
                <a:spcPts val="0"/>
              </a:spcAft>
              <a:buClr>
                <a:schemeClr val="lt1"/>
              </a:buClr>
              <a:buSzPts val="3600"/>
              <a:buNone/>
              <a:defRPr sz="3600">
                <a:solidFill>
                  <a:schemeClr val="lt1"/>
                </a:solidFill>
              </a:defRPr>
            </a:lvl4pPr>
            <a:lvl5pPr lvl="4" algn="ctr">
              <a:spcBef>
                <a:spcPts val="0"/>
              </a:spcBef>
              <a:spcAft>
                <a:spcPts val="0"/>
              </a:spcAft>
              <a:buClr>
                <a:schemeClr val="lt1"/>
              </a:buClr>
              <a:buSzPts val="3600"/>
              <a:buNone/>
              <a:defRPr sz="3600">
                <a:solidFill>
                  <a:schemeClr val="lt1"/>
                </a:solidFill>
              </a:defRPr>
            </a:lvl5pPr>
            <a:lvl6pPr lvl="5" algn="ctr">
              <a:spcBef>
                <a:spcPts val="0"/>
              </a:spcBef>
              <a:spcAft>
                <a:spcPts val="0"/>
              </a:spcAft>
              <a:buClr>
                <a:schemeClr val="lt1"/>
              </a:buClr>
              <a:buSzPts val="3600"/>
              <a:buNone/>
              <a:defRPr sz="3600">
                <a:solidFill>
                  <a:schemeClr val="lt1"/>
                </a:solidFill>
              </a:defRPr>
            </a:lvl6pPr>
            <a:lvl7pPr lvl="6" algn="ctr">
              <a:spcBef>
                <a:spcPts val="0"/>
              </a:spcBef>
              <a:spcAft>
                <a:spcPts val="0"/>
              </a:spcAft>
              <a:buClr>
                <a:schemeClr val="lt1"/>
              </a:buClr>
              <a:buSzPts val="3600"/>
              <a:buNone/>
              <a:defRPr sz="3600">
                <a:solidFill>
                  <a:schemeClr val="lt1"/>
                </a:solidFill>
              </a:defRPr>
            </a:lvl7pPr>
            <a:lvl8pPr lvl="7" algn="ctr">
              <a:spcBef>
                <a:spcPts val="0"/>
              </a:spcBef>
              <a:spcAft>
                <a:spcPts val="0"/>
              </a:spcAft>
              <a:buClr>
                <a:schemeClr val="lt1"/>
              </a:buClr>
              <a:buSzPts val="3600"/>
              <a:buNone/>
              <a:defRPr sz="3600">
                <a:solidFill>
                  <a:schemeClr val="lt1"/>
                </a:solidFill>
              </a:defRPr>
            </a:lvl8pPr>
            <a:lvl9pPr lvl="8" algn="ctr">
              <a:spcBef>
                <a:spcPts val="0"/>
              </a:spcBef>
              <a:spcAft>
                <a:spcPts val="0"/>
              </a:spcAft>
              <a:buClr>
                <a:schemeClr val="lt1"/>
              </a:buClr>
              <a:buSzPts val="3600"/>
              <a:buNone/>
              <a:defRPr sz="3600">
                <a:solidFill>
                  <a:schemeClr val="lt1"/>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spTree>
      <p:nvGrpSpPr>
        <p:cNvPr id="1" name="Shape 13"/>
        <p:cNvGrpSpPr/>
        <p:nvPr/>
      </p:nvGrpSpPr>
      <p:grpSpPr>
        <a:xfrm>
          <a:off x="0" y="0"/>
          <a:ext cx="0" cy="0"/>
          <a:chOff x="0" y="0"/>
          <a:chExt cx="0" cy="0"/>
        </a:xfrm>
      </p:grpSpPr>
      <p:sp>
        <p:nvSpPr>
          <p:cNvPr id="14" name="Google Shape;14;p3"/>
          <p:cNvSpPr/>
          <p:nvPr/>
        </p:nvSpPr>
        <p:spPr>
          <a:xfrm>
            <a:off x="100" y="2580675"/>
            <a:ext cx="9144000" cy="25629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3"/>
          <p:cNvSpPr/>
          <p:nvPr/>
        </p:nvSpPr>
        <p:spPr>
          <a:xfrm>
            <a:off x="662350" y="2122875"/>
            <a:ext cx="7819200" cy="8976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3"/>
          <p:cNvSpPr txBox="1">
            <a:spLocks noGrp="1"/>
          </p:cNvSpPr>
          <p:nvPr>
            <p:ph type="ctrTitle"/>
          </p:nvPr>
        </p:nvSpPr>
        <p:spPr>
          <a:xfrm>
            <a:off x="685800" y="2146613"/>
            <a:ext cx="7772400" cy="850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4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17" name="Google Shape;17;p3"/>
          <p:cNvSpPr txBox="1">
            <a:spLocks noGrp="1"/>
          </p:cNvSpPr>
          <p:nvPr>
            <p:ph type="subTitle" idx="1"/>
          </p:nvPr>
        </p:nvSpPr>
        <p:spPr>
          <a:xfrm>
            <a:off x="685800" y="3147610"/>
            <a:ext cx="7772400" cy="7848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accent1"/>
              </a:buClr>
              <a:buSzPts val="1800"/>
              <a:buFont typeface="Merriweather"/>
              <a:buNone/>
              <a:defRPr sz="1800" i="1">
                <a:solidFill>
                  <a:schemeClr val="accent1"/>
                </a:solidFill>
                <a:latin typeface="Merriweather"/>
                <a:ea typeface="Merriweather"/>
                <a:cs typeface="Merriweather"/>
                <a:sym typeface="Merriweather"/>
              </a:defRPr>
            </a:lvl1pPr>
            <a:lvl2pPr lvl="1" algn="ctr" rtl="0">
              <a:spcBef>
                <a:spcPts val="0"/>
              </a:spcBef>
              <a:spcAft>
                <a:spcPts val="0"/>
              </a:spcAft>
              <a:buClr>
                <a:schemeClr val="accent1"/>
              </a:buClr>
              <a:buSzPts val="1800"/>
              <a:buFont typeface="Merriweather"/>
              <a:buNone/>
              <a:defRPr sz="1800" i="1">
                <a:solidFill>
                  <a:schemeClr val="accent1"/>
                </a:solidFill>
                <a:latin typeface="Merriweather"/>
                <a:ea typeface="Merriweather"/>
                <a:cs typeface="Merriweather"/>
                <a:sym typeface="Merriweather"/>
              </a:defRPr>
            </a:lvl2pPr>
            <a:lvl3pPr lvl="2" algn="ctr" rtl="0">
              <a:spcBef>
                <a:spcPts val="0"/>
              </a:spcBef>
              <a:spcAft>
                <a:spcPts val="0"/>
              </a:spcAft>
              <a:buClr>
                <a:schemeClr val="accent1"/>
              </a:buClr>
              <a:buSzPts val="1800"/>
              <a:buFont typeface="Merriweather"/>
              <a:buNone/>
              <a:defRPr sz="1800" i="1">
                <a:solidFill>
                  <a:schemeClr val="accent1"/>
                </a:solidFill>
                <a:latin typeface="Merriweather"/>
                <a:ea typeface="Merriweather"/>
                <a:cs typeface="Merriweather"/>
                <a:sym typeface="Merriweather"/>
              </a:defRPr>
            </a:lvl3pPr>
            <a:lvl4pPr lvl="3" algn="ctr" rtl="0">
              <a:spcBef>
                <a:spcPts val="0"/>
              </a:spcBef>
              <a:spcAft>
                <a:spcPts val="0"/>
              </a:spcAft>
              <a:buClr>
                <a:schemeClr val="accent1"/>
              </a:buClr>
              <a:buSzPts val="2400"/>
              <a:buFont typeface="Merriweather"/>
              <a:buNone/>
              <a:defRPr i="1">
                <a:solidFill>
                  <a:schemeClr val="accent1"/>
                </a:solidFill>
                <a:latin typeface="Merriweather"/>
                <a:ea typeface="Merriweather"/>
                <a:cs typeface="Merriweather"/>
                <a:sym typeface="Merriweather"/>
              </a:defRPr>
            </a:lvl4pPr>
            <a:lvl5pPr lvl="4" algn="ctr" rtl="0">
              <a:spcBef>
                <a:spcPts val="0"/>
              </a:spcBef>
              <a:spcAft>
                <a:spcPts val="0"/>
              </a:spcAft>
              <a:buClr>
                <a:schemeClr val="accent1"/>
              </a:buClr>
              <a:buSzPts val="2400"/>
              <a:buFont typeface="Merriweather"/>
              <a:buNone/>
              <a:defRPr i="1">
                <a:solidFill>
                  <a:schemeClr val="accent1"/>
                </a:solidFill>
                <a:latin typeface="Merriweather"/>
                <a:ea typeface="Merriweather"/>
                <a:cs typeface="Merriweather"/>
                <a:sym typeface="Merriweather"/>
              </a:defRPr>
            </a:lvl5pPr>
            <a:lvl6pPr lvl="5" algn="ctr" rtl="0">
              <a:spcBef>
                <a:spcPts val="0"/>
              </a:spcBef>
              <a:spcAft>
                <a:spcPts val="0"/>
              </a:spcAft>
              <a:buClr>
                <a:schemeClr val="accent1"/>
              </a:buClr>
              <a:buSzPts val="2400"/>
              <a:buFont typeface="Merriweather"/>
              <a:buNone/>
              <a:defRPr i="1">
                <a:solidFill>
                  <a:schemeClr val="accent1"/>
                </a:solidFill>
                <a:latin typeface="Merriweather"/>
                <a:ea typeface="Merriweather"/>
                <a:cs typeface="Merriweather"/>
                <a:sym typeface="Merriweather"/>
              </a:defRPr>
            </a:lvl6pPr>
            <a:lvl7pPr lvl="6" algn="ctr" rtl="0">
              <a:spcBef>
                <a:spcPts val="0"/>
              </a:spcBef>
              <a:spcAft>
                <a:spcPts val="0"/>
              </a:spcAft>
              <a:buClr>
                <a:schemeClr val="accent1"/>
              </a:buClr>
              <a:buSzPts val="2400"/>
              <a:buFont typeface="Merriweather"/>
              <a:buNone/>
              <a:defRPr i="1">
                <a:solidFill>
                  <a:schemeClr val="accent1"/>
                </a:solidFill>
                <a:latin typeface="Merriweather"/>
                <a:ea typeface="Merriweather"/>
                <a:cs typeface="Merriweather"/>
                <a:sym typeface="Merriweather"/>
              </a:defRPr>
            </a:lvl7pPr>
            <a:lvl8pPr lvl="7" algn="ctr" rtl="0">
              <a:spcBef>
                <a:spcPts val="0"/>
              </a:spcBef>
              <a:spcAft>
                <a:spcPts val="0"/>
              </a:spcAft>
              <a:buClr>
                <a:schemeClr val="accent1"/>
              </a:buClr>
              <a:buSzPts val="2400"/>
              <a:buFont typeface="Merriweather"/>
              <a:buNone/>
              <a:defRPr i="1">
                <a:solidFill>
                  <a:schemeClr val="accent1"/>
                </a:solidFill>
                <a:latin typeface="Merriweather"/>
                <a:ea typeface="Merriweather"/>
                <a:cs typeface="Merriweather"/>
                <a:sym typeface="Merriweather"/>
              </a:defRPr>
            </a:lvl8pPr>
            <a:lvl9pPr lvl="8" algn="ctr" rtl="0">
              <a:spcBef>
                <a:spcPts val="0"/>
              </a:spcBef>
              <a:spcAft>
                <a:spcPts val="0"/>
              </a:spcAft>
              <a:buClr>
                <a:schemeClr val="accent1"/>
              </a:buClr>
              <a:buSzPts val="2400"/>
              <a:buFont typeface="Merriweather"/>
              <a:buNone/>
              <a:defRPr i="1">
                <a:solidFill>
                  <a:schemeClr val="accent1"/>
                </a:solidFill>
                <a:latin typeface="Merriweather"/>
                <a:ea typeface="Merriweather"/>
                <a:cs typeface="Merriweather"/>
                <a:sym typeface="Merriweather"/>
              </a:defRPr>
            </a:lvl9pPr>
          </a:lstStyle>
          <a:p>
            <a:endParaRPr/>
          </a:p>
        </p:txBody>
      </p:sp>
      <p:sp>
        <p:nvSpPr>
          <p:cNvPr id="18" name="Google Shape;18;p3"/>
          <p:cNvSpPr txBox="1">
            <a:spLocks noGrp="1"/>
          </p:cNvSpPr>
          <p:nvPr>
            <p:ph type="sldNum" idx="12"/>
          </p:nvPr>
        </p:nvSpPr>
        <p:spPr>
          <a:xfrm>
            <a:off x="4297650" y="4764749"/>
            <a:ext cx="548700" cy="302700"/>
          </a:xfrm>
          <a:prstGeom prst="rect">
            <a:avLst/>
          </a:prstGeom>
        </p:spPr>
        <p:txBody>
          <a:bodyPr spcFirstLastPara="1" wrap="square" lIns="91425" tIns="91425" rIns="91425" bIns="91425" anchor="t" anchorCtr="0">
            <a:no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TITLE_1_1">
    <p:bg>
      <p:bgPr>
        <a:solidFill>
          <a:schemeClr val="dk1"/>
        </a:solidFill>
        <a:effectLst/>
      </p:bgPr>
    </p:bg>
    <p:spTree>
      <p:nvGrpSpPr>
        <p:cNvPr id="1" name="Shape 19"/>
        <p:cNvGrpSpPr/>
        <p:nvPr/>
      </p:nvGrpSpPr>
      <p:grpSpPr>
        <a:xfrm>
          <a:off x="0" y="0"/>
          <a:ext cx="0" cy="0"/>
          <a:chOff x="0" y="0"/>
          <a:chExt cx="0" cy="0"/>
        </a:xfrm>
      </p:grpSpPr>
      <p:sp>
        <p:nvSpPr>
          <p:cNvPr id="20" name="Google Shape;20;p4"/>
          <p:cNvSpPr/>
          <p:nvPr/>
        </p:nvSpPr>
        <p:spPr>
          <a:xfrm>
            <a:off x="100" y="0"/>
            <a:ext cx="9144000" cy="1641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4"/>
          <p:cNvSpPr/>
          <p:nvPr/>
        </p:nvSpPr>
        <p:spPr>
          <a:xfrm>
            <a:off x="4087475" y="1147237"/>
            <a:ext cx="969300" cy="969300"/>
          </a:xfrm>
          <a:prstGeom prst="rect">
            <a:avLst/>
          </a:prstGeom>
          <a:no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4"/>
          <p:cNvSpPr/>
          <p:nvPr/>
        </p:nvSpPr>
        <p:spPr>
          <a:xfrm>
            <a:off x="4135950" y="1208048"/>
            <a:ext cx="872100" cy="8475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4"/>
          <p:cNvSpPr txBox="1">
            <a:spLocks noGrp="1"/>
          </p:cNvSpPr>
          <p:nvPr>
            <p:ph type="body" idx="1"/>
          </p:nvPr>
        </p:nvSpPr>
        <p:spPr>
          <a:xfrm>
            <a:off x="1568100" y="2314200"/>
            <a:ext cx="6007800" cy="819900"/>
          </a:xfrm>
          <a:prstGeom prst="rect">
            <a:avLst/>
          </a:prstGeom>
        </p:spPr>
        <p:txBody>
          <a:bodyPr spcFirstLastPara="1" wrap="square" lIns="91425" tIns="91425" rIns="91425" bIns="91425" anchor="t" anchorCtr="0">
            <a:noAutofit/>
          </a:bodyPr>
          <a:lstStyle>
            <a:lvl1pPr marL="457200" lvl="0" indent="-342900" algn="ctr" rtl="0">
              <a:spcBef>
                <a:spcPts val="600"/>
              </a:spcBef>
              <a:spcAft>
                <a:spcPts val="0"/>
              </a:spcAft>
              <a:buClr>
                <a:srgbClr val="FFFFFF"/>
              </a:buClr>
              <a:buSzPts val="1800"/>
              <a:buFont typeface="Merriweather"/>
              <a:buChar char="◉"/>
              <a:defRPr i="1">
                <a:solidFill>
                  <a:srgbClr val="FFFFFF"/>
                </a:solidFill>
                <a:latin typeface="Merriweather"/>
                <a:ea typeface="Merriweather"/>
                <a:cs typeface="Merriweather"/>
                <a:sym typeface="Merriweather"/>
              </a:defRPr>
            </a:lvl1pPr>
            <a:lvl2pPr marL="914400" lvl="1" indent="-381000" algn="ctr" rtl="0">
              <a:spcBef>
                <a:spcPts val="0"/>
              </a:spcBef>
              <a:spcAft>
                <a:spcPts val="0"/>
              </a:spcAft>
              <a:buClr>
                <a:srgbClr val="FFFFFF"/>
              </a:buClr>
              <a:buSzPts val="2400"/>
              <a:buFont typeface="Merriweather"/>
              <a:buChar char="○"/>
              <a:defRPr i="1">
                <a:solidFill>
                  <a:srgbClr val="FFFFFF"/>
                </a:solidFill>
                <a:latin typeface="Merriweather"/>
                <a:ea typeface="Merriweather"/>
                <a:cs typeface="Merriweather"/>
                <a:sym typeface="Merriweather"/>
              </a:defRPr>
            </a:lvl2pPr>
            <a:lvl3pPr marL="1371600" lvl="2" indent="-381000" algn="ctr" rtl="0">
              <a:spcBef>
                <a:spcPts val="0"/>
              </a:spcBef>
              <a:spcAft>
                <a:spcPts val="0"/>
              </a:spcAft>
              <a:buClr>
                <a:srgbClr val="FFFFFF"/>
              </a:buClr>
              <a:buSzPts val="2400"/>
              <a:buFont typeface="Merriweather"/>
              <a:buChar char="■"/>
              <a:defRPr i="1">
                <a:solidFill>
                  <a:srgbClr val="FFFFFF"/>
                </a:solidFill>
                <a:latin typeface="Merriweather"/>
                <a:ea typeface="Merriweather"/>
                <a:cs typeface="Merriweather"/>
                <a:sym typeface="Merriweather"/>
              </a:defRPr>
            </a:lvl3pPr>
            <a:lvl4pPr marL="1828800" lvl="3" indent="-381000" algn="ctr" rtl="0">
              <a:spcBef>
                <a:spcPts val="0"/>
              </a:spcBef>
              <a:spcAft>
                <a:spcPts val="0"/>
              </a:spcAft>
              <a:buClr>
                <a:srgbClr val="FFFFFF"/>
              </a:buClr>
              <a:buSzPts val="2400"/>
              <a:buFont typeface="Merriweather"/>
              <a:buChar char="●"/>
              <a:defRPr i="1">
                <a:solidFill>
                  <a:srgbClr val="FFFFFF"/>
                </a:solidFill>
                <a:latin typeface="Merriweather"/>
                <a:ea typeface="Merriweather"/>
                <a:cs typeface="Merriweather"/>
                <a:sym typeface="Merriweather"/>
              </a:defRPr>
            </a:lvl4pPr>
            <a:lvl5pPr marL="2286000" lvl="4" indent="-381000" algn="ctr" rtl="0">
              <a:spcBef>
                <a:spcPts val="0"/>
              </a:spcBef>
              <a:spcAft>
                <a:spcPts val="0"/>
              </a:spcAft>
              <a:buClr>
                <a:srgbClr val="FFFFFF"/>
              </a:buClr>
              <a:buSzPts val="2400"/>
              <a:buFont typeface="Merriweather"/>
              <a:buChar char="○"/>
              <a:defRPr i="1">
                <a:solidFill>
                  <a:srgbClr val="FFFFFF"/>
                </a:solidFill>
                <a:latin typeface="Merriweather"/>
                <a:ea typeface="Merriweather"/>
                <a:cs typeface="Merriweather"/>
                <a:sym typeface="Merriweather"/>
              </a:defRPr>
            </a:lvl5pPr>
            <a:lvl6pPr marL="2743200" lvl="5" indent="-381000" algn="ctr" rtl="0">
              <a:spcBef>
                <a:spcPts val="0"/>
              </a:spcBef>
              <a:spcAft>
                <a:spcPts val="0"/>
              </a:spcAft>
              <a:buClr>
                <a:srgbClr val="FFFFFF"/>
              </a:buClr>
              <a:buSzPts val="2400"/>
              <a:buFont typeface="Merriweather"/>
              <a:buChar char="■"/>
              <a:defRPr i="1">
                <a:solidFill>
                  <a:srgbClr val="FFFFFF"/>
                </a:solidFill>
                <a:latin typeface="Merriweather"/>
                <a:ea typeface="Merriweather"/>
                <a:cs typeface="Merriweather"/>
                <a:sym typeface="Merriweather"/>
              </a:defRPr>
            </a:lvl6pPr>
            <a:lvl7pPr marL="3200400" lvl="6" indent="-381000" algn="ctr" rtl="0">
              <a:spcBef>
                <a:spcPts val="0"/>
              </a:spcBef>
              <a:spcAft>
                <a:spcPts val="0"/>
              </a:spcAft>
              <a:buClr>
                <a:srgbClr val="FFFFFF"/>
              </a:buClr>
              <a:buSzPts val="2400"/>
              <a:buFont typeface="Merriweather"/>
              <a:buChar char="●"/>
              <a:defRPr i="1">
                <a:solidFill>
                  <a:srgbClr val="FFFFFF"/>
                </a:solidFill>
                <a:latin typeface="Merriweather"/>
                <a:ea typeface="Merriweather"/>
                <a:cs typeface="Merriweather"/>
                <a:sym typeface="Merriweather"/>
              </a:defRPr>
            </a:lvl7pPr>
            <a:lvl8pPr marL="3657600" lvl="7" indent="-381000" algn="ctr" rtl="0">
              <a:spcBef>
                <a:spcPts val="0"/>
              </a:spcBef>
              <a:spcAft>
                <a:spcPts val="0"/>
              </a:spcAft>
              <a:buClr>
                <a:srgbClr val="FFFFFF"/>
              </a:buClr>
              <a:buSzPts val="2400"/>
              <a:buFont typeface="Merriweather"/>
              <a:buChar char="○"/>
              <a:defRPr i="1">
                <a:solidFill>
                  <a:srgbClr val="FFFFFF"/>
                </a:solidFill>
                <a:latin typeface="Merriweather"/>
                <a:ea typeface="Merriweather"/>
                <a:cs typeface="Merriweather"/>
                <a:sym typeface="Merriweather"/>
              </a:defRPr>
            </a:lvl8pPr>
            <a:lvl9pPr marL="4114800" lvl="8" indent="-381000" algn="ctr">
              <a:spcBef>
                <a:spcPts val="0"/>
              </a:spcBef>
              <a:spcAft>
                <a:spcPts val="0"/>
              </a:spcAft>
              <a:buClr>
                <a:srgbClr val="FFFFFF"/>
              </a:buClr>
              <a:buSzPts val="2400"/>
              <a:buFont typeface="Merriweather"/>
              <a:buChar char="■"/>
              <a:defRPr i="1">
                <a:solidFill>
                  <a:srgbClr val="FFFFFF"/>
                </a:solidFill>
                <a:latin typeface="Merriweather"/>
                <a:ea typeface="Merriweather"/>
                <a:cs typeface="Merriweather"/>
                <a:sym typeface="Merriweather"/>
              </a:defRPr>
            </a:lvl9pPr>
          </a:lstStyle>
          <a:p>
            <a:endParaRPr/>
          </a:p>
        </p:txBody>
      </p:sp>
      <p:sp>
        <p:nvSpPr>
          <p:cNvPr id="24" name="Google Shape;24;p4"/>
          <p:cNvSpPr txBox="1"/>
          <p:nvPr/>
        </p:nvSpPr>
        <p:spPr>
          <a:xfrm>
            <a:off x="3593400" y="1134156"/>
            <a:ext cx="1957200" cy="653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9600">
                <a:solidFill>
                  <a:schemeClr val="dk1"/>
                </a:solidFill>
                <a:latin typeface="Raleway"/>
                <a:ea typeface="Raleway"/>
                <a:cs typeface="Raleway"/>
                <a:sym typeface="Raleway"/>
              </a:rPr>
              <a:t>“</a:t>
            </a:r>
            <a:endParaRPr sz="9600">
              <a:solidFill>
                <a:schemeClr val="dk1"/>
              </a:solidFill>
              <a:latin typeface="Raleway"/>
              <a:ea typeface="Raleway"/>
              <a:cs typeface="Raleway"/>
              <a:sym typeface="Raleway"/>
            </a:endParaRPr>
          </a:p>
        </p:txBody>
      </p:sp>
      <p:sp>
        <p:nvSpPr>
          <p:cNvPr id="25" name="Google Shape;25;p4"/>
          <p:cNvSpPr txBox="1">
            <a:spLocks noGrp="1"/>
          </p:cNvSpPr>
          <p:nvPr>
            <p:ph type="sldNum" idx="12"/>
          </p:nvPr>
        </p:nvSpPr>
        <p:spPr>
          <a:xfrm>
            <a:off x="4297650" y="4764749"/>
            <a:ext cx="548700" cy="302700"/>
          </a:xfrm>
          <a:prstGeom prst="rect">
            <a:avLst/>
          </a:prstGeom>
        </p:spPr>
        <p:txBody>
          <a:bodyPr spcFirstLastPara="1" wrap="square" lIns="91425" tIns="91425" rIns="91425" bIns="91425" anchor="t" anchorCtr="0">
            <a:noAutofit/>
          </a:bodyPr>
          <a:lstStyle>
            <a:lvl1pPr lvl="0">
              <a:buNone/>
              <a:defRPr>
                <a:solidFill>
                  <a:schemeClr val="accent3"/>
                </a:solidFill>
                <a:latin typeface="Merriweather"/>
                <a:ea typeface="Merriweather"/>
                <a:cs typeface="Merriweather"/>
                <a:sym typeface="Merriweather"/>
              </a:defRPr>
            </a:lvl1pPr>
            <a:lvl2pPr lvl="1">
              <a:buNone/>
              <a:defRPr>
                <a:solidFill>
                  <a:schemeClr val="accent3"/>
                </a:solidFill>
                <a:latin typeface="Merriweather"/>
                <a:ea typeface="Merriweather"/>
                <a:cs typeface="Merriweather"/>
                <a:sym typeface="Merriweather"/>
              </a:defRPr>
            </a:lvl2pPr>
            <a:lvl3pPr lvl="2">
              <a:buNone/>
              <a:defRPr>
                <a:solidFill>
                  <a:schemeClr val="accent3"/>
                </a:solidFill>
                <a:latin typeface="Merriweather"/>
                <a:ea typeface="Merriweather"/>
                <a:cs typeface="Merriweather"/>
                <a:sym typeface="Merriweather"/>
              </a:defRPr>
            </a:lvl3pPr>
            <a:lvl4pPr lvl="3">
              <a:buNone/>
              <a:defRPr>
                <a:solidFill>
                  <a:schemeClr val="accent3"/>
                </a:solidFill>
                <a:latin typeface="Merriweather"/>
                <a:ea typeface="Merriweather"/>
                <a:cs typeface="Merriweather"/>
                <a:sym typeface="Merriweather"/>
              </a:defRPr>
            </a:lvl4pPr>
            <a:lvl5pPr lvl="4">
              <a:buNone/>
              <a:defRPr>
                <a:solidFill>
                  <a:schemeClr val="accent3"/>
                </a:solidFill>
                <a:latin typeface="Merriweather"/>
                <a:ea typeface="Merriweather"/>
                <a:cs typeface="Merriweather"/>
                <a:sym typeface="Merriweather"/>
              </a:defRPr>
            </a:lvl5pPr>
            <a:lvl6pPr lvl="5">
              <a:buNone/>
              <a:defRPr>
                <a:solidFill>
                  <a:schemeClr val="accent3"/>
                </a:solidFill>
                <a:latin typeface="Merriweather"/>
                <a:ea typeface="Merriweather"/>
                <a:cs typeface="Merriweather"/>
                <a:sym typeface="Merriweather"/>
              </a:defRPr>
            </a:lvl6pPr>
            <a:lvl7pPr lvl="6">
              <a:buNone/>
              <a:defRPr>
                <a:solidFill>
                  <a:schemeClr val="accent3"/>
                </a:solidFill>
                <a:latin typeface="Merriweather"/>
                <a:ea typeface="Merriweather"/>
                <a:cs typeface="Merriweather"/>
                <a:sym typeface="Merriweather"/>
              </a:defRPr>
            </a:lvl7pPr>
            <a:lvl8pPr lvl="7">
              <a:buNone/>
              <a:defRPr>
                <a:solidFill>
                  <a:schemeClr val="accent3"/>
                </a:solidFill>
                <a:latin typeface="Merriweather"/>
                <a:ea typeface="Merriweather"/>
                <a:cs typeface="Merriweather"/>
                <a:sym typeface="Merriweather"/>
              </a:defRPr>
            </a:lvl8pPr>
            <a:lvl9pPr lvl="8">
              <a:buNone/>
              <a:defRPr>
                <a:solidFill>
                  <a:schemeClr val="accent3"/>
                </a:solidFill>
                <a:latin typeface="Merriweather"/>
                <a:ea typeface="Merriweather"/>
                <a:cs typeface="Merriweather"/>
                <a:sym typeface="Merriweather"/>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26"/>
        <p:cNvGrpSpPr/>
        <p:nvPr/>
      </p:nvGrpSpPr>
      <p:grpSpPr>
        <a:xfrm>
          <a:off x="0" y="0"/>
          <a:ext cx="0" cy="0"/>
          <a:chOff x="0" y="0"/>
          <a:chExt cx="0" cy="0"/>
        </a:xfrm>
      </p:grpSpPr>
      <p:sp>
        <p:nvSpPr>
          <p:cNvPr id="27" name="Google Shape;27;p5"/>
          <p:cNvSpPr/>
          <p:nvPr/>
        </p:nvSpPr>
        <p:spPr>
          <a:xfrm>
            <a:off x="100" y="0"/>
            <a:ext cx="9144000" cy="7968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5"/>
          <p:cNvSpPr/>
          <p:nvPr/>
        </p:nvSpPr>
        <p:spPr>
          <a:xfrm>
            <a:off x="1777275" y="522975"/>
            <a:ext cx="5589600" cy="546900"/>
          </a:xfrm>
          <a:prstGeom prst="rect">
            <a:avLst/>
          </a:prstGeom>
          <a:noFill/>
          <a:ln w="9525" cap="flat" cmpd="sng">
            <a:solidFill>
              <a:srgbClr val="2222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5"/>
          <p:cNvSpPr txBox="1">
            <a:spLocks noGrp="1"/>
          </p:cNvSpPr>
          <p:nvPr>
            <p:ph type="title"/>
          </p:nvPr>
        </p:nvSpPr>
        <p:spPr>
          <a:xfrm>
            <a:off x="1810200" y="557513"/>
            <a:ext cx="5523600" cy="477900"/>
          </a:xfrm>
          <a:prstGeom prst="rect">
            <a:avLst/>
          </a:prstGeom>
        </p:spPr>
        <p:txBody>
          <a:bodyPr spcFirstLastPara="1" wrap="square" lIns="91425" tIns="91425" rIns="91425" bIns="91425" anchor="ctr" anchorCtr="0">
            <a:noAutofit/>
          </a:bodyPr>
          <a:lstStyle>
            <a:lvl1pPr lvl="0">
              <a:spcBef>
                <a:spcPts val="0"/>
              </a:spcBef>
              <a:spcAft>
                <a:spcPts val="0"/>
              </a:spcAft>
              <a:buSzPts val="1600"/>
              <a:buNone/>
              <a:defRPr/>
            </a:lvl1pPr>
            <a:lvl2pPr lvl="1">
              <a:spcBef>
                <a:spcPts val="0"/>
              </a:spcBef>
              <a:spcAft>
                <a:spcPts val="0"/>
              </a:spcAft>
              <a:buSzPts val="1600"/>
              <a:buNone/>
              <a:defRPr/>
            </a:lvl2pPr>
            <a:lvl3pPr lvl="2">
              <a:spcBef>
                <a:spcPts val="0"/>
              </a:spcBef>
              <a:spcAft>
                <a:spcPts val="0"/>
              </a:spcAft>
              <a:buSzPts val="1600"/>
              <a:buNone/>
              <a:defRPr/>
            </a:lvl3pPr>
            <a:lvl4pPr lvl="3">
              <a:spcBef>
                <a:spcPts val="0"/>
              </a:spcBef>
              <a:spcAft>
                <a:spcPts val="0"/>
              </a:spcAft>
              <a:buSzPts val="1600"/>
              <a:buNone/>
              <a:defRPr/>
            </a:lvl4pPr>
            <a:lvl5pPr lvl="4">
              <a:spcBef>
                <a:spcPts val="0"/>
              </a:spcBef>
              <a:spcAft>
                <a:spcPts val="0"/>
              </a:spcAft>
              <a:buSzPts val="1600"/>
              <a:buNone/>
              <a:defRPr/>
            </a:lvl5pPr>
            <a:lvl6pPr lvl="5">
              <a:spcBef>
                <a:spcPts val="0"/>
              </a:spcBef>
              <a:spcAft>
                <a:spcPts val="0"/>
              </a:spcAft>
              <a:buSzPts val="1600"/>
              <a:buNone/>
              <a:defRPr/>
            </a:lvl6pPr>
            <a:lvl7pPr lvl="6">
              <a:spcBef>
                <a:spcPts val="0"/>
              </a:spcBef>
              <a:spcAft>
                <a:spcPts val="0"/>
              </a:spcAft>
              <a:buSzPts val="1600"/>
              <a:buNone/>
              <a:defRPr/>
            </a:lvl7pPr>
            <a:lvl8pPr lvl="7">
              <a:spcBef>
                <a:spcPts val="0"/>
              </a:spcBef>
              <a:spcAft>
                <a:spcPts val="0"/>
              </a:spcAft>
              <a:buSzPts val="1600"/>
              <a:buNone/>
              <a:defRPr/>
            </a:lvl8pPr>
            <a:lvl9pPr lvl="8">
              <a:spcBef>
                <a:spcPts val="0"/>
              </a:spcBef>
              <a:spcAft>
                <a:spcPts val="0"/>
              </a:spcAft>
              <a:buSzPts val="1600"/>
              <a:buNone/>
              <a:defRPr/>
            </a:lvl9pPr>
          </a:lstStyle>
          <a:p>
            <a:endParaRPr/>
          </a:p>
        </p:txBody>
      </p:sp>
      <p:sp>
        <p:nvSpPr>
          <p:cNvPr id="30" name="Google Shape;30;p5"/>
          <p:cNvSpPr txBox="1">
            <a:spLocks noGrp="1"/>
          </p:cNvSpPr>
          <p:nvPr>
            <p:ph type="body" idx="1"/>
          </p:nvPr>
        </p:nvSpPr>
        <p:spPr>
          <a:xfrm>
            <a:off x="457200" y="1403306"/>
            <a:ext cx="8229600" cy="3522600"/>
          </a:xfrm>
          <a:prstGeom prst="rect">
            <a:avLst/>
          </a:prstGeom>
        </p:spPr>
        <p:txBody>
          <a:bodyPr spcFirstLastPara="1" wrap="square" lIns="91425" tIns="91425" rIns="91425" bIns="91425" anchor="t" anchorCtr="0">
            <a:noAutofit/>
          </a:bodyPr>
          <a:lstStyle>
            <a:lvl1pPr marL="457200" lvl="0" indent="-342900">
              <a:spcBef>
                <a:spcPts val="600"/>
              </a:spcBef>
              <a:spcAft>
                <a:spcPts val="0"/>
              </a:spcAft>
              <a:buSzPts val="1800"/>
              <a:buChar char="◉"/>
              <a:defRPr/>
            </a:lvl1pPr>
            <a:lvl2pPr marL="914400" lvl="1" indent="-381000">
              <a:spcBef>
                <a:spcPts val="0"/>
              </a:spcBef>
              <a:spcAft>
                <a:spcPts val="0"/>
              </a:spcAft>
              <a:buSzPts val="2400"/>
              <a:buChar char="○"/>
              <a:defRPr/>
            </a:lvl2pPr>
            <a:lvl3pPr marL="1371600" lvl="2" indent="-381000">
              <a:spcBef>
                <a:spcPts val="0"/>
              </a:spcBef>
              <a:spcAft>
                <a:spcPts val="0"/>
              </a:spcAft>
              <a:buSzPts val="2400"/>
              <a:buChar char="■"/>
              <a:defRPr/>
            </a:lvl3pPr>
            <a:lvl4pPr marL="1828800" lvl="3" indent="-381000">
              <a:spcBef>
                <a:spcPts val="0"/>
              </a:spcBef>
              <a:spcAft>
                <a:spcPts val="0"/>
              </a:spcAft>
              <a:buSzPts val="2400"/>
              <a:buChar char="●"/>
              <a:defRPr/>
            </a:lvl4pPr>
            <a:lvl5pPr marL="2286000" lvl="4" indent="-381000">
              <a:spcBef>
                <a:spcPts val="0"/>
              </a:spcBef>
              <a:spcAft>
                <a:spcPts val="0"/>
              </a:spcAft>
              <a:buSzPts val="2400"/>
              <a:buChar char="○"/>
              <a:defRPr/>
            </a:lvl5pPr>
            <a:lvl6pPr marL="2743200" lvl="5" indent="-381000">
              <a:spcBef>
                <a:spcPts val="0"/>
              </a:spcBef>
              <a:spcAft>
                <a:spcPts val="0"/>
              </a:spcAft>
              <a:buSzPts val="2400"/>
              <a:buChar char="■"/>
              <a:defRPr/>
            </a:lvl6pPr>
            <a:lvl7pPr marL="3200400" lvl="6" indent="-381000">
              <a:spcBef>
                <a:spcPts val="0"/>
              </a:spcBef>
              <a:spcAft>
                <a:spcPts val="0"/>
              </a:spcAft>
              <a:buSzPts val="2400"/>
              <a:buChar char="●"/>
              <a:defRPr/>
            </a:lvl7pPr>
            <a:lvl8pPr marL="3657600" lvl="7" indent="-381000">
              <a:spcBef>
                <a:spcPts val="0"/>
              </a:spcBef>
              <a:spcAft>
                <a:spcPts val="0"/>
              </a:spcAft>
              <a:buSzPts val="2400"/>
              <a:buChar char="○"/>
              <a:defRPr/>
            </a:lvl8pPr>
            <a:lvl9pPr marL="4114800" lvl="8" indent="-381000">
              <a:spcBef>
                <a:spcPts val="0"/>
              </a:spcBef>
              <a:spcAft>
                <a:spcPts val="0"/>
              </a:spcAft>
              <a:buSzPts val="2400"/>
              <a:buChar char="■"/>
              <a:defRPr/>
            </a:lvl9pPr>
          </a:lstStyle>
          <a:p>
            <a:endParaRPr/>
          </a:p>
        </p:txBody>
      </p:sp>
      <p:sp>
        <p:nvSpPr>
          <p:cNvPr id="31" name="Google Shape;31;p5"/>
          <p:cNvSpPr txBox="1">
            <a:spLocks noGrp="1"/>
          </p:cNvSpPr>
          <p:nvPr>
            <p:ph type="sldNum" idx="12"/>
          </p:nvPr>
        </p:nvSpPr>
        <p:spPr>
          <a:xfrm>
            <a:off x="4297650" y="4764749"/>
            <a:ext cx="548700" cy="3027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32"/>
        <p:cNvGrpSpPr/>
        <p:nvPr/>
      </p:nvGrpSpPr>
      <p:grpSpPr>
        <a:xfrm>
          <a:off x="0" y="0"/>
          <a:ext cx="0" cy="0"/>
          <a:chOff x="0" y="0"/>
          <a:chExt cx="0" cy="0"/>
        </a:xfrm>
      </p:grpSpPr>
      <p:sp>
        <p:nvSpPr>
          <p:cNvPr id="33" name="Google Shape;33;p6"/>
          <p:cNvSpPr/>
          <p:nvPr/>
        </p:nvSpPr>
        <p:spPr>
          <a:xfrm>
            <a:off x="100" y="0"/>
            <a:ext cx="9144000" cy="7968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6"/>
          <p:cNvSpPr/>
          <p:nvPr/>
        </p:nvSpPr>
        <p:spPr>
          <a:xfrm>
            <a:off x="1777275" y="522975"/>
            <a:ext cx="5589600" cy="546900"/>
          </a:xfrm>
          <a:prstGeom prst="rect">
            <a:avLst/>
          </a:prstGeom>
          <a:noFill/>
          <a:ln w="9525" cap="flat" cmpd="sng">
            <a:solidFill>
              <a:srgbClr val="2222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6"/>
          <p:cNvSpPr txBox="1">
            <a:spLocks noGrp="1"/>
          </p:cNvSpPr>
          <p:nvPr>
            <p:ph type="body" idx="1"/>
          </p:nvPr>
        </p:nvSpPr>
        <p:spPr>
          <a:xfrm>
            <a:off x="457200" y="1397363"/>
            <a:ext cx="3994500" cy="3528300"/>
          </a:xfrm>
          <a:prstGeom prst="rect">
            <a:avLst/>
          </a:prstGeom>
        </p:spPr>
        <p:txBody>
          <a:bodyPr spcFirstLastPara="1" wrap="square" lIns="91425" tIns="91425" rIns="91425" bIns="91425" anchor="t" anchorCtr="0">
            <a:noAutofit/>
          </a:bodyPr>
          <a:lstStyle>
            <a:lvl1pPr marL="457200" lvl="0" indent="-355600">
              <a:spcBef>
                <a:spcPts val="600"/>
              </a:spcBef>
              <a:spcAft>
                <a:spcPts val="0"/>
              </a:spcAft>
              <a:buSzPts val="2000"/>
              <a:buChar char="◉"/>
              <a:defRPr sz="2000"/>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36" name="Google Shape;36;p6"/>
          <p:cNvSpPr txBox="1">
            <a:spLocks noGrp="1"/>
          </p:cNvSpPr>
          <p:nvPr>
            <p:ph type="body" idx="2"/>
          </p:nvPr>
        </p:nvSpPr>
        <p:spPr>
          <a:xfrm>
            <a:off x="4692274" y="1397363"/>
            <a:ext cx="3994500" cy="3528300"/>
          </a:xfrm>
          <a:prstGeom prst="rect">
            <a:avLst/>
          </a:prstGeom>
        </p:spPr>
        <p:txBody>
          <a:bodyPr spcFirstLastPara="1" wrap="square" lIns="91425" tIns="91425" rIns="91425" bIns="91425" anchor="t" anchorCtr="0">
            <a:noAutofit/>
          </a:bodyPr>
          <a:lstStyle>
            <a:lvl1pPr marL="457200" lvl="0" indent="-355600">
              <a:spcBef>
                <a:spcPts val="600"/>
              </a:spcBef>
              <a:spcAft>
                <a:spcPts val="0"/>
              </a:spcAft>
              <a:buSzPts val="2000"/>
              <a:buChar char="◉"/>
              <a:defRPr sz="2000"/>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37" name="Google Shape;37;p6"/>
          <p:cNvSpPr txBox="1">
            <a:spLocks noGrp="1"/>
          </p:cNvSpPr>
          <p:nvPr>
            <p:ph type="title"/>
          </p:nvPr>
        </p:nvSpPr>
        <p:spPr>
          <a:xfrm>
            <a:off x="1810200" y="557513"/>
            <a:ext cx="5523600" cy="477900"/>
          </a:xfrm>
          <a:prstGeom prst="rect">
            <a:avLst/>
          </a:prstGeom>
        </p:spPr>
        <p:txBody>
          <a:bodyPr spcFirstLastPara="1" wrap="square" lIns="91425" tIns="91425" rIns="91425" bIns="91425" anchor="ctr" anchorCtr="0">
            <a:noAutofit/>
          </a:bodyPr>
          <a:lstStyle>
            <a:lvl1pPr lvl="0" rtl="0">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38" name="Google Shape;38;p6"/>
          <p:cNvSpPr txBox="1">
            <a:spLocks noGrp="1"/>
          </p:cNvSpPr>
          <p:nvPr>
            <p:ph type="sldNum" idx="12"/>
          </p:nvPr>
        </p:nvSpPr>
        <p:spPr>
          <a:xfrm>
            <a:off x="4297650" y="4764749"/>
            <a:ext cx="548700" cy="3027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39"/>
        <p:cNvGrpSpPr/>
        <p:nvPr/>
      </p:nvGrpSpPr>
      <p:grpSpPr>
        <a:xfrm>
          <a:off x="0" y="0"/>
          <a:ext cx="0" cy="0"/>
          <a:chOff x="0" y="0"/>
          <a:chExt cx="0" cy="0"/>
        </a:xfrm>
      </p:grpSpPr>
      <p:sp>
        <p:nvSpPr>
          <p:cNvPr id="40" name="Google Shape;40;p7"/>
          <p:cNvSpPr/>
          <p:nvPr/>
        </p:nvSpPr>
        <p:spPr>
          <a:xfrm>
            <a:off x="100" y="0"/>
            <a:ext cx="9144000" cy="7968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7"/>
          <p:cNvSpPr/>
          <p:nvPr/>
        </p:nvSpPr>
        <p:spPr>
          <a:xfrm>
            <a:off x="1777275" y="522975"/>
            <a:ext cx="5589600" cy="546900"/>
          </a:xfrm>
          <a:prstGeom prst="rect">
            <a:avLst/>
          </a:prstGeom>
          <a:noFill/>
          <a:ln w="9525" cap="flat" cmpd="sng">
            <a:solidFill>
              <a:srgbClr val="2222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7"/>
          <p:cNvSpPr txBox="1">
            <a:spLocks noGrp="1"/>
          </p:cNvSpPr>
          <p:nvPr>
            <p:ph type="body" idx="1"/>
          </p:nvPr>
        </p:nvSpPr>
        <p:spPr>
          <a:xfrm>
            <a:off x="457200" y="1462781"/>
            <a:ext cx="2631900" cy="3463200"/>
          </a:xfrm>
          <a:prstGeom prst="rect">
            <a:avLst/>
          </a:prstGeom>
        </p:spPr>
        <p:txBody>
          <a:bodyPr spcFirstLastPara="1" wrap="square" lIns="91425" tIns="91425" rIns="91425" bIns="91425"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sz="1800"/>
            </a:lvl4pPr>
            <a:lvl5pPr marL="2286000" lvl="4" indent="-342900" rtl="0">
              <a:spcBef>
                <a:spcPts val="0"/>
              </a:spcBef>
              <a:spcAft>
                <a:spcPts val="0"/>
              </a:spcAft>
              <a:buSzPts val="1800"/>
              <a:buChar char="○"/>
              <a:defRPr sz="1800"/>
            </a:lvl5pPr>
            <a:lvl6pPr marL="2743200" lvl="5" indent="-342900" rtl="0">
              <a:spcBef>
                <a:spcPts val="0"/>
              </a:spcBef>
              <a:spcAft>
                <a:spcPts val="0"/>
              </a:spcAft>
              <a:buSzPts val="1800"/>
              <a:buChar char="■"/>
              <a:defRPr sz="1800"/>
            </a:lvl6pPr>
            <a:lvl7pPr marL="3200400" lvl="6" indent="-342900" rtl="0">
              <a:spcBef>
                <a:spcPts val="0"/>
              </a:spcBef>
              <a:spcAft>
                <a:spcPts val="0"/>
              </a:spcAft>
              <a:buSzPts val="1800"/>
              <a:buChar char="●"/>
              <a:defRPr sz="1800"/>
            </a:lvl7pPr>
            <a:lvl8pPr marL="3657600" lvl="7" indent="-342900" rtl="0">
              <a:spcBef>
                <a:spcPts val="0"/>
              </a:spcBef>
              <a:spcAft>
                <a:spcPts val="0"/>
              </a:spcAft>
              <a:buSzPts val="1800"/>
              <a:buChar char="○"/>
              <a:defRPr sz="1800"/>
            </a:lvl8pPr>
            <a:lvl9pPr marL="4114800" lvl="8" indent="-342900" rtl="0">
              <a:spcBef>
                <a:spcPts val="0"/>
              </a:spcBef>
              <a:spcAft>
                <a:spcPts val="0"/>
              </a:spcAft>
              <a:buSzPts val="1800"/>
              <a:buChar char="■"/>
              <a:defRPr sz="1800"/>
            </a:lvl9pPr>
          </a:lstStyle>
          <a:p>
            <a:endParaRPr/>
          </a:p>
        </p:txBody>
      </p:sp>
      <p:sp>
        <p:nvSpPr>
          <p:cNvPr id="43" name="Google Shape;43;p7"/>
          <p:cNvSpPr txBox="1">
            <a:spLocks noGrp="1"/>
          </p:cNvSpPr>
          <p:nvPr>
            <p:ph type="body" idx="2"/>
          </p:nvPr>
        </p:nvSpPr>
        <p:spPr>
          <a:xfrm>
            <a:off x="3223964" y="1462781"/>
            <a:ext cx="2631900" cy="3463200"/>
          </a:xfrm>
          <a:prstGeom prst="rect">
            <a:avLst/>
          </a:prstGeom>
        </p:spPr>
        <p:txBody>
          <a:bodyPr spcFirstLastPara="1" wrap="square" lIns="91425" tIns="91425" rIns="91425" bIns="91425"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sz="1800"/>
            </a:lvl4pPr>
            <a:lvl5pPr marL="2286000" lvl="4" indent="-342900" rtl="0">
              <a:spcBef>
                <a:spcPts val="0"/>
              </a:spcBef>
              <a:spcAft>
                <a:spcPts val="0"/>
              </a:spcAft>
              <a:buSzPts val="1800"/>
              <a:buChar char="○"/>
              <a:defRPr sz="1800"/>
            </a:lvl5pPr>
            <a:lvl6pPr marL="2743200" lvl="5" indent="-342900" rtl="0">
              <a:spcBef>
                <a:spcPts val="0"/>
              </a:spcBef>
              <a:spcAft>
                <a:spcPts val="0"/>
              </a:spcAft>
              <a:buSzPts val="1800"/>
              <a:buChar char="■"/>
              <a:defRPr sz="1800"/>
            </a:lvl6pPr>
            <a:lvl7pPr marL="3200400" lvl="6" indent="-342900" rtl="0">
              <a:spcBef>
                <a:spcPts val="0"/>
              </a:spcBef>
              <a:spcAft>
                <a:spcPts val="0"/>
              </a:spcAft>
              <a:buSzPts val="1800"/>
              <a:buChar char="●"/>
              <a:defRPr sz="1800"/>
            </a:lvl7pPr>
            <a:lvl8pPr marL="3657600" lvl="7" indent="-342900" rtl="0">
              <a:spcBef>
                <a:spcPts val="0"/>
              </a:spcBef>
              <a:spcAft>
                <a:spcPts val="0"/>
              </a:spcAft>
              <a:buSzPts val="1800"/>
              <a:buChar char="○"/>
              <a:defRPr sz="1800"/>
            </a:lvl8pPr>
            <a:lvl9pPr marL="4114800" lvl="8" indent="-342900" rtl="0">
              <a:spcBef>
                <a:spcPts val="0"/>
              </a:spcBef>
              <a:spcAft>
                <a:spcPts val="0"/>
              </a:spcAft>
              <a:buSzPts val="1800"/>
              <a:buChar char="■"/>
              <a:defRPr sz="1800"/>
            </a:lvl9pPr>
          </a:lstStyle>
          <a:p>
            <a:endParaRPr/>
          </a:p>
        </p:txBody>
      </p:sp>
      <p:sp>
        <p:nvSpPr>
          <p:cNvPr id="44" name="Google Shape;44;p7"/>
          <p:cNvSpPr txBox="1">
            <a:spLocks noGrp="1"/>
          </p:cNvSpPr>
          <p:nvPr>
            <p:ph type="body" idx="3"/>
          </p:nvPr>
        </p:nvSpPr>
        <p:spPr>
          <a:xfrm>
            <a:off x="5990727" y="1462781"/>
            <a:ext cx="2631900" cy="3463200"/>
          </a:xfrm>
          <a:prstGeom prst="rect">
            <a:avLst/>
          </a:prstGeom>
        </p:spPr>
        <p:txBody>
          <a:bodyPr spcFirstLastPara="1" wrap="square" lIns="91425" tIns="91425" rIns="91425" bIns="91425"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sz="1800"/>
            </a:lvl4pPr>
            <a:lvl5pPr marL="2286000" lvl="4" indent="-342900" rtl="0">
              <a:spcBef>
                <a:spcPts val="0"/>
              </a:spcBef>
              <a:spcAft>
                <a:spcPts val="0"/>
              </a:spcAft>
              <a:buSzPts val="1800"/>
              <a:buChar char="○"/>
              <a:defRPr sz="1800"/>
            </a:lvl5pPr>
            <a:lvl6pPr marL="2743200" lvl="5" indent="-342900" rtl="0">
              <a:spcBef>
                <a:spcPts val="0"/>
              </a:spcBef>
              <a:spcAft>
                <a:spcPts val="0"/>
              </a:spcAft>
              <a:buSzPts val="1800"/>
              <a:buChar char="■"/>
              <a:defRPr sz="1800"/>
            </a:lvl6pPr>
            <a:lvl7pPr marL="3200400" lvl="6" indent="-342900" rtl="0">
              <a:spcBef>
                <a:spcPts val="0"/>
              </a:spcBef>
              <a:spcAft>
                <a:spcPts val="0"/>
              </a:spcAft>
              <a:buSzPts val="1800"/>
              <a:buChar char="●"/>
              <a:defRPr sz="1800"/>
            </a:lvl7pPr>
            <a:lvl8pPr marL="3657600" lvl="7" indent="-342900" rtl="0">
              <a:spcBef>
                <a:spcPts val="0"/>
              </a:spcBef>
              <a:spcAft>
                <a:spcPts val="0"/>
              </a:spcAft>
              <a:buSzPts val="1800"/>
              <a:buChar char="○"/>
              <a:defRPr sz="1800"/>
            </a:lvl8pPr>
            <a:lvl9pPr marL="4114800" lvl="8" indent="-342900" rtl="0">
              <a:spcBef>
                <a:spcPts val="0"/>
              </a:spcBef>
              <a:spcAft>
                <a:spcPts val="0"/>
              </a:spcAft>
              <a:buSzPts val="1800"/>
              <a:buChar char="■"/>
              <a:defRPr sz="1800"/>
            </a:lvl9pPr>
          </a:lstStyle>
          <a:p>
            <a:endParaRPr/>
          </a:p>
        </p:txBody>
      </p:sp>
      <p:sp>
        <p:nvSpPr>
          <p:cNvPr id="45" name="Google Shape;45;p7"/>
          <p:cNvSpPr txBox="1">
            <a:spLocks noGrp="1"/>
          </p:cNvSpPr>
          <p:nvPr>
            <p:ph type="title"/>
          </p:nvPr>
        </p:nvSpPr>
        <p:spPr>
          <a:xfrm>
            <a:off x="1810200" y="557513"/>
            <a:ext cx="5523600" cy="477900"/>
          </a:xfrm>
          <a:prstGeom prst="rect">
            <a:avLst/>
          </a:prstGeom>
        </p:spPr>
        <p:txBody>
          <a:bodyPr spcFirstLastPara="1" wrap="square" lIns="91425" tIns="91425" rIns="91425" bIns="91425" anchor="ctr" anchorCtr="0">
            <a:noAutofit/>
          </a:bodyPr>
          <a:lstStyle>
            <a:lvl1pPr lvl="0" rtl="0">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46" name="Google Shape;46;p7"/>
          <p:cNvSpPr txBox="1">
            <a:spLocks noGrp="1"/>
          </p:cNvSpPr>
          <p:nvPr>
            <p:ph type="sldNum" idx="12"/>
          </p:nvPr>
        </p:nvSpPr>
        <p:spPr>
          <a:xfrm>
            <a:off x="4297650" y="4764749"/>
            <a:ext cx="548700" cy="3027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7"/>
        <p:cNvGrpSpPr/>
        <p:nvPr/>
      </p:nvGrpSpPr>
      <p:grpSpPr>
        <a:xfrm>
          <a:off x="0" y="0"/>
          <a:ext cx="0" cy="0"/>
          <a:chOff x="0" y="0"/>
          <a:chExt cx="0" cy="0"/>
        </a:xfrm>
      </p:grpSpPr>
      <p:sp>
        <p:nvSpPr>
          <p:cNvPr id="48" name="Google Shape;48;p8"/>
          <p:cNvSpPr/>
          <p:nvPr/>
        </p:nvSpPr>
        <p:spPr>
          <a:xfrm>
            <a:off x="100" y="0"/>
            <a:ext cx="9144000" cy="7968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8"/>
          <p:cNvSpPr/>
          <p:nvPr/>
        </p:nvSpPr>
        <p:spPr>
          <a:xfrm>
            <a:off x="1777275" y="522975"/>
            <a:ext cx="5589600" cy="546900"/>
          </a:xfrm>
          <a:prstGeom prst="rect">
            <a:avLst/>
          </a:prstGeom>
          <a:noFill/>
          <a:ln w="9525" cap="flat" cmpd="sng">
            <a:solidFill>
              <a:srgbClr val="2222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8"/>
          <p:cNvSpPr txBox="1">
            <a:spLocks noGrp="1"/>
          </p:cNvSpPr>
          <p:nvPr>
            <p:ph type="title"/>
          </p:nvPr>
        </p:nvSpPr>
        <p:spPr>
          <a:xfrm>
            <a:off x="1810200" y="557513"/>
            <a:ext cx="5523600" cy="477900"/>
          </a:xfrm>
          <a:prstGeom prst="rect">
            <a:avLst/>
          </a:prstGeom>
        </p:spPr>
        <p:txBody>
          <a:bodyPr spcFirstLastPara="1" wrap="square" lIns="91425" tIns="91425" rIns="91425" bIns="91425" anchor="ctr" anchorCtr="0">
            <a:noAutofit/>
          </a:bodyPr>
          <a:lstStyle>
            <a:lvl1pPr lvl="0" rtl="0">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51" name="Google Shape;51;p8"/>
          <p:cNvSpPr txBox="1">
            <a:spLocks noGrp="1"/>
          </p:cNvSpPr>
          <p:nvPr>
            <p:ph type="sldNum" idx="12"/>
          </p:nvPr>
        </p:nvSpPr>
        <p:spPr>
          <a:xfrm>
            <a:off x="4297650" y="4764749"/>
            <a:ext cx="548700" cy="3027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2"/>
        <p:cNvGrpSpPr/>
        <p:nvPr/>
      </p:nvGrpSpPr>
      <p:grpSpPr>
        <a:xfrm>
          <a:off x="0" y="0"/>
          <a:ext cx="0" cy="0"/>
          <a:chOff x="0" y="0"/>
          <a:chExt cx="0" cy="0"/>
        </a:xfrm>
      </p:grpSpPr>
      <p:sp>
        <p:nvSpPr>
          <p:cNvPr id="53" name="Google Shape;53;p9"/>
          <p:cNvSpPr/>
          <p:nvPr/>
        </p:nvSpPr>
        <p:spPr>
          <a:xfrm>
            <a:off x="100" y="4346775"/>
            <a:ext cx="9144000" cy="7968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9"/>
          <p:cNvSpPr txBox="1">
            <a:spLocks noGrp="1"/>
          </p:cNvSpPr>
          <p:nvPr>
            <p:ph type="body" idx="1"/>
          </p:nvPr>
        </p:nvSpPr>
        <p:spPr>
          <a:xfrm>
            <a:off x="457200" y="4346775"/>
            <a:ext cx="8229600" cy="554400"/>
          </a:xfrm>
          <a:prstGeom prst="rect">
            <a:avLst/>
          </a:prstGeom>
        </p:spPr>
        <p:txBody>
          <a:bodyPr spcFirstLastPara="1" wrap="square" lIns="91425" tIns="91425" rIns="91425" bIns="91425" anchor="ctr" anchorCtr="0">
            <a:noAutofit/>
          </a:bodyPr>
          <a:lstStyle>
            <a:lvl1pPr marL="457200" lvl="0" indent="-228600" algn="ctr">
              <a:spcBef>
                <a:spcPts val="360"/>
              </a:spcBef>
              <a:spcAft>
                <a:spcPts val="0"/>
              </a:spcAft>
              <a:buClr>
                <a:schemeClr val="accent1"/>
              </a:buClr>
              <a:buSzPts val="1400"/>
              <a:buFont typeface="Merriweather"/>
              <a:buNone/>
              <a:defRPr sz="1400" i="1">
                <a:solidFill>
                  <a:schemeClr val="accent1"/>
                </a:solidFill>
                <a:latin typeface="Merriweather"/>
                <a:ea typeface="Merriweather"/>
                <a:cs typeface="Merriweather"/>
                <a:sym typeface="Merriweather"/>
              </a:defRPr>
            </a:lvl1pPr>
          </a:lstStyle>
          <a:p>
            <a:endParaRPr/>
          </a:p>
        </p:txBody>
      </p:sp>
      <p:sp>
        <p:nvSpPr>
          <p:cNvPr id="55" name="Google Shape;55;p9"/>
          <p:cNvSpPr txBox="1">
            <a:spLocks noGrp="1"/>
          </p:cNvSpPr>
          <p:nvPr>
            <p:ph type="sldNum" idx="12"/>
          </p:nvPr>
        </p:nvSpPr>
        <p:spPr>
          <a:xfrm>
            <a:off x="4297650" y="4764749"/>
            <a:ext cx="548700" cy="302700"/>
          </a:xfrm>
          <a:prstGeom prst="rect">
            <a:avLst/>
          </a:prstGeom>
        </p:spPr>
        <p:txBody>
          <a:bodyPr spcFirstLastPara="1" wrap="square" lIns="91425" tIns="91425" rIns="91425" bIns="91425" anchor="t" anchorCtr="0">
            <a:noAutofit/>
          </a:bodyPr>
          <a:lstStyle>
            <a:lvl1pPr lvl="0">
              <a:buNone/>
              <a:defRPr>
                <a:solidFill>
                  <a:schemeClr val="accent1"/>
                </a:solidFill>
                <a:latin typeface="Merriweather"/>
                <a:ea typeface="Merriweather"/>
                <a:cs typeface="Merriweather"/>
                <a:sym typeface="Merriweather"/>
              </a:defRPr>
            </a:lvl1pPr>
            <a:lvl2pPr lvl="1">
              <a:buNone/>
              <a:defRPr>
                <a:solidFill>
                  <a:schemeClr val="accent1"/>
                </a:solidFill>
                <a:latin typeface="Merriweather"/>
                <a:ea typeface="Merriweather"/>
                <a:cs typeface="Merriweather"/>
                <a:sym typeface="Merriweather"/>
              </a:defRPr>
            </a:lvl2pPr>
            <a:lvl3pPr lvl="2">
              <a:buNone/>
              <a:defRPr>
                <a:solidFill>
                  <a:schemeClr val="accent1"/>
                </a:solidFill>
                <a:latin typeface="Merriweather"/>
                <a:ea typeface="Merriweather"/>
                <a:cs typeface="Merriweather"/>
                <a:sym typeface="Merriweather"/>
              </a:defRPr>
            </a:lvl3pPr>
            <a:lvl4pPr lvl="3">
              <a:buNone/>
              <a:defRPr>
                <a:solidFill>
                  <a:schemeClr val="accent1"/>
                </a:solidFill>
                <a:latin typeface="Merriweather"/>
                <a:ea typeface="Merriweather"/>
                <a:cs typeface="Merriweather"/>
                <a:sym typeface="Merriweather"/>
              </a:defRPr>
            </a:lvl4pPr>
            <a:lvl5pPr lvl="4">
              <a:buNone/>
              <a:defRPr>
                <a:solidFill>
                  <a:schemeClr val="accent1"/>
                </a:solidFill>
                <a:latin typeface="Merriweather"/>
                <a:ea typeface="Merriweather"/>
                <a:cs typeface="Merriweather"/>
                <a:sym typeface="Merriweather"/>
              </a:defRPr>
            </a:lvl5pPr>
            <a:lvl6pPr lvl="5">
              <a:buNone/>
              <a:defRPr>
                <a:solidFill>
                  <a:schemeClr val="accent1"/>
                </a:solidFill>
                <a:latin typeface="Merriweather"/>
                <a:ea typeface="Merriweather"/>
                <a:cs typeface="Merriweather"/>
                <a:sym typeface="Merriweather"/>
              </a:defRPr>
            </a:lvl6pPr>
            <a:lvl7pPr lvl="6">
              <a:buNone/>
              <a:defRPr>
                <a:solidFill>
                  <a:schemeClr val="accent1"/>
                </a:solidFill>
                <a:latin typeface="Merriweather"/>
                <a:ea typeface="Merriweather"/>
                <a:cs typeface="Merriweather"/>
                <a:sym typeface="Merriweather"/>
              </a:defRPr>
            </a:lvl7pPr>
            <a:lvl8pPr lvl="7">
              <a:buNone/>
              <a:defRPr>
                <a:solidFill>
                  <a:schemeClr val="accent1"/>
                </a:solidFill>
                <a:latin typeface="Merriweather"/>
                <a:ea typeface="Merriweather"/>
                <a:cs typeface="Merriweather"/>
                <a:sym typeface="Merriweather"/>
              </a:defRPr>
            </a:lvl8pPr>
            <a:lvl9pPr lvl="8">
              <a:buNone/>
              <a:defRPr>
                <a:solidFill>
                  <a:schemeClr val="accent1"/>
                </a:solidFill>
                <a:latin typeface="Merriweather"/>
                <a:ea typeface="Merriweather"/>
                <a:cs typeface="Merriweather"/>
                <a:sym typeface="Merriweather"/>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light" type="blank">
  <p:cSld name="BLANK">
    <p:bg>
      <p:bgPr>
        <a:solidFill>
          <a:schemeClr val="accent3"/>
        </a:solidFill>
        <a:effectLst/>
      </p:bgPr>
    </p:bg>
    <p:spTree>
      <p:nvGrpSpPr>
        <p:cNvPr id="1" name="Shape 56"/>
        <p:cNvGrpSpPr/>
        <p:nvPr/>
      </p:nvGrpSpPr>
      <p:grpSpPr>
        <a:xfrm>
          <a:off x="0" y="0"/>
          <a:ext cx="0" cy="0"/>
          <a:chOff x="0" y="0"/>
          <a:chExt cx="0" cy="0"/>
        </a:xfrm>
      </p:grpSpPr>
      <p:sp>
        <p:nvSpPr>
          <p:cNvPr id="57" name="Google Shape;57;p10"/>
          <p:cNvSpPr/>
          <p:nvPr/>
        </p:nvSpPr>
        <p:spPr>
          <a:xfrm>
            <a:off x="322800" y="328500"/>
            <a:ext cx="8498400" cy="4486500"/>
          </a:xfrm>
          <a:prstGeom prst="rect">
            <a:avLst/>
          </a:prstGeom>
          <a:noFill/>
          <a:ln w="9525" cap="flat" cmpd="sng">
            <a:solidFill>
              <a:schemeClr val="dk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10"/>
          <p:cNvSpPr/>
          <p:nvPr/>
        </p:nvSpPr>
        <p:spPr>
          <a:xfrm>
            <a:off x="385544" y="389475"/>
            <a:ext cx="8373000" cy="4364700"/>
          </a:xfrm>
          <a:prstGeom prst="rect">
            <a:avLst/>
          </a:prstGeom>
          <a:noFill/>
          <a:ln w="28575" cap="flat" cmpd="sng">
            <a:solidFill>
              <a:schemeClr val="dk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10"/>
          <p:cNvSpPr txBox="1">
            <a:spLocks noGrp="1"/>
          </p:cNvSpPr>
          <p:nvPr>
            <p:ph type="sldNum" idx="12"/>
          </p:nvPr>
        </p:nvSpPr>
        <p:spPr>
          <a:xfrm>
            <a:off x="4297650" y="4764749"/>
            <a:ext cx="548700" cy="3027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dark">
  <p:cSld name="BLANK_1">
    <p:bg>
      <p:bgPr>
        <a:solidFill>
          <a:schemeClr val="dk1"/>
        </a:solidFill>
        <a:effectLst/>
      </p:bgPr>
    </p:bg>
    <p:spTree>
      <p:nvGrpSpPr>
        <p:cNvPr id="1" name="Shape 60"/>
        <p:cNvGrpSpPr/>
        <p:nvPr/>
      </p:nvGrpSpPr>
      <p:grpSpPr>
        <a:xfrm>
          <a:off x="0" y="0"/>
          <a:ext cx="0" cy="0"/>
          <a:chOff x="0" y="0"/>
          <a:chExt cx="0" cy="0"/>
        </a:xfrm>
      </p:grpSpPr>
      <p:sp>
        <p:nvSpPr>
          <p:cNvPr id="61" name="Google Shape;61;p11"/>
          <p:cNvSpPr txBox="1">
            <a:spLocks noGrp="1"/>
          </p:cNvSpPr>
          <p:nvPr>
            <p:ph type="sldNum" idx="12"/>
          </p:nvPr>
        </p:nvSpPr>
        <p:spPr>
          <a:xfrm>
            <a:off x="4297650" y="4764749"/>
            <a:ext cx="548700" cy="302700"/>
          </a:xfrm>
          <a:prstGeom prst="rect">
            <a:avLst/>
          </a:prstGeom>
          <a:ln>
            <a:noFill/>
          </a:ln>
        </p:spPr>
        <p:txBody>
          <a:bodyPr spcFirstLastPara="1" wrap="square" lIns="91425" tIns="91425" rIns="91425" bIns="91425" anchor="t" anchorCtr="0">
            <a:noAutofit/>
          </a:bodyPr>
          <a:lstStyle>
            <a:lvl1pPr lvl="0">
              <a:buNone/>
              <a:defRPr>
                <a:solidFill>
                  <a:schemeClr val="accent3"/>
                </a:solidFill>
              </a:defRPr>
            </a:lvl1pPr>
            <a:lvl2pPr lvl="1">
              <a:buNone/>
              <a:defRPr>
                <a:solidFill>
                  <a:schemeClr val="accent3"/>
                </a:solidFill>
              </a:defRPr>
            </a:lvl2pPr>
            <a:lvl3pPr lvl="2">
              <a:buNone/>
              <a:defRPr>
                <a:solidFill>
                  <a:schemeClr val="accent3"/>
                </a:solidFill>
              </a:defRPr>
            </a:lvl3pPr>
            <a:lvl4pPr lvl="3">
              <a:buNone/>
              <a:defRPr>
                <a:solidFill>
                  <a:schemeClr val="accent3"/>
                </a:solidFill>
              </a:defRPr>
            </a:lvl4pPr>
            <a:lvl5pPr lvl="4">
              <a:buNone/>
              <a:defRPr>
                <a:solidFill>
                  <a:schemeClr val="accent3"/>
                </a:solidFill>
              </a:defRPr>
            </a:lvl5pPr>
            <a:lvl6pPr lvl="5">
              <a:buNone/>
              <a:defRPr>
                <a:solidFill>
                  <a:schemeClr val="accent3"/>
                </a:solidFill>
              </a:defRPr>
            </a:lvl6pPr>
            <a:lvl7pPr lvl="6">
              <a:buNone/>
              <a:defRPr>
                <a:solidFill>
                  <a:schemeClr val="accent3"/>
                </a:solidFill>
              </a:defRPr>
            </a:lvl7pPr>
            <a:lvl8pPr lvl="7">
              <a:buNone/>
              <a:defRPr>
                <a:solidFill>
                  <a:schemeClr val="accent3"/>
                </a:solidFill>
              </a:defRPr>
            </a:lvl8pPr>
            <a:lvl9pPr lvl="8">
              <a:buNone/>
              <a:defRPr>
                <a:solidFill>
                  <a:schemeClr val="accent3"/>
                </a:solidFill>
              </a:defRPr>
            </a:lvl9pPr>
          </a:lstStyle>
          <a:p>
            <a:pPr marL="0" lvl="0" indent="0" algn="ctr" rtl="0">
              <a:spcBef>
                <a:spcPts val="0"/>
              </a:spcBef>
              <a:spcAft>
                <a:spcPts val="0"/>
              </a:spcAft>
              <a:buNone/>
            </a:pPr>
            <a:fld id="{00000000-1234-1234-1234-123412341234}" type="slidenum">
              <a:rPr lang="en"/>
              <a:t>‹#›</a:t>
            </a:fld>
            <a:endParaRPr/>
          </a:p>
        </p:txBody>
      </p:sp>
      <p:sp>
        <p:nvSpPr>
          <p:cNvPr id="62" name="Google Shape;62;p11"/>
          <p:cNvSpPr/>
          <p:nvPr/>
        </p:nvSpPr>
        <p:spPr>
          <a:xfrm>
            <a:off x="322800" y="328500"/>
            <a:ext cx="8498400" cy="4486500"/>
          </a:xfrm>
          <a:prstGeom prst="rect">
            <a:avLst/>
          </a:prstGeom>
          <a:noFill/>
          <a:ln w="9525" cap="flat" cmpd="sng">
            <a:solidFill>
              <a:schemeClr val="accent3"/>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11"/>
          <p:cNvSpPr/>
          <p:nvPr/>
        </p:nvSpPr>
        <p:spPr>
          <a:xfrm>
            <a:off x="385544" y="389475"/>
            <a:ext cx="8373000" cy="4364700"/>
          </a:xfrm>
          <a:prstGeom prst="rect">
            <a:avLst/>
          </a:prstGeom>
          <a:noFill/>
          <a:ln w="28575" cap="flat" cmpd="sng">
            <a:solidFill>
              <a:schemeClr val="accent3"/>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rgbClr val="FFFFFF"/>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810300" y="556800"/>
            <a:ext cx="5523600" cy="477900"/>
          </a:xfrm>
          <a:prstGeom prst="rect">
            <a:avLst/>
          </a:prstGeom>
          <a:solidFill>
            <a:schemeClr val="dk1"/>
          </a:solidFill>
          <a:ln>
            <a:noFill/>
          </a:ln>
        </p:spPr>
        <p:txBody>
          <a:bodyPr spcFirstLastPara="1" wrap="square" lIns="91425" tIns="91425" rIns="91425" bIns="91425" anchor="ctr" anchorCtr="0">
            <a:noAutofit/>
          </a:bodyPr>
          <a:lstStyle>
            <a:lvl1pPr lvl="0" algn="ctr">
              <a:spcBef>
                <a:spcPts val="0"/>
              </a:spcBef>
              <a:spcAft>
                <a:spcPts val="0"/>
              </a:spcAft>
              <a:buClr>
                <a:schemeClr val="lt1"/>
              </a:buClr>
              <a:buSzPts val="1600"/>
              <a:buFont typeface="Merriweather"/>
              <a:buNone/>
              <a:defRPr sz="1600">
                <a:solidFill>
                  <a:schemeClr val="lt1"/>
                </a:solidFill>
                <a:latin typeface="Merriweather"/>
                <a:ea typeface="Merriweather"/>
                <a:cs typeface="Merriweather"/>
                <a:sym typeface="Merriweather"/>
              </a:defRPr>
            </a:lvl1pPr>
            <a:lvl2pPr lvl="1" algn="ctr">
              <a:spcBef>
                <a:spcPts val="0"/>
              </a:spcBef>
              <a:spcAft>
                <a:spcPts val="0"/>
              </a:spcAft>
              <a:buClr>
                <a:schemeClr val="lt1"/>
              </a:buClr>
              <a:buSzPts val="1600"/>
              <a:buFont typeface="Merriweather"/>
              <a:buNone/>
              <a:defRPr sz="1600">
                <a:solidFill>
                  <a:schemeClr val="lt1"/>
                </a:solidFill>
                <a:latin typeface="Merriweather"/>
                <a:ea typeface="Merriweather"/>
                <a:cs typeface="Merriweather"/>
                <a:sym typeface="Merriweather"/>
              </a:defRPr>
            </a:lvl2pPr>
            <a:lvl3pPr lvl="2" algn="ctr">
              <a:spcBef>
                <a:spcPts val="0"/>
              </a:spcBef>
              <a:spcAft>
                <a:spcPts val="0"/>
              </a:spcAft>
              <a:buClr>
                <a:schemeClr val="lt1"/>
              </a:buClr>
              <a:buSzPts val="1600"/>
              <a:buFont typeface="Merriweather"/>
              <a:buNone/>
              <a:defRPr sz="1600">
                <a:solidFill>
                  <a:schemeClr val="lt1"/>
                </a:solidFill>
                <a:latin typeface="Merriweather"/>
                <a:ea typeface="Merriweather"/>
                <a:cs typeface="Merriweather"/>
                <a:sym typeface="Merriweather"/>
              </a:defRPr>
            </a:lvl3pPr>
            <a:lvl4pPr lvl="3" algn="ctr">
              <a:spcBef>
                <a:spcPts val="0"/>
              </a:spcBef>
              <a:spcAft>
                <a:spcPts val="0"/>
              </a:spcAft>
              <a:buClr>
                <a:schemeClr val="lt1"/>
              </a:buClr>
              <a:buSzPts val="1600"/>
              <a:buFont typeface="Merriweather"/>
              <a:buNone/>
              <a:defRPr sz="1600">
                <a:solidFill>
                  <a:schemeClr val="lt1"/>
                </a:solidFill>
                <a:latin typeface="Merriweather"/>
                <a:ea typeface="Merriweather"/>
                <a:cs typeface="Merriweather"/>
                <a:sym typeface="Merriweather"/>
              </a:defRPr>
            </a:lvl4pPr>
            <a:lvl5pPr lvl="4" algn="ctr">
              <a:spcBef>
                <a:spcPts val="0"/>
              </a:spcBef>
              <a:spcAft>
                <a:spcPts val="0"/>
              </a:spcAft>
              <a:buClr>
                <a:schemeClr val="lt1"/>
              </a:buClr>
              <a:buSzPts val="1600"/>
              <a:buFont typeface="Merriweather"/>
              <a:buNone/>
              <a:defRPr sz="1600">
                <a:solidFill>
                  <a:schemeClr val="lt1"/>
                </a:solidFill>
                <a:latin typeface="Merriweather"/>
                <a:ea typeface="Merriweather"/>
                <a:cs typeface="Merriweather"/>
                <a:sym typeface="Merriweather"/>
              </a:defRPr>
            </a:lvl5pPr>
            <a:lvl6pPr lvl="5" algn="ctr">
              <a:spcBef>
                <a:spcPts val="0"/>
              </a:spcBef>
              <a:spcAft>
                <a:spcPts val="0"/>
              </a:spcAft>
              <a:buClr>
                <a:schemeClr val="lt1"/>
              </a:buClr>
              <a:buSzPts val="1600"/>
              <a:buFont typeface="Merriweather"/>
              <a:buNone/>
              <a:defRPr sz="1600">
                <a:solidFill>
                  <a:schemeClr val="lt1"/>
                </a:solidFill>
                <a:latin typeface="Merriweather"/>
                <a:ea typeface="Merriweather"/>
                <a:cs typeface="Merriweather"/>
                <a:sym typeface="Merriweather"/>
              </a:defRPr>
            </a:lvl6pPr>
            <a:lvl7pPr lvl="6" algn="ctr">
              <a:spcBef>
                <a:spcPts val="0"/>
              </a:spcBef>
              <a:spcAft>
                <a:spcPts val="0"/>
              </a:spcAft>
              <a:buClr>
                <a:schemeClr val="lt1"/>
              </a:buClr>
              <a:buSzPts val="1600"/>
              <a:buFont typeface="Merriweather"/>
              <a:buNone/>
              <a:defRPr sz="1600">
                <a:solidFill>
                  <a:schemeClr val="lt1"/>
                </a:solidFill>
                <a:latin typeface="Merriweather"/>
                <a:ea typeface="Merriweather"/>
                <a:cs typeface="Merriweather"/>
                <a:sym typeface="Merriweather"/>
              </a:defRPr>
            </a:lvl7pPr>
            <a:lvl8pPr lvl="7" algn="ctr">
              <a:spcBef>
                <a:spcPts val="0"/>
              </a:spcBef>
              <a:spcAft>
                <a:spcPts val="0"/>
              </a:spcAft>
              <a:buClr>
                <a:schemeClr val="lt1"/>
              </a:buClr>
              <a:buSzPts val="1600"/>
              <a:buFont typeface="Merriweather"/>
              <a:buNone/>
              <a:defRPr sz="1600">
                <a:solidFill>
                  <a:schemeClr val="lt1"/>
                </a:solidFill>
                <a:latin typeface="Merriweather"/>
                <a:ea typeface="Merriweather"/>
                <a:cs typeface="Merriweather"/>
                <a:sym typeface="Merriweather"/>
              </a:defRPr>
            </a:lvl8pPr>
            <a:lvl9pPr lvl="8" algn="ctr">
              <a:spcBef>
                <a:spcPts val="0"/>
              </a:spcBef>
              <a:spcAft>
                <a:spcPts val="0"/>
              </a:spcAft>
              <a:buClr>
                <a:schemeClr val="lt1"/>
              </a:buClr>
              <a:buSzPts val="1600"/>
              <a:buFont typeface="Merriweather"/>
              <a:buNone/>
              <a:defRPr sz="1600">
                <a:solidFill>
                  <a:schemeClr val="lt1"/>
                </a:solidFill>
                <a:latin typeface="Merriweather"/>
                <a:ea typeface="Merriweather"/>
                <a:cs typeface="Merriweather"/>
                <a:sym typeface="Merriweather"/>
              </a:defRPr>
            </a:lvl9pPr>
          </a:lstStyle>
          <a:p>
            <a:endParaRPr/>
          </a:p>
        </p:txBody>
      </p:sp>
      <p:sp>
        <p:nvSpPr>
          <p:cNvPr id="7" name="Google Shape;7;p1"/>
          <p:cNvSpPr txBox="1">
            <a:spLocks noGrp="1"/>
          </p:cNvSpPr>
          <p:nvPr>
            <p:ph type="body" idx="1"/>
          </p:nvPr>
        </p:nvSpPr>
        <p:spPr>
          <a:xfrm>
            <a:off x="457200" y="1345100"/>
            <a:ext cx="8229600" cy="3580800"/>
          </a:xfrm>
          <a:prstGeom prst="rect">
            <a:avLst/>
          </a:prstGeom>
          <a:noFill/>
          <a:ln>
            <a:noFill/>
          </a:ln>
        </p:spPr>
        <p:txBody>
          <a:bodyPr spcFirstLastPara="1" wrap="square" lIns="91425" tIns="91425" rIns="91425" bIns="91425" anchor="t" anchorCtr="0">
            <a:noAutofit/>
          </a:bodyPr>
          <a:lstStyle>
            <a:lvl1pPr marL="457200" lvl="0" indent="-342900">
              <a:spcBef>
                <a:spcPts val="600"/>
              </a:spcBef>
              <a:spcAft>
                <a:spcPts val="0"/>
              </a:spcAft>
              <a:buClr>
                <a:schemeClr val="dk1"/>
              </a:buClr>
              <a:buSzPts val="1800"/>
              <a:buFont typeface="Raleway"/>
              <a:buChar char="◉"/>
              <a:defRPr sz="2400">
                <a:solidFill>
                  <a:schemeClr val="dk1"/>
                </a:solidFill>
                <a:latin typeface="Raleway"/>
                <a:ea typeface="Raleway"/>
                <a:cs typeface="Raleway"/>
                <a:sym typeface="Raleway"/>
              </a:defRPr>
            </a:lvl1pPr>
            <a:lvl2pPr marL="914400" lvl="1" indent="-381000">
              <a:spcBef>
                <a:spcPts val="0"/>
              </a:spcBef>
              <a:spcAft>
                <a:spcPts val="0"/>
              </a:spcAft>
              <a:buClr>
                <a:schemeClr val="dk1"/>
              </a:buClr>
              <a:buSzPts val="2400"/>
              <a:buFont typeface="Raleway"/>
              <a:buChar char="○"/>
              <a:defRPr sz="2400">
                <a:solidFill>
                  <a:schemeClr val="dk1"/>
                </a:solidFill>
                <a:latin typeface="Raleway"/>
                <a:ea typeface="Raleway"/>
                <a:cs typeface="Raleway"/>
                <a:sym typeface="Raleway"/>
              </a:defRPr>
            </a:lvl2pPr>
            <a:lvl3pPr marL="1371600" lvl="2" indent="-381000">
              <a:spcBef>
                <a:spcPts val="0"/>
              </a:spcBef>
              <a:spcAft>
                <a:spcPts val="0"/>
              </a:spcAft>
              <a:buClr>
                <a:schemeClr val="dk1"/>
              </a:buClr>
              <a:buSzPts val="2400"/>
              <a:buFont typeface="Raleway"/>
              <a:buChar char="■"/>
              <a:defRPr sz="2400">
                <a:solidFill>
                  <a:schemeClr val="dk1"/>
                </a:solidFill>
                <a:latin typeface="Raleway"/>
                <a:ea typeface="Raleway"/>
                <a:cs typeface="Raleway"/>
                <a:sym typeface="Raleway"/>
              </a:defRPr>
            </a:lvl3pPr>
            <a:lvl4pPr marL="1828800" lvl="3" indent="-381000">
              <a:spcBef>
                <a:spcPts val="0"/>
              </a:spcBef>
              <a:spcAft>
                <a:spcPts val="0"/>
              </a:spcAft>
              <a:buClr>
                <a:schemeClr val="dk1"/>
              </a:buClr>
              <a:buSzPts val="2400"/>
              <a:buFont typeface="Raleway"/>
              <a:buChar char="●"/>
              <a:defRPr sz="2400">
                <a:solidFill>
                  <a:schemeClr val="dk1"/>
                </a:solidFill>
                <a:latin typeface="Raleway"/>
                <a:ea typeface="Raleway"/>
                <a:cs typeface="Raleway"/>
                <a:sym typeface="Raleway"/>
              </a:defRPr>
            </a:lvl4pPr>
            <a:lvl5pPr marL="2286000" lvl="4" indent="-381000">
              <a:spcBef>
                <a:spcPts val="0"/>
              </a:spcBef>
              <a:spcAft>
                <a:spcPts val="0"/>
              </a:spcAft>
              <a:buClr>
                <a:schemeClr val="dk1"/>
              </a:buClr>
              <a:buSzPts val="2400"/>
              <a:buFont typeface="Raleway"/>
              <a:buChar char="○"/>
              <a:defRPr sz="2400">
                <a:solidFill>
                  <a:schemeClr val="dk1"/>
                </a:solidFill>
                <a:latin typeface="Raleway"/>
                <a:ea typeface="Raleway"/>
                <a:cs typeface="Raleway"/>
                <a:sym typeface="Raleway"/>
              </a:defRPr>
            </a:lvl5pPr>
            <a:lvl6pPr marL="2743200" lvl="5" indent="-381000">
              <a:spcBef>
                <a:spcPts val="0"/>
              </a:spcBef>
              <a:spcAft>
                <a:spcPts val="0"/>
              </a:spcAft>
              <a:buClr>
                <a:schemeClr val="dk1"/>
              </a:buClr>
              <a:buSzPts val="2400"/>
              <a:buFont typeface="Raleway"/>
              <a:buChar char="■"/>
              <a:defRPr sz="2400">
                <a:solidFill>
                  <a:schemeClr val="dk1"/>
                </a:solidFill>
                <a:latin typeface="Raleway"/>
                <a:ea typeface="Raleway"/>
                <a:cs typeface="Raleway"/>
                <a:sym typeface="Raleway"/>
              </a:defRPr>
            </a:lvl6pPr>
            <a:lvl7pPr marL="3200400" lvl="6" indent="-381000">
              <a:spcBef>
                <a:spcPts val="0"/>
              </a:spcBef>
              <a:spcAft>
                <a:spcPts val="0"/>
              </a:spcAft>
              <a:buClr>
                <a:schemeClr val="dk1"/>
              </a:buClr>
              <a:buSzPts val="2400"/>
              <a:buFont typeface="Raleway"/>
              <a:buChar char="●"/>
              <a:defRPr sz="2400">
                <a:solidFill>
                  <a:schemeClr val="dk1"/>
                </a:solidFill>
                <a:latin typeface="Raleway"/>
                <a:ea typeface="Raleway"/>
                <a:cs typeface="Raleway"/>
                <a:sym typeface="Raleway"/>
              </a:defRPr>
            </a:lvl7pPr>
            <a:lvl8pPr marL="3657600" lvl="7" indent="-381000">
              <a:spcBef>
                <a:spcPts val="0"/>
              </a:spcBef>
              <a:spcAft>
                <a:spcPts val="0"/>
              </a:spcAft>
              <a:buClr>
                <a:schemeClr val="dk1"/>
              </a:buClr>
              <a:buSzPts val="2400"/>
              <a:buFont typeface="Raleway"/>
              <a:buChar char="○"/>
              <a:defRPr sz="2400">
                <a:solidFill>
                  <a:schemeClr val="dk1"/>
                </a:solidFill>
                <a:latin typeface="Raleway"/>
                <a:ea typeface="Raleway"/>
                <a:cs typeface="Raleway"/>
                <a:sym typeface="Raleway"/>
              </a:defRPr>
            </a:lvl8pPr>
            <a:lvl9pPr marL="4114800" lvl="8" indent="-381000">
              <a:spcBef>
                <a:spcPts val="0"/>
              </a:spcBef>
              <a:spcAft>
                <a:spcPts val="0"/>
              </a:spcAft>
              <a:buClr>
                <a:schemeClr val="dk1"/>
              </a:buClr>
              <a:buSzPts val="2400"/>
              <a:buFont typeface="Raleway"/>
              <a:buChar char="■"/>
              <a:defRPr sz="2400">
                <a:solidFill>
                  <a:schemeClr val="dk1"/>
                </a:solidFill>
                <a:latin typeface="Raleway"/>
                <a:ea typeface="Raleway"/>
                <a:cs typeface="Raleway"/>
                <a:sym typeface="Raleway"/>
              </a:defRPr>
            </a:lvl9pPr>
          </a:lstStyle>
          <a:p>
            <a:endParaRPr/>
          </a:p>
        </p:txBody>
      </p:sp>
      <p:sp>
        <p:nvSpPr>
          <p:cNvPr id="8" name="Google Shape;8;p1"/>
          <p:cNvSpPr txBox="1">
            <a:spLocks noGrp="1"/>
          </p:cNvSpPr>
          <p:nvPr>
            <p:ph type="sldNum" idx="12"/>
          </p:nvPr>
        </p:nvSpPr>
        <p:spPr>
          <a:xfrm>
            <a:off x="4297650" y="4764749"/>
            <a:ext cx="548700" cy="302700"/>
          </a:xfrm>
          <a:prstGeom prst="rect">
            <a:avLst/>
          </a:prstGeom>
          <a:noFill/>
          <a:ln>
            <a:noFill/>
          </a:ln>
        </p:spPr>
        <p:txBody>
          <a:bodyPr spcFirstLastPara="1" wrap="square" lIns="91425" tIns="91425" rIns="91425" bIns="91425" anchor="t" anchorCtr="0">
            <a:noAutofit/>
          </a:bodyPr>
          <a:lstStyle>
            <a:lvl1pPr lvl="0" algn="ctr">
              <a:buNone/>
              <a:defRPr sz="1100">
                <a:solidFill>
                  <a:schemeClr val="dk1"/>
                </a:solidFill>
                <a:latin typeface="Merriweather"/>
                <a:ea typeface="Merriweather"/>
                <a:cs typeface="Merriweather"/>
                <a:sym typeface="Merriweather"/>
              </a:defRPr>
            </a:lvl1pPr>
            <a:lvl2pPr lvl="1" algn="ctr">
              <a:buNone/>
              <a:defRPr sz="1100">
                <a:solidFill>
                  <a:schemeClr val="dk1"/>
                </a:solidFill>
                <a:latin typeface="Merriweather"/>
                <a:ea typeface="Merriweather"/>
                <a:cs typeface="Merriweather"/>
                <a:sym typeface="Merriweather"/>
              </a:defRPr>
            </a:lvl2pPr>
            <a:lvl3pPr lvl="2" algn="ctr">
              <a:buNone/>
              <a:defRPr sz="1100">
                <a:solidFill>
                  <a:schemeClr val="dk1"/>
                </a:solidFill>
                <a:latin typeface="Merriweather"/>
                <a:ea typeface="Merriweather"/>
                <a:cs typeface="Merriweather"/>
                <a:sym typeface="Merriweather"/>
              </a:defRPr>
            </a:lvl3pPr>
            <a:lvl4pPr lvl="3" algn="ctr">
              <a:buNone/>
              <a:defRPr sz="1100">
                <a:solidFill>
                  <a:schemeClr val="dk1"/>
                </a:solidFill>
                <a:latin typeface="Merriweather"/>
                <a:ea typeface="Merriweather"/>
                <a:cs typeface="Merriweather"/>
                <a:sym typeface="Merriweather"/>
              </a:defRPr>
            </a:lvl4pPr>
            <a:lvl5pPr lvl="4" algn="ctr">
              <a:buNone/>
              <a:defRPr sz="1100">
                <a:solidFill>
                  <a:schemeClr val="dk1"/>
                </a:solidFill>
                <a:latin typeface="Merriweather"/>
                <a:ea typeface="Merriweather"/>
                <a:cs typeface="Merriweather"/>
                <a:sym typeface="Merriweather"/>
              </a:defRPr>
            </a:lvl5pPr>
            <a:lvl6pPr lvl="5" algn="ctr">
              <a:buNone/>
              <a:defRPr sz="1100">
                <a:solidFill>
                  <a:schemeClr val="dk1"/>
                </a:solidFill>
                <a:latin typeface="Merriweather"/>
                <a:ea typeface="Merriweather"/>
                <a:cs typeface="Merriweather"/>
                <a:sym typeface="Merriweather"/>
              </a:defRPr>
            </a:lvl6pPr>
            <a:lvl7pPr lvl="6" algn="ctr">
              <a:buNone/>
              <a:defRPr sz="1100">
                <a:solidFill>
                  <a:schemeClr val="dk1"/>
                </a:solidFill>
                <a:latin typeface="Merriweather"/>
                <a:ea typeface="Merriweather"/>
                <a:cs typeface="Merriweather"/>
                <a:sym typeface="Merriweather"/>
              </a:defRPr>
            </a:lvl7pPr>
            <a:lvl8pPr lvl="7" algn="ctr">
              <a:buNone/>
              <a:defRPr sz="1100">
                <a:solidFill>
                  <a:schemeClr val="dk1"/>
                </a:solidFill>
                <a:latin typeface="Merriweather"/>
                <a:ea typeface="Merriweather"/>
                <a:cs typeface="Merriweather"/>
                <a:sym typeface="Merriweather"/>
              </a:defRPr>
            </a:lvl8pPr>
            <a:lvl9pPr lvl="8" algn="ctr">
              <a:buNone/>
              <a:defRPr sz="1100">
                <a:solidFill>
                  <a:schemeClr val="dk1"/>
                </a:solidFill>
                <a:latin typeface="Merriweather"/>
                <a:ea typeface="Merriweather"/>
                <a:cs typeface="Merriweather"/>
                <a:sym typeface="Merriweather"/>
              </a:defRPr>
            </a:lvl9pPr>
          </a:lstStyle>
          <a:p>
            <a:pPr marL="0" lvl="0" indent="0" algn="ct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9.xml"/><Relationship Id="rId1" Type="http://schemas.openxmlformats.org/officeDocument/2006/relationships/slideLayout" Target="../slideLayouts/slideLayout9.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jp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3.xml"/><Relationship Id="rId1" Type="http://schemas.openxmlformats.org/officeDocument/2006/relationships/slideLayout" Target="../slideLayouts/slideLayout9.xml"/><Relationship Id="rId6" Type="http://schemas.openxmlformats.org/officeDocument/2006/relationships/image" Target="../media/image10.jpg"/><Relationship Id="rId5" Type="http://schemas.openxmlformats.org/officeDocument/2006/relationships/image" Target="../media/image9.jpg"/><Relationship Id="rId4" Type="http://schemas.openxmlformats.org/officeDocument/2006/relationships/image" Target="../media/image8.jp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6.xml"/><Relationship Id="rId1" Type="http://schemas.openxmlformats.org/officeDocument/2006/relationships/slideLayout" Target="../slideLayouts/slideLayout9.xml"/><Relationship Id="rId6" Type="http://schemas.openxmlformats.org/officeDocument/2006/relationships/image" Target="../media/image14.png"/><Relationship Id="rId5" Type="http://schemas.openxmlformats.org/officeDocument/2006/relationships/image" Target="../media/image13.jpg"/><Relationship Id="rId4" Type="http://schemas.openxmlformats.org/officeDocument/2006/relationships/image" Target="../media/image12.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8.xml"/><Relationship Id="rId1" Type="http://schemas.openxmlformats.org/officeDocument/2006/relationships/slideLayout" Target="../slideLayouts/slideLayout9.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6.jpg"/></Relationships>
</file>

<file path=ppt/slides/_rels/slide2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9.xml"/><Relationship Id="rId1" Type="http://schemas.openxmlformats.org/officeDocument/2006/relationships/slideLayout" Target="../slideLayouts/slideLayout10.xml"/><Relationship Id="rId4" Type="http://schemas.openxmlformats.org/officeDocument/2006/relationships/image" Target="../media/image20.jp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hyperlink" Target="http://www.slidescarnival.com/" TargetMode="External"/><Relationship Id="rId2" Type="http://schemas.openxmlformats.org/officeDocument/2006/relationships/notesSlide" Target="../notesSlides/notesSlide32.xml"/><Relationship Id="rId1" Type="http://schemas.openxmlformats.org/officeDocument/2006/relationships/slideLayout" Target="../slideLayouts/slideLayout4.xml"/><Relationship Id="rId4" Type="http://schemas.openxmlformats.org/officeDocument/2006/relationships/hyperlink" Target="http://unsplash.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2"/>
          <p:cNvSpPr txBox="1">
            <a:spLocks noGrp="1"/>
          </p:cNvSpPr>
          <p:nvPr>
            <p:ph type="ctrTitle"/>
          </p:nvPr>
        </p:nvSpPr>
        <p:spPr>
          <a:xfrm>
            <a:off x="1944450" y="1831388"/>
            <a:ext cx="5255100" cy="1480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Drug Awareness </a:t>
            </a:r>
            <a:endParaRPr/>
          </a:p>
          <a:p>
            <a:pPr marL="0" lvl="0" indent="0" algn="ctr" rtl="0">
              <a:spcBef>
                <a:spcPts val="0"/>
              </a:spcBef>
              <a:spcAft>
                <a:spcPts val="0"/>
              </a:spcAft>
              <a:buNone/>
            </a:pPr>
            <a:r>
              <a:rPr lang="en"/>
              <a:t>for Families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3"/>
          <p:cNvSpPr txBox="1">
            <a:spLocks noGrp="1"/>
          </p:cNvSpPr>
          <p:nvPr>
            <p:ph type="ctrTitle" idx="4294967295"/>
          </p:nvPr>
        </p:nvSpPr>
        <p:spPr>
          <a:xfrm>
            <a:off x="685800" y="1289081"/>
            <a:ext cx="7772400" cy="702600"/>
          </a:xfrm>
          <a:prstGeom prst="rect">
            <a:avLst/>
          </a:prstGeom>
          <a:noFill/>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accent1"/>
                </a:solidFill>
              </a:rPr>
              <a:t>Hello!</a:t>
            </a:r>
            <a:endParaRPr sz="2400">
              <a:solidFill>
                <a:schemeClr val="accent1"/>
              </a:solidFill>
            </a:endParaRPr>
          </a:p>
        </p:txBody>
      </p:sp>
      <p:sp>
        <p:nvSpPr>
          <p:cNvPr id="74" name="Google Shape;74;p13"/>
          <p:cNvSpPr txBox="1">
            <a:spLocks noGrp="1"/>
          </p:cNvSpPr>
          <p:nvPr>
            <p:ph type="subTitle" idx="4294967295"/>
          </p:nvPr>
        </p:nvSpPr>
        <p:spPr>
          <a:xfrm>
            <a:off x="685800" y="1639913"/>
            <a:ext cx="7772400" cy="784800"/>
          </a:xfrm>
          <a:prstGeom prst="rect">
            <a:avLst/>
          </a:prstGeom>
        </p:spPr>
        <p:txBody>
          <a:bodyPr spcFirstLastPara="1" wrap="square" lIns="91425" tIns="91425" rIns="91425" bIns="91425" anchor="t" anchorCtr="0">
            <a:noAutofit/>
          </a:bodyPr>
          <a:lstStyle/>
          <a:p>
            <a:pPr marL="0" lvl="0" indent="0" algn="ctr" rtl="0">
              <a:spcBef>
                <a:spcPts val="600"/>
              </a:spcBef>
              <a:spcAft>
                <a:spcPts val="0"/>
              </a:spcAft>
              <a:buNone/>
            </a:pPr>
            <a:r>
              <a:rPr lang="en" b="1"/>
              <a:t>PISD Secondary Counselors welcome you</a:t>
            </a:r>
            <a:endParaRPr b="1"/>
          </a:p>
        </p:txBody>
      </p:sp>
      <p:sp>
        <p:nvSpPr>
          <p:cNvPr id="75" name="Google Shape;75;p13"/>
          <p:cNvSpPr txBox="1">
            <a:spLocks noGrp="1"/>
          </p:cNvSpPr>
          <p:nvPr>
            <p:ph type="body" idx="4294967295"/>
          </p:nvPr>
        </p:nvSpPr>
        <p:spPr>
          <a:xfrm>
            <a:off x="377200" y="2424719"/>
            <a:ext cx="7772400" cy="1671600"/>
          </a:xfrm>
          <a:prstGeom prst="rect">
            <a:avLst/>
          </a:prstGeom>
        </p:spPr>
        <p:txBody>
          <a:bodyPr spcFirstLastPara="1" wrap="square" lIns="91425" tIns="91425" rIns="91425" bIns="91425" anchor="t" anchorCtr="0">
            <a:noAutofit/>
          </a:bodyPr>
          <a:lstStyle/>
          <a:p>
            <a:pPr marL="0" lvl="0" indent="0" algn="ctr" rtl="0">
              <a:spcBef>
                <a:spcPts val="600"/>
              </a:spcBef>
              <a:spcAft>
                <a:spcPts val="0"/>
              </a:spcAft>
              <a:buNone/>
            </a:pPr>
            <a:endParaRPr sz="1800"/>
          </a:p>
          <a:p>
            <a:pPr marL="0" lvl="0" indent="0" algn="ctr" rtl="0">
              <a:spcBef>
                <a:spcPts val="600"/>
              </a:spcBef>
              <a:spcAft>
                <a:spcPts val="0"/>
              </a:spcAft>
              <a:buNone/>
            </a:pPr>
            <a:endParaRPr sz="1800"/>
          </a:p>
          <a:p>
            <a:pPr marL="0" lvl="0" indent="0" algn="ctr" rtl="0">
              <a:spcBef>
                <a:spcPts val="600"/>
              </a:spcBef>
              <a:spcAft>
                <a:spcPts val="0"/>
              </a:spcAft>
              <a:buNone/>
            </a:pPr>
            <a:r>
              <a:rPr lang="en" sz="3500"/>
              <a:t>      Clark, Mattei, Southard, LHS, PHS</a:t>
            </a:r>
            <a:endParaRPr sz="3500"/>
          </a:p>
        </p:txBody>
      </p:sp>
      <p:pic>
        <p:nvPicPr>
          <p:cNvPr id="76" name="Google Shape;76;p13"/>
          <p:cNvPicPr preferRelativeResize="0"/>
          <p:nvPr/>
        </p:nvPicPr>
        <p:blipFill rotWithShape="1">
          <a:blip r:embed="rId3">
            <a:alphaModFix/>
          </a:blip>
          <a:srcRect/>
          <a:stretch/>
        </p:blipFill>
        <p:spPr>
          <a:xfrm>
            <a:off x="3973575" y="92223"/>
            <a:ext cx="1196700" cy="1196700"/>
          </a:xfrm>
          <a:prstGeom prst="diamond">
            <a:avLst/>
          </a:prstGeom>
          <a:noFill/>
          <a:ln w="38100" cap="flat" cmpd="sng">
            <a:solidFill>
              <a:srgbClr val="F5F1E0"/>
            </a:solidFill>
            <a:prstDash val="solid"/>
            <a:round/>
            <a:headEnd type="none" w="sm" len="sm"/>
            <a:tailEnd type="none" w="sm" len="sm"/>
          </a:ln>
        </p:spPr>
      </p:pic>
      <p:grpSp>
        <p:nvGrpSpPr>
          <p:cNvPr id="77" name="Google Shape;77;p13"/>
          <p:cNvGrpSpPr/>
          <p:nvPr/>
        </p:nvGrpSpPr>
        <p:grpSpPr>
          <a:xfrm>
            <a:off x="3927600" y="2539800"/>
            <a:ext cx="1288800" cy="63900"/>
            <a:chOff x="3927600" y="2539800"/>
            <a:chExt cx="1288800" cy="63900"/>
          </a:xfrm>
        </p:grpSpPr>
        <p:cxnSp>
          <p:nvCxnSpPr>
            <p:cNvPr id="78" name="Google Shape;78;p13"/>
            <p:cNvCxnSpPr/>
            <p:nvPr/>
          </p:nvCxnSpPr>
          <p:spPr>
            <a:xfrm>
              <a:off x="3927600" y="2571750"/>
              <a:ext cx="1288800" cy="0"/>
            </a:xfrm>
            <a:prstGeom prst="straightConnector1">
              <a:avLst/>
            </a:prstGeom>
            <a:noFill/>
            <a:ln w="9525" cap="flat" cmpd="sng">
              <a:solidFill>
                <a:srgbClr val="222222"/>
              </a:solidFill>
              <a:prstDash val="solid"/>
              <a:round/>
              <a:headEnd type="none" w="med" len="med"/>
              <a:tailEnd type="none" w="med" len="med"/>
            </a:ln>
          </p:spPr>
        </p:cxnSp>
        <p:sp>
          <p:nvSpPr>
            <p:cNvPr id="79" name="Google Shape;79;p13"/>
            <p:cNvSpPr/>
            <p:nvPr/>
          </p:nvSpPr>
          <p:spPr>
            <a:xfrm flipH="1">
              <a:off x="4538275" y="2539800"/>
              <a:ext cx="67500" cy="63900"/>
            </a:xfrm>
            <a:prstGeom prst="diamond">
              <a:avLst/>
            </a:prstGeom>
            <a:solidFill>
              <a:srgbClr val="2222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0" name="Google Shape;80;p13"/>
          <p:cNvSpPr txBox="1">
            <a:spLocks noGrp="1"/>
          </p:cNvSpPr>
          <p:nvPr>
            <p:ph type="sldNum" idx="12"/>
          </p:nvPr>
        </p:nvSpPr>
        <p:spPr>
          <a:xfrm>
            <a:off x="4297650" y="4764749"/>
            <a:ext cx="548700" cy="30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4"/>
          <p:cNvSpPr txBox="1">
            <a:spLocks noGrp="1"/>
          </p:cNvSpPr>
          <p:nvPr>
            <p:ph type="title"/>
          </p:nvPr>
        </p:nvSpPr>
        <p:spPr>
          <a:xfrm>
            <a:off x="1810200" y="557513"/>
            <a:ext cx="5523600" cy="477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PISD Secondary Counselors</a:t>
            </a:r>
            <a:endParaRPr/>
          </a:p>
        </p:txBody>
      </p:sp>
      <p:sp>
        <p:nvSpPr>
          <p:cNvPr id="86" name="Google Shape;86;p14"/>
          <p:cNvSpPr txBox="1">
            <a:spLocks noGrp="1"/>
          </p:cNvSpPr>
          <p:nvPr>
            <p:ph type="body" idx="1"/>
          </p:nvPr>
        </p:nvSpPr>
        <p:spPr>
          <a:xfrm>
            <a:off x="457200" y="1403306"/>
            <a:ext cx="8229600" cy="3522600"/>
          </a:xfrm>
          <a:prstGeom prst="rect">
            <a:avLst/>
          </a:prstGeom>
        </p:spPr>
        <p:txBody>
          <a:bodyPr spcFirstLastPara="1" wrap="square" lIns="91425" tIns="91425" rIns="91425" bIns="91425" anchor="t" anchorCtr="0">
            <a:noAutofit/>
          </a:bodyPr>
          <a:lstStyle/>
          <a:p>
            <a:pPr marL="457200" lvl="0" indent="-393700" algn="l" rtl="0">
              <a:spcBef>
                <a:spcPts val="600"/>
              </a:spcBef>
              <a:spcAft>
                <a:spcPts val="0"/>
              </a:spcAft>
              <a:buSzPts val="2600"/>
              <a:buChar char="◉"/>
            </a:pPr>
            <a:r>
              <a:rPr lang="en" sz="3200"/>
              <a:t>Kathy Stone - PHS (A-Di)</a:t>
            </a:r>
            <a:endParaRPr sz="3200"/>
          </a:p>
          <a:p>
            <a:pPr marL="457200" lvl="0" indent="-393700" algn="l" rtl="0">
              <a:spcBef>
                <a:spcPts val="0"/>
              </a:spcBef>
              <a:spcAft>
                <a:spcPts val="0"/>
              </a:spcAft>
              <a:buSzPts val="2600"/>
              <a:buChar char="◉"/>
            </a:pPr>
            <a:r>
              <a:rPr lang="en" sz="3200"/>
              <a:t>Kayla Walling - PHS (Dj-Le)</a:t>
            </a:r>
            <a:endParaRPr sz="3200"/>
          </a:p>
          <a:p>
            <a:pPr marL="457200" lvl="0" indent="-393700" algn="l" rtl="0">
              <a:spcBef>
                <a:spcPts val="0"/>
              </a:spcBef>
              <a:spcAft>
                <a:spcPts val="0"/>
              </a:spcAft>
              <a:buSzPts val="2600"/>
              <a:buChar char="◉"/>
            </a:pPr>
            <a:r>
              <a:rPr lang="en" sz="3200"/>
              <a:t>Savannah Rubio - PHS (Lf-Re)</a:t>
            </a:r>
            <a:endParaRPr sz="3200"/>
          </a:p>
          <a:p>
            <a:pPr marL="457200" lvl="0" indent="-393700" algn="l" rtl="0">
              <a:spcBef>
                <a:spcPts val="0"/>
              </a:spcBef>
              <a:spcAft>
                <a:spcPts val="0"/>
              </a:spcAft>
              <a:buSzPts val="2600"/>
              <a:buChar char="◉"/>
            </a:pPr>
            <a:r>
              <a:rPr lang="en" sz="3200"/>
              <a:t>Denise Moore - PHS (Rf-Z)</a:t>
            </a:r>
            <a:endParaRPr sz="3200"/>
          </a:p>
          <a:p>
            <a:pPr marL="457200" lvl="0" indent="-393700" algn="l" rtl="0">
              <a:spcBef>
                <a:spcPts val="0"/>
              </a:spcBef>
              <a:spcAft>
                <a:spcPts val="0"/>
              </a:spcAft>
              <a:buSzPts val="2600"/>
              <a:buChar char="◉"/>
            </a:pPr>
            <a:r>
              <a:rPr lang="en" sz="3200"/>
              <a:t>Jill Clayton - LHS (A-K)</a:t>
            </a:r>
            <a:endParaRPr sz="3200"/>
          </a:p>
          <a:p>
            <a:pPr marL="457200" lvl="0" indent="-393700" algn="l" rtl="0">
              <a:spcBef>
                <a:spcPts val="0"/>
              </a:spcBef>
              <a:spcAft>
                <a:spcPts val="0"/>
              </a:spcAft>
              <a:buSzPts val="2600"/>
              <a:buChar char="◉"/>
            </a:pPr>
            <a:r>
              <a:rPr lang="en" sz="3200"/>
              <a:t>Raquel Pastrana Rodriguez - LHS (L-Z)</a:t>
            </a:r>
            <a:endParaRPr sz="3200"/>
          </a:p>
          <a:p>
            <a:pPr marL="457200" lvl="0" indent="0" algn="l" rtl="0">
              <a:spcBef>
                <a:spcPts val="600"/>
              </a:spcBef>
              <a:spcAft>
                <a:spcPts val="0"/>
              </a:spcAft>
              <a:buNone/>
            </a:pPr>
            <a:endParaRPr/>
          </a:p>
          <a:p>
            <a:pPr marL="0" lvl="0" indent="0" algn="l" rtl="0">
              <a:spcBef>
                <a:spcPts val="600"/>
              </a:spcBef>
              <a:spcAft>
                <a:spcPts val="0"/>
              </a:spcAft>
              <a:buNone/>
            </a:pPr>
            <a:endParaRPr/>
          </a:p>
          <a:p>
            <a:pPr marL="0" lvl="0" indent="0" algn="l" rtl="0">
              <a:spcBef>
                <a:spcPts val="600"/>
              </a:spcBef>
              <a:spcAft>
                <a:spcPts val="0"/>
              </a:spcAft>
              <a:buNone/>
            </a:pPr>
            <a:endParaRPr/>
          </a:p>
        </p:txBody>
      </p:sp>
      <p:sp>
        <p:nvSpPr>
          <p:cNvPr id="87" name="Google Shape;87;p14"/>
          <p:cNvSpPr txBox="1">
            <a:spLocks noGrp="1"/>
          </p:cNvSpPr>
          <p:nvPr>
            <p:ph type="sldNum" idx="12"/>
          </p:nvPr>
        </p:nvSpPr>
        <p:spPr>
          <a:xfrm>
            <a:off x="4297650" y="4764749"/>
            <a:ext cx="548700" cy="30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5"/>
          <p:cNvSpPr txBox="1">
            <a:spLocks noGrp="1"/>
          </p:cNvSpPr>
          <p:nvPr>
            <p:ph type="title"/>
          </p:nvPr>
        </p:nvSpPr>
        <p:spPr>
          <a:xfrm>
            <a:off x="1810200" y="557513"/>
            <a:ext cx="5523600" cy="477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Secondary Counselors cont.</a:t>
            </a:r>
            <a:endParaRPr/>
          </a:p>
        </p:txBody>
      </p:sp>
      <p:sp>
        <p:nvSpPr>
          <p:cNvPr id="93" name="Google Shape;93;p15"/>
          <p:cNvSpPr txBox="1">
            <a:spLocks noGrp="1"/>
          </p:cNvSpPr>
          <p:nvPr>
            <p:ph type="body" idx="1"/>
          </p:nvPr>
        </p:nvSpPr>
        <p:spPr>
          <a:xfrm>
            <a:off x="457200" y="1403306"/>
            <a:ext cx="8229600" cy="3522600"/>
          </a:xfrm>
          <a:prstGeom prst="rect">
            <a:avLst/>
          </a:prstGeom>
        </p:spPr>
        <p:txBody>
          <a:bodyPr spcFirstLastPara="1" wrap="square" lIns="91425" tIns="91425" rIns="91425" bIns="91425" anchor="t" anchorCtr="0">
            <a:noAutofit/>
          </a:bodyPr>
          <a:lstStyle/>
          <a:p>
            <a:pPr marL="457200" lvl="0" indent="-393700" algn="l" rtl="0">
              <a:spcBef>
                <a:spcPts val="600"/>
              </a:spcBef>
              <a:spcAft>
                <a:spcPts val="0"/>
              </a:spcAft>
              <a:buSzPts val="2600"/>
              <a:buChar char="◉"/>
            </a:pPr>
            <a:r>
              <a:rPr lang="en" sz="3200"/>
              <a:t>Rebecca Duncan - Clark (A-L)</a:t>
            </a:r>
            <a:endParaRPr sz="3200"/>
          </a:p>
          <a:p>
            <a:pPr marL="457200" lvl="0" indent="-393700" algn="l" rtl="0">
              <a:spcBef>
                <a:spcPts val="0"/>
              </a:spcBef>
              <a:spcAft>
                <a:spcPts val="0"/>
              </a:spcAft>
              <a:buSzPts val="2600"/>
              <a:buChar char="◉"/>
            </a:pPr>
            <a:r>
              <a:rPr lang="en" sz="3200"/>
              <a:t>Matthew Magruder - Clark (M-Z)</a:t>
            </a:r>
            <a:endParaRPr sz="3200"/>
          </a:p>
          <a:p>
            <a:pPr marL="457200" lvl="0" indent="-393700" algn="l" rtl="0">
              <a:spcBef>
                <a:spcPts val="0"/>
              </a:spcBef>
              <a:spcAft>
                <a:spcPts val="0"/>
              </a:spcAft>
              <a:buSzPts val="2600"/>
              <a:buChar char="◉"/>
            </a:pPr>
            <a:r>
              <a:rPr lang="en" sz="3200"/>
              <a:t>Michael Brinkley - Mattei (A-L)</a:t>
            </a:r>
            <a:endParaRPr sz="3200"/>
          </a:p>
          <a:p>
            <a:pPr marL="457200" lvl="0" indent="-393700" algn="l" rtl="0">
              <a:spcBef>
                <a:spcPts val="0"/>
              </a:spcBef>
              <a:spcAft>
                <a:spcPts val="0"/>
              </a:spcAft>
              <a:buSzPts val="2600"/>
              <a:buChar char="◉"/>
            </a:pPr>
            <a:r>
              <a:rPr lang="en" sz="3200"/>
              <a:t>Sylvia Newhouse - Mattei (M-Z)</a:t>
            </a:r>
            <a:endParaRPr sz="3200"/>
          </a:p>
          <a:p>
            <a:pPr marL="457200" lvl="0" indent="-393700" algn="l" rtl="0">
              <a:spcBef>
                <a:spcPts val="0"/>
              </a:spcBef>
              <a:spcAft>
                <a:spcPts val="0"/>
              </a:spcAft>
              <a:buSzPts val="2600"/>
              <a:buChar char="◉"/>
            </a:pPr>
            <a:r>
              <a:rPr lang="en" sz="3200"/>
              <a:t>Amanda Douglas - Southard (A-L)</a:t>
            </a:r>
            <a:endParaRPr sz="3200"/>
          </a:p>
          <a:p>
            <a:pPr marL="457200" lvl="0" indent="-393700" algn="l" rtl="0">
              <a:spcBef>
                <a:spcPts val="0"/>
              </a:spcBef>
              <a:spcAft>
                <a:spcPts val="0"/>
              </a:spcAft>
              <a:buSzPts val="2600"/>
              <a:buChar char="◉"/>
            </a:pPr>
            <a:r>
              <a:rPr lang="en" sz="3200"/>
              <a:t>Quinton Kent - Southard (M-Z)</a:t>
            </a:r>
            <a:endParaRPr sz="3200"/>
          </a:p>
          <a:p>
            <a:pPr marL="0" lvl="0" indent="0" algn="l" rtl="0">
              <a:spcBef>
                <a:spcPts val="600"/>
              </a:spcBef>
              <a:spcAft>
                <a:spcPts val="0"/>
              </a:spcAft>
              <a:buNone/>
            </a:pPr>
            <a:endParaRPr/>
          </a:p>
          <a:p>
            <a:pPr marL="0" lvl="0" indent="0" algn="l" rtl="0">
              <a:spcBef>
                <a:spcPts val="600"/>
              </a:spcBef>
              <a:spcAft>
                <a:spcPts val="0"/>
              </a:spcAft>
              <a:buNone/>
            </a:pPr>
            <a:endParaRPr/>
          </a:p>
        </p:txBody>
      </p:sp>
      <p:sp>
        <p:nvSpPr>
          <p:cNvPr id="94" name="Google Shape;94;p15"/>
          <p:cNvSpPr txBox="1">
            <a:spLocks noGrp="1"/>
          </p:cNvSpPr>
          <p:nvPr>
            <p:ph type="sldNum" idx="12"/>
          </p:nvPr>
        </p:nvSpPr>
        <p:spPr>
          <a:xfrm>
            <a:off x="4297650" y="4764749"/>
            <a:ext cx="548700" cy="30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4</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16"/>
          <p:cNvSpPr txBox="1">
            <a:spLocks noGrp="1"/>
          </p:cNvSpPr>
          <p:nvPr>
            <p:ph type="body" idx="1"/>
          </p:nvPr>
        </p:nvSpPr>
        <p:spPr>
          <a:xfrm>
            <a:off x="1568100" y="2314200"/>
            <a:ext cx="6007800" cy="819900"/>
          </a:xfrm>
          <a:prstGeom prst="rect">
            <a:avLst/>
          </a:prstGeom>
        </p:spPr>
        <p:txBody>
          <a:bodyPr spcFirstLastPara="1" wrap="square" lIns="91425" tIns="91425" rIns="91425" bIns="91425" anchor="t" anchorCtr="0">
            <a:noAutofit/>
          </a:bodyPr>
          <a:lstStyle/>
          <a:p>
            <a:pPr marL="0" lvl="0" indent="0" algn="ctr" rtl="0">
              <a:spcBef>
                <a:spcPts val="600"/>
              </a:spcBef>
              <a:spcAft>
                <a:spcPts val="0"/>
              </a:spcAft>
              <a:buNone/>
            </a:pPr>
            <a:r>
              <a:rPr lang="en"/>
              <a:t>Drugs put the word “less” next to hope.</a:t>
            </a:r>
            <a:endParaRPr/>
          </a:p>
          <a:p>
            <a:pPr marL="0" lvl="0" indent="0" algn="ctr" rtl="0">
              <a:spcBef>
                <a:spcPts val="600"/>
              </a:spcBef>
              <a:spcAft>
                <a:spcPts val="0"/>
              </a:spcAft>
              <a:buNone/>
            </a:pPr>
            <a:r>
              <a:rPr lang="en" sz="2000"/>
              <a:t>                                                                Anonymous</a:t>
            </a:r>
            <a:endParaRPr sz="2000"/>
          </a:p>
          <a:p>
            <a:pPr marL="0" lvl="0" indent="0" algn="ctr" rtl="0">
              <a:spcBef>
                <a:spcPts val="600"/>
              </a:spcBef>
              <a:spcAft>
                <a:spcPts val="0"/>
              </a:spcAft>
              <a:buNone/>
            </a:pPr>
            <a:endParaRPr/>
          </a:p>
        </p:txBody>
      </p:sp>
      <p:sp>
        <p:nvSpPr>
          <p:cNvPr id="100" name="Google Shape;100;p16"/>
          <p:cNvSpPr txBox="1">
            <a:spLocks noGrp="1"/>
          </p:cNvSpPr>
          <p:nvPr>
            <p:ph type="sldNum" idx="12"/>
          </p:nvPr>
        </p:nvSpPr>
        <p:spPr>
          <a:xfrm>
            <a:off x="4297650" y="4764749"/>
            <a:ext cx="548700" cy="30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5</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17"/>
          <p:cNvSpPr txBox="1">
            <a:spLocks noGrp="1"/>
          </p:cNvSpPr>
          <p:nvPr>
            <p:ph type="ctrTitle"/>
          </p:nvPr>
        </p:nvSpPr>
        <p:spPr>
          <a:xfrm>
            <a:off x="685800" y="2146613"/>
            <a:ext cx="7772400" cy="850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endParaRPr/>
          </a:p>
          <a:p>
            <a:pPr marL="0" lvl="0" indent="0" algn="ctr" rtl="0">
              <a:spcBef>
                <a:spcPts val="0"/>
              </a:spcBef>
              <a:spcAft>
                <a:spcPts val="0"/>
              </a:spcAft>
              <a:buNone/>
            </a:pPr>
            <a:r>
              <a:rPr lang="en"/>
              <a:t>Drug Use among Secondary Students</a:t>
            </a:r>
            <a:endParaRPr/>
          </a:p>
        </p:txBody>
      </p:sp>
      <p:sp>
        <p:nvSpPr>
          <p:cNvPr id="106" name="Google Shape;106;p17"/>
          <p:cNvSpPr txBox="1">
            <a:spLocks noGrp="1"/>
          </p:cNvSpPr>
          <p:nvPr>
            <p:ph type="subTitle" idx="1"/>
          </p:nvPr>
        </p:nvSpPr>
        <p:spPr>
          <a:xfrm>
            <a:off x="685800" y="3147610"/>
            <a:ext cx="7772400" cy="784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What are the statistics?</a:t>
            </a:r>
            <a:endParaRPr/>
          </a:p>
        </p:txBody>
      </p:sp>
      <p:sp>
        <p:nvSpPr>
          <p:cNvPr id="107" name="Google Shape;107;p17"/>
          <p:cNvSpPr txBox="1">
            <a:spLocks noGrp="1"/>
          </p:cNvSpPr>
          <p:nvPr>
            <p:ph type="sldNum" idx="12"/>
          </p:nvPr>
        </p:nvSpPr>
        <p:spPr>
          <a:xfrm>
            <a:off x="4297650" y="4764749"/>
            <a:ext cx="548700" cy="30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6</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18"/>
          <p:cNvSpPr txBox="1">
            <a:spLocks noGrp="1"/>
          </p:cNvSpPr>
          <p:nvPr>
            <p:ph type="title"/>
          </p:nvPr>
        </p:nvSpPr>
        <p:spPr>
          <a:xfrm>
            <a:off x="1810200" y="557513"/>
            <a:ext cx="5523600" cy="477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Definition of a Drug</a:t>
            </a:r>
            <a:endParaRPr/>
          </a:p>
        </p:txBody>
      </p:sp>
      <p:sp>
        <p:nvSpPr>
          <p:cNvPr id="113" name="Google Shape;113;p18"/>
          <p:cNvSpPr txBox="1">
            <a:spLocks noGrp="1"/>
          </p:cNvSpPr>
          <p:nvPr>
            <p:ph type="body" idx="1"/>
          </p:nvPr>
        </p:nvSpPr>
        <p:spPr>
          <a:xfrm>
            <a:off x="457200" y="1403306"/>
            <a:ext cx="8229600" cy="35226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a:t>A drug is any substance other than food which changes the way the body or mind functions. </a:t>
            </a:r>
            <a:endParaRPr/>
          </a:p>
          <a:p>
            <a:pPr marL="457200" lvl="0" indent="-342900" algn="l" rtl="0">
              <a:spcBef>
                <a:spcPts val="600"/>
              </a:spcBef>
              <a:spcAft>
                <a:spcPts val="0"/>
              </a:spcAft>
              <a:buSzPts val="1800"/>
              <a:buChar char="●"/>
            </a:pPr>
            <a:r>
              <a:rPr lang="en"/>
              <a:t>It can center the bloodstream through a variety of routes (smoking, swallowing, snorting, injecting, suppositories)</a:t>
            </a:r>
            <a:endParaRPr/>
          </a:p>
          <a:p>
            <a:pPr marL="457200" lvl="0" indent="-342900" algn="l" rtl="0">
              <a:spcBef>
                <a:spcPts val="0"/>
              </a:spcBef>
              <a:spcAft>
                <a:spcPts val="0"/>
              </a:spcAft>
              <a:buSzPts val="1800"/>
              <a:buChar char="●"/>
            </a:pPr>
            <a:r>
              <a:rPr lang="en"/>
              <a:t>The brain is the organ that is </a:t>
            </a:r>
            <a:r>
              <a:rPr lang="en" i="1"/>
              <a:t>most sensitive</a:t>
            </a:r>
            <a:r>
              <a:rPr lang="en"/>
              <a:t> to drugs due to the amount of bloodflow that it receives.</a:t>
            </a:r>
            <a:endParaRPr/>
          </a:p>
        </p:txBody>
      </p:sp>
      <p:sp>
        <p:nvSpPr>
          <p:cNvPr id="114" name="Google Shape;114;p18"/>
          <p:cNvSpPr txBox="1">
            <a:spLocks noGrp="1"/>
          </p:cNvSpPr>
          <p:nvPr>
            <p:ph type="sldNum" idx="12"/>
          </p:nvPr>
        </p:nvSpPr>
        <p:spPr>
          <a:xfrm>
            <a:off x="4297650" y="4764749"/>
            <a:ext cx="548700" cy="30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7</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19"/>
          <p:cNvSpPr txBox="1">
            <a:spLocks noGrp="1"/>
          </p:cNvSpPr>
          <p:nvPr>
            <p:ph type="ctrTitle" idx="4294967295"/>
          </p:nvPr>
        </p:nvSpPr>
        <p:spPr>
          <a:xfrm>
            <a:off x="1442100" y="2269144"/>
            <a:ext cx="6259800" cy="1159800"/>
          </a:xfrm>
          <a:prstGeom prst="rect">
            <a:avLst/>
          </a:prstGeom>
          <a:noFill/>
        </p:spPr>
        <p:txBody>
          <a:bodyPr spcFirstLastPara="1" wrap="square" lIns="91425" tIns="91425" rIns="91425" bIns="91425" anchor="ctr" anchorCtr="0">
            <a:noAutofit/>
          </a:bodyPr>
          <a:lstStyle/>
          <a:p>
            <a:pPr marL="0" lvl="0" indent="0" algn="ctr" rtl="0">
              <a:spcBef>
                <a:spcPts val="0"/>
              </a:spcBef>
              <a:spcAft>
                <a:spcPts val="0"/>
              </a:spcAft>
              <a:buNone/>
            </a:pPr>
            <a:r>
              <a:rPr lang="en" sz="4300" b="1">
                <a:solidFill>
                  <a:srgbClr val="222222"/>
                </a:solidFill>
                <a:latin typeface="Raleway"/>
                <a:ea typeface="Raleway"/>
                <a:cs typeface="Raleway"/>
                <a:sym typeface="Raleway"/>
              </a:rPr>
              <a:t>6 out of 10 parents</a:t>
            </a:r>
            <a:endParaRPr sz="4100" b="1">
              <a:solidFill>
                <a:srgbClr val="222222"/>
              </a:solidFill>
              <a:latin typeface="Raleway"/>
              <a:ea typeface="Raleway"/>
              <a:cs typeface="Raleway"/>
              <a:sym typeface="Raleway"/>
            </a:endParaRPr>
          </a:p>
        </p:txBody>
      </p:sp>
      <p:sp>
        <p:nvSpPr>
          <p:cNvPr id="120" name="Google Shape;120;p19"/>
          <p:cNvSpPr txBox="1">
            <a:spLocks noGrp="1"/>
          </p:cNvSpPr>
          <p:nvPr>
            <p:ph type="subTitle" idx="4294967295"/>
          </p:nvPr>
        </p:nvSpPr>
        <p:spPr>
          <a:xfrm>
            <a:off x="1442100" y="3297261"/>
            <a:ext cx="6259800" cy="784800"/>
          </a:xfrm>
          <a:prstGeom prst="rect">
            <a:avLst/>
          </a:prstGeom>
        </p:spPr>
        <p:txBody>
          <a:bodyPr spcFirstLastPara="1" wrap="square" lIns="91425" tIns="91425" rIns="91425" bIns="91425" anchor="t" anchorCtr="0">
            <a:noAutofit/>
          </a:bodyPr>
          <a:lstStyle/>
          <a:p>
            <a:pPr marL="0" lvl="0" indent="0" algn="ctr" rtl="0">
              <a:spcBef>
                <a:spcPts val="600"/>
              </a:spcBef>
              <a:spcAft>
                <a:spcPts val="0"/>
              </a:spcAft>
              <a:buNone/>
            </a:pPr>
            <a:r>
              <a:rPr lang="en" sz="2200">
                <a:solidFill>
                  <a:schemeClr val="accent1"/>
                </a:solidFill>
                <a:latin typeface="Merriweather"/>
                <a:ea typeface="Merriweather"/>
                <a:cs typeface="Merriweather"/>
                <a:sym typeface="Merriweather"/>
              </a:rPr>
              <a:t>Say that they are not concerned about their children’s possible use or abuse of alcohol or other drugs</a:t>
            </a:r>
            <a:endParaRPr sz="2200">
              <a:solidFill>
                <a:schemeClr val="accent1"/>
              </a:solidFill>
              <a:latin typeface="Merriweather"/>
              <a:ea typeface="Merriweather"/>
              <a:cs typeface="Merriweather"/>
              <a:sym typeface="Merriweather"/>
            </a:endParaRPr>
          </a:p>
          <a:p>
            <a:pPr marL="0" lvl="0" indent="0" algn="ctr" rtl="0">
              <a:spcBef>
                <a:spcPts val="600"/>
              </a:spcBef>
              <a:spcAft>
                <a:spcPts val="0"/>
              </a:spcAft>
              <a:buNone/>
            </a:pPr>
            <a:r>
              <a:rPr lang="en" sz="900">
                <a:solidFill>
                  <a:schemeClr val="accent1"/>
                </a:solidFill>
                <a:latin typeface="Merriweather"/>
                <a:ea typeface="Merriweather"/>
                <a:cs typeface="Merriweather"/>
                <a:sym typeface="Merriweather"/>
              </a:rPr>
              <a:t>                                                                        </a:t>
            </a:r>
            <a:r>
              <a:rPr lang="en" sz="900">
                <a:latin typeface="Merriweather"/>
                <a:ea typeface="Merriweather"/>
                <a:cs typeface="Merriweather"/>
                <a:sym typeface="Merriweather"/>
              </a:rPr>
              <a:t>                                                                                                Bureau of Justice Statistics</a:t>
            </a:r>
            <a:endParaRPr sz="900">
              <a:latin typeface="Merriweather"/>
              <a:ea typeface="Merriweather"/>
              <a:cs typeface="Merriweather"/>
              <a:sym typeface="Merriweather"/>
            </a:endParaRPr>
          </a:p>
        </p:txBody>
      </p:sp>
      <p:sp>
        <p:nvSpPr>
          <p:cNvPr id="121" name="Google Shape;121;p19"/>
          <p:cNvSpPr/>
          <p:nvPr/>
        </p:nvSpPr>
        <p:spPr>
          <a:xfrm>
            <a:off x="3455875" y="194550"/>
            <a:ext cx="2232000" cy="2170500"/>
          </a:xfrm>
          <a:prstGeom prst="diamond">
            <a:avLst/>
          </a:prstGeom>
          <a:solidFill>
            <a:srgbClr val="222222"/>
          </a:solidFill>
          <a:ln w="38100" cap="flat" cmpd="sng">
            <a:solidFill>
              <a:srgbClr val="F5F1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2" name="Google Shape;122;p19"/>
          <p:cNvGrpSpPr/>
          <p:nvPr/>
        </p:nvGrpSpPr>
        <p:grpSpPr>
          <a:xfrm>
            <a:off x="4230383" y="925357"/>
            <a:ext cx="684297" cy="708837"/>
            <a:chOff x="5970800" y="1619250"/>
            <a:chExt cx="428650" cy="456725"/>
          </a:xfrm>
        </p:grpSpPr>
        <p:sp>
          <p:nvSpPr>
            <p:cNvPr id="123" name="Google Shape;123;p19"/>
            <p:cNvSpPr/>
            <p:nvPr/>
          </p:nvSpPr>
          <p:spPr>
            <a:xfrm>
              <a:off x="5970800" y="1674200"/>
              <a:ext cx="377975" cy="377950"/>
            </a:xfrm>
            <a:custGeom>
              <a:avLst/>
              <a:gdLst/>
              <a:ahLst/>
              <a:cxnLst/>
              <a:rect l="l" t="t" r="r" b="b"/>
              <a:pathLst>
                <a:path w="15119" h="15118" extrusionOk="0">
                  <a:moveTo>
                    <a:pt x="7181" y="0"/>
                  </a:moveTo>
                  <a:lnTo>
                    <a:pt x="6790" y="49"/>
                  </a:lnTo>
                  <a:lnTo>
                    <a:pt x="6424" y="98"/>
                  </a:lnTo>
                  <a:lnTo>
                    <a:pt x="6058" y="147"/>
                  </a:lnTo>
                  <a:lnTo>
                    <a:pt x="5691" y="244"/>
                  </a:lnTo>
                  <a:lnTo>
                    <a:pt x="5325" y="342"/>
                  </a:lnTo>
                  <a:lnTo>
                    <a:pt x="4983" y="464"/>
                  </a:lnTo>
                  <a:lnTo>
                    <a:pt x="4641" y="586"/>
                  </a:lnTo>
                  <a:lnTo>
                    <a:pt x="4299" y="733"/>
                  </a:lnTo>
                  <a:lnTo>
                    <a:pt x="3982" y="904"/>
                  </a:lnTo>
                  <a:lnTo>
                    <a:pt x="3664" y="1099"/>
                  </a:lnTo>
                  <a:lnTo>
                    <a:pt x="3347" y="1295"/>
                  </a:lnTo>
                  <a:lnTo>
                    <a:pt x="3053" y="1490"/>
                  </a:lnTo>
                  <a:lnTo>
                    <a:pt x="2760" y="1734"/>
                  </a:lnTo>
                  <a:lnTo>
                    <a:pt x="2492" y="1954"/>
                  </a:lnTo>
                  <a:lnTo>
                    <a:pt x="2223" y="2223"/>
                  </a:lnTo>
                  <a:lnTo>
                    <a:pt x="1979" y="2467"/>
                  </a:lnTo>
                  <a:lnTo>
                    <a:pt x="1735" y="2760"/>
                  </a:lnTo>
                  <a:lnTo>
                    <a:pt x="1515" y="3029"/>
                  </a:lnTo>
                  <a:lnTo>
                    <a:pt x="1295" y="3322"/>
                  </a:lnTo>
                  <a:lnTo>
                    <a:pt x="1100" y="3639"/>
                  </a:lnTo>
                  <a:lnTo>
                    <a:pt x="929" y="3957"/>
                  </a:lnTo>
                  <a:lnTo>
                    <a:pt x="758" y="4274"/>
                  </a:lnTo>
                  <a:lnTo>
                    <a:pt x="611" y="4616"/>
                  </a:lnTo>
                  <a:lnTo>
                    <a:pt x="465" y="4958"/>
                  </a:lnTo>
                  <a:lnTo>
                    <a:pt x="343" y="5300"/>
                  </a:lnTo>
                  <a:lnTo>
                    <a:pt x="245" y="5666"/>
                  </a:lnTo>
                  <a:lnTo>
                    <a:pt x="172" y="6033"/>
                  </a:lnTo>
                  <a:lnTo>
                    <a:pt x="98" y="6399"/>
                  </a:lnTo>
                  <a:lnTo>
                    <a:pt x="49" y="6790"/>
                  </a:lnTo>
                  <a:lnTo>
                    <a:pt x="25" y="7156"/>
                  </a:lnTo>
                  <a:lnTo>
                    <a:pt x="1" y="7547"/>
                  </a:lnTo>
                  <a:lnTo>
                    <a:pt x="25" y="7938"/>
                  </a:lnTo>
                  <a:lnTo>
                    <a:pt x="49" y="8328"/>
                  </a:lnTo>
                  <a:lnTo>
                    <a:pt x="98" y="8695"/>
                  </a:lnTo>
                  <a:lnTo>
                    <a:pt x="172" y="9085"/>
                  </a:lnTo>
                  <a:lnTo>
                    <a:pt x="245" y="9452"/>
                  </a:lnTo>
                  <a:lnTo>
                    <a:pt x="343" y="9794"/>
                  </a:lnTo>
                  <a:lnTo>
                    <a:pt x="465" y="10160"/>
                  </a:lnTo>
                  <a:lnTo>
                    <a:pt x="611" y="10502"/>
                  </a:lnTo>
                  <a:lnTo>
                    <a:pt x="758" y="10820"/>
                  </a:lnTo>
                  <a:lnTo>
                    <a:pt x="929" y="11161"/>
                  </a:lnTo>
                  <a:lnTo>
                    <a:pt x="1100" y="11479"/>
                  </a:lnTo>
                  <a:lnTo>
                    <a:pt x="1295" y="11772"/>
                  </a:lnTo>
                  <a:lnTo>
                    <a:pt x="1515" y="12065"/>
                  </a:lnTo>
                  <a:lnTo>
                    <a:pt x="1735" y="12358"/>
                  </a:lnTo>
                  <a:lnTo>
                    <a:pt x="1979" y="12627"/>
                  </a:lnTo>
                  <a:lnTo>
                    <a:pt x="2223" y="12895"/>
                  </a:lnTo>
                  <a:lnTo>
                    <a:pt x="2492" y="13140"/>
                  </a:lnTo>
                  <a:lnTo>
                    <a:pt x="2760" y="13384"/>
                  </a:lnTo>
                  <a:lnTo>
                    <a:pt x="3053" y="13604"/>
                  </a:lnTo>
                  <a:lnTo>
                    <a:pt x="3347" y="13824"/>
                  </a:lnTo>
                  <a:lnTo>
                    <a:pt x="3664" y="14019"/>
                  </a:lnTo>
                  <a:lnTo>
                    <a:pt x="3982" y="14190"/>
                  </a:lnTo>
                  <a:lnTo>
                    <a:pt x="4299" y="14361"/>
                  </a:lnTo>
                  <a:lnTo>
                    <a:pt x="4641" y="14507"/>
                  </a:lnTo>
                  <a:lnTo>
                    <a:pt x="4983" y="14654"/>
                  </a:lnTo>
                  <a:lnTo>
                    <a:pt x="5325" y="14776"/>
                  </a:lnTo>
                  <a:lnTo>
                    <a:pt x="5691" y="14874"/>
                  </a:lnTo>
                  <a:lnTo>
                    <a:pt x="6058" y="14947"/>
                  </a:lnTo>
                  <a:lnTo>
                    <a:pt x="6424" y="15020"/>
                  </a:lnTo>
                  <a:lnTo>
                    <a:pt x="6790" y="15069"/>
                  </a:lnTo>
                  <a:lnTo>
                    <a:pt x="7181" y="15094"/>
                  </a:lnTo>
                  <a:lnTo>
                    <a:pt x="7572" y="15118"/>
                  </a:lnTo>
                  <a:lnTo>
                    <a:pt x="7963" y="15094"/>
                  </a:lnTo>
                  <a:lnTo>
                    <a:pt x="8329" y="15069"/>
                  </a:lnTo>
                  <a:lnTo>
                    <a:pt x="8720" y="15020"/>
                  </a:lnTo>
                  <a:lnTo>
                    <a:pt x="9086" y="14947"/>
                  </a:lnTo>
                  <a:lnTo>
                    <a:pt x="9452" y="14874"/>
                  </a:lnTo>
                  <a:lnTo>
                    <a:pt x="9819" y="14776"/>
                  </a:lnTo>
                  <a:lnTo>
                    <a:pt x="10161" y="14654"/>
                  </a:lnTo>
                  <a:lnTo>
                    <a:pt x="10503" y="14507"/>
                  </a:lnTo>
                  <a:lnTo>
                    <a:pt x="10844" y="14361"/>
                  </a:lnTo>
                  <a:lnTo>
                    <a:pt x="11162" y="14190"/>
                  </a:lnTo>
                  <a:lnTo>
                    <a:pt x="11479" y="14019"/>
                  </a:lnTo>
                  <a:lnTo>
                    <a:pt x="11797" y="13824"/>
                  </a:lnTo>
                  <a:lnTo>
                    <a:pt x="12090" y="13604"/>
                  </a:lnTo>
                  <a:lnTo>
                    <a:pt x="12383" y="13384"/>
                  </a:lnTo>
                  <a:lnTo>
                    <a:pt x="12652" y="13140"/>
                  </a:lnTo>
                  <a:lnTo>
                    <a:pt x="12920" y="12895"/>
                  </a:lnTo>
                  <a:lnTo>
                    <a:pt x="13165" y="12627"/>
                  </a:lnTo>
                  <a:lnTo>
                    <a:pt x="13409" y="12358"/>
                  </a:lnTo>
                  <a:lnTo>
                    <a:pt x="13629" y="12065"/>
                  </a:lnTo>
                  <a:lnTo>
                    <a:pt x="13824" y="11772"/>
                  </a:lnTo>
                  <a:lnTo>
                    <a:pt x="14019" y="11479"/>
                  </a:lnTo>
                  <a:lnTo>
                    <a:pt x="14215" y="11161"/>
                  </a:lnTo>
                  <a:lnTo>
                    <a:pt x="14386" y="10820"/>
                  </a:lnTo>
                  <a:lnTo>
                    <a:pt x="14532" y="10502"/>
                  </a:lnTo>
                  <a:lnTo>
                    <a:pt x="14654" y="10160"/>
                  </a:lnTo>
                  <a:lnTo>
                    <a:pt x="14777" y="9794"/>
                  </a:lnTo>
                  <a:lnTo>
                    <a:pt x="14899" y="9452"/>
                  </a:lnTo>
                  <a:lnTo>
                    <a:pt x="14972" y="9085"/>
                  </a:lnTo>
                  <a:lnTo>
                    <a:pt x="15045" y="8695"/>
                  </a:lnTo>
                  <a:lnTo>
                    <a:pt x="15094" y="8328"/>
                  </a:lnTo>
                  <a:lnTo>
                    <a:pt x="15118" y="7938"/>
                  </a:lnTo>
                  <a:lnTo>
                    <a:pt x="15118" y="7547"/>
                  </a:lnTo>
                  <a:lnTo>
                    <a:pt x="15094" y="6936"/>
                  </a:lnTo>
                  <a:lnTo>
                    <a:pt x="15021" y="6326"/>
                  </a:lnTo>
                  <a:lnTo>
                    <a:pt x="14899" y="5740"/>
                  </a:lnTo>
                  <a:lnTo>
                    <a:pt x="14728" y="5178"/>
                  </a:lnTo>
                  <a:lnTo>
                    <a:pt x="14532" y="4616"/>
                  </a:lnTo>
                  <a:lnTo>
                    <a:pt x="14288" y="4079"/>
                  </a:lnTo>
                  <a:lnTo>
                    <a:pt x="13995" y="3590"/>
                  </a:lnTo>
                  <a:lnTo>
                    <a:pt x="13653" y="3102"/>
                  </a:lnTo>
                  <a:lnTo>
                    <a:pt x="13458" y="3053"/>
                  </a:lnTo>
                  <a:lnTo>
                    <a:pt x="12163" y="4347"/>
                  </a:lnTo>
                  <a:lnTo>
                    <a:pt x="12383" y="4689"/>
                  </a:lnTo>
                  <a:lnTo>
                    <a:pt x="12578" y="5056"/>
                  </a:lnTo>
                  <a:lnTo>
                    <a:pt x="12749" y="5446"/>
                  </a:lnTo>
                  <a:lnTo>
                    <a:pt x="12896" y="5837"/>
                  </a:lnTo>
                  <a:lnTo>
                    <a:pt x="13018" y="6252"/>
                  </a:lnTo>
                  <a:lnTo>
                    <a:pt x="13091" y="6668"/>
                  </a:lnTo>
                  <a:lnTo>
                    <a:pt x="13165" y="7107"/>
                  </a:lnTo>
                  <a:lnTo>
                    <a:pt x="13165" y="7547"/>
                  </a:lnTo>
                  <a:lnTo>
                    <a:pt x="13140" y="8133"/>
                  </a:lnTo>
                  <a:lnTo>
                    <a:pt x="13067" y="8695"/>
                  </a:lnTo>
                  <a:lnTo>
                    <a:pt x="12920" y="9208"/>
                  </a:lnTo>
                  <a:lnTo>
                    <a:pt x="12725" y="9745"/>
                  </a:lnTo>
                  <a:lnTo>
                    <a:pt x="12505" y="10233"/>
                  </a:lnTo>
                  <a:lnTo>
                    <a:pt x="12212" y="10673"/>
                  </a:lnTo>
                  <a:lnTo>
                    <a:pt x="11895" y="11113"/>
                  </a:lnTo>
                  <a:lnTo>
                    <a:pt x="11528" y="11503"/>
                  </a:lnTo>
                  <a:lnTo>
                    <a:pt x="11138" y="11870"/>
                  </a:lnTo>
                  <a:lnTo>
                    <a:pt x="10698" y="12187"/>
                  </a:lnTo>
                  <a:lnTo>
                    <a:pt x="10234" y="12480"/>
                  </a:lnTo>
                  <a:lnTo>
                    <a:pt x="9745" y="12725"/>
                  </a:lnTo>
                  <a:lnTo>
                    <a:pt x="9233" y="12895"/>
                  </a:lnTo>
                  <a:lnTo>
                    <a:pt x="8695" y="13042"/>
                  </a:lnTo>
                  <a:lnTo>
                    <a:pt x="8133" y="13140"/>
                  </a:lnTo>
                  <a:lnTo>
                    <a:pt x="7572" y="13164"/>
                  </a:lnTo>
                  <a:lnTo>
                    <a:pt x="6986" y="13140"/>
                  </a:lnTo>
                  <a:lnTo>
                    <a:pt x="6448" y="13042"/>
                  </a:lnTo>
                  <a:lnTo>
                    <a:pt x="5911" y="12895"/>
                  </a:lnTo>
                  <a:lnTo>
                    <a:pt x="5398" y="12725"/>
                  </a:lnTo>
                  <a:lnTo>
                    <a:pt x="4910" y="12480"/>
                  </a:lnTo>
                  <a:lnTo>
                    <a:pt x="4446" y="12187"/>
                  </a:lnTo>
                  <a:lnTo>
                    <a:pt x="4006" y="11870"/>
                  </a:lnTo>
                  <a:lnTo>
                    <a:pt x="3615" y="11503"/>
                  </a:lnTo>
                  <a:lnTo>
                    <a:pt x="3249" y="11113"/>
                  </a:lnTo>
                  <a:lnTo>
                    <a:pt x="2931" y="10673"/>
                  </a:lnTo>
                  <a:lnTo>
                    <a:pt x="2638" y="10233"/>
                  </a:lnTo>
                  <a:lnTo>
                    <a:pt x="2418" y="9745"/>
                  </a:lnTo>
                  <a:lnTo>
                    <a:pt x="2223" y="9208"/>
                  </a:lnTo>
                  <a:lnTo>
                    <a:pt x="2077" y="8695"/>
                  </a:lnTo>
                  <a:lnTo>
                    <a:pt x="2003" y="8133"/>
                  </a:lnTo>
                  <a:lnTo>
                    <a:pt x="1954" y="7547"/>
                  </a:lnTo>
                  <a:lnTo>
                    <a:pt x="2003" y="6985"/>
                  </a:lnTo>
                  <a:lnTo>
                    <a:pt x="2077" y="6423"/>
                  </a:lnTo>
                  <a:lnTo>
                    <a:pt x="2223" y="5886"/>
                  </a:lnTo>
                  <a:lnTo>
                    <a:pt x="2418" y="5373"/>
                  </a:lnTo>
                  <a:lnTo>
                    <a:pt x="2638" y="4885"/>
                  </a:lnTo>
                  <a:lnTo>
                    <a:pt x="2931" y="4421"/>
                  </a:lnTo>
                  <a:lnTo>
                    <a:pt x="3249" y="4005"/>
                  </a:lnTo>
                  <a:lnTo>
                    <a:pt x="3615" y="3590"/>
                  </a:lnTo>
                  <a:lnTo>
                    <a:pt x="4006" y="3224"/>
                  </a:lnTo>
                  <a:lnTo>
                    <a:pt x="4446" y="2906"/>
                  </a:lnTo>
                  <a:lnTo>
                    <a:pt x="4910" y="2638"/>
                  </a:lnTo>
                  <a:lnTo>
                    <a:pt x="5398" y="2394"/>
                  </a:lnTo>
                  <a:lnTo>
                    <a:pt x="5911" y="2198"/>
                  </a:lnTo>
                  <a:lnTo>
                    <a:pt x="6448" y="2076"/>
                  </a:lnTo>
                  <a:lnTo>
                    <a:pt x="6986" y="1978"/>
                  </a:lnTo>
                  <a:lnTo>
                    <a:pt x="7572" y="1954"/>
                  </a:lnTo>
                  <a:lnTo>
                    <a:pt x="8011" y="1978"/>
                  </a:lnTo>
                  <a:lnTo>
                    <a:pt x="8451" y="2027"/>
                  </a:lnTo>
                  <a:lnTo>
                    <a:pt x="8866" y="2100"/>
                  </a:lnTo>
                  <a:lnTo>
                    <a:pt x="9281" y="2223"/>
                  </a:lnTo>
                  <a:lnTo>
                    <a:pt x="9672" y="2369"/>
                  </a:lnTo>
                  <a:lnTo>
                    <a:pt x="10063" y="2540"/>
                  </a:lnTo>
                  <a:lnTo>
                    <a:pt x="10429" y="2735"/>
                  </a:lnTo>
                  <a:lnTo>
                    <a:pt x="10771" y="2955"/>
                  </a:lnTo>
                  <a:lnTo>
                    <a:pt x="11943" y="1807"/>
                  </a:lnTo>
                  <a:lnTo>
                    <a:pt x="11846" y="1343"/>
                  </a:lnTo>
                  <a:lnTo>
                    <a:pt x="11382" y="1026"/>
                  </a:lnTo>
                  <a:lnTo>
                    <a:pt x="10893" y="782"/>
                  </a:lnTo>
                  <a:lnTo>
                    <a:pt x="10380" y="537"/>
                  </a:lnTo>
                  <a:lnTo>
                    <a:pt x="9843" y="342"/>
                  </a:lnTo>
                  <a:lnTo>
                    <a:pt x="9306" y="195"/>
                  </a:lnTo>
                  <a:lnTo>
                    <a:pt x="8744" y="98"/>
                  </a:lnTo>
                  <a:lnTo>
                    <a:pt x="8158" y="25"/>
                  </a:lnTo>
                  <a:lnTo>
                    <a:pt x="7572" y="0"/>
                  </a:lnTo>
                  <a:close/>
                </a:path>
              </a:pathLst>
            </a:custGeom>
            <a:solidFill>
              <a:srgbClr val="F5F1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19"/>
            <p:cNvSpPr/>
            <p:nvPr/>
          </p:nvSpPr>
          <p:spPr>
            <a:xfrm>
              <a:off x="6068500" y="1771875"/>
              <a:ext cx="182575" cy="182600"/>
            </a:xfrm>
            <a:custGeom>
              <a:avLst/>
              <a:gdLst/>
              <a:ahLst/>
              <a:cxnLst/>
              <a:rect l="l" t="t" r="r" b="b"/>
              <a:pathLst>
                <a:path w="7303" h="7304" extrusionOk="0">
                  <a:moveTo>
                    <a:pt x="3664" y="1"/>
                  </a:moveTo>
                  <a:lnTo>
                    <a:pt x="3297" y="25"/>
                  </a:lnTo>
                  <a:lnTo>
                    <a:pt x="2931" y="74"/>
                  </a:lnTo>
                  <a:lnTo>
                    <a:pt x="2565" y="147"/>
                  </a:lnTo>
                  <a:lnTo>
                    <a:pt x="2247" y="294"/>
                  </a:lnTo>
                  <a:lnTo>
                    <a:pt x="1930" y="440"/>
                  </a:lnTo>
                  <a:lnTo>
                    <a:pt x="1612" y="611"/>
                  </a:lnTo>
                  <a:lnTo>
                    <a:pt x="1344" y="831"/>
                  </a:lnTo>
                  <a:lnTo>
                    <a:pt x="1075" y="1075"/>
                  </a:lnTo>
                  <a:lnTo>
                    <a:pt x="831" y="1320"/>
                  </a:lnTo>
                  <a:lnTo>
                    <a:pt x="635" y="1613"/>
                  </a:lnTo>
                  <a:lnTo>
                    <a:pt x="440" y="1906"/>
                  </a:lnTo>
                  <a:lnTo>
                    <a:pt x="293" y="2223"/>
                  </a:lnTo>
                  <a:lnTo>
                    <a:pt x="171" y="2565"/>
                  </a:lnTo>
                  <a:lnTo>
                    <a:pt x="74" y="2907"/>
                  </a:lnTo>
                  <a:lnTo>
                    <a:pt x="25" y="3273"/>
                  </a:lnTo>
                  <a:lnTo>
                    <a:pt x="0" y="3640"/>
                  </a:lnTo>
                  <a:lnTo>
                    <a:pt x="25" y="4031"/>
                  </a:lnTo>
                  <a:lnTo>
                    <a:pt x="74" y="4373"/>
                  </a:lnTo>
                  <a:lnTo>
                    <a:pt x="171" y="4739"/>
                  </a:lnTo>
                  <a:lnTo>
                    <a:pt x="293" y="5081"/>
                  </a:lnTo>
                  <a:lnTo>
                    <a:pt x="440" y="5398"/>
                  </a:lnTo>
                  <a:lnTo>
                    <a:pt x="635" y="5691"/>
                  </a:lnTo>
                  <a:lnTo>
                    <a:pt x="831" y="5960"/>
                  </a:lnTo>
                  <a:lnTo>
                    <a:pt x="1075" y="6229"/>
                  </a:lnTo>
                  <a:lnTo>
                    <a:pt x="1344" y="6473"/>
                  </a:lnTo>
                  <a:lnTo>
                    <a:pt x="1612" y="6668"/>
                  </a:lnTo>
                  <a:lnTo>
                    <a:pt x="1930" y="6864"/>
                  </a:lnTo>
                  <a:lnTo>
                    <a:pt x="2247" y="7010"/>
                  </a:lnTo>
                  <a:lnTo>
                    <a:pt x="2565" y="7132"/>
                  </a:lnTo>
                  <a:lnTo>
                    <a:pt x="2931" y="7230"/>
                  </a:lnTo>
                  <a:lnTo>
                    <a:pt x="3297" y="7279"/>
                  </a:lnTo>
                  <a:lnTo>
                    <a:pt x="3664" y="7303"/>
                  </a:lnTo>
                  <a:lnTo>
                    <a:pt x="4030" y="7279"/>
                  </a:lnTo>
                  <a:lnTo>
                    <a:pt x="4396" y="7230"/>
                  </a:lnTo>
                  <a:lnTo>
                    <a:pt x="4738" y="7132"/>
                  </a:lnTo>
                  <a:lnTo>
                    <a:pt x="5080" y="7010"/>
                  </a:lnTo>
                  <a:lnTo>
                    <a:pt x="5398" y="6864"/>
                  </a:lnTo>
                  <a:lnTo>
                    <a:pt x="5691" y="6668"/>
                  </a:lnTo>
                  <a:lnTo>
                    <a:pt x="5984" y="6473"/>
                  </a:lnTo>
                  <a:lnTo>
                    <a:pt x="6253" y="6229"/>
                  </a:lnTo>
                  <a:lnTo>
                    <a:pt x="6472" y="5960"/>
                  </a:lnTo>
                  <a:lnTo>
                    <a:pt x="6692" y="5691"/>
                  </a:lnTo>
                  <a:lnTo>
                    <a:pt x="6863" y="5398"/>
                  </a:lnTo>
                  <a:lnTo>
                    <a:pt x="7034" y="5081"/>
                  </a:lnTo>
                  <a:lnTo>
                    <a:pt x="7156" y="4739"/>
                  </a:lnTo>
                  <a:lnTo>
                    <a:pt x="7230" y="4373"/>
                  </a:lnTo>
                  <a:lnTo>
                    <a:pt x="7303" y="4031"/>
                  </a:lnTo>
                  <a:lnTo>
                    <a:pt x="7303" y="3640"/>
                  </a:lnTo>
                  <a:lnTo>
                    <a:pt x="7303" y="3396"/>
                  </a:lnTo>
                  <a:lnTo>
                    <a:pt x="7278" y="3176"/>
                  </a:lnTo>
                  <a:lnTo>
                    <a:pt x="7254" y="2932"/>
                  </a:lnTo>
                  <a:lnTo>
                    <a:pt x="7181" y="2712"/>
                  </a:lnTo>
                  <a:lnTo>
                    <a:pt x="7132" y="2492"/>
                  </a:lnTo>
                  <a:lnTo>
                    <a:pt x="7034" y="2272"/>
                  </a:lnTo>
                  <a:lnTo>
                    <a:pt x="6839" y="1857"/>
                  </a:lnTo>
                  <a:lnTo>
                    <a:pt x="5325" y="3347"/>
                  </a:lnTo>
                  <a:lnTo>
                    <a:pt x="5349" y="3640"/>
                  </a:lnTo>
                  <a:lnTo>
                    <a:pt x="5349" y="3811"/>
                  </a:lnTo>
                  <a:lnTo>
                    <a:pt x="5325" y="3982"/>
                  </a:lnTo>
                  <a:lnTo>
                    <a:pt x="5276" y="4153"/>
                  </a:lnTo>
                  <a:lnTo>
                    <a:pt x="5227" y="4299"/>
                  </a:lnTo>
                  <a:lnTo>
                    <a:pt x="5154" y="4446"/>
                  </a:lnTo>
                  <a:lnTo>
                    <a:pt x="5080" y="4592"/>
                  </a:lnTo>
                  <a:lnTo>
                    <a:pt x="4983" y="4739"/>
                  </a:lnTo>
                  <a:lnTo>
                    <a:pt x="4860" y="4861"/>
                  </a:lnTo>
                  <a:lnTo>
                    <a:pt x="4738" y="4959"/>
                  </a:lnTo>
                  <a:lnTo>
                    <a:pt x="4616" y="5056"/>
                  </a:lnTo>
                  <a:lnTo>
                    <a:pt x="4470" y="5154"/>
                  </a:lnTo>
                  <a:lnTo>
                    <a:pt x="4323" y="5203"/>
                  </a:lnTo>
                  <a:lnTo>
                    <a:pt x="4177" y="5276"/>
                  </a:lnTo>
                  <a:lnTo>
                    <a:pt x="4006" y="5301"/>
                  </a:lnTo>
                  <a:lnTo>
                    <a:pt x="3835" y="5349"/>
                  </a:lnTo>
                  <a:lnTo>
                    <a:pt x="3493" y="5349"/>
                  </a:lnTo>
                  <a:lnTo>
                    <a:pt x="3322" y="5301"/>
                  </a:lnTo>
                  <a:lnTo>
                    <a:pt x="3151" y="5276"/>
                  </a:lnTo>
                  <a:lnTo>
                    <a:pt x="3004" y="5203"/>
                  </a:lnTo>
                  <a:lnTo>
                    <a:pt x="2858" y="5154"/>
                  </a:lnTo>
                  <a:lnTo>
                    <a:pt x="2711" y="5056"/>
                  </a:lnTo>
                  <a:lnTo>
                    <a:pt x="2589" y="4959"/>
                  </a:lnTo>
                  <a:lnTo>
                    <a:pt x="2467" y="4861"/>
                  </a:lnTo>
                  <a:lnTo>
                    <a:pt x="2345" y="4739"/>
                  </a:lnTo>
                  <a:lnTo>
                    <a:pt x="2247" y="4592"/>
                  </a:lnTo>
                  <a:lnTo>
                    <a:pt x="2174" y="4446"/>
                  </a:lnTo>
                  <a:lnTo>
                    <a:pt x="2101" y="4299"/>
                  </a:lnTo>
                  <a:lnTo>
                    <a:pt x="2027" y="4153"/>
                  </a:lnTo>
                  <a:lnTo>
                    <a:pt x="2003" y="3982"/>
                  </a:lnTo>
                  <a:lnTo>
                    <a:pt x="1979" y="3811"/>
                  </a:lnTo>
                  <a:lnTo>
                    <a:pt x="1954" y="3640"/>
                  </a:lnTo>
                  <a:lnTo>
                    <a:pt x="1979" y="3469"/>
                  </a:lnTo>
                  <a:lnTo>
                    <a:pt x="2003" y="3298"/>
                  </a:lnTo>
                  <a:lnTo>
                    <a:pt x="2027" y="3151"/>
                  </a:lnTo>
                  <a:lnTo>
                    <a:pt x="2101" y="2980"/>
                  </a:lnTo>
                  <a:lnTo>
                    <a:pt x="2174" y="2834"/>
                  </a:lnTo>
                  <a:lnTo>
                    <a:pt x="2247" y="2687"/>
                  </a:lnTo>
                  <a:lnTo>
                    <a:pt x="2345" y="2565"/>
                  </a:lnTo>
                  <a:lnTo>
                    <a:pt x="2467" y="2443"/>
                  </a:lnTo>
                  <a:lnTo>
                    <a:pt x="2589" y="2345"/>
                  </a:lnTo>
                  <a:lnTo>
                    <a:pt x="2711" y="2248"/>
                  </a:lnTo>
                  <a:lnTo>
                    <a:pt x="2858" y="2150"/>
                  </a:lnTo>
                  <a:lnTo>
                    <a:pt x="3004" y="2077"/>
                  </a:lnTo>
                  <a:lnTo>
                    <a:pt x="3151" y="2028"/>
                  </a:lnTo>
                  <a:lnTo>
                    <a:pt x="3322" y="1979"/>
                  </a:lnTo>
                  <a:lnTo>
                    <a:pt x="3493" y="1955"/>
                  </a:lnTo>
                  <a:lnTo>
                    <a:pt x="3664" y="1955"/>
                  </a:lnTo>
                  <a:lnTo>
                    <a:pt x="3957" y="1979"/>
                  </a:lnTo>
                  <a:lnTo>
                    <a:pt x="5447" y="465"/>
                  </a:lnTo>
                  <a:lnTo>
                    <a:pt x="5056" y="269"/>
                  </a:lnTo>
                  <a:lnTo>
                    <a:pt x="4836" y="196"/>
                  </a:lnTo>
                  <a:lnTo>
                    <a:pt x="4616" y="123"/>
                  </a:lnTo>
                  <a:lnTo>
                    <a:pt x="4372" y="74"/>
                  </a:lnTo>
                  <a:lnTo>
                    <a:pt x="4152" y="25"/>
                  </a:lnTo>
                  <a:lnTo>
                    <a:pt x="3908" y="1"/>
                  </a:lnTo>
                  <a:close/>
                </a:path>
              </a:pathLst>
            </a:custGeom>
            <a:solidFill>
              <a:srgbClr val="F5F1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19"/>
            <p:cNvSpPr/>
            <p:nvPr/>
          </p:nvSpPr>
          <p:spPr>
            <a:xfrm>
              <a:off x="5981175" y="2005125"/>
              <a:ext cx="75125" cy="70850"/>
            </a:xfrm>
            <a:custGeom>
              <a:avLst/>
              <a:gdLst/>
              <a:ahLst/>
              <a:cxnLst/>
              <a:rect l="l" t="t" r="r" b="b"/>
              <a:pathLst>
                <a:path w="3005" h="2834" extrusionOk="0">
                  <a:moveTo>
                    <a:pt x="1466" y="0"/>
                  </a:moveTo>
                  <a:lnTo>
                    <a:pt x="294" y="1173"/>
                  </a:lnTo>
                  <a:lnTo>
                    <a:pt x="172" y="1319"/>
                  </a:lnTo>
                  <a:lnTo>
                    <a:pt x="74" y="1490"/>
                  </a:lnTo>
                  <a:lnTo>
                    <a:pt x="25" y="1661"/>
                  </a:lnTo>
                  <a:lnTo>
                    <a:pt x="1" y="1857"/>
                  </a:lnTo>
                  <a:lnTo>
                    <a:pt x="25" y="2052"/>
                  </a:lnTo>
                  <a:lnTo>
                    <a:pt x="74" y="2223"/>
                  </a:lnTo>
                  <a:lnTo>
                    <a:pt x="172" y="2394"/>
                  </a:lnTo>
                  <a:lnTo>
                    <a:pt x="294" y="2540"/>
                  </a:lnTo>
                  <a:lnTo>
                    <a:pt x="440" y="2663"/>
                  </a:lnTo>
                  <a:lnTo>
                    <a:pt x="611" y="2760"/>
                  </a:lnTo>
                  <a:lnTo>
                    <a:pt x="807" y="2809"/>
                  </a:lnTo>
                  <a:lnTo>
                    <a:pt x="978" y="2833"/>
                  </a:lnTo>
                  <a:lnTo>
                    <a:pt x="1173" y="2809"/>
                  </a:lnTo>
                  <a:lnTo>
                    <a:pt x="1344" y="2760"/>
                  </a:lnTo>
                  <a:lnTo>
                    <a:pt x="1515" y="2663"/>
                  </a:lnTo>
                  <a:lnTo>
                    <a:pt x="1686" y="2540"/>
                  </a:lnTo>
                  <a:lnTo>
                    <a:pt x="2858" y="1368"/>
                  </a:lnTo>
                  <a:lnTo>
                    <a:pt x="3005" y="1197"/>
                  </a:lnTo>
                  <a:lnTo>
                    <a:pt x="2590" y="928"/>
                  </a:lnTo>
                  <a:lnTo>
                    <a:pt x="2199" y="635"/>
                  </a:lnTo>
                  <a:lnTo>
                    <a:pt x="1808" y="342"/>
                  </a:lnTo>
                  <a:lnTo>
                    <a:pt x="1466" y="0"/>
                  </a:lnTo>
                  <a:close/>
                </a:path>
              </a:pathLst>
            </a:custGeom>
            <a:solidFill>
              <a:srgbClr val="F5F1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19"/>
            <p:cNvSpPr/>
            <p:nvPr/>
          </p:nvSpPr>
          <p:spPr>
            <a:xfrm>
              <a:off x="6263875" y="2005125"/>
              <a:ext cx="74525" cy="70850"/>
            </a:xfrm>
            <a:custGeom>
              <a:avLst/>
              <a:gdLst/>
              <a:ahLst/>
              <a:cxnLst/>
              <a:rect l="l" t="t" r="r" b="b"/>
              <a:pathLst>
                <a:path w="2981" h="2834" extrusionOk="0">
                  <a:moveTo>
                    <a:pt x="1539" y="0"/>
                  </a:moveTo>
                  <a:lnTo>
                    <a:pt x="1173" y="342"/>
                  </a:lnTo>
                  <a:lnTo>
                    <a:pt x="807" y="635"/>
                  </a:lnTo>
                  <a:lnTo>
                    <a:pt x="416" y="928"/>
                  </a:lnTo>
                  <a:lnTo>
                    <a:pt x="1" y="1197"/>
                  </a:lnTo>
                  <a:lnTo>
                    <a:pt x="123" y="1368"/>
                  </a:lnTo>
                  <a:lnTo>
                    <a:pt x="1319" y="2540"/>
                  </a:lnTo>
                  <a:lnTo>
                    <a:pt x="1466" y="2663"/>
                  </a:lnTo>
                  <a:lnTo>
                    <a:pt x="1637" y="2760"/>
                  </a:lnTo>
                  <a:lnTo>
                    <a:pt x="1832" y="2809"/>
                  </a:lnTo>
                  <a:lnTo>
                    <a:pt x="2003" y="2833"/>
                  </a:lnTo>
                  <a:lnTo>
                    <a:pt x="2199" y="2809"/>
                  </a:lnTo>
                  <a:lnTo>
                    <a:pt x="2370" y="2760"/>
                  </a:lnTo>
                  <a:lnTo>
                    <a:pt x="2541" y="2663"/>
                  </a:lnTo>
                  <a:lnTo>
                    <a:pt x="2712" y="2540"/>
                  </a:lnTo>
                  <a:lnTo>
                    <a:pt x="2834" y="2394"/>
                  </a:lnTo>
                  <a:lnTo>
                    <a:pt x="2931" y="2223"/>
                  </a:lnTo>
                  <a:lnTo>
                    <a:pt x="2980" y="2052"/>
                  </a:lnTo>
                  <a:lnTo>
                    <a:pt x="2980" y="1857"/>
                  </a:lnTo>
                  <a:lnTo>
                    <a:pt x="2980" y="1661"/>
                  </a:lnTo>
                  <a:lnTo>
                    <a:pt x="2931" y="1490"/>
                  </a:lnTo>
                  <a:lnTo>
                    <a:pt x="2834" y="1319"/>
                  </a:lnTo>
                  <a:lnTo>
                    <a:pt x="2712" y="1173"/>
                  </a:lnTo>
                  <a:lnTo>
                    <a:pt x="1539" y="0"/>
                  </a:lnTo>
                  <a:close/>
                </a:path>
              </a:pathLst>
            </a:custGeom>
            <a:solidFill>
              <a:srgbClr val="F5F1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19"/>
            <p:cNvSpPr/>
            <p:nvPr/>
          </p:nvSpPr>
          <p:spPr>
            <a:xfrm>
              <a:off x="6147875" y="1619250"/>
              <a:ext cx="251575" cy="255850"/>
            </a:xfrm>
            <a:custGeom>
              <a:avLst/>
              <a:gdLst/>
              <a:ahLst/>
              <a:cxnLst/>
              <a:rect l="l" t="t" r="r" b="b"/>
              <a:pathLst>
                <a:path w="10063" h="10234" extrusionOk="0">
                  <a:moveTo>
                    <a:pt x="7352" y="0"/>
                  </a:moveTo>
                  <a:lnTo>
                    <a:pt x="7254" y="24"/>
                  </a:lnTo>
                  <a:lnTo>
                    <a:pt x="7181" y="73"/>
                  </a:lnTo>
                  <a:lnTo>
                    <a:pt x="7083" y="147"/>
                  </a:lnTo>
                  <a:lnTo>
                    <a:pt x="5447" y="1758"/>
                  </a:lnTo>
                  <a:lnTo>
                    <a:pt x="5373" y="1856"/>
                  </a:lnTo>
                  <a:lnTo>
                    <a:pt x="5300" y="1978"/>
                  </a:lnTo>
                  <a:lnTo>
                    <a:pt x="5227" y="2125"/>
                  </a:lnTo>
                  <a:lnTo>
                    <a:pt x="5178" y="2247"/>
                  </a:lnTo>
                  <a:lnTo>
                    <a:pt x="5154" y="2393"/>
                  </a:lnTo>
                  <a:lnTo>
                    <a:pt x="5129" y="2540"/>
                  </a:lnTo>
                  <a:lnTo>
                    <a:pt x="5129" y="2687"/>
                  </a:lnTo>
                  <a:lnTo>
                    <a:pt x="5129" y="2809"/>
                  </a:lnTo>
                  <a:lnTo>
                    <a:pt x="5349" y="3981"/>
                  </a:lnTo>
                  <a:lnTo>
                    <a:pt x="5398" y="4152"/>
                  </a:lnTo>
                  <a:lnTo>
                    <a:pt x="147" y="9403"/>
                  </a:lnTo>
                  <a:lnTo>
                    <a:pt x="74" y="9476"/>
                  </a:lnTo>
                  <a:lnTo>
                    <a:pt x="25" y="9574"/>
                  </a:lnTo>
                  <a:lnTo>
                    <a:pt x="0" y="9672"/>
                  </a:lnTo>
                  <a:lnTo>
                    <a:pt x="0" y="9745"/>
                  </a:lnTo>
                  <a:lnTo>
                    <a:pt x="0" y="9843"/>
                  </a:lnTo>
                  <a:lnTo>
                    <a:pt x="25" y="9940"/>
                  </a:lnTo>
                  <a:lnTo>
                    <a:pt x="74" y="10013"/>
                  </a:lnTo>
                  <a:lnTo>
                    <a:pt x="147" y="10087"/>
                  </a:lnTo>
                  <a:lnTo>
                    <a:pt x="220" y="10160"/>
                  </a:lnTo>
                  <a:lnTo>
                    <a:pt x="293" y="10209"/>
                  </a:lnTo>
                  <a:lnTo>
                    <a:pt x="391" y="10233"/>
                  </a:lnTo>
                  <a:lnTo>
                    <a:pt x="586" y="10233"/>
                  </a:lnTo>
                  <a:lnTo>
                    <a:pt x="660" y="10209"/>
                  </a:lnTo>
                  <a:lnTo>
                    <a:pt x="757" y="10160"/>
                  </a:lnTo>
                  <a:lnTo>
                    <a:pt x="831" y="10087"/>
                  </a:lnTo>
                  <a:lnTo>
                    <a:pt x="6204" y="4738"/>
                  </a:lnTo>
                  <a:lnTo>
                    <a:pt x="7254" y="4909"/>
                  </a:lnTo>
                  <a:lnTo>
                    <a:pt x="7376" y="4933"/>
                  </a:lnTo>
                  <a:lnTo>
                    <a:pt x="7523" y="4933"/>
                  </a:lnTo>
                  <a:lnTo>
                    <a:pt x="7645" y="4909"/>
                  </a:lnTo>
                  <a:lnTo>
                    <a:pt x="7791" y="4860"/>
                  </a:lnTo>
                  <a:lnTo>
                    <a:pt x="7938" y="4811"/>
                  </a:lnTo>
                  <a:lnTo>
                    <a:pt x="8060" y="4763"/>
                  </a:lnTo>
                  <a:lnTo>
                    <a:pt x="8182" y="4689"/>
                  </a:lnTo>
                  <a:lnTo>
                    <a:pt x="8280" y="4592"/>
                  </a:lnTo>
                  <a:lnTo>
                    <a:pt x="9916" y="2955"/>
                  </a:lnTo>
                  <a:lnTo>
                    <a:pt x="9989" y="2882"/>
                  </a:lnTo>
                  <a:lnTo>
                    <a:pt x="10038" y="2784"/>
                  </a:lnTo>
                  <a:lnTo>
                    <a:pt x="10063" y="2711"/>
                  </a:lnTo>
                  <a:lnTo>
                    <a:pt x="10038" y="2613"/>
                  </a:lnTo>
                  <a:lnTo>
                    <a:pt x="10014" y="2564"/>
                  </a:lnTo>
                  <a:lnTo>
                    <a:pt x="9940" y="2491"/>
                  </a:lnTo>
                  <a:lnTo>
                    <a:pt x="9843" y="2442"/>
                  </a:lnTo>
                  <a:lnTo>
                    <a:pt x="9745" y="2418"/>
                  </a:lnTo>
                  <a:lnTo>
                    <a:pt x="8695" y="2223"/>
                  </a:lnTo>
                  <a:lnTo>
                    <a:pt x="9721" y="1197"/>
                  </a:lnTo>
                  <a:lnTo>
                    <a:pt x="9794" y="1123"/>
                  </a:lnTo>
                  <a:lnTo>
                    <a:pt x="9843" y="1026"/>
                  </a:lnTo>
                  <a:lnTo>
                    <a:pt x="9867" y="953"/>
                  </a:lnTo>
                  <a:lnTo>
                    <a:pt x="9867" y="855"/>
                  </a:lnTo>
                  <a:lnTo>
                    <a:pt x="9867" y="757"/>
                  </a:lnTo>
                  <a:lnTo>
                    <a:pt x="9843" y="659"/>
                  </a:lnTo>
                  <a:lnTo>
                    <a:pt x="9794" y="586"/>
                  </a:lnTo>
                  <a:lnTo>
                    <a:pt x="9721" y="513"/>
                  </a:lnTo>
                  <a:lnTo>
                    <a:pt x="9647" y="440"/>
                  </a:lnTo>
                  <a:lnTo>
                    <a:pt x="9574" y="391"/>
                  </a:lnTo>
                  <a:lnTo>
                    <a:pt x="9476" y="366"/>
                  </a:lnTo>
                  <a:lnTo>
                    <a:pt x="9281" y="366"/>
                  </a:lnTo>
                  <a:lnTo>
                    <a:pt x="9208" y="391"/>
                  </a:lnTo>
                  <a:lnTo>
                    <a:pt x="9110" y="440"/>
                  </a:lnTo>
                  <a:lnTo>
                    <a:pt x="9037" y="513"/>
                  </a:lnTo>
                  <a:lnTo>
                    <a:pt x="7889" y="1661"/>
                  </a:lnTo>
                  <a:lnTo>
                    <a:pt x="7840" y="1490"/>
                  </a:lnTo>
                  <a:lnTo>
                    <a:pt x="7620" y="318"/>
                  </a:lnTo>
                  <a:lnTo>
                    <a:pt x="7596" y="195"/>
                  </a:lnTo>
                  <a:lnTo>
                    <a:pt x="7547" y="98"/>
                  </a:lnTo>
                  <a:lnTo>
                    <a:pt x="7498" y="49"/>
                  </a:lnTo>
                  <a:lnTo>
                    <a:pt x="7425" y="0"/>
                  </a:lnTo>
                  <a:close/>
                </a:path>
              </a:pathLst>
            </a:custGeom>
            <a:solidFill>
              <a:srgbClr val="F5F1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8" name="Google Shape;128;p19"/>
          <p:cNvSpPr txBox="1">
            <a:spLocks noGrp="1"/>
          </p:cNvSpPr>
          <p:nvPr>
            <p:ph type="sldNum" idx="12"/>
          </p:nvPr>
        </p:nvSpPr>
        <p:spPr>
          <a:xfrm>
            <a:off x="4297650" y="4764749"/>
            <a:ext cx="548700" cy="30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8</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20"/>
          <p:cNvSpPr txBox="1">
            <a:spLocks noGrp="1"/>
          </p:cNvSpPr>
          <p:nvPr>
            <p:ph type="title"/>
          </p:nvPr>
        </p:nvSpPr>
        <p:spPr>
          <a:xfrm>
            <a:off x="1810200" y="557513"/>
            <a:ext cx="5523600" cy="477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General Teen Drug Use Statistics in the U.S.</a:t>
            </a:r>
            <a:endParaRPr/>
          </a:p>
        </p:txBody>
      </p:sp>
      <p:sp>
        <p:nvSpPr>
          <p:cNvPr id="134" name="Google Shape;134;p20"/>
          <p:cNvSpPr txBox="1">
            <a:spLocks noGrp="1"/>
          </p:cNvSpPr>
          <p:nvPr>
            <p:ph type="body" idx="1"/>
          </p:nvPr>
        </p:nvSpPr>
        <p:spPr>
          <a:xfrm>
            <a:off x="457200" y="1403306"/>
            <a:ext cx="8229600" cy="3522600"/>
          </a:xfrm>
          <a:prstGeom prst="rect">
            <a:avLst/>
          </a:prstGeom>
        </p:spPr>
        <p:txBody>
          <a:bodyPr spcFirstLastPara="1" wrap="square" lIns="91425" tIns="91425" rIns="91425" bIns="91425" anchor="t" anchorCtr="0">
            <a:noAutofit/>
          </a:bodyPr>
          <a:lstStyle/>
          <a:p>
            <a:pPr marL="457200" lvl="0" indent="-342900" algn="l" rtl="0">
              <a:spcBef>
                <a:spcPts val="600"/>
              </a:spcBef>
              <a:spcAft>
                <a:spcPts val="0"/>
              </a:spcAft>
              <a:buSzPts val="1800"/>
              <a:buChar char="◉"/>
            </a:pPr>
            <a:r>
              <a:rPr lang="en"/>
              <a:t>1 in 8 teens report abusing an illicit drug in the past year</a:t>
            </a:r>
            <a:endParaRPr/>
          </a:p>
          <a:p>
            <a:pPr marL="457200" lvl="0" indent="-342900" algn="l" rtl="0">
              <a:spcBef>
                <a:spcPts val="0"/>
              </a:spcBef>
              <a:spcAft>
                <a:spcPts val="0"/>
              </a:spcAft>
              <a:buSzPts val="1800"/>
              <a:buChar char="◉"/>
            </a:pPr>
            <a:r>
              <a:rPr lang="en"/>
              <a:t>86% of teens know someone who drinks, smokes or abuses drugs during school</a:t>
            </a:r>
            <a:endParaRPr/>
          </a:p>
          <a:p>
            <a:pPr marL="457200" lvl="0" indent="-342900" algn="l" rtl="0">
              <a:spcBef>
                <a:spcPts val="0"/>
              </a:spcBef>
              <a:spcAft>
                <a:spcPts val="0"/>
              </a:spcAft>
              <a:buSzPts val="1800"/>
              <a:buChar char="◉"/>
            </a:pPr>
            <a:r>
              <a:rPr lang="en"/>
              <a:t>50% of teens report misusing drugs at least one time</a:t>
            </a:r>
            <a:endParaRPr/>
          </a:p>
          <a:p>
            <a:pPr marL="457200" lvl="0" indent="-342900" algn="l" rtl="0">
              <a:spcBef>
                <a:spcPts val="0"/>
              </a:spcBef>
              <a:spcAft>
                <a:spcPts val="0"/>
              </a:spcAft>
              <a:buSzPts val="1800"/>
              <a:buChar char="◉"/>
            </a:pPr>
            <a:r>
              <a:rPr lang="en"/>
              <a:t>62% of teens have abused alcohol by their senior year in high school</a:t>
            </a:r>
            <a:endParaRPr/>
          </a:p>
          <a:p>
            <a:pPr marL="457200" lvl="0" indent="-342900" algn="l" rtl="0">
              <a:spcBef>
                <a:spcPts val="0"/>
              </a:spcBef>
              <a:spcAft>
                <a:spcPts val="0"/>
              </a:spcAft>
              <a:buSzPts val="1800"/>
              <a:buChar char="◉"/>
            </a:pPr>
            <a:r>
              <a:rPr lang="en"/>
              <a:t>43% of college students use 1 or more illegal drugs</a:t>
            </a:r>
            <a:endParaRPr/>
          </a:p>
          <a:p>
            <a:pPr marL="457200" lvl="0" indent="0" algn="l" rtl="0">
              <a:spcBef>
                <a:spcPts val="600"/>
              </a:spcBef>
              <a:spcAft>
                <a:spcPts val="0"/>
              </a:spcAft>
              <a:buNone/>
            </a:pPr>
            <a:r>
              <a:rPr lang="en"/>
              <a:t>                                                           </a:t>
            </a:r>
            <a:r>
              <a:rPr lang="en" sz="1200"/>
              <a:t>Bureau of Justice Statistics, 2021</a:t>
            </a:r>
            <a:endParaRPr sz="1200"/>
          </a:p>
        </p:txBody>
      </p:sp>
      <p:sp>
        <p:nvSpPr>
          <p:cNvPr id="135" name="Google Shape;135;p20"/>
          <p:cNvSpPr txBox="1">
            <a:spLocks noGrp="1"/>
          </p:cNvSpPr>
          <p:nvPr>
            <p:ph type="sldNum" idx="12"/>
          </p:nvPr>
        </p:nvSpPr>
        <p:spPr>
          <a:xfrm>
            <a:off x="4297650" y="4764749"/>
            <a:ext cx="548700" cy="30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9</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21"/>
          <p:cNvSpPr txBox="1">
            <a:spLocks noGrp="1"/>
          </p:cNvSpPr>
          <p:nvPr>
            <p:ph type="title"/>
          </p:nvPr>
        </p:nvSpPr>
        <p:spPr>
          <a:xfrm>
            <a:off x="1810200" y="557513"/>
            <a:ext cx="5523600" cy="477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General Use Stats cont.</a:t>
            </a:r>
            <a:endParaRPr/>
          </a:p>
        </p:txBody>
      </p:sp>
      <p:sp>
        <p:nvSpPr>
          <p:cNvPr id="141" name="Google Shape;141;p21"/>
          <p:cNvSpPr txBox="1">
            <a:spLocks noGrp="1"/>
          </p:cNvSpPr>
          <p:nvPr>
            <p:ph type="body" idx="1"/>
          </p:nvPr>
        </p:nvSpPr>
        <p:spPr>
          <a:xfrm>
            <a:off x="457200" y="1403306"/>
            <a:ext cx="8229600" cy="3522600"/>
          </a:xfrm>
          <a:prstGeom prst="rect">
            <a:avLst/>
          </a:prstGeom>
        </p:spPr>
        <p:txBody>
          <a:bodyPr spcFirstLastPara="1" wrap="square" lIns="91425" tIns="91425" rIns="91425" bIns="91425" anchor="t" anchorCtr="0">
            <a:noAutofit/>
          </a:bodyPr>
          <a:lstStyle/>
          <a:p>
            <a:pPr marL="457200" lvl="0" indent="-368300" algn="l" rtl="0">
              <a:spcBef>
                <a:spcPts val="600"/>
              </a:spcBef>
              <a:spcAft>
                <a:spcPts val="0"/>
              </a:spcAft>
              <a:buSzPts val="2200"/>
              <a:buChar char="◉"/>
            </a:pPr>
            <a:r>
              <a:rPr lang="en" sz="2200"/>
              <a:t>In 2019, there were 4,777 overdose deaths among teenagers</a:t>
            </a:r>
            <a:endParaRPr sz="2200"/>
          </a:p>
          <a:p>
            <a:pPr marL="457200" lvl="0" indent="-368300" algn="l" rtl="0">
              <a:spcBef>
                <a:spcPts val="0"/>
              </a:spcBef>
              <a:spcAft>
                <a:spcPts val="0"/>
              </a:spcAft>
              <a:buSzPts val="2200"/>
              <a:buChar char="◉"/>
            </a:pPr>
            <a:r>
              <a:rPr lang="en" sz="2200"/>
              <a:t>2.08 million teens reported drug use in the last month</a:t>
            </a:r>
            <a:endParaRPr sz="2200"/>
          </a:p>
          <a:p>
            <a:pPr marL="457200" lvl="0" indent="-368300" algn="l" rtl="0">
              <a:spcBef>
                <a:spcPts val="0"/>
              </a:spcBef>
              <a:spcAft>
                <a:spcPts val="0"/>
              </a:spcAft>
              <a:buSzPts val="2200"/>
              <a:buChar char="◉"/>
            </a:pPr>
            <a:r>
              <a:rPr lang="en" sz="2200"/>
              <a:t>8.7% of teens in 8th grade report using illicit drugs in the last month</a:t>
            </a:r>
            <a:endParaRPr sz="2200"/>
          </a:p>
          <a:p>
            <a:pPr marL="457200" lvl="0" indent="-368300" algn="l" rtl="0">
              <a:spcBef>
                <a:spcPts val="0"/>
              </a:spcBef>
              <a:spcAft>
                <a:spcPts val="0"/>
              </a:spcAft>
              <a:buSzPts val="2200"/>
              <a:buChar char="◉"/>
            </a:pPr>
            <a:r>
              <a:rPr lang="en" sz="2200"/>
              <a:t>21.3% of 8th graders have tried an illegal drug at least once</a:t>
            </a:r>
            <a:endParaRPr sz="2200"/>
          </a:p>
          <a:p>
            <a:pPr marL="457200" lvl="0" indent="-368300" algn="l" rtl="0">
              <a:spcBef>
                <a:spcPts val="0"/>
              </a:spcBef>
              <a:spcAft>
                <a:spcPts val="0"/>
              </a:spcAft>
              <a:buSzPts val="2200"/>
              <a:buChar char="◉"/>
            </a:pPr>
            <a:r>
              <a:rPr lang="en" sz="2200"/>
              <a:t>46.6% of all teens report that by grade 12 they have used illegal drugs</a:t>
            </a:r>
            <a:endParaRPr sz="2200"/>
          </a:p>
          <a:p>
            <a:pPr marL="457200" lvl="0" indent="-368300" algn="l" rtl="0">
              <a:spcBef>
                <a:spcPts val="0"/>
              </a:spcBef>
              <a:spcAft>
                <a:spcPts val="0"/>
              </a:spcAft>
              <a:buSzPts val="2200"/>
              <a:buChar char="◉"/>
            </a:pPr>
            <a:r>
              <a:rPr lang="en" sz="2200"/>
              <a:t>11.2% of all overdose deaths were individuals between 15 - 24 years of age                                            </a:t>
            </a:r>
            <a:r>
              <a:rPr lang="en" sz="1200"/>
              <a:t>Bureau of Justice Statistics, 2021</a:t>
            </a:r>
            <a:endParaRPr sz="1200"/>
          </a:p>
          <a:p>
            <a:pPr marL="457200" lvl="0" indent="0" algn="l" rtl="0">
              <a:spcBef>
                <a:spcPts val="600"/>
              </a:spcBef>
              <a:spcAft>
                <a:spcPts val="0"/>
              </a:spcAft>
              <a:buNone/>
            </a:pPr>
            <a:endParaRPr sz="2200"/>
          </a:p>
        </p:txBody>
      </p:sp>
      <p:sp>
        <p:nvSpPr>
          <p:cNvPr id="142" name="Google Shape;142;p21"/>
          <p:cNvSpPr txBox="1">
            <a:spLocks noGrp="1"/>
          </p:cNvSpPr>
          <p:nvPr>
            <p:ph type="sldNum" idx="12"/>
          </p:nvPr>
        </p:nvSpPr>
        <p:spPr>
          <a:xfrm>
            <a:off x="4297650" y="4764749"/>
            <a:ext cx="548700" cy="30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10</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22"/>
          <p:cNvSpPr txBox="1">
            <a:spLocks noGrp="1"/>
          </p:cNvSpPr>
          <p:nvPr>
            <p:ph type="title"/>
          </p:nvPr>
        </p:nvSpPr>
        <p:spPr>
          <a:xfrm>
            <a:off x="1810200" y="557513"/>
            <a:ext cx="5523600" cy="477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Is teen substance use normal?</a:t>
            </a:r>
            <a:endParaRPr/>
          </a:p>
        </p:txBody>
      </p:sp>
      <p:sp>
        <p:nvSpPr>
          <p:cNvPr id="148" name="Google Shape;148;p22"/>
          <p:cNvSpPr txBox="1">
            <a:spLocks noGrp="1"/>
          </p:cNvSpPr>
          <p:nvPr>
            <p:ph type="body" idx="1"/>
          </p:nvPr>
        </p:nvSpPr>
        <p:spPr>
          <a:xfrm>
            <a:off x="636300" y="1519950"/>
            <a:ext cx="7922400" cy="33768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a:t>From mood swings to rebellion, many types of challenging behavior are normal during the teen years, but experimenting with substance use isn’t one of them. A variety of common teen experiences can become an excuse or reason for substance use. Understanding why some teens drink or use substances is a valuable step toward keeping them healthy and safe.</a:t>
            </a:r>
            <a:endParaRPr/>
          </a:p>
        </p:txBody>
      </p:sp>
      <p:sp>
        <p:nvSpPr>
          <p:cNvPr id="149" name="Google Shape;149;p22"/>
          <p:cNvSpPr txBox="1">
            <a:spLocks noGrp="1"/>
          </p:cNvSpPr>
          <p:nvPr>
            <p:ph type="sldNum" idx="12"/>
          </p:nvPr>
        </p:nvSpPr>
        <p:spPr>
          <a:xfrm>
            <a:off x="4297650" y="4764749"/>
            <a:ext cx="548700" cy="30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11</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23"/>
          <p:cNvSpPr txBox="1">
            <a:spLocks noGrp="1"/>
          </p:cNvSpPr>
          <p:nvPr>
            <p:ph type="title"/>
          </p:nvPr>
        </p:nvSpPr>
        <p:spPr>
          <a:xfrm>
            <a:off x="1810200" y="557513"/>
            <a:ext cx="5523600" cy="477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Reasons for Use</a:t>
            </a:r>
            <a:endParaRPr/>
          </a:p>
        </p:txBody>
      </p:sp>
      <p:sp>
        <p:nvSpPr>
          <p:cNvPr id="155" name="Google Shape;155;p23"/>
          <p:cNvSpPr txBox="1">
            <a:spLocks noGrp="1"/>
          </p:cNvSpPr>
          <p:nvPr>
            <p:ph type="body" idx="1"/>
          </p:nvPr>
        </p:nvSpPr>
        <p:spPr>
          <a:xfrm>
            <a:off x="636300" y="1519950"/>
            <a:ext cx="7922400" cy="33768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1800" b="1">
                <a:solidFill>
                  <a:schemeClr val="accent1"/>
                </a:solidFill>
              </a:rPr>
              <a:t>Fitting in</a:t>
            </a:r>
            <a:endParaRPr sz="1800" b="1">
              <a:solidFill>
                <a:schemeClr val="accent1"/>
              </a:solidFill>
            </a:endParaRPr>
          </a:p>
          <a:p>
            <a:pPr marL="0" lvl="0" indent="0" algn="l" rtl="0">
              <a:spcBef>
                <a:spcPts val="600"/>
              </a:spcBef>
              <a:spcAft>
                <a:spcPts val="0"/>
              </a:spcAft>
              <a:buNone/>
            </a:pPr>
            <a:r>
              <a:rPr lang="en" sz="1500"/>
              <a:t>Feelings of being an outsider and longing to be included and liked by others. Some teens see substance use as an easy path to making friends, fitting in or being accepted with the “right” crowd.</a:t>
            </a:r>
            <a:endParaRPr sz="1500"/>
          </a:p>
          <a:p>
            <a:pPr marL="0" lvl="0" indent="0" algn="l" rtl="0">
              <a:spcBef>
                <a:spcPts val="600"/>
              </a:spcBef>
              <a:spcAft>
                <a:spcPts val="0"/>
              </a:spcAft>
              <a:buNone/>
            </a:pPr>
            <a:r>
              <a:rPr lang="en" sz="1800" b="1">
                <a:solidFill>
                  <a:schemeClr val="accent1"/>
                </a:solidFill>
              </a:rPr>
              <a:t>What parents can do:</a:t>
            </a:r>
            <a:endParaRPr sz="1800" b="1">
              <a:solidFill>
                <a:schemeClr val="accent1"/>
              </a:solidFill>
            </a:endParaRPr>
          </a:p>
          <a:p>
            <a:pPr marL="457200" lvl="0" indent="-317500" algn="l" rtl="0">
              <a:spcBef>
                <a:spcPts val="600"/>
              </a:spcBef>
              <a:spcAft>
                <a:spcPts val="0"/>
              </a:spcAft>
              <a:buSzPts val="1400"/>
              <a:buChar char="◉"/>
            </a:pPr>
            <a:r>
              <a:rPr lang="en" sz="1400"/>
              <a:t>Get to know your kid’s friends and their parents, and talk with those parents about their approach to supervision and their stance on substance use.</a:t>
            </a:r>
            <a:endParaRPr sz="1400"/>
          </a:p>
          <a:p>
            <a:pPr marL="457200" lvl="0" indent="-317500" algn="l" rtl="0">
              <a:spcBef>
                <a:spcPts val="0"/>
              </a:spcBef>
              <a:spcAft>
                <a:spcPts val="0"/>
              </a:spcAft>
              <a:buSzPts val="1400"/>
              <a:buChar char="◉"/>
            </a:pPr>
            <a:r>
              <a:rPr lang="en" sz="1400"/>
              <a:t>Encourage your teen to use your home for socializing. Give them a private space if possible but keep an eye on them.</a:t>
            </a:r>
            <a:endParaRPr sz="1400"/>
          </a:p>
          <a:p>
            <a:pPr marL="457200" lvl="0" indent="-317500" algn="l" rtl="0">
              <a:spcBef>
                <a:spcPts val="0"/>
              </a:spcBef>
              <a:spcAft>
                <a:spcPts val="0"/>
              </a:spcAft>
              <a:buSzPts val="1400"/>
              <a:buChar char="◉"/>
            </a:pPr>
            <a:r>
              <a:rPr lang="en" sz="1400"/>
              <a:t>Assure your child that they can call you to be picked up whenever needed, no questions asked.</a:t>
            </a:r>
            <a:endParaRPr sz="1400"/>
          </a:p>
          <a:p>
            <a:pPr marL="457200" lvl="0" indent="-317500" algn="l" rtl="0">
              <a:spcBef>
                <a:spcPts val="0"/>
              </a:spcBef>
              <a:spcAft>
                <a:spcPts val="0"/>
              </a:spcAft>
              <a:buSzPts val="1400"/>
              <a:buChar char="◉"/>
            </a:pPr>
            <a:r>
              <a:rPr lang="en" sz="1400"/>
              <a:t>Talk about their need for acceptance and to fit in. Explain that real friends will give them space to be themselves and won’t make them do anything they’re uncomfortable with.</a:t>
            </a:r>
            <a:endParaRPr sz="1400"/>
          </a:p>
        </p:txBody>
      </p:sp>
      <p:sp>
        <p:nvSpPr>
          <p:cNvPr id="156" name="Google Shape;156;p23"/>
          <p:cNvSpPr txBox="1">
            <a:spLocks noGrp="1"/>
          </p:cNvSpPr>
          <p:nvPr>
            <p:ph type="sldNum" idx="12"/>
          </p:nvPr>
        </p:nvSpPr>
        <p:spPr>
          <a:xfrm>
            <a:off x="4297650" y="4764749"/>
            <a:ext cx="548700" cy="30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12</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24"/>
          <p:cNvSpPr txBox="1">
            <a:spLocks noGrp="1"/>
          </p:cNvSpPr>
          <p:nvPr>
            <p:ph type="title"/>
          </p:nvPr>
        </p:nvSpPr>
        <p:spPr>
          <a:xfrm>
            <a:off x="1810200" y="557513"/>
            <a:ext cx="5523600" cy="477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Reasons for Use cont.</a:t>
            </a:r>
            <a:endParaRPr/>
          </a:p>
        </p:txBody>
      </p:sp>
      <p:sp>
        <p:nvSpPr>
          <p:cNvPr id="162" name="Google Shape;162;p24"/>
          <p:cNvSpPr txBox="1">
            <a:spLocks noGrp="1"/>
          </p:cNvSpPr>
          <p:nvPr>
            <p:ph type="body" idx="1"/>
          </p:nvPr>
        </p:nvSpPr>
        <p:spPr>
          <a:xfrm>
            <a:off x="636300" y="1519950"/>
            <a:ext cx="7922400" cy="33768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1800" b="1">
                <a:solidFill>
                  <a:schemeClr val="accent1"/>
                </a:solidFill>
              </a:rPr>
              <a:t>Socializing</a:t>
            </a:r>
            <a:endParaRPr sz="1800" b="1">
              <a:solidFill>
                <a:schemeClr val="accent1"/>
              </a:solidFill>
            </a:endParaRPr>
          </a:p>
          <a:p>
            <a:pPr marL="0" lvl="0" indent="0" algn="l" rtl="0">
              <a:spcBef>
                <a:spcPts val="600"/>
              </a:spcBef>
              <a:spcAft>
                <a:spcPts val="0"/>
              </a:spcAft>
              <a:buNone/>
            </a:pPr>
            <a:r>
              <a:rPr lang="en" sz="1500"/>
              <a:t>Some teens use drugs and alcohol to overcome insecurities, let their guard down and feel socially confident. In addition to more obvious risks, this can lead teens to feel like substance use is necessary to achieve a certain level of interaction.</a:t>
            </a:r>
            <a:endParaRPr sz="1500"/>
          </a:p>
          <a:p>
            <a:pPr marL="0" lvl="0" indent="0" algn="l" rtl="0">
              <a:spcBef>
                <a:spcPts val="600"/>
              </a:spcBef>
              <a:spcAft>
                <a:spcPts val="0"/>
              </a:spcAft>
              <a:buNone/>
            </a:pPr>
            <a:r>
              <a:rPr lang="en" sz="1800" b="1">
                <a:solidFill>
                  <a:schemeClr val="accent1"/>
                </a:solidFill>
              </a:rPr>
              <a:t>What parents can do:</a:t>
            </a:r>
            <a:endParaRPr sz="1800" b="1">
              <a:solidFill>
                <a:schemeClr val="accent1"/>
              </a:solidFill>
            </a:endParaRPr>
          </a:p>
          <a:p>
            <a:pPr marL="457200" lvl="0" indent="-317500" algn="l" rtl="0">
              <a:spcBef>
                <a:spcPts val="600"/>
              </a:spcBef>
              <a:spcAft>
                <a:spcPts val="0"/>
              </a:spcAft>
              <a:buSzPts val="1400"/>
              <a:buChar char="◉"/>
            </a:pPr>
            <a:r>
              <a:rPr lang="en" sz="1400"/>
              <a:t>Find activities for your teen to socialize in a healthy, safe and supervised environment.</a:t>
            </a:r>
            <a:endParaRPr sz="1400"/>
          </a:p>
          <a:p>
            <a:pPr marL="457200" lvl="0" indent="-317500" algn="l" rtl="0">
              <a:spcBef>
                <a:spcPts val="0"/>
              </a:spcBef>
              <a:spcAft>
                <a:spcPts val="0"/>
              </a:spcAft>
              <a:buSzPts val="1400"/>
              <a:buChar char="◉"/>
            </a:pPr>
            <a:r>
              <a:rPr lang="en" sz="1400"/>
              <a:t>If your child is socializing at someone else’s home, know where they will be. Call the parents in advance to verify the occasion, location and that there will be supervision.</a:t>
            </a:r>
            <a:endParaRPr sz="1400"/>
          </a:p>
          <a:p>
            <a:pPr marL="457200" lvl="0" indent="-317500" algn="l" rtl="0">
              <a:spcBef>
                <a:spcPts val="0"/>
              </a:spcBef>
              <a:spcAft>
                <a:spcPts val="0"/>
              </a:spcAft>
              <a:buSzPts val="1400"/>
              <a:buChar char="◉"/>
            </a:pPr>
            <a:r>
              <a:rPr lang="en" sz="1400"/>
              <a:t>Communicate your expectations and rules for when your teen goes out with friends, and include regular check-ins.</a:t>
            </a:r>
            <a:endParaRPr sz="1400"/>
          </a:p>
          <a:p>
            <a:pPr marL="457200" lvl="0" indent="-317500" algn="l" rtl="0">
              <a:spcBef>
                <a:spcPts val="0"/>
              </a:spcBef>
              <a:spcAft>
                <a:spcPts val="0"/>
              </a:spcAft>
              <a:buSzPts val="1400"/>
              <a:buChar char="◉"/>
            </a:pPr>
            <a:r>
              <a:rPr lang="en" sz="1400"/>
              <a:t>Model healthy behaviors. Find opportunities to socialize and connect in environments that don’t include alcohol or other substances.</a:t>
            </a:r>
            <a:endParaRPr sz="1400"/>
          </a:p>
        </p:txBody>
      </p:sp>
      <p:sp>
        <p:nvSpPr>
          <p:cNvPr id="163" name="Google Shape;163;p24"/>
          <p:cNvSpPr txBox="1">
            <a:spLocks noGrp="1"/>
          </p:cNvSpPr>
          <p:nvPr>
            <p:ph type="sldNum" idx="12"/>
          </p:nvPr>
        </p:nvSpPr>
        <p:spPr>
          <a:xfrm>
            <a:off x="4297650" y="4764749"/>
            <a:ext cx="548700" cy="30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13</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25"/>
          <p:cNvSpPr txBox="1">
            <a:spLocks noGrp="1"/>
          </p:cNvSpPr>
          <p:nvPr>
            <p:ph type="title"/>
          </p:nvPr>
        </p:nvSpPr>
        <p:spPr>
          <a:xfrm>
            <a:off x="1810200" y="557513"/>
            <a:ext cx="5523600" cy="477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Reasons for Use cont.</a:t>
            </a:r>
            <a:endParaRPr/>
          </a:p>
        </p:txBody>
      </p:sp>
      <p:sp>
        <p:nvSpPr>
          <p:cNvPr id="169" name="Google Shape;169;p25"/>
          <p:cNvSpPr txBox="1">
            <a:spLocks noGrp="1"/>
          </p:cNvSpPr>
          <p:nvPr>
            <p:ph type="body" idx="1"/>
          </p:nvPr>
        </p:nvSpPr>
        <p:spPr>
          <a:xfrm>
            <a:off x="636300" y="1519950"/>
            <a:ext cx="7922400" cy="33768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1800" b="1">
                <a:solidFill>
                  <a:schemeClr val="accent1"/>
                </a:solidFill>
              </a:rPr>
              <a:t>Life transitions</a:t>
            </a:r>
            <a:endParaRPr sz="1800" b="1">
              <a:solidFill>
                <a:schemeClr val="accent1"/>
              </a:solidFill>
            </a:endParaRPr>
          </a:p>
          <a:p>
            <a:pPr marL="0" lvl="0" indent="0" algn="l" rtl="0">
              <a:spcBef>
                <a:spcPts val="600"/>
              </a:spcBef>
              <a:spcAft>
                <a:spcPts val="0"/>
              </a:spcAft>
              <a:buNone/>
            </a:pPr>
            <a:r>
              <a:rPr lang="en" sz="1500"/>
              <a:t>Periods of transition in teens’ lives - like moving, divorce, puberty, changing schools, an illness or death in the family - can become a time of upheaval, leading some to attempt to find solace in substances.</a:t>
            </a:r>
            <a:endParaRPr sz="1500"/>
          </a:p>
          <a:p>
            <a:pPr marL="0" lvl="0" indent="0" algn="l" rtl="0">
              <a:spcBef>
                <a:spcPts val="600"/>
              </a:spcBef>
              <a:spcAft>
                <a:spcPts val="0"/>
              </a:spcAft>
              <a:buNone/>
            </a:pPr>
            <a:r>
              <a:rPr lang="en" sz="1800" b="1">
                <a:solidFill>
                  <a:schemeClr val="accent1"/>
                </a:solidFill>
              </a:rPr>
              <a:t>What parents can do:</a:t>
            </a:r>
            <a:endParaRPr sz="1800" b="1">
              <a:solidFill>
                <a:schemeClr val="accent1"/>
              </a:solidFill>
            </a:endParaRPr>
          </a:p>
          <a:p>
            <a:pPr marL="457200" lvl="0" indent="-317500" algn="l" rtl="0">
              <a:spcBef>
                <a:spcPts val="600"/>
              </a:spcBef>
              <a:spcAft>
                <a:spcPts val="0"/>
              </a:spcAft>
              <a:buSzPts val="1400"/>
              <a:buChar char="◉"/>
            </a:pPr>
            <a:r>
              <a:rPr lang="en" sz="1400"/>
              <a:t>Ramp up the monitoring and communication during and after transitions.</a:t>
            </a:r>
            <a:endParaRPr sz="1400"/>
          </a:p>
          <a:p>
            <a:pPr marL="457200" lvl="0" indent="-317500" algn="l" rtl="0">
              <a:spcBef>
                <a:spcPts val="0"/>
              </a:spcBef>
              <a:spcAft>
                <a:spcPts val="0"/>
              </a:spcAft>
              <a:buSzPts val="1400"/>
              <a:buChar char="◉"/>
            </a:pPr>
            <a:r>
              <a:rPr lang="en" sz="1400"/>
              <a:t>Encourage an open dialogue with your teen about their experiences.</a:t>
            </a:r>
            <a:endParaRPr sz="1400"/>
          </a:p>
          <a:p>
            <a:pPr marL="457200" lvl="0" indent="-317500" algn="l" rtl="0">
              <a:spcBef>
                <a:spcPts val="0"/>
              </a:spcBef>
              <a:spcAft>
                <a:spcPts val="0"/>
              </a:spcAft>
              <a:buSzPts val="1400"/>
              <a:buChar char="◉"/>
            </a:pPr>
            <a:r>
              <a:rPr lang="en" sz="1400"/>
              <a:t>Set aside regular one-on-one time with your teen to bond and have fun together.</a:t>
            </a:r>
            <a:endParaRPr sz="1400"/>
          </a:p>
        </p:txBody>
      </p:sp>
      <p:sp>
        <p:nvSpPr>
          <p:cNvPr id="170" name="Google Shape;170;p25"/>
          <p:cNvSpPr txBox="1">
            <a:spLocks noGrp="1"/>
          </p:cNvSpPr>
          <p:nvPr>
            <p:ph type="sldNum" idx="12"/>
          </p:nvPr>
        </p:nvSpPr>
        <p:spPr>
          <a:xfrm>
            <a:off x="4297650" y="4764749"/>
            <a:ext cx="548700" cy="30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14</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26"/>
          <p:cNvSpPr txBox="1">
            <a:spLocks noGrp="1"/>
          </p:cNvSpPr>
          <p:nvPr>
            <p:ph type="title"/>
          </p:nvPr>
        </p:nvSpPr>
        <p:spPr>
          <a:xfrm>
            <a:off x="1810200" y="557513"/>
            <a:ext cx="5523600" cy="477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Reasons for Use cont.</a:t>
            </a:r>
            <a:endParaRPr/>
          </a:p>
        </p:txBody>
      </p:sp>
      <p:sp>
        <p:nvSpPr>
          <p:cNvPr id="176" name="Google Shape;176;p26"/>
          <p:cNvSpPr txBox="1">
            <a:spLocks noGrp="1"/>
          </p:cNvSpPr>
          <p:nvPr>
            <p:ph type="body" idx="1"/>
          </p:nvPr>
        </p:nvSpPr>
        <p:spPr>
          <a:xfrm>
            <a:off x="636300" y="1519950"/>
            <a:ext cx="7922400" cy="33768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1800" b="1">
                <a:solidFill>
                  <a:schemeClr val="accent1"/>
                </a:solidFill>
              </a:rPr>
              <a:t>Emotional and psychological pain</a:t>
            </a:r>
            <a:endParaRPr sz="1800" b="1">
              <a:solidFill>
                <a:schemeClr val="accent1"/>
              </a:solidFill>
            </a:endParaRPr>
          </a:p>
          <a:p>
            <a:pPr marL="0" lvl="0" indent="0" algn="l" rtl="0">
              <a:spcBef>
                <a:spcPts val="600"/>
              </a:spcBef>
              <a:spcAft>
                <a:spcPts val="0"/>
              </a:spcAft>
              <a:buNone/>
            </a:pPr>
            <a:r>
              <a:rPr lang="en" sz="1500"/>
              <a:t>Whether it’s the pressure of everyday teen drama or the emotional toll of family problems, some teens use substances to dull the very real pain in their lives. Loneliness, low self-esteem, depression, anxiety disorder and other mental health issues are commonly associated with teen substance use.</a:t>
            </a:r>
            <a:endParaRPr sz="1500"/>
          </a:p>
          <a:p>
            <a:pPr marL="0" lvl="0" indent="0" algn="l" rtl="0">
              <a:spcBef>
                <a:spcPts val="600"/>
              </a:spcBef>
              <a:spcAft>
                <a:spcPts val="0"/>
              </a:spcAft>
              <a:buNone/>
            </a:pPr>
            <a:r>
              <a:rPr lang="en" sz="1800" b="1">
                <a:solidFill>
                  <a:schemeClr val="accent1"/>
                </a:solidFill>
              </a:rPr>
              <a:t>What parents can do:</a:t>
            </a:r>
            <a:endParaRPr sz="1800" b="1">
              <a:solidFill>
                <a:schemeClr val="accent1"/>
              </a:solidFill>
            </a:endParaRPr>
          </a:p>
          <a:p>
            <a:pPr marL="457200" lvl="0" indent="-311150" algn="l" rtl="0">
              <a:spcBef>
                <a:spcPts val="600"/>
              </a:spcBef>
              <a:spcAft>
                <a:spcPts val="0"/>
              </a:spcAft>
              <a:buSzPts val="1300"/>
              <a:buChar char="◉"/>
            </a:pPr>
            <a:r>
              <a:rPr lang="en" sz="1300"/>
              <a:t>Offer empathy and compassion. Let your child know you understand. Acknowledge that everyone struggles sometimes.</a:t>
            </a:r>
            <a:endParaRPr sz="1300"/>
          </a:p>
          <a:p>
            <a:pPr marL="457200" lvl="0" indent="-311150" algn="l" rtl="0">
              <a:spcBef>
                <a:spcPts val="0"/>
              </a:spcBef>
              <a:spcAft>
                <a:spcPts val="0"/>
              </a:spcAft>
              <a:buSzPts val="1300"/>
              <a:buChar char="◉"/>
            </a:pPr>
            <a:r>
              <a:rPr lang="en" sz="1300"/>
              <a:t>Remind your child that you are there for support and guidance - and that it’s important to you that she or he is healthy, happy and makes safe choices.</a:t>
            </a:r>
            <a:endParaRPr sz="1300"/>
          </a:p>
          <a:p>
            <a:pPr marL="457200" lvl="0" indent="-311150" algn="l" rtl="0">
              <a:spcBef>
                <a:spcPts val="0"/>
              </a:spcBef>
              <a:spcAft>
                <a:spcPts val="0"/>
              </a:spcAft>
              <a:buSzPts val="1300"/>
              <a:buChar char="◉"/>
            </a:pPr>
            <a:r>
              <a:rPr lang="en" sz="1300"/>
              <a:t>Model healthy coping skills. Show your kids how to learn from mistakes and disappointments.</a:t>
            </a:r>
            <a:endParaRPr sz="1300"/>
          </a:p>
          <a:p>
            <a:pPr marL="457200" lvl="0" indent="-311150" algn="l" rtl="0">
              <a:spcBef>
                <a:spcPts val="0"/>
              </a:spcBef>
              <a:spcAft>
                <a:spcPts val="0"/>
              </a:spcAft>
              <a:buSzPts val="1300"/>
              <a:buChar char="◉"/>
            </a:pPr>
            <a:r>
              <a:rPr lang="en" sz="1300"/>
              <a:t>If your child is suffering, reassure them that you will seek out appropriate professional help and then do just that.</a:t>
            </a:r>
            <a:endParaRPr sz="1300"/>
          </a:p>
        </p:txBody>
      </p:sp>
      <p:sp>
        <p:nvSpPr>
          <p:cNvPr id="177" name="Google Shape;177;p26"/>
          <p:cNvSpPr txBox="1">
            <a:spLocks noGrp="1"/>
          </p:cNvSpPr>
          <p:nvPr>
            <p:ph type="sldNum" idx="12"/>
          </p:nvPr>
        </p:nvSpPr>
        <p:spPr>
          <a:xfrm>
            <a:off x="4297650" y="4764749"/>
            <a:ext cx="548700" cy="30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15</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27"/>
          <p:cNvSpPr txBox="1">
            <a:spLocks noGrp="1"/>
          </p:cNvSpPr>
          <p:nvPr>
            <p:ph type="body" idx="1"/>
          </p:nvPr>
        </p:nvSpPr>
        <p:spPr>
          <a:xfrm>
            <a:off x="457200" y="1397363"/>
            <a:ext cx="3994500" cy="3528300"/>
          </a:xfrm>
          <a:prstGeom prst="rect">
            <a:avLst/>
          </a:prstGeom>
        </p:spPr>
        <p:txBody>
          <a:bodyPr spcFirstLastPara="1" wrap="square" lIns="91425" tIns="91425" rIns="91425" bIns="91425" anchor="t" anchorCtr="0">
            <a:noAutofit/>
          </a:bodyPr>
          <a:lstStyle/>
          <a:p>
            <a:pPr marL="457200" lvl="0" indent="-342900" algn="l" rtl="0">
              <a:spcBef>
                <a:spcPts val="600"/>
              </a:spcBef>
              <a:spcAft>
                <a:spcPts val="0"/>
              </a:spcAft>
              <a:buClr>
                <a:schemeClr val="accent1"/>
              </a:buClr>
              <a:buSzPts val="1800"/>
              <a:buChar char="◉"/>
            </a:pPr>
            <a:r>
              <a:rPr lang="en" sz="1800">
                <a:solidFill>
                  <a:schemeClr val="accent1"/>
                </a:solidFill>
              </a:rPr>
              <a:t>Teens’ brains are still underdeveloped</a:t>
            </a:r>
            <a:endParaRPr sz="1800">
              <a:solidFill>
                <a:schemeClr val="accent1"/>
              </a:solidFill>
            </a:endParaRPr>
          </a:p>
          <a:p>
            <a:pPr marL="457200" lvl="0" indent="-342900" algn="l" rtl="0">
              <a:spcBef>
                <a:spcPts val="0"/>
              </a:spcBef>
              <a:spcAft>
                <a:spcPts val="0"/>
              </a:spcAft>
              <a:buClr>
                <a:schemeClr val="accent1"/>
              </a:buClr>
              <a:buSzPts val="1800"/>
              <a:buChar char="◉"/>
            </a:pPr>
            <a:r>
              <a:rPr lang="en" sz="1800">
                <a:solidFill>
                  <a:schemeClr val="accent1"/>
                </a:solidFill>
              </a:rPr>
              <a:t>Earlier development of the back of the brain/later development of front of brain</a:t>
            </a:r>
            <a:endParaRPr sz="1800">
              <a:solidFill>
                <a:schemeClr val="accent1"/>
              </a:solidFill>
            </a:endParaRPr>
          </a:p>
          <a:p>
            <a:pPr marL="457200" lvl="0" indent="-342900" algn="l" rtl="0">
              <a:spcBef>
                <a:spcPts val="0"/>
              </a:spcBef>
              <a:spcAft>
                <a:spcPts val="0"/>
              </a:spcAft>
              <a:buClr>
                <a:schemeClr val="accent1"/>
              </a:buClr>
              <a:buSzPts val="1800"/>
              <a:buChar char="◉"/>
            </a:pPr>
            <a:r>
              <a:rPr lang="en" sz="1800">
                <a:solidFill>
                  <a:schemeClr val="accent1"/>
                </a:solidFill>
              </a:rPr>
              <a:t>Less than optimal planning and judgment</a:t>
            </a:r>
            <a:endParaRPr sz="1800">
              <a:solidFill>
                <a:schemeClr val="accent1"/>
              </a:solidFill>
            </a:endParaRPr>
          </a:p>
          <a:p>
            <a:pPr marL="457200" lvl="0" indent="-342900" algn="l" rtl="0">
              <a:spcBef>
                <a:spcPts val="0"/>
              </a:spcBef>
              <a:spcAft>
                <a:spcPts val="0"/>
              </a:spcAft>
              <a:buClr>
                <a:schemeClr val="accent1"/>
              </a:buClr>
              <a:buSzPts val="1800"/>
              <a:buChar char="◉"/>
            </a:pPr>
            <a:r>
              <a:rPr lang="en" sz="1800">
                <a:solidFill>
                  <a:schemeClr val="accent1"/>
                </a:solidFill>
              </a:rPr>
              <a:t>More risky, impulsive behaviors</a:t>
            </a:r>
            <a:endParaRPr sz="1800">
              <a:solidFill>
                <a:schemeClr val="accent1"/>
              </a:solidFill>
            </a:endParaRPr>
          </a:p>
          <a:p>
            <a:pPr marL="457200" lvl="0" indent="-342900" algn="l" rtl="0">
              <a:spcBef>
                <a:spcPts val="0"/>
              </a:spcBef>
              <a:spcAft>
                <a:spcPts val="0"/>
              </a:spcAft>
              <a:buClr>
                <a:schemeClr val="accent1"/>
              </a:buClr>
              <a:buSzPts val="1800"/>
              <a:buChar char="◉"/>
            </a:pPr>
            <a:r>
              <a:rPr lang="en" sz="1800">
                <a:solidFill>
                  <a:schemeClr val="accent1"/>
                </a:solidFill>
              </a:rPr>
              <a:t>Minimal consideration of negative consequences</a:t>
            </a:r>
            <a:endParaRPr sz="1800">
              <a:solidFill>
                <a:schemeClr val="accent1"/>
              </a:solidFill>
            </a:endParaRPr>
          </a:p>
          <a:p>
            <a:pPr marL="457200" lvl="0" indent="-342900" algn="l" rtl="0">
              <a:spcBef>
                <a:spcPts val="0"/>
              </a:spcBef>
              <a:spcAft>
                <a:spcPts val="0"/>
              </a:spcAft>
              <a:buClr>
                <a:schemeClr val="accent1"/>
              </a:buClr>
              <a:buSzPts val="1800"/>
              <a:buChar char="◉"/>
            </a:pPr>
            <a:r>
              <a:rPr lang="en" sz="1800">
                <a:solidFill>
                  <a:schemeClr val="accent1"/>
                </a:solidFill>
              </a:rPr>
              <a:t>Consequences to the brain can be more disastrous</a:t>
            </a:r>
            <a:endParaRPr sz="1800">
              <a:solidFill>
                <a:schemeClr val="accent1"/>
              </a:solidFill>
            </a:endParaRPr>
          </a:p>
        </p:txBody>
      </p:sp>
      <p:sp>
        <p:nvSpPr>
          <p:cNvPr id="183" name="Google Shape;183;p27"/>
          <p:cNvSpPr txBox="1">
            <a:spLocks noGrp="1"/>
          </p:cNvSpPr>
          <p:nvPr>
            <p:ph type="title" idx="4294967295"/>
          </p:nvPr>
        </p:nvSpPr>
        <p:spPr>
          <a:xfrm>
            <a:off x="1810300" y="556800"/>
            <a:ext cx="5523600" cy="477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You can also split your content</a:t>
            </a:r>
            <a:endParaRPr/>
          </a:p>
        </p:txBody>
      </p:sp>
      <p:sp>
        <p:nvSpPr>
          <p:cNvPr id="184" name="Google Shape;184;p27"/>
          <p:cNvSpPr txBox="1">
            <a:spLocks noGrp="1"/>
          </p:cNvSpPr>
          <p:nvPr>
            <p:ph type="body" idx="2"/>
          </p:nvPr>
        </p:nvSpPr>
        <p:spPr>
          <a:xfrm>
            <a:off x="4692274" y="1397363"/>
            <a:ext cx="3994500" cy="35283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endParaRPr/>
          </a:p>
        </p:txBody>
      </p:sp>
      <p:sp>
        <p:nvSpPr>
          <p:cNvPr id="185" name="Google Shape;185;p27"/>
          <p:cNvSpPr txBox="1">
            <a:spLocks noGrp="1"/>
          </p:cNvSpPr>
          <p:nvPr>
            <p:ph type="title"/>
          </p:nvPr>
        </p:nvSpPr>
        <p:spPr>
          <a:xfrm>
            <a:off x="1810200" y="557513"/>
            <a:ext cx="5523600" cy="477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Why does it matter?</a:t>
            </a:r>
            <a:endParaRPr/>
          </a:p>
        </p:txBody>
      </p:sp>
      <p:sp>
        <p:nvSpPr>
          <p:cNvPr id="186" name="Google Shape;186;p27"/>
          <p:cNvSpPr txBox="1">
            <a:spLocks noGrp="1"/>
          </p:cNvSpPr>
          <p:nvPr>
            <p:ph type="sldNum" idx="12"/>
          </p:nvPr>
        </p:nvSpPr>
        <p:spPr>
          <a:xfrm>
            <a:off x="4297650" y="4764749"/>
            <a:ext cx="548700" cy="30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16</a:t>
            </a:fld>
            <a:endParaRPr/>
          </a:p>
        </p:txBody>
      </p:sp>
      <p:pic>
        <p:nvPicPr>
          <p:cNvPr id="187" name="Google Shape;187;p27"/>
          <p:cNvPicPr preferRelativeResize="0"/>
          <p:nvPr/>
        </p:nvPicPr>
        <p:blipFill rotWithShape="1">
          <a:blip r:embed="rId3">
            <a:alphaModFix/>
          </a:blip>
          <a:srcRect t="11959" b="11959"/>
          <a:stretch/>
        </p:blipFill>
        <p:spPr>
          <a:xfrm>
            <a:off x="4536575" y="1397375"/>
            <a:ext cx="4413124" cy="35283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28"/>
          <p:cNvSpPr txBox="1">
            <a:spLocks noGrp="1"/>
          </p:cNvSpPr>
          <p:nvPr>
            <p:ph type="sldNum" idx="12"/>
          </p:nvPr>
        </p:nvSpPr>
        <p:spPr>
          <a:xfrm>
            <a:off x="4297650" y="4764749"/>
            <a:ext cx="548700" cy="30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17</a:t>
            </a:fld>
            <a:endParaRPr/>
          </a:p>
        </p:txBody>
      </p:sp>
      <p:sp>
        <p:nvSpPr>
          <p:cNvPr id="193" name="Google Shape;193;p28"/>
          <p:cNvSpPr/>
          <p:nvPr/>
        </p:nvSpPr>
        <p:spPr>
          <a:xfrm>
            <a:off x="756975" y="1394075"/>
            <a:ext cx="3745500" cy="1410900"/>
          </a:xfrm>
          <a:prstGeom prst="rect">
            <a:avLst/>
          </a:prstGeom>
          <a:solidFill>
            <a:schemeClr val="accent3"/>
          </a:solidFill>
          <a:ln>
            <a:noFill/>
          </a:ln>
        </p:spPr>
        <p:txBody>
          <a:bodyPr spcFirstLastPara="1" wrap="square" lIns="91425" tIns="91425" rIns="1371600" bIns="91425" anchor="t" anchorCtr="0">
            <a:noAutofit/>
          </a:bodyPr>
          <a:lstStyle/>
          <a:p>
            <a:pPr marL="0" lvl="0" indent="0" algn="l" rtl="0">
              <a:spcBef>
                <a:spcPts val="0"/>
              </a:spcBef>
              <a:spcAft>
                <a:spcPts val="0"/>
              </a:spcAft>
              <a:buNone/>
            </a:pPr>
            <a:r>
              <a:rPr lang="en" b="1">
                <a:solidFill>
                  <a:schemeClr val="dk1"/>
                </a:solidFill>
                <a:latin typeface="Raleway"/>
                <a:ea typeface="Raleway"/>
                <a:cs typeface="Raleway"/>
                <a:sym typeface="Raleway"/>
              </a:rPr>
              <a:t>Alcohol</a:t>
            </a:r>
            <a:endParaRPr b="1">
              <a:solidFill>
                <a:schemeClr val="dk1"/>
              </a:solidFill>
              <a:latin typeface="Raleway"/>
              <a:ea typeface="Raleway"/>
              <a:cs typeface="Raleway"/>
              <a:sym typeface="Raleway"/>
            </a:endParaRPr>
          </a:p>
          <a:p>
            <a:pPr marL="0" lvl="0" indent="0" algn="l" rtl="0">
              <a:spcBef>
                <a:spcPts val="600"/>
              </a:spcBef>
              <a:spcAft>
                <a:spcPts val="0"/>
              </a:spcAft>
              <a:buNone/>
            </a:pPr>
            <a:r>
              <a:rPr lang="en" sz="1200">
                <a:solidFill>
                  <a:schemeClr val="dk1"/>
                </a:solidFill>
                <a:latin typeface="Raleway"/>
                <a:ea typeface="Raleway"/>
                <a:cs typeface="Raleway"/>
                <a:sym typeface="Raleway"/>
              </a:rPr>
              <a:t>Alcohol availability within the home and its common societal acceptance make it the most common substance being abused.</a:t>
            </a:r>
            <a:endParaRPr sz="1200">
              <a:solidFill>
                <a:schemeClr val="dk1"/>
              </a:solidFill>
              <a:latin typeface="Raleway"/>
              <a:ea typeface="Raleway"/>
              <a:cs typeface="Raleway"/>
              <a:sym typeface="Raleway"/>
            </a:endParaRPr>
          </a:p>
          <a:p>
            <a:pPr marL="0" lvl="0" indent="0" algn="l" rtl="0">
              <a:spcBef>
                <a:spcPts val="600"/>
              </a:spcBef>
              <a:spcAft>
                <a:spcPts val="0"/>
              </a:spcAft>
              <a:buNone/>
            </a:pPr>
            <a:endParaRPr>
              <a:solidFill>
                <a:schemeClr val="dk1"/>
              </a:solidFill>
              <a:latin typeface="Raleway"/>
              <a:ea typeface="Raleway"/>
              <a:cs typeface="Raleway"/>
              <a:sym typeface="Raleway"/>
            </a:endParaRPr>
          </a:p>
          <a:p>
            <a:pPr marL="0" lvl="0" indent="0" algn="l" rtl="0">
              <a:spcBef>
                <a:spcPts val="600"/>
              </a:spcBef>
              <a:spcAft>
                <a:spcPts val="600"/>
              </a:spcAft>
              <a:buNone/>
            </a:pPr>
            <a:endParaRPr>
              <a:solidFill>
                <a:schemeClr val="dk1"/>
              </a:solidFill>
              <a:latin typeface="Raleway"/>
              <a:ea typeface="Raleway"/>
              <a:cs typeface="Raleway"/>
              <a:sym typeface="Raleway"/>
            </a:endParaRPr>
          </a:p>
        </p:txBody>
      </p:sp>
      <p:sp>
        <p:nvSpPr>
          <p:cNvPr id="194" name="Google Shape;194;p28"/>
          <p:cNvSpPr/>
          <p:nvPr/>
        </p:nvSpPr>
        <p:spPr>
          <a:xfrm>
            <a:off x="4657547" y="1394075"/>
            <a:ext cx="3745500" cy="1410900"/>
          </a:xfrm>
          <a:prstGeom prst="rect">
            <a:avLst/>
          </a:prstGeom>
          <a:solidFill>
            <a:schemeClr val="accent3"/>
          </a:solidFill>
          <a:ln>
            <a:noFill/>
          </a:ln>
        </p:spPr>
        <p:txBody>
          <a:bodyPr spcFirstLastPara="1" wrap="square" lIns="1371600" tIns="91425" rIns="91425" bIns="91425" anchor="t" anchorCtr="0">
            <a:noAutofit/>
          </a:bodyPr>
          <a:lstStyle/>
          <a:p>
            <a:pPr marL="0" lvl="0" indent="0" algn="r" rtl="0">
              <a:spcBef>
                <a:spcPts val="0"/>
              </a:spcBef>
              <a:spcAft>
                <a:spcPts val="0"/>
              </a:spcAft>
              <a:buClr>
                <a:schemeClr val="dk1"/>
              </a:buClr>
              <a:buSzPts val="1100"/>
              <a:buFont typeface="Arial"/>
              <a:buNone/>
            </a:pPr>
            <a:r>
              <a:rPr lang="en" b="1">
                <a:solidFill>
                  <a:schemeClr val="dk1"/>
                </a:solidFill>
                <a:latin typeface="Raleway"/>
                <a:ea typeface="Raleway"/>
                <a:cs typeface="Raleway"/>
                <a:sym typeface="Raleway"/>
              </a:rPr>
              <a:t>Marijuana</a:t>
            </a:r>
            <a:endParaRPr b="1">
              <a:solidFill>
                <a:schemeClr val="dk1"/>
              </a:solidFill>
              <a:latin typeface="Raleway"/>
              <a:ea typeface="Raleway"/>
              <a:cs typeface="Raleway"/>
              <a:sym typeface="Raleway"/>
            </a:endParaRPr>
          </a:p>
          <a:p>
            <a:pPr marL="0" lvl="0" indent="0" algn="r" rtl="0">
              <a:spcBef>
                <a:spcPts val="600"/>
              </a:spcBef>
              <a:spcAft>
                <a:spcPts val="600"/>
              </a:spcAft>
              <a:buNone/>
            </a:pPr>
            <a:r>
              <a:rPr lang="en" sz="1200">
                <a:solidFill>
                  <a:schemeClr val="dk1"/>
                </a:solidFill>
                <a:latin typeface="Raleway"/>
                <a:ea typeface="Raleway"/>
                <a:cs typeface="Raleway"/>
                <a:sym typeface="Raleway"/>
              </a:rPr>
              <a:t>Due to its legalization in some states and its use medically, many people believe that it is not harmful.</a:t>
            </a:r>
            <a:endParaRPr sz="1200">
              <a:solidFill>
                <a:schemeClr val="dk1"/>
              </a:solidFill>
              <a:latin typeface="Raleway"/>
              <a:ea typeface="Raleway"/>
              <a:cs typeface="Raleway"/>
              <a:sym typeface="Raleway"/>
            </a:endParaRPr>
          </a:p>
        </p:txBody>
      </p:sp>
      <p:sp>
        <p:nvSpPr>
          <p:cNvPr id="195" name="Google Shape;195;p28"/>
          <p:cNvSpPr/>
          <p:nvPr/>
        </p:nvSpPr>
        <p:spPr>
          <a:xfrm>
            <a:off x="756975" y="2959977"/>
            <a:ext cx="3745500" cy="1410900"/>
          </a:xfrm>
          <a:prstGeom prst="rect">
            <a:avLst/>
          </a:prstGeom>
          <a:solidFill>
            <a:schemeClr val="accent3"/>
          </a:solidFill>
          <a:ln>
            <a:noFill/>
          </a:ln>
        </p:spPr>
        <p:txBody>
          <a:bodyPr spcFirstLastPara="1" wrap="square" lIns="91425" tIns="91425" rIns="1371600" bIns="91425" anchor="b" anchorCtr="0">
            <a:noAutofit/>
          </a:bodyPr>
          <a:lstStyle/>
          <a:p>
            <a:pPr marL="0" lvl="0" indent="0" algn="l" rtl="0">
              <a:spcBef>
                <a:spcPts val="0"/>
              </a:spcBef>
              <a:spcAft>
                <a:spcPts val="0"/>
              </a:spcAft>
              <a:buClr>
                <a:schemeClr val="dk1"/>
              </a:buClr>
              <a:buSzPts val="1100"/>
              <a:buFont typeface="Arial"/>
              <a:buNone/>
            </a:pPr>
            <a:endParaRPr b="1">
              <a:solidFill>
                <a:schemeClr val="dk1"/>
              </a:solidFill>
              <a:latin typeface="Raleway"/>
              <a:ea typeface="Raleway"/>
              <a:cs typeface="Raleway"/>
              <a:sym typeface="Raleway"/>
            </a:endParaRPr>
          </a:p>
          <a:p>
            <a:pPr marL="0" lvl="0" indent="0" algn="l" rtl="0">
              <a:spcBef>
                <a:spcPts val="600"/>
              </a:spcBef>
              <a:spcAft>
                <a:spcPts val="0"/>
              </a:spcAft>
              <a:buClr>
                <a:schemeClr val="dk1"/>
              </a:buClr>
              <a:buSzPts val="1100"/>
              <a:buFont typeface="Arial"/>
              <a:buNone/>
            </a:pPr>
            <a:r>
              <a:rPr lang="en" sz="1200">
                <a:solidFill>
                  <a:schemeClr val="dk1"/>
                </a:solidFill>
                <a:latin typeface="Raleway"/>
                <a:ea typeface="Raleway"/>
                <a:cs typeface="Raleway"/>
                <a:sym typeface="Raleway"/>
              </a:rPr>
              <a:t>Abuse of prescription painkillers is a significant problem, especially when someone they know has chronic pain and has these pills on hand.</a:t>
            </a:r>
            <a:endParaRPr sz="1200">
              <a:solidFill>
                <a:schemeClr val="dk1"/>
              </a:solidFill>
              <a:latin typeface="Raleway"/>
              <a:ea typeface="Raleway"/>
              <a:cs typeface="Raleway"/>
              <a:sym typeface="Raleway"/>
            </a:endParaRPr>
          </a:p>
          <a:p>
            <a:pPr marL="0" lvl="0" indent="0" algn="l" rtl="0">
              <a:spcBef>
                <a:spcPts val="600"/>
              </a:spcBef>
              <a:spcAft>
                <a:spcPts val="600"/>
              </a:spcAft>
              <a:buClr>
                <a:schemeClr val="dk1"/>
              </a:buClr>
              <a:buSzPts val="1100"/>
              <a:buFont typeface="Arial"/>
              <a:buNone/>
            </a:pPr>
            <a:r>
              <a:rPr lang="en" b="1">
                <a:solidFill>
                  <a:schemeClr val="dk1"/>
                </a:solidFill>
                <a:latin typeface="Raleway"/>
                <a:ea typeface="Raleway"/>
                <a:cs typeface="Raleway"/>
                <a:sym typeface="Raleway"/>
              </a:rPr>
              <a:t>Rx Drugs </a:t>
            </a:r>
            <a:endParaRPr>
              <a:solidFill>
                <a:schemeClr val="dk1"/>
              </a:solidFill>
              <a:latin typeface="Raleway"/>
              <a:ea typeface="Raleway"/>
              <a:cs typeface="Raleway"/>
              <a:sym typeface="Raleway"/>
            </a:endParaRPr>
          </a:p>
        </p:txBody>
      </p:sp>
      <p:sp>
        <p:nvSpPr>
          <p:cNvPr id="196" name="Google Shape;196;p28"/>
          <p:cNvSpPr/>
          <p:nvPr/>
        </p:nvSpPr>
        <p:spPr>
          <a:xfrm>
            <a:off x="4657547" y="2959977"/>
            <a:ext cx="3745500" cy="1410900"/>
          </a:xfrm>
          <a:prstGeom prst="rect">
            <a:avLst/>
          </a:prstGeom>
          <a:solidFill>
            <a:schemeClr val="accent3"/>
          </a:solidFill>
          <a:ln>
            <a:noFill/>
          </a:ln>
        </p:spPr>
        <p:txBody>
          <a:bodyPr spcFirstLastPara="1" wrap="square" lIns="1371600" tIns="91425" rIns="91425" bIns="91425" anchor="b" anchorCtr="0">
            <a:noAutofit/>
          </a:bodyPr>
          <a:lstStyle/>
          <a:p>
            <a:pPr marL="0" lvl="0" indent="0" algn="r" rtl="0">
              <a:spcBef>
                <a:spcPts val="0"/>
              </a:spcBef>
              <a:spcAft>
                <a:spcPts val="0"/>
              </a:spcAft>
              <a:buClr>
                <a:schemeClr val="dk1"/>
              </a:buClr>
              <a:buSzPts val="1100"/>
              <a:buFont typeface="Arial"/>
              <a:buNone/>
            </a:pPr>
            <a:r>
              <a:rPr lang="en" sz="1200">
                <a:solidFill>
                  <a:schemeClr val="dk1"/>
                </a:solidFill>
                <a:latin typeface="Raleway"/>
                <a:ea typeface="Raleway"/>
                <a:cs typeface="Raleway"/>
                <a:sym typeface="Raleway"/>
              </a:rPr>
              <a:t>Many teens think they are inhaling harmless water vapor, but research tells a different story.</a:t>
            </a:r>
            <a:endParaRPr sz="1200">
              <a:solidFill>
                <a:schemeClr val="dk1"/>
              </a:solidFill>
              <a:latin typeface="Raleway"/>
              <a:ea typeface="Raleway"/>
              <a:cs typeface="Raleway"/>
              <a:sym typeface="Raleway"/>
            </a:endParaRPr>
          </a:p>
          <a:p>
            <a:pPr marL="0" lvl="0" indent="0" algn="r" rtl="0">
              <a:spcBef>
                <a:spcPts val="600"/>
              </a:spcBef>
              <a:spcAft>
                <a:spcPts val="600"/>
              </a:spcAft>
              <a:buNone/>
            </a:pPr>
            <a:r>
              <a:rPr lang="en" b="1">
                <a:solidFill>
                  <a:schemeClr val="dk1"/>
                </a:solidFill>
                <a:latin typeface="Raleway"/>
                <a:ea typeface="Raleway"/>
                <a:cs typeface="Raleway"/>
                <a:sym typeface="Raleway"/>
              </a:rPr>
              <a:t>Vaping / Nicotine</a:t>
            </a:r>
            <a:endParaRPr>
              <a:solidFill>
                <a:schemeClr val="dk1"/>
              </a:solidFill>
              <a:latin typeface="Raleway"/>
              <a:ea typeface="Raleway"/>
              <a:cs typeface="Raleway"/>
              <a:sym typeface="Raleway"/>
            </a:endParaRPr>
          </a:p>
        </p:txBody>
      </p:sp>
      <p:sp>
        <p:nvSpPr>
          <p:cNvPr id="197" name="Google Shape;197;p28"/>
          <p:cNvSpPr/>
          <p:nvPr/>
        </p:nvSpPr>
        <p:spPr>
          <a:xfrm>
            <a:off x="3427392" y="1727993"/>
            <a:ext cx="2152500" cy="2152500"/>
          </a:xfrm>
          <a:prstGeom prst="pie">
            <a:avLst>
              <a:gd name="adj1" fmla="val 10788866"/>
              <a:gd name="adj2" fmla="val 1620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28"/>
          <p:cNvSpPr/>
          <p:nvPr/>
        </p:nvSpPr>
        <p:spPr>
          <a:xfrm rot="5400000">
            <a:off x="3582443" y="1727993"/>
            <a:ext cx="2152500" cy="2152500"/>
          </a:xfrm>
          <a:prstGeom prst="pie">
            <a:avLst>
              <a:gd name="adj1" fmla="val 10788866"/>
              <a:gd name="adj2" fmla="val 1620000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28"/>
          <p:cNvSpPr/>
          <p:nvPr/>
        </p:nvSpPr>
        <p:spPr>
          <a:xfrm rot="10800000">
            <a:off x="3582443" y="1884245"/>
            <a:ext cx="2152500" cy="2152500"/>
          </a:xfrm>
          <a:prstGeom prst="pie">
            <a:avLst>
              <a:gd name="adj1" fmla="val 10788866"/>
              <a:gd name="adj2" fmla="val 16200000"/>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28"/>
          <p:cNvSpPr/>
          <p:nvPr/>
        </p:nvSpPr>
        <p:spPr>
          <a:xfrm rot="-5400000">
            <a:off x="3427392" y="1884245"/>
            <a:ext cx="2152500" cy="2152500"/>
          </a:xfrm>
          <a:prstGeom prst="pie">
            <a:avLst>
              <a:gd name="adj1" fmla="val 10788866"/>
              <a:gd name="adj2" fmla="val 16200000"/>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28"/>
          <p:cNvSpPr/>
          <p:nvPr/>
        </p:nvSpPr>
        <p:spPr>
          <a:xfrm>
            <a:off x="3922922" y="2176961"/>
            <a:ext cx="402580" cy="410818"/>
          </a:xfrm>
          <a:prstGeom prst="rect">
            <a:avLst/>
          </a:prstGeom>
        </p:spPr>
        <p:txBody>
          <a:bodyPr>
            <a:prstTxWarp prst="textPlain">
              <a:avLst/>
            </a:prstTxWarp>
          </a:bodyPr>
          <a:lstStyle/>
          <a:p>
            <a:pPr lvl="0" algn="ctr"/>
            <a:r>
              <a:rPr b="1" i="0">
                <a:ln>
                  <a:noFill/>
                </a:ln>
                <a:solidFill>
                  <a:schemeClr val="lt1"/>
                </a:solidFill>
                <a:latin typeface="Merriweather"/>
              </a:rPr>
              <a:t>A</a:t>
            </a:r>
          </a:p>
        </p:txBody>
      </p:sp>
      <p:sp>
        <p:nvSpPr>
          <p:cNvPr id="202" name="Google Shape;202;p28"/>
          <p:cNvSpPr/>
          <p:nvPr/>
        </p:nvSpPr>
        <p:spPr>
          <a:xfrm>
            <a:off x="4827313" y="2183835"/>
            <a:ext cx="556022" cy="408618"/>
          </a:xfrm>
          <a:prstGeom prst="rect">
            <a:avLst/>
          </a:prstGeom>
        </p:spPr>
        <p:txBody>
          <a:bodyPr>
            <a:prstTxWarp prst="textPlain">
              <a:avLst/>
            </a:prstTxWarp>
          </a:bodyPr>
          <a:lstStyle/>
          <a:p>
            <a:pPr lvl="0" algn="ctr"/>
            <a:r>
              <a:rPr b="1" i="0">
                <a:ln>
                  <a:noFill/>
                </a:ln>
                <a:solidFill>
                  <a:schemeClr val="lt1"/>
                </a:solidFill>
                <a:latin typeface="Merriweather"/>
              </a:rPr>
              <a:t>M</a:t>
            </a:r>
          </a:p>
        </p:txBody>
      </p:sp>
      <p:sp>
        <p:nvSpPr>
          <p:cNvPr id="203" name="Google Shape;203;p28"/>
          <p:cNvSpPr/>
          <p:nvPr/>
        </p:nvSpPr>
        <p:spPr>
          <a:xfrm>
            <a:off x="3892124" y="3162161"/>
            <a:ext cx="330533" cy="411918"/>
          </a:xfrm>
          <a:prstGeom prst="rect">
            <a:avLst/>
          </a:prstGeom>
        </p:spPr>
        <p:txBody>
          <a:bodyPr>
            <a:prstTxWarp prst="textPlain">
              <a:avLst/>
            </a:prstTxWarp>
          </a:bodyPr>
          <a:lstStyle/>
          <a:p>
            <a:pPr lvl="0" algn="ctr"/>
            <a:r>
              <a:rPr b="1" i="0">
                <a:ln>
                  <a:noFill/>
                </a:ln>
                <a:solidFill>
                  <a:schemeClr val="lt1"/>
                </a:solidFill>
                <a:latin typeface="Merriweather"/>
              </a:rPr>
              <a:t>P</a:t>
            </a:r>
          </a:p>
        </p:txBody>
      </p:sp>
      <p:sp>
        <p:nvSpPr>
          <p:cNvPr id="204" name="Google Shape;204;p28"/>
          <p:cNvSpPr/>
          <p:nvPr/>
        </p:nvSpPr>
        <p:spPr>
          <a:xfrm>
            <a:off x="4929058" y="3169035"/>
            <a:ext cx="398730" cy="412468"/>
          </a:xfrm>
          <a:prstGeom prst="rect">
            <a:avLst/>
          </a:prstGeom>
        </p:spPr>
        <p:txBody>
          <a:bodyPr>
            <a:prstTxWarp prst="textPlain">
              <a:avLst/>
            </a:prstTxWarp>
          </a:bodyPr>
          <a:lstStyle/>
          <a:p>
            <a:pPr lvl="0" algn="ctr"/>
            <a:r>
              <a:rPr b="1" i="0">
                <a:ln>
                  <a:noFill/>
                </a:ln>
                <a:solidFill>
                  <a:schemeClr val="lt1"/>
                </a:solidFill>
                <a:latin typeface="Merriweather"/>
              </a:rPr>
              <a:t>V</a:t>
            </a:r>
          </a:p>
        </p:txBody>
      </p:sp>
      <p:sp>
        <p:nvSpPr>
          <p:cNvPr id="205" name="Google Shape;205;p28"/>
          <p:cNvSpPr txBox="1">
            <a:spLocks noGrp="1"/>
          </p:cNvSpPr>
          <p:nvPr>
            <p:ph type="title"/>
          </p:nvPr>
        </p:nvSpPr>
        <p:spPr>
          <a:xfrm>
            <a:off x="1810200" y="557513"/>
            <a:ext cx="5523600" cy="477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Most abused drugs by secondary students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29"/>
          <p:cNvSpPr txBox="1">
            <a:spLocks noGrp="1"/>
          </p:cNvSpPr>
          <p:nvPr>
            <p:ph type="title" idx="4294967295"/>
          </p:nvPr>
        </p:nvSpPr>
        <p:spPr>
          <a:xfrm>
            <a:off x="1810300" y="556800"/>
            <a:ext cx="5523600" cy="477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In two or three columns</a:t>
            </a:r>
            <a:endParaRPr/>
          </a:p>
        </p:txBody>
      </p:sp>
      <p:sp>
        <p:nvSpPr>
          <p:cNvPr id="211" name="Google Shape;211;p29"/>
          <p:cNvSpPr txBox="1">
            <a:spLocks noGrp="1"/>
          </p:cNvSpPr>
          <p:nvPr>
            <p:ph type="body" idx="1"/>
          </p:nvPr>
        </p:nvSpPr>
        <p:spPr>
          <a:xfrm>
            <a:off x="457200" y="1462781"/>
            <a:ext cx="2631900" cy="34632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b="1">
                <a:solidFill>
                  <a:schemeClr val="accent1"/>
                </a:solidFill>
              </a:rPr>
              <a:t>Warning signs</a:t>
            </a:r>
            <a:endParaRPr b="1">
              <a:solidFill>
                <a:schemeClr val="accent1"/>
              </a:solidFill>
            </a:endParaRPr>
          </a:p>
          <a:p>
            <a:pPr marL="457200" lvl="0" indent="-317500" algn="l" rtl="0">
              <a:spcBef>
                <a:spcPts val="600"/>
              </a:spcBef>
              <a:spcAft>
                <a:spcPts val="0"/>
              </a:spcAft>
              <a:buSzPts val="1400"/>
              <a:buChar char="◉"/>
            </a:pPr>
            <a:r>
              <a:rPr lang="en" sz="1400"/>
              <a:t>Changes in mood</a:t>
            </a:r>
            <a:endParaRPr sz="1400"/>
          </a:p>
          <a:p>
            <a:pPr marL="457200" lvl="0" indent="-317500" algn="l" rtl="0">
              <a:spcBef>
                <a:spcPts val="0"/>
              </a:spcBef>
              <a:spcAft>
                <a:spcPts val="0"/>
              </a:spcAft>
              <a:buSzPts val="1400"/>
              <a:buChar char="◉"/>
            </a:pPr>
            <a:r>
              <a:rPr lang="en" sz="1400"/>
              <a:t>Academic or behavioral problems in school</a:t>
            </a:r>
            <a:endParaRPr sz="1400"/>
          </a:p>
          <a:p>
            <a:pPr marL="457200" lvl="0" indent="-317500" algn="l" rtl="0">
              <a:spcBef>
                <a:spcPts val="0"/>
              </a:spcBef>
              <a:spcAft>
                <a:spcPts val="0"/>
              </a:spcAft>
              <a:buSzPts val="1400"/>
              <a:buChar char="◉"/>
            </a:pPr>
            <a:r>
              <a:rPr lang="en" sz="1400"/>
              <a:t>Changing groups of friends</a:t>
            </a:r>
            <a:endParaRPr sz="1400"/>
          </a:p>
          <a:p>
            <a:pPr marL="457200" lvl="0" indent="-317500" algn="l" rtl="0">
              <a:spcBef>
                <a:spcPts val="0"/>
              </a:spcBef>
              <a:spcAft>
                <a:spcPts val="0"/>
              </a:spcAft>
              <a:buSzPts val="1400"/>
              <a:buChar char="◉"/>
            </a:pPr>
            <a:r>
              <a:rPr lang="en" sz="1400"/>
              <a:t>Low energy level</a:t>
            </a:r>
            <a:endParaRPr sz="1400"/>
          </a:p>
          <a:p>
            <a:pPr marL="457200" lvl="0" indent="-317500" algn="l" rtl="0">
              <a:spcBef>
                <a:spcPts val="0"/>
              </a:spcBef>
              <a:spcAft>
                <a:spcPts val="0"/>
              </a:spcAft>
              <a:buSzPts val="1400"/>
              <a:buChar char="◉"/>
            </a:pPr>
            <a:r>
              <a:rPr lang="en" sz="1400"/>
              <a:t>Less interest in activities or care in appearance </a:t>
            </a:r>
            <a:endParaRPr sz="1400"/>
          </a:p>
          <a:p>
            <a:pPr marL="457200" lvl="0" indent="-317500" algn="l" rtl="0">
              <a:spcBef>
                <a:spcPts val="0"/>
              </a:spcBef>
              <a:spcAft>
                <a:spcPts val="0"/>
              </a:spcAft>
              <a:buSzPts val="1400"/>
              <a:buChar char="◉"/>
            </a:pPr>
            <a:r>
              <a:rPr lang="en" sz="1400"/>
              <a:t>Slurred speech</a:t>
            </a:r>
            <a:endParaRPr sz="1400"/>
          </a:p>
          <a:p>
            <a:pPr marL="457200" lvl="0" indent="-317500" algn="l" rtl="0">
              <a:spcBef>
                <a:spcPts val="0"/>
              </a:spcBef>
              <a:spcAft>
                <a:spcPts val="0"/>
              </a:spcAft>
              <a:buSzPts val="1400"/>
              <a:buChar char="◉"/>
            </a:pPr>
            <a:r>
              <a:rPr lang="en" sz="1400"/>
              <a:t>Problems concentrating </a:t>
            </a:r>
            <a:endParaRPr sz="1400"/>
          </a:p>
        </p:txBody>
      </p:sp>
      <p:sp>
        <p:nvSpPr>
          <p:cNvPr id="212" name="Google Shape;212;p29"/>
          <p:cNvSpPr txBox="1">
            <a:spLocks noGrp="1"/>
          </p:cNvSpPr>
          <p:nvPr>
            <p:ph type="body" idx="2"/>
          </p:nvPr>
        </p:nvSpPr>
        <p:spPr>
          <a:xfrm>
            <a:off x="3223964" y="1462781"/>
            <a:ext cx="2631900" cy="34632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b="1">
                <a:solidFill>
                  <a:schemeClr val="accent1"/>
                </a:solidFill>
              </a:rPr>
              <a:t>Concerns</a:t>
            </a:r>
            <a:endParaRPr b="1">
              <a:solidFill>
                <a:schemeClr val="accent1"/>
              </a:solidFill>
            </a:endParaRPr>
          </a:p>
          <a:p>
            <a:pPr marL="457200" lvl="0" indent="-317500" algn="l" rtl="0">
              <a:spcBef>
                <a:spcPts val="600"/>
              </a:spcBef>
              <a:spcAft>
                <a:spcPts val="0"/>
              </a:spcAft>
              <a:buSzPts val="1400"/>
              <a:buChar char="◉"/>
            </a:pPr>
            <a:r>
              <a:rPr lang="en" sz="1400"/>
              <a:t>More adolescents use alcohol than tobacco or marijuana</a:t>
            </a:r>
            <a:endParaRPr sz="1400"/>
          </a:p>
          <a:p>
            <a:pPr marL="457200" lvl="0" indent="-317500" algn="l" rtl="0">
              <a:spcBef>
                <a:spcPts val="0"/>
              </a:spcBef>
              <a:spcAft>
                <a:spcPts val="0"/>
              </a:spcAft>
              <a:buSzPts val="1400"/>
              <a:buChar char="◉"/>
            </a:pPr>
            <a:r>
              <a:rPr lang="en" sz="1400"/>
              <a:t>Increases the risk of physical and sexual assault</a:t>
            </a:r>
            <a:endParaRPr sz="1400"/>
          </a:p>
          <a:p>
            <a:pPr marL="457200" lvl="0" indent="-317500" algn="l" rtl="0">
              <a:spcBef>
                <a:spcPts val="0"/>
              </a:spcBef>
              <a:spcAft>
                <a:spcPts val="0"/>
              </a:spcAft>
              <a:buSzPts val="1400"/>
              <a:buChar char="◉"/>
            </a:pPr>
            <a:r>
              <a:rPr lang="en" sz="1400"/>
              <a:t>Interferes with brain development</a:t>
            </a:r>
            <a:endParaRPr sz="1400"/>
          </a:p>
          <a:p>
            <a:pPr marL="457200" lvl="0" indent="-317500" algn="l" rtl="0">
              <a:spcBef>
                <a:spcPts val="0"/>
              </a:spcBef>
              <a:spcAft>
                <a:spcPts val="0"/>
              </a:spcAft>
              <a:buSzPts val="1400"/>
              <a:buChar char="◉"/>
            </a:pPr>
            <a:r>
              <a:rPr lang="en" sz="1400"/>
              <a:t>Impairs judgment</a:t>
            </a:r>
            <a:endParaRPr sz="1400"/>
          </a:p>
          <a:p>
            <a:pPr marL="457200" lvl="0" indent="-317500" algn="l" rtl="0">
              <a:spcBef>
                <a:spcPts val="0"/>
              </a:spcBef>
              <a:spcAft>
                <a:spcPts val="0"/>
              </a:spcAft>
              <a:buSzPts val="1400"/>
              <a:buChar char="◉"/>
            </a:pPr>
            <a:r>
              <a:rPr lang="en" sz="1400"/>
              <a:t>Significant factor in the deaths of people younger than age 21.</a:t>
            </a:r>
            <a:endParaRPr sz="1400"/>
          </a:p>
        </p:txBody>
      </p:sp>
      <p:sp>
        <p:nvSpPr>
          <p:cNvPr id="213" name="Google Shape;213;p29"/>
          <p:cNvSpPr txBox="1">
            <a:spLocks noGrp="1"/>
          </p:cNvSpPr>
          <p:nvPr>
            <p:ph type="body" idx="3"/>
          </p:nvPr>
        </p:nvSpPr>
        <p:spPr>
          <a:xfrm>
            <a:off x="5990727" y="1462781"/>
            <a:ext cx="2631900" cy="34632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b="1">
                <a:solidFill>
                  <a:schemeClr val="accent1"/>
                </a:solidFill>
              </a:rPr>
              <a:t>Impact on teens</a:t>
            </a:r>
            <a:endParaRPr b="1">
              <a:solidFill>
                <a:schemeClr val="accent1"/>
              </a:solidFill>
            </a:endParaRPr>
          </a:p>
          <a:p>
            <a:pPr marL="457200" lvl="0" indent="-317500" algn="l" rtl="0">
              <a:spcBef>
                <a:spcPts val="600"/>
              </a:spcBef>
              <a:spcAft>
                <a:spcPts val="0"/>
              </a:spcAft>
              <a:buSzPts val="1400"/>
              <a:buChar char="◉"/>
            </a:pPr>
            <a:r>
              <a:rPr lang="en" sz="1400"/>
              <a:t>In 2021, 5.9 million youth (12-20) reported drinking alcohol beyond “just a few sips” in the past month</a:t>
            </a:r>
            <a:endParaRPr sz="1400"/>
          </a:p>
          <a:p>
            <a:pPr marL="457200" lvl="0" indent="-317500" algn="l" rtl="0">
              <a:spcBef>
                <a:spcPts val="0"/>
              </a:spcBef>
              <a:spcAft>
                <a:spcPts val="0"/>
              </a:spcAft>
              <a:buSzPts val="1400"/>
              <a:buChar char="◉"/>
            </a:pPr>
            <a:r>
              <a:rPr lang="en" sz="1400"/>
              <a:t>In 2021, 3.2 million youth (12-20) reported binge drinking at least once in the past month</a:t>
            </a:r>
            <a:endParaRPr sz="1400"/>
          </a:p>
          <a:p>
            <a:pPr marL="457200" lvl="0" indent="-317500" algn="l" rtl="0">
              <a:spcBef>
                <a:spcPts val="0"/>
              </a:spcBef>
              <a:spcAft>
                <a:spcPts val="0"/>
              </a:spcAft>
              <a:buSzPts val="1400"/>
              <a:buChar char="◉"/>
            </a:pPr>
            <a:r>
              <a:rPr lang="en" sz="1400"/>
              <a:t>Girls are now drinking more than boys</a:t>
            </a:r>
            <a:endParaRPr sz="1400"/>
          </a:p>
          <a:p>
            <a:pPr marL="0" lvl="0" indent="0" algn="l" rtl="0">
              <a:spcBef>
                <a:spcPts val="600"/>
              </a:spcBef>
              <a:spcAft>
                <a:spcPts val="0"/>
              </a:spcAft>
              <a:buNone/>
            </a:pPr>
            <a:endParaRPr/>
          </a:p>
        </p:txBody>
      </p:sp>
      <p:sp>
        <p:nvSpPr>
          <p:cNvPr id="214" name="Google Shape;214;p29"/>
          <p:cNvSpPr txBox="1">
            <a:spLocks noGrp="1"/>
          </p:cNvSpPr>
          <p:nvPr>
            <p:ph type="title"/>
          </p:nvPr>
        </p:nvSpPr>
        <p:spPr>
          <a:xfrm>
            <a:off x="1810200" y="557513"/>
            <a:ext cx="5523600" cy="477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Alcohol</a:t>
            </a:r>
            <a:endParaRPr/>
          </a:p>
        </p:txBody>
      </p:sp>
      <p:sp>
        <p:nvSpPr>
          <p:cNvPr id="215" name="Google Shape;215;p29"/>
          <p:cNvSpPr txBox="1">
            <a:spLocks noGrp="1"/>
          </p:cNvSpPr>
          <p:nvPr>
            <p:ph type="sldNum" idx="12"/>
          </p:nvPr>
        </p:nvSpPr>
        <p:spPr>
          <a:xfrm>
            <a:off x="4297650" y="4764749"/>
            <a:ext cx="548700" cy="30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18</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grpSp>
        <p:nvGrpSpPr>
          <p:cNvPr id="220" name="Google Shape;220;p30"/>
          <p:cNvGrpSpPr/>
          <p:nvPr/>
        </p:nvGrpSpPr>
        <p:grpSpPr>
          <a:xfrm>
            <a:off x="4230383" y="925357"/>
            <a:ext cx="684297" cy="708837"/>
            <a:chOff x="5970800" y="1619250"/>
            <a:chExt cx="428650" cy="456725"/>
          </a:xfrm>
        </p:grpSpPr>
        <p:sp>
          <p:nvSpPr>
            <p:cNvPr id="221" name="Google Shape;221;p30"/>
            <p:cNvSpPr/>
            <p:nvPr/>
          </p:nvSpPr>
          <p:spPr>
            <a:xfrm>
              <a:off x="5970800" y="1674200"/>
              <a:ext cx="377975" cy="377950"/>
            </a:xfrm>
            <a:custGeom>
              <a:avLst/>
              <a:gdLst/>
              <a:ahLst/>
              <a:cxnLst/>
              <a:rect l="l" t="t" r="r" b="b"/>
              <a:pathLst>
                <a:path w="15119" h="15118" extrusionOk="0">
                  <a:moveTo>
                    <a:pt x="7181" y="0"/>
                  </a:moveTo>
                  <a:lnTo>
                    <a:pt x="6790" y="49"/>
                  </a:lnTo>
                  <a:lnTo>
                    <a:pt x="6424" y="98"/>
                  </a:lnTo>
                  <a:lnTo>
                    <a:pt x="6058" y="147"/>
                  </a:lnTo>
                  <a:lnTo>
                    <a:pt x="5691" y="244"/>
                  </a:lnTo>
                  <a:lnTo>
                    <a:pt x="5325" y="342"/>
                  </a:lnTo>
                  <a:lnTo>
                    <a:pt x="4983" y="464"/>
                  </a:lnTo>
                  <a:lnTo>
                    <a:pt x="4641" y="586"/>
                  </a:lnTo>
                  <a:lnTo>
                    <a:pt x="4299" y="733"/>
                  </a:lnTo>
                  <a:lnTo>
                    <a:pt x="3982" y="904"/>
                  </a:lnTo>
                  <a:lnTo>
                    <a:pt x="3664" y="1099"/>
                  </a:lnTo>
                  <a:lnTo>
                    <a:pt x="3347" y="1295"/>
                  </a:lnTo>
                  <a:lnTo>
                    <a:pt x="3053" y="1490"/>
                  </a:lnTo>
                  <a:lnTo>
                    <a:pt x="2760" y="1734"/>
                  </a:lnTo>
                  <a:lnTo>
                    <a:pt x="2492" y="1954"/>
                  </a:lnTo>
                  <a:lnTo>
                    <a:pt x="2223" y="2223"/>
                  </a:lnTo>
                  <a:lnTo>
                    <a:pt x="1979" y="2467"/>
                  </a:lnTo>
                  <a:lnTo>
                    <a:pt x="1735" y="2760"/>
                  </a:lnTo>
                  <a:lnTo>
                    <a:pt x="1515" y="3029"/>
                  </a:lnTo>
                  <a:lnTo>
                    <a:pt x="1295" y="3322"/>
                  </a:lnTo>
                  <a:lnTo>
                    <a:pt x="1100" y="3639"/>
                  </a:lnTo>
                  <a:lnTo>
                    <a:pt x="929" y="3957"/>
                  </a:lnTo>
                  <a:lnTo>
                    <a:pt x="758" y="4274"/>
                  </a:lnTo>
                  <a:lnTo>
                    <a:pt x="611" y="4616"/>
                  </a:lnTo>
                  <a:lnTo>
                    <a:pt x="465" y="4958"/>
                  </a:lnTo>
                  <a:lnTo>
                    <a:pt x="343" y="5300"/>
                  </a:lnTo>
                  <a:lnTo>
                    <a:pt x="245" y="5666"/>
                  </a:lnTo>
                  <a:lnTo>
                    <a:pt x="172" y="6033"/>
                  </a:lnTo>
                  <a:lnTo>
                    <a:pt x="98" y="6399"/>
                  </a:lnTo>
                  <a:lnTo>
                    <a:pt x="49" y="6790"/>
                  </a:lnTo>
                  <a:lnTo>
                    <a:pt x="25" y="7156"/>
                  </a:lnTo>
                  <a:lnTo>
                    <a:pt x="1" y="7547"/>
                  </a:lnTo>
                  <a:lnTo>
                    <a:pt x="25" y="7938"/>
                  </a:lnTo>
                  <a:lnTo>
                    <a:pt x="49" y="8328"/>
                  </a:lnTo>
                  <a:lnTo>
                    <a:pt x="98" y="8695"/>
                  </a:lnTo>
                  <a:lnTo>
                    <a:pt x="172" y="9085"/>
                  </a:lnTo>
                  <a:lnTo>
                    <a:pt x="245" y="9452"/>
                  </a:lnTo>
                  <a:lnTo>
                    <a:pt x="343" y="9794"/>
                  </a:lnTo>
                  <a:lnTo>
                    <a:pt x="465" y="10160"/>
                  </a:lnTo>
                  <a:lnTo>
                    <a:pt x="611" y="10502"/>
                  </a:lnTo>
                  <a:lnTo>
                    <a:pt x="758" y="10820"/>
                  </a:lnTo>
                  <a:lnTo>
                    <a:pt x="929" y="11161"/>
                  </a:lnTo>
                  <a:lnTo>
                    <a:pt x="1100" y="11479"/>
                  </a:lnTo>
                  <a:lnTo>
                    <a:pt x="1295" y="11772"/>
                  </a:lnTo>
                  <a:lnTo>
                    <a:pt x="1515" y="12065"/>
                  </a:lnTo>
                  <a:lnTo>
                    <a:pt x="1735" y="12358"/>
                  </a:lnTo>
                  <a:lnTo>
                    <a:pt x="1979" y="12627"/>
                  </a:lnTo>
                  <a:lnTo>
                    <a:pt x="2223" y="12895"/>
                  </a:lnTo>
                  <a:lnTo>
                    <a:pt x="2492" y="13140"/>
                  </a:lnTo>
                  <a:lnTo>
                    <a:pt x="2760" y="13384"/>
                  </a:lnTo>
                  <a:lnTo>
                    <a:pt x="3053" y="13604"/>
                  </a:lnTo>
                  <a:lnTo>
                    <a:pt x="3347" y="13824"/>
                  </a:lnTo>
                  <a:lnTo>
                    <a:pt x="3664" y="14019"/>
                  </a:lnTo>
                  <a:lnTo>
                    <a:pt x="3982" y="14190"/>
                  </a:lnTo>
                  <a:lnTo>
                    <a:pt x="4299" y="14361"/>
                  </a:lnTo>
                  <a:lnTo>
                    <a:pt x="4641" y="14507"/>
                  </a:lnTo>
                  <a:lnTo>
                    <a:pt x="4983" y="14654"/>
                  </a:lnTo>
                  <a:lnTo>
                    <a:pt x="5325" y="14776"/>
                  </a:lnTo>
                  <a:lnTo>
                    <a:pt x="5691" y="14874"/>
                  </a:lnTo>
                  <a:lnTo>
                    <a:pt x="6058" y="14947"/>
                  </a:lnTo>
                  <a:lnTo>
                    <a:pt x="6424" y="15020"/>
                  </a:lnTo>
                  <a:lnTo>
                    <a:pt x="6790" y="15069"/>
                  </a:lnTo>
                  <a:lnTo>
                    <a:pt x="7181" y="15094"/>
                  </a:lnTo>
                  <a:lnTo>
                    <a:pt x="7572" y="15118"/>
                  </a:lnTo>
                  <a:lnTo>
                    <a:pt x="7963" y="15094"/>
                  </a:lnTo>
                  <a:lnTo>
                    <a:pt x="8329" y="15069"/>
                  </a:lnTo>
                  <a:lnTo>
                    <a:pt x="8720" y="15020"/>
                  </a:lnTo>
                  <a:lnTo>
                    <a:pt x="9086" y="14947"/>
                  </a:lnTo>
                  <a:lnTo>
                    <a:pt x="9452" y="14874"/>
                  </a:lnTo>
                  <a:lnTo>
                    <a:pt x="9819" y="14776"/>
                  </a:lnTo>
                  <a:lnTo>
                    <a:pt x="10161" y="14654"/>
                  </a:lnTo>
                  <a:lnTo>
                    <a:pt x="10503" y="14507"/>
                  </a:lnTo>
                  <a:lnTo>
                    <a:pt x="10844" y="14361"/>
                  </a:lnTo>
                  <a:lnTo>
                    <a:pt x="11162" y="14190"/>
                  </a:lnTo>
                  <a:lnTo>
                    <a:pt x="11479" y="14019"/>
                  </a:lnTo>
                  <a:lnTo>
                    <a:pt x="11797" y="13824"/>
                  </a:lnTo>
                  <a:lnTo>
                    <a:pt x="12090" y="13604"/>
                  </a:lnTo>
                  <a:lnTo>
                    <a:pt x="12383" y="13384"/>
                  </a:lnTo>
                  <a:lnTo>
                    <a:pt x="12652" y="13140"/>
                  </a:lnTo>
                  <a:lnTo>
                    <a:pt x="12920" y="12895"/>
                  </a:lnTo>
                  <a:lnTo>
                    <a:pt x="13165" y="12627"/>
                  </a:lnTo>
                  <a:lnTo>
                    <a:pt x="13409" y="12358"/>
                  </a:lnTo>
                  <a:lnTo>
                    <a:pt x="13629" y="12065"/>
                  </a:lnTo>
                  <a:lnTo>
                    <a:pt x="13824" y="11772"/>
                  </a:lnTo>
                  <a:lnTo>
                    <a:pt x="14019" y="11479"/>
                  </a:lnTo>
                  <a:lnTo>
                    <a:pt x="14215" y="11161"/>
                  </a:lnTo>
                  <a:lnTo>
                    <a:pt x="14386" y="10820"/>
                  </a:lnTo>
                  <a:lnTo>
                    <a:pt x="14532" y="10502"/>
                  </a:lnTo>
                  <a:lnTo>
                    <a:pt x="14654" y="10160"/>
                  </a:lnTo>
                  <a:lnTo>
                    <a:pt x="14777" y="9794"/>
                  </a:lnTo>
                  <a:lnTo>
                    <a:pt x="14899" y="9452"/>
                  </a:lnTo>
                  <a:lnTo>
                    <a:pt x="14972" y="9085"/>
                  </a:lnTo>
                  <a:lnTo>
                    <a:pt x="15045" y="8695"/>
                  </a:lnTo>
                  <a:lnTo>
                    <a:pt x="15094" y="8328"/>
                  </a:lnTo>
                  <a:lnTo>
                    <a:pt x="15118" y="7938"/>
                  </a:lnTo>
                  <a:lnTo>
                    <a:pt x="15118" y="7547"/>
                  </a:lnTo>
                  <a:lnTo>
                    <a:pt x="15094" y="6936"/>
                  </a:lnTo>
                  <a:lnTo>
                    <a:pt x="15021" y="6326"/>
                  </a:lnTo>
                  <a:lnTo>
                    <a:pt x="14899" y="5740"/>
                  </a:lnTo>
                  <a:lnTo>
                    <a:pt x="14728" y="5178"/>
                  </a:lnTo>
                  <a:lnTo>
                    <a:pt x="14532" y="4616"/>
                  </a:lnTo>
                  <a:lnTo>
                    <a:pt x="14288" y="4079"/>
                  </a:lnTo>
                  <a:lnTo>
                    <a:pt x="13995" y="3590"/>
                  </a:lnTo>
                  <a:lnTo>
                    <a:pt x="13653" y="3102"/>
                  </a:lnTo>
                  <a:lnTo>
                    <a:pt x="13458" y="3053"/>
                  </a:lnTo>
                  <a:lnTo>
                    <a:pt x="12163" y="4347"/>
                  </a:lnTo>
                  <a:lnTo>
                    <a:pt x="12383" y="4689"/>
                  </a:lnTo>
                  <a:lnTo>
                    <a:pt x="12578" y="5056"/>
                  </a:lnTo>
                  <a:lnTo>
                    <a:pt x="12749" y="5446"/>
                  </a:lnTo>
                  <a:lnTo>
                    <a:pt x="12896" y="5837"/>
                  </a:lnTo>
                  <a:lnTo>
                    <a:pt x="13018" y="6252"/>
                  </a:lnTo>
                  <a:lnTo>
                    <a:pt x="13091" y="6668"/>
                  </a:lnTo>
                  <a:lnTo>
                    <a:pt x="13165" y="7107"/>
                  </a:lnTo>
                  <a:lnTo>
                    <a:pt x="13165" y="7547"/>
                  </a:lnTo>
                  <a:lnTo>
                    <a:pt x="13140" y="8133"/>
                  </a:lnTo>
                  <a:lnTo>
                    <a:pt x="13067" y="8695"/>
                  </a:lnTo>
                  <a:lnTo>
                    <a:pt x="12920" y="9208"/>
                  </a:lnTo>
                  <a:lnTo>
                    <a:pt x="12725" y="9745"/>
                  </a:lnTo>
                  <a:lnTo>
                    <a:pt x="12505" y="10233"/>
                  </a:lnTo>
                  <a:lnTo>
                    <a:pt x="12212" y="10673"/>
                  </a:lnTo>
                  <a:lnTo>
                    <a:pt x="11895" y="11113"/>
                  </a:lnTo>
                  <a:lnTo>
                    <a:pt x="11528" y="11503"/>
                  </a:lnTo>
                  <a:lnTo>
                    <a:pt x="11138" y="11870"/>
                  </a:lnTo>
                  <a:lnTo>
                    <a:pt x="10698" y="12187"/>
                  </a:lnTo>
                  <a:lnTo>
                    <a:pt x="10234" y="12480"/>
                  </a:lnTo>
                  <a:lnTo>
                    <a:pt x="9745" y="12725"/>
                  </a:lnTo>
                  <a:lnTo>
                    <a:pt x="9233" y="12895"/>
                  </a:lnTo>
                  <a:lnTo>
                    <a:pt x="8695" y="13042"/>
                  </a:lnTo>
                  <a:lnTo>
                    <a:pt x="8133" y="13140"/>
                  </a:lnTo>
                  <a:lnTo>
                    <a:pt x="7572" y="13164"/>
                  </a:lnTo>
                  <a:lnTo>
                    <a:pt x="6986" y="13140"/>
                  </a:lnTo>
                  <a:lnTo>
                    <a:pt x="6448" y="13042"/>
                  </a:lnTo>
                  <a:lnTo>
                    <a:pt x="5911" y="12895"/>
                  </a:lnTo>
                  <a:lnTo>
                    <a:pt x="5398" y="12725"/>
                  </a:lnTo>
                  <a:lnTo>
                    <a:pt x="4910" y="12480"/>
                  </a:lnTo>
                  <a:lnTo>
                    <a:pt x="4446" y="12187"/>
                  </a:lnTo>
                  <a:lnTo>
                    <a:pt x="4006" y="11870"/>
                  </a:lnTo>
                  <a:lnTo>
                    <a:pt x="3615" y="11503"/>
                  </a:lnTo>
                  <a:lnTo>
                    <a:pt x="3249" y="11113"/>
                  </a:lnTo>
                  <a:lnTo>
                    <a:pt x="2931" y="10673"/>
                  </a:lnTo>
                  <a:lnTo>
                    <a:pt x="2638" y="10233"/>
                  </a:lnTo>
                  <a:lnTo>
                    <a:pt x="2418" y="9745"/>
                  </a:lnTo>
                  <a:lnTo>
                    <a:pt x="2223" y="9208"/>
                  </a:lnTo>
                  <a:lnTo>
                    <a:pt x="2077" y="8695"/>
                  </a:lnTo>
                  <a:lnTo>
                    <a:pt x="2003" y="8133"/>
                  </a:lnTo>
                  <a:lnTo>
                    <a:pt x="1954" y="7547"/>
                  </a:lnTo>
                  <a:lnTo>
                    <a:pt x="2003" y="6985"/>
                  </a:lnTo>
                  <a:lnTo>
                    <a:pt x="2077" y="6423"/>
                  </a:lnTo>
                  <a:lnTo>
                    <a:pt x="2223" y="5886"/>
                  </a:lnTo>
                  <a:lnTo>
                    <a:pt x="2418" y="5373"/>
                  </a:lnTo>
                  <a:lnTo>
                    <a:pt x="2638" y="4885"/>
                  </a:lnTo>
                  <a:lnTo>
                    <a:pt x="2931" y="4421"/>
                  </a:lnTo>
                  <a:lnTo>
                    <a:pt x="3249" y="4005"/>
                  </a:lnTo>
                  <a:lnTo>
                    <a:pt x="3615" y="3590"/>
                  </a:lnTo>
                  <a:lnTo>
                    <a:pt x="4006" y="3224"/>
                  </a:lnTo>
                  <a:lnTo>
                    <a:pt x="4446" y="2906"/>
                  </a:lnTo>
                  <a:lnTo>
                    <a:pt x="4910" y="2638"/>
                  </a:lnTo>
                  <a:lnTo>
                    <a:pt x="5398" y="2394"/>
                  </a:lnTo>
                  <a:lnTo>
                    <a:pt x="5911" y="2198"/>
                  </a:lnTo>
                  <a:lnTo>
                    <a:pt x="6448" y="2076"/>
                  </a:lnTo>
                  <a:lnTo>
                    <a:pt x="6986" y="1978"/>
                  </a:lnTo>
                  <a:lnTo>
                    <a:pt x="7572" y="1954"/>
                  </a:lnTo>
                  <a:lnTo>
                    <a:pt x="8011" y="1978"/>
                  </a:lnTo>
                  <a:lnTo>
                    <a:pt x="8451" y="2027"/>
                  </a:lnTo>
                  <a:lnTo>
                    <a:pt x="8866" y="2100"/>
                  </a:lnTo>
                  <a:lnTo>
                    <a:pt x="9281" y="2223"/>
                  </a:lnTo>
                  <a:lnTo>
                    <a:pt x="9672" y="2369"/>
                  </a:lnTo>
                  <a:lnTo>
                    <a:pt x="10063" y="2540"/>
                  </a:lnTo>
                  <a:lnTo>
                    <a:pt x="10429" y="2735"/>
                  </a:lnTo>
                  <a:lnTo>
                    <a:pt x="10771" y="2955"/>
                  </a:lnTo>
                  <a:lnTo>
                    <a:pt x="11943" y="1807"/>
                  </a:lnTo>
                  <a:lnTo>
                    <a:pt x="11846" y="1343"/>
                  </a:lnTo>
                  <a:lnTo>
                    <a:pt x="11382" y="1026"/>
                  </a:lnTo>
                  <a:lnTo>
                    <a:pt x="10893" y="782"/>
                  </a:lnTo>
                  <a:lnTo>
                    <a:pt x="10380" y="537"/>
                  </a:lnTo>
                  <a:lnTo>
                    <a:pt x="9843" y="342"/>
                  </a:lnTo>
                  <a:lnTo>
                    <a:pt x="9306" y="195"/>
                  </a:lnTo>
                  <a:lnTo>
                    <a:pt x="8744" y="98"/>
                  </a:lnTo>
                  <a:lnTo>
                    <a:pt x="8158" y="25"/>
                  </a:lnTo>
                  <a:lnTo>
                    <a:pt x="7572" y="0"/>
                  </a:lnTo>
                  <a:close/>
                </a:path>
              </a:pathLst>
            </a:custGeom>
            <a:solidFill>
              <a:srgbClr val="F5F1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30"/>
            <p:cNvSpPr/>
            <p:nvPr/>
          </p:nvSpPr>
          <p:spPr>
            <a:xfrm>
              <a:off x="6068500" y="1771875"/>
              <a:ext cx="182575" cy="182600"/>
            </a:xfrm>
            <a:custGeom>
              <a:avLst/>
              <a:gdLst/>
              <a:ahLst/>
              <a:cxnLst/>
              <a:rect l="l" t="t" r="r" b="b"/>
              <a:pathLst>
                <a:path w="7303" h="7304" extrusionOk="0">
                  <a:moveTo>
                    <a:pt x="3664" y="1"/>
                  </a:moveTo>
                  <a:lnTo>
                    <a:pt x="3297" y="25"/>
                  </a:lnTo>
                  <a:lnTo>
                    <a:pt x="2931" y="74"/>
                  </a:lnTo>
                  <a:lnTo>
                    <a:pt x="2565" y="147"/>
                  </a:lnTo>
                  <a:lnTo>
                    <a:pt x="2247" y="294"/>
                  </a:lnTo>
                  <a:lnTo>
                    <a:pt x="1930" y="440"/>
                  </a:lnTo>
                  <a:lnTo>
                    <a:pt x="1612" y="611"/>
                  </a:lnTo>
                  <a:lnTo>
                    <a:pt x="1344" y="831"/>
                  </a:lnTo>
                  <a:lnTo>
                    <a:pt x="1075" y="1075"/>
                  </a:lnTo>
                  <a:lnTo>
                    <a:pt x="831" y="1320"/>
                  </a:lnTo>
                  <a:lnTo>
                    <a:pt x="635" y="1613"/>
                  </a:lnTo>
                  <a:lnTo>
                    <a:pt x="440" y="1906"/>
                  </a:lnTo>
                  <a:lnTo>
                    <a:pt x="293" y="2223"/>
                  </a:lnTo>
                  <a:lnTo>
                    <a:pt x="171" y="2565"/>
                  </a:lnTo>
                  <a:lnTo>
                    <a:pt x="74" y="2907"/>
                  </a:lnTo>
                  <a:lnTo>
                    <a:pt x="25" y="3273"/>
                  </a:lnTo>
                  <a:lnTo>
                    <a:pt x="0" y="3640"/>
                  </a:lnTo>
                  <a:lnTo>
                    <a:pt x="25" y="4031"/>
                  </a:lnTo>
                  <a:lnTo>
                    <a:pt x="74" y="4373"/>
                  </a:lnTo>
                  <a:lnTo>
                    <a:pt x="171" y="4739"/>
                  </a:lnTo>
                  <a:lnTo>
                    <a:pt x="293" y="5081"/>
                  </a:lnTo>
                  <a:lnTo>
                    <a:pt x="440" y="5398"/>
                  </a:lnTo>
                  <a:lnTo>
                    <a:pt x="635" y="5691"/>
                  </a:lnTo>
                  <a:lnTo>
                    <a:pt x="831" y="5960"/>
                  </a:lnTo>
                  <a:lnTo>
                    <a:pt x="1075" y="6229"/>
                  </a:lnTo>
                  <a:lnTo>
                    <a:pt x="1344" y="6473"/>
                  </a:lnTo>
                  <a:lnTo>
                    <a:pt x="1612" y="6668"/>
                  </a:lnTo>
                  <a:lnTo>
                    <a:pt x="1930" y="6864"/>
                  </a:lnTo>
                  <a:lnTo>
                    <a:pt x="2247" y="7010"/>
                  </a:lnTo>
                  <a:lnTo>
                    <a:pt x="2565" y="7132"/>
                  </a:lnTo>
                  <a:lnTo>
                    <a:pt x="2931" y="7230"/>
                  </a:lnTo>
                  <a:lnTo>
                    <a:pt x="3297" y="7279"/>
                  </a:lnTo>
                  <a:lnTo>
                    <a:pt x="3664" y="7303"/>
                  </a:lnTo>
                  <a:lnTo>
                    <a:pt x="4030" y="7279"/>
                  </a:lnTo>
                  <a:lnTo>
                    <a:pt x="4396" y="7230"/>
                  </a:lnTo>
                  <a:lnTo>
                    <a:pt x="4738" y="7132"/>
                  </a:lnTo>
                  <a:lnTo>
                    <a:pt x="5080" y="7010"/>
                  </a:lnTo>
                  <a:lnTo>
                    <a:pt x="5398" y="6864"/>
                  </a:lnTo>
                  <a:lnTo>
                    <a:pt x="5691" y="6668"/>
                  </a:lnTo>
                  <a:lnTo>
                    <a:pt x="5984" y="6473"/>
                  </a:lnTo>
                  <a:lnTo>
                    <a:pt x="6253" y="6229"/>
                  </a:lnTo>
                  <a:lnTo>
                    <a:pt x="6472" y="5960"/>
                  </a:lnTo>
                  <a:lnTo>
                    <a:pt x="6692" y="5691"/>
                  </a:lnTo>
                  <a:lnTo>
                    <a:pt x="6863" y="5398"/>
                  </a:lnTo>
                  <a:lnTo>
                    <a:pt x="7034" y="5081"/>
                  </a:lnTo>
                  <a:lnTo>
                    <a:pt x="7156" y="4739"/>
                  </a:lnTo>
                  <a:lnTo>
                    <a:pt x="7230" y="4373"/>
                  </a:lnTo>
                  <a:lnTo>
                    <a:pt x="7303" y="4031"/>
                  </a:lnTo>
                  <a:lnTo>
                    <a:pt x="7303" y="3640"/>
                  </a:lnTo>
                  <a:lnTo>
                    <a:pt x="7303" y="3396"/>
                  </a:lnTo>
                  <a:lnTo>
                    <a:pt x="7278" y="3176"/>
                  </a:lnTo>
                  <a:lnTo>
                    <a:pt x="7254" y="2932"/>
                  </a:lnTo>
                  <a:lnTo>
                    <a:pt x="7181" y="2712"/>
                  </a:lnTo>
                  <a:lnTo>
                    <a:pt x="7132" y="2492"/>
                  </a:lnTo>
                  <a:lnTo>
                    <a:pt x="7034" y="2272"/>
                  </a:lnTo>
                  <a:lnTo>
                    <a:pt x="6839" y="1857"/>
                  </a:lnTo>
                  <a:lnTo>
                    <a:pt x="5325" y="3347"/>
                  </a:lnTo>
                  <a:lnTo>
                    <a:pt x="5349" y="3640"/>
                  </a:lnTo>
                  <a:lnTo>
                    <a:pt x="5349" y="3811"/>
                  </a:lnTo>
                  <a:lnTo>
                    <a:pt x="5325" y="3982"/>
                  </a:lnTo>
                  <a:lnTo>
                    <a:pt x="5276" y="4153"/>
                  </a:lnTo>
                  <a:lnTo>
                    <a:pt x="5227" y="4299"/>
                  </a:lnTo>
                  <a:lnTo>
                    <a:pt x="5154" y="4446"/>
                  </a:lnTo>
                  <a:lnTo>
                    <a:pt x="5080" y="4592"/>
                  </a:lnTo>
                  <a:lnTo>
                    <a:pt x="4983" y="4739"/>
                  </a:lnTo>
                  <a:lnTo>
                    <a:pt x="4860" y="4861"/>
                  </a:lnTo>
                  <a:lnTo>
                    <a:pt x="4738" y="4959"/>
                  </a:lnTo>
                  <a:lnTo>
                    <a:pt x="4616" y="5056"/>
                  </a:lnTo>
                  <a:lnTo>
                    <a:pt x="4470" y="5154"/>
                  </a:lnTo>
                  <a:lnTo>
                    <a:pt x="4323" y="5203"/>
                  </a:lnTo>
                  <a:lnTo>
                    <a:pt x="4177" y="5276"/>
                  </a:lnTo>
                  <a:lnTo>
                    <a:pt x="4006" y="5301"/>
                  </a:lnTo>
                  <a:lnTo>
                    <a:pt x="3835" y="5349"/>
                  </a:lnTo>
                  <a:lnTo>
                    <a:pt x="3493" y="5349"/>
                  </a:lnTo>
                  <a:lnTo>
                    <a:pt x="3322" y="5301"/>
                  </a:lnTo>
                  <a:lnTo>
                    <a:pt x="3151" y="5276"/>
                  </a:lnTo>
                  <a:lnTo>
                    <a:pt x="3004" y="5203"/>
                  </a:lnTo>
                  <a:lnTo>
                    <a:pt x="2858" y="5154"/>
                  </a:lnTo>
                  <a:lnTo>
                    <a:pt x="2711" y="5056"/>
                  </a:lnTo>
                  <a:lnTo>
                    <a:pt x="2589" y="4959"/>
                  </a:lnTo>
                  <a:lnTo>
                    <a:pt x="2467" y="4861"/>
                  </a:lnTo>
                  <a:lnTo>
                    <a:pt x="2345" y="4739"/>
                  </a:lnTo>
                  <a:lnTo>
                    <a:pt x="2247" y="4592"/>
                  </a:lnTo>
                  <a:lnTo>
                    <a:pt x="2174" y="4446"/>
                  </a:lnTo>
                  <a:lnTo>
                    <a:pt x="2101" y="4299"/>
                  </a:lnTo>
                  <a:lnTo>
                    <a:pt x="2027" y="4153"/>
                  </a:lnTo>
                  <a:lnTo>
                    <a:pt x="2003" y="3982"/>
                  </a:lnTo>
                  <a:lnTo>
                    <a:pt x="1979" y="3811"/>
                  </a:lnTo>
                  <a:lnTo>
                    <a:pt x="1954" y="3640"/>
                  </a:lnTo>
                  <a:lnTo>
                    <a:pt x="1979" y="3469"/>
                  </a:lnTo>
                  <a:lnTo>
                    <a:pt x="2003" y="3298"/>
                  </a:lnTo>
                  <a:lnTo>
                    <a:pt x="2027" y="3151"/>
                  </a:lnTo>
                  <a:lnTo>
                    <a:pt x="2101" y="2980"/>
                  </a:lnTo>
                  <a:lnTo>
                    <a:pt x="2174" y="2834"/>
                  </a:lnTo>
                  <a:lnTo>
                    <a:pt x="2247" y="2687"/>
                  </a:lnTo>
                  <a:lnTo>
                    <a:pt x="2345" y="2565"/>
                  </a:lnTo>
                  <a:lnTo>
                    <a:pt x="2467" y="2443"/>
                  </a:lnTo>
                  <a:lnTo>
                    <a:pt x="2589" y="2345"/>
                  </a:lnTo>
                  <a:lnTo>
                    <a:pt x="2711" y="2248"/>
                  </a:lnTo>
                  <a:lnTo>
                    <a:pt x="2858" y="2150"/>
                  </a:lnTo>
                  <a:lnTo>
                    <a:pt x="3004" y="2077"/>
                  </a:lnTo>
                  <a:lnTo>
                    <a:pt x="3151" y="2028"/>
                  </a:lnTo>
                  <a:lnTo>
                    <a:pt x="3322" y="1979"/>
                  </a:lnTo>
                  <a:lnTo>
                    <a:pt x="3493" y="1955"/>
                  </a:lnTo>
                  <a:lnTo>
                    <a:pt x="3664" y="1955"/>
                  </a:lnTo>
                  <a:lnTo>
                    <a:pt x="3957" y="1979"/>
                  </a:lnTo>
                  <a:lnTo>
                    <a:pt x="5447" y="465"/>
                  </a:lnTo>
                  <a:lnTo>
                    <a:pt x="5056" y="269"/>
                  </a:lnTo>
                  <a:lnTo>
                    <a:pt x="4836" y="196"/>
                  </a:lnTo>
                  <a:lnTo>
                    <a:pt x="4616" y="123"/>
                  </a:lnTo>
                  <a:lnTo>
                    <a:pt x="4372" y="74"/>
                  </a:lnTo>
                  <a:lnTo>
                    <a:pt x="4152" y="25"/>
                  </a:lnTo>
                  <a:lnTo>
                    <a:pt x="3908" y="1"/>
                  </a:lnTo>
                  <a:close/>
                </a:path>
              </a:pathLst>
            </a:custGeom>
            <a:solidFill>
              <a:srgbClr val="F5F1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30"/>
            <p:cNvSpPr/>
            <p:nvPr/>
          </p:nvSpPr>
          <p:spPr>
            <a:xfrm>
              <a:off x="5981175" y="2005125"/>
              <a:ext cx="75125" cy="70850"/>
            </a:xfrm>
            <a:custGeom>
              <a:avLst/>
              <a:gdLst/>
              <a:ahLst/>
              <a:cxnLst/>
              <a:rect l="l" t="t" r="r" b="b"/>
              <a:pathLst>
                <a:path w="3005" h="2834" extrusionOk="0">
                  <a:moveTo>
                    <a:pt x="1466" y="0"/>
                  </a:moveTo>
                  <a:lnTo>
                    <a:pt x="294" y="1173"/>
                  </a:lnTo>
                  <a:lnTo>
                    <a:pt x="172" y="1319"/>
                  </a:lnTo>
                  <a:lnTo>
                    <a:pt x="74" y="1490"/>
                  </a:lnTo>
                  <a:lnTo>
                    <a:pt x="25" y="1661"/>
                  </a:lnTo>
                  <a:lnTo>
                    <a:pt x="1" y="1857"/>
                  </a:lnTo>
                  <a:lnTo>
                    <a:pt x="25" y="2052"/>
                  </a:lnTo>
                  <a:lnTo>
                    <a:pt x="74" y="2223"/>
                  </a:lnTo>
                  <a:lnTo>
                    <a:pt x="172" y="2394"/>
                  </a:lnTo>
                  <a:lnTo>
                    <a:pt x="294" y="2540"/>
                  </a:lnTo>
                  <a:lnTo>
                    <a:pt x="440" y="2663"/>
                  </a:lnTo>
                  <a:lnTo>
                    <a:pt x="611" y="2760"/>
                  </a:lnTo>
                  <a:lnTo>
                    <a:pt x="807" y="2809"/>
                  </a:lnTo>
                  <a:lnTo>
                    <a:pt x="978" y="2833"/>
                  </a:lnTo>
                  <a:lnTo>
                    <a:pt x="1173" y="2809"/>
                  </a:lnTo>
                  <a:lnTo>
                    <a:pt x="1344" y="2760"/>
                  </a:lnTo>
                  <a:lnTo>
                    <a:pt x="1515" y="2663"/>
                  </a:lnTo>
                  <a:lnTo>
                    <a:pt x="1686" y="2540"/>
                  </a:lnTo>
                  <a:lnTo>
                    <a:pt x="2858" y="1368"/>
                  </a:lnTo>
                  <a:lnTo>
                    <a:pt x="3005" y="1197"/>
                  </a:lnTo>
                  <a:lnTo>
                    <a:pt x="2590" y="928"/>
                  </a:lnTo>
                  <a:lnTo>
                    <a:pt x="2199" y="635"/>
                  </a:lnTo>
                  <a:lnTo>
                    <a:pt x="1808" y="342"/>
                  </a:lnTo>
                  <a:lnTo>
                    <a:pt x="1466" y="0"/>
                  </a:lnTo>
                  <a:close/>
                </a:path>
              </a:pathLst>
            </a:custGeom>
            <a:solidFill>
              <a:srgbClr val="F5F1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30"/>
            <p:cNvSpPr/>
            <p:nvPr/>
          </p:nvSpPr>
          <p:spPr>
            <a:xfrm>
              <a:off x="6263875" y="2005125"/>
              <a:ext cx="74525" cy="70850"/>
            </a:xfrm>
            <a:custGeom>
              <a:avLst/>
              <a:gdLst/>
              <a:ahLst/>
              <a:cxnLst/>
              <a:rect l="l" t="t" r="r" b="b"/>
              <a:pathLst>
                <a:path w="2981" h="2834" extrusionOk="0">
                  <a:moveTo>
                    <a:pt x="1539" y="0"/>
                  </a:moveTo>
                  <a:lnTo>
                    <a:pt x="1173" y="342"/>
                  </a:lnTo>
                  <a:lnTo>
                    <a:pt x="807" y="635"/>
                  </a:lnTo>
                  <a:lnTo>
                    <a:pt x="416" y="928"/>
                  </a:lnTo>
                  <a:lnTo>
                    <a:pt x="1" y="1197"/>
                  </a:lnTo>
                  <a:lnTo>
                    <a:pt x="123" y="1368"/>
                  </a:lnTo>
                  <a:lnTo>
                    <a:pt x="1319" y="2540"/>
                  </a:lnTo>
                  <a:lnTo>
                    <a:pt x="1466" y="2663"/>
                  </a:lnTo>
                  <a:lnTo>
                    <a:pt x="1637" y="2760"/>
                  </a:lnTo>
                  <a:lnTo>
                    <a:pt x="1832" y="2809"/>
                  </a:lnTo>
                  <a:lnTo>
                    <a:pt x="2003" y="2833"/>
                  </a:lnTo>
                  <a:lnTo>
                    <a:pt x="2199" y="2809"/>
                  </a:lnTo>
                  <a:lnTo>
                    <a:pt x="2370" y="2760"/>
                  </a:lnTo>
                  <a:lnTo>
                    <a:pt x="2541" y="2663"/>
                  </a:lnTo>
                  <a:lnTo>
                    <a:pt x="2712" y="2540"/>
                  </a:lnTo>
                  <a:lnTo>
                    <a:pt x="2834" y="2394"/>
                  </a:lnTo>
                  <a:lnTo>
                    <a:pt x="2931" y="2223"/>
                  </a:lnTo>
                  <a:lnTo>
                    <a:pt x="2980" y="2052"/>
                  </a:lnTo>
                  <a:lnTo>
                    <a:pt x="2980" y="1857"/>
                  </a:lnTo>
                  <a:lnTo>
                    <a:pt x="2980" y="1661"/>
                  </a:lnTo>
                  <a:lnTo>
                    <a:pt x="2931" y="1490"/>
                  </a:lnTo>
                  <a:lnTo>
                    <a:pt x="2834" y="1319"/>
                  </a:lnTo>
                  <a:lnTo>
                    <a:pt x="2712" y="1173"/>
                  </a:lnTo>
                  <a:lnTo>
                    <a:pt x="1539" y="0"/>
                  </a:lnTo>
                  <a:close/>
                </a:path>
              </a:pathLst>
            </a:custGeom>
            <a:solidFill>
              <a:srgbClr val="F5F1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30"/>
            <p:cNvSpPr/>
            <p:nvPr/>
          </p:nvSpPr>
          <p:spPr>
            <a:xfrm>
              <a:off x="6147875" y="1619250"/>
              <a:ext cx="251575" cy="255850"/>
            </a:xfrm>
            <a:custGeom>
              <a:avLst/>
              <a:gdLst/>
              <a:ahLst/>
              <a:cxnLst/>
              <a:rect l="l" t="t" r="r" b="b"/>
              <a:pathLst>
                <a:path w="10063" h="10234" extrusionOk="0">
                  <a:moveTo>
                    <a:pt x="7352" y="0"/>
                  </a:moveTo>
                  <a:lnTo>
                    <a:pt x="7254" y="24"/>
                  </a:lnTo>
                  <a:lnTo>
                    <a:pt x="7181" y="73"/>
                  </a:lnTo>
                  <a:lnTo>
                    <a:pt x="7083" y="147"/>
                  </a:lnTo>
                  <a:lnTo>
                    <a:pt x="5447" y="1758"/>
                  </a:lnTo>
                  <a:lnTo>
                    <a:pt x="5373" y="1856"/>
                  </a:lnTo>
                  <a:lnTo>
                    <a:pt x="5300" y="1978"/>
                  </a:lnTo>
                  <a:lnTo>
                    <a:pt x="5227" y="2125"/>
                  </a:lnTo>
                  <a:lnTo>
                    <a:pt x="5178" y="2247"/>
                  </a:lnTo>
                  <a:lnTo>
                    <a:pt x="5154" y="2393"/>
                  </a:lnTo>
                  <a:lnTo>
                    <a:pt x="5129" y="2540"/>
                  </a:lnTo>
                  <a:lnTo>
                    <a:pt x="5129" y="2687"/>
                  </a:lnTo>
                  <a:lnTo>
                    <a:pt x="5129" y="2809"/>
                  </a:lnTo>
                  <a:lnTo>
                    <a:pt x="5349" y="3981"/>
                  </a:lnTo>
                  <a:lnTo>
                    <a:pt x="5398" y="4152"/>
                  </a:lnTo>
                  <a:lnTo>
                    <a:pt x="147" y="9403"/>
                  </a:lnTo>
                  <a:lnTo>
                    <a:pt x="74" y="9476"/>
                  </a:lnTo>
                  <a:lnTo>
                    <a:pt x="25" y="9574"/>
                  </a:lnTo>
                  <a:lnTo>
                    <a:pt x="0" y="9672"/>
                  </a:lnTo>
                  <a:lnTo>
                    <a:pt x="0" y="9745"/>
                  </a:lnTo>
                  <a:lnTo>
                    <a:pt x="0" y="9843"/>
                  </a:lnTo>
                  <a:lnTo>
                    <a:pt x="25" y="9940"/>
                  </a:lnTo>
                  <a:lnTo>
                    <a:pt x="74" y="10013"/>
                  </a:lnTo>
                  <a:lnTo>
                    <a:pt x="147" y="10087"/>
                  </a:lnTo>
                  <a:lnTo>
                    <a:pt x="220" y="10160"/>
                  </a:lnTo>
                  <a:lnTo>
                    <a:pt x="293" y="10209"/>
                  </a:lnTo>
                  <a:lnTo>
                    <a:pt x="391" y="10233"/>
                  </a:lnTo>
                  <a:lnTo>
                    <a:pt x="586" y="10233"/>
                  </a:lnTo>
                  <a:lnTo>
                    <a:pt x="660" y="10209"/>
                  </a:lnTo>
                  <a:lnTo>
                    <a:pt x="757" y="10160"/>
                  </a:lnTo>
                  <a:lnTo>
                    <a:pt x="831" y="10087"/>
                  </a:lnTo>
                  <a:lnTo>
                    <a:pt x="6204" y="4738"/>
                  </a:lnTo>
                  <a:lnTo>
                    <a:pt x="7254" y="4909"/>
                  </a:lnTo>
                  <a:lnTo>
                    <a:pt x="7376" y="4933"/>
                  </a:lnTo>
                  <a:lnTo>
                    <a:pt x="7523" y="4933"/>
                  </a:lnTo>
                  <a:lnTo>
                    <a:pt x="7645" y="4909"/>
                  </a:lnTo>
                  <a:lnTo>
                    <a:pt x="7791" y="4860"/>
                  </a:lnTo>
                  <a:lnTo>
                    <a:pt x="7938" y="4811"/>
                  </a:lnTo>
                  <a:lnTo>
                    <a:pt x="8060" y="4763"/>
                  </a:lnTo>
                  <a:lnTo>
                    <a:pt x="8182" y="4689"/>
                  </a:lnTo>
                  <a:lnTo>
                    <a:pt x="8280" y="4592"/>
                  </a:lnTo>
                  <a:lnTo>
                    <a:pt x="9916" y="2955"/>
                  </a:lnTo>
                  <a:lnTo>
                    <a:pt x="9989" y="2882"/>
                  </a:lnTo>
                  <a:lnTo>
                    <a:pt x="10038" y="2784"/>
                  </a:lnTo>
                  <a:lnTo>
                    <a:pt x="10063" y="2711"/>
                  </a:lnTo>
                  <a:lnTo>
                    <a:pt x="10038" y="2613"/>
                  </a:lnTo>
                  <a:lnTo>
                    <a:pt x="10014" y="2564"/>
                  </a:lnTo>
                  <a:lnTo>
                    <a:pt x="9940" y="2491"/>
                  </a:lnTo>
                  <a:lnTo>
                    <a:pt x="9843" y="2442"/>
                  </a:lnTo>
                  <a:lnTo>
                    <a:pt x="9745" y="2418"/>
                  </a:lnTo>
                  <a:lnTo>
                    <a:pt x="8695" y="2223"/>
                  </a:lnTo>
                  <a:lnTo>
                    <a:pt x="9721" y="1197"/>
                  </a:lnTo>
                  <a:lnTo>
                    <a:pt x="9794" y="1123"/>
                  </a:lnTo>
                  <a:lnTo>
                    <a:pt x="9843" y="1026"/>
                  </a:lnTo>
                  <a:lnTo>
                    <a:pt x="9867" y="953"/>
                  </a:lnTo>
                  <a:lnTo>
                    <a:pt x="9867" y="855"/>
                  </a:lnTo>
                  <a:lnTo>
                    <a:pt x="9867" y="757"/>
                  </a:lnTo>
                  <a:lnTo>
                    <a:pt x="9843" y="659"/>
                  </a:lnTo>
                  <a:lnTo>
                    <a:pt x="9794" y="586"/>
                  </a:lnTo>
                  <a:lnTo>
                    <a:pt x="9721" y="513"/>
                  </a:lnTo>
                  <a:lnTo>
                    <a:pt x="9647" y="440"/>
                  </a:lnTo>
                  <a:lnTo>
                    <a:pt x="9574" y="391"/>
                  </a:lnTo>
                  <a:lnTo>
                    <a:pt x="9476" y="366"/>
                  </a:lnTo>
                  <a:lnTo>
                    <a:pt x="9281" y="366"/>
                  </a:lnTo>
                  <a:lnTo>
                    <a:pt x="9208" y="391"/>
                  </a:lnTo>
                  <a:lnTo>
                    <a:pt x="9110" y="440"/>
                  </a:lnTo>
                  <a:lnTo>
                    <a:pt x="9037" y="513"/>
                  </a:lnTo>
                  <a:lnTo>
                    <a:pt x="7889" y="1661"/>
                  </a:lnTo>
                  <a:lnTo>
                    <a:pt x="7840" y="1490"/>
                  </a:lnTo>
                  <a:lnTo>
                    <a:pt x="7620" y="318"/>
                  </a:lnTo>
                  <a:lnTo>
                    <a:pt x="7596" y="195"/>
                  </a:lnTo>
                  <a:lnTo>
                    <a:pt x="7547" y="98"/>
                  </a:lnTo>
                  <a:lnTo>
                    <a:pt x="7498" y="49"/>
                  </a:lnTo>
                  <a:lnTo>
                    <a:pt x="7425" y="0"/>
                  </a:lnTo>
                  <a:close/>
                </a:path>
              </a:pathLst>
            </a:custGeom>
            <a:solidFill>
              <a:srgbClr val="F5F1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6" name="Google Shape;226;p30"/>
          <p:cNvSpPr txBox="1">
            <a:spLocks noGrp="1"/>
          </p:cNvSpPr>
          <p:nvPr>
            <p:ph type="sldNum" idx="12"/>
          </p:nvPr>
        </p:nvSpPr>
        <p:spPr>
          <a:xfrm>
            <a:off x="4297650" y="4764749"/>
            <a:ext cx="548700" cy="30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19</a:t>
            </a:fld>
            <a:endParaRPr/>
          </a:p>
        </p:txBody>
      </p:sp>
      <p:pic>
        <p:nvPicPr>
          <p:cNvPr id="227" name="Google Shape;227;p30"/>
          <p:cNvPicPr preferRelativeResize="0"/>
          <p:nvPr/>
        </p:nvPicPr>
        <p:blipFill>
          <a:blip r:embed="rId3">
            <a:alphaModFix/>
          </a:blip>
          <a:stretch>
            <a:fillRect/>
          </a:stretch>
        </p:blipFill>
        <p:spPr>
          <a:xfrm>
            <a:off x="646175" y="2188275"/>
            <a:ext cx="3285060" cy="2473650"/>
          </a:xfrm>
          <a:prstGeom prst="rect">
            <a:avLst/>
          </a:prstGeom>
          <a:noFill/>
          <a:ln>
            <a:noFill/>
          </a:ln>
        </p:spPr>
      </p:pic>
      <p:pic>
        <p:nvPicPr>
          <p:cNvPr id="228" name="Google Shape;228;p30"/>
          <p:cNvPicPr preferRelativeResize="0"/>
          <p:nvPr/>
        </p:nvPicPr>
        <p:blipFill>
          <a:blip r:embed="rId4">
            <a:alphaModFix/>
          </a:blip>
          <a:stretch>
            <a:fillRect/>
          </a:stretch>
        </p:blipFill>
        <p:spPr>
          <a:xfrm>
            <a:off x="3856900" y="429200"/>
            <a:ext cx="3086275" cy="2473649"/>
          </a:xfrm>
          <a:prstGeom prst="rect">
            <a:avLst/>
          </a:prstGeom>
          <a:noFill/>
          <a:ln>
            <a:noFill/>
          </a:ln>
        </p:spPr>
      </p:pic>
      <p:pic>
        <p:nvPicPr>
          <p:cNvPr id="229" name="Google Shape;229;p30"/>
          <p:cNvPicPr preferRelativeResize="0"/>
          <p:nvPr/>
        </p:nvPicPr>
        <p:blipFill>
          <a:blip r:embed="rId5">
            <a:alphaModFix/>
          </a:blip>
          <a:stretch>
            <a:fillRect/>
          </a:stretch>
        </p:blipFill>
        <p:spPr>
          <a:xfrm>
            <a:off x="1110250" y="425962"/>
            <a:ext cx="2561449" cy="1707625"/>
          </a:xfrm>
          <a:prstGeom prst="rect">
            <a:avLst/>
          </a:prstGeom>
          <a:noFill/>
          <a:ln>
            <a:noFill/>
          </a:ln>
        </p:spPr>
      </p:pic>
      <p:pic>
        <p:nvPicPr>
          <p:cNvPr id="230" name="Google Shape;230;p30"/>
          <p:cNvPicPr preferRelativeResize="0"/>
          <p:nvPr/>
        </p:nvPicPr>
        <p:blipFill>
          <a:blip r:embed="rId6">
            <a:alphaModFix/>
          </a:blip>
          <a:stretch>
            <a:fillRect/>
          </a:stretch>
        </p:blipFill>
        <p:spPr>
          <a:xfrm>
            <a:off x="5657125" y="2715774"/>
            <a:ext cx="2830682" cy="18844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31"/>
          <p:cNvSpPr txBox="1">
            <a:spLocks noGrp="1"/>
          </p:cNvSpPr>
          <p:nvPr>
            <p:ph type="title" idx="4294967295"/>
          </p:nvPr>
        </p:nvSpPr>
        <p:spPr>
          <a:xfrm>
            <a:off x="1810300" y="556800"/>
            <a:ext cx="5523600" cy="477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In two or three columns</a:t>
            </a:r>
            <a:endParaRPr/>
          </a:p>
        </p:txBody>
      </p:sp>
      <p:sp>
        <p:nvSpPr>
          <p:cNvPr id="236" name="Google Shape;236;p31"/>
          <p:cNvSpPr txBox="1">
            <a:spLocks noGrp="1"/>
          </p:cNvSpPr>
          <p:nvPr>
            <p:ph type="body" idx="1"/>
          </p:nvPr>
        </p:nvSpPr>
        <p:spPr>
          <a:xfrm>
            <a:off x="457200" y="1462781"/>
            <a:ext cx="2631900" cy="34632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b="1">
                <a:solidFill>
                  <a:schemeClr val="accent1"/>
                </a:solidFill>
              </a:rPr>
              <a:t>Combination use</a:t>
            </a:r>
            <a:endParaRPr b="1">
              <a:solidFill>
                <a:schemeClr val="accent1"/>
              </a:solidFill>
            </a:endParaRPr>
          </a:p>
          <a:p>
            <a:pPr marL="457200" lvl="0" indent="-317500" algn="l" rtl="0">
              <a:spcBef>
                <a:spcPts val="600"/>
              </a:spcBef>
              <a:spcAft>
                <a:spcPts val="0"/>
              </a:spcAft>
              <a:buSzPts val="1400"/>
              <a:buChar char="◉"/>
            </a:pPr>
            <a:r>
              <a:rPr lang="en" sz="1400"/>
              <a:t>Often used through vaping, which adds to the problem - survey in 2019 showed that 8% of 8th graders, 19% of 10th graders and 22% of 12th graders -are using this method</a:t>
            </a:r>
            <a:endParaRPr sz="1400"/>
          </a:p>
          <a:p>
            <a:pPr marL="457200" lvl="0" indent="-317500" algn="l" rtl="0">
              <a:spcBef>
                <a:spcPts val="0"/>
              </a:spcBef>
              <a:spcAft>
                <a:spcPts val="0"/>
              </a:spcAft>
              <a:buSzPts val="1400"/>
              <a:buChar char="◉"/>
            </a:pPr>
            <a:r>
              <a:rPr lang="en" sz="1400"/>
              <a:t>Cannabis product exposures (edible products) are on the rise for all age children</a:t>
            </a:r>
            <a:endParaRPr sz="1400"/>
          </a:p>
        </p:txBody>
      </p:sp>
      <p:sp>
        <p:nvSpPr>
          <p:cNvPr id="237" name="Google Shape;237;p31"/>
          <p:cNvSpPr txBox="1">
            <a:spLocks noGrp="1"/>
          </p:cNvSpPr>
          <p:nvPr>
            <p:ph type="body" idx="2"/>
          </p:nvPr>
        </p:nvSpPr>
        <p:spPr>
          <a:xfrm>
            <a:off x="3223964" y="1462781"/>
            <a:ext cx="2631900" cy="34632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b="1">
                <a:solidFill>
                  <a:schemeClr val="accent1"/>
                </a:solidFill>
              </a:rPr>
              <a:t>Concerns</a:t>
            </a:r>
            <a:endParaRPr b="1">
              <a:solidFill>
                <a:schemeClr val="accent1"/>
              </a:solidFill>
            </a:endParaRPr>
          </a:p>
          <a:p>
            <a:pPr marL="457200" lvl="0" indent="-317500" algn="l" rtl="0">
              <a:spcBef>
                <a:spcPts val="600"/>
              </a:spcBef>
              <a:spcAft>
                <a:spcPts val="0"/>
              </a:spcAft>
              <a:buSzPts val="1400"/>
              <a:buChar char="◉"/>
            </a:pPr>
            <a:r>
              <a:rPr lang="en" sz="1400"/>
              <a:t>Increased risk of mental health issues such as depression and social anxiety.</a:t>
            </a:r>
            <a:endParaRPr sz="1400"/>
          </a:p>
          <a:p>
            <a:pPr marL="457200" lvl="0" indent="-317500" algn="l" rtl="0">
              <a:spcBef>
                <a:spcPts val="0"/>
              </a:spcBef>
              <a:spcAft>
                <a:spcPts val="0"/>
              </a:spcAft>
              <a:buSzPts val="1400"/>
              <a:buChar char="◉"/>
            </a:pPr>
            <a:r>
              <a:rPr lang="en" sz="1400"/>
              <a:t>Association between marijuana and schizophrenia is stronger in people who start using at an earlier age and use more frequently</a:t>
            </a:r>
            <a:endParaRPr sz="1400"/>
          </a:p>
          <a:p>
            <a:pPr marL="457200" lvl="0" indent="-317500" algn="l" rtl="0">
              <a:spcBef>
                <a:spcPts val="0"/>
              </a:spcBef>
              <a:spcAft>
                <a:spcPts val="0"/>
              </a:spcAft>
              <a:buSzPts val="1400"/>
              <a:buChar char="◉"/>
            </a:pPr>
            <a:r>
              <a:rPr lang="en" sz="1400"/>
              <a:t>Marketing of products is often attractive to young people</a:t>
            </a:r>
            <a:endParaRPr sz="1400"/>
          </a:p>
        </p:txBody>
      </p:sp>
      <p:sp>
        <p:nvSpPr>
          <p:cNvPr id="238" name="Google Shape;238;p31"/>
          <p:cNvSpPr txBox="1">
            <a:spLocks noGrp="1"/>
          </p:cNvSpPr>
          <p:nvPr>
            <p:ph type="body" idx="3"/>
          </p:nvPr>
        </p:nvSpPr>
        <p:spPr>
          <a:xfrm>
            <a:off x="5990727" y="1462781"/>
            <a:ext cx="2631900" cy="34632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b="1">
                <a:solidFill>
                  <a:schemeClr val="accent1"/>
                </a:solidFill>
              </a:rPr>
              <a:t>Impact on teens</a:t>
            </a:r>
            <a:endParaRPr b="1">
              <a:solidFill>
                <a:schemeClr val="accent1"/>
              </a:solidFill>
            </a:endParaRPr>
          </a:p>
          <a:p>
            <a:pPr marL="457200" lvl="0" indent="-317500" algn="l" rtl="0">
              <a:spcBef>
                <a:spcPts val="600"/>
              </a:spcBef>
              <a:spcAft>
                <a:spcPts val="0"/>
              </a:spcAft>
              <a:buSzPts val="1400"/>
              <a:buChar char="◉"/>
            </a:pPr>
            <a:r>
              <a:rPr lang="en" sz="1400"/>
              <a:t>In 2019, 37% of US high school students reported use in the past month</a:t>
            </a:r>
            <a:endParaRPr sz="1400"/>
          </a:p>
          <a:p>
            <a:pPr marL="457200" lvl="0" indent="-317500" algn="l" rtl="0">
              <a:spcBef>
                <a:spcPts val="0"/>
              </a:spcBef>
              <a:spcAft>
                <a:spcPts val="0"/>
              </a:spcAft>
              <a:buSzPts val="1400"/>
              <a:buChar char="◉"/>
            </a:pPr>
            <a:r>
              <a:rPr lang="en" sz="1400"/>
              <a:t>Compared with teens who don’t use, users are more likely to quit high school or not get a college degree</a:t>
            </a:r>
            <a:endParaRPr sz="1400"/>
          </a:p>
          <a:p>
            <a:pPr marL="457200" lvl="0" indent="-317500" algn="l" rtl="0">
              <a:spcBef>
                <a:spcPts val="0"/>
              </a:spcBef>
              <a:spcAft>
                <a:spcPts val="0"/>
              </a:spcAft>
              <a:buSzPts val="1400"/>
              <a:buChar char="◉"/>
            </a:pPr>
            <a:r>
              <a:rPr lang="en" sz="1400"/>
              <a:t>Since 2000, Oregon University study finds use has increased by about 245%</a:t>
            </a:r>
            <a:endParaRPr sz="1400"/>
          </a:p>
          <a:p>
            <a:pPr marL="0" lvl="0" indent="0" algn="l" rtl="0">
              <a:spcBef>
                <a:spcPts val="600"/>
              </a:spcBef>
              <a:spcAft>
                <a:spcPts val="0"/>
              </a:spcAft>
              <a:buNone/>
            </a:pPr>
            <a:endParaRPr/>
          </a:p>
        </p:txBody>
      </p:sp>
      <p:sp>
        <p:nvSpPr>
          <p:cNvPr id="239" name="Google Shape;239;p31"/>
          <p:cNvSpPr txBox="1">
            <a:spLocks noGrp="1"/>
          </p:cNvSpPr>
          <p:nvPr>
            <p:ph type="title"/>
          </p:nvPr>
        </p:nvSpPr>
        <p:spPr>
          <a:xfrm>
            <a:off x="1810200" y="557513"/>
            <a:ext cx="5523600" cy="477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Marijuana</a:t>
            </a:r>
            <a:endParaRPr/>
          </a:p>
        </p:txBody>
      </p:sp>
      <p:sp>
        <p:nvSpPr>
          <p:cNvPr id="240" name="Google Shape;240;p31"/>
          <p:cNvSpPr txBox="1">
            <a:spLocks noGrp="1"/>
          </p:cNvSpPr>
          <p:nvPr>
            <p:ph type="sldNum" idx="12"/>
          </p:nvPr>
        </p:nvSpPr>
        <p:spPr>
          <a:xfrm>
            <a:off x="4297650" y="4764749"/>
            <a:ext cx="548700" cy="30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20</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32"/>
          <p:cNvSpPr txBox="1">
            <a:spLocks noGrp="1"/>
          </p:cNvSpPr>
          <p:nvPr>
            <p:ph type="title" idx="4294967295"/>
          </p:nvPr>
        </p:nvSpPr>
        <p:spPr>
          <a:xfrm>
            <a:off x="1810300" y="556800"/>
            <a:ext cx="5523600" cy="477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In two or three columns</a:t>
            </a:r>
            <a:endParaRPr/>
          </a:p>
        </p:txBody>
      </p:sp>
      <p:sp>
        <p:nvSpPr>
          <p:cNvPr id="246" name="Google Shape;246;p32"/>
          <p:cNvSpPr txBox="1">
            <a:spLocks noGrp="1"/>
          </p:cNvSpPr>
          <p:nvPr>
            <p:ph type="body" idx="1"/>
          </p:nvPr>
        </p:nvSpPr>
        <p:spPr>
          <a:xfrm>
            <a:off x="457200" y="1462781"/>
            <a:ext cx="2631900" cy="34632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b="1">
                <a:solidFill>
                  <a:schemeClr val="accent1"/>
                </a:solidFill>
              </a:rPr>
              <a:t>Definition</a:t>
            </a:r>
            <a:endParaRPr b="1">
              <a:solidFill>
                <a:schemeClr val="accent1"/>
              </a:solidFill>
            </a:endParaRPr>
          </a:p>
          <a:p>
            <a:pPr marL="457200" lvl="0" indent="-317500" algn="l" rtl="0">
              <a:spcBef>
                <a:spcPts val="600"/>
              </a:spcBef>
              <a:spcAft>
                <a:spcPts val="0"/>
              </a:spcAft>
              <a:buSzPts val="1400"/>
              <a:buChar char="◉"/>
            </a:pPr>
            <a:r>
              <a:rPr lang="en" sz="1400"/>
              <a:t>Delta 9 THC is the naturally occurring cannabinoid component of marijuana that causes the high in the user</a:t>
            </a:r>
            <a:endParaRPr sz="1400"/>
          </a:p>
          <a:p>
            <a:pPr marL="457200" lvl="0" indent="-317500" algn="l" rtl="0">
              <a:spcBef>
                <a:spcPts val="0"/>
              </a:spcBef>
              <a:spcAft>
                <a:spcPts val="0"/>
              </a:spcAft>
              <a:buSzPts val="1400"/>
              <a:buChar char="◉"/>
            </a:pPr>
            <a:r>
              <a:rPr lang="en" sz="1400"/>
              <a:t>Cannabis plants containing greater than 0.3% Delta THC are classified as marijuana</a:t>
            </a:r>
            <a:endParaRPr sz="1400"/>
          </a:p>
          <a:p>
            <a:pPr marL="457200" lvl="0" indent="-317500" algn="l" rtl="0">
              <a:spcBef>
                <a:spcPts val="0"/>
              </a:spcBef>
              <a:spcAft>
                <a:spcPts val="0"/>
              </a:spcAft>
              <a:buSzPts val="1400"/>
              <a:buChar char="◉"/>
            </a:pPr>
            <a:r>
              <a:rPr lang="en" sz="1400"/>
              <a:t>Plants wil less than 0.3% are classified as hemp</a:t>
            </a:r>
            <a:endParaRPr sz="1400"/>
          </a:p>
        </p:txBody>
      </p:sp>
      <p:sp>
        <p:nvSpPr>
          <p:cNvPr id="247" name="Google Shape;247;p32"/>
          <p:cNvSpPr txBox="1">
            <a:spLocks noGrp="1"/>
          </p:cNvSpPr>
          <p:nvPr>
            <p:ph type="body" idx="2"/>
          </p:nvPr>
        </p:nvSpPr>
        <p:spPr>
          <a:xfrm>
            <a:off x="3223964" y="1462781"/>
            <a:ext cx="2631900" cy="34632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b="1">
                <a:solidFill>
                  <a:schemeClr val="accent1"/>
                </a:solidFill>
              </a:rPr>
              <a:t>Concerns</a:t>
            </a:r>
            <a:endParaRPr b="1">
              <a:solidFill>
                <a:schemeClr val="accent1"/>
              </a:solidFill>
            </a:endParaRPr>
          </a:p>
          <a:p>
            <a:pPr marL="457200" lvl="0" indent="-317500" algn="l" rtl="0">
              <a:spcBef>
                <a:spcPts val="600"/>
              </a:spcBef>
              <a:spcAft>
                <a:spcPts val="0"/>
              </a:spcAft>
              <a:buSzPts val="1400"/>
              <a:buChar char="◉"/>
            </a:pPr>
            <a:r>
              <a:rPr lang="en" sz="1400"/>
              <a:t>Marijuana grown today has high levels (10% - 30%) of Delta 9 THC - this is a very different plant than what was grown in the past</a:t>
            </a:r>
            <a:endParaRPr sz="1400"/>
          </a:p>
          <a:p>
            <a:pPr marL="457200" lvl="0" indent="-317500" algn="l" rtl="0">
              <a:spcBef>
                <a:spcPts val="0"/>
              </a:spcBef>
              <a:spcAft>
                <a:spcPts val="0"/>
              </a:spcAft>
              <a:buSzPts val="1400"/>
              <a:buChar char="◉"/>
            </a:pPr>
            <a:r>
              <a:rPr lang="en" sz="1400"/>
              <a:t>Due to the increased percentages, the high that users experience is much “higher” than in the past</a:t>
            </a:r>
            <a:endParaRPr sz="1400"/>
          </a:p>
        </p:txBody>
      </p:sp>
      <p:sp>
        <p:nvSpPr>
          <p:cNvPr id="248" name="Google Shape;248;p32"/>
          <p:cNvSpPr txBox="1">
            <a:spLocks noGrp="1"/>
          </p:cNvSpPr>
          <p:nvPr>
            <p:ph type="body" idx="3"/>
          </p:nvPr>
        </p:nvSpPr>
        <p:spPr>
          <a:xfrm>
            <a:off x="5990727" y="1462781"/>
            <a:ext cx="2631900" cy="34632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b="1">
                <a:solidFill>
                  <a:schemeClr val="accent1"/>
                </a:solidFill>
              </a:rPr>
              <a:t>Impact on teens</a:t>
            </a:r>
            <a:endParaRPr b="1">
              <a:solidFill>
                <a:schemeClr val="accent1"/>
              </a:solidFill>
            </a:endParaRPr>
          </a:p>
          <a:p>
            <a:pPr marL="457200" lvl="0" indent="-317500" algn="l" rtl="0">
              <a:spcBef>
                <a:spcPts val="600"/>
              </a:spcBef>
              <a:spcAft>
                <a:spcPts val="0"/>
              </a:spcAft>
              <a:buSzPts val="1400"/>
              <a:buChar char="◉"/>
            </a:pPr>
            <a:r>
              <a:rPr lang="en" sz="1400"/>
              <a:t>People who start using cannabis in their teens are more likely to experience memory and learning difficulties</a:t>
            </a:r>
            <a:endParaRPr sz="1400"/>
          </a:p>
          <a:p>
            <a:pPr marL="457200" lvl="0" indent="-317500" algn="l" rtl="0">
              <a:spcBef>
                <a:spcPts val="0"/>
              </a:spcBef>
              <a:spcAft>
                <a:spcPts val="0"/>
              </a:spcAft>
              <a:buSzPts val="1400"/>
              <a:buChar char="◉"/>
            </a:pPr>
            <a:r>
              <a:rPr lang="en" sz="1400"/>
              <a:t>Researchers have found that exposure to Delta ( THC heightens sensitivity to fear and anxiety causing stimuli</a:t>
            </a:r>
            <a:endParaRPr sz="1400"/>
          </a:p>
          <a:p>
            <a:pPr marL="0" lvl="0" indent="0" algn="l" rtl="0">
              <a:spcBef>
                <a:spcPts val="600"/>
              </a:spcBef>
              <a:spcAft>
                <a:spcPts val="0"/>
              </a:spcAft>
              <a:buNone/>
            </a:pPr>
            <a:endParaRPr/>
          </a:p>
        </p:txBody>
      </p:sp>
      <p:sp>
        <p:nvSpPr>
          <p:cNvPr id="249" name="Google Shape;249;p32"/>
          <p:cNvSpPr txBox="1">
            <a:spLocks noGrp="1"/>
          </p:cNvSpPr>
          <p:nvPr>
            <p:ph type="title"/>
          </p:nvPr>
        </p:nvSpPr>
        <p:spPr>
          <a:xfrm>
            <a:off x="1810200" y="557513"/>
            <a:ext cx="5523600" cy="477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Marijuana / Delta -9 THC</a:t>
            </a:r>
            <a:endParaRPr/>
          </a:p>
        </p:txBody>
      </p:sp>
      <p:sp>
        <p:nvSpPr>
          <p:cNvPr id="250" name="Google Shape;250;p32"/>
          <p:cNvSpPr txBox="1">
            <a:spLocks noGrp="1"/>
          </p:cNvSpPr>
          <p:nvPr>
            <p:ph type="sldNum" idx="12"/>
          </p:nvPr>
        </p:nvSpPr>
        <p:spPr>
          <a:xfrm>
            <a:off x="4297650" y="4764749"/>
            <a:ext cx="548700" cy="30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21</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p33"/>
          <p:cNvSpPr txBox="1">
            <a:spLocks noGrp="1"/>
          </p:cNvSpPr>
          <p:nvPr>
            <p:ph type="title"/>
          </p:nvPr>
        </p:nvSpPr>
        <p:spPr>
          <a:xfrm>
            <a:off x="1810200" y="557513"/>
            <a:ext cx="5523600" cy="477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Purchasing Power</a:t>
            </a:r>
            <a:endParaRPr/>
          </a:p>
        </p:txBody>
      </p:sp>
      <p:sp>
        <p:nvSpPr>
          <p:cNvPr id="256" name="Google Shape;256;p33"/>
          <p:cNvSpPr txBox="1">
            <a:spLocks noGrp="1"/>
          </p:cNvSpPr>
          <p:nvPr>
            <p:ph type="body" idx="1"/>
          </p:nvPr>
        </p:nvSpPr>
        <p:spPr>
          <a:xfrm>
            <a:off x="636300" y="1519950"/>
            <a:ext cx="7922400" cy="33768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1800" b="1">
                <a:solidFill>
                  <a:schemeClr val="accent1"/>
                </a:solidFill>
              </a:rPr>
              <a:t>Obtaining products</a:t>
            </a:r>
            <a:endParaRPr sz="1800" b="1">
              <a:solidFill>
                <a:schemeClr val="accent1"/>
              </a:solidFill>
            </a:endParaRPr>
          </a:p>
          <a:p>
            <a:pPr marL="0" lvl="0" indent="0" algn="l" rtl="0">
              <a:spcBef>
                <a:spcPts val="600"/>
              </a:spcBef>
              <a:spcAft>
                <a:spcPts val="0"/>
              </a:spcAft>
              <a:buNone/>
            </a:pPr>
            <a:r>
              <a:rPr lang="en" sz="1500"/>
              <a:t>Many products that contain Delta-9 can be readily obtained by teens. Locations such as vape shops and gas stations sell these products. By law, people under the age of 21 in Texas should not be able to make these purchases. So, how are so many young people getting their hands on these products?</a:t>
            </a:r>
            <a:endParaRPr sz="1500"/>
          </a:p>
          <a:p>
            <a:pPr marL="0" lvl="0" indent="0" algn="l" rtl="0">
              <a:spcBef>
                <a:spcPts val="600"/>
              </a:spcBef>
              <a:spcAft>
                <a:spcPts val="0"/>
              </a:spcAft>
              <a:buNone/>
            </a:pPr>
            <a:r>
              <a:rPr lang="en" sz="1800" b="1">
                <a:solidFill>
                  <a:schemeClr val="accent1"/>
                </a:solidFill>
              </a:rPr>
              <a:t>An example (JUUL e-cigarettes and compatible pods):</a:t>
            </a:r>
            <a:endParaRPr sz="1800" b="1">
              <a:solidFill>
                <a:schemeClr val="accent1"/>
              </a:solidFill>
            </a:endParaRPr>
          </a:p>
          <a:p>
            <a:pPr marL="457200" lvl="0" indent="-317500" algn="l" rtl="0">
              <a:spcBef>
                <a:spcPts val="600"/>
              </a:spcBef>
              <a:spcAft>
                <a:spcPts val="0"/>
              </a:spcAft>
              <a:buSzPts val="1400"/>
              <a:buChar char="◉"/>
            </a:pPr>
            <a:r>
              <a:rPr lang="en" sz="1400" b="1"/>
              <a:t>Physical retail locations </a:t>
            </a:r>
            <a:r>
              <a:rPr lang="en" sz="1400"/>
              <a:t>- the most common way is through a physical retail location. Nearly 74% of youth said that they obtained JUUL at a store or retail outlet. </a:t>
            </a:r>
            <a:endParaRPr sz="1400"/>
          </a:p>
          <a:p>
            <a:pPr marL="457200" lvl="0" indent="-317500" algn="l" rtl="0">
              <a:spcBef>
                <a:spcPts val="0"/>
              </a:spcBef>
              <a:spcAft>
                <a:spcPts val="0"/>
              </a:spcAft>
              <a:buSzPts val="1400"/>
              <a:buChar char="◉"/>
            </a:pPr>
            <a:r>
              <a:rPr lang="en" sz="1400" b="1"/>
              <a:t>Social sources</a:t>
            </a:r>
            <a:r>
              <a:rPr lang="en" sz="1400"/>
              <a:t> - just over half (52%) reported that they received JUUL from a social source, such as a friend or family member.</a:t>
            </a:r>
            <a:endParaRPr sz="1400"/>
          </a:p>
          <a:p>
            <a:pPr marL="457200" lvl="0" indent="-317500" algn="l" rtl="0">
              <a:spcBef>
                <a:spcPts val="0"/>
              </a:spcBef>
              <a:spcAft>
                <a:spcPts val="0"/>
              </a:spcAft>
              <a:buSzPts val="1400"/>
              <a:buChar char="◉"/>
            </a:pPr>
            <a:r>
              <a:rPr lang="en" sz="1400" b="1"/>
              <a:t>Online</a:t>
            </a:r>
            <a:r>
              <a:rPr lang="en" sz="1400"/>
              <a:t> - 6% reported that they received the product through an online transaction. Among those who attempted an online transaction, 89% were successful.</a:t>
            </a:r>
            <a:endParaRPr sz="1400"/>
          </a:p>
        </p:txBody>
      </p:sp>
      <p:sp>
        <p:nvSpPr>
          <p:cNvPr id="257" name="Google Shape;257;p33"/>
          <p:cNvSpPr txBox="1">
            <a:spLocks noGrp="1"/>
          </p:cNvSpPr>
          <p:nvPr>
            <p:ph type="sldNum" idx="12"/>
          </p:nvPr>
        </p:nvSpPr>
        <p:spPr>
          <a:xfrm>
            <a:off x="4297650" y="4764749"/>
            <a:ext cx="548700" cy="30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22</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grpSp>
        <p:nvGrpSpPr>
          <p:cNvPr id="262" name="Google Shape;262;p34"/>
          <p:cNvGrpSpPr/>
          <p:nvPr/>
        </p:nvGrpSpPr>
        <p:grpSpPr>
          <a:xfrm>
            <a:off x="4230383" y="925357"/>
            <a:ext cx="684297" cy="708837"/>
            <a:chOff x="5970800" y="1619250"/>
            <a:chExt cx="428650" cy="456725"/>
          </a:xfrm>
        </p:grpSpPr>
        <p:sp>
          <p:nvSpPr>
            <p:cNvPr id="263" name="Google Shape;263;p34"/>
            <p:cNvSpPr/>
            <p:nvPr/>
          </p:nvSpPr>
          <p:spPr>
            <a:xfrm>
              <a:off x="5970800" y="1674200"/>
              <a:ext cx="377975" cy="377950"/>
            </a:xfrm>
            <a:custGeom>
              <a:avLst/>
              <a:gdLst/>
              <a:ahLst/>
              <a:cxnLst/>
              <a:rect l="l" t="t" r="r" b="b"/>
              <a:pathLst>
                <a:path w="15119" h="15118" extrusionOk="0">
                  <a:moveTo>
                    <a:pt x="7181" y="0"/>
                  </a:moveTo>
                  <a:lnTo>
                    <a:pt x="6790" y="49"/>
                  </a:lnTo>
                  <a:lnTo>
                    <a:pt x="6424" y="98"/>
                  </a:lnTo>
                  <a:lnTo>
                    <a:pt x="6058" y="147"/>
                  </a:lnTo>
                  <a:lnTo>
                    <a:pt x="5691" y="244"/>
                  </a:lnTo>
                  <a:lnTo>
                    <a:pt x="5325" y="342"/>
                  </a:lnTo>
                  <a:lnTo>
                    <a:pt x="4983" y="464"/>
                  </a:lnTo>
                  <a:lnTo>
                    <a:pt x="4641" y="586"/>
                  </a:lnTo>
                  <a:lnTo>
                    <a:pt x="4299" y="733"/>
                  </a:lnTo>
                  <a:lnTo>
                    <a:pt x="3982" y="904"/>
                  </a:lnTo>
                  <a:lnTo>
                    <a:pt x="3664" y="1099"/>
                  </a:lnTo>
                  <a:lnTo>
                    <a:pt x="3347" y="1295"/>
                  </a:lnTo>
                  <a:lnTo>
                    <a:pt x="3053" y="1490"/>
                  </a:lnTo>
                  <a:lnTo>
                    <a:pt x="2760" y="1734"/>
                  </a:lnTo>
                  <a:lnTo>
                    <a:pt x="2492" y="1954"/>
                  </a:lnTo>
                  <a:lnTo>
                    <a:pt x="2223" y="2223"/>
                  </a:lnTo>
                  <a:lnTo>
                    <a:pt x="1979" y="2467"/>
                  </a:lnTo>
                  <a:lnTo>
                    <a:pt x="1735" y="2760"/>
                  </a:lnTo>
                  <a:lnTo>
                    <a:pt x="1515" y="3029"/>
                  </a:lnTo>
                  <a:lnTo>
                    <a:pt x="1295" y="3322"/>
                  </a:lnTo>
                  <a:lnTo>
                    <a:pt x="1100" y="3639"/>
                  </a:lnTo>
                  <a:lnTo>
                    <a:pt x="929" y="3957"/>
                  </a:lnTo>
                  <a:lnTo>
                    <a:pt x="758" y="4274"/>
                  </a:lnTo>
                  <a:lnTo>
                    <a:pt x="611" y="4616"/>
                  </a:lnTo>
                  <a:lnTo>
                    <a:pt x="465" y="4958"/>
                  </a:lnTo>
                  <a:lnTo>
                    <a:pt x="343" y="5300"/>
                  </a:lnTo>
                  <a:lnTo>
                    <a:pt x="245" y="5666"/>
                  </a:lnTo>
                  <a:lnTo>
                    <a:pt x="172" y="6033"/>
                  </a:lnTo>
                  <a:lnTo>
                    <a:pt x="98" y="6399"/>
                  </a:lnTo>
                  <a:lnTo>
                    <a:pt x="49" y="6790"/>
                  </a:lnTo>
                  <a:lnTo>
                    <a:pt x="25" y="7156"/>
                  </a:lnTo>
                  <a:lnTo>
                    <a:pt x="1" y="7547"/>
                  </a:lnTo>
                  <a:lnTo>
                    <a:pt x="25" y="7938"/>
                  </a:lnTo>
                  <a:lnTo>
                    <a:pt x="49" y="8328"/>
                  </a:lnTo>
                  <a:lnTo>
                    <a:pt x="98" y="8695"/>
                  </a:lnTo>
                  <a:lnTo>
                    <a:pt x="172" y="9085"/>
                  </a:lnTo>
                  <a:lnTo>
                    <a:pt x="245" y="9452"/>
                  </a:lnTo>
                  <a:lnTo>
                    <a:pt x="343" y="9794"/>
                  </a:lnTo>
                  <a:lnTo>
                    <a:pt x="465" y="10160"/>
                  </a:lnTo>
                  <a:lnTo>
                    <a:pt x="611" y="10502"/>
                  </a:lnTo>
                  <a:lnTo>
                    <a:pt x="758" y="10820"/>
                  </a:lnTo>
                  <a:lnTo>
                    <a:pt x="929" y="11161"/>
                  </a:lnTo>
                  <a:lnTo>
                    <a:pt x="1100" y="11479"/>
                  </a:lnTo>
                  <a:lnTo>
                    <a:pt x="1295" y="11772"/>
                  </a:lnTo>
                  <a:lnTo>
                    <a:pt x="1515" y="12065"/>
                  </a:lnTo>
                  <a:lnTo>
                    <a:pt x="1735" y="12358"/>
                  </a:lnTo>
                  <a:lnTo>
                    <a:pt x="1979" y="12627"/>
                  </a:lnTo>
                  <a:lnTo>
                    <a:pt x="2223" y="12895"/>
                  </a:lnTo>
                  <a:lnTo>
                    <a:pt x="2492" y="13140"/>
                  </a:lnTo>
                  <a:lnTo>
                    <a:pt x="2760" y="13384"/>
                  </a:lnTo>
                  <a:lnTo>
                    <a:pt x="3053" y="13604"/>
                  </a:lnTo>
                  <a:lnTo>
                    <a:pt x="3347" y="13824"/>
                  </a:lnTo>
                  <a:lnTo>
                    <a:pt x="3664" y="14019"/>
                  </a:lnTo>
                  <a:lnTo>
                    <a:pt x="3982" y="14190"/>
                  </a:lnTo>
                  <a:lnTo>
                    <a:pt x="4299" y="14361"/>
                  </a:lnTo>
                  <a:lnTo>
                    <a:pt x="4641" y="14507"/>
                  </a:lnTo>
                  <a:lnTo>
                    <a:pt x="4983" y="14654"/>
                  </a:lnTo>
                  <a:lnTo>
                    <a:pt x="5325" y="14776"/>
                  </a:lnTo>
                  <a:lnTo>
                    <a:pt x="5691" y="14874"/>
                  </a:lnTo>
                  <a:lnTo>
                    <a:pt x="6058" y="14947"/>
                  </a:lnTo>
                  <a:lnTo>
                    <a:pt x="6424" y="15020"/>
                  </a:lnTo>
                  <a:lnTo>
                    <a:pt x="6790" y="15069"/>
                  </a:lnTo>
                  <a:lnTo>
                    <a:pt x="7181" y="15094"/>
                  </a:lnTo>
                  <a:lnTo>
                    <a:pt x="7572" y="15118"/>
                  </a:lnTo>
                  <a:lnTo>
                    <a:pt x="7963" y="15094"/>
                  </a:lnTo>
                  <a:lnTo>
                    <a:pt x="8329" y="15069"/>
                  </a:lnTo>
                  <a:lnTo>
                    <a:pt x="8720" y="15020"/>
                  </a:lnTo>
                  <a:lnTo>
                    <a:pt x="9086" y="14947"/>
                  </a:lnTo>
                  <a:lnTo>
                    <a:pt x="9452" y="14874"/>
                  </a:lnTo>
                  <a:lnTo>
                    <a:pt x="9819" y="14776"/>
                  </a:lnTo>
                  <a:lnTo>
                    <a:pt x="10161" y="14654"/>
                  </a:lnTo>
                  <a:lnTo>
                    <a:pt x="10503" y="14507"/>
                  </a:lnTo>
                  <a:lnTo>
                    <a:pt x="10844" y="14361"/>
                  </a:lnTo>
                  <a:lnTo>
                    <a:pt x="11162" y="14190"/>
                  </a:lnTo>
                  <a:lnTo>
                    <a:pt x="11479" y="14019"/>
                  </a:lnTo>
                  <a:lnTo>
                    <a:pt x="11797" y="13824"/>
                  </a:lnTo>
                  <a:lnTo>
                    <a:pt x="12090" y="13604"/>
                  </a:lnTo>
                  <a:lnTo>
                    <a:pt x="12383" y="13384"/>
                  </a:lnTo>
                  <a:lnTo>
                    <a:pt x="12652" y="13140"/>
                  </a:lnTo>
                  <a:lnTo>
                    <a:pt x="12920" y="12895"/>
                  </a:lnTo>
                  <a:lnTo>
                    <a:pt x="13165" y="12627"/>
                  </a:lnTo>
                  <a:lnTo>
                    <a:pt x="13409" y="12358"/>
                  </a:lnTo>
                  <a:lnTo>
                    <a:pt x="13629" y="12065"/>
                  </a:lnTo>
                  <a:lnTo>
                    <a:pt x="13824" y="11772"/>
                  </a:lnTo>
                  <a:lnTo>
                    <a:pt x="14019" y="11479"/>
                  </a:lnTo>
                  <a:lnTo>
                    <a:pt x="14215" y="11161"/>
                  </a:lnTo>
                  <a:lnTo>
                    <a:pt x="14386" y="10820"/>
                  </a:lnTo>
                  <a:lnTo>
                    <a:pt x="14532" y="10502"/>
                  </a:lnTo>
                  <a:lnTo>
                    <a:pt x="14654" y="10160"/>
                  </a:lnTo>
                  <a:lnTo>
                    <a:pt x="14777" y="9794"/>
                  </a:lnTo>
                  <a:lnTo>
                    <a:pt x="14899" y="9452"/>
                  </a:lnTo>
                  <a:lnTo>
                    <a:pt x="14972" y="9085"/>
                  </a:lnTo>
                  <a:lnTo>
                    <a:pt x="15045" y="8695"/>
                  </a:lnTo>
                  <a:lnTo>
                    <a:pt x="15094" y="8328"/>
                  </a:lnTo>
                  <a:lnTo>
                    <a:pt x="15118" y="7938"/>
                  </a:lnTo>
                  <a:lnTo>
                    <a:pt x="15118" y="7547"/>
                  </a:lnTo>
                  <a:lnTo>
                    <a:pt x="15094" y="6936"/>
                  </a:lnTo>
                  <a:lnTo>
                    <a:pt x="15021" y="6326"/>
                  </a:lnTo>
                  <a:lnTo>
                    <a:pt x="14899" y="5740"/>
                  </a:lnTo>
                  <a:lnTo>
                    <a:pt x="14728" y="5178"/>
                  </a:lnTo>
                  <a:lnTo>
                    <a:pt x="14532" y="4616"/>
                  </a:lnTo>
                  <a:lnTo>
                    <a:pt x="14288" y="4079"/>
                  </a:lnTo>
                  <a:lnTo>
                    <a:pt x="13995" y="3590"/>
                  </a:lnTo>
                  <a:lnTo>
                    <a:pt x="13653" y="3102"/>
                  </a:lnTo>
                  <a:lnTo>
                    <a:pt x="13458" y="3053"/>
                  </a:lnTo>
                  <a:lnTo>
                    <a:pt x="12163" y="4347"/>
                  </a:lnTo>
                  <a:lnTo>
                    <a:pt x="12383" y="4689"/>
                  </a:lnTo>
                  <a:lnTo>
                    <a:pt x="12578" y="5056"/>
                  </a:lnTo>
                  <a:lnTo>
                    <a:pt x="12749" y="5446"/>
                  </a:lnTo>
                  <a:lnTo>
                    <a:pt x="12896" y="5837"/>
                  </a:lnTo>
                  <a:lnTo>
                    <a:pt x="13018" y="6252"/>
                  </a:lnTo>
                  <a:lnTo>
                    <a:pt x="13091" y="6668"/>
                  </a:lnTo>
                  <a:lnTo>
                    <a:pt x="13165" y="7107"/>
                  </a:lnTo>
                  <a:lnTo>
                    <a:pt x="13165" y="7547"/>
                  </a:lnTo>
                  <a:lnTo>
                    <a:pt x="13140" y="8133"/>
                  </a:lnTo>
                  <a:lnTo>
                    <a:pt x="13067" y="8695"/>
                  </a:lnTo>
                  <a:lnTo>
                    <a:pt x="12920" y="9208"/>
                  </a:lnTo>
                  <a:lnTo>
                    <a:pt x="12725" y="9745"/>
                  </a:lnTo>
                  <a:lnTo>
                    <a:pt x="12505" y="10233"/>
                  </a:lnTo>
                  <a:lnTo>
                    <a:pt x="12212" y="10673"/>
                  </a:lnTo>
                  <a:lnTo>
                    <a:pt x="11895" y="11113"/>
                  </a:lnTo>
                  <a:lnTo>
                    <a:pt x="11528" y="11503"/>
                  </a:lnTo>
                  <a:lnTo>
                    <a:pt x="11138" y="11870"/>
                  </a:lnTo>
                  <a:lnTo>
                    <a:pt x="10698" y="12187"/>
                  </a:lnTo>
                  <a:lnTo>
                    <a:pt x="10234" y="12480"/>
                  </a:lnTo>
                  <a:lnTo>
                    <a:pt x="9745" y="12725"/>
                  </a:lnTo>
                  <a:lnTo>
                    <a:pt x="9233" y="12895"/>
                  </a:lnTo>
                  <a:lnTo>
                    <a:pt x="8695" y="13042"/>
                  </a:lnTo>
                  <a:lnTo>
                    <a:pt x="8133" y="13140"/>
                  </a:lnTo>
                  <a:lnTo>
                    <a:pt x="7572" y="13164"/>
                  </a:lnTo>
                  <a:lnTo>
                    <a:pt x="6986" y="13140"/>
                  </a:lnTo>
                  <a:lnTo>
                    <a:pt x="6448" y="13042"/>
                  </a:lnTo>
                  <a:lnTo>
                    <a:pt x="5911" y="12895"/>
                  </a:lnTo>
                  <a:lnTo>
                    <a:pt x="5398" y="12725"/>
                  </a:lnTo>
                  <a:lnTo>
                    <a:pt x="4910" y="12480"/>
                  </a:lnTo>
                  <a:lnTo>
                    <a:pt x="4446" y="12187"/>
                  </a:lnTo>
                  <a:lnTo>
                    <a:pt x="4006" y="11870"/>
                  </a:lnTo>
                  <a:lnTo>
                    <a:pt x="3615" y="11503"/>
                  </a:lnTo>
                  <a:lnTo>
                    <a:pt x="3249" y="11113"/>
                  </a:lnTo>
                  <a:lnTo>
                    <a:pt x="2931" y="10673"/>
                  </a:lnTo>
                  <a:lnTo>
                    <a:pt x="2638" y="10233"/>
                  </a:lnTo>
                  <a:lnTo>
                    <a:pt x="2418" y="9745"/>
                  </a:lnTo>
                  <a:lnTo>
                    <a:pt x="2223" y="9208"/>
                  </a:lnTo>
                  <a:lnTo>
                    <a:pt x="2077" y="8695"/>
                  </a:lnTo>
                  <a:lnTo>
                    <a:pt x="2003" y="8133"/>
                  </a:lnTo>
                  <a:lnTo>
                    <a:pt x="1954" y="7547"/>
                  </a:lnTo>
                  <a:lnTo>
                    <a:pt x="2003" y="6985"/>
                  </a:lnTo>
                  <a:lnTo>
                    <a:pt x="2077" y="6423"/>
                  </a:lnTo>
                  <a:lnTo>
                    <a:pt x="2223" y="5886"/>
                  </a:lnTo>
                  <a:lnTo>
                    <a:pt x="2418" y="5373"/>
                  </a:lnTo>
                  <a:lnTo>
                    <a:pt x="2638" y="4885"/>
                  </a:lnTo>
                  <a:lnTo>
                    <a:pt x="2931" y="4421"/>
                  </a:lnTo>
                  <a:lnTo>
                    <a:pt x="3249" y="4005"/>
                  </a:lnTo>
                  <a:lnTo>
                    <a:pt x="3615" y="3590"/>
                  </a:lnTo>
                  <a:lnTo>
                    <a:pt x="4006" y="3224"/>
                  </a:lnTo>
                  <a:lnTo>
                    <a:pt x="4446" y="2906"/>
                  </a:lnTo>
                  <a:lnTo>
                    <a:pt x="4910" y="2638"/>
                  </a:lnTo>
                  <a:lnTo>
                    <a:pt x="5398" y="2394"/>
                  </a:lnTo>
                  <a:lnTo>
                    <a:pt x="5911" y="2198"/>
                  </a:lnTo>
                  <a:lnTo>
                    <a:pt x="6448" y="2076"/>
                  </a:lnTo>
                  <a:lnTo>
                    <a:pt x="6986" y="1978"/>
                  </a:lnTo>
                  <a:lnTo>
                    <a:pt x="7572" y="1954"/>
                  </a:lnTo>
                  <a:lnTo>
                    <a:pt x="8011" y="1978"/>
                  </a:lnTo>
                  <a:lnTo>
                    <a:pt x="8451" y="2027"/>
                  </a:lnTo>
                  <a:lnTo>
                    <a:pt x="8866" y="2100"/>
                  </a:lnTo>
                  <a:lnTo>
                    <a:pt x="9281" y="2223"/>
                  </a:lnTo>
                  <a:lnTo>
                    <a:pt x="9672" y="2369"/>
                  </a:lnTo>
                  <a:lnTo>
                    <a:pt x="10063" y="2540"/>
                  </a:lnTo>
                  <a:lnTo>
                    <a:pt x="10429" y="2735"/>
                  </a:lnTo>
                  <a:lnTo>
                    <a:pt x="10771" y="2955"/>
                  </a:lnTo>
                  <a:lnTo>
                    <a:pt x="11943" y="1807"/>
                  </a:lnTo>
                  <a:lnTo>
                    <a:pt x="11846" y="1343"/>
                  </a:lnTo>
                  <a:lnTo>
                    <a:pt x="11382" y="1026"/>
                  </a:lnTo>
                  <a:lnTo>
                    <a:pt x="10893" y="782"/>
                  </a:lnTo>
                  <a:lnTo>
                    <a:pt x="10380" y="537"/>
                  </a:lnTo>
                  <a:lnTo>
                    <a:pt x="9843" y="342"/>
                  </a:lnTo>
                  <a:lnTo>
                    <a:pt x="9306" y="195"/>
                  </a:lnTo>
                  <a:lnTo>
                    <a:pt x="8744" y="98"/>
                  </a:lnTo>
                  <a:lnTo>
                    <a:pt x="8158" y="25"/>
                  </a:lnTo>
                  <a:lnTo>
                    <a:pt x="7572" y="0"/>
                  </a:lnTo>
                  <a:close/>
                </a:path>
              </a:pathLst>
            </a:custGeom>
            <a:solidFill>
              <a:srgbClr val="F5F1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34"/>
            <p:cNvSpPr/>
            <p:nvPr/>
          </p:nvSpPr>
          <p:spPr>
            <a:xfrm>
              <a:off x="6068500" y="1771875"/>
              <a:ext cx="182575" cy="182600"/>
            </a:xfrm>
            <a:custGeom>
              <a:avLst/>
              <a:gdLst/>
              <a:ahLst/>
              <a:cxnLst/>
              <a:rect l="l" t="t" r="r" b="b"/>
              <a:pathLst>
                <a:path w="7303" h="7304" extrusionOk="0">
                  <a:moveTo>
                    <a:pt x="3664" y="1"/>
                  </a:moveTo>
                  <a:lnTo>
                    <a:pt x="3297" y="25"/>
                  </a:lnTo>
                  <a:lnTo>
                    <a:pt x="2931" y="74"/>
                  </a:lnTo>
                  <a:lnTo>
                    <a:pt x="2565" y="147"/>
                  </a:lnTo>
                  <a:lnTo>
                    <a:pt x="2247" y="294"/>
                  </a:lnTo>
                  <a:lnTo>
                    <a:pt x="1930" y="440"/>
                  </a:lnTo>
                  <a:lnTo>
                    <a:pt x="1612" y="611"/>
                  </a:lnTo>
                  <a:lnTo>
                    <a:pt x="1344" y="831"/>
                  </a:lnTo>
                  <a:lnTo>
                    <a:pt x="1075" y="1075"/>
                  </a:lnTo>
                  <a:lnTo>
                    <a:pt x="831" y="1320"/>
                  </a:lnTo>
                  <a:lnTo>
                    <a:pt x="635" y="1613"/>
                  </a:lnTo>
                  <a:lnTo>
                    <a:pt x="440" y="1906"/>
                  </a:lnTo>
                  <a:lnTo>
                    <a:pt x="293" y="2223"/>
                  </a:lnTo>
                  <a:lnTo>
                    <a:pt x="171" y="2565"/>
                  </a:lnTo>
                  <a:lnTo>
                    <a:pt x="74" y="2907"/>
                  </a:lnTo>
                  <a:lnTo>
                    <a:pt x="25" y="3273"/>
                  </a:lnTo>
                  <a:lnTo>
                    <a:pt x="0" y="3640"/>
                  </a:lnTo>
                  <a:lnTo>
                    <a:pt x="25" y="4031"/>
                  </a:lnTo>
                  <a:lnTo>
                    <a:pt x="74" y="4373"/>
                  </a:lnTo>
                  <a:lnTo>
                    <a:pt x="171" y="4739"/>
                  </a:lnTo>
                  <a:lnTo>
                    <a:pt x="293" y="5081"/>
                  </a:lnTo>
                  <a:lnTo>
                    <a:pt x="440" y="5398"/>
                  </a:lnTo>
                  <a:lnTo>
                    <a:pt x="635" y="5691"/>
                  </a:lnTo>
                  <a:lnTo>
                    <a:pt x="831" y="5960"/>
                  </a:lnTo>
                  <a:lnTo>
                    <a:pt x="1075" y="6229"/>
                  </a:lnTo>
                  <a:lnTo>
                    <a:pt x="1344" y="6473"/>
                  </a:lnTo>
                  <a:lnTo>
                    <a:pt x="1612" y="6668"/>
                  </a:lnTo>
                  <a:lnTo>
                    <a:pt x="1930" y="6864"/>
                  </a:lnTo>
                  <a:lnTo>
                    <a:pt x="2247" y="7010"/>
                  </a:lnTo>
                  <a:lnTo>
                    <a:pt x="2565" y="7132"/>
                  </a:lnTo>
                  <a:lnTo>
                    <a:pt x="2931" y="7230"/>
                  </a:lnTo>
                  <a:lnTo>
                    <a:pt x="3297" y="7279"/>
                  </a:lnTo>
                  <a:lnTo>
                    <a:pt x="3664" y="7303"/>
                  </a:lnTo>
                  <a:lnTo>
                    <a:pt x="4030" y="7279"/>
                  </a:lnTo>
                  <a:lnTo>
                    <a:pt x="4396" y="7230"/>
                  </a:lnTo>
                  <a:lnTo>
                    <a:pt x="4738" y="7132"/>
                  </a:lnTo>
                  <a:lnTo>
                    <a:pt x="5080" y="7010"/>
                  </a:lnTo>
                  <a:lnTo>
                    <a:pt x="5398" y="6864"/>
                  </a:lnTo>
                  <a:lnTo>
                    <a:pt x="5691" y="6668"/>
                  </a:lnTo>
                  <a:lnTo>
                    <a:pt x="5984" y="6473"/>
                  </a:lnTo>
                  <a:lnTo>
                    <a:pt x="6253" y="6229"/>
                  </a:lnTo>
                  <a:lnTo>
                    <a:pt x="6472" y="5960"/>
                  </a:lnTo>
                  <a:lnTo>
                    <a:pt x="6692" y="5691"/>
                  </a:lnTo>
                  <a:lnTo>
                    <a:pt x="6863" y="5398"/>
                  </a:lnTo>
                  <a:lnTo>
                    <a:pt x="7034" y="5081"/>
                  </a:lnTo>
                  <a:lnTo>
                    <a:pt x="7156" y="4739"/>
                  </a:lnTo>
                  <a:lnTo>
                    <a:pt x="7230" y="4373"/>
                  </a:lnTo>
                  <a:lnTo>
                    <a:pt x="7303" y="4031"/>
                  </a:lnTo>
                  <a:lnTo>
                    <a:pt x="7303" y="3640"/>
                  </a:lnTo>
                  <a:lnTo>
                    <a:pt x="7303" y="3396"/>
                  </a:lnTo>
                  <a:lnTo>
                    <a:pt x="7278" y="3176"/>
                  </a:lnTo>
                  <a:lnTo>
                    <a:pt x="7254" y="2932"/>
                  </a:lnTo>
                  <a:lnTo>
                    <a:pt x="7181" y="2712"/>
                  </a:lnTo>
                  <a:lnTo>
                    <a:pt x="7132" y="2492"/>
                  </a:lnTo>
                  <a:lnTo>
                    <a:pt x="7034" y="2272"/>
                  </a:lnTo>
                  <a:lnTo>
                    <a:pt x="6839" y="1857"/>
                  </a:lnTo>
                  <a:lnTo>
                    <a:pt x="5325" y="3347"/>
                  </a:lnTo>
                  <a:lnTo>
                    <a:pt x="5349" y="3640"/>
                  </a:lnTo>
                  <a:lnTo>
                    <a:pt x="5349" y="3811"/>
                  </a:lnTo>
                  <a:lnTo>
                    <a:pt x="5325" y="3982"/>
                  </a:lnTo>
                  <a:lnTo>
                    <a:pt x="5276" y="4153"/>
                  </a:lnTo>
                  <a:lnTo>
                    <a:pt x="5227" y="4299"/>
                  </a:lnTo>
                  <a:lnTo>
                    <a:pt x="5154" y="4446"/>
                  </a:lnTo>
                  <a:lnTo>
                    <a:pt x="5080" y="4592"/>
                  </a:lnTo>
                  <a:lnTo>
                    <a:pt x="4983" y="4739"/>
                  </a:lnTo>
                  <a:lnTo>
                    <a:pt x="4860" y="4861"/>
                  </a:lnTo>
                  <a:lnTo>
                    <a:pt x="4738" y="4959"/>
                  </a:lnTo>
                  <a:lnTo>
                    <a:pt x="4616" y="5056"/>
                  </a:lnTo>
                  <a:lnTo>
                    <a:pt x="4470" y="5154"/>
                  </a:lnTo>
                  <a:lnTo>
                    <a:pt x="4323" y="5203"/>
                  </a:lnTo>
                  <a:lnTo>
                    <a:pt x="4177" y="5276"/>
                  </a:lnTo>
                  <a:lnTo>
                    <a:pt x="4006" y="5301"/>
                  </a:lnTo>
                  <a:lnTo>
                    <a:pt x="3835" y="5349"/>
                  </a:lnTo>
                  <a:lnTo>
                    <a:pt x="3493" y="5349"/>
                  </a:lnTo>
                  <a:lnTo>
                    <a:pt x="3322" y="5301"/>
                  </a:lnTo>
                  <a:lnTo>
                    <a:pt x="3151" y="5276"/>
                  </a:lnTo>
                  <a:lnTo>
                    <a:pt x="3004" y="5203"/>
                  </a:lnTo>
                  <a:lnTo>
                    <a:pt x="2858" y="5154"/>
                  </a:lnTo>
                  <a:lnTo>
                    <a:pt x="2711" y="5056"/>
                  </a:lnTo>
                  <a:lnTo>
                    <a:pt x="2589" y="4959"/>
                  </a:lnTo>
                  <a:lnTo>
                    <a:pt x="2467" y="4861"/>
                  </a:lnTo>
                  <a:lnTo>
                    <a:pt x="2345" y="4739"/>
                  </a:lnTo>
                  <a:lnTo>
                    <a:pt x="2247" y="4592"/>
                  </a:lnTo>
                  <a:lnTo>
                    <a:pt x="2174" y="4446"/>
                  </a:lnTo>
                  <a:lnTo>
                    <a:pt x="2101" y="4299"/>
                  </a:lnTo>
                  <a:lnTo>
                    <a:pt x="2027" y="4153"/>
                  </a:lnTo>
                  <a:lnTo>
                    <a:pt x="2003" y="3982"/>
                  </a:lnTo>
                  <a:lnTo>
                    <a:pt x="1979" y="3811"/>
                  </a:lnTo>
                  <a:lnTo>
                    <a:pt x="1954" y="3640"/>
                  </a:lnTo>
                  <a:lnTo>
                    <a:pt x="1979" y="3469"/>
                  </a:lnTo>
                  <a:lnTo>
                    <a:pt x="2003" y="3298"/>
                  </a:lnTo>
                  <a:lnTo>
                    <a:pt x="2027" y="3151"/>
                  </a:lnTo>
                  <a:lnTo>
                    <a:pt x="2101" y="2980"/>
                  </a:lnTo>
                  <a:lnTo>
                    <a:pt x="2174" y="2834"/>
                  </a:lnTo>
                  <a:lnTo>
                    <a:pt x="2247" y="2687"/>
                  </a:lnTo>
                  <a:lnTo>
                    <a:pt x="2345" y="2565"/>
                  </a:lnTo>
                  <a:lnTo>
                    <a:pt x="2467" y="2443"/>
                  </a:lnTo>
                  <a:lnTo>
                    <a:pt x="2589" y="2345"/>
                  </a:lnTo>
                  <a:lnTo>
                    <a:pt x="2711" y="2248"/>
                  </a:lnTo>
                  <a:lnTo>
                    <a:pt x="2858" y="2150"/>
                  </a:lnTo>
                  <a:lnTo>
                    <a:pt x="3004" y="2077"/>
                  </a:lnTo>
                  <a:lnTo>
                    <a:pt x="3151" y="2028"/>
                  </a:lnTo>
                  <a:lnTo>
                    <a:pt x="3322" y="1979"/>
                  </a:lnTo>
                  <a:lnTo>
                    <a:pt x="3493" y="1955"/>
                  </a:lnTo>
                  <a:lnTo>
                    <a:pt x="3664" y="1955"/>
                  </a:lnTo>
                  <a:lnTo>
                    <a:pt x="3957" y="1979"/>
                  </a:lnTo>
                  <a:lnTo>
                    <a:pt x="5447" y="465"/>
                  </a:lnTo>
                  <a:lnTo>
                    <a:pt x="5056" y="269"/>
                  </a:lnTo>
                  <a:lnTo>
                    <a:pt x="4836" y="196"/>
                  </a:lnTo>
                  <a:lnTo>
                    <a:pt x="4616" y="123"/>
                  </a:lnTo>
                  <a:lnTo>
                    <a:pt x="4372" y="74"/>
                  </a:lnTo>
                  <a:lnTo>
                    <a:pt x="4152" y="25"/>
                  </a:lnTo>
                  <a:lnTo>
                    <a:pt x="3908" y="1"/>
                  </a:lnTo>
                  <a:close/>
                </a:path>
              </a:pathLst>
            </a:custGeom>
            <a:solidFill>
              <a:srgbClr val="F5F1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34"/>
            <p:cNvSpPr/>
            <p:nvPr/>
          </p:nvSpPr>
          <p:spPr>
            <a:xfrm>
              <a:off x="5981175" y="2005125"/>
              <a:ext cx="75125" cy="70850"/>
            </a:xfrm>
            <a:custGeom>
              <a:avLst/>
              <a:gdLst/>
              <a:ahLst/>
              <a:cxnLst/>
              <a:rect l="l" t="t" r="r" b="b"/>
              <a:pathLst>
                <a:path w="3005" h="2834" extrusionOk="0">
                  <a:moveTo>
                    <a:pt x="1466" y="0"/>
                  </a:moveTo>
                  <a:lnTo>
                    <a:pt x="294" y="1173"/>
                  </a:lnTo>
                  <a:lnTo>
                    <a:pt x="172" y="1319"/>
                  </a:lnTo>
                  <a:lnTo>
                    <a:pt x="74" y="1490"/>
                  </a:lnTo>
                  <a:lnTo>
                    <a:pt x="25" y="1661"/>
                  </a:lnTo>
                  <a:lnTo>
                    <a:pt x="1" y="1857"/>
                  </a:lnTo>
                  <a:lnTo>
                    <a:pt x="25" y="2052"/>
                  </a:lnTo>
                  <a:lnTo>
                    <a:pt x="74" y="2223"/>
                  </a:lnTo>
                  <a:lnTo>
                    <a:pt x="172" y="2394"/>
                  </a:lnTo>
                  <a:lnTo>
                    <a:pt x="294" y="2540"/>
                  </a:lnTo>
                  <a:lnTo>
                    <a:pt x="440" y="2663"/>
                  </a:lnTo>
                  <a:lnTo>
                    <a:pt x="611" y="2760"/>
                  </a:lnTo>
                  <a:lnTo>
                    <a:pt x="807" y="2809"/>
                  </a:lnTo>
                  <a:lnTo>
                    <a:pt x="978" y="2833"/>
                  </a:lnTo>
                  <a:lnTo>
                    <a:pt x="1173" y="2809"/>
                  </a:lnTo>
                  <a:lnTo>
                    <a:pt x="1344" y="2760"/>
                  </a:lnTo>
                  <a:lnTo>
                    <a:pt x="1515" y="2663"/>
                  </a:lnTo>
                  <a:lnTo>
                    <a:pt x="1686" y="2540"/>
                  </a:lnTo>
                  <a:lnTo>
                    <a:pt x="2858" y="1368"/>
                  </a:lnTo>
                  <a:lnTo>
                    <a:pt x="3005" y="1197"/>
                  </a:lnTo>
                  <a:lnTo>
                    <a:pt x="2590" y="928"/>
                  </a:lnTo>
                  <a:lnTo>
                    <a:pt x="2199" y="635"/>
                  </a:lnTo>
                  <a:lnTo>
                    <a:pt x="1808" y="342"/>
                  </a:lnTo>
                  <a:lnTo>
                    <a:pt x="1466" y="0"/>
                  </a:lnTo>
                  <a:close/>
                </a:path>
              </a:pathLst>
            </a:custGeom>
            <a:solidFill>
              <a:srgbClr val="F5F1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34"/>
            <p:cNvSpPr/>
            <p:nvPr/>
          </p:nvSpPr>
          <p:spPr>
            <a:xfrm>
              <a:off x="6263875" y="2005125"/>
              <a:ext cx="74525" cy="70850"/>
            </a:xfrm>
            <a:custGeom>
              <a:avLst/>
              <a:gdLst/>
              <a:ahLst/>
              <a:cxnLst/>
              <a:rect l="l" t="t" r="r" b="b"/>
              <a:pathLst>
                <a:path w="2981" h="2834" extrusionOk="0">
                  <a:moveTo>
                    <a:pt x="1539" y="0"/>
                  </a:moveTo>
                  <a:lnTo>
                    <a:pt x="1173" y="342"/>
                  </a:lnTo>
                  <a:lnTo>
                    <a:pt x="807" y="635"/>
                  </a:lnTo>
                  <a:lnTo>
                    <a:pt x="416" y="928"/>
                  </a:lnTo>
                  <a:lnTo>
                    <a:pt x="1" y="1197"/>
                  </a:lnTo>
                  <a:lnTo>
                    <a:pt x="123" y="1368"/>
                  </a:lnTo>
                  <a:lnTo>
                    <a:pt x="1319" y="2540"/>
                  </a:lnTo>
                  <a:lnTo>
                    <a:pt x="1466" y="2663"/>
                  </a:lnTo>
                  <a:lnTo>
                    <a:pt x="1637" y="2760"/>
                  </a:lnTo>
                  <a:lnTo>
                    <a:pt x="1832" y="2809"/>
                  </a:lnTo>
                  <a:lnTo>
                    <a:pt x="2003" y="2833"/>
                  </a:lnTo>
                  <a:lnTo>
                    <a:pt x="2199" y="2809"/>
                  </a:lnTo>
                  <a:lnTo>
                    <a:pt x="2370" y="2760"/>
                  </a:lnTo>
                  <a:lnTo>
                    <a:pt x="2541" y="2663"/>
                  </a:lnTo>
                  <a:lnTo>
                    <a:pt x="2712" y="2540"/>
                  </a:lnTo>
                  <a:lnTo>
                    <a:pt x="2834" y="2394"/>
                  </a:lnTo>
                  <a:lnTo>
                    <a:pt x="2931" y="2223"/>
                  </a:lnTo>
                  <a:lnTo>
                    <a:pt x="2980" y="2052"/>
                  </a:lnTo>
                  <a:lnTo>
                    <a:pt x="2980" y="1857"/>
                  </a:lnTo>
                  <a:lnTo>
                    <a:pt x="2980" y="1661"/>
                  </a:lnTo>
                  <a:lnTo>
                    <a:pt x="2931" y="1490"/>
                  </a:lnTo>
                  <a:lnTo>
                    <a:pt x="2834" y="1319"/>
                  </a:lnTo>
                  <a:lnTo>
                    <a:pt x="2712" y="1173"/>
                  </a:lnTo>
                  <a:lnTo>
                    <a:pt x="1539" y="0"/>
                  </a:lnTo>
                  <a:close/>
                </a:path>
              </a:pathLst>
            </a:custGeom>
            <a:solidFill>
              <a:srgbClr val="F5F1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34"/>
            <p:cNvSpPr/>
            <p:nvPr/>
          </p:nvSpPr>
          <p:spPr>
            <a:xfrm>
              <a:off x="6147875" y="1619250"/>
              <a:ext cx="251575" cy="255850"/>
            </a:xfrm>
            <a:custGeom>
              <a:avLst/>
              <a:gdLst/>
              <a:ahLst/>
              <a:cxnLst/>
              <a:rect l="l" t="t" r="r" b="b"/>
              <a:pathLst>
                <a:path w="10063" h="10234" extrusionOk="0">
                  <a:moveTo>
                    <a:pt x="7352" y="0"/>
                  </a:moveTo>
                  <a:lnTo>
                    <a:pt x="7254" y="24"/>
                  </a:lnTo>
                  <a:lnTo>
                    <a:pt x="7181" y="73"/>
                  </a:lnTo>
                  <a:lnTo>
                    <a:pt x="7083" y="147"/>
                  </a:lnTo>
                  <a:lnTo>
                    <a:pt x="5447" y="1758"/>
                  </a:lnTo>
                  <a:lnTo>
                    <a:pt x="5373" y="1856"/>
                  </a:lnTo>
                  <a:lnTo>
                    <a:pt x="5300" y="1978"/>
                  </a:lnTo>
                  <a:lnTo>
                    <a:pt x="5227" y="2125"/>
                  </a:lnTo>
                  <a:lnTo>
                    <a:pt x="5178" y="2247"/>
                  </a:lnTo>
                  <a:lnTo>
                    <a:pt x="5154" y="2393"/>
                  </a:lnTo>
                  <a:lnTo>
                    <a:pt x="5129" y="2540"/>
                  </a:lnTo>
                  <a:lnTo>
                    <a:pt x="5129" y="2687"/>
                  </a:lnTo>
                  <a:lnTo>
                    <a:pt x="5129" y="2809"/>
                  </a:lnTo>
                  <a:lnTo>
                    <a:pt x="5349" y="3981"/>
                  </a:lnTo>
                  <a:lnTo>
                    <a:pt x="5398" y="4152"/>
                  </a:lnTo>
                  <a:lnTo>
                    <a:pt x="147" y="9403"/>
                  </a:lnTo>
                  <a:lnTo>
                    <a:pt x="74" y="9476"/>
                  </a:lnTo>
                  <a:lnTo>
                    <a:pt x="25" y="9574"/>
                  </a:lnTo>
                  <a:lnTo>
                    <a:pt x="0" y="9672"/>
                  </a:lnTo>
                  <a:lnTo>
                    <a:pt x="0" y="9745"/>
                  </a:lnTo>
                  <a:lnTo>
                    <a:pt x="0" y="9843"/>
                  </a:lnTo>
                  <a:lnTo>
                    <a:pt x="25" y="9940"/>
                  </a:lnTo>
                  <a:lnTo>
                    <a:pt x="74" y="10013"/>
                  </a:lnTo>
                  <a:lnTo>
                    <a:pt x="147" y="10087"/>
                  </a:lnTo>
                  <a:lnTo>
                    <a:pt x="220" y="10160"/>
                  </a:lnTo>
                  <a:lnTo>
                    <a:pt x="293" y="10209"/>
                  </a:lnTo>
                  <a:lnTo>
                    <a:pt x="391" y="10233"/>
                  </a:lnTo>
                  <a:lnTo>
                    <a:pt x="586" y="10233"/>
                  </a:lnTo>
                  <a:lnTo>
                    <a:pt x="660" y="10209"/>
                  </a:lnTo>
                  <a:lnTo>
                    <a:pt x="757" y="10160"/>
                  </a:lnTo>
                  <a:lnTo>
                    <a:pt x="831" y="10087"/>
                  </a:lnTo>
                  <a:lnTo>
                    <a:pt x="6204" y="4738"/>
                  </a:lnTo>
                  <a:lnTo>
                    <a:pt x="7254" y="4909"/>
                  </a:lnTo>
                  <a:lnTo>
                    <a:pt x="7376" y="4933"/>
                  </a:lnTo>
                  <a:lnTo>
                    <a:pt x="7523" y="4933"/>
                  </a:lnTo>
                  <a:lnTo>
                    <a:pt x="7645" y="4909"/>
                  </a:lnTo>
                  <a:lnTo>
                    <a:pt x="7791" y="4860"/>
                  </a:lnTo>
                  <a:lnTo>
                    <a:pt x="7938" y="4811"/>
                  </a:lnTo>
                  <a:lnTo>
                    <a:pt x="8060" y="4763"/>
                  </a:lnTo>
                  <a:lnTo>
                    <a:pt x="8182" y="4689"/>
                  </a:lnTo>
                  <a:lnTo>
                    <a:pt x="8280" y="4592"/>
                  </a:lnTo>
                  <a:lnTo>
                    <a:pt x="9916" y="2955"/>
                  </a:lnTo>
                  <a:lnTo>
                    <a:pt x="9989" y="2882"/>
                  </a:lnTo>
                  <a:lnTo>
                    <a:pt x="10038" y="2784"/>
                  </a:lnTo>
                  <a:lnTo>
                    <a:pt x="10063" y="2711"/>
                  </a:lnTo>
                  <a:lnTo>
                    <a:pt x="10038" y="2613"/>
                  </a:lnTo>
                  <a:lnTo>
                    <a:pt x="10014" y="2564"/>
                  </a:lnTo>
                  <a:lnTo>
                    <a:pt x="9940" y="2491"/>
                  </a:lnTo>
                  <a:lnTo>
                    <a:pt x="9843" y="2442"/>
                  </a:lnTo>
                  <a:lnTo>
                    <a:pt x="9745" y="2418"/>
                  </a:lnTo>
                  <a:lnTo>
                    <a:pt x="8695" y="2223"/>
                  </a:lnTo>
                  <a:lnTo>
                    <a:pt x="9721" y="1197"/>
                  </a:lnTo>
                  <a:lnTo>
                    <a:pt x="9794" y="1123"/>
                  </a:lnTo>
                  <a:lnTo>
                    <a:pt x="9843" y="1026"/>
                  </a:lnTo>
                  <a:lnTo>
                    <a:pt x="9867" y="953"/>
                  </a:lnTo>
                  <a:lnTo>
                    <a:pt x="9867" y="855"/>
                  </a:lnTo>
                  <a:lnTo>
                    <a:pt x="9867" y="757"/>
                  </a:lnTo>
                  <a:lnTo>
                    <a:pt x="9843" y="659"/>
                  </a:lnTo>
                  <a:lnTo>
                    <a:pt x="9794" y="586"/>
                  </a:lnTo>
                  <a:lnTo>
                    <a:pt x="9721" y="513"/>
                  </a:lnTo>
                  <a:lnTo>
                    <a:pt x="9647" y="440"/>
                  </a:lnTo>
                  <a:lnTo>
                    <a:pt x="9574" y="391"/>
                  </a:lnTo>
                  <a:lnTo>
                    <a:pt x="9476" y="366"/>
                  </a:lnTo>
                  <a:lnTo>
                    <a:pt x="9281" y="366"/>
                  </a:lnTo>
                  <a:lnTo>
                    <a:pt x="9208" y="391"/>
                  </a:lnTo>
                  <a:lnTo>
                    <a:pt x="9110" y="440"/>
                  </a:lnTo>
                  <a:lnTo>
                    <a:pt x="9037" y="513"/>
                  </a:lnTo>
                  <a:lnTo>
                    <a:pt x="7889" y="1661"/>
                  </a:lnTo>
                  <a:lnTo>
                    <a:pt x="7840" y="1490"/>
                  </a:lnTo>
                  <a:lnTo>
                    <a:pt x="7620" y="318"/>
                  </a:lnTo>
                  <a:lnTo>
                    <a:pt x="7596" y="195"/>
                  </a:lnTo>
                  <a:lnTo>
                    <a:pt x="7547" y="98"/>
                  </a:lnTo>
                  <a:lnTo>
                    <a:pt x="7498" y="49"/>
                  </a:lnTo>
                  <a:lnTo>
                    <a:pt x="7425" y="0"/>
                  </a:lnTo>
                  <a:close/>
                </a:path>
              </a:pathLst>
            </a:custGeom>
            <a:solidFill>
              <a:srgbClr val="F5F1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68" name="Google Shape;268;p34"/>
          <p:cNvSpPr txBox="1">
            <a:spLocks noGrp="1"/>
          </p:cNvSpPr>
          <p:nvPr>
            <p:ph type="sldNum" idx="12"/>
          </p:nvPr>
        </p:nvSpPr>
        <p:spPr>
          <a:xfrm>
            <a:off x="4297650" y="4764749"/>
            <a:ext cx="548700" cy="30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23</a:t>
            </a:fld>
            <a:endParaRPr/>
          </a:p>
        </p:txBody>
      </p:sp>
      <p:pic>
        <p:nvPicPr>
          <p:cNvPr id="269" name="Google Shape;269;p34"/>
          <p:cNvPicPr preferRelativeResize="0"/>
          <p:nvPr/>
        </p:nvPicPr>
        <p:blipFill>
          <a:blip r:embed="rId3">
            <a:alphaModFix/>
          </a:blip>
          <a:stretch>
            <a:fillRect/>
          </a:stretch>
        </p:blipFill>
        <p:spPr>
          <a:xfrm>
            <a:off x="512450" y="2524373"/>
            <a:ext cx="4507602" cy="2150375"/>
          </a:xfrm>
          <a:prstGeom prst="rect">
            <a:avLst/>
          </a:prstGeom>
          <a:noFill/>
          <a:ln>
            <a:noFill/>
          </a:ln>
        </p:spPr>
      </p:pic>
      <p:pic>
        <p:nvPicPr>
          <p:cNvPr id="270" name="Google Shape;270;p34"/>
          <p:cNvPicPr preferRelativeResize="0"/>
          <p:nvPr/>
        </p:nvPicPr>
        <p:blipFill>
          <a:blip r:embed="rId4">
            <a:alphaModFix/>
          </a:blip>
          <a:stretch>
            <a:fillRect/>
          </a:stretch>
        </p:blipFill>
        <p:spPr>
          <a:xfrm>
            <a:off x="4914675" y="489875"/>
            <a:ext cx="3819148" cy="2571499"/>
          </a:xfrm>
          <a:prstGeom prst="rect">
            <a:avLst/>
          </a:prstGeom>
          <a:noFill/>
          <a:ln>
            <a:noFill/>
          </a:ln>
        </p:spPr>
      </p:pic>
      <p:pic>
        <p:nvPicPr>
          <p:cNvPr id="271" name="Google Shape;271;p34"/>
          <p:cNvPicPr preferRelativeResize="0"/>
          <p:nvPr/>
        </p:nvPicPr>
        <p:blipFill>
          <a:blip r:embed="rId5">
            <a:alphaModFix/>
          </a:blip>
          <a:stretch>
            <a:fillRect/>
          </a:stretch>
        </p:blipFill>
        <p:spPr>
          <a:xfrm>
            <a:off x="1404238" y="378700"/>
            <a:ext cx="2724021" cy="2219573"/>
          </a:xfrm>
          <a:prstGeom prst="rect">
            <a:avLst/>
          </a:prstGeom>
          <a:noFill/>
          <a:ln>
            <a:noFill/>
          </a:ln>
        </p:spPr>
      </p:pic>
      <p:pic>
        <p:nvPicPr>
          <p:cNvPr id="272" name="Google Shape;272;p34"/>
          <p:cNvPicPr preferRelativeResize="0"/>
          <p:nvPr/>
        </p:nvPicPr>
        <p:blipFill>
          <a:blip r:embed="rId6">
            <a:alphaModFix/>
          </a:blip>
          <a:stretch>
            <a:fillRect/>
          </a:stretch>
        </p:blipFill>
        <p:spPr>
          <a:xfrm>
            <a:off x="5830825" y="3167325"/>
            <a:ext cx="2275349" cy="150742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35"/>
          <p:cNvSpPr txBox="1">
            <a:spLocks noGrp="1"/>
          </p:cNvSpPr>
          <p:nvPr>
            <p:ph type="title" idx="4294967295"/>
          </p:nvPr>
        </p:nvSpPr>
        <p:spPr>
          <a:xfrm>
            <a:off x="1810300" y="556800"/>
            <a:ext cx="5523600" cy="477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In two or three columns</a:t>
            </a:r>
            <a:endParaRPr/>
          </a:p>
        </p:txBody>
      </p:sp>
      <p:sp>
        <p:nvSpPr>
          <p:cNvPr id="278" name="Google Shape;278;p35"/>
          <p:cNvSpPr txBox="1">
            <a:spLocks noGrp="1"/>
          </p:cNvSpPr>
          <p:nvPr>
            <p:ph type="body" idx="1"/>
          </p:nvPr>
        </p:nvSpPr>
        <p:spPr>
          <a:xfrm>
            <a:off x="457200" y="1462781"/>
            <a:ext cx="2631900" cy="34632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b="1">
                <a:solidFill>
                  <a:schemeClr val="accent1"/>
                </a:solidFill>
              </a:rPr>
              <a:t>Abused Drugs</a:t>
            </a:r>
            <a:endParaRPr b="1">
              <a:solidFill>
                <a:schemeClr val="accent1"/>
              </a:solidFill>
            </a:endParaRPr>
          </a:p>
          <a:p>
            <a:pPr marL="457200" lvl="0" indent="-317500" algn="l" rtl="0">
              <a:spcBef>
                <a:spcPts val="600"/>
              </a:spcBef>
              <a:spcAft>
                <a:spcPts val="0"/>
              </a:spcAft>
              <a:buSzPts val="1400"/>
              <a:buChar char="◉"/>
            </a:pPr>
            <a:r>
              <a:rPr lang="en" sz="1400"/>
              <a:t>Opioids - synthetic forms, including fentanyl, are now the most common drugs involved in drug overdose deaths in US</a:t>
            </a:r>
            <a:endParaRPr sz="1400"/>
          </a:p>
          <a:p>
            <a:pPr marL="457200" lvl="0" indent="-317500" algn="l" rtl="0">
              <a:spcBef>
                <a:spcPts val="0"/>
              </a:spcBef>
              <a:spcAft>
                <a:spcPts val="0"/>
              </a:spcAft>
              <a:buSzPts val="1400"/>
              <a:buChar char="◉"/>
            </a:pPr>
            <a:r>
              <a:rPr lang="en" sz="1400"/>
              <a:t>Depressants - block out problems for a short while</a:t>
            </a:r>
            <a:endParaRPr sz="1400"/>
          </a:p>
          <a:p>
            <a:pPr marL="457200" lvl="0" indent="-317500" algn="l" rtl="0">
              <a:spcBef>
                <a:spcPts val="0"/>
              </a:spcBef>
              <a:spcAft>
                <a:spcPts val="0"/>
              </a:spcAft>
              <a:buSzPts val="1400"/>
              <a:buChar char="◉"/>
            </a:pPr>
            <a:r>
              <a:rPr lang="en" sz="1400"/>
              <a:t>Stimulants - sometimes abused as study drugs by students that feel they are under academic pressure </a:t>
            </a:r>
            <a:endParaRPr sz="1400"/>
          </a:p>
        </p:txBody>
      </p:sp>
      <p:sp>
        <p:nvSpPr>
          <p:cNvPr id="279" name="Google Shape;279;p35"/>
          <p:cNvSpPr txBox="1">
            <a:spLocks noGrp="1"/>
          </p:cNvSpPr>
          <p:nvPr>
            <p:ph type="body" idx="2"/>
          </p:nvPr>
        </p:nvSpPr>
        <p:spPr>
          <a:xfrm>
            <a:off x="3223964" y="1462781"/>
            <a:ext cx="2631900" cy="34632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b="1">
                <a:solidFill>
                  <a:schemeClr val="accent1"/>
                </a:solidFill>
              </a:rPr>
              <a:t>Concerns</a:t>
            </a:r>
            <a:endParaRPr b="1">
              <a:solidFill>
                <a:schemeClr val="accent1"/>
              </a:solidFill>
            </a:endParaRPr>
          </a:p>
          <a:p>
            <a:pPr marL="457200" lvl="0" indent="-317500" algn="l" rtl="0">
              <a:spcBef>
                <a:spcPts val="600"/>
              </a:spcBef>
              <a:spcAft>
                <a:spcPts val="0"/>
              </a:spcAft>
              <a:buSzPts val="1400"/>
              <a:buChar char="◉"/>
            </a:pPr>
            <a:r>
              <a:rPr lang="en" sz="1400"/>
              <a:t>Fastest-growing drug problem in the US</a:t>
            </a:r>
            <a:endParaRPr sz="1400"/>
          </a:p>
          <a:p>
            <a:pPr marL="457200" lvl="0" indent="-317500" algn="l" rtl="0">
              <a:spcBef>
                <a:spcPts val="0"/>
              </a:spcBef>
              <a:spcAft>
                <a:spcPts val="0"/>
              </a:spcAft>
              <a:buSzPts val="1400"/>
              <a:buChar char="◉"/>
            </a:pPr>
            <a:r>
              <a:rPr lang="en" sz="1400"/>
              <a:t>Can be easier to access than street drugs, but can also be bought and sold</a:t>
            </a:r>
            <a:endParaRPr sz="1400"/>
          </a:p>
          <a:p>
            <a:pPr marL="457200" lvl="0" indent="-317500" algn="l" rtl="0">
              <a:spcBef>
                <a:spcPts val="0"/>
              </a:spcBef>
              <a:spcAft>
                <a:spcPts val="0"/>
              </a:spcAft>
              <a:buSzPts val="1400"/>
              <a:buChar char="◉"/>
            </a:pPr>
            <a:r>
              <a:rPr lang="en" sz="1400"/>
              <a:t>Over the counter meds can be a problem as well</a:t>
            </a:r>
            <a:endParaRPr sz="1400"/>
          </a:p>
          <a:p>
            <a:pPr marL="457200" lvl="0" indent="-317500" algn="l" rtl="0">
              <a:spcBef>
                <a:spcPts val="0"/>
              </a:spcBef>
              <a:spcAft>
                <a:spcPts val="0"/>
              </a:spcAft>
              <a:buSzPts val="1400"/>
              <a:buChar char="◉"/>
            </a:pPr>
            <a:r>
              <a:rPr lang="en" sz="1400"/>
              <a:t>With repeated use tolerance develops as well as physical dependence</a:t>
            </a:r>
            <a:endParaRPr sz="1400"/>
          </a:p>
        </p:txBody>
      </p:sp>
      <p:sp>
        <p:nvSpPr>
          <p:cNvPr id="280" name="Google Shape;280;p35"/>
          <p:cNvSpPr txBox="1">
            <a:spLocks noGrp="1"/>
          </p:cNvSpPr>
          <p:nvPr>
            <p:ph type="body" idx="3"/>
          </p:nvPr>
        </p:nvSpPr>
        <p:spPr>
          <a:xfrm>
            <a:off x="5990727" y="1462781"/>
            <a:ext cx="2631900" cy="34632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b="1">
                <a:solidFill>
                  <a:schemeClr val="accent1"/>
                </a:solidFill>
              </a:rPr>
              <a:t>Impact on teens</a:t>
            </a:r>
            <a:endParaRPr b="1">
              <a:solidFill>
                <a:schemeClr val="accent1"/>
              </a:solidFill>
            </a:endParaRPr>
          </a:p>
          <a:p>
            <a:pPr marL="457200" lvl="0" indent="-317500" algn="l" rtl="0">
              <a:spcBef>
                <a:spcPts val="600"/>
              </a:spcBef>
              <a:spcAft>
                <a:spcPts val="0"/>
              </a:spcAft>
              <a:buSzPts val="1400"/>
              <a:buChar char="◉"/>
            </a:pPr>
            <a:r>
              <a:rPr lang="en" sz="1400"/>
              <a:t>90% of addictions start in the teenage years</a:t>
            </a:r>
            <a:endParaRPr sz="1400"/>
          </a:p>
          <a:p>
            <a:pPr marL="457200" lvl="0" indent="-317500" algn="l" rtl="0">
              <a:spcBef>
                <a:spcPts val="0"/>
              </a:spcBef>
              <a:spcAft>
                <a:spcPts val="0"/>
              </a:spcAft>
              <a:buSzPts val="1400"/>
              <a:buChar char="◉"/>
            </a:pPr>
            <a:r>
              <a:rPr lang="en" sz="1400"/>
              <a:t>Common misperception is that these pills are safer or less harmful</a:t>
            </a:r>
            <a:endParaRPr sz="1400"/>
          </a:p>
          <a:p>
            <a:pPr marL="457200" lvl="0" indent="-317500" algn="l" rtl="0">
              <a:spcBef>
                <a:spcPts val="0"/>
              </a:spcBef>
              <a:spcAft>
                <a:spcPts val="0"/>
              </a:spcAft>
              <a:buSzPts val="1400"/>
              <a:buChar char="◉"/>
            </a:pPr>
            <a:r>
              <a:rPr lang="en" sz="1400"/>
              <a:t>17.8% of teens surveyed said they have taken a Rx drug without a doctor’s prescription</a:t>
            </a:r>
            <a:endParaRPr sz="1400"/>
          </a:p>
          <a:p>
            <a:pPr marL="457200" lvl="0" indent="-317500" algn="l" rtl="0">
              <a:spcBef>
                <a:spcPts val="0"/>
              </a:spcBef>
              <a:spcAft>
                <a:spcPts val="0"/>
              </a:spcAft>
              <a:buSzPts val="1400"/>
              <a:buChar char="◉"/>
            </a:pPr>
            <a:r>
              <a:rPr lang="en" sz="1400"/>
              <a:t>Girls tend to abuse to stay alert or lose weight</a:t>
            </a:r>
            <a:endParaRPr sz="1400"/>
          </a:p>
          <a:p>
            <a:pPr marL="457200" lvl="0" indent="-317500" algn="l" rtl="0">
              <a:spcBef>
                <a:spcPts val="0"/>
              </a:spcBef>
              <a:spcAft>
                <a:spcPts val="0"/>
              </a:spcAft>
              <a:buSzPts val="1400"/>
              <a:buChar char="◉"/>
            </a:pPr>
            <a:r>
              <a:rPr lang="en" sz="1400"/>
              <a:t>Boys tend to abuse to get high</a:t>
            </a:r>
            <a:endParaRPr sz="1400"/>
          </a:p>
          <a:p>
            <a:pPr marL="0" lvl="0" indent="0" algn="l" rtl="0">
              <a:spcBef>
                <a:spcPts val="600"/>
              </a:spcBef>
              <a:spcAft>
                <a:spcPts val="0"/>
              </a:spcAft>
              <a:buNone/>
            </a:pPr>
            <a:endParaRPr/>
          </a:p>
        </p:txBody>
      </p:sp>
      <p:sp>
        <p:nvSpPr>
          <p:cNvPr id="281" name="Google Shape;281;p35"/>
          <p:cNvSpPr txBox="1">
            <a:spLocks noGrp="1"/>
          </p:cNvSpPr>
          <p:nvPr>
            <p:ph type="title"/>
          </p:nvPr>
        </p:nvSpPr>
        <p:spPr>
          <a:xfrm>
            <a:off x="1810200" y="557513"/>
            <a:ext cx="5523600" cy="477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Rx Drugs</a:t>
            </a:r>
            <a:endParaRPr/>
          </a:p>
        </p:txBody>
      </p:sp>
      <p:sp>
        <p:nvSpPr>
          <p:cNvPr id="282" name="Google Shape;282;p35"/>
          <p:cNvSpPr txBox="1">
            <a:spLocks noGrp="1"/>
          </p:cNvSpPr>
          <p:nvPr>
            <p:ph type="sldNum" idx="12"/>
          </p:nvPr>
        </p:nvSpPr>
        <p:spPr>
          <a:xfrm>
            <a:off x="4297650" y="4764749"/>
            <a:ext cx="548700" cy="30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24</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p36"/>
          <p:cNvSpPr txBox="1">
            <a:spLocks noGrp="1"/>
          </p:cNvSpPr>
          <p:nvPr>
            <p:ph type="title" idx="4294967295"/>
          </p:nvPr>
        </p:nvSpPr>
        <p:spPr>
          <a:xfrm>
            <a:off x="1810300" y="556800"/>
            <a:ext cx="5523600" cy="477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In two or three columns</a:t>
            </a:r>
            <a:endParaRPr/>
          </a:p>
        </p:txBody>
      </p:sp>
      <p:sp>
        <p:nvSpPr>
          <p:cNvPr id="288" name="Google Shape;288;p36"/>
          <p:cNvSpPr txBox="1">
            <a:spLocks noGrp="1"/>
          </p:cNvSpPr>
          <p:nvPr>
            <p:ph type="body" idx="1"/>
          </p:nvPr>
        </p:nvSpPr>
        <p:spPr>
          <a:xfrm>
            <a:off x="457200" y="1462781"/>
            <a:ext cx="2631900" cy="34632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b="1">
                <a:solidFill>
                  <a:schemeClr val="accent1"/>
                </a:solidFill>
              </a:rPr>
              <a:t>Fentanyl facts</a:t>
            </a:r>
            <a:endParaRPr b="1">
              <a:solidFill>
                <a:schemeClr val="accent1"/>
              </a:solidFill>
            </a:endParaRPr>
          </a:p>
          <a:p>
            <a:pPr marL="457200" lvl="0" indent="-317500" algn="l" rtl="0">
              <a:spcBef>
                <a:spcPts val="600"/>
              </a:spcBef>
              <a:spcAft>
                <a:spcPts val="0"/>
              </a:spcAft>
              <a:buSzPts val="1400"/>
              <a:buChar char="◉"/>
            </a:pPr>
            <a:r>
              <a:rPr lang="en" sz="1400"/>
              <a:t>Fentanyl is an opioid that is prescribed for chronic, severe pain</a:t>
            </a:r>
            <a:endParaRPr sz="1400"/>
          </a:p>
          <a:p>
            <a:pPr marL="457200" lvl="0" indent="-317500" algn="l" rtl="0">
              <a:spcBef>
                <a:spcPts val="0"/>
              </a:spcBef>
              <a:spcAft>
                <a:spcPts val="0"/>
              </a:spcAft>
              <a:buSzPts val="1400"/>
              <a:buChar char="◉"/>
            </a:pPr>
            <a:r>
              <a:rPr lang="en" sz="1400"/>
              <a:t>2 types - pharmaceutical and illegally made</a:t>
            </a:r>
            <a:endParaRPr sz="1400"/>
          </a:p>
          <a:p>
            <a:pPr marL="457200" lvl="0" indent="-317500" algn="l" rtl="0">
              <a:spcBef>
                <a:spcPts val="0"/>
              </a:spcBef>
              <a:spcAft>
                <a:spcPts val="0"/>
              </a:spcAft>
              <a:buSzPts val="1400"/>
              <a:buChar char="◉"/>
            </a:pPr>
            <a:r>
              <a:rPr lang="en" sz="1400"/>
              <a:t>Most cases of overdose are linked to illegally made fentanyl</a:t>
            </a:r>
            <a:endParaRPr sz="1400"/>
          </a:p>
          <a:p>
            <a:pPr marL="457200" lvl="0" indent="-317500" algn="l" rtl="0">
              <a:spcBef>
                <a:spcPts val="0"/>
              </a:spcBef>
              <a:spcAft>
                <a:spcPts val="0"/>
              </a:spcAft>
              <a:buSzPts val="1400"/>
              <a:buChar char="◉"/>
            </a:pPr>
            <a:r>
              <a:rPr lang="en" sz="1400"/>
              <a:t>50X stronger than heroin / 100X stronger than morphine</a:t>
            </a:r>
            <a:endParaRPr sz="1400"/>
          </a:p>
        </p:txBody>
      </p:sp>
      <p:sp>
        <p:nvSpPr>
          <p:cNvPr id="289" name="Google Shape;289;p36"/>
          <p:cNvSpPr txBox="1">
            <a:spLocks noGrp="1"/>
          </p:cNvSpPr>
          <p:nvPr>
            <p:ph type="body" idx="2"/>
          </p:nvPr>
        </p:nvSpPr>
        <p:spPr>
          <a:xfrm>
            <a:off x="3223964" y="1462781"/>
            <a:ext cx="2631900" cy="34632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b="1">
                <a:solidFill>
                  <a:schemeClr val="accent1"/>
                </a:solidFill>
              </a:rPr>
              <a:t>Concerns</a:t>
            </a:r>
            <a:endParaRPr b="1">
              <a:solidFill>
                <a:schemeClr val="accent1"/>
              </a:solidFill>
            </a:endParaRPr>
          </a:p>
          <a:p>
            <a:pPr marL="457200" lvl="0" indent="-311150" algn="l" rtl="0">
              <a:spcBef>
                <a:spcPts val="600"/>
              </a:spcBef>
              <a:spcAft>
                <a:spcPts val="0"/>
              </a:spcAft>
              <a:buSzPts val="1300"/>
              <a:buChar char="◉"/>
            </a:pPr>
            <a:r>
              <a:rPr lang="en" sz="1300"/>
              <a:t>Often added to other drugs because of its extreme potency, which makes drugs cheaper, more powerful, addictive &amp; dangerous</a:t>
            </a:r>
            <a:endParaRPr sz="1300"/>
          </a:p>
          <a:p>
            <a:pPr marL="457200" lvl="0" indent="-311150" algn="l" rtl="0">
              <a:spcBef>
                <a:spcPts val="0"/>
              </a:spcBef>
              <a:spcAft>
                <a:spcPts val="0"/>
              </a:spcAft>
              <a:buSzPts val="1300"/>
              <a:buChar char="◉"/>
            </a:pPr>
            <a:r>
              <a:rPr lang="en" sz="1300"/>
              <a:t>Liquid &amp; powder forms</a:t>
            </a:r>
            <a:endParaRPr sz="1300"/>
          </a:p>
          <a:p>
            <a:pPr marL="457200" lvl="0" indent="-311150" algn="l" rtl="0">
              <a:spcBef>
                <a:spcPts val="0"/>
              </a:spcBef>
              <a:spcAft>
                <a:spcPts val="0"/>
              </a:spcAft>
              <a:buSzPts val="1300"/>
              <a:buChar char="◉"/>
            </a:pPr>
            <a:r>
              <a:rPr lang="en" sz="1300"/>
              <a:t>Powder form mixed with other drugs and made into pills</a:t>
            </a:r>
            <a:endParaRPr sz="1300"/>
          </a:p>
          <a:p>
            <a:pPr marL="457200" lvl="0" indent="-317500" algn="l" rtl="0">
              <a:spcBef>
                <a:spcPts val="0"/>
              </a:spcBef>
              <a:spcAft>
                <a:spcPts val="0"/>
              </a:spcAft>
              <a:buSzPts val="1400"/>
              <a:buChar char="◉"/>
            </a:pPr>
            <a:r>
              <a:rPr lang="en" sz="1400"/>
              <a:t>Liquid form can be found in nasal sprays, eye drops and dropped onto paper or small candies</a:t>
            </a:r>
            <a:endParaRPr sz="1400"/>
          </a:p>
        </p:txBody>
      </p:sp>
      <p:sp>
        <p:nvSpPr>
          <p:cNvPr id="290" name="Google Shape;290;p36"/>
          <p:cNvSpPr txBox="1">
            <a:spLocks noGrp="1"/>
          </p:cNvSpPr>
          <p:nvPr>
            <p:ph type="body" idx="3"/>
          </p:nvPr>
        </p:nvSpPr>
        <p:spPr>
          <a:xfrm>
            <a:off x="5990727" y="1462781"/>
            <a:ext cx="2631900" cy="34632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b="1">
                <a:solidFill>
                  <a:schemeClr val="accent1"/>
                </a:solidFill>
              </a:rPr>
              <a:t>Impact </a:t>
            </a:r>
            <a:endParaRPr b="1">
              <a:solidFill>
                <a:schemeClr val="accent1"/>
              </a:solidFill>
            </a:endParaRPr>
          </a:p>
          <a:p>
            <a:pPr marL="457200" lvl="0" indent="-317500" algn="l" rtl="0">
              <a:spcBef>
                <a:spcPts val="600"/>
              </a:spcBef>
              <a:spcAft>
                <a:spcPts val="0"/>
              </a:spcAft>
              <a:buSzPts val="1400"/>
              <a:buChar char="◉"/>
            </a:pPr>
            <a:r>
              <a:rPr lang="en" sz="1400" b="1"/>
              <a:t>Over 150 people die every day from overdoses related to synthetic opioid like fentanyl</a:t>
            </a:r>
            <a:endParaRPr sz="1400" b="1"/>
          </a:p>
          <a:p>
            <a:pPr marL="457200" lvl="0" indent="-317500" algn="l" rtl="0">
              <a:spcBef>
                <a:spcPts val="0"/>
              </a:spcBef>
              <a:spcAft>
                <a:spcPts val="0"/>
              </a:spcAft>
              <a:buSzPts val="1400"/>
              <a:buChar char="◉"/>
            </a:pPr>
            <a:r>
              <a:rPr lang="en" sz="1400"/>
              <a:t>Only way to detect it is with fentanyl test strips - cannot see it, taste it or smell it</a:t>
            </a:r>
            <a:endParaRPr sz="1400"/>
          </a:p>
          <a:p>
            <a:pPr marL="457200" lvl="0" indent="-317500" algn="l" rtl="0">
              <a:spcBef>
                <a:spcPts val="0"/>
              </a:spcBef>
              <a:spcAft>
                <a:spcPts val="0"/>
              </a:spcAft>
              <a:buSzPts val="1400"/>
              <a:buChar char="◉"/>
            </a:pPr>
            <a:r>
              <a:rPr lang="en" sz="1400"/>
              <a:t>Illicit drugs do not come with an ingredients list - many contain deadly doses of fentanyl</a:t>
            </a:r>
            <a:endParaRPr sz="1400"/>
          </a:p>
          <a:p>
            <a:pPr marL="0" lvl="0" indent="0" algn="l" rtl="0">
              <a:spcBef>
                <a:spcPts val="600"/>
              </a:spcBef>
              <a:spcAft>
                <a:spcPts val="0"/>
              </a:spcAft>
              <a:buNone/>
            </a:pPr>
            <a:endParaRPr/>
          </a:p>
        </p:txBody>
      </p:sp>
      <p:sp>
        <p:nvSpPr>
          <p:cNvPr id="291" name="Google Shape;291;p36"/>
          <p:cNvSpPr txBox="1">
            <a:spLocks noGrp="1"/>
          </p:cNvSpPr>
          <p:nvPr>
            <p:ph type="title"/>
          </p:nvPr>
        </p:nvSpPr>
        <p:spPr>
          <a:xfrm>
            <a:off x="1810200" y="557513"/>
            <a:ext cx="5523600" cy="477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Fentanyl</a:t>
            </a:r>
            <a:endParaRPr/>
          </a:p>
        </p:txBody>
      </p:sp>
      <p:sp>
        <p:nvSpPr>
          <p:cNvPr id="292" name="Google Shape;292;p36"/>
          <p:cNvSpPr txBox="1">
            <a:spLocks noGrp="1"/>
          </p:cNvSpPr>
          <p:nvPr>
            <p:ph type="sldNum" idx="12"/>
          </p:nvPr>
        </p:nvSpPr>
        <p:spPr>
          <a:xfrm>
            <a:off x="4297650" y="4764749"/>
            <a:ext cx="548700" cy="30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25</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grpSp>
        <p:nvGrpSpPr>
          <p:cNvPr id="297" name="Google Shape;297;p37"/>
          <p:cNvGrpSpPr/>
          <p:nvPr/>
        </p:nvGrpSpPr>
        <p:grpSpPr>
          <a:xfrm>
            <a:off x="4230383" y="925357"/>
            <a:ext cx="684297" cy="708837"/>
            <a:chOff x="5970800" y="1619250"/>
            <a:chExt cx="428650" cy="456725"/>
          </a:xfrm>
        </p:grpSpPr>
        <p:sp>
          <p:nvSpPr>
            <p:cNvPr id="298" name="Google Shape;298;p37"/>
            <p:cNvSpPr/>
            <p:nvPr/>
          </p:nvSpPr>
          <p:spPr>
            <a:xfrm>
              <a:off x="5970800" y="1674200"/>
              <a:ext cx="377975" cy="377950"/>
            </a:xfrm>
            <a:custGeom>
              <a:avLst/>
              <a:gdLst/>
              <a:ahLst/>
              <a:cxnLst/>
              <a:rect l="l" t="t" r="r" b="b"/>
              <a:pathLst>
                <a:path w="15119" h="15118" extrusionOk="0">
                  <a:moveTo>
                    <a:pt x="7181" y="0"/>
                  </a:moveTo>
                  <a:lnTo>
                    <a:pt x="6790" y="49"/>
                  </a:lnTo>
                  <a:lnTo>
                    <a:pt x="6424" y="98"/>
                  </a:lnTo>
                  <a:lnTo>
                    <a:pt x="6058" y="147"/>
                  </a:lnTo>
                  <a:lnTo>
                    <a:pt x="5691" y="244"/>
                  </a:lnTo>
                  <a:lnTo>
                    <a:pt x="5325" y="342"/>
                  </a:lnTo>
                  <a:lnTo>
                    <a:pt x="4983" y="464"/>
                  </a:lnTo>
                  <a:lnTo>
                    <a:pt x="4641" y="586"/>
                  </a:lnTo>
                  <a:lnTo>
                    <a:pt x="4299" y="733"/>
                  </a:lnTo>
                  <a:lnTo>
                    <a:pt x="3982" y="904"/>
                  </a:lnTo>
                  <a:lnTo>
                    <a:pt x="3664" y="1099"/>
                  </a:lnTo>
                  <a:lnTo>
                    <a:pt x="3347" y="1295"/>
                  </a:lnTo>
                  <a:lnTo>
                    <a:pt x="3053" y="1490"/>
                  </a:lnTo>
                  <a:lnTo>
                    <a:pt x="2760" y="1734"/>
                  </a:lnTo>
                  <a:lnTo>
                    <a:pt x="2492" y="1954"/>
                  </a:lnTo>
                  <a:lnTo>
                    <a:pt x="2223" y="2223"/>
                  </a:lnTo>
                  <a:lnTo>
                    <a:pt x="1979" y="2467"/>
                  </a:lnTo>
                  <a:lnTo>
                    <a:pt x="1735" y="2760"/>
                  </a:lnTo>
                  <a:lnTo>
                    <a:pt x="1515" y="3029"/>
                  </a:lnTo>
                  <a:lnTo>
                    <a:pt x="1295" y="3322"/>
                  </a:lnTo>
                  <a:lnTo>
                    <a:pt x="1100" y="3639"/>
                  </a:lnTo>
                  <a:lnTo>
                    <a:pt x="929" y="3957"/>
                  </a:lnTo>
                  <a:lnTo>
                    <a:pt x="758" y="4274"/>
                  </a:lnTo>
                  <a:lnTo>
                    <a:pt x="611" y="4616"/>
                  </a:lnTo>
                  <a:lnTo>
                    <a:pt x="465" y="4958"/>
                  </a:lnTo>
                  <a:lnTo>
                    <a:pt x="343" y="5300"/>
                  </a:lnTo>
                  <a:lnTo>
                    <a:pt x="245" y="5666"/>
                  </a:lnTo>
                  <a:lnTo>
                    <a:pt x="172" y="6033"/>
                  </a:lnTo>
                  <a:lnTo>
                    <a:pt x="98" y="6399"/>
                  </a:lnTo>
                  <a:lnTo>
                    <a:pt x="49" y="6790"/>
                  </a:lnTo>
                  <a:lnTo>
                    <a:pt x="25" y="7156"/>
                  </a:lnTo>
                  <a:lnTo>
                    <a:pt x="1" y="7547"/>
                  </a:lnTo>
                  <a:lnTo>
                    <a:pt x="25" y="7938"/>
                  </a:lnTo>
                  <a:lnTo>
                    <a:pt x="49" y="8328"/>
                  </a:lnTo>
                  <a:lnTo>
                    <a:pt x="98" y="8695"/>
                  </a:lnTo>
                  <a:lnTo>
                    <a:pt x="172" y="9085"/>
                  </a:lnTo>
                  <a:lnTo>
                    <a:pt x="245" y="9452"/>
                  </a:lnTo>
                  <a:lnTo>
                    <a:pt x="343" y="9794"/>
                  </a:lnTo>
                  <a:lnTo>
                    <a:pt x="465" y="10160"/>
                  </a:lnTo>
                  <a:lnTo>
                    <a:pt x="611" y="10502"/>
                  </a:lnTo>
                  <a:lnTo>
                    <a:pt x="758" y="10820"/>
                  </a:lnTo>
                  <a:lnTo>
                    <a:pt x="929" y="11161"/>
                  </a:lnTo>
                  <a:lnTo>
                    <a:pt x="1100" y="11479"/>
                  </a:lnTo>
                  <a:lnTo>
                    <a:pt x="1295" y="11772"/>
                  </a:lnTo>
                  <a:lnTo>
                    <a:pt x="1515" y="12065"/>
                  </a:lnTo>
                  <a:lnTo>
                    <a:pt x="1735" y="12358"/>
                  </a:lnTo>
                  <a:lnTo>
                    <a:pt x="1979" y="12627"/>
                  </a:lnTo>
                  <a:lnTo>
                    <a:pt x="2223" y="12895"/>
                  </a:lnTo>
                  <a:lnTo>
                    <a:pt x="2492" y="13140"/>
                  </a:lnTo>
                  <a:lnTo>
                    <a:pt x="2760" y="13384"/>
                  </a:lnTo>
                  <a:lnTo>
                    <a:pt x="3053" y="13604"/>
                  </a:lnTo>
                  <a:lnTo>
                    <a:pt x="3347" y="13824"/>
                  </a:lnTo>
                  <a:lnTo>
                    <a:pt x="3664" y="14019"/>
                  </a:lnTo>
                  <a:lnTo>
                    <a:pt x="3982" y="14190"/>
                  </a:lnTo>
                  <a:lnTo>
                    <a:pt x="4299" y="14361"/>
                  </a:lnTo>
                  <a:lnTo>
                    <a:pt x="4641" y="14507"/>
                  </a:lnTo>
                  <a:lnTo>
                    <a:pt x="4983" y="14654"/>
                  </a:lnTo>
                  <a:lnTo>
                    <a:pt x="5325" y="14776"/>
                  </a:lnTo>
                  <a:lnTo>
                    <a:pt x="5691" y="14874"/>
                  </a:lnTo>
                  <a:lnTo>
                    <a:pt x="6058" y="14947"/>
                  </a:lnTo>
                  <a:lnTo>
                    <a:pt x="6424" y="15020"/>
                  </a:lnTo>
                  <a:lnTo>
                    <a:pt x="6790" y="15069"/>
                  </a:lnTo>
                  <a:lnTo>
                    <a:pt x="7181" y="15094"/>
                  </a:lnTo>
                  <a:lnTo>
                    <a:pt x="7572" y="15118"/>
                  </a:lnTo>
                  <a:lnTo>
                    <a:pt x="7963" y="15094"/>
                  </a:lnTo>
                  <a:lnTo>
                    <a:pt x="8329" y="15069"/>
                  </a:lnTo>
                  <a:lnTo>
                    <a:pt x="8720" y="15020"/>
                  </a:lnTo>
                  <a:lnTo>
                    <a:pt x="9086" y="14947"/>
                  </a:lnTo>
                  <a:lnTo>
                    <a:pt x="9452" y="14874"/>
                  </a:lnTo>
                  <a:lnTo>
                    <a:pt x="9819" y="14776"/>
                  </a:lnTo>
                  <a:lnTo>
                    <a:pt x="10161" y="14654"/>
                  </a:lnTo>
                  <a:lnTo>
                    <a:pt x="10503" y="14507"/>
                  </a:lnTo>
                  <a:lnTo>
                    <a:pt x="10844" y="14361"/>
                  </a:lnTo>
                  <a:lnTo>
                    <a:pt x="11162" y="14190"/>
                  </a:lnTo>
                  <a:lnTo>
                    <a:pt x="11479" y="14019"/>
                  </a:lnTo>
                  <a:lnTo>
                    <a:pt x="11797" y="13824"/>
                  </a:lnTo>
                  <a:lnTo>
                    <a:pt x="12090" y="13604"/>
                  </a:lnTo>
                  <a:lnTo>
                    <a:pt x="12383" y="13384"/>
                  </a:lnTo>
                  <a:lnTo>
                    <a:pt x="12652" y="13140"/>
                  </a:lnTo>
                  <a:lnTo>
                    <a:pt x="12920" y="12895"/>
                  </a:lnTo>
                  <a:lnTo>
                    <a:pt x="13165" y="12627"/>
                  </a:lnTo>
                  <a:lnTo>
                    <a:pt x="13409" y="12358"/>
                  </a:lnTo>
                  <a:lnTo>
                    <a:pt x="13629" y="12065"/>
                  </a:lnTo>
                  <a:lnTo>
                    <a:pt x="13824" y="11772"/>
                  </a:lnTo>
                  <a:lnTo>
                    <a:pt x="14019" y="11479"/>
                  </a:lnTo>
                  <a:lnTo>
                    <a:pt x="14215" y="11161"/>
                  </a:lnTo>
                  <a:lnTo>
                    <a:pt x="14386" y="10820"/>
                  </a:lnTo>
                  <a:lnTo>
                    <a:pt x="14532" y="10502"/>
                  </a:lnTo>
                  <a:lnTo>
                    <a:pt x="14654" y="10160"/>
                  </a:lnTo>
                  <a:lnTo>
                    <a:pt x="14777" y="9794"/>
                  </a:lnTo>
                  <a:lnTo>
                    <a:pt x="14899" y="9452"/>
                  </a:lnTo>
                  <a:lnTo>
                    <a:pt x="14972" y="9085"/>
                  </a:lnTo>
                  <a:lnTo>
                    <a:pt x="15045" y="8695"/>
                  </a:lnTo>
                  <a:lnTo>
                    <a:pt x="15094" y="8328"/>
                  </a:lnTo>
                  <a:lnTo>
                    <a:pt x="15118" y="7938"/>
                  </a:lnTo>
                  <a:lnTo>
                    <a:pt x="15118" y="7547"/>
                  </a:lnTo>
                  <a:lnTo>
                    <a:pt x="15094" y="6936"/>
                  </a:lnTo>
                  <a:lnTo>
                    <a:pt x="15021" y="6326"/>
                  </a:lnTo>
                  <a:lnTo>
                    <a:pt x="14899" y="5740"/>
                  </a:lnTo>
                  <a:lnTo>
                    <a:pt x="14728" y="5178"/>
                  </a:lnTo>
                  <a:lnTo>
                    <a:pt x="14532" y="4616"/>
                  </a:lnTo>
                  <a:lnTo>
                    <a:pt x="14288" y="4079"/>
                  </a:lnTo>
                  <a:lnTo>
                    <a:pt x="13995" y="3590"/>
                  </a:lnTo>
                  <a:lnTo>
                    <a:pt x="13653" y="3102"/>
                  </a:lnTo>
                  <a:lnTo>
                    <a:pt x="13458" y="3053"/>
                  </a:lnTo>
                  <a:lnTo>
                    <a:pt x="12163" y="4347"/>
                  </a:lnTo>
                  <a:lnTo>
                    <a:pt x="12383" y="4689"/>
                  </a:lnTo>
                  <a:lnTo>
                    <a:pt x="12578" y="5056"/>
                  </a:lnTo>
                  <a:lnTo>
                    <a:pt x="12749" y="5446"/>
                  </a:lnTo>
                  <a:lnTo>
                    <a:pt x="12896" y="5837"/>
                  </a:lnTo>
                  <a:lnTo>
                    <a:pt x="13018" y="6252"/>
                  </a:lnTo>
                  <a:lnTo>
                    <a:pt x="13091" y="6668"/>
                  </a:lnTo>
                  <a:lnTo>
                    <a:pt x="13165" y="7107"/>
                  </a:lnTo>
                  <a:lnTo>
                    <a:pt x="13165" y="7547"/>
                  </a:lnTo>
                  <a:lnTo>
                    <a:pt x="13140" y="8133"/>
                  </a:lnTo>
                  <a:lnTo>
                    <a:pt x="13067" y="8695"/>
                  </a:lnTo>
                  <a:lnTo>
                    <a:pt x="12920" y="9208"/>
                  </a:lnTo>
                  <a:lnTo>
                    <a:pt x="12725" y="9745"/>
                  </a:lnTo>
                  <a:lnTo>
                    <a:pt x="12505" y="10233"/>
                  </a:lnTo>
                  <a:lnTo>
                    <a:pt x="12212" y="10673"/>
                  </a:lnTo>
                  <a:lnTo>
                    <a:pt x="11895" y="11113"/>
                  </a:lnTo>
                  <a:lnTo>
                    <a:pt x="11528" y="11503"/>
                  </a:lnTo>
                  <a:lnTo>
                    <a:pt x="11138" y="11870"/>
                  </a:lnTo>
                  <a:lnTo>
                    <a:pt x="10698" y="12187"/>
                  </a:lnTo>
                  <a:lnTo>
                    <a:pt x="10234" y="12480"/>
                  </a:lnTo>
                  <a:lnTo>
                    <a:pt x="9745" y="12725"/>
                  </a:lnTo>
                  <a:lnTo>
                    <a:pt x="9233" y="12895"/>
                  </a:lnTo>
                  <a:lnTo>
                    <a:pt x="8695" y="13042"/>
                  </a:lnTo>
                  <a:lnTo>
                    <a:pt x="8133" y="13140"/>
                  </a:lnTo>
                  <a:lnTo>
                    <a:pt x="7572" y="13164"/>
                  </a:lnTo>
                  <a:lnTo>
                    <a:pt x="6986" y="13140"/>
                  </a:lnTo>
                  <a:lnTo>
                    <a:pt x="6448" y="13042"/>
                  </a:lnTo>
                  <a:lnTo>
                    <a:pt x="5911" y="12895"/>
                  </a:lnTo>
                  <a:lnTo>
                    <a:pt x="5398" y="12725"/>
                  </a:lnTo>
                  <a:lnTo>
                    <a:pt x="4910" y="12480"/>
                  </a:lnTo>
                  <a:lnTo>
                    <a:pt x="4446" y="12187"/>
                  </a:lnTo>
                  <a:lnTo>
                    <a:pt x="4006" y="11870"/>
                  </a:lnTo>
                  <a:lnTo>
                    <a:pt x="3615" y="11503"/>
                  </a:lnTo>
                  <a:lnTo>
                    <a:pt x="3249" y="11113"/>
                  </a:lnTo>
                  <a:lnTo>
                    <a:pt x="2931" y="10673"/>
                  </a:lnTo>
                  <a:lnTo>
                    <a:pt x="2638" y="10233"/>
                  </a:lnTo>
                  <a:lnTo>
                    <a:pt x="2418" y="9745"/>
                  </a:lnTo>
                  <a:lnTo>
                    <a:pt x="2223" y="9208"/>
                  </a:lnTo>
                  <a:lnTo>
                    <a:pt x="2077" y="8695"/>
                  </a:lnTo>
                  <a:lnTo>
                    <a:pt x="2003" y="8133"/>
                  </a:lnTo>
                  <a:lnTo>
                    <a:pt x="1954" y="7547"/>
                  </a:lnTo>
                  <a:lnTo>
                    <a:pt x="2003" y="6985"/>
                  </a:lnTo>
                  <a:lnTo>
                    <a:pt x="2077" y="6423"/>
                  </a:lnTo>
                  <a:lnTo>
                    <a:pt x="2223" y="5886"/>
                  </a:lnTo>
                  <a:lnTo>
                    <a:pt x="2418" y="5373"/>
                  </a:lnTo>
                  <a:lnTo>
                    <a:pt x="2638" y="4885"/>
                  </a:lnTo>
                  <a:lnTo>
                    <a:pt x="2931" y="4421"/>
                  </a:lnTo>
                  <a:lnTo>
                    <a:pt x="3249" y="4005"/>
                  </a:lnTo>
                  <a:lnTo>
                    <a:pt x="3615" y="3590"/>
                  </a:lnTo>
                  <a:lnTo>
                    <a:pt x="4006" y="3224"/>
                  </a:lnTo>
                  <a:lnTo>
                    <a:pt x="4446" y="2906"/>
                  </a:lnTo>
                  <a:lnTo>
                    <a:pt x="4910" y="2638"/>
                  </a:lnTo>
                  <a:lnTo>
                    <a:pt x="5398" y="2394"/>
                  </a:lnTo>
                  <a:lnTo>
                    <a:pt x="5911" y="2198"/>
                  </a:lnTo>
                  <a:lnTo>
                    <a:pt x="6448" y="2076"/>
                  </a:lnTo>
                  <a:lnTo>
                    <a:pt x="6986" y="1978"/>
                  </a:lnTo>
                  <a:lnTo>
                    <a:pt x="7572" y="1954"/>
                  </a:lnTo>
                  <a:lnTo>
                    <a:pt x="8011" y="1978"/>
                  </a:lnTo>
                  <a:lnTo>
                    <a:pt x="8451" y="2027"/>
                  </a:lnTo>
                  <a:lnTo>
                    <a:pt x="8866" y="2100"/>
                  </a:lnTo>
                  <a:lnTo>
                    <a:pt x="9281" y="2223"/>
                  </a:lnTo>
                  <a:lnTo>
                    <a:pt x="9672" y="2369"/>
                  </a:lnTo>
                  <a:lnTo>
                    <a:pt x="10063" y="2540"/>
                  </a:lnTo>
                  <a:lnTo>
                    <a:pt x="10429" y="2735"/>
                  </a:lnTo>
                  <a:lnTo>
                    <a:pt x="10771" y="2955"/>
                  </a:lnTo>
                  <a:lnTo>
                    <a:pt x="11943" y="1807"/>
                  </a:lnTo>
                  <a:lnTo>
                    <a:pt x="11846" y="1343"/>
                  </a:lnTo>
                  <a:lnTo>
                    <a:pt x="11382" y="1026"/>
                  </a:lnTo>
                  <a:lnTo>
                    <a:pt x="10893" y="782"/>
                  </a:lnTo>
                  <a:lnTo>
                    <a:pt x="10380" y="537"/>
                  </a:lnTo>
                  <a:lnTo>
                    <a:pt x="9843" y="342"/>
                  </a:lnTo>
                  <a:lnTo>
                    <a:pt x="9306" y="195"/>
                  </a:lnTo>
                  <a:lnTo>
                    <a:pt x="8744" y="98"/>
                  </a:lnTo>
                  <a:lnTo>
                    <a:pt x="8158" y="25"/>
                  </a:lnTo>
                  <a:lnTo>
                    <a:pt x="7572" y="0"/>
                  </a:lnTo>
                  <a:close/>
                </a:path>
              </a:pathLst>
            </a:custGeom>
            <a:solidFill>
              <a:srgbClr val="F5F1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37"/>
            <p:cNvSpPr/>
            <p:nvPr/>
          </p:nvSpPr>
          <p:spPr>
            <a:xfrm>
              <a:off x="6068500" y="1771875"/>
              <a:ext cx="182575" cy="182600"/>
            </a:xfrm>
            <a:custGeom>
              <a:avLst/>
              <a:gdLst/>
              <a:ahLst/>
              <a:cxnLst/>
              <a:rect l="l" t="t" r="r" b="b"/>
              <a:pathLst>
                <a:path w="7303" h="7304" extrusionOk="0">
                  <a:moveTo>
                    <a:pt x="3664" y="1"/>
                  </a:moveTo>
                  <a:lnTo>
                    <a:pt x="3297" y="25"/>
                  </a:lnTo>
                  <a:lnTo>
                    <a:pt x="2931" y="74"/>
                  </a:lnTo>
                  <a:lnTo>
                    <a:pt x="2565" y="147"/>
                  </a:lnTo>
                  <a:lnTo>
                    <a:pt x="2247" y="294"/>
                  </a:lnTo>
                  <a:lnTo>
                    <a:pt x="1930" y="440"/>
                  </a:lnTo>
                  <a:lnTo>
                    <a:pt x="1612" y="611"/>
                  </a:lnTo>
                  <a:lnTo>
                    <a:pt x="1344" y="831"/>
                  </a:lnTo>
                  <a:lnTo>
                    <a:pt x="1075" y="1075"/>
                  </a:lnTo>
                  <a:lnTo>
                    <a:pt x="831" y="1320"/>
                  </a:lnTo>
                  <a:lnTo>
                    <a:pt x="635" y="1613"/>
                  </a:lnTo>
                  <a:lnTo>
                    <a:pt x="440" y="1906"/>
                  </a:lnTo>
                  <a:lnTo>
                    <a:pt x="293" y="2223"/>
                  </a:lnTo>
                  <a:lnTo>
                    <a:pt x="171" y="2565"/>
                  </a:lnTo>
                  <a:lnTo>
                    <a:pt x="74" y="2907"/>
                  </a:lnTo>
                  <a:lnTo>
                    <a:pt x="25" y="3273"/>
                  </a:lnTo>
                  <a:lnTo>
                    <a:pt x="0" y="3640"/>
                  </a:lnTo>
                  <a:lnTo>
                    <a:pt x="25" y="4031"/>
                  </a:lnTo>
                  <a:lnTo>
                    <a:pt x="74" y="4373"/>
                  </a:lnTo>
                  <a:lnTo>
                    <a:pt x="171" y="4739"/>
                  </a:lnTo>
                  <a:lnTo>
                    <a:pt x="293" y="5081"/>
                  </a:lnTo>
                  <a:lnTo>
                    <a:pt x="440" y="5398"/>
                  </a:lnTo>
                  <a:lnTo>
                    <a:pt x="635" y="5691"/>
                  </a:lnTo>
                  <a:lnTo>
                    <a:pt x="831" y="5960"/>
                  </a:lnTo>
                  <a:lnTo>
                    <a:pt x="1075" y="6229"/>
                  </a:lnTo>
                  <a:lnTo>
                    <a:pt x="1344" y="6473"/>
                  </a:lnTo>
                  <a:lnTo>
                    <a:pt x="1612" y="6668"/>
                  </a:lnTo>
                  <a:lnTo>
                    <a:pt x="1930" y="6864"/>
                  </a:lnTo>
                  <a:lnTo>
                    <a:pt x="2247" y="7010"/>
                  </a:lnTo>
                  <a:lnTo>
                    <a:pt x="2565" y="7132"/>
                  </a:lnTo>
                  <a:lnTo>
                    <a:pt x="2931" y="7230"/>
                  </a:lnTo>
                  <a:lnTo>
                    <a:pt x="3297" y="7279"/>
                  </a:lnTo>
                  <a:lnTo>
                    <a:pt x="3664" y="7303"/>
                  </a:lnTo>
                  <a:lnTo>
                    <a:pt x="4030" y="7279"/>
                  </a:lnTo>
                  <a:lnTo>
                    <a:pt x="4396" y="7230"/>
                  </a:lnTo>
                  <a:lnTo>
                    <a:pt x="4738" y="7132"/>
                  </a:lnTo>
                  <a:lnTo>
                    <a:pt x="5080" y="7010"/>
                  </a:lnTo>
                  <a:lnTo>
                    <a:pt x="5398" y="6864"/>
                  </a:lnTo>
                  <a:lnTo>
                    <a:pt x="5691" y="6668"/>
                  </a:lnTo>
                  <a:lnTo>
                    <a:pt x="5984" y="6473"/>
                  </a:lnTo>
                  <a:lnTo>
                    <a:pt x="6253" y="6229"/>
                  </a:lnTo>
                  <a:lnTo>
                    <a:pt x="6472" y="5960"/>
                  </a:lnTo>
                  <a:lnTo>
                    <a:pt x="6692" y="5691"/>
                  </a:lnTo>
                  <a:lnTo>
                    <a:pt x="6863" y="5398"/>
                  </a:lnTo>
                  <a:lnTo>
                    <a:pt x="7034" y="5081"/>
                  </a:lnTo>
                  <a:lnTo>
                    <a:pt x="7156" y="4739"/>
                  </a:lnTo>
                  <a:lnTo>
                    <a:pt x="7230" y="4373"/>
                  </a:lnTo>
                  <a:lnTo>
                    <a:pt x="7303" y="4031"/>
                  </a:lnTo>
                  <a:lnTo>
                    <a:pt x="7303" y="3640"/>
                  </a:lnTo>
                  <a:lnTo>
                    <a:pt x="7303" y="3396"/>
                  </a:lnTo>
                  <a:lnTo>
                    <a:pt x="7278" y="3176"/>
                  </a:lnTo>
                  <a:lnTo>
                    <a:pt x="7254" y="2932"/>
                  </a:lnTo>
                  <a:lnTo>
                    <a:pt x="7181" y="2712"/>
                  </a:lnTo>
                  <a:lnTo>
                    <a:pt x="7132" y="2492"/>
                  </a:lnTo>
                  <a:lnTo>
                    <a:pt x="7034" y="2272"/>
                  </a:lnTo>
                  <a:lnTo>
                    <a:pt x="6839" y="1857"/>
                  </a:lnTo>
                  <a:lnTo>
                    <a:pt x="5325" y="3347"/>
                  </a:lnTo>
                  <a:lnTo>
                    <a:pt x="5349" y="3640"/>
                  </a:lnTo>
                  <a:lnTo>
                    <a:pt x="5349" y="3811"/>
                  </a:lnTo>
                  <a:lnTo>
                    <a:pt x="5325" y="3982"/>
                  </a:lnTo>
                  <a:lnTo>
                    <a:pt x="5276" y="4153"/>
                  </a:lnTo>
                  <a:lnTo>
                    <a:pt x="5227" y="4299"/>
                  </a:lnTo>
                  <a:lnTo>
                    <a:pt x="5154" y="4446"/>
                  </a:lnTo>
                  <a:lnTo>
                    <a:pt x="5080" y="4592"/>
                  </a:lnTo>
                  <a:lnTo>
                    <a:pt x="4983" y="4739"/>
                  </a:lnTo>
                  <a:lnTo>
                    <a:pt x="4860" y="4861"/>
                  </a:lnTo>
                  <a:lnTo>
                    <a:pt x="4738" y="4959"/>
                  </a:lnTo>
                  <a:lnTo>
                    <a:pt x="4616" y="5056"/>
                  </a:lnTo>
                  <a:lnTo>
                    <a:pt x="4470" y="5154"/>
                  </a:lnTo>
                  <a:lnTo>
                    <a:pt x="4323" y="5203"/>
                  </a:lnTo>
                  <a:lnTo>
                    <a:pt x="4177" y="5276"/>
                  </a:lnTo>
                  <a:lnTo>
                    <a:pt x="4006" y="5301"/>
                  </a:lnTo>
                  <a:lnTo>
                    <a:pt x="3835" y="5349"/>
                  </a:lnTo>
                  <a:lnTo>
                    <a:pt x="3493" y="5349"/>
                  </a:lnTo>
                  <a:lnTo>
                    <a:pt x="3322" y="5301"/>
                  </a:lnTo>
                  <a:lnTo>
                    <a:pt x="3151" y="5276"/>
                  </a:lnTo>
                  <a:lnTo>
                    <a:pt x="3004" y="5203"/>
                  </a:lnTo>
                  <a:lnTo>
                    <a:pt x="2858" y="5154"/>
                  </a:lnTo>
                  <a:lnTo>
                    <a:pt x="2711" y="5056"/>
                  </a:lnTo>
                  <a:lnTo>
                    <a:pt x="2589" y="4959"/>
                  </a:lnTo>
                  <a:lnTo>
                    <a:pt x="2467" y="4861"/>
                  </a:lnTo>
                  <a:lnTo>
                    <a:pt x="2345" y="4739"/>
                  </a:lnTo>
                  <a:lnTo>
                    <a:pt x="2247" y="4592"/>
                  </a:lnTo>
                  <a:lnTo>
                    <a:pt x="2174" y="4446"/>
                  </a:lnTo>
                  <a:lnTo>
                    <a:pt x="2101" y="4299"/>
                  </a:lnTo>
                  <a:lnTo>
                    <a:pt x="2027" y="4153"/>
                  </a:lnTo>
                  <a:lnTo>
                    <a:pt x="2003" y="3982"/>
                  </a:lnTo>
                  <a:lnTo>
                    <a:pt x="1979" y="3811"/>
                  </a:lnTo>
                  <a:lnTo>
                    <a:pt x="1954" y="3640"/>
                  </a:lnTo>
                  <a:lnTo>
                    <a:pt x="1979" y="3469"/>
                  </a:lnTo>
                  <a:lnTo>
                    <a:pt x="2003" y="3298"/>
                  </a:lnTo>
                  <a:lnTo>
                    <a:pt x="2027" y="3151"/>
                  </a:lnTo>
                  <a:lnTo>
                    <a:pt x="2101" y="2980"/>
                  </a:lnTo>
                  <a:lnTo>
                    <a:pt x="2174" y="2834"/>
                  </a:lnTo>
                  <a:lnTo>
                    <a:pt x="2247" y="2687"/>
                  </a:lnTo>
                  <a:lnTo>
                    <a:pt x="2345" y="2565"/>
                  </a:lnTo>
                  <a:lnTo>
                    <a:pt x="2467" y="2443"/>
                  </a:lnTo>
                  <a:lnTo>
                    <a:pt x="2589" y="2345"/>
                  </a:lnTo>
                  <a:lnTo>
                    <a:pt x="2711" y="2248"/>
                  </a:lnTo>
                  <a:lnTo>
                    <a:pt x="2858" y="2150"/>
                  </a:lnTo>
                  <a:lnTo>
                    <a:pt x="3004" y="2077"/>
                  </a:lnTo>
                  <a:lnTo>
                    <a:pt x="3151" y="2028"/>
                  </a:lnTo>
                  <a:lnTo>
                    <a:pt x="3322" y="1979"/>
                  </a:lnTo>
                  <a:lnTo>
                    <a:pt x="3493" y="1955"/>
                  </a:lnTo>
                  <a:lnTo>
                    <a:pt x="3664" y="1955"/>
                  </a:lnTo>
                  <a:lnTo>
                    <a:pt x="3957" y="1979"/>
                  </a:lnTo>
                  <a:lnTo>
                    <a:pt x="5447" y="465"/>
                  </a:lnTo>
                  <a:lnTo>
                    <a:pt x="5056" y="269"/>
                  </a:lnTo>
                  <a:lnTo>
                    <a:pt x="4836" y="196"/>
                  </a:lnTo>
                  <a:lnTo>
                    <a:pt x="4616" y="123"/>
                  </a:lnTo>
                  <a:lnTo>
                    <a:pt x="4372" y="74"/>
                  </a:lnTo>
                  <a:lnTo>
                    <a:pt x="4152" y="25"/>
                  </a:lnTo>
                  <a:lnTo>
                    <a:pt x="3908" y="1"/>
                  </a:lnTo>
                  <a:close/>
                </a:path>
              </a:pathLst>
            </a:custGeom>
            <a:solidFill>
              <a:srgbClr val="F5F1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37"/>
            <p:cNvSpPr/>
            <p:nvPr/>
          </p:nvSpPr>
          <p:spPr>
            <a:xfrm>
              <a:off x="5981175" y="2005125"/>
              <a:ext cx="75125" cy="70850"/>
            </a:xfrm>
            <a:custGeom>
              <a:avLst/>
              <a:gdLst/>
              <a:ahLst/>
              <a:cxnLst/>
              <a:rect l="l" t="t" r="r" b="b"/>
              <a:pathLst>
                <a:path w="3005" h="2834" extrusionOk="0">
                  <a:moveTo>
                    <a:pt x="1466" y="0"/>
                  </a:moveTo>
                  <a:lnTo>
                    <a:pt x="294" y="1173"/>
                  </a:lnTo>
                  <a:lnTo>
                    <a:pt x="172" y="1319"/>
                  </a:lnTo>
                  <a:lnTo>
                    <a:pt x="74" y="1490"/>
                  </a:lnTo>
                  <a:lnTo>
                    <a:pt x="25" y="1661"/>
                  </a:lnTo>
                  <a:lnTo>
                    <a:pt x="1" y="1857"/>
                  </a:lnTo>
                  <a:lnTo>
                    <a:pt x="25" y="2052"/>
                  </a:lnTo>
                  <a:lnTo>
                    <a:pt x="74" y="2223"/>
                  </a:lnTo>
                  <a:lnTo>
                    <a:pt x="172" y="2394"/>
                  </a:lnTo>
                  <a:lnTo>
                    <a:pt x="294" y="2540"/>
                  </a:lnTo>
                  <a:lnTo>
                    <a:pt x="440" y="2663"/>
                  </a:lnTo>
                  <a:lnTo>
                    <a:pt x="611" y="2760"/>
                  </a:lnTo>
                  <a:lnTo>
                    <a:pt x="807" y="2809"/>
                  </a:lnTo>
                  <a:lnTo>
                    <a:pt x="978" y="2833"/>
                  </a:lnTo>
                  <a:lnTo>
                    <a:pt x="1173" y="2809"/>
                  </a:lnTo>
                  <a:lnTo>
                    <a:pt x="1344" y="2760"/>
                  </a:lnTo>
                  <a:lnTo>
                    <a:pt x="1515" y="2663"/>
                  </a:lnTo>
                  <a:lnTo>
                    <a:pt x="1686" y="2540"/>
                  </a:lnTo>
                  <a:lnTo>
                    <a:pt x="2858" y="1368"/>
                  </a:lnTo>
                  <a:lnTo>
                    <a:pt x="3005" y="1197"/>
                  </a:lnTo>
                  <a:lnTo>
                    <a:pt x="2590" y="928"/>
                  </a:lnTo>
                  <a:lnTo>
                    <a:pt x="2199" y="635"/>
                  </a:lnTo>
                  <a:lnTo>
                    <a:pt x="1808" y="342"/>
                  </a:lnTo>
                  <a:lnTo>
                    <a:pt x="1466" y="0"/>
                  </a:lnTo>
                  <a:close/>
                </a:path>
              </a:pathLst>
            </a:custGeom>
            <a:solidFill>
              <a:srgbClr val="F5F1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37"/>
            <p:cNvSpPr/>
            <p:nvPr/>
          </p:nvSpPr>
          <p:spPr>
            <a:xfrm>
              <a:off x="6263875" y="2005125"/>
              <a:ext cx="74525" cy="70850"/>
            </a:xfrm>
            <a:custGeom>
              <a:avLst/>
              <a:gdLst/>
              <a:ahLst/>
              <a:cxnLst/>
              <a:rect l="l" t="t" r="r" b="b"/>
              <a:pathLst>
                <a:path w="2981" h="2834" extrusionOk="0">
                  <a:moveTo>
                    <a:pt x="1539" y="0"/>
                  </a:moveTo>
                  <a:lnTo>
                    <a:pt x="1173" y="342"/>
                  </a:lnTo>
                  <a:lnTo>
                    <a:pt x="807" y="635"/>
                  </a:lnTo>
                  <a:lnTo>
                    <a:pt x="416" y="928"/>
                  </a:lnTo>
                  <a:lnTo>
                    <a:pt x="1" y="1197"/>
                  </a:lnTo>
                  <a:lnTo>
                    <a:pt x="123" y="1368"/>
                  </a:lnTo>
                  <a:lnTo>
                    <a:pt x="1319" y="2540"/>
                  </a:lnTo>
                  <a:lnTo>
                    <a:pt x="1466" y="2663"/>
                  </a:lnTo>
                  <a:lnTo>
                    <a:pt x="1637" y="2760"/>
                  </a:lnTo>
                  <a:lnTo>
                    <a:pt x="1832" y="2809"/>
                  </a:lnTo>
                  <a:lnTo>
                    <a:pt x="2003" y="2833"/>
                  </a:lnTo>
                  <a:lnTo>
                    <a:pt x="2199" y="2809"/>
                  </a:lnTo>
                  <a:lnTo>
                    <a:pt x="2370" y="2760"/>
                  </a:lnTo>
                  <a:lnTo>
                    <a:pt x="2541" y="2663"/>
                  </a:lnTo>
                  <a:lnTo>
                    <a:pt x="2712" y="2540"/>
                  </a:lnTo>
                  <a:lnTo>
                    <a:pt x="2834" y="2394"/>
                  </a:lnTo>
                  <a:lnTo>
                    <a:pt x="2931" y="2223"/>
                  </a:lnTo>
                  <a:lnTo>
                    <a:pt x="2980" y="2052"/>
                  </a:lnTo>
                  <a:lnTo>
                    <a:pt x="2980" y="1857"/>
                  </a:lnTo>
                  <a:lnTo>
                    <a:pt x="2980" y="1661"/>
                  </a:lnTo>
                  <a:lnTo>
                    <a:pt x="2931" y="1490"/>
                  </a:lnTo>
                  <a:lnTo>
                    <a:pt x="2834" y="1319"/>
                  </a:lnTo>
                  <a:lnTo>
                    <a:pt x="2712" y="1173"/>
                  </a:lnTo>
                  <a:lnTo>
                    <a:pt x="1539" y="0"/>
                  </a:lnTo>
                  <a:close/>
                </a:path>
              </a:pathLst>
            </a:custGeom>
            <a:solidFill>
              <a:srgbClr val="F5F1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37"/>
            <p:cNvSpPr/>
            <p:nvPr/>
          </p:nvSpPr>
          <p:spPr>
            <a:xfrm>
              <a:off x="6147875" y="1619250"/>
              <a:ext cx="251575" cy="255850"/>
            </a:xfrm>
            <a:custGeom>
              <a:avLst/>
              <a:gdLst/>
              <a:ahLst/>
              <a:cxnLst/>
              <a:rect l="l" t="t" r="r" b="b"/>
              <a:pathLst>
                <a:path w="10063" h="10234" extrusionOk="0">
                  <a:moveTo>
                    <a:pt x="7352" y="0"/>
                  </a:moveTo>
                  <a:lnTo>
                    <a:pt x="7254" y="24"/>
                  </a:lnTo>
                  <a:lnTo>
                    <a:pt x="7181" y="73"/>
                  </a:lnTo>
                  <a:lnTo>
                    <a:pt x="7083" y="147"/>
                  </a:lnTo>
                  <a:lnTo>
                    <a:pt x="5447" y="1758"/>
                  </a:lnTo>
                  <a:lnTo>
                    <a:pt x="5373" y="1856"/>
                  </a:lnTo>
                  <a:lnTo>
                    <a:pt x="5300" y="1978"/>
                  </a:lnTo>
                  <a:lnTo>
                    <a:pt x="5227" y="2125"/>
                  </a:lnTo>
                  <a:lnTo>
                    <a:pt x="5178" y="2247"/>
                  </a:lnTo>
                  <a:lnTo>
                    <a:pt x="5154" y="2393"/>
                  </a:lnTo>
                  <a:lnTo>
                    <a:pt x="5129" y="2540"/>
                  </a:lnTo>
                  <a:lnTo>
                    <a:pt x="5129" y="2687"/>
                  </a:lnTo>
                  <a:lnTo>
                    <a:pt x="5129" y="2809"/>
                  </a:lnTo>
                  <a:lnTo>
                    <a:pt x="5349" y="3981"/>
                  </a:lnTo>
                  <a:lnTo>
                    <a:pt x="5398" y="4152"/>
                  </a:lnTo>
                  <a:lnTo>
                    <a:pt x="147" y="9403"/>
                  </a:lnTo>
                  <a:lnTo>
                    <a:pt x="74" y="9476"/>
                  </a:lnTo>
                  <a:lnTo>
                    <a:pt x="25" y="9574"/>
                  </a:lnTo>
                  <a:lnTo>
                    <a:pt x="0" y="9672"/>
                  </a:lnTo>
                  <a:lnTo>
                    <a:pt x="0" y="9745"/>
                  </a:lnTo>
                  <a:lnTo>
                    <a:pt x="0" y="9843"/>
                  </a:lnTo>
                  <a:lnTo>
                    <a:pt x="25" y="9940"/>
                  </a:lnTo>
                  <a:lnTo>
                    <a:pt x="74" y="10013"/>
                  </a:lnTo>
                  <a:lnTo>
                    <a:pt x="147" y="10087"/>
                  </a:lnTo>
                  <a:lnTo>
                    <a:pt x="220" y="10160"/>
                  </a:lnTo>
                  <a:lnTo>
                    <a:pt x="293" y="10209"/>
                  </a:lnTo>
                  <a:lnTo>
                    <a:pt x="391" y="10233"/>
                  </a:lnTo>
                  <a:lnTo>
                    <a:pt x="586" y="10233"/>
                  </a:lnTo>
                  <a:lnTo>
                    <a:pt x="660" y="10209"/>
                  </a:lnTo>
                  <a:lnTo>
                    <a:pt x="757" y="10160"/>
                  </a:lnTo>
                  <a:lnTo>
                    <a:pt x="831" y="10087"/>
                  </a:lnTo>
                  <a:lnTo>
                    <a:pt x="6204" y="4738"/>
                  </a:lnTo>
                  <a:lnTo>
                    <a:pt x="7254" y="4909"/>
                  </a:lnTo>
                  <a:lnTo>
                    <a:pt x="7376" y="4933"/>
                  </a:lnTo>
                  <a:lnTo>
                    <a:pt x="7523" y="4933"/>
                  </a:lnTo>
                  <a:lnTo>
                    <a:pt x="7645" y="4909"/>
                  </a:lnTo>
                  <a:lnTo>
                    <a:pt x="7791" y="4860"/>
                  </a:lnTo>
                  <a:lnTo>
                    <a:pt x="7938" y="4811"/>
                  </a:lnTo>
                  <a:lnTo>
                    <a:pt x="8060" y="4763"/>
                  </a:lnTo>
                  <a:lnTo>
                    <a:pt x="8182" y="4689"/>
                  </a:lnTo>
                  <a:lnTo>
                    <a:pt x="8280" y="4592"/>
                  </a:lnTo>
                  <a:lnTo>
                    <a:pt x="9916" y="2955"/>
                  </a:lnTo>
                  <a:lnTo>
                    <a:pt x="9989" y="2882"/>
                  </a:lnTo>
                  <a:lnTo>
                    <a:pt x="10038" y="2784"/>
                  </a:lnTo>
                  <a:lnTo>
                    <a:pt x="10063" y="2711"/>
                  </a:lnTo>
                  <a:lnTo>
                    <a:pt x="10038" y="2613"/>
                  </a:lnTo>
                  <a:lnTo>
                    <a:pt x="10014" y="2564"/>
                  </a:lnTo>
                  <a:lnTo>
                    <a:pt x="9940" y="2491"/>
                  </a:lnTo>
                  <a:lnTo>
                    <a:pt x="9843" y="2442"/>
                  </a:lnTo>
                  <a:lnTo>
                    <a:pt x="9745" y="2418"/>
                  </a:lnTo>
                  <a:lnTo>
                    <a:pt x="8695" y="2223"/>
                  </a:lnTo>
                  <a:lnTo>
                    <a:pt x="9721" y="1197"/>
                  </a:lnTo>
                  <a:lnTo>
                    <a:pt x="9794" y="1123"/>
                  </a:lnTo>
                  <a:lnTo>
                    <a:pt x="9843" y="1026"/>
                  </a:lnTo>
                  <a:lnTo>
                    <a:pt x="9867" y="953"/>
                  </a:lnTo>
                  <a:lnTo>
                    <a:pt x="9867" y="855"/>
                  </a:lnTo>
                  <a:lnTo>
                    <a:pt x="9867" y="757"/>
                  </a:lnTo>
                  <a:lnTo>
                    <a:pt x="9843" y="659"/>
                  </a:lnTo>
                  <a:lnTo>
                    <a:pt x="9794" y="586"/>
                  </a:lnTo>
                  <a:lnTo>
                    <a:pt x="9721" y="513"/>
                  </a:lnTo>
                  <a:lnTo>
                    <a:pt x="9647" y="440"/>
                  </a:lnTo>
                  <a:lnTo>
                    <a:pt x="9574" y="391"/>
                  </a:lnTo>
                  <a:lnTo>
                    <a:pt x="9476" y="366"/>
                  </a:lnTo>
                  <a:lnTo>
                    <a:pt x="9281" y="366"/>
                  </a:lnTo>
                  <a:lnTo>
                    <a:pt x="9208" y="391"/>
                  </a:lnTo>
                  <a:lnTo>
                    <a:pt x="9110" y="440"/>
                  </a:lnTo>
                  <a:lnTo>
                    <a:pt x="9037" y="513"/>
                  </a:lnTo>
                  <a:lnTo>
                    <a:pt x="7889" y="1661"/>
                  </a:lnTo>
                  <a:lnTo>
                    <a:pt x="7840" y="1490"/>
                  </a:lnTo>
                  <a:lnTo>
                    <a:pt x="7620" y="318"/>
                  </a:lnTo>
                  <a:lnTo>
                    <a:pt x="7596" y="195"/>
                  </a:lnTo>
                  <a:lnTo>
                    <a:pt x="7547" y="98"/>
                  </a:lnTo>
                  <a:lnTo>
                    <a:pt x="7498" y="49"/>
                  </a:lnTo>
                  <a:lnTo>
                    <a:pt x="7425" y="0"/>
                  </a:lnTo>
                  <a:close/>
                </a:path>
              </a:pathLst>
            </a:custGeom>
            <a:solidFill>
              <a:srgbClr val="F5F1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03" name="Google Shape;303;p37"/>
          <p:cNvSpPr txBox="1">
            <a:spLocks noGrp="1"/>
          </p:cNvSpPr>
          <p:nvPr>
            <p:ph type="sldNum" idx="12"/>
          </p:nvPr>
        </p:nvSpPr>
        <p:spPr>
          <a:xfrm>
            <a:off x="4297650" y="4764749"/>
            <a:ext cx="548700" cy="30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26</a:t>
            </a:fld>
            <a:endParaRPr/>
          </a:p>
        </p:txBody>
      </p:sp>
      <p:pic>
        <p:nvPicPr>
          <p:cNvPr id="304" name="Google Shape;304;p37"/>
          <p:cNvPicPr preferRelativeResize="0"/>
          <p:nvPr/>
        </p:nvPicPr>
        <p:blipFill>
          <a:blip r:embed="rId3">
            <a:alphaModFix/>
          </a:blip>
          <a:stretch>
            <a:fillRect/>
          </a:stretch>
        </p:blipFill>
        <p:spPr>
          <a:xfrm>
            <a:off x="3672499" y="2464799"/>
            <a:ext cx="3239825" cy="2171025"/>
          </a:xfrm>
          <a:prstGeom prst="rect">
            <a:avLst/>
          </a:prstGeom>
          <a:noFill/>
          <a:ln>
            <a:noFill/>
          </a:ln>
        </p:spPr>
      </p:pic>
      <p:pic>
        <p:nvPicPr>
          <p:cNvPr id="305" name="Google Shape;305;p37"/>
          <p:cNvPicPr preferRelativeResize="0"/>
          <p:nvPr/>
        </p:nvPicPr>
        <p:blipFill>
          <a:blip r:embed="rId4">
            <a:alphaModFix/>
          </a:blip>
          <a:stretch>
            <a:fillRect/>
          </a:stretch>
        </p:blipFill>
        <p:spPr>
          <a:xfrm>
            <a:off x="6177588" y="1142225"/>
            <a:ext cx="2578912" cy="2590425"/>
          </a:xfrm>
          <a:prstGeom prst="rect">
            <a:avLst/>
          </a:prstGeom>
          <a:noFill/>
          <a:ln>
            <a:noFill/>
          </a:ln>
        </p:spPr>
      </p:pic>
      <p:pic>
        <p:nvPicPr>
          <p:cNvPr id="306" name="Google Shape;306;p37"/>
          <p:cNvPicPr preferRelativeResize="0"/>
          <p:nvPr/>
        </p:nvPicPr>
        <p:blipFill>
          <a:blip r:embed="rId5">
            <a:alphaModFix/>
          </a:blip>
          <a:stretch>
            <a:fillRect/>
          </a:stretch>
        </p:blipFill>
        <p:spPr>
          <a:xfrm>
            <a:off x="769625" y="214570"/>
            <a:ext cx="2666274" cy="4606006"/>
          </a:xfrm>
          <a:prstGeom prst="rect">
            <a:avLst/>
          </a:prstGeom>
          <a:noFill/>
          <a:ln>
            <a:noFill/>
          </a:ln>
        </p:spPr>
      </p:pic>
      <p:pic>
        <p:nvPicPr>
          <p:cNvPr id="307" name="Google Shape;307;p37"/>
          <p:cNvPicPr preferRelativeResize="0"/>
          <p:nvPr/>
        </p:nvPicPr>
        <p:blipFill>
          <a:blip r:embed="rId6">
            <a:alphaModFix/>
          </a:blip>
          <a:stretch>
            <a:fillRect/>
          </a:stretch>
        </p:blipFill>
        <p:spPr>
          <a:xfrm>
            <a:off x="3518188" y="214575"/>
            <a:ext cx="3023824" cy="17034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38"/>
          <p:cNvSpPr txBox="1">
            <a:spLocks noGrp="1"/>
          </p:cNvSpPr>
          <p:nvPr>
            <p:ph type="title" idx="4294967295"/>
          </p:nvPr>
        </p:nvSpPr>
        <p:spPr>
          <a:xfrm>
            <a:off x="1810300" y="556800"/>
            <a:ext cx="5523600" cy="477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In two or three columns</a:t>
            </a:r>
            <a:endParaRPr/>
          </a:p>
        </p:txBody>
      </p:sp>
      <p:sp>
        <p:nvSpPr>
          <p:cNvPr id="313" name="Google Shape;313;p38"/>
          <p:cNvSpPr txBox="1">
            <a:spLocks noGrp="1"/>
          </p:cNvSpPr>
          <p:nvPr>
            <p:ph type="body" idx="1"/>
          </p:nvPr>
        </p:nvSpPr>
        <p:spPr>
          <a:xfrm>
            <a:off x="457200" y="1462781"/>
            <a:ext cx="2631900" cy="34632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b="1">
                <a:solidFill>
                  <a:schemeClr val="accent1"/>
                </a:solidFill>
              </a:rPr>
              <a:t>Harmful Chemicals</a:t>
            </a:r>
            <a:endParaRPr b="1">
              <a:solidFill>
                <a:schemeClr val="accent1"/>
              </a:solidFill>
            </a:endParaRPr>
          </a:p>
          <a:p>
            <a:pPr marL="0" lvl="0" indent="0" algn="l" rtl="0">
              <a:spcBef>
                <a:spcPts val="600"/>
              </a:spcBef>
              <a:spcAft>
                <a:spcPts val="0"/>
              </a:spcAft>
              <a:buNone/>
            </a:pPr>
            <a:r>
              <a:rPr lang="en" sz="1600"/>
              <a:t>The aerosol created when vaping contains harmful ingredients:</a:t>
            </a:r>
            <a:endParaRPr sz="1600"/>
          </a:p>
          <a:p>
            <a:pPr marL="457200" lvl="0" indent="-323850" algn="l" rtl="0">
              <a:spcBef>
                <a:spcPts val="600"/>
              </a:spcBef>
              <a:spcAft>
                <a:spcPts val="0"/>
              </a:spcAft>
              <a:buSzPts val="1500"/>
              <a:buChar char="◉"/>
            </a:pPr>
            <a:r>
              <a:rPr lang="en" sz="1500"/>
              <a:t>Nicotine</a:t>
            </a:r>
            <a:endParaRPr sz="1500"/>
          </a:p>
          <a:p>
            <a:pPr marL="457200" lvl="0" indent="-323850" algn="l" rtl="0">
              <a:spcBef>
                <a:spcPts val="0"/>
              </a:spcBef>
              <a:spcAft>
                <a:spcPts val="0"/>
              </a:spcAft>
              <a:buSzPts val="1500"/>
              <a:buChar char="◉"/>
            </a:pPr>
            <a:r>
              <a:rPr lang="en" sz="1500"/>
              <a:t>Ultrafine particles</a:t>
            </a:r>
            <a:endParaRPr sz="1500"/>
          </a:p>
          <a:p>
            <a:pPr marL="457200" lvl="0" indent="-323850" algn="l" rtl="0">
              <a:spcBef>
                <a:spcPts val="0"/>
              </a:spcBef>
              <a:spcAft>
                <a:spcPts val="0"/>
              </a:spcAft>
              <a:buSzPts val="1500"/>
              <a:buChar char="◉"/>
            </a:pPr>
            <a:r>
              <a:rPr lang="en" sz="1500"/>
              <a:t>Flavorings</a:t>
            </a:r>
            <a:endParaRPr sz="1500"/>
          </a:p>
          <a:p>
            <a:pPr marL="457200" lvl="0" indent="-323850" algn="l" rtl="0">
              <a:spcBef>
                <a:spcPts val="0"/>
              </a:spcBef>
              <a:spcAft>
                <a:spcPts val="0"/>
              </a:spcAft>
              <a:buSzPts val="1500"/>
              <a:buChar char="◉"/>
            </a:pPr>
            <a:r>
              <a:rPr lang="en" sz="1500"/>
              <a:t>Volatile organic compounds (benzene - car exhaust)</a:t>
            </a:r>
            <a:endParaRPr sz="1500"/>
          </a:p>
          <a:p>
            <a:pPr marL="457200" lvl="0" indent="-323850" algn="l" rtl="0">
              <a:spcBef>
                <a:spcPts val="0"/>
              </a:spcBef>
              <a:spcAft>
                <a:spcPts val="0"/>
              </a:spcAft>
              <a:buSzPts val="1500"/>
              <a:buChar char="◉"/>
            </a:pPr>
            <a:r>
              <a:rPr lang="en" sz="1500"/>
              <a:t>Heavy metals (nickel, tin, lead)</a:t>
            </a:r>
            <a:endParaRPr sz="1500"/>
          </a:p>
        </p:txBody>
      </p:sp>
      <p:sp>
        <p:nvSpPr>
          <p:cNvPr id="314" name="Google Shape;314;p38"/>
          <p:cNvSpPr txBox="1">
            <a:spLocks noGrp="1"/>
          </p:cNvSpPr>
          <p:nvPr>
            <p:ph type="body" idx="2"/>
          </p:nvPr>
        </p:nvSpPr>
        <p:spPr>
          <a:xfrm>
            <a:off x="3223964" y="1462781"/>
            <a:ext cx="2631900" cy="34632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b="1">
                <a:solidFill>
                  <a:schemeClr val="accent1"/>
                </a:solidFill>
              </a:rPr>
              <a:t>Concerns</a:t>
            </a:r>
            <a:endParaRPr b="1">
              <a:solidFill>
                <a:schemeClr val="accent1"/>
              </a:solidFill>
            </a:endParaRPr>
          </a:p>
          <a:p>
            <a:pPr marL="457200" lvl="0" indent="-323850" algn="l" rtl="0">
              <a:spcBef>
                <a:spcPts val="600"/>
              </a:spcBef>
              <a:spcAft>
                <a:spcPts val="0"/>
              </a:spcAft>
              <a:buSzPts val="1500"/>
              <a:buChar char="◉"/>
            </a:pPr>
            <a:r>
              <a:rPr lang="en" sz="1500"/>
              <a:t>Structurally changes the developing brain</a:t>
            </a:r>
            <a:endParaRPr sz="1500"/>
          </a:p>
          <a:p>
            <a:pPr marL="457200" lvl="0" indent="-323850" algn="l" rtl="0">
              <a:spcBef>
                <a:spcPts val="0"/>
              </a:spcBef>
              <a:spcAft>
                <a:spcPts val="0"/>
              </a:spcAft>
              <a:buSzPts val="1500"/>
              <a:buChar char="◉"/>
            </a:pPr>
            <a:r>
              <a:rPr lang="en" sz="1500"/>
              <a:t>Increases risk of addiction to other drugs</a:t>
            </a:r>
            <a:endParaRPr sz="1500"/>
          </a:p>
          <a:p>
            <a:pPr marL="457200" lvl="0" indent="-323850" algn="l" rtl="0">
              <a:spcBef>
                <a:spcPts val="0"/>
              </a:spcBef>
              <a:spcAft>
                <a:spcPts val="0"/>
              </a:spcAft>
              <a:buSzPts val="1500"/>
              <a:buChar char="◉"/>
            </a:pPr>
            <a:r>
              <a:rPr lang="en" sz="1500"/>
              <a:t>Affects attention, learning, mood, impulse control</a:t>
            </a:r>
            <a:endParaRPr sz="1500"/>
          </a:p>
          <a:p>
            <a:pPr marL="457200" lvl="0" indent="-323850" algn="l" rtl="0">
              <a:spcBef>
                <a:spcPts val="0"/>
              </a:spcBef>
              <a:spcAft>
                <a:spcPts val="0"/>
              </a:spcAft>
              <a:buSzPts val="1500"/>
              <a:buChar char="◉"/>
            </a:pPr>
            <a:r>
              <a:rPr lang="en" sz="1500"/>
              <a:t>Increased blood pressure, respiration, heart rate</a:t>
            </a:r>
            <a:endParaRPr sz="1500"/>
          </a:p>
          <a:p>
            <a:pPr marL="457200" lvl="0" indent="-323850" algn="l" rtl="0">
              <a:spcBef>
                <a:spcPts val="0"/>
              </a:spcBef>
              <a:spcAft>
                <a:spcPts val="0"/>
              </a:spcAft>
              <a:buSzPts val="1500"/>
              <a:buChar char="◉"/>
            </a:pPr>
            <a:r>
              <a:rPr lang="en" sz="1500"/>
              <a:t>Increases risk of developing diabetes</a:t>
            </a:r>
            <a:endParaRPr sz="1500"/>
          </a:p>
        </p:txBody>
      </p:sp>
      <p:sp>
        <p:nvSpPr>
          <p:cNvPr id="315" name="Google Shape;315;p38"/>
          <p:cNvSpPr txBox="1">
            <a:spLocks noGrp="1"/>
          </p:cNvSpPr>
          <p:nvPr>
            <p:ph type="body" idx="3"/>
          </p:nvPr>
        </p:nvSpPr>
        <p:spPr>
          <a:xfrm>
            <a:off x="5990727" y="1462781"/>
            <a:ext cx="2631900" cy="34632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b="1">
                <a:solidFill>
                  <a:schemeClr val="accent1"/>
                </a:solidFill>
              </a:rPr>
              <a:t>Impact on teens</a:t>
            </a:r>
            <a:endParaRPr b="1">
              <a:solidFill>
                <a:schemeClr val="accent1"/>
              </a:solidFill>
            </a:endParaRPr>
          </a:p>
          <a:p>
            <a:pPr marL="457200" lvl="0" indent="-323850" algn="l" rtl="0">
              <a:spcBef>
                <a:spcPts val="600"/>
              </a:spcBef>
              <a:spcAft>
                <a:spcPts val="0"/>
              </a:spcAft>
              <a:buSzPts val="1500"/>
              <a:buChar char="◉"/>
            </a:pPr>
            <a:r>
              <a:rPr lang="en" sz="1500"/>
              <a:t>Well tolerated; lowers aversion to high doses later in life (nicotine)</a:t>
            </a:r>
            <a:endParaRPr sz="1500"/>
          </a:p>
          <a:p>
            <a:pPr marL="457200" lvl="0" indent="-323850" algn="l" rtl="0">
              <a:spcBef>
                <a:spcPts val="0"/>
              </a:spcBef>
              <a:spcAft>
                <a:spcPts val="0"/>
              </a:spcAft>
              <a:buSzPts val="1500"/>
              <a:buChar char="◉"/>
            </a:pPr>
            <a:r>
              <a:rPr lang="en" sz="1500"/>
              <a:t>Enhances acquisition of cocaine, meth and alcohol</a:t>
            </a:r>
            <a:endParaRPr sz="1500"/>
          </a:p>
          <a:p>
            <a:pPr marL="457200" lvl="0" indent="-323850" algn="l" rtl="0">
              <a:spcBef>
                <a:spcPts val="0"/>
              </a:spcBef>
              <a:spcAft>
                <a:spcPts val="0"/>
              </a:spcAft>
              <a:buSzPts val="1500"/>
              <a:buChar char="◉"/>
            </a:pPr>
            <a:r>
              <a:rPr lang="en" sz="1500"/>
              <a:t>Brain is more sensitive to the rewarding effects which causes quicker addiction</a:t>
            </a:r>
            <a:endParaRPr sz="1500"/>
          </a:p>
          <a:p>
            <a:pPr marL="457200" lvl="0" indent="-323850" algn="l" rtl="0">
              <a:spcBef>
                <a:spcPts val="0"/>
              </a:spcBef>
              <a:spcAft>
                <a:spcPts val="0"/>
              </a:spcAft>
              <a:buSzPts val="1500"/>
              <a:buChar char="◉"/>
            </a:pPr>
            <a:r>
              <a:rPr lang="en" sz="1500"/>
              <a:t>Teens tend to have fewer withdrawal symptoms</a:t>
            </a:r>
            <a:endParaRPr sz="1500"/>
          </a:p>
          <a:p>
            <a:pPr marL="0" lvl="0" indent="0" algn="l" rtl="0">
              <a:spcBef>
                <a:spcPts val="600"/>
              </a:spcBef>
              <a:spcAft>
                <a:spcPts val="0"/>
              </a:spcAft>
              <a:buNone/>
            </a:pPr>
            <a:endParaRPr/>
          </a:p>
        </p:txBody>
      </p:sp>
      <p:sp>
        <p:nvSpPr>
          <p:cNvPr id="316" name="Google Shape;316;p38"/>
          <p:cNvSpPr txBox="1">
            <a:spLocks noGrp="1"/>
          </p:cNvSpPr>
          <p:nvPr>
            <p:ph type="title"/>
          </p:nvPr>
        </p:nvSpPr>
        <p:spPr>
          <a:xfrm>
            <a:off x="1810200" y="557513"/>
            <a:ext cx="5523600" cy="477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Vaping / Nicotine</a:t>
            </a:r>
            <a:endParaRPr/>
          </a:p>
        </p:txBody>
      </p:sp>
      <p:sp>
        <p:nvSpPr>
          <p:cNvPr id="317" name="Google Shape;317;p38"/>
          <p:cNvSpPr txBox="1">
            <a:spLocks noGrp="1"/>
          </p:cNvSpPr>
          <p:nvPr>
            <p:ph type="sldNum" idx="12"/>
          </p:nvPr>
        </p:nvSpPr>
        <p:spPr>
          <a:xfrm>
            <a:off x="4297650" y="4764749"/>
            <a:ext cx="548700" cy="30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27</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grpSp>
        <p:nvGrpSpPr>
          <p:cNvPr id="322" name="Google Shape;322;p39"/>
          <p:cNvGrpSpPr/>
          <p:nvPr/>
        </p:nvGrpSpPr>
        <p:grpSpPr>
          <a:xfrm>
            <a:off x="4230383" y="925357"/>
            <a:ext cx="684297" cy="708837"/>
            <a:chOff x="5970800" y="1619250"/>
            <a:chExt cx="428650" cy="456725"/>
          </a:xfrm>
        </p:grpSpPr>
        <p:sp>
          <p:nvSpPr>
            <p:cNvPr id="323" name="Google Shape;323;p39"/>
            <p:cNvSpPr/>
            <p:nvPr/>
          </p:nvSpPr>
          <p:spPr>
            <a:xfrm>
              <a:off x="5970800" y="1674200"/>
              <a:ext cx="377975" cy="377950"/>
            </a:xfrm>
            <a:custGeom>
              <a:avLst/>
              <a:gdLst/>
              <a:ahLst/>
              <a:cxnLst/>
              <a:rect l="l" t="t" r="r" b="b"/>
              <a:pathLst>
                <a:path w="15119" h="15118" extrusionOk="0">
                  <a:moveTo>
                    <a:pt x="7181" y="0"/>
                  </a:moveTo>
                  <a:lnTo>
                    <a:pt x="6790" y="49"/>
                  </a:lnTo>
                  <a:lnTo>
                    <a:pt x="6424" y="98"/>
                  </a:lnTo>
                  <a:lnTo>
                    <a:pt x="6058" y="147"/>
                  </a:lnTo>
                  <a:lnTo>
                    <a:pt x="5691" y="244"/>
                  </a:lnTo>
                  <a:lnTo>
                    <a:pt x="5325" y="342"/>
                  </a:lnTo>
                  <a:lnTo>
                    <a:pt x="4983" y="464"/>
                  </a:lnTo>
                  <a:lnTo>
                    <a:pt x="4641" y="586"/>
                  </a:lnTo>
                  <a:lnTo>
                    <a:pt x="4299" y="733"/>
                  </a:lnTo>
                  <a:lnTo>
                    <a:pt x="3982" y="904"/>
                  </a:lnTo>
                  <a:lnTo>
                    <a:pt x="3664" y="1099"/>
                  </a:lnTo>
                  <a:lnTo>
                    <a:pt x="3347" y="1295"/>
                  </a:lnTo>
                  <a:lnTo>
                    <a:pt x="3053" y="1490"/>
                  </a:lnTo>
                  <a:lnTo>
                    <a:pt x="2760" y="1734"/>
                  </a:lnTo>
                  <a:lnTo>
                    <a:pt x="2492" y="1954"/>
                  </a:lnTo>
                  <a:lnTo>
                    <a:pt x="2223" y="2223"/>
                  </a:lnTo>
                  <a:lnTo>
                    <a:pt x="1979" y="2467"/>
                  </a:lnTo>
                  <a:lnTo>
                    <a:pt x="1735" y="2760"/>
                  </a:lnTo>
                  <a:lnTo>
                    <a:pt x="1515" y="3029"/>
                  </a:lnTo>
                  <a:lnTo>
                    <a:pt x="1295" y="3322"/>
                  </a:lnTo>
                  <a:lnTo>
                    <a:pt x="1100" y="3639"/>
                  </a:lnTo>
                  <a:lnTo>
                    <a:pt x="929" y="3957"/>
                  </a:lnTo>
                  <a:lnTo>
                    <a:pt x="758" y="4274"/>
                  </a:lnTo>
                  <a:lnTo>
                    <a:pt x="611" y="4616"/>
                  </a:lnTo>
                  <a:lnTo>
                    <a:pt x="465" y="4958"/>
                  </a:lnTo>
                  <a:lnTo>
                    <a:pt x="343" y="5300"/>
                  </a:lnTo>
                  <a:lnTo>
                    <a:pt x="245" y="5666"/>
                  </a:lnTo>
                  <a:lnTo>
                    <a:pt x="172" y="6033"/>
                  </a:lnTo>
                  <a:lnTo>
                    <a:pt x="98" y="6399"/>
                  </a:lnTo>
                  <a:lnTo>
                    <a:pt x="49" y="6790"/>
                  </a:lnTo>
                  <a:lnTo>
                    <a:pt x="25" y="7156"/>
                  </a:lnTo>
                  <a:lnTo>
                    <a:pt x="1" y="7547"/>
                  </a:lnTo>
                  <a:lnTo>
                    <a:pt x="25" y="7938"/>
                  </a:lnTo>
                  <a:lnTo>
                    <a:pt x="49" y="8328"/>
                  </a:lnTo>
                  <a:lnTo>
                    <a:pt x="98" y="8695"/>
                  </a:lnTo>
                  <a:lnTo>
                    <a:pt x="172" y="9085"/>
                  </a:lnTo>
                  <a:lnTo>
                    <a:pt x="245" y="9452"/>
                  </a:lnTo>
                  <a:lnTo>
                    <a:pt x="343" y="9794"/>
                  </a:lnTo>
                  <a:lnTo>
                    <a:pt x="465" y="10160"/>
                  </a:lnTo>
                  <a:lnTo>
                    <a:pt x="611" y="10502"/>
                  </a:lnTo>
                  <a:lnTo>
                    <a:pt x="758" y="10820"/>
                  </a:lnTo>
                  <a:lnTo>
                    <a:pt x="929" y="11161"/>
                  </a:lnTo>
                  <a:lnTo>
                    <a:pt x="1100" y="11479"/>
                  </a:lnTo>
                  <a:lnTo>
                    <a:pt x="1295" y="11772"/>
                  </a:lnTo>
                  <a:lnTo>
                    <a:pt x="1515" y="12065"/>
                  </a:lnTo>
                  <a:lnTo>
                    <a:pt x="1735" y="12358"/>
                  </a:lnTo>
                  <a:lnTo>
                    <a:pt x="1979" y="12627"/>
                  </a:lnTo>
                  <a:lnTo>
                    <a:pt x="2223" y="12895"/>
                  </a:lnTo>
                  <a:lnTo>
                    <a:pt x="2492" y="13140"/>
                  </a:lnTo>
                  <a:lnTo>
                    <a:pt x="2760" y="13384"/>
                  </a:lnTo>
                  <a:lnTo>
                    <a:pt x="3053" y="13604"/>
                  </a:lnTo>
                  <a:lnTo>
                    <a:pt x="3347" y="13824"/>
                  </a:lnTo>
                  <a:lnTo>
                    <a:pt x="3664" y="14019"/>
                  </a:lnTo>
                  <a:lnTo>
                    <a:pt x="3982" y="14190"/>
                  </a:lnTo>
                  <a:lnTo>
                    <a:pt x="4299" y="14361"/>
                  </a:lnTo>
                  <a:lnTo>
                    <a:pt x="4641" y="14507"/>
                  </a:lnTo>
                  <a:lnTo>
                    <a:pt x="4983" y="14654"/>
                  </a:lnTo>
                  <a:lnTo>
                    <a:pt x="5325" y="14776"/>
                  </a:lnTo>
                  <a:lnTo>
                    <a:pt x="5691" y="14874"/>
                  </a:lnTo>
                  <a:lnTo>
                    <a:pt x="6058" y="14947"/>
                  </a:lnTo>
                  <a:lnTo>
                    <a:pt x="6424" y="15020"/>
                  </a:lnTo>
                  <a:lnTo>
                    <a:pt x="6790" y="15069"/>
                  </a:lnTo>
                  <a:lnTo>
                    <a:pt x="7181" y="15094"/>
                  </a:lnTo>
                  <a:lnTo>
                    <a:pt x="7572" y="15118"/>
                  </a:lnTo>
                  <a:lnTo>
                    <a:pt x="7963" y="15094"/>
                  </a:lnTo>
                  <a:lnTo>
                    <a:pt x="8329" y="15069"/>
                  </a:lnTo>
                  <a:lnTo>
                    <a:pt x="8720" y="15020"/>
                  </a:lnTo>
                  <a:lnTo>
                    <a:pt x="9086" y="14947"/>
                  </a:lnTo>
                  <a:lnTo>
                    <a:pt x="9452" y="14874"/>
                  </a:lnTo>
                  <a:lnTo>
                    <a:pt x="9819" y="14776"/>
                  </a:lnTo>
                  <a:lnTo>
                    <a:pt x="10161" y="14654"/>
                  </a:lnTo>
                  <a:lnTo>
                    <a:pt x="10503" y="14507"/>
                  </a:lnTo>
                  <a:lnTo>
                    <a:pt x="10844" y="14361"/>
                  </a:lnTo>
                  <a:lnTo>
                    <a:pt x="11162" y="14190"/>
                  </a:lnTo>
                  <a:lnTo>
                    <a:pt x="11479" y="14019"/>
                  </a:lnTo>
                  <a:lnTo>
                    <a:pt x="11797" y="13824"/>
                  </a:lnTo>
                  <a:lnTo>
                    <a:pt x="12090" y="13604"/>
                  </a:lnTo>
                  <a:lnTo>
                    <a:pt x="12383" y="13384"/>
                  </a:lnTo>
                  <a:lnTo>
                    <a:pt x="12652" y="13140"/>
                  </a:lnTo>
                  <a:lnTo>
                    <a:pt x="12920" y="12895"/>
                  </a:lnTo>
                  <a:lnTo>
                    <a:pt x="13165" y="12627"/>
                  </a:lnTo>
                  <a:lnTo>
                    <a:pt x="13409" y="12358"/>
                  </a:lnTo>
                  <a:lnTo>
                    <a:pt x="13629" y="12065"/>
                  </a:lnTo>
                  <a:lnTo>
                    <a:pt x="13824" y="11772"/>
                  </a:lnTo>
                  <a:lnTo>
                    <a:pt x="14019" y="11479"/>
                  </a:lnTo>
                  <a:lnTo>
                    <a:pt x="14215" y="11161"/>
                  </a:lnTo>
                  <a:lnTo>
                    <a:pt x="14386" y="10820"/>
                  </a:lnTo>
                  <a:lnTo>
                    <a:pt x="14532" y="10502"/>
                  </a:lnTo>
                  <a:lnTo>
                    <a:pt x="14654" y="10160"/>
                  </a:lnTo>
                  <a:lnTo>
                    <a:pt x="14777" y="9794"/>
                  </a:lnTo>
                  <a:lnTo>
                    <a:pt x="14899" y="9452"/>
                  </a:lnTo>
                  <a:lnTo>
                    <a:pt x="14972" y="9085"/>
                  </a:lnTo>
                  <a:lnTo>
                    <a:pt x="15045" y="8695"/>
                  </a:lnTo>
                  <a:lnTo>
                    <a:pt x="15094" y="8328"/>
                  </a:lnTo>
                  <a:lnTo>
                    <a:pt x="15118" y="7938"/>
                  </a:lnTo>
                  <a:lnTo>
                    <a:pt x="15118" y="7547"/>
                  </a:lnTo>
                  <a:lnTo>
                    <a:pt x="15094" y="6936"/>
                  </a:lnTo>
                  <a:lnTo>
                    <a:pt x="15021" y="6326"/>
                  </a:lnTo>
                  <a:lnTo>
                    <a:pt x="14899" y="5740"/>
                  </a:lnTo>
                  <a:lnTo>
                    <a:pt x="14728" y="5178"/>
                  </a:lnTo>
                  <a:lnTo>
                    <a:pt x="14532" y="4616"/>
                  </a:lnTo>
                  <a:lnTo>
                    <a:pt x="14288" y="4079"/>
                  </a:lnTo>
                  <a:lnTo>
                    <a:pt x="13995" y="3590"/>
                  </a:lnTo>
                  <a:lnTo>
                    <a:pt x="13653" y="3102"/>
                  </a:lnTo>
                  <a:lnTo>
                    <a:pt x="13458" y="3053"/>
                  </a:lnTo>
                  <a:lnTo>
                    <a:pt x="12163" y="4347"/>
                  </a:lnTo>
                  <a:lnTo>
                    <a:pt x="12383" y="4689"/>
                  </a:lnTo>
                  <a:lnTo>
                    <a:pt x="12578" y="5056"/>
                  </a:lnTo>
                  <a:lnTo>
                    <a:pt x="12749" y="5446"/>
                  </a:lnTo>
                  <a:lnTo>
                    <a:pt x="12896" y="5837"/>
                  </a:lnTo>
                  <a:lnTo>
                    <a:pt x="13018" y="6252"/>
                  </a:lnTo>
                  <a:lnTo>
                    <a:pt x="13091" y="6668"/>
                  </a:lnTo>
                  <a:lnTo>
                    <a:pt x="13165" y="7107"/>
                  </a:lnTo>
                  <a:lnTo>
                    <a:pt x="13165" y="7547"/>
                  </a:lnTo>
                  <a:lnTo>
                    <a:pt x="13140" y="8133"/>
                  </a:lnTo>
                  <a:lnTo>
                    <a:pt x="13067" y="8695"/>
                  </a:lnTo>
                  <a:lnTo>
                    <a:pt x="12920" y="9208"/>
                  </a:lnTo>
                  <a:lnTo>
                    <a:pt x="12725" y="9745"/>
                  </a:lnTo>
                  <a:lnTo>
                    <a:pt x="12505" y="10233"/>
                  </a:lnTo>
                  <a:lnTo>
                    <a:pt x="12212" y="10673"/>
                  </a:lnTo>
                  <a:lnTo>
                    <a:pt x="11895" y="11113"/>
                  </a:lnTo>
                  <a:lnTo>
                    <a:pt x="11528" y="11503"/>
                  </a:lnTo>
                  <a:lnTo>
                    <a:pt x="11138" y="11870"/>
                  </a:lnTo>
                  <a:lnTo>
                    <a:pt x="10698" y="12187"/>
                  </a:lnTo>
                  <a:lnTo>
                    <a:pt x="10234" y="12480"/>
                  </a:lnTo>
                  <a:lnTo>
                    <a:pt x="9745" y="12725"/>
                  </a:lnTo>
                  <a:lnTo>
                    <a:pt x="9233" y="12895"/>
                  </a:lnTo>
                  <a:lnTo>
                    <a:pt x="8695" y="13042"/>
                  </a:lnTo>
                  <a:lnTo>
                    <a:pt x="8133" y="13140"/>
                  </a:lnTo>
                  <a:lnTo>
                    <a:pt x="7572" y="13164"/>
                  </a:lnTo>
                  <a:lnTo>
                    <a:pt x="6986" y="13140"/>
                  </a:lnTo>
                  <a:lnTo>
                    <a:pt x="6448" y="13042"/>
                  </a:lnTo>
                  <a:lnTo>
                    <a:pt x="5911" y="12895"/>
                  </a:lnTo>
                  <a:lnTo>
                    <a:pt x="5398" y="12725"/>
                  </a:lnTo>
                  <a:lnTo>
                    <a:pt x="4910" y="12480"/>
                  </a:lnTo>
                  <a:lnTo>
                    <a:pt x="4446" y="12187"/>
                  </a:lnTo>
                  <a:lnTo>
                    <a:pt x="4006" y="11870"/>
                  </a:lnTo>
                  <a:lnTo>
                    <a:pt x="3615" y="11503"/>
                  </a:lnTo>
                  <a:lnTo>
                    <a:pt x="3249" y="11113"/>
                  </a:lnTo>
                  <a:lnTo>
                    <a:pt x="2931" y="10673"/>
                  </a:lnTo>
                  <a:lnTo>
                    <a:pt x="2638" y="10233"/>
                  </a:lnTo>
                  <a:lnTo>
                    <a:pt x="2418" y="9745"/>
                  </a:lnTo>
                  <a:lnTo>
                    <a:pt x="2223" y="9208"/>
                  </a:lnTo>
                  <a:lnTo>
                    <a:pt x="2077" y="8695"/>
                  </a:lnTo>
                  <a:lnTo>
                    <a:pt x="2003" y="8133"/>
                  </a:lnTo>
                  <a:lnTo>
                    <a:pt x="1954" y="7547"/>
                  </a:lnTo>
                  <a:lnTo>
                    <a:pt x="2003" y="6985"/>
                  </a:lnTo>
                  <a:lnTo>
                    <a:pt x="2077" y="6423"/>
                  </a:lnTo>
                  <a:lnTo>
                    <a:pt x="2223" y="5886"/>
                  </a:lnTo>
                  <a:lnTo>
                    <a:pt x="2418" y="5373"/>
                  </a:lnTo>
                  <a:lnTo>
                    <a:pt x="2638" y="4885"/>
                  </a:lnTo>
                  <a:lnTo>
                    <a:pt x="2931" y="4421"/>
                  </a:lnTo>
                  <a:lnTo>
                    <a:pt x="3249" y="4005"/>
                  </a:lnTo>
                  <a:lnTo>
                    <a:pt x="3615" y="3590"/>
                  </a:lnTo>
                  <a:lnTo>
                    <a:pt x="4006" y="3224"/>
                  </a:lnTo>
                  <a:lnTo>
                    <a:pt x="4446" y="2906"/>
                  </a:lnTo>
                  <a:lnTo>
                    <a:pt x="4910" y="2638"/>
                  </a:lnTo>
                  <a:lnTo>
                    <a:pt x="5398" y="2394"/>
                  </a:lnTo>
                  <a:lnTo>
                    <a:pt x="5911" y="2198"/>
                  </a:lnTo>
                  <a:lnTo>
                    <a:pt x="6448" y="2076"/>
                  </a:lnTo>
                  <a:lnTo>
                    <a:pt x="6986" y="1978"/>
                  </a:lnTo>
                  <a:lnTo>
                    <a:pt x="7572" y="1954"/>
                  </a:lnTo>
                  <a:lnTo>
                    <a:pt x="8011" y="1978"/>
                  </a:lnTo>
                  <a:lnTo>
                    <a:pt x="8451" y="2027"/>
                  </a:lnTo>
                  <a:lnTo>
                    <a:pt x="8866" y="2100"/>
                  </a:lnTo>
                  <a:lnTo>
                    <a:pt x="9281" y="2223"/>
                  </a:lnTo>
                  <a:lnTo>
                    <a:pt x="9672" y="2369"/>
                  </a:lnTo>
                  <a:lnTo>
                    <a:pt x="10063" y="2540"/>
                  </a:lnTo>
                  <a:lnTo>
                    <a:pt x="10429" y="2735"/>
                  </a:lnTo>
                  <a:lnTo>
                    <a:pt x="10771" y="2955"/>
                  </a:lnTo>
                  <a:lnTo>
                    <a:pt x="11943" y="1807"/>
                  </a:lnTo>
                  <a:lnTo>
                    <a:pt x="11846" y="1343"/>
                  </a:lnTo>
                  <a:lnTo>
                    <a:pt x="11382" y="1026"/>
                  </a:lnTo>
                  <a:lnTo>
                    <a:pt x="10893" y="782"/>
                  </a:lnTo>
                  <a:lnTo>
                    <a:pt x="10380" y="537"/>
                  </a:lnTo>
                  <a:lnTo>
                    <a:pt x="9843" y="342"/>
                  </a:lnTo>
                  <a:lnTo>
                    <a:pt x="9306" y="195"/>
                  </a:lnTo>
                  <a:lnTo>
                    <a:pt x="8744" y="98"/>
                  </a:lnTo>
                  <a:lnTo>
                    <a:pt x="8158" y="25"/>
                  </a:lnTo>
                  <a:lnTo>
                    <a:pt x="7572" y="0"/>
                  </a:lnTo>
                  <a:close/>
                </a:path>
              </a:pathLst>
            </a:custGeom>
            <a:solidFill>
              <a:srgbClr val="F5F1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39"/>
            <p:cNvSpPr/>
            <p:nvPr/>
          </p:nvSpPr>
          <p:spPr>
            <a:xfrm>
              <a:off x="6068500" y="1771875"/>
              <a:ext cx="182575" cy="182600"/>
            </a:xfrm>
            <a:custGeom>
              <a:avLst/>
              <a:gdLst/>
              <a:ahLst/>
              <a:cxnLst/>
              <a:rect l="l" t="t" r="r" b="b"/>
              <a:pathLst>
                <a:path w="7303" h="7304" extrusionOk="0">
                  <a:moveTo>
                    <a:pt x="3664" y="1"/>
                  </a:moveTo>
                  <a:lnTo>
                    <a:pt x="3297" y="25"/>
                  </a:lnTo>
                  <a:lnTo>
                    <a:pt x="2931" y="74"/>
                  </a:lnTo>
                  <a:lnTo>
                    <a:pt x="2565" y="147"/>
                  </a:lnTo>
                  <a:lnTo>
                    <a:pt x="2247" y="294"/>
                  </a:lnTo>
                  <a:lnTo>
                    <a:pt x="1930" y="440"/>
                  </a:lnTo>
                  <a:lnTo>
                    <a:pt x="1612" y="611"/>
                  </a:lnTo>
                  <a:lnTo>
                    <a:pt x="1344" y="831"/>
                  </a:lnTo>
                  <a:lnTo>
                    <a:pt x="1075" y="1075"/>
                  </a:lnTo>
                  <a:lnTo>
                    <a:pt x="831" y="1320"/>
                  </a:lnTo>
                  <a:lnTo>
                    <a:pt x="635" y="1613"/>
                  </a:lnTo>
                  <a:lnTo>
                    <a:pt x="440" y="1906"/>
                  </a:lnTo>
                  <a:lnTo>
                    <a:pt x="293" y="2223"/>
                  </a:lnTo>
                  <a:lnTo>
                    <a:pt x="171" y="2565"/>
                  </a:lnTo>
                  <a:lnTo>
                    <a:pt x="74" y="2907"/>
                  </a:lnTo>
                  <a:lnTo>
                    <a:pt x="25" y="3273"/>
                  </a:lnTo>
                  <a:lnTo>
                    <a:pt x="0" y="3640"/>
                  </a:lnTo>
                  <a:lnTo>
                    <a:pt x="25" y="4031"/>
                  </a:lnTo>
                  <a:lnTo>
                    <a:pt x="74" y="4373"/>
                  </a:lnTo>
                  <a:lnTo>
                    <a:pt x="171" y="4739"/>
                  </a:lnTo>
                  <a:lnTo>
                    <a:pt x="293" y="5081"/>
                  </a:lnTo>
                  <a:lnTo>
                    <a:pt x="440" y="5398"/>
                  </a:lnTo>
                  <a:lnTo>
                    <a:pt x="635" y="5691"/>
                  </a:lnTo>
                  <a:lnTo>
                    <a:pt x="831" y="5960"/>
                  </a:lnTo>
                  <a:lnTo>
                    <a:pt x="1075" y="6229"/>
                  </a:lnTo>
                  <a:lnTo>
                    <a:pt x="1344" y="6473"/>
                  </a:lnTo>
                  <a:lnTo>
                    <a:pt x="1612" y="6668"/>
                  </a:lnTo>
                  <a:lnTo>
                    <a:pt x="1930" y="6864"/>
                  </a:lnTo>
                  <a:lnTo>
                    <a:pt x="2247" y="7010"/>
                  </a:lnTo>
                  <a:lnTo>
                    <a:pt x="2565" y="7132"/>
                  </a:lnTo>
                  <a:lnTo>
                    <a:pt x="2931" y="7230"/>
                  </a:lnTo>
                  <a:lnTo>
                    <a:pt x="3297" y="7279"/>
                  </a:lnTo>
                  <a:lnTo>
                    <a:pt x="3664" y="7303"/>
                  </a:lnTo>
                  <a:lnTo>
                    <a:pt x="4030" y="7279"/>
                  </a:lnTo>
                  <a:lnTo>
                    <a:pt x="4396" y="7230"/>
                  </a:lnTo>
                  <a:lnTo>
                    <a:pt x="4738" y="7132"/>
                  </a:lnTo>
                  <a:lnTo>
                    <a:pt x="5080" y="7010"/>
                  </a:lnTo>
                  <a:lnTo>
                    <a:pt x="5398" y="6864"/>
                  </a:lnTo>
                  <a:lnTo>
                    <a:pt x="5691" y="6668"/>
                  </a:lnTo>
                  <a:lnTo>
                    <a:pt x="5984" y="6473"/>
                  </a:lnTo>
                  <a:lnTo>
                    <a:pt x="6253" y="6229"/>
                  </a:lnTo>
                  <a:lnTo>
                    <a:pt x="6472" y="5960"/>
                  </a:lnTo>
                  <a:lnTo>
                    <a:pt x="6692" y="5691"/>
                  </a:lnTo>
                  <a:lnTo>
                    <a:pt x="6863" y="5398"/>
                  </a:lnTo>
                  <a:lnTo>
                    <a:pt x="7034" y="5081"/>
                  </a:lnTo>
                  <a:lnTo>
                    <a:pt x="7156" y="4739"/>
                  </a:lnTo>
                  <a:lnTo>
                    <a:pt x="7230" y="4373"/>
                  </a:lnTo>
                  <a:lnTo>
                    <a:pt x="7303" y="4031"/>
                  </a:lnTo>
                  <a:lnTo>
                    <a:pt x="7303" y="3640"/>
                  </a:lnTo>
                  <a:lnTo>
                    <a:pt x="7303" y="3396"/>
                  </a:lnTo>
                  <a:lnTo>
                    <a:pt x="7278" y="3176"/>
                  </a:lnTo>
                  <a:lnTo>
                    <a:pt x="7254" y="2932"/>
                  </a:lnTo>
                  <a:lnTo>
                    <a:pt x="7181" y="2712"/>
                  </a:lnTo>
                  <a:lnTo>
                    <a:pt x="7132" y="2492"/>
                  </a:lnTo>
                  <a:lnTo>
                    <a:pt x="7034" y="2272"/>
                  </a:lnTo>
                  <a:lnTo>
                    <a:pt x="6839" y="1857"/>
                  </a:lnTo>
                  <a:lnTo>
                    <a:pt x="5325" y="3347"/>
                  </a:lnTo>
                  <a:lnTo>
                    <a:pt x="5349" y="3640"/>
                  </a:lnTo>
                  <a:lnTo>
                    <a:pt x="5349" y="3811"/>
                  </a:lnTo>
                  <a:lnTo>
                    <a:pt x="5325" y="3982"/>
                  </a:lnTo>
                  <a:lnTo>
                    <a:pt x="5276" y="4153"/>
                  </a:lnTo>
                  <a:lnTo>
                    <a:pt x="5227" y="4299"/>
                  </a:lnTo>
                  <a:lnTo>
                    <a:pt x="5154" y="4446"/>
                  </a:lnTo>
                  <a:lnTo>
                    <a:pt x="5080" y="4592"/>
                  </a:lnTo>
                  <a:lnTo>
                    <a:pt x="4983" y="4739"/>
                  </a:lnTo>
                  <a:lnTo>
                    <a:pt x="4860" y="4861"/>
                  </a:lnTo>
                  <a:lnTo>
                    <a:pt x="4738" y="4959"/>
                  </a:lnTo>
                  <a:lnTo>
                    <a:pt x="4616" y="5056"/>
                  </a:lnTo>
                  <a:lnTo>
                    <a:pt x="4470" y="5154"/>
                  </a:lnTo>
                  <a:lnTo>
                    <a:pt x="4323" y="5203"/>
                  </a:lnTo>
                  <a:lnTo>
                    <a:pt x="4177" y="5276"/>
                  </a:lnTo>
                  <a:lnTo>
                    <a:pt x="4006" y="5301"/>
                  </a:lnTo>
                  <a:lnTo>
                    <a:pt x="3835" y="5349"/>
                  </a:lnTo>
                  <a:lnTo>
                    <a:pt x="3493" y="5349"/>
                  </a:lnTo>
                  <a:lnTo>
                    <a:pt x="3322" y="5301"/>
                  </a:lnTo>
                  <a:lnTo>
                    <a:pt x="3151" y="5276"/>
                  </a:lnTo>
                  <a:lnTo>
                    <a:pt x="3004" y="5203"/>
                  </a:lnTo>
                  <a:lnTo>
                    <a:pt x="2858" y="5154"/>
                  </a:lnTo>
                  <a:lnTo>
                    <a:pt x="2711" y="5056"/>
                  </a:lnTo>
                  <a:lnTo>
                    <a:pt x="2589" y="4959"/>
                  </a:lnTo>
                  <a:lnTo>
                    <a:pt x="2467" y="4861"/>
                  </a:lnTo>
                  <a:lnTo>
                    <a:pt x="2345" y="4739"/>
                  </a:lnTo>
                  <a:lnTo>
                    <a:pt x="2247" y="4592"/>
                  </a:lnTo>
                  <a:lnTo>
                    <a:pt x="2174" y="4446"/>
                  </a:lnTo>
                  <a:lnTo>
                    <a:pt x="2101" y="4299"/>
                  </a:lnTo>
                  <a:lnTo>
                    <a:pt x="2027" y="4153"/>
                  </a:lnTo>
                  <a:lnTo>
                    <a:pt x="2003" y="3982"/>
                  </a:lnTo>
                  <a:lnTo>
                    <a:pt x="1979" y="3811"/>
                  </a:lnTo>
                  <a:lnTo>
                    <a:pt x="1954" y="3640"/>
                  </a:lnTo>
                  <a:lnTo>
                    <a:pt x="1979" y="3469"/>
                  </a:lnTo>
                  <a:lnTo>
                    <a:pt x="2003" y="3298"/>
                  </a:lnTo>
                  <a:lnTo>
                    <a:pt x="2027" y="3151"/>
                  </a:lnTo>
                  <a:lnTo>
                    <a:pt x="2101" y="2980"/>
                  </a:lnTo>
                  <a:lnTo>
                    <a:pt x="2174" y="2834"/>
                  </a:lnTo>
                  <a:lnTo>
                    <a:pt x="2247" y="2687"/>
                  </a:lnTo>
                  <a:lnTo>
                    <a:pt x="2345" y="2565"/>
                  </a:lnTo>
                  <a:lnTo>
                    <a:pt x="2467" y="2443"/>
                  </a:lnTo>
                  <a:lnTo>
                    <a:pt x="2589" y="2345"/>
                  </a:lnTo>
                  <a:lnTo>
                    <a:pt x="2711" y="2248"/>
                  </a:lnTo>
                  <a:lnTo>
                    <a:pt x="2858" y="2150"/>
                  </a:lnTo>
                  <a:lnTo>
                    <a:pt x="3004" y="2077"/>
                  </a:lnTo>
                  <a:lnTo>
                    <a:pt x="3151" y="2028"/>
                  </a:lnTo>
                  <a:lnTo>
                    <a:pt x="3322" y="1979"/>
                  </a:lnTo>
                  <a:lnTo>
                    <a:pt x="3493" y="1955"/>
                  </a:lnTo>
                  <a:lnTo>
                    <a:pt x="3664" y="1955"/>
                  </a:lnTo>
                  <a:lnTo>
                    <a:pt x="3957" y="1979"/>
                  </a:lnTo>
                  <a:lnTo>
                    <a:pt x="5447" y="465"/>
                  </a:lnTo>
                  <a:lnTo>
                    <a:pt x="5056" y="269"/>
                  </a:lnTo>
                  <a:lnTo>
                    <a:pt x="4836" y="196"/>
                  </a:lnTo>
                  <a:lnTo>
                    <a:pt x="4616" y="123"/>
                  </a:lnTo>
                  <a:lnTo>
                    <a:pt x="4372" y="74"/>
                  </a:lnTo>
                  <a:lnTo>
                    <a:pt x="4152" y="25"/>
                  </a:lnTo>
                  <a:lnTo>
                    <a:pt x="3908" y="1"/>
                  </a:lnTo>
                  <a:close/>
                </a:path>
              </a:pathLst>
            </a:custGeom>
            <a:solidFill>
              <a:srgbClr val="F5F1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39"/>
            <p:cNvSpPr/>
            <p:nvPr/>
          </p:nvSpPr>
          <p:spPr>
            <a:xfrm>
              <a:off x="5981175" y="2005125"/>
              <a:ext cx="75125" cy="70850"/>
            </a:xfrm>
            <a:custGeom>
              <a:avLst/>
              <a:gdLst/>
              <a:ahLst/>
              <a:cxnLst/>
              <a:rect l="l" t="t" r="r" b="b"/>
              <a:pathLst>
                <a:path w="3005" h="2834" extrusionOk="0">
                  <a:moveTo>
                    <a:pt x="1466" y="0"/>
                  </a:moveTo>
                  <a:lnTo>
                    <a:pt x="294" y="1173"/>
                  </a:lnTo>
                  <a:lnTo>
                    <a:pt x="172" y="1319"/>
                  </a:lnTo>
                  <a:lnTo>
                    <a:pt x="74" y="1490"/>
                  </a:lnTo>
                  <a:lnTo>
                    <a:pt x="25" y="1661"/>
                  </a:lnTo>
                  <a:lnTo>
                    <a:pt x="1" y="1857"/>
                  </a:lnTo>
                  <a:lnTo>
                    <a:pt x="25" y="2052"/>
                  </a:lnTo>
                  <a:lnTo>
                    <a:pt x="74" y="2223"/>
                  </a:lnTo>
                  <a:lnTo>
                    <a:pt x="172" y="2394"/>
                  </a:lnTo>
                  <a:lnTo>
                    <a:pt x="294" y="2540"/>
                  </a:lnTo>
                  <a:lnTo>
                    <a:pt x="440" y="2663"/>
                  </a:lnTo>
                  <a:lnTo>
                    <a:pt x="611" y="2760"/>
                  </a:lnTo>
                  <a:lnTo>
                    <a:pt x="807" y="2809"/>
                  </a:lnTo>
                  <a:lnTo>
                    <a:pt x="978" y="2833"/>
                  </a:lnTo>
                  <a:lnTo>
                    <a:pt x="1173" y="2809"/>
                  </a:lnTo>
                  <a:lnTo>
                    <a:pt x="1344" y="2760"/>
                  </a:lnTo>
                  <a:lnTo>
                    <a:pt x="1515" y="2663"/>
                  </a:lnTo>
                  <a:lnTo>
                    <a:pt x="1686" y="2540"/>
                  </a:lnTo>
                  <a:lnTo>
                    <a:pt x="2858" y="1368"/>
                  </a:lnTo>
                  <a:lnTo>
                    <a:pt x="3005" y="1197"/>
                  </a:lnTo>
                  <a:lnTo>
                    <a:pt x="2590" y="928"/>
                  </a:lnTo>
                  <a:lnTo>
                    <a:pt x="2199" y="635"/>
                  </a:lnTo>
                  <a:lnTo>
                    <a:pt x="1808" y="342"/>
                  </a:lnTo>
                  <a:lnTo>
                    <a:pt x="1466" y="0"/>
                  </a:lnTo>
                  <a:close/>
                </a:path>
              </a:pathLst>
            </a:custGeom>
            <a:solidFill>
              <a:srgbClr val="F5F1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39"/>
            <p:cNvSpPr/>
            <p:nvPr/>
          </p:nvSpPr>
          <p:spPr>
            <a:xfrm>
              <a:off x="6263875" y="2005125"/>
              <a:ext cx="74525" cy="70850"/>
            </a:xfrm>
            <a:custGeom>
              <a:avLst/>
              <a:gdLst/>
              <a:ahLst/>
              <a:cxnLst/>
              <a:rect l="l" t="t" r="r" b="b"/>
              <a:pathLst>
                <a:path w="2981" h="2834" extrusionOk="0">
                  <a:moveTo>
                    <a:pt x="1539" y="0"/>
                  </a:moveTo>
                  <a:lnTo>
                    <a:pt x="1173" y="342"/>
                  </a:lnTo>
                  <a:lnTo>
                    <a:pt x="807" y="635"/>
                  </a:lnTo>
                  <a:lnTo>
                    <a:pt x="416" y="928"/>
                  </a:lnTo>
                  <a:lnTo>
                    <a:pt x="1" y="1197"/>
                  </a:lnTo>
                  <a:lnTo>
                    <a:pt x="123" y="1368"/>
                  </a:lnTo>
                  <a:lnTo>
                    <a:pt x="1319" y="2540"/>
                  </a:lnTo>
                  <a:lnTo>
                    <a:pt x="1466" y="2663"/>
                  </a:lnTo>
                  <a:lnTo>
                    <a:pt x="1637" y="2760"/>
                  </a:lnTo>
                  <a:lnTo>
                    <a:pt x="1832" y="2809"/>
                  </a:lnTo>
                  <a:lnTo>
                    <a:pt x="2003" y="2833"/>
                  </a:lnTo>
                  <a:lnTo>
                    <a:pt x="2199" y="2809"/>
                  </a:lnTo>
                  <a:lnTo>
                    <a:pt x="2370" y="2760"/>
                  </a:lnTo>
                  <a:lnTo>
                    <a:pt x="2541" y="2663"/>
                  </a:lnTo>
                  <a:lnTo>
                    <a:pt x="2712" y="2540"/>
                  </a:lnTo>
                  <a:lnTo>
                    <a:pt x="2834" y="2394"/>
                  </a:lnTo>
                  <a:lnTo>
                    <a:pt x="2931" y="2223"/>
                  </a:lnTo>
                  <a:lnTo>
                    <a:pt x="2980" y="2052"/>
                  </a:lnTo>
                  <a:lnTo>
                    <a:pt x="2980" y="1857"/>
                  </a:lnTo>
                  <a:lnTo>
                    <a:pt x="2980" y="1661"/>
                  </a:lnTo>
                  <a:lnTo>
                    <a:pt x="2931" y="1490"/>
                  </a:lnTo>
                  <a:lnTo>
                    <a:pt x="2834" y="1319"/>
                  </a:lnTo>
                  <a:lnTo>
                    <a:pt x="2712" y="1173"/>
                  </a:lnTo>
                  <a:lnTo>
                    <a:pt x="1539" y="0"/>
                  </a:lnTo>
                  <a:close/>
                </a:path>
              </a:pathLst>
            </a:custGeom>
            <a:solidFill>
              <a:srgbClr val="F5F1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39"/>
            <p:cNvSpPr/>
            <p:nvPr/>
          </p:nvSpPr>
          <p:spPr>
            <a:xfrm>
              <a:off x="6147875" y="1619250"/>
              <a:ext cx="251575" cy="255850"/>
            </a:xfrm>
            <a:custGeom>
              <a:avLst/>
              <a:gdLst/>
              <a:ahLst/>
              <a:cxnLst/>
              <a:rect l="l" t="t" r="r" b="b"/>
              <a:pathLst>
                <a:path w="10063" h="10234" extrusionOk="0">
                  <a:moveTo>
                    <a:pt x="7352" y="0"/>
                  </a:moveTo>
                  <a:lnTo>
                    <a:pt x="7254" y="24"/>
                  </a:lnTo>
                  <a:lnTo>
                    <a:pt x="7181" y="73"/>
                  </a:lnTo>
                  <a:lnTo>
                    <a:pt x="7083" y="147"/>
                  </a:lnTo>
                  <a:lnTo>
                    <a:pt x="5447" y="1758"/>
                  </a:lnTo>
                  <a:lnTo>
                    <a:pt x="5373" y="1856"/>
                  </a:lnTo>
                  <a:lnTo>
                    <a:pt x="5300" y="1978"/>
                  </a:lnTo>
                  <a:lnTo>
                    <a:pt x="5227" y="2125"/>
                  </a:lnTo>
                  <a:lnTo>
                    <a:pt x="5178" y="2247"/>
                  </a:lnTo>
                  <a:lnTo>
                    <a:pt x="5154" y="2393"/>
                  </a:lnTo>
                  <a:lnTo>
                    <a:pt x="5129" y="2540"/>
                  </a:lnTo>
                  <a:lnTo>
                    <a:pt x="5129" y="2687"/>
                  </a:lnTo>
                  <a:lnTo>
                    <a:pt x="5129" y="2809"/>
                  </a:lnTo>
                  <a:lnTo>
                    <a:pt x="5349" y="3981"/>
                  </a:lnTo>
                  <a:lnTo>
                    <a:pt x="5398" y="4152"/>
                  </a:lnTo>
                  <a:lnTo>
                    <a:pt x="147" y="9403"/>
                  </a:lnTo>
                  <a:lnTo>
                    <a:pt x="74" y="9476"/>
                  </a:lnTo>
                  <a:lnTo>
                    <a:pt x="25" y="9574"/>
                  </a:lnTo>
                  <a:lnTo>
                    <a:pt x="0" y="9672"/>
                  </a:lnTo>
                  <a:lnTo>
                    <a:pt x="0" y="9745"/>
                  </a:lnTo>
                  <a:lnTo>
                    <a:pt x="0" y="9843"/>
                  </a:lnTo>
                  <a:lnTo>
                    <a:pt x="25" y="9940"/>
                  </a:lnTo>
                  <a:lnTo>
                    <a:pt x="74" y="10013"/>
                  </a:lnTo>
                  <a:lnTo>
                    <a:pt x="147" y="10087"/>
                  </a:lnTo>
                  <a:lnTo>
                    <a:pt x="220" y="10160"/>
                  </a:lnTo>
                  <a:lnTo>
                    <a:pt x="293" y="10209"/>
                  </a:lnTo>
                  <a:lnTo>
                    <a:pt x="391" y="10233"/>
                  </a:lnTo>
                  <a:lnTo>
                    <a:pt x="586" y="10233"/>
                  </a:lnTo>
                  <a:lnTo>
                    <a:pt x="660" y="10209"/>
                  </a:lnTo>
                  <a:lnTo>
                    <a:pt x="757" y="10160"/>
                  </a:lnTo>
                  <a:lnTo>
                    <a:pt x="831" y="10087"/>
                  </a:lnTo>
                  <a:lnTo>
                    <a:pt x="6204" y="4738"/>
                  </a:lnTo>
                  <a:lnTo>
                    <a:pt x="7254" y="4909"/>
                  </a:lnTo>
                  <a:lnTo>
                    <a:pt x="7376" y="4933"/>
                  </a:lnTo>
                  <a:lnTo>
                    <a:pt x="7523" y="4933"/>
                  </a:lnTo>
                  <a:lnTo>
                    <a:pt x="7645" y="4909"/>
                  </a:lnTo>
                  <a:lnTo>
                    <a:pt x="7791" y="4860"/>
                  </a:lnTo>
                  <a:lnTo>
                    <a:pt x="7938" y="4811"/>
                  </a:lnTo>
                  <a:lnTo>
                    <a:pt x="8060" y="4763"/>
                  </a:lnTo>
                  <a:lnTo>
                    <a:pt x="8182" y="4689"/>
                  </a:lnTo>
                  <a:lnTo>
                    <a:pt x="8280" y="4592"/>
                  </a:lnTo>
                  <a:lnTo>
                    <a:pt x="9916" y="2955"/>
                  </a:lnTo>
                  <a:lnTo>
                    <a:pt x="9989" y="2882"/>
                  </a:lnTo>
                  <a:lnTo>
                    <a:pt x="10038" y="2784"/>
                  </a:lnTo>
                  <a:lnTo>
                    <a:pt x="10063" y="2711"/>
                  </a:lnTo>
                  <a:lnTo>
                    <a:pt x="10038" y="2613"/>
                  </a:lnTo>
                  <a:lnTo>
                    <a:pt x="10014" y="2564"/>
                  </a:lnTo>
                  <a:lnTo>
                    <a:pt x="9940" y="2491"/>
                  </a:lnTo>
                  <a:lnTo>
                    <a:pt x="9843" y="2442"/>
                  </a:lnTo>
                  <a:lnTo>
                    <a:pt x="9745" y="2418"/>
                  </a:lnTo>
                  <a:lnTo>
                    <a:pt x="8695" y="2223"/>
                  </a:lnTo>
                  <a:lnTo>
                    <a:pt x="9721" y="1197"/>
                  </a:lnTo>
                  <a:lnTo>
                    <a:pt x="9794" y="1123"/>
                  </a:lnTo>
                  <a:lnTo>
                    <a:pt x="9843" y="1026"/>
                  </a:lnTo>
                  <a:lnTo>
                    <a:pt x="9867" y="953"/>
                  </a:lnTo>
                  <a:lnTo>
                    <a:pt x="9867" y="855"/>
                  </a:lnTo>
                  <a:lnTo>
                    <a:pt x="9867" y="757"/>
                  </a:lnTo>
                  <a:lnTo>
                    <a:pt x="9843" y="659"/>
                  </a:lnTo>
                  <a:lnTo>
                    <a:pt x="9794" y="586"/>
                  </a:lnTo>
                  <a:lnTo>
                    <a:pt x="9721" y="513"/>
                  </a:lnTo>
                  <a:lnTo>
                    <a:pt x="9647" y="440"/>
                  </a:lnTo>
                  <a:lnTo>
                    <a:pt x="9574" y="391"/>
                  </a:lnTo>
                  <a:lnTo>
                    <a:pt x="9476" y="366"/>
                  </a:lnTo>
                  <a:lnTo>
                    <a:pt x="9281" y="366"/>
                  </a:lnTo>
                  <a:lnTo>
                    <a:pt x="9208" y="391"/>
                  </a:lnTo>
                  <a:lnTo>
                    <a:pt x="9110" y="440"/>
                  </a:lnTo>
                  <a:lnTo>
                    <a:pt x="9037" y="513"/>
                  </a:lnTo>
                  <a:lnTo>
                    <a:pt x="7889" y="1661"/>
                  </a:lnTo>
                  <a:lnTo>
                    <a:pt x="7840" y="1490"/>
                  </a:lnTo>
                  <a:lnTo>
                    <a:pt x="7620" y="318"/>
                  </a:lnTo>
                  <a:lnTo>
                    <a:pt x="7596" y="195"/>
                  </a:lnTo>
                  <a:lnTo>
                    <a:pt x="7547" y="98"/>
                  </a:lnTo>
                  <a:lnTo>
                    <a:pt x="7498" y="49"/>
                  </a:lnTo>
                  <a:lnTo>
                    <a:pt x="7425" y="0"/>
                  </a:lnTo>
                  <a:close/>
                </a:path>
              </a:pathLst>
            </a:custGeom>
            <a:solidFill>
              <a:srgbClr val="F5F1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28" name="Google Shape;328;p39"/>
          <p:cNvSpPr txBox="1">
            <a:spLocks noGrp="1"/>
          </p:cNvSpPr>
          <p:nvPr>
            <p:ph type="sldNum" idx="12"/>
          </p:nvPr>
        </p:nvSpPr>
        <p:spPr>
          <a:xfrm>
            <a:off x="4297650" y="4764749"/>
            <a:ext cx="548700" cy="30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28</a:t>
            </a:fld>
            <a:endParaRPr/>
          </a:p>
        </p:txBody>
      </p:sp>
      <p:pic>
        <p:nvPicPr>
          <p:cNvPr id="329" name="Google Shape;329;p39"/>
          <p:cNvPicPr preferRelativeResize="0"/>
          <p:nvPr/>
        </p:nvPicPr>
        <p:blipFill>
          <a:blip r:embed="rId3">
            <a:alphaModFix/>
          </a:blip>
          <a:stretch>
            <a:fillRect/>
          </a:stretch>
        </p:blipFill>
        <p:spPr>
          <a:xfrm>
            <a:off x="471300" y="455700"/>
            <a:ext cx="3520051" cy="2346124"/>
          </a:xfrm>
          <a:prstGeom prst="rect">
            <a:avLst/>
          </a:prstGeom>
          <a:noFill/>
          <a:ln>
            <a:noFill/>
          </a:ln>
        </p:spPr>
      </p:pic>
      <p:pic>
        <p:nvPicPr>
          <p:cNvPr id="330" name="Google Shape;330;p39"/>
          <p:cNvPicPr preferRelativeResize="0"/>
          <p:nvPr/>
        </p:nvPicPr>
        <p:blipFill>
          <a:blip r:embed="rId4">
            <a:alphaModFix/>
          </a:blip>
          <a:stretch>
            <a:fillRect/>
          </a:stretch>
        </p:blipFill>
        <p:spPr>
          <a:xfrm>
            <a:off x="2416675" y="2438023"/>
            <a:ext cx="3215899" cy="2145124"/>
          </a:xfrm>
          <a:prstGeom prst="rect">
            <a:avLst/>
          </a:prstGeom>
          <a:noFill/>
          <a:ln>
            <a:noFill/>
          </a:ln>
        </p:spPr>
      </p:pic>
      <p:pic>
        <p:nvPicPr>
          <p:cNvPr id="331" name="Google Shape;331;p39"/>
          <p:cNvPicPr preferRelativeResize="0"/>
          <p:nvPr/>
        </p:nvPicPr>
        <p:blipFill>
          <a:blip r:embed="rId5">
            <a:alphaModFix/>
          </a:blip>
          <a:stretch>
            <a:fillRect/>
          </a:stretch>
        </p:blipFill>
        <p:spPr>
          <a:xfrm>
            <a:off x="6541575" y="364238"/>
            <a:ext cx="1766000" cy="4415025"/>
          </a:xfrm>
          <a:prstGeom prst="rect">
            <a:avLst/>
          </a:prstGeom>
          <a:noFill/>
          <a:ln>
            <a:noFill/>
          </a:ln>
        </p:spPr>
      </p:pic>
      <p:pic>
        <p:nvPicPr>
          <p:cNvPr id="332" name="Google Shape;332;p39"/>
          <p:cNvPicPr preferRelativeResize="0"/>
          <p:nvPr/>
        </p:nvPicPr>
        <p:blipFill>
          <a:blip r:embed="rId6">
            <a:alphaModFix/>
          </a:blip>
          <a:stretch>
            <a:fillRect/>
          </a:stretch>
        </p:blipFill>
        <p:spPr>
          <a:xfrm>
            <a:off x="4210525" y="536774"/>
            <a:ext cx="2111875" cy="177038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36"/>
        <p:cNvGrpSpPr/>
        <p:nvPr/>
      </p:nvGrpSpPr>
      <p:grpSpPr>
        <a:xfrm>
          <a:off x="0" y="0"/>
          <a:ext cx="0" cy="0"/>
          <a:chOff x="0" y="0"/>
          <a:chExt cx="0" cy="0"/>
        </a:xfrm>
      </p:grpSpPr>
      <p:sp>
        <p:nvSpPr>
          <p:cNvPr id="337" name="Google Shape;337;p40"/>
          <p:cNvSpPr txBox="1">
            <a:spLocks noGrp="1"/>
          </p:cNvSpPr>
          <p:nvPr>
            <p:ph type="sldNum" idx="12"/>
          </p:nvPr>
        </p:nvSpPr>
        <p:spPr>
          <a:xfrm>
            <a:off x="4297650" y="4764749"/>
            <a:ext cx="548700" cy="30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solidFill>
                  <a:srgbClr val="F5F1E0"/>
                </a:solidFill>
              </a:rPr>
              <a:t>29</a:t>
            </a:fld>
            <a:endParaRPr>
              <a:solidFill>
                <a:srgbClr val="F5F1E0"/>
              </a:solidFill>
            </a:endParaRPr>
          </a:p>
        </p:txBody>
      </p:sp>
      <p:pic>
        <p:nvPicPr>
          <p:cNvPr id="338" name="Google Shape;338;p40"/>
          <p:cNvPicPr preferRelativeResize="0"/>
          <p:nvPr/>
        </p:nvPicPr>
        <p:blipFill>
          <a:blip r:embed="rId4">
            <a:alphaModFix/>
          </a:blip>
          <a:stretch>
            <a:fillRect/>
          </a:stretch>
        </p:blipFill>
        <p:spPr>
          <a:xfrm>
            <a:off x="0" y="-9275"/>
            <a:ext cx="9144000" cy="5143499"/>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Google Shape;343;p41"/>
          <p:cNvSpPr txBox="1">
            <a:spLocks noGrp="1"/>
          </p:cNvSpPr>
          <p:nvPr>
            <p:ph type="title" idx="4294967295"/>
          </p:nvPr>
        </p:nvSpPr>
        <p:spPr>
          <a:xfrm>
            <a:off x="1810300" y="556800"/>
            <a:ext cx="5523600" cy="477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Let’s review some concepts</a:t>
            </a:r>
            <a:endParaRPr/>
          </a:p>
        </p:txBody>
      </p:sp>
      <p:sp>
        <p:nvSpPr>
          <p:cNvPr id="344" name="Google Shape;344;p41"/>
          <p:cNvSpPr txBox="1">
            <a:spLocks noGrp="1"/>
          </p:cNvSpPr>
          <p:nvPr>
            <p:ph type="body" idx="1"/>
          </p:nvPr>
        </p:nvSpPr>
        <p:spPr>
          <a:xfrm>
            <a:off x="457200" y="1543050"/>
            <a:ext cx="2631900" cy="1305000"/>
          </a:xfrm>
          <a:prstGeom prst="rect">
            <a:avLst/>
          </a:prstGeom>
        </p:spPr>
        <p:txBody>
          <a:bodyPr spcFirstLastPara="1" wrap="square" lIns="91425" tIns="91425" rIns="91425" bIns="91425" anchor="t" anchorCtr="0">
            <a:noAutofit/>
          </a:bodyPr>
          <a:lstStyle/>
          <a:p>
            <a:pPr marL="0" lvl="0" indent="0" algn="ctr" rtl="0">
              <a:spcBef>
                <a:spcPts val="600"/>
              </a:spcBef>
              <a:spcAft>
                <a:spcPts val="0"/>
              </a:spcAft>
              <a:buNone/>
            </a:pPr>
            <a:r>
              <a:rPr lang="en" b="1">
                <a:solidFill>
                  <a:schemeClr val="accent1"/>
                </a:solidFill>
              </a:rPr>
              <a:t>Health</a:t>
            </a:r>
            <a:endParaRPr b="1">
              <a:solidFill>
                <a:schemeClr val="accent1"/>
              </a:solidFill>
            </a:endParaRPr>
          </a:p>
          <a:p>
            <a:pPr marL="0" lvl="0" indent="0" algn="ctr" rtl="0">
              <a:spcBef>
                <a:spcPts val="600"/>
              </a:spcBef>
              <a:spcAft>
                <a:spcPts val="0"/>
              </a:spcAft>
              <a:buNone/>
            </a:pPr>
            <a:r>
              <a:rPr lang="en" sz="1200"/>
              <a:t>Focus on health and safety, not punishment.</a:t>
            </a:r>
            <a:endParaRPr sz="1200"/>
          </a:p>
        </p:txBody>
      </p:sp>
      <p:sp>
        <p:nvSpPr>
          <p:cNvPr id="345" name="Google Shape;345;p41"/>
          <p:cNvSpPr txBox="1">
            <a:spLocks noGrp="1"/>
          </p:cNvSpPr>
          <p:nvPr>
            <p:ph type="body" idx="2"/>
          </p:nvPr>
        </p:nvSpPr>
        <p:spPr>
          <a:xfrm>
            <a:off x="3223964" y="1543050"/>
            <a:ext cx="2631900" cy="1305000"/>
          </a:xfrm>
          <a:prstGeom prst="rect">
            <a:avLst/>
          </a:prstGeom>
        </p:spPr>
        <p:txBody>
          <a:bodyPr spcFirstLastPara="1" wrap="square" lIns="91425" tIns="91425" rIns="91425" bIns="91425" anchor="t" anchorCtr="0">
            <a:noAutofit/>
          </a:bodyPr>
          <a:lstStyle/>
          <a:p>
            <a:pPr marL="0" lvl="0" indent="0" algn="ctr" rtl="0">
              <a:spcBef>
                <a:spcPts val="600"/>
              </a:spcBef>
              <a:spcAft>
                <a:spcPts val="0"/>
              </a:spcAft>
              <a:buNone/>
            </a:pPr>
            <a:r>
              <a:rPr lang="en" b="1">
                <a:solidFill>
                  <a:schemeClr val="accent1"/>
                </a:solidFill>
              </a:rPr>
              <a:t>Addiction</a:t>
            </a:r>
            <a:endParaRPr b="1">
              <a:solidFill>
                <a:schemeClr val="accent1"/>
              </a:solidFill>
            </a:endParaRPr>
          </a:p>
          <a:p>
            <a:pPr marL="0" lvl="0" indent="0" algn="ctr" rtl="0">
              <a:spcBef>
                <a:spcPts val="600"/>
              </a:spcBef>
              <a:spcAft>
                <a:spcPts val="0"/>
              </a:spcAft>
              <a:buNone/>
            </a:pPr>
            <a:r>
              <a:rPr lang="en" sz="1200"/>
              <a:t>Addiction is serious, yet despite that, 95% of youth with nicotine addiction get no help.</a:t>
            </a:r>
            <a:endParaRPr sz="1200"/>
          </a:p>
        </p:txBody>
      </p:sp>
      <p:sp>
        <p:nvSpPr>
          <p:cNvPr id="346" name="Google Shape;346;p41"/>
          <p:cNvSpPr txBox="1">
            <a:spLocks noGrp="1"/>
          </p:cNvSpPr>
          <p:nvPr>
            <p:ph type="body" idx="3"/>
          </p:nvPr>
        </p:nvSpPr>
        <p:spPr>
          <a:xfrm>
            <a:off x="5990727" y="1543050"/>
            <a:ext cx="2631900" cy="1305000"/>
          </a:xfrm>
          <a:prstGeom prst="rect">
            <a:avLst/>
          </a:prstGeom>
        </p:spPr>
        <p:txBody>
          <a:bodyPr spcFirstLastPara="1" wrap="square" lIns="91425" tIns="91425" rIns="91425" bIns="91425" anchor="t" anchorCtr="0">
            <a:noAutofit/>
          </a:bodyPr>
          <a:lstStyle/>
          <a:p>
            <a:pPr marL="0" lvl="0" indent="0" algn="ctr" rtl="0">
              <a:spcBef>
                <a:spcPts val="600"/>
              </a:spcBef>
              <a:spcAft>
                <a:spcPts val="0"/>
              </a:spcAft>
              <a:buNone/>
            </a:pPr>
            <a:r>
              <a:rPr lang="en" b="1">
                <a:solidFill>
                  <a:schemeClr val="accent1"/>
                </a:solidFill>
              </a:rPr>
              <a:t>Help</a:t>
            </a:r>
            <a:endParaRPr b="1">
              <a:solidFill>
                <a:schemeClr val="accent1"/>
              </a:solidFill>
            </a:endParaRPr>
          </a:p>
          <a:p>
            <a:pPr marL="0" lvl="0" indent="0" algn="ctr" rtl="0">
              <a:spcBef>
                <a:spcPts val="600"/>
              </a:spcBef>
              <a:spcAft>
                <a:spcPts val="0"/>
              </a:spcAft>
              <a:buNone/>
            </a:pPr>
            <a:r>
              <a:rPr lang="en" sz="1200"/>
              <a:t>Get professional help if needed. Sometimes it takes another helper to work together with families.</a:t>
            </a:r>
            <a:endParaRPr sz="1200"/>
          </a:p>
          <a:p>
            <a:pPr marL="0" lvl="0" indent="0" algn="ctr" rtl="0">
              <a:spcBef>
                <a:spcPts val="600"/>
              </a:spcBef>
              <a:spcAft>
                <a:spcPts val="0"/>
              </a:spcAft>
              <a:buNone/>
            </a:pPr>
            <a:endParaRPr sz="1200"/>
          </a:p>
        </p:txBody>
      </p:sp>
      <p:sp>
        <p:nvSpPr>
          <p:cNvPr id="347" name="Google Shape;347;p41"/>
          <p:cNvSpPr txBox="1">
            <a:spLocks noGrp="1"/>
          </p:cNvSpPr>
          <p:nvPr>
            <p:ph type="body" idx="1"/>
          </p:nvPr>
        </p:nvSpPr>
        <p:spPr>
          <a:xfrm>
            <a:off x="457200" y="3429000"/>
            <a:ext cx="2631900" cy="1305000"/>
          </a:xfrm>
          <a:prstGeom prst="rect">
            <a:avLst/>
          </a:prstGeom>
        </p:spPr>
        <p:txBody>
          <a:bodyPr spcFirstLastPara="1" wrap="square" lIns="91425" tIns="91425" rIns="91425" bIns="91425" anchor="t" anchorCtr="0">
            <a:noAutofit/>
          </a:bodyPr>
          <a:lstStyle/>
          <a:p>
            <a:pPr marL="0" lvl="0" indent="0" algn="ctr" rtl="0">
              <a:spcBef>
                <a:spcPts val="600"/>
              </a:spcBef>
              <a:spcAft>
                <a:spcPts val="0"/>
              </a:spcAft>
              <a:buNone/>
            </a:pPr>
            <a:r>
              <a:rPr lang="en" b="1">
                <a:solidFill>
                  <a:schemeClr val="accent1"/>
                </a:solidFill>
              </a:rPr>
              <a:t>Counseling</a:t>
            </a:r>
            <a:endParaRPr b="1">
              <a:solidFill>
                <a:schemeClr val="accent1"/>
              </a:solidFill>
            </a:endParaRPr>
          </a:p>
          <a:p>
            <a:pPr marL="0" lvl="0" indent="0" algn="ctr" rtl="0">
              <a:spcBef>
                <a:spcPts val="600"/>
              </a:spcBef>
              <a:spcAft>
                <a:spcPts val="0"/>
              </a:spcAft>
              <a:buNone/>
            </a:pPr>
            <a:r>
              <a:rPr lang="en" sz="1200"/>
              <a:t>Consider counseling. Most often there are underlying reasons for substance abuse.</a:t>
            </a:r>
            <a:endParaRPr sz="1200"/>
          </a:p>
        </p:txBody>
      </p:sp>
      <p:sp>
        <p:nvSpPr>
          <p:cNvPr id="348" name="Google Shape;348;p41"/>
          <p:cNvSpPr txBox="1">
            <a:spLocks noGrp="1"/>
          </p:cNvSpPr>
          <p:nvPr>
            <p:ph type="body" idx="2"/>
          </p:nvPr>
        </p:nvSpPr>
        <p:spPr>
          <a:xfrm>
            <a:off x="3223964" y="3429000"/>
            <a:ext cx="2631900" cy="1305000"/>
          </a:xfrm>
          <a:prstGeom prst="rect">
            <a:avLst/>
          </a:prstGeom>
        </p:spPr>
        <p:txBody>
          <a:bodyPr spcFirstLastPara="1" wrap="square" lIns="91425" tIns="91425" rIns="91425" bIns="91425" anchor="t" anchorCtr="0">
            <a:noAutofit/>
          </a:bodyPr>
          <a:lstStyle/>
          <a:p>
            <a:pPr marL="0" lvl="0" indent="0" algn="ctr" rtl="0">
              <a:spcBef>
                <a:spcPts val="600"/>
              </a:spcBef>
              <a:spcAft>
                <a:spcPts val="0"/>
              </a:spcAft>
              <a:buNone/>
            </a:pPr>
            <a:r>
              <a:rPr lang="en" b="1">
                <a:solidFill>
                  <a:schemeClr val="accent1"/>
                </a:solidFill>
              </a:rPr>
              <a:t>Modeling</a:t>
            </a:r>
            <a:endParaRPr b="1">
              <a:solidFill>
                <a:schemeClr val="accent1"/>
              </a:solidFill>
            </a:endParaRPr>
          </a:p>
          <a:p>
            <a:pPr marL="0" lvl="0" indent="0" algn="ctr" rtl="0">
              <a:spcBef>
                <a:spcPts val="600"/>
              </a:spcBef>
              <a:spcAft>
                <a:spcPts val="0"/>
              </a:spcAft>
              <a:buNone/>
            </a:pPr>
            <a:r>
              <a:rPr lang="en" sz="1200"/>
              <a:t>If a teen is surrounded by others who have healthy coping strategies, they will often not turn to substances for help in coping.</a:t>
            </a:r>
            <a:endParaRPr sz="1200"/>
          </a:p>
        </p:txBody>
      </p:sp>
      <p:sp>
        <p:nvSpPr>
          <p:cNvPr id="349" name="Google Shape;349;p41"/>
          <p:cNvSpPr txBox="1">
            <a:spLocks noGrp="1"/>
          </p:cNvSpPr>
          <p:nvPr>
            <p:ph type="body" idx="3"/>
          </p:nvPr>
        </p:nvSpPr>
        <p:spPr>
          <a:xfrm>
            <a:off x="5990727" y="3429000"/>
            <a:ext cx="2631900" cy="1305000"/>
          </a:xfrm>
          <a:prstGeom prst="rect">
            <a:avLst/>
          </a:prstGeom>
        </p:spPr>
        <p:txBody>
          <a:bodyPr spcFirstLastPara="1" wrap="square" lIns="91425" tIns="91425" rIns="91425" bIns="91425" anchor="t" anchorCtr="0">
            <a:noAutofit/>
          </a:bodyPr>
          <a:lstStyle/>
          <a:p>
            <a:pPr marL="0" lvl="0" indent="0" algn="ctr" rtl="0">
              <a:spcBef>
                <a:spcPts val="600"/>
              </a:spcBef>
              <a:spcAft>
                <a:spcPts val="0"/>
              </a:spcAft>
              <a:buNone/>
            </a:pPr>
            <a:r>
              <a:rPr lang="en" b="1">
                <a:solidFill>
                  <a:schemeClr val="accent1"/>
                </a:solidFill>
              </a:rPr>
              <a:t>Support</a:t>
            </a:r>
            <a:endParaRPr b="1">
              <a:solidFill>
                <a:schemeClr val="accent1"/>
              </a:solidFill>
            </a:endParaRPr>
          </a:p>
          <a:p>
            <a:pPr marL="0" lvl="0" indent="0" algn="ctr" rtl="0">
              <a:spcBef>
                <a:spcPts val="600"/>
              </a:spcBef>
              <a:spcAft>
                <a:spcPts val="0"/>
              </a:spcAft>
              <a:buNone/>
            </a:pPr>
            <a:r>
              <a:rPr lang="en" sz="1200"/>
              <a:t>Text messaging (Truth Initiative)</a:t>
            </a:r>
            <a:endParaRPr sz="1200"/>
          </a:p>
          <a:p>
            <a:pPr marL="0" lvl="0" indent="0" algn="ctr" rtl="0">
              <a:spcBef>
                <a:spcPts val="600"/>
              </a:spcBef>
              <a:spcAft>
                <a:spcPts val="0"/>
              </a:spcAft>
              <a:buNone/>
            </a:pPr>
            <a:r>
              <a:rPr lang="en" sz="1200"/>
              <a:t>Help &amp; Hope by Text at drugfree.org</a:t>
            </a:r>
            <a:endParaRPr sz="1200"/>
          </a:p>
          <a:p>
            <a:pPr marL="0" lvl="0" indent="0" algn="ctr" rtl="0">
              <a:spcBef>
                <a:spcPts val="600"/>
              </a:spcBef>
              <a:spcAft>
                <a:spcPts val="0"/>
              </a:spcAft>
              <a:buNone/>
            </a:pPr>
            <a:endParaRPr sz="1200"/>
          </a:p>
        </p:txBody>
      </p:sp>
      <p:sp>
        <p:nvSpPr>
          <p:cNvPr id="350" name="Google Shape;350;p41"/>
          <p:cNvSpPr txBox="1">
            <a:spLocks noGrp="1"/>
          </p:cNvSpPr>
          <p:nvPr>
            <p:ph type="title"/>
          </p:nvPr>
        </p:nvSpPr>
        <p:spPr>
          <a:xfrm>
            <a:off x="1810200" y="557513"/>
            <a:ext cx="5523600" cy="477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Help, don’t punish</a:t>
            </a:r>
            <a:endParaRPr/>
          </a:p>
        </p:txBody>
      </p:sp>
      <p:grpSp>
        <p:nvGrpSpPr>
          <p:cNvPr id="351" name="Google Shape;351;p41"/>
          <p:cNvGrpSpPr/>
          <p:nvPr/>
        </p:nvGrpSpPr>
        <p:grpSpPr>
          <a:xfrm>
            <a:off x="1600375" y="1254622"/>
            <a:ext cx="345538" cy="301056"/>
            <a:chOff x="2594325" y="1627175"/>
            <a:chExt cx="440850" cy="440850"/>
          </a:xfrm>
        </p:grpSpPr>
        <p:sp>
          <p:nvSpPr>
            <p:cNvPr id="352" name="Google Shape;352;p41"/>
            <p:cNvSpPr/>
            <p:nvPr/>
          </p:nvSpPr>
          <p:spPr>
            <a:xfrm>
              <a:off x="2594325" y="1890950"/>
              <a:ext cx="177075" cy="177075"/>
            </a:xfrm>
            <a:custGeom>
              <a:avLst/>
              <a:gdLst/>
              <a:ahLst/>
              <a:cxnLst/>
              <a:rect l="l" t="t" r="r" b="b"/>
              <a:pathLst>
                <a:path w="7083" h="7083" extrusionOk="0">
                  <a:moveTo>
                    <a:pt x="5544" y="0"/>
                  </a:moveTo>
                  <a:lnTo>
                    <a:pt x="538" y="5984"/>
                  </a:lnTo>
                  <a:lnTo>
                    <a:pt x="0" y="7083"/>
                  </a:lnTo>
                  <a:lnTo>
                    <a:pt x="1099" y="6546"/>
                  </a:lnTo>
                  <a:lnTo>
                    <a:pt x="7083" y="1539"/>
                  </a:lnTo>
                  <a:lnTo>
                    <a:pt x="554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41"/>
            <p:cNvSpPr/>
            <p:nvPr/>
          </p:nvSpPr>
          <p:spPr>
            <a:xfrm>
              <a:off x="2858700" y="1627175"/>
              <a:ext cx="176475" cy="176475"/>
            </a:xfrm>
            <a:custGeom>
              <a:avLst/>
              <a:gdLst/>
              <a:ahLst/>
              <a:cxnLst/>
              <a:rect l="l" t="t" r="r" b="b"/>
              <a:pathLst>
                <a:path w="7059" h="7059" extrusionOk="0">
                  <a:moveTo>
                    <a:pt x="904" y="1"/>
                  </a:moveTo>
                  <a:lnTo>
                    <a:pt x="782" y="25"/>
                  </a:lnTo>
                  <a:lnTo>
                    <a:pt x="684" y="98"/>
                  </a:lnTo>
                  <a:lnTo>
                    <a:pt x="611" y="147"/>
                  </a:lnTo>
                  <a:lnTo>
                    <a:pt x="489" y="294"/>
                  </a:lnTo>
                  <a:lnTo>
                    <a:pt x="367" y="440"/>
                  </a:lnTo>
                  <a:lnTo>
                    <a:pt x="294" y="587"/>
                  </a:lnTo>
                  <a:lnTo>
                    <a:pt x="196" y="733"/>
                  </a:lnTo>
                  <a:lnTo>
                    <a:pt x="74" y="1051"/>
                  </a:lnTo>
                  <a:lnTo>
                    <a:pt x="0" y="1393"/>
                  </a:lnTo>
                  <a:lnTo>
                    <a:pt x="0" y="1735"/>
                  </a:lnTo>
                  <a:lnTo>
                    <a:pt x="25" y="2052"/>
                  </a:lnTo>
                  <a:lnTo>
                    <a:pt x="123" y="2394"/>
                  </a:lnTo>
                  <a:lnTo>
                    <a:pt x="269" y="2711"/>
                  </a:lnTo>
                  <a:lnTo>
                    <a:pt x="4348" y="6790"/>
                  </a:lnTo>
                  <a:lnTo>
                    <a:pt x="4665" y="6937"/>
                  </a:lnTo>
                  <a:lnTo>
                    <a:pt x="5007" y="7034"/>
                  </a:lnTo>
                  <a:lnTo>
                    <a:pt x="5325" y="7059"/>
                  </a:lnTo>
                  <a:lnTo>
                    <a:pt x="5667" y="7059"/>
                  </a:lnTo>
                  <a:lnTo>
                    <a:pt x="6008" y="6986"/>
                  </a:lnTo>
                  <a:lnTo>
                    <a:pt x="6326" y="6863"/>
                  </a:lnTo>
                  <a:lnTo>
                    <a:pt x="6473" y="6766"/>
                  </a:lnTo>
                  <a:lnTo>
                    <a:pt x="6619" y="6692"/>
                  </a:lnTo>
                  <a:lnTo>
                    <a:pt x="6766" y="6570"/>
                  </a:lnTo>
                  <a:lnTo>
                    <a:pt x="6912" y="6448"/>
                  </a:lnTo>
                  <a:lnTo>
                    <a:pt x="6961" y="6375"/>
                  </a:lnTo>
                  <a:lnTo>
                    <a:pt x="7034" y="6277"/>
                  </a:lnTo>
                  <a:lnTo>
                    <a:pt x="7059" y="6155"/>
                  </a:lnTo>
                  <a:lnTo>
                    <a:pt x="7059" y="6057"/>
                  </a:lnTo>
                  <a:lnTo>
                    <a:pt x="7059" y="5960"/>
                  </a:lnTo>
                  <a:lnTo>
                    <a:pt x="7034" y="5862"/>
                  </a:lnTo>
                  <a:lnTo>
                    <a:pt x="6961" y="5764"/>
                  </a:lnTo>
                  <a:lnTo>
                    <a:pt x="6912" y="5667"/>
                  </a:lnTo>
                  <a:lnTo>
                    <a:pt x="1393" y="147"/>
                  </a:lnTo>
                  <a:lnTo>
                    <a:pt x="1295" y="98"/>
                  </a:lnTo>
                  <a:lnTo>
                    <a:pt x="1197" y="25"/>
                  </a:lnTo>
                  <a:lnTo>
                    <a:pt x="109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41"/>
            <p:cNvSpPr/>
            <p:nvPr/>
          </p:nvSpPr>
          <p:spPr>
            <a:xfrm>
              <a:off x="2663325" y="1702275"/>
              <a:ext cx="296750" cy="296775"/>
            </a:xfrm>
            <a:custGeom>
              <a:avLst/>
              <a:gdLst/>
              <a:ahLst/>
              <a:cxnLst/>
              <a:rect l="l" t="t" r="r" b="b"/>
              <a:pathLst>
                <a:path w="11870" h="11871" extrusionOk="0">
                  <a:moveTo>
                    <a:pt x="7718" y="1295"/>
                  </a:moveTo>
                  <a:lnTo>
                    <a:pt x="7815" y="1319"/>
                  </a:lnTo>
                  <a:lnTo>
                    <a:pt x="7889" y="1368"/>
                  </a:lnTo>
                  <a:lnTo>
                    <a:pt x="7938" y="1442"/>
                  </a:lnTo>
                  <a:lnTo>
                    <a:pt x="7938" y="1515"/>
                  </a:lnTo>
                  <a:lnTo>
                    <a:pt x="7938" y="1588"/>
                  </a:lnTo>
                  <a:lnTo>
                    <a:pt x="7889" y="1661"/>
                  </a:lnTo>
                  <a:lnTo>
                    <a:pt x="5862" y="3664"/>
                  </a:lnTo>
                  <a:lnTo>
                    <a:pt x="5788" y="3713"/>
                  </a:lnTo>
                  <a:lnTo>
                    <a:pt x="5715" y="3737"/>
                  </a:lnTo>
                  <a:lnTo>
                    <a:pt x="5642" y="3713"/>
                  </a:lnTo>
                  <a:lnTo>
                    <a:pt x="5569" y="3664"/>
                  </a:lnTo>
                  <a:lnTo>
                    <a:pt x="5520" y="3591"/>
                  </a:lnTo>
                  <a:lnTo>
                    <a:pt x="5495" y="3517"/>
                  </a:lnTo>
                  <a:lnTo>
                    <a:pt x="5520" y="3444"/>
                  </a:lnTo>
                  <a:lnTo>
                    <a:pt x="5569" y="3371"/>
                  </a:lnTo>
                  <a:lnTo>
                    <a:pt x="7571" y="1368"/>
                  </a:lnTo>
                  <a:lnTo>
                    <a:pt x="7644" y="1319"/>
                  </a:lnTo>
                  <a:lnTo>
                    <a:pt x="7718" y="1295"/>
                  </a:lnTo>
                  <a:close/>
                  <a:moveTo>
                    <a:pt x="7767" y="1"/>
                  </a:moveTo>
                  <a:lnTo>
                    <a:pt x="4885" y="2907"/>
                  </a:lnTo>
                  <a:lnTo>
                    <a:pt x="4640" y="2809"/>
                  </a:lnTo>
                  <a:lnTo>
                    <a:pt x="4396" y="2712"/>
                  </a:lnTo>
                  <a:lnTo>
                    <a:pt x="4103" y="2614"/>
                  </a:lnTo>
                  <a:lnTo>
                    <a:pt x="3810" y="2565"/>
                  </a:lnTo>
                  <a:lnTo>
                    <a:pt x="3493" y="2492"/>
                  </a:lnTo>
                  <a:lnTo>
                    <a:pt x="3175" y="2443"/>
                  </a:lnTo>
                  <a:lnTo>
                    <a:pt x="2858" y="2418"/>
                  </a:lnTo>
                  <a:lnTo>
                    <a:pt x="2247" y="2418"/>
                  </a:lnTo>
                  <a:lnTo>
                    <a:pt x="1954" y="2443"/>
                  </a:lnTo>
                  <a:lnTo>
                    <a:pt x="1636" y="2492"/>
                  </a:lnTo>
                  <a:lnTo>
                    <a:pt x="1319" y="2565"/>
                  </a:lnTo>
                  <a:lnTo>
                    <a:pt x="1001" y="2687"/>
                  </a:lnTo>
                  <a:lnTo>
                    <a:pt x="708" y="2809"/>
                  </a:lnTo>
                  <a:lnTo>
                    <a:pt x="415" y="3005"/>
                  </a:lnTo>
                  <a:lnTo>
                    <a:pt x="147" y="3224"/>
                  </a:lnTo>
                  <a:lnTo>
                    <a:pt x="73" y="3298"/>
                  </a:lnTo>
                  <a:lnTo>
                    <a:pt x="24" y="3395"/>
                  </a:lnTo>
                  <a:lnTo>
                    <a:pt x="0" y="3493"/>
                  </a:lnTo>
                  <a:lnTo>
                    <a:pt x="0" y="3615"/>
                  </a:lnTo>
                  <a:lnTo>
                    <a:pt x="0" y="3713"/>
                  </a:lnTo>
                  <a:lnTo>
                    <a:pt x="24" y="3811"/>
                  </a:lnTo>
                  <a:lnTo>
                    <a:pt x="73" y="3908"/>
                  </a:lnTo>
                  <a:lnTo>
                    <a:pt x="147" y="4006"/>
                  </a:lnTo>
                  <a:lnTo>
                    <a:pt x="7864" y="11724"/>
                  </a:lnTo>
                  <a:lnTo>
                    <a:pt x="7962" y="11797"/>
                  </a:lnTo>
                  <a:lnTo>
                    <a:pt x="8060" y="11846"/>
                  </a:lnTo>
                  <a:lnTo>
                    <a:pt x="8157" y="11870"/>
                  </a:lnTo>
                  <a:lnTo>
                    <a:pt x="8377" y="11870"/>
                  </a:lnTo>
                  <a:lnTo>
                    <a:pt x="8475" y="11846"/>
                  </a:lnTo>
                  <a:lnTo>
                    <a:pt x="8573" y="11797"/>
                  </a:lnTo>
                  <a:lnTo>
                    <a:pt x="8646" y="11724"/>
                  </a:lnTo>
                  <a:lnTo>
                    <a:pt x="8866" y="11455"/>
                  </a:lnTo>
                  <a:lnTo>
                    <a:pt x="9061" y="11162"/>
                  </a:lnTo>
                  <a:lnTo>
                    <a:pt x="9183" y="10869"/>
                  </a:lnTo>
                  <a:lnTo>
                    <a:pt x="9305" y="10551"/>
                  </a:lnTo>
                  <a:lnTo>
                    <a:pt x="9379" y="10234"/>
                  </a:lnTo>
                  <a:lnTo>
                    <a:pt x="9427" y="9916"/>
                  </a:lnTo>
                  <a:lnTo>
                    <a:pt x="9452" y="9623"/>
                  </a:lnTo>
                  <a:lnTo>
                    <a:pt x="9452" y="9330"/>
                  </a:lnTo>
                  <a:lnTo>
                    <a:pt x="9452" y="9013"/>
                  </a:lnTo>
                  <a:lnTo>
                    <a:pt x="9427" y="8695"/>
                  </a:lnTo>
                  <a:lnTo>
                    <a:pt x="9379" y="8378"/>
                  </a:lnTo>
                  <a:lnTo>
                    <a:pt x="9305" y="8060"/>
                  </a:lnTo>
                  <a:lnTo>
                    <a:pt x="9256" y="7767"/>
                  </a:lnTo>
                  <a:lnTo>
                    <a:pt x="9159" y="7474"/>
                  </a:lnTo>
                  <a:lnTo>
                    <a:pt x="9061" y="7230"/>
                  </a:lnTo>
                  <a:lnTo>
                    <a:pt x="8963" y="6986"/>
                  </a:lnTo>
                  <a:lnTo>
                    <a:pt x="11870" y="4104"/>
                  </a:lnTo>
                  <a:lnTo>
                    <a:pt x="776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55" name="Google Shape;355;p41"/>
          <p:cNvSpPr/>
          <p:nvPr/>
        </p:nvSpPr>
        <p:spPr>
          <a:xfrm>
            <a:off x="4409894" y="1268055"/>
            <a:ext cx="314931" cy="274412"/>
          </a:xfrm>
          <a:custGeom>
            <a:avLst/>
            <a:gdLst/>
            <a:ahLst/>
            <a:cxnLst/>
            <a:rect l="l" t="t" r="r" b="b"/>
            <a:pathLst>
              <a:path w="16072" h="16071" extrusionOk="0">
                <a:moveTo>
                  <a:pt x="8036" y="0"/>
                </a:moveTo>
                <a:lnTo>
                  <a:pt x="7938" y="24"/>
                </a:lnTo>
                <a:lnTo>
                  <a:pt x="7792" y="98"/>
                </a:lnTo>
                <a:lnTo>
                  <a:pt x="7328" y="366"/>
                </a:lnTo>
                <a:lnTo>
                  <a:pt x="7059" y="537"/>
                </a:lnTo>
                <a:lnTo>
                  <a:pt x="6766" y="757"/>
                </a:lnTo>
                <a:lnTo>
                  <a:pt x="6448" y="977"/>
                </a:lnTo>
                <a:lnTo>
                  <a:pt x="6155" y="1246"/>
                </a:lnTo>
                <a:lnTo>
                  <a:pt x="5887" y="1514"/>
                </a:lnTo>
                <a:lnTo>
                  <a:pt x="5643" y="1807"/>
                </a:lnTo>
                <a:lnTo>
                  <a:pt x="5447" y="2100"/>
                </a:lnTo>
                <a:lnTo>
                  <a:pt x="5374" y="2247"/>
                </a:lnTo>
                <a:lnTo>
                  <a:pt x="5325" y="2418"/>
                </a:lnTo>
                <a:lnTo>
                  <a:pt x="5276" y="2564"/>
                </a:lnTo>
                <a:lnTo>
                  <a:pt x="5252" y="2711"/>
                </a:lnTo>
                <a:lnTo>
                  <a:pt x="5252" y="2858"/>
                </a:lnTo>
                <a:lnTo>
                  <a:pt x="5276" y="3029"/>
                </a:lnTo>
                <a:lnTo>
                  <a:pt x="5325" y="3175"/>
                </a:lnTo>
                <a:lnTo>
                  <a:pt x="5398" y="3322"/>
                </a:lnTo>
                <a:lnTo>
                  <a:pt x="5496" y="3468"/>
                </a:lnTo>
                <a:lnTo>
                  <a:pt x="5618" y="3615"/>
                </a:lnTo>
                <a:lnTo>
                  <a:pt x="5814" y="3761"/>
                </a:lnTo>
                <a:lnTo>
                  <a:pt x="6009" y="3859"/>
                </a:lnTo>
                <a:lnTo>
                  <a:pt x="6204" y="3957"/>
                </a:lnTo>
                <a:lnTo>
                  <a:pt x="6424" y="4005"/>
                </a:lnTo>
                <a:lnTo>
                  <a:pt x="6644" y="4054"/>
                </a:lnTo>
                <a:lnTo>
                  <a:pt x="6864" y="4152"/>
                </a:lnTo>
                <a:lnTo>
                  <a:pt x="7059" y="4250"/>
                </a:lnTo>
                <a:lnTo>
                  <a:pt x="7254" y="4421"/>
                </a:lnTo>
                <a:lnTo>
                  <a:pt x="7425" y="4616"/>
                </a:lnTo>
                <a:lnTo>
                  <a:pt x="7523" y="4836"/>
                </a:lnTo>
                <a:lnTo>
                  <a:pt x="7596" y="5080"/>
                </a:lnTo>
                <a:lnTo>
                  <a:pt x="7621" y="5373"/>
                </a:lnTo>
                <a:lnTo>
                  <a:pt x="7596" y="5569"/>
                </a:lnTo>
                <a:lnTo>
                  <a:pt x="7572" y="5788"/>
                </a:lnTo>
                <a:lnTo>
                  <a:pt x="7499" y="5984"/>
                </a:lnTo>
                <a:lnTo>
                  <a:pt x="7425" y="6179"/>
                </a:lnTo>
                <a:lnTo>
                  <a:pt x="7328" y="6374"/>
                </a:lnTo>
                <a:lnTo>
                  <a:pt x="7206" y="6570"/>
                </a:lnTo>
                <a:lnTo>
                  <a:pt x="7059" y="6741"/>
                </a:lnTo>
                <a:lnTo>
                  <a:pt x="6913" y="6912"/>
                </a:lnTo>
                <a:lnTo>
                  <a:pt x="6742" y="7058"/>
                </a:lnTo>
                <a:lnTo>
                  <a:pt x="6571" y="7205"/>
                </a:lnTo>
                <a:lnTo>
                  <a:pt x="6400" y="7303"/>
                </a:lnTo>
                <a:lnTo>
                  <a:pt x="6204" y="7425"/>
                </a:lnTo>
                <a:lnTo>
                  <a:pt x="6009" y="7498"/>
                </a:lnTo>
                <a:lnTo>
                  <a:pt x="5789" y="7571"/>
                </a:lnTo>
                <a:lnTo>
                  <a:pt x="5569" y="7596"/>
                </a:lnTo>
                <a:lnTo>
                  <a:pt x="5374" y="7620"/>
                </a:lnTo>
                <a:lnTo>
                  <a:pt x="5105" y="7596"/>
                </a:lnTo>
                <a:lnTo>
                  <a:pt x="4861" y="7522"/>
                </a:lnTo>
                <a:lnTo>
                  <a:pt x="4617" y="7425"/>
                </a:lnTo>
                <a:lnTo>
                  <a:pt x="4421" y="7254"/>
                </a:lnTo>
                <a:lnTo>
                  <a:pt x="4250" y="7058"/>
                </a:lnTo>
                <a:lnTo>
                  <a:pt x="4128" y="6839"/>
                </a:lnTo>
                <a:lnTo>
                  <a:pt x="4055" y="6619"/>
                </a:lnTo>
                <a:lnTo>
                  <a:pt x="3982" y="6399"/>
                </a:lnTo>
                <a:lnTo>
                  <a:pt x="3933" y="6204"/>
                </a:lnTo>
                <a:lnTo>
                  <a:pt x="3860" y="6008"/>
                </a:lnTo>
                <a:lnTo>
                  <a:pt x="3762" y="5813"/>
                </a:lnTo>
                <a:lnTo>
                  <a:pt x="3615" y="5617"/>
                </a:lnTo>
                <a:lnTo>
                  <a:pt x="3469" y="5495"/>
                </a:lnTo>
                <a:lnTo>
                  <a:pt x="3322" y="5398"/>
                </a:lnTo>
                <a:lnTo>
                  <a:pt x="3176" y="5324"/>
                </a:lnTo>
                <a:lnTo>
                  <a:pt x="3029" y="5275"/>
                </a:lnTo>
                <a:lnTo>
                  <a:pt x="2858" y="5251"/>
                </a:lnTo>
                <a:lnTo>
                  <a:pt x="2712" y="5251"/>
                </a:lnTo>
                <a:lnTo>
                  <a:pt x="2565" y="5275"/>
                </a:lnTo>
                <a:lnTo>
                  <a:pt x="2419" y="5324"/>
                </a:lnTo>
                <a:lnTo>
                  <a:pt x="2248" y="5373"/>
                </a:lnTo>
                <a:lnTo>
                  <a:pt x="2101" y="5446"/>
                </a:lnTo>
                <a:lnTo>
                  <a:pt x="1808" y="5642"/>
                </a:lnTo>
                <a:lnTo>
                  <a:pt x="1515" y="5886"/>
                </a:lnTo>
                <a:lnTo>
                  <a:pt x="1246" y="6155"/>
                </a:lnTo>
                <a:lnTo>
                  <a:pt x="978" y="6448"/>
                </a:lnTo>
                <a:lnTo>
                  <a:pt x="758" y="6765"/>
                </a:lnTo>
                <a:lnTo>
                  <a:pt x="538" y="7058"/>
                </a:lnTo>
                <a:lnTo>
                  <a:pt x="367" y="7327"/>
                </a:lnTo>
                <a:lnTo>
                  <a:pt x="99" y="7791"/>
                </a:lnTo>
                <a:lnTo>
                  <a:pt x="25" y="7938"/>
                </a:lnTo>
                <a:lnTo>
                  <a:pt x="1" y="8035"/>
                </a:lnTo>
                <a:lnTo>
                  <a:pt x="25" y="8231"/>
                </a:lnTo>
                <a:lnTo>
                  <a:pt x="74" y="8402"/>
                </a:lnTo>
                <a:lnTo>
                  <a:pt x="172" y="8597"/>
                </a:lnTo>
                <a:lnTo>
                  <a:pt x="294" y="8744"/>
                </a:lnTo>
                <a:lnTo>
                  <a:pt x="587" y="9012"/>
                </a:lnTo>
                <a:lnTo>
                  <a:pt x="880" y="9256"/>
                </a:lnTo>
                <a:lnTo>
                  <a:pt x="1417" y="9696"/>
                </a:lnTo>
                <a:lnTo>
                  <a:pt x="1906" y="10062"/>
                </a:lnTo>
                <a:lnTo>
                  <a:pt x="2101" y="10233"/>
                </a:lnTo>
                <a:lnTo>
                  <a:pt x="2297" y="10404"/>
                </a:lnTo>
                <a:lnTo>
                  <a:pt x="2419" y="10575"/>
                </a:lnTo>
                <a:lnTo>
                  <a:pt x="2541" y="10746"/>
                </a:lnTo>
                <a:lnTo>
                  <a:pt x="2590" y="10917"/>
                </a:lnTo>
                <a:lnTo>
                  <a:pt x="2590" y="11113"/>
                </a:lnTo>
                <a:lnTo>
                  <a:pt x="2541" y="11308"/>
                </a:lnTo>
                <a:lnTo>
                  <a:pt x="2443" y="11528"/>
                </a:lnTo>
                <a:lnTo>
                  <a:pt x="2272" y="11772"/>
                </a:lnTo>
                <a:lnTo>
                  <a:pt x="2004" y="12041"/>
                </a:lnTo>
                <a:lnTo>
                  <a:pt x="1833" y="12212"/>
                </a:lnTo>
                <a:lnTo>
                  <a:pt x="1637" y="12309"/>
                </a:lnTo>
                <a:lnTo>
                  <a:pt x="1417" y="12383"/>
                </a:lnTo>
                <a:lnTo>
                  <a:pt x="1222" y="12431"/>
                </a:lnTo>
                <a:lnTo>
                  <a:pt x="1002" y="12480"/>
                </a:lnTo>
                <a:lnTo>
                  <a:pt x="782" y="12578"/>
                </a:lnTo>
                <a:lnTo>
                  <a:pt x="587" y="12700"/>
                </a:lnTo>
                <a:lnTo>
                  <a:pt x="367" y="12871"/>
                </a:lnTo>
                <a:lnTo>
                  <a:pt x="196" y="13066"/>
                </a:lnTo>
                <a:lnTo>
                  <a:pt x="99" y="13286"/>
                </a:lnTo>
                <a:lnTo>
                  <a:pt x="25" y="13530"/>
                </a:lnTo>
                <a:lnTo>
                  <a:pt x="1" y="13799"/>
                </a:lnTo>
                <a:lnTo>
                  <a:pt x="25" y="14019"/>
                </a:lnTo>
                <a:lnTo>
                  <a:pt x="50" y="14239"/>
                </a:lnTo>
                <a:lnTo>
                  <a:pt x="123" y="14434"/>
                </a:lnTo>
                <a:lnTo>
                  <a:pt x="221" y="14654"/>
                </a:lnTo>
                <a:lnTo>
                  <a:pt x="318" y="14825"/>
                </a:lnTo>
                <a:lnTo>
                  <a:pt x="440" y="15020"/>
                </a:lnTo>
                <a:lnTo>
                  <a:pt x="563" y="15191"/>
                </a:lnTo>
                <a:lnTo>
                  <a:pt x="709" y="15362"/>
                </a:lnTo>
                <a:lnTo>
                  <a:pt x="880" y="15509"/>
                </a:lnTo>
                <a:lnTo>
                  <a:pt x="1051" y="15631"/>
                </a:lnTo>
                <a:lnTo>
                  <a:pt x="1246" y="15753"/>
                </a:lnTo>
                <a:lnTo>
                  <a:pt x="1442" y="15875"/>
                </a:lnTo>
                <a:lnTo>
                  <a:pt x="1637" y="15948"/>
                </a:lnTo>
                <a:lnTo>
                  <a:pt x="1857" y="16022"/>
                </a:lnTo>
                <a:lnTo>
                  <a:pt x="2052" y="16046"/>
                </a:lnTo>
                <a:lnTo>
                  <a:pt x="2272" y="16070"/>
                </a:lnTo>
                <a:lnTo>
                  <a:pt x="2541" y="16046"/>
                </a:lnTo>
                <a:lnTo>
                  <a:pt x="2785" y="15973"/>
                </a:lnTo>
                <a:lnTo>
                  <a:pt x="3005" y="15875"/>
                </a:lnTo>
                <a:lnTo>
                  <a:pt x="3200" y="15704"/>
                </a:lnTo>
                <a:lnTo>
                  <a:pt x="3371" y="15509"/>
                </a:lnTo>
                <a:lnTo>
                  <a:pt x="3493" y="15289"/>
                </a:lnTo>
                <a:lnTo>
                  <a:pt x="3567" y="15094"/>
                </a:lnTo>
                <a:lnTo>
                  <a:pt x="3615" y="14874"/>
                </a:lnTo>
                <a:lnTo>
                  <a:pt x="3689" y="14654"/>
                </a:lnTo>
                <a:lnTo>
                  <a:pt x="3762" y="14459"/>
                </a:lnTo>
                <a:lnTo>
                  <a:pt x="3860" y="14239"/>
                </a:lnTo>
                <a:lnTo>
                  <a:pt x="4031" y="14068"/>
                </a:lnTo>
                <a:lnTo>
                  <a:pt x="4299" y="13824"/>
                </a:lnTo>
                <a:lnTo>
                  <a:pt x="4544" y="13628"/>
                </a:lnTo>
                <a:lnTo>
                  <a:pt x="4763" y="13530"/>
                </a:lnTo>
                <a:lnTo>
                  <a:pt x="4959" y="13482"/>
                </a:lnTo>
                <a:lnTo>
                  <a:pt x="5154" y="13482"/>
                </a:lnTo>
                <a:lnTo>
                  <a:pt x="5325" y="13530"/>
                </a:lnTo>
                <a:lnTo>
                  <a:pt x="5496" y="13653"/>
                </a:lnTo>
                <a:lnTo>
                  <a:pt x="5667" y="13775"/>
                </a:lnTo>
                <a:lnTo>
                  <a:pt x="5838" y="13970"/>
                </a:lnTo>
                <a:lnTo>
                  <a:pt x="6009" y="14165"/>
                </a:lnTo>
                <a:lnTo>
                  <a:pt x="6375" y="14654"/>
                </a:lnTo>
                <a:lnTo>
                  <a:pt x="6815" y="15191"/>
                </a:lnTo>
                <a:lnTo>
                  <a:pt x="7059" y="15484"/>
                </a:lnTo>
                <a:lnTo>
                  <a:pt x="7328" y="15777"/>
                </a:lnTo>
                <a:lnTo>
                  <a:pt x="7474" y="15899"/>
                </a:lnTo>
                <a:lnTo>
                  <a:pt x="7670" y="15997"/>
                </a:lnTo>
                <a:lnTo>
                  <a:pt x="7841" y="16046"/>
                </a:lnTo>
                <a:lnTo>
                  <a:pt x="8036" y="16070"/>
                </a:lnTo>
                <a:lnTo>
                  <a:pt x="8134" y="16046"/>
                </a:lnTo>
                <a:lnTo>
                  <a:pt x="8280" y="15973"/>
                </a:lnTo>
                <a:lnTo>
                  <a:pt x="8744" y="15704"/>
                </a:lnTo>
                <a:lnTo>
                  <a:pt x="9013" y="15533"/>
                </a:lnTo>
                <a:lnTo>
                  <a:pt x="9306" y="15313"/>
                </a:lnTo>
                <a:lnTo>
                  <a:pt x="9623" y="15094"/>
                </a:lnTo>
                <a:lnTo>
                  <a:pt x="9917" y="14825"/>
                </a:lnTo>
                <a:lnTo>
                  <a:pt x="10185" y="14556"/>
                </a:lnTo>
                <a:lnTo>
                  <a:pt x="10429" y="14263"/>
                </a:lnTo>
                <a:lnTo>
                  <a:pt x="10625" y="13970"/>
                </a:lnTo>
                <a:lnTo>
                  <a:pt x="10698" y="13824"/>
                </a:lnTo>
                <a:lnTo>
                  <a:pt x="10747" y="13653"/>
                </a:lnTo>
                <a:lnTo>
                  <a:pt x="10796" y="13506"/>
                </a:lnTo>
                <a:lnTo>
                  <a:pt x="10820" y="13359"/>
                </a:lnTo>
                <a:lnTo>
                  <a:pt x="10820" y="13213"/>
                </a:lnTo>
                <a:lnTo>
                  <a:pt x="10796" y="13042"/>
                </a:lnTo>
                <a:lnTo>
                  <a:pt x="10747" y="12895"/>
                </a:lnTo>
                <a:lnTo>
                  <a:pt x="10674" y="12749"/>
                </a:lnTo>
                <a:lnTo>
                  <a:pt x="10576" y="12602"/>
                </a:lnTo>
                <a:lnTo>
                  <a:pt x="10454" y="12456"/>
                </a:lnTo>
                <a:lnTo>
                  <a:pt x="10258" y="12309"/>
                </a:lnTo>
                <a:lnTo>
                  <a:pt x="10063" y="12212"/>
                </a:lnTo>
                <a:lnTo>
                  <a:pt x="9868" y="12138"/>
                </a:lnTo>
                <a:lnTo>
                  <a:pt x="9648" y="12065"/>
                </a:lnTo>
                <a:lnTo>
                  <a:pt x="9428" y="12016"/>
                </a:lnTo>
                <a:lnTo>
                  <a:pt x="9208" y="11919"/>
                </a:lnTo>
                <a:lnTo>
                  <a:pt x="9013" y="11821"/>
                </a:lnTo>
                <a:lnTo>
                  <a:pt x="8818" y="11650"/>
                </a:lnTo>
                <a:lnTo>
                  <a:pt x="8647" y="11454"/>
                </a:lnTo>
                <a:lnTo>
                  <a:pt x="8549" y="11235"/>
                </a:lnTo>
                <a:lnTo>
                  <a:pt x="8476" y="10990"/>
                </a:lnTo>
                <a:lnTo>
                  <a:pt x="8451" y="10697"/>
                </a:lnTo>
                <a:lnTo>
                  <a:pt x="8476" y="10502"/>
                </a:lnTo>
                <a:lnTo>
                  <a:pt x="8500" y="10282"/>
                </a:lnTo>
                <a:lnTo>
                  <a:pt x="8573" y="10087"/>
                </a:lnTo>
                <a:lnTo>
                  <a:pt x="8647" y="9891"/>
                </a:lnTo>
                <a:lnTo>
                  <a:pt x="8744" y="9696"/>
                </a:lnTo>
                <a:lnTo>
                  <a:pt x="8866" y="9501"/>
                </a:lnTo>
                <a:lnTo>
                  <a:pt x="9013" y="9330"/>
                </a:lnTo>
                <a:lnTo>
                  <a:pt x="9159" y="9159"/>
                </a:lnTo>
                <a:lnTo>
                  <a:pt x="9330" y="9012"/>
                </a:lnTo>
                <a:lnTo>
                  <a:pt x="9501" y="8890"/>
                </a:lnTo>
                <a:lnTo>
                  <a:pt x="9672" y="8768"/>
                </a:lnTo>
                <a:lnTo>
                  <a:pt x="9868" y="8646"/>
                </a:lnTo>
                <a:lnTo>
                  <a:pt x="10063" y="8573"/>
                </a:lnTo>
                <a:lnTo>
                  <a:pt x="10283" y="8499"/>
                </a:lnTo>
                <a:lnTo>
                  <a:pt x="10503" y="8475"/>
                </a:lnTo>
                <a:lnTo>
                  <a:pt x="10698" y="8450"/>
                </a:lnTo>
                <a:lnTo>
                  <a:pt x="10967" y="8475"/>
                </a:lnTo>
                <a:lnTo>
                  <a:pt x="11211" y="8548"/>
                </a:lnTo>
                <a:lnTo>
                  <a:pt x="11455" y="8646"/>
                </a:lnTo>
                <a:lnTo>
                  <a:pt x="11651" y="8817"/>
                </a:lnTo>
                <a:lnTo>
                  <a:pt x="11822" y="9012"/>
                </a:lnTo>
                <a:lnTo>
                  <a:pt x="11944" y="9232"/>
                </a:lnTo>
                <a:lnTo>
                  <a:pt x="12017" y="9452"/>
                </a:lnTo>
                <a:lnTo>
                  <a:pt x="12090" y="9672"/>
                </a:lnTo>
                <a:lnTo>
                  <a:pt x="12139" y="9867"/>
                </a:lnTo>
                <a:lnTo>
                  <a:pt x="12212" y="10062"/>
                </a:lnTo>
                <a:lnTo>
                  <a:pt x="12310" y="10258"/>
                </a:lnTo>
                <a:lnTo>
                  <a:pt x="12457" y="10453"/>
                </a:lnTo>
                <a:lnTo>
                  <a:pt x="12603" y="10575"/>
                </a:lnTo>
                <a:lnTo>
                  <a:pt x="12750" y="10673"/>
                </a:lnTo>
                <a:lnTo>
                  <a:pt x="12896" y="10746"/>
                </a:lnTo>
                <a:lnTo>
                  <a:pt x="13043" y="10795"/>
                </a:lnTo>
                <a:lnTo>
                  <a:pt x="13214" y="10819"/>
                </a:lnTo>
                <a:lnTo>
                  <a:pt x="13360" y="10819"/>
                </a:lnTo>
                <a:lnTo>
                  <a:pt x="13507" y="10795"/>
                </a:lnTo>
                <a:lnTo>
                  <a:pt x="13653" y="10746"/>
                </a:lnTo>
                <a:lnTo>
                  <a:pt x="13824" y="10697"/>
                </a:lnTo>
                <a:lnTo>
                  <a:pt x="13971" y="10624"/>
                </a:lnTo>
                <a:lnTo>
                  <a:pt x="14264" y="10429"/>
                </a:lnTo>
                <a:lnTo>
                  <a:pt x="14557" y="10184"/>
                </a:lnTo>
                <a:lnTo>
                  <a:pt x="14826" y="9916"/>
                </a:lnTo>
                <a:lnTo>
                  <a:pt x="15094" y="9623"/>
                </a:lnTo>
                <a:lnTo>
                  <a:pt x="15314" y="9305"/>
                </a:lnTo>
                <a:lnTo>
                  <a:pt x="15534" y="9012"/>
                </a:lnTo>
                <a:lnTo>
                  <a:pt x="15705" y="8744"/>
                </a:lnTo>
                <a:lnTo>
                  <a:pt x="15973" y="8279"/>
                </a:lnTo>
                <a:lnTo>
                  <a:pt x="16047" y="8133"/>
                </a:lnTo>
                <a:lnTo>
                  <a:pt x="16071" y="8035"/>
                </a:lnTo>
                <a:lnTo>
                  <a:pt x="16047" y="7840"/>
                </a:lnTo>
                <a:lnTo>
                  <a:pt x="15998" y="7669"/>
                </a:lnTo>
                <a:lnTo>
                  <a:pt x="15900" y="7474"/>
                </a:lnTo>
                <a:lnTo>
                  <a:pt x="15778" y="7327"/>
                </a:lnTo>
                <a:lnTo>
                  <a:pt x="15485" y="7058"/>
                </a:lnTo>
                <a:lnTo>
                  <a:pt x="15192" y="6814"/>
                </a:lnTo>
                <a:lnTo>
                  <a:pt x="14655" y="6374"/>
                </a:lnTo>
                <a:lnTo>
                  <a:pt x="14166" y="6008"/>
                </a:lnTo>
                <a:lnTo>
                  <a:pt x="13971" y="5837"/>
                </a:lnTo>
                <a:lnTo>
                  <a:pt x="13775" y="5666"/>
                </a:lnTo>
                <a:lnTo>
                  <a:pt x="13653" y="5495"/>
                </a:lnTo>
                <a:lnTo>
                  <a:pt x="13531" y="5324"/>
                </a:lnTo>
                <a:lnTo>
                  <a:pt x="13482" y="5153"/>
                </a:lnTo>
                <a:lnTo>
                  <a:pt x="13482" y="4958"/>
                </a:lnTo>
                <a:lnTo>
                  <a:pt x="13531" y="4763"/>
                </a:lnTo>
                <a:lnTo>
                  <a:pt x="13629" y="4543"/>
                </a:lnTo>
                <a:lnTo>
                  <a:pt x="13800" y="4299"/>
                </a:lnTo>
                <a:lnTo>
                  <a:pt x="14068" y="4030"/>
                </a:lnTo>
                <a:lnTo>
                  <a:pt x="14239" y="3859"/>
                </a:lnTo>
                <a:lnTo>
                  <a:pt x="14435" y="3761"/>
                </a:lnTo>
                <a:lnTo>
                  <a:pt x="14655" y="3688"/>
                </a:lnTo>
                <a:lnTo>
                  <a:pt x="14850" y="3639"/>
                </a:lnTo>
                <a:lnTo>
                  <a:pt x="15070" y="3590"/>
                </a:lnTo>
                <a:lnTo>
                  <a:pt x="15290" y="3493"/>
                </a:lnTo>
                <a:lnTo>
                  <a:pt x="15485" y="3370"/>
                </a:lnTo>
                <a:lnTo>
                  <a:pt x="15705" y="3199"/>
                </a:lnTo>
                <a:lnTo>
                  <a:pt x="15876" y="3004"/>
                </a:lnTo>
                <a:lnTo>
                  <a:pt x="15973" y="2784"/>
                </a:lnTo>
                <a:lnTo>
                  <a:pt x="16047" y="2540"/>
                </a:lnTo>
                <a:lnTo>
                  <a:pt x="16071" y="2271"/>
                </a:lnTo>
                <a:lnTo>
                  <a:pt x="16047" y="2052"/>
                </a:lnTo>
                <a:lnTo>
                  <a:pt x="16022" y="1832"/>
                </a:lnTo>
                <a:lnTo>
                  <a:pt x="15949" y="1636"/>
                </a:lnTo>
                <a:lnTo>
                  <a:pt x="15851" y="1417"/>
                </a:lnTo>
                <a:lnTo>
                  <a:pt x="15754" y="1246"/>
                </a:lnTo>
                <a:lnTo>
                  <a:pt x="15632" y="1050"/>
                </a:lnTo>
                <a:lnTo>
                  <a:pt x="15509" y="879"/>
                </a:lnTo>
                <a:lnTo>
                  <a:pt x="15363" y="708"/>
                </a:lnTo>
                <a:lnTo>
                  <a:pt x="15192" y="562"/>
                </a:lnTo>
                <a:lnTo>
                  <a:pt x="15021" y="440"/>
                </a:lnTo>
                <a:lnTo>
                  <a:pt x="14826" y="318"/>
                </a:lnTo>
                <a:lnTo>
                  <a:pt x="14630" y="195"/>
                </a:lnTo>
                <a:lnTo>
                  <a:pt x="14435" y="122"/>
                </a:lnTo>
                <a:lnTo>
                  <a:pt x="14215" y="49"/>
                </a:lnTo>
                <a:lnTo>
                  <a:pt x="14020" y="24"/>
                </a:lnTo>
                <a:lnTo>
                  <a:pt x="13800" y="0"/>
                </a:lnTo>
                <a:lnTo>
                  <a:pt x="13531" y="24"/>
                </a:lnTo>
                <a:lnTo>
                  <a:pt x="13287" y="98"/>
                </a:lnTo>
                <a:lnTo>
                  <a:pt x="13067" y="195"/>
                </a:lnTo>
                <a:lnTo>
                  <a:pt x="12872" y="366"/>
                </a:lnTo>
                <a:lnTo>
                  <a:pt x="12701" y="562"/>
                </a:lnTo>
                <a:lnTo>
                  <a:pt x="12579" y="782"/>
                </a:lnTo>
                <a:lnTo>
                  <a:pt x="12505" y="977"/>
                </a:lnTo>
                <a:lnTo>
                  <a:pt x="12457" y="1197"/>
                </a:lnTo>
                <a:lnTo>
                  <a:pt x="12383" y="1417"/>
                </a:lnTo>
                <a:lnTo>
                  <a:pt x="12310" y="1612"/>
                </a:lnTo>
                <a:lnTo>
                  <a:pt x="12212" y="1832"/>
                </a:lnTo>
                <a:lnTo>
                  <a:pt x="12041" y="2003"/>
                </a:lnTo>
                <a:lnTo>
                  <a:pt x="11773" y="2271"/>
                </a:lnTo>
                <a:lnTo>
                  <a:pt x="11528" y="2442"/>
                </a:lnTo>
                <a:lnTo>
                  <a:pt x="11309" y="2540"/>
                </a:lnTo>
                <a:lnTo>
                  <a:pt x="11113" y="2589"/>
                </a:lnTo>
                <a:lnTo>
                  <a:pt x="10918" y="2589"/>
                </a:lnTo>
                <a:lnTo>
                  <a:pt x="10747" y="2540"/>
                </a:lnTo>
                <a:lnTo>
                  <a:pt x="10576" y="2418"/>
                </a:lnTo>
                <a:lnTo>
                  <a:pt x="10405" y="2296"/>
                </a:lnTo>
                <a:lnTo>
                  <a:pt x="10234" y="2100"/>
                </a:lnTo>
                <a:lnTo>
                  <a:pt x="10063" y="1905"/>
                </a:lnTo>
                <a:lnTo>
                  <a:pt x="9697" y="1417"/>
                </a:lnTo>
                <a:lnTo>
                  <a:pt x="9257" y="879"/>
                </a:lnTo>
                <a:lnTo>
                  <a:pt x="9013" y="586"/>
                </a:lnTo>
                <a:lnTo>
                  <a:pt x="8744" y="293"/>
                </a:lnTo>
                <a:lnTo>
                  <a:pt x="8598" y="171"/>
                </a:lnTo>
                <a:lnTo>
                  <a:pt x="8402" y="73"/>
                </a:lnTo>
                <a:lnTo>
                  <a:pt x="8231" y="24"/>
                </a:lnTo>
                <a:lnTo>
                  <a:pt x="803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56" name="Google Shape;356;p41"/>
          <p:cNvGrpSpPr/>
          <p:nvPr/>
        </p:nvGrpSpPr>
        <p:grpSpPr>
          <a:xfrm>
            <a:off x="4370878" y="3152304"/>
            <a:ext cx="329274" cy="265204"/>
            <a:chOff x="5975075" y="2327500"/>
            <a:chExt cx="420100" cy="388350"/>
          </a:xfrm>
        </p:grpSpPr>
        <p:sp>
          <p:nvSpPr>
            <p:cNvPr id="357" name="Google Shape;357;p41"/>
            <p:cNvSpPr/>
            <p:nvPr/>
          </p:nvSpPr>
          <p:spPr>
            <a:xfrm>
              <a:off x="5975075" y="2474650"/>
              <a:ext cx="98325" cy="220450"/>
            </a:xfrm>
            <a:custGeom>
              <a:avLst/>
              <a:gdLst/>
              <a:ahLst/>
              <a:cxnLst/>
              <a:rect l="l" t="t" r="r" b="b"/>
              <a:pathLst>
                <a:path w="3933" h="8818" extrusionOk="0">
                  <a:moveTo>
                    <a:pt x="2418" y="1002"/>
                  </a:moveTo>
                  <a:lnTo>
                    <a:pt x="2565" y="1027"/>
                  </a:lnTo>
                  <a:lnTo>
                    <a:pt x="2687" y="1075"/>
                  </a:lnTo>
                  <a:lnTo>
                    <a:pt x="2809" y="1124"/>
                  </a:lnTo>
                  <a:lnTo>
                    <a:pt x="2907" y="1222"/>
                  </a:lnTo>
                  <a:lnTo>
                    <a:pt x="3005" y="1320"/>
                  </a:lnTo>
                  <a:lnTo>
                    <a:pt x="3078" y="1442"/>
                  </a:lnTo>
                  <a:lnTo>
                    <a:pt x="3102" y="1564"/>
                  </a:lnTo>
                  <a:lnTo>
                    <a:pt x="3127" y="1710"/>
                  </a:lnTo>
                  <a:lnTo>
                    <a:pt x="3102" y="1857"/>
                  </a:lnTo>
                  <a:lnTo>
                    <a:pt x="3078" y="1979"/>
                  </a:lnTo>
                  <a:lnTo>
                    <a:pt x="3005" y="2101"/>
                  </a:lnTo>
                  <a:lnTo>
                    <a:pt x="2907" y="2223"/>
                  </a:lnTo>
                  <a:lnTo>
                    <a:pt x="2809" y="2297"/>
                  </a:lnTo>
                  <a:lnTo>
                    <a:pt x="2687" y="2370"/>
                  </a:lnTo>
                  <a:lnTo>
                    <a:pt x="2565" y="2394"/>
                  </a:lnTo>
                  <a:lnTo>
                    <a:pt x="2418" y="2419"/>
                  </a:lnTo>
                  <a:lnTo>
                    <a:pt x="2272" y="2394"/>
                  </a:lnTo>
                  <a:lnTo>
                    <a:pt x="2150" y="2370"/>
                  </a:lnTo>
                  <a:lnTo>
                    <a:pt x="2028" y="2297"/>
                  </a:lnTo>
                  <a:lnTo>
                    <a:pt x="1930" y="2223"/>
                  </a:lnTo>
                  <a:lnTo>
                    <a:pt x="1832" y="2101"/>
                  </a:lnTo>
                  <a:lnTo>
                    <a:pt x="1759" y="1979"/>
                  </a:lnTo>
                  <a:lnTo>
                    <a:pt x="1735" y="1857"/>
                  </a:lnTo>
                  <a:lnTo>
                    <a:pt x="1710" y="1710"/>
                  </a:lnTo>
                  <a:lnTo>
                    <a:pt x="1735" y="1564"/>
                  </a:lnTo>
                  <a:lnTo>
                    <a:pt x="1759" y="1442"/>
                  </a:lnTo>
                  <a:lnTo>
                    <a:pt x="1832" y="1320"/>
                  </a:lnTo>
                  <a:lnTo>
                    <a:pt x="1930" y="1222"/>
                  </a:lnTo>
                  <a:lnTo>
                    <a:pt x="2028" y="1124"/>
                  </a:lnTo>
                  <a:lnTo>
                    <a:pt x="2150" y="1075"/>
                  </a:lnTo>
                  <a:lnTo>
                    <a:pt x="2272" y="1027"/>
                  </a:lnTo>
                  <a:lnTo>
                    <a:pt x="2418" y="1002"/>
                  </a:lnTo>
                  <a:close/>
                  <a:moveTo>
                    <a:pt x="1" y="1"/>
                  </a:moveTo>
                  <a:lnTo>
                    <a:pt x="1" y="8817"/>
                  </a:lnTo>
                  <a:lnTo>
                    <a:pt x="3933" y="8817"/>
                  </a:lnTo>
                  <a:lnTo>
                    <a:pt x="393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41"/>
            <p:cNvSpPr/>
            <p:nvPr/>
          </p:nvSpPr>
          <p:spPr>
            <a:xfrm>
              <a:off x="6088025" y="2327500"/>
              <a:ext cx="307150" cy="388350"/>
            </a:xfrm>
            <a:custGeom>
              <a:avLst/>
              <a:gdLst/>
              <a:ahLst/>
              <a:cxnLst/>
              <a:rect l="l" t="t" r="r" b="b"/>
              <a:pathLst>
                <a:path w="12286" h="15534" extrusionOk="0">
                  <a:moveTo>
                    <a:pt x="6326" y="1"/>
                  </a:moveTo>
                  <a:lnTo>
                    <a:pt x="5960" y="25"/>
                  </a:lnTo>
                  <a:lnTo>
                    <a:pt x="5716" y="74"/>
                  </a:lnTo>
                  <a:lnTo>
                    <a:pt x="5520" y="147"/>
                  </a:lnTo>
                  <a:lnTo>
                    <a:pt x="5374" y="221"/>
                  </a:lnTo>
                  <a:lnTo>
                    <a:pt x="4983" y="1466"/>
                  </a:lnTo>
                  <a:lnTo>
                    <a:pt x="4788" y="2028"/>
                  </a:lnTo>
                  <a:lnTo>
                    <a:pt x="4592" y="2541"/>
                  </a:lnTo>
                  <a:lnTo>
                    <a:pt x="4397" y="3005"/>
                  </a:lnTo>
                  <a:lnTo>
                    <a:pt x="4202" y="3396"/>
                  </a:lnTo>
                  <a:lnTo>
                    <a:pt x="4031" y="3689"/>
                  </a:lnTo>
                  <a:lnTo>
                    <a:pt x="3884" y="3933"/>
                  </a:lnTo>
                  <a:lnTo>
                    <a:pt x="3664" y="4153"/>
                  </a:lnTo>
                  <a:lnTo>
                    <a:pt x="3322" y="4495"/>
                  </a:lnTo>
                  <a:lnTo>
                    <a:pt x="2516" y="5252"/>
                  </a:lnTo>
                  <a:lnTo>
                    <a:pt x="1442" y="6229"/>
                  </a:lnTo>
                  <a:lnTo>
                    <a:pt x="1" y="6229"/>
                  </a:lnTo>
                  <a:lnTo>
                    <a:pt x="1" y="13433"/>
                  </a:lnTo>
                  <a:lnTo>
                    <a:pt x="1515" y="13433"/>
                  </a:lnTo>
                  <a:lnTo>
                    <a:pt x="2004" y="13678"/>
                  </a:lnTo>
                  <a:lnTo>
                    <a:pt x="2687" y="13971"/>
                  </a:lnTo>
                  <a:lnTo>
                    <a:pt x="3567" y="14313"/>
                  </a:lnTo>
                  <a:lnTo>
                    <a:pt x="4544" y="14679"/>
                  </a:lnTo>
                  <a:lnTo>
                    <a:pt x="5594" y="14997"/>
                  </a:lnTo>
                  <a:lnTo>
                    <a:pt x="6131" y="15143"/>
                  </a:lnTo>
                  <a:lnTo>
                    <a:pt x="6668" y="15265"/>
                  </a:lnTo>
                  <a:lnTo>
                    <a:pt x="7181" y="15387"/>
                  </a:lnTo>
                  <a:lnTo>
                    <a:pt x="7694" y="15461"/>
                  </a:lnTo>
                  <a:lnTo>
                    <a:pt x="8158" y="15509"/>
                  </a:lnTo>
                  <a:lnTo>
                    <a:pt x="8622" y="15534"/>
                  </a:lnTo>
                  <a:lnTo>
                    <a:pt x="9404" y="15534"/>
                  </a:lnTo>
                  <a:lnTo>
                    <a:pt x="9819" y="15509"/>
                  </a:lnTo>
                  <a:lnTo>
                    <a:pt x="10210" y="15461"/>
                  </a:lnTo>
                  <a:lnTo>
                    <a:pt x="10552" y="15363"/>
                  </a:lnTo>
                  <a:lnTo>
                    <a:pt x="10723" y="15314"/>
                  </a:lnTo>
                  <a:lnTo>
                    <a:pt x="10845" y="15265"/>
                  </a:lnTo>
                  <a:lnTo>
                    <a:pt x="10967" y="15192"/>
                  </a:lnTo>
                  <a:lnTo>
                    <a:pt x="11064" y="15094"/>
                  </a:lnTo>
                  <a:lnTo>
                    <a:pt x="11113" y="14997"/>
                  </a:lnTo>
                  <a:lnTo>
                    <a:pt x="11162" y="14874"/>
                  </a:lnTo>
                  <a:lnTo>
                    <a:pt x="11235" y="14166"/>
                  </a:lnTo>
                  <a:lnTo>
                    <a:pt x="11211" y="13995"/>
                  </a:lnTo>
                  <a:lnTo>
                    <a:pt x="11162" y="13849"/>
                  </a:lnTo>
                  <a:lnTo>
                    <a:pt x="11064" y="13702"/>
                  </a:lnTo>
                  <a:lnTo>
                    <a:pt x="10918" y="13580"/>
                  </a:lnTo>
                  <a:lnTo>
                    <a:pt x="11040" y="13556"/>
                  </a:lnTo>
                  <a:lnTo>
                    <a:pt x="11162" y="13507"/>
                  </a:lnTo>
                  <a:lnTo>
                    <a:pt x="11284" y="13458"/>
                  </a:lnTo>
                  <a:lnTo>
                    <a:pt x="11382" y="13360"/>
                  </a:lnTo>
                  <a:lnTo>
                    <a:pt x="11455" y="13263"/>
                  </a:lnTo>
                  <a:lnTo>
                    <a:pt x="11528" y="13140"/>
                  </a:lnTo>
                  <a:lnTo>
                    <a:pt x="11577" y="12994"/>
                  </a:lnTo>
                  <a:lnTo>
                    <a:pt x="11602" y="12872"/>
                  </a:lnTo>
                  <a:lnTo>
                    <a:pt x="11675" y="11993"/>
                  </a:lnTo>
                  <a:lnTo>
                    <a:pt x="11675" y="11870"/>
                  </a:lnTo>
                  <a:lnTo>
                    <a:pt x="11675" y="11773"/>
                  </a:lnTo>
                  <a:lnTo>
                    <a:pt x="11651" y="11651"/>
                  </a:lnTo>
                  <a:lnTo>
                    <a:pt x="11602" y="11553"/>
                  </a:lnTo>
                  <a:lnTo>
                    <a:pt x="11480" y="11382"/>
                  </a:lnTo>
                  <a:lnTo>
                    <a:pt x="11406" y="11309"/>
                  </a:lnTo>
                  <a:lnTo>
                    <a:pt x="11333" y="11235"/>
                  </a:lnTo>
                  <a:lnTo>
                    <a:pt x="11455" y="11211"/>
                  </a:lnTo>
                  <a:lnTo>
                    <a:pt x="11553" y="11162"/>
                  </a:lnTo>
                  <a:lnTo>
                    <a:pt x="11651" y="11089"/>
                  </a:lnTo>
                  <a:lnTo>
                    <a:pt x="11748" y="10991"/>
                  </a:lnTo>
                  <a:lnTo>
                    <a:pt x="11822" y="10893"/>
                  </a:lnTo>
                  <a:lnTo>
                    <a:pt x="11870" y="10796"/>
                  </a:lnTo>
                  <a:lnTo>
                    <a:pt x="11919" y="10674"/>
                  </a:lnTo>
                  <a:lnTo>
                    <a:pt x="11944" y="10527"/>
                  </a:lnTo>
                  <a:lnTo>
                    <a:pt x="12017" y="9672"/>
                  </a:lnTo>
                  <a:lnTo>
                    <a:pt x="12017" y="9550"/>
                  </a:lnTo>
                  <a:lnTo>
                    <a:pt x="12017" y="9428"/>
                  </a:lnTo>
                  <a:lnTo>
                    <a:pt x="11993" y="9306"/>
                  </a:lnTo>
                  <a:lnTo>
                    <a:pt x="11944" y="9208"/>
                  </a:lnTo>
                  <a:lnTo>
                    <a:pt x="11895" y="9111"/>
                  </a:lnTo>
                  <a:lnTo>
                    <a:pt x="11822" y="9037"/>
                  </a:lnTo>
                  <a:lnTo>
                    <a:pt x="11748" y="8964"/>
                  </a:lnTo>
                  <a:lnTo>
                    <a:pt x="11651" y="8891"/>
                  </a:lnTo>
                  <a:lnTo>
                    <a:pt x="11748" y="8866"/>
                  </a:lnTo>
                  <a:lnTo>
                    <a:pt x="11846" y="8793"/>
                  </a:lnTo>
                  <a:lnTo>
                    <a:pt x="11944" y="8720"/>
                  </a:lnTo>
                  <a:lnTo>
                    <a:pt x="12017" y="8647"/>
                  </a:lnTo>
                  <a:lnTo>
                    <a:pt x="12090" y="8549"/>
                  </a:lnTo>
                  <a:lnTo>
                    <a:pt x="12139" y="8451"/>
                  </a:lnTo>
                  <a:lnTo>
                    <a:pt x="12163" y="8329"/>
                  </a:lnTo>
                  <a:lnTo>
                    <a:pt x="12188" y="8207"/>
                  </a:lnTo>
                  <a:lnTo>
                    <a:pt x="12286" y="7328"/>
                  </a:lnTo>
                  <a:lnTo>
                    <a:pt x="12261" y="7206"/>
                  </a:lnTo>
                  <a:lnTo>
                    <a:pt x="12237" y="7083"/>
                  </a:lnTo>
                  <a:lnTo>
                    <a:pt x="12188" y="6986"/>
                  </a:lnTo>
                  <a:lnTo>
                    <a:pt x="12139" y="6888"/>
                  </a:lnTo>
                  <a:lnTo>
                    <a:pt x="12066" y="6790"/>
                  </a:lnTo>
                  <a:lnTo>
                    <a:pt x="11968" y="6717"/>
                  </a:lnTo>
                  <a:lnTo>
                    <a:pt x="11748" y="6571"/>
                  </a:lnTo>
                  <a:lnTo>
                    <a:pt x="11504" y="6448"/>
                  </a:lnTo>
                  <a:lnTo>
                    <a:pt x="11211" y="6351"/>
                  </a:lnTo>
                  <a:lnTo>
                    <a:pt x="10893" y="6278"/>
                  </a:lnTo>
                  <a:lnTo>
                    <a:pt x="10576" y="6229"/>
                  </a:lnTo>
                  <a:lnTo>
                    <a:pt x="9892" y="6131"/>
                  </a:lnTo>
                  <a:lnTo>
                    <a:pt x="8842" y="6033"/>
                  </a:lnTo>
                  <a:lnTo>
                    <a:pt x="7596" y="5960"/>
                  </a:lnTo>
                  <a:lnTo>
                    <a:pt x="6326" y="5887"/>
                  </a:lnTo>
                  <a:lnTo>
                    <a:pt x="6497" y="5594"/>
                  </a:lnTo>
                  <a:lnTo>
                    <a:pt x="6644" y="5252"/>
                  </a:lnTo>
                  <a:lnTo>
                    <a:pt x="6790" y="4885"/>
                  </a:lnTo>
                  <a:lnTo>
                    <a:pt x="6888" y="4495"/>
                  </a:lnTo>
                  <a:lnTo>
                    <a:pt x="6986" y="4104"/>
                  </a:lnTo>
                  <a:lnTo>
                    <a:pt x="7083" y="3689"/>
                  </a:lnTo>
                  <a:lnTo>
                    <a:pt x="7181" y="2883"/>
                  </a:lnTo>
                  <a:lnTo>
                    <a:pt x="7254" y="2150"/>
                  </a:lnTo>
                  <a:lnTo>
                    <a:pt x="7303" y="1539"/>
                  </a:lnTo>
                  <a:lnTo>
                    <a:pt x="7303" y="978"/>
                  </a:lnTo>
                  <a:lnTo>
                    <a:pt x="7303" y="807"/>
                  </a:lnTo>
                  <a:lnTo>
                    <a:pt x="7230" y="611"/>
                  </a:lnTo>
                  <a:lnTo>
                    <a:pt x="7157" y="465"/>
                  </a:lnTo>
                  <a:lnTo>
                    <a:pt x="7035" y="318"/>
                  </a:lnTo>
                  <a:lnTo>
                    <a:pt x="6888" y="172"/>
                  </a:lnTo>
                  <a:lnTo>
                    <a:pt x="6717" y="98"/>
                  </a:lnTo>
                  <a:lnTo>
                    <a:pt x="6522" y="25"/>
                  </a:lnTo>
                  <a:lnTo>
                    <a:pt x="632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9" name="Google Shape;359;p41"/>
          <p:cNvGrpSpPr/>
          <p:nvPr/>
        </p:nvGrpSpPr>
        <p:grpSpPr>
          <a:xfrm>
            <a:off x="7145930" y="3148493"/>
            <a:ext cx="330215" cy="272699"/>
            <a:chOff x="5300400" y="3670175"/>
            <a:chExt cx="421300" cy="399325"/>
          </a:xfrm>
        </p:grpSpPr>
        <p:sp>
          <p:nvSpPr>
            <p:cNvPr id="360" name="Google Shape;360;p41"/>
            <p:cNvSpPr/>
            <p:nvPr/>
          </p:nvSpPr>
          <p:spPr>
            <a:xfrm>
              <a:off x="5300400" y="3708025"/>
              <a:ext cx="421300" cy="267450"/>
            </a:xfrm>
            <a:custGeom>
              <a:avLst/>
              <a:gdLst/>
              <a:ahLst/>
              <a:cxnLst/>
              <a:rect l="l" t="t" r="r" b="b"/>
              <a:pathLst>
                <a:path w="16852" h="10698" extrusionOk="0">
                  <a:moveTo>
                    <a:pt x="16364" y="489"/>
                  </a:moveTo>
                  <a:lnTo>
                    <a:pt x="16364" y="10209"/>
                  </a:lnTo>
                  <a:lnTo>
                    <a:pt x="489" y="10209"/>
                  </a:lnTo>
                  <a:lnTo>
                    <a:pt x="489" y="489"/>
                  </a:lnTo>
                  <a:close/>
                  <a:moveTo>
                    <a:pt x="391" y="0"/>
                  </a:moveTo>
                  <a:lnTo>
                    <a:pt x="293" y="25"/>
                  </a:lnTo>
                  <a:lnTo>
                    <a:pt x="196" y="74"/>
                  </a:lnTo>
                  <a:lnTo>
                    <a:pt x="122" y="147"/>
                  </a:lnTo>
                  <a:lnTo>
                    <a:pt x="73" y="220"/>
                  </a:lnTo>
                  <a:lnTo>
                    <a:pt x="25" y="293"/>
                  </a:lnTo>
                  <a:lnTo>
                    <a:pt x="0" y="391"/>
                  </a:lnTo>
                  <a:lnTo>
                    <a:pt x="0" y="489"/>
                  </a:lnTo>
                  <a:lnTo>
                    <a:pt x="0" y="10209"/>
                  </a:lnTo>
                  <a:lnTo>
                    <a:pt x="0" y="10307"/>
                  </a:lnTo>
                  <a:lnTo>
                    <a:pt x="25" y="10405"/>
                  </a:lnTo>
                  <a:lnTo>
                    <a:pt x="73" y="10478"/>
                  </a:lnTo>
                  <a:lnTo>
                    <a:pt x="122" y="10551"/>
                  </a:lnTo>
                  <a:lnTo>
                    <a:pt x="196" y="10600"/>
                  </a:lnTo>
                  <a:lnTo>
                    <a:pt x="293" y="10649"/>
                  </a:lnTo>
                  <a:lnTo>
                    <a:pt x="391" y="10673"/>
                  </a:lnTo>
                  <a:lnTo>
                    <a:pt x="489" y="10698"/>
                  </a:lnTo>
                  <a:lnTo>
                    <a:pt x="16364" y="10698"/>
                  </a:lnTo>
                  <a:lnTo>
                    <a:pt x="16461" y="10673"/>
                  </a:lnTo>
                  <a:lnTo>
                    <a:pt x="16559" y="10649"/>
                  </a:lnTo>
                  <a:lnTo>
                    <a:pt x="16657" y="10600"/>
                  </a:lnTo>
                  <a:lnTo>
                    <a:pt x="16730" y="10551"/>
                  </a:lnTo>
                  <a:lnTo>
                    <a:pt x="16779" y="10478"/>
                  </a:lnTo>
                  <a:lnTo>
                    <a:pt x="16828" y="10405"/>
                  </a:lnTo>
                  <a:lnTo>
                    <a:pt x="16852" y="10307"/>
                  </a:lnTo>
                  <a:lnTo>
                    <a:pt x="16852" y="10209"/>
                  </a:lnTo>
                  <a:lnTo>
                    <a:pt x="16852" y="489"/>
                  </a:lnTo>
                  <a:lnTo>
                    <a:pt x="16852" y="391"/>
                  </a:lnTo>
                  <a:lnTo>
                    <a:pt x="16828" y="293"/>
                  </a:lnTo>
                  <a:lnTo>
                    <a:pt x="16779" y="220"/>
                  </a:lnTo>
                  <a:lnTo>
                    <a:pt x="16730" y="147"/>
                  </a:lnTo>
                  <a:lnTo>
                    <a:pt x="16657" y="74"/>
                  </a:lnTo>
                  <a:lnTo>
                    <a:pt x="16559" y="25"/>
                  </a:lnTo>
                  <a:lnTo>
                    <a:pt x="1646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41"/>
            <p:cNvSpPr/>
            <p:nvPr/>
          </p:nvSpPr>
          <p:spPr>
            <a:xfrm>
              <a:off x="5498825" y="3670175"/>
              <a:ext cx="24450" cy="25650"/>
            </a:xfrm>
            <a:custGeom>
              <a:avLst/>
              <a:gdLst/>
              <a:ahLst/>
              <a:cxnLst/>
              <a:rect l="l" t="t" r="r" b="b"/>
              <a:pathLst>
                <a:path w="978" h="1026" extrusionOk="0">
                  <a:moveTo>
                    <a:pt x="489" y="0"/>
                  </a:moveTo>
                  <a:lnTo>
                    <a:pt x="391" y="25"/>
                  </a:lnTo>
                  <a:lnTo>
                    <a:pt x="294" y="49"/>
                  </a:lnTo>
                  <a:lnTo>
                    <a:pt x="220" y="98"/>
                  </a:lnTo>
                  <a:lnTo>
                    <a:pt x="147" y="147"/>
                  </a:lnTo>
                  <a:lnTo>
                    <a:pt x="74" y="220"/>
                  </a:lnTo>
                  <a:lnTo>
                    <a:pt x="49" y="318"/>
                  </a:lnTo>
                  <a:lnTo>
                    <a:pt x="1" y="391"/>
                  </a:lnTo>
                  <a:lnTo>
                    <a:pt x="1" y="489"/>
                  </a:lnTo>
                  <a:lnTo>
                    <a:pt x="1" y="1026"/>
                  </a:lnTo>
                  <a:lnTo>
                    <a:pt x="978" y="1026"/>
                  </a:lnTo>
                  <a:lnTo>
                    <a:pt x="978" y="489"/>
                  </a:lnTo>
                  <a:lnTo>
                    <a:pt x="978" y="391"/>
                  </a:lnTo>
                  <a:lnTo>
                    <a:pt x="929" y="318"/>
                  </a:lnTo>
                  <a:lnTo>
                    <a:pt x="904" y="220"/>
                  </a:lnTo>
                  <a:lnTo>
                    <a:pt x="831" y="147"/>
                  </a:lnTo>
                  <a:lnTo>
                    <a:pt x="758" y="98"/>
                  </a:lnTo>
                  <a:lnTo>
                    <a:pt x="684" y="49"/>
                  </a:lnTo>
                  <a:lnTo>
                    <a:pt x="587" y="25"/>
                  </a:lnTo>
                  <a:lnTo>
                    <a:pt x="48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41"/>
            <p:cNvSpPr/>
            <p:nvPr/>
          </p:nvSpPr>
          <p:spPr>
            <a:xfrm>
              <a:off x="5366325" y="3987675"/>
              <a:ext cx="61100" cy="81825"/>
            </a:xfrm>
            <a:custGeom>
              <a:avLst/>
              <a:gdLst/>
              <a:ahLst/>
              <a:cxnLst/>
              <a:rect l="l" t="t" r="r" b="b"/>
              <a:pathLst>
                <a:path w="2444" h="3273" extrusionOk="0">
                  <a:moveTo>
                    <a:pt x="1344" y="0"/>
                  </a:moveTo>
                  <a:lnTo>
                    <a:pt x="50" y="2565"/>
                  </a:lnTo>
                  <a:lnTo>
                    <a:pt x="25" y="2638"/>
                  </a:lnTo>
                  <a:lnTo>
                    <a:pt x="1" y="2736"/>
                  </a:lnTo>
                  <a:lnTo>
                    <a:pt x="1" y="2833"/>
                  </a:lnTo>
                  <a:lnTo>
                    <a:pt x="25" y="2931"/>
                  </a:lnTo>
                  <a:lnTo>
                    <a:pt x="74" y="3004"/>
                  </a:lnTo>
                  <a:lnTo>
                    <a:pt x="123" y="3102"/>
                  </a:lnTo>
                  <a:lnTo>
                    <a:pt x="196" y="3151"/>
                  </a:lnTo>
                  <a:lnTo>
                    <a:pt x="269" y="3224"/>
                  </a:lnTo>
                  <a:lnTo>
                    <a:pt x="392" y="3248"/>
                  </a:lnTo>
                  <a:lnTo>
                    <a:pt x="489" y="3273"/>
                  </a:lnTo>
                  <a:lnTo>
                    <a:pt x="636" y="3248"/>
                  </a:lnTo>
                  <a:lnTo>
                    <a:pt x="758" y="3200"/>
                  </a:lnTo>
                  <a:lnTo>
                    <a:pt x="856" y="3102"/>
                  </a:lnTo>
                  <a:lnTo>
                    <a:pt x="929" y="3004"/>
                  </a:lnTo>
                  <a:lnTo>
                    <a:pt x="2443"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41"/>
            <p:cNvSpPr/>
            <p:nvPr/>
          </p:nvSpPr>
          <p:spPr>
            <a:xfrm>
              <a:off x="5594700" y="3987675"/>
              <a:ext cx="61075" cy="81825"/>
            </a:xfrm>
            <a:custGeom>
              <a:avLst/>
              <a:gdLst/>
              <a:ahLst/>
              <a:cxnLst/>
              <a:rect l="l" t="t" r="r" b="b"/>
              <a:pathLst>
                <a:path w="2443" h="3273" extrusionOk="0">
                  <a:moveTo>
                    <a:pt x="0" y="0"/>
                  </a:moveTo>
                  <a:lnTo>
                    <a:pt x="1514" y="3004"/>
                  </a:lnTo>
                  <a:lnTo>
                    <a:pt x="1588" y="3102"/>
                  </a:lnTo>
                  <a:lnTo>
                    <a:pt x="1685" y="3200"/>
                  </a:lnTo>
                  <a:lnTo>
                    <a:pt x="1807" y="3248"/>
                  </a:lnTo>
                  <a:lnTo>
                    <a:pt x="1954" y="3273"/>
                  </a:lnTo>
                  <a:lnTo>
                    <a:pt x="2052" y="3248"/>
                  </a:lnTo>
                  <a:lnTo>
                    <a:pt x="2174" y="3224"/>
                  </a:lnTo>
                  <a:lnTo>
                    <a:pt x="2247" y="3151"/>
                  </a:lnTo>
                  <a:lnTo>
                    <a:pt x="2320" y="3102"/>
                  </a:lnTo>
                  <a:lnTo>
                    <a:pt x="2369" y="3004"/>
                  </a:lnTo>
                  <a:lnTo>
                    <a:pt x="2418" y="2931"/>
                  </a:lnTo>
                  <a:lnTo>
                    <a:pt x="2442" y="2833"/>
                  </a:lnTo>
                  <a:lnTo>
                    <a:pt x="2442" y="2736"/>
                  </a:lnTo>
                  <a:lnTo>
                    <a:pt x="2418" y="2638"/>
                  </a:lnTo>
                  <a:lnTo>
                    <a:pt x="2393" y="2565"/>
                  </a:lnTo>
                  <a:lnTo>
                    <a:pt x="109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41"/>
            <p:cNvSpPr/>
            <p:nvPr/>
          </p:nvSpPr>
          <p:spPr>
            <a:xfrm>
              <a:off x="5324825" y="3732450"/>
              <a:ext cx="372475" cy="218600"/>
            </a:xfrm>
            <a:custGeom>
              <a:avLst/>
              <a:gdLst/>
              <a:ahLst/>
              <a:cxnLst/>
              <a:rect l="l" t="t" r="r" b="b"/>
              <a:pathLst>
                <a:path w="14899" h="8744" extrusionOk="0">
                  <a:moveTo>
                    <a:pt x="12578" y="1319"/>
                  </a:moveTo>
                  <a:lnTo>
                    <a:pt x="12676" y="1344"/>
                  </a:lnTo>
                  <a:lnTo>
                    <a:pt x="12749" y="1392"/>
                  </a:lnTo>
                  <a:lnTo>
                    <a:pt x="12822" y="1441"/>
                  </a:lnTo>
                  <a:lnTo>
                    <a:pt x="12895" y="1515"/>
                  </a:lnTo>
                  <a:lnTo>
                    <a:pt x="12920" y="1612"/>
                  </a:lnTo>
                  <a:lnTo>
                    <a:pt x="12969" y="1710"/>
                  </a:lnTo>
                  <a:lnTo>
                    <a:pt x="12969" y="1808"/>
                  </a:lnTo>
                  <a:lnTo>
                    <a:pt x="12969" y="4079"/>
                  </a:lnTo>
                  <a:lnTo>
                    <a:pt x="12969" y="4177"/>
                  </a:lnTo>
                  <a:lnTo>
                    <a:pt x="12920" y="4274"/>
                  </a:lnTo>
                  <a:lnTo>
                    <a:pt x="12895" y="4348"/>
                  </a:lnTo>
                  <a:lnTo>
                    <a:pt x="12822" y="4421"/>
                  </a:lnTo>
                  <a:lnTo>
                    <a:pt x="12749" y="4470"/>
                  </a:lnTo>
                  <a:lnTo>
                    <a:pt x="12676" y="4519"/>
                  </a:lnTo>
                  <a:lnTo>
                    <a:pt x="12578" y="4543"/>
                  </a:lnTo>
                  <a:lnTo>
                    <a:pt x="12480" y="4567"/>
                  </a:lnTo>
                  <a:lnTo>
                    <a:pt x="12383" y="4543"/>
                  </a:lnTo>
                  <a:lnTo>
                    <a:pt x="12285" y="4519"/>
                  </a:lnTo>
                  <a:lnTo>
                    <a:pt x="12212" y="4470"/>
                  </a:lnTo>
                  <a:lnTo>
                    <a:pt x="12138" y="4421"/>
                  </a:lnTo>
                  <a:lnTo>
                    <a:pt x="12065" y="4348"/>
                  </a:lnTo>
                  <a:lnTo>
                    <a:pt x="12041" y="4274"/>
                  </a:lnTo>
                  <a:lnTo>
                    <a:pt x="11992" y="4177"/>
                  </a:lnTo>
                  <a:lnTo>
                    <a:pt x="11992" y="4079"/>
                  </a:lnTo>
                  <a:lnTo>
                    <a:pt x="11992" y="3004"/>
                  </a:lnTo>
                  <a:lnTo>
                    <a:pt x="7986" y="7010"/>
                  </a:lnTo>
                  <a:lnTo>
                    <a:pt x="7913" y="7059"/>
                  </a:lnTo>
                  <a:lnTo>
                    <a:pt x="7815" y="7107"/>
                  </a:lnTo>
                  <a:lnTo>
                    <a:pt x="7742" y="7132"/>
                  </a:lnTo>
                  <a:lnTo>
                    <a:pt x="7644" y="7156"/>
                  </a:lnTo>
                  <a:lnTo>
                    <a:pt x="7547" y="7132"/>
                  </a:lnTo>
                  <a:lnTo>
                    <a:pt x="7449" y="7107"/>
                  </a:lnTo>
                  <a:lnTo>
                    <a:pt x="7376" y="7059"/>
                  </a:lnTo>
                  <a:lnTo>
                    <a:pt x="7303" y="7010"/>
                  </a:lnTo>
                  <a:lnTo>
                    <a:pt x="5349" y="5056"/>
                  </a:lnTo>
                  <a:lnTo>
                    <a:pt x="2760" y="7620"/>
                  </a:lnTo>
                  <a:lnTo>
                    <a:pt x="2687" y="7694"/>
                  </a:lnTo>
                  <a:lnTo>
                    <a:pt x="2613" y="7742"/>
                  </a:lnTo>
                  <a:lnTo>
                    <a:pt x="2516" y="7767"/>
                  </a:lnTo>
                  <a:lnTo>
                    <a:pt x="2320" y="7767"/>
                  </a:lnTo>
                  <a:lnTo>
                    <a:pt x="2247" y="7742"/>
                  </a:lnTo>
                  <a:lnTo>
                    <a:pt x="2149" y="7694"/>
                  </a:lnTo>
                  <a:lnTo>
                    <a:pt x="2076" y="7620"/>
                  </a:lnTo>
                  <a:lnTo>
                    <a:pt x="2003" y="7547"/>
                  </a:lnTo>
                  <a:lnTo>
                    <a:pt x="1978" y="7474"/>
                  </a:lnTo>
                  <a:lnTo>
                    <a:pt x="1929" y="7376"/>
                  </a:lnTo>
                  <a:lnTo>
                    <a:pt x="1929" y="7278"/>
                  </a:lnTo>
                  <a:lnTo>
                    <a:pt x="1929" y="7205"/>
                  </a:lnTo>
                  <a:lnTo>
                    <a:pt x="1978" y="7107"/>
                  </a:lnTo>
                  <a:lnTo>
                    <a:pt x="2003" y="7010"/>
                  </a:lnTo>
                  <a:lnTo>
                    <a:pt x="2076" y="6936"/>
                  </a:lnTo>
                  <a:lnTo>
                    <a:pt x="5007" y="4006"/>
                  </a:lnTo>
                  <a:lnTo>
                    <a:pt x="5080" y="3957"/>
                  </a:lnTo>
                  <a:lnTo>
                    <a:pt x="5153" y="3908"/>
                  </a:lnTo>
                  <a:lnTo>
                    <a:pt x="5251" y="3884"/>
                  </a:lnTo>
                  <a:lnTo>
                    <a:pt x="5446" y="3884"/>
                  </a:lnTo>
                  <a:lnTo>
                    <a:pt x="5520" y="3908"/>
                  </a:lnTo>
                  <a:lnTo>
                    <a:pt x="5617" y="3957"/>
                  </a:lnTo>
                  <a:lnTo>
                    <a:pt x="5691" y="4006"/>
                  </a:lnTo>
                  <a:lnTo>
                    <a:pt x="7644" y="5960"/>
                  </a:lnTo>
                  <a:lnTo>
                    <a:pt x="11332" y="2296"/>
                  </a:lnTo>
                  <a:lnTo>
                    <a:pt x="10209" y="2296"/>
                  </a:lnTo>
                  <a:lnTo>
                    <a:pt x="10111" y="2272"/>
                  </a:lnTo>
                  <a:lnTo>
                    <a:pt x="10013" y="2247"/>
                  </a:lnTo>
                  <a:lnTo>
                    <a:pt x="9916" y="2198"/>
                  </a:lnTo>
                  <a:lnTo>
                    <a:pt x="9843" y="2150"/>
                  </a:lnTo>
                  <a:lnTo>
                    <a:pt x="9794" y="2076"/>
                  </a:lnTo>
                  <a:lnTo>
                    <a:pt x="9745" y="1979"/>
                  </a:lnTo>
                  <a:lnTo>
                    <a:pt x="9720" y="1905"/>
                  </a:lnTo>
                  <a:lnTo>
                    <a:pt x="9720" y="1808"/>
                  </a:lnTo>
                  <a:lnTo>
                    <a:pt x="9720" y="1710"/>
                  </a:lnTo>
                  <a:lnTo>
                    <a:pt x="9745" y="1612"/>
                  </a:lnTo>
                  <a:lnTo>
                    <a:pt x="9794" y="1515"/>
                  </a:lnTo>
                  <a:lnTo>
                    <a:pt x="9843" y="1441"/>
                  </a:lnTo>
                  <a:lnTo>
                    <a:pt x="9916" y="1392"/>
                  </a:lnTo>
                  <a:lnTo>
                    <a:pt x="10013" y="1344"/>
                  </a:lnTo>
                  <a:lnTo>
                    <a:pt x="10111" y="1319"/>
                  </a:lnTo>
                  <a:close/>
                  <a:moveTo>
                    <a:pt x="0" y="0"/>
                  </a:moveTo>
                  <a:lnTo>
                    <a:pt x="0" y="8744"/>
                  </a:lnTo>
                  <a:lnTo>
                    <a:pt x="14898" y="8744"/>
                  </a:lnTo>
                  <a:lnTo>
                    <a:pt x="1489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5" name="Google Shape;365;p41"/>
          <p:cNvGrpSpPr/>
          <p:nvPr/>
        </p:nvGrpSpPr>
        <p:grpSpPr>
          <a:xfrm>
            <a:off x="1606805" y="3182761"/>
            <a:ext cx="336916" cy="246032"/>
            <a:chOff x="2599825" y="3689700"/>
            <a:chExt cx="429850" cy="360275"/>
          </a:xfrm>
        </p:grpSpPr>
        <p:sp>
          <p:nvSpPr>
            <p:cNvPr id="366" name="Google Shape;366;p41"/>
            <p:cNvSpPr/>
            <p:nvPr/>
          </p:nvSpPr>
          <p:spPr>
            <a:xfrm>
              <a:off x="2599825" y="3689700"/>
              <a:ext cx="429850" cy="169150"/>
            </a:xfrm>
            <a:custGeom>
              <a:avLst/>
              <a:gdLst/>
              <a:ahLst/>
              <a:cxnLst/>
              <a:rect l="l" t="t" r="r" b="b"/>
              <a:pathLst>
                <a:path w="17194" h="6766" extrusionOk="0">
                  <a:moveTo>
                    <a:pt x="10160" y="978"/>
                  </a:moveTo>
                  <a:lnTo>
                    <a:pt x="10258" y="1002"/>
                  </a:lnTo>
                  <a:lnTo>
                    <a:pt x="10355" y="1026"/>
                  </a:lnTo>
                  <a:lnTo>
                    <a:pt x="10429" y="1075"/>
                  </a:lnTo>
                  <a:lnTo>
                    <a:pt x="10502" y="1124"/>
                  </a:lnTo>
                  <a:lnTo>
                    <a:pt x="10575" y="1197"/>
                  </a:lnTo>
                  <a:lnTo>
                    <a:pt x="10600" y="1295"/>
                  </a:lnTo>
                  <a:lnTo>
                    <a:pt x="10649" y="1368"/>
                  </a:lnTo>
                  <a:lnTo>
                    <a:pt x="10649" y="1466"/>
                  </a:lnTo>
                  <a:lnTo>
                    <a:pt x="10649" y="1881"/>
                  </a:lnTo>
                  <a:lnTo>
                    <a:pt x="6545" y="1881"/>
                  </a:lnTo>
                  <a:lnTo>
                    <a:pt x="6545" y="1466"/>
                  </a:lnTo>
                  <a:lnTo>
                    <a:pt x="6545" y="1368"/>
                  </a:lnTo>
                  <a:lnTo>
                    <a:pt x="6594" y="1295"/>
                  </a:lnTo>
                  <a:lnTo>
                    <a:pt x="6619" y="1197"/>
                  </a:lnTo>
                  <a:lnTo>
                    <a:pt x="6692" y="1124"/>
                  </a:lnTo>
                  <a:lnTo>
                    <a:pt x="6765" y="1075"/>
                  </a:lnTo>
                  <a:lnTo>
                    <a:pt x="6839" y="1026"/>
                  </a:lnTo>
                  <a:lnTo>
                    <a:pt x="6936" y="1002"/>
                  </a:lnTo>
                  <a:lnTo>
                    <a:pt x="7034" y="978"/>
                  </a:lnTo>
                  <a:close/>
                  <a:moveTo>
                    <a:pt x="7034" y="1"/>
                  </a:moveTo>
                  <a:lnTo>
                    <a:pt x="6887" y="25"/>
                  </a:lnTo>
                  <a:lnTo>
                    <a:pt x="6741" y="50"/>
                  </a:lnTo>
                  <a:lnTo>
                    <a:pt x="6472" y="123"/>
                  </a:lnTo>
                  <a:lnTo>
                    <a:pt x="6204" y="269"/>
                  </a:lnTo>
                  <a:lnTo>
                    <a:pt x="6008" y="440"/>
                  </a:lnTo>
                  <a:lnTo>
                    <a:pt x="5813" y="660"/>
                  </a:lnTo>
                  <a:lnTo>
                    <a:pt x="5691" y="904"/>
                  </a:lnTo>
                  <a:lnTo>
                    <a:pt x="5593" y="1173"/>
                  </a:lnTo>
                  <a:lnTo>
                    <a:pt x="5569" y="1320"/>
                  </a:lnTo>
                  <a:lnTo>
                    <a:pt x="5569" y="1466"/>
                  </a:lnTo>
                  <a:lnTo>
                    <a:pt x="5569" y="1881"/>
                  </a:lnTo>
                  <a:lnTo>
                    <a:pt x="391" y="1881"/>
                  </a:lnTo>
                  <a:lnTo>
                    <a:pt x="293" y="1906"/>
                  </a:lnTo>
                  <a:lnTo>
                    <a:pt x="220" y="1955"/>
                  </a:lnTo>
                  <a:lnTo>
                    <a:pt x="147" y="2028"/>
                  </a:lnTo>
                  <a:lnTo>
                    <a:pt x="73" y="2077"/>
                  </a:lnTo>
                  <a:lnTo>
                    <a:pt x="49" y="2174"/>
                  </a:lnTo>
                  <a:lnTo>
                    <a:pt x="0" y="2272"/>
                  </a:lnTo>
                  <a:lnTo>
                    <a:pt x="0" y="2370"/>
                  </a:lnTo>
                  <a:lnTo>
                    <a:pt x="0" y="5789"/>
                  </a:lnTo>
                  <a:lnTo>
                    <a:pt x="24" y="5984"/>
                  </a:lnTo>
                  <a:lnTo>
                    <a:pt x="73" y="6155"/>
                  </a:lnTo>
                  <a:lnTo>
                    <a:pt x="171" y="6326"/>
                  </a:lnTo>
                  <a:lnTo>
                    <a:pt x="293" y="6473"/>
                  </a:lnTo>
                  <a:lnTo>
                    <a:pt x="440" y="6595"/>
                  </a:lnTo>
                  <a:lnTo>
                    <a:pt x="586" y="6693"/>
                  </a:lnTo>
                  <a:lnTo>
                    <a:pt x="782" y="6741"/>
                  </a:lnTo>
                  <a:lnTo>
                    <a:pt x="977" y="6766"/>
                  </a:lnTo>
                  <a:lnTo>
                    <a:pt x="7742" y="6766"/>
                  </a:lnTo>
                  <a:lnTo>
                    <a:pt x="7742" y="6155"/>
                  </a:lnTo>
                  <a:lnTo>
                    <a:pt x="7767" y="6058"/>
                  </a:lnTo>
                  <a:lnTo>
                    <a:pt x="7791" y="5984"/>
                  </a:lnTo>
                  <a:lnTo>
                    <a:pt x="7840" y="5887"/>
                  </a:lnTo>
                  <a:lnTo>
                    <a:pt x="7889" y="5813"/>
                  </a:lnTo>
                  <a:lnTo>
                    <a:pt x="7962" y="5765"/>
                  </a:lnTo>
                  <a:lnTo>
                    <a:pt x="8060" y="5716"/>
                  </a:lnTo>
                  <a:lnTo>
                    <a:pt x="8133" y="5691"/>
                  </a:lnTo>
                  <a:lnTo>
                    <a:pt x="8231" y="5667"/>
                  </a:lnTo>
                  <a:lnTo>
                    <a:pt x="8963" y="5667"/>
                  </a:lnTo>
                  <a:lnTo>
                    <a:pt x="9061" y="5691"/>
                  </a:lnTo>
                  <a:lnTo>
                    <a:pt x="9134" y="5716"/>
                  </a:lnTo>
                  <a:lnTo>
                    <a:pt x="9232" y="5765"/>
                  </a:lnTo>
                  <a:lnTo>
                    <a:pt x="9305" y="5813"/>
                  </a:lnTo>
                  <a:lnTo>
                    <a:pt x="9354" y="5887"/>
                  </a:lnTo>
                  <a:lnTo>
                    <a:pt x="9403" y="5984"/>
                  </a:lnTo>
                  <a:lnTo>
                    <a:pt x="9427" y="6058"/>
                  </a:lnTo>
                  <a:lnTo>
                    <a:pt x="9452" y="6155"/>
                  </a:lnTo>
                  <a:lnTo>
                    <a:pt x="9452" y="6766"/>
                  </a:lnTo>
                  <a:lnTo>
                    <a:pt x="16217" y="6766"/>
                  </a:lnTo>
                  <a:lnTo>
                    <a:pt x="16412" y="6741"/>
                  </a:lnTo>
                  <a:lnTo>
                    <a:pt x="16608" y="6693"/>
                  </a:lnTo>
                  <a:lnTo>
                    <a:pt x="16754" y="6595"/>
                  </a:lnTo>
                  <a:lnTo>
                    <a:pt x="16901" y="6473"/>
                  </a:lnTo>
                  <a:lnTo>
                    <a:pt x="17023" y="6326"/>
                  </a:lnTo>
                  <a:lnTo>
                    <a:pt x="17121" y="6155"/>
                  </a:lnTo>
                  <a:lnTo>
                    <a:pt x="17169" y="5984"/>
                  </a:lnTo>
                  <a:lnTo>
                    <a:pt x="17194" y="5789"/>
                  </a:lnTo>
                  <a:lnTo>
                    <a:pt x="17194" y="2370"/>
                  </a:lnTo>
                  <a:lnTo>
                    <a:pt x="17194" y="2272"/>
                  </a:lnTo>
                  <a:lnTo>
                    <a:pt x="17145" y="2174"/>
                  </a:lnTo>
                  <a:lnTo>
                    <a:pt x="17121" y="2077"/>
                  </a:lnTo>
                  <a:lnTo>
                    <a:pt x="17047" y="2028"/>
                  </a:lnTo>
                  <a:lnTo>
                    <a:pt x="16974" y="1955"/>
                  </a:lnTo>
                  <a:lnTo>
                    <a:pt x="16901" y="1906"/>
                  </a:lnTo>
                  <a:lnTo>
                    <a:pt x="16803" y="1881"/>
                  </a:lnTo>
                  <a:lnTo>
                    <a:pt x="11625" y="1881"/>
                  </a:lnTo>
                  <a:lnTo>
                    <a:pt x="11625" y="1466"/>
                  </a:lnTo>
                  <a:lnTo>
                    <a:pt x="11625" y="1320"/>
                  </a:lnTo>
                  <a:lnTo>
                    <a:pt x="11601" y="1173"/>
                  </a:lnTo>
                  <a:lnTo>
                    <a:pt x="11503" y="904"/>
                  </a:lnTo>
                  <a:lnTo>
                    <a:pt x="11381" y="660"/>
                  </a:lnTo>
                  <a:lnTo>
                    <a:pt x="11186" y="440"/>
                  </a:lnTo>
                  <a:lnTo>
                    <a:pt x="10990" y="269"/>
                  </a:lnTo>
                  <a:lnTo>
                    <a:pt x="10722" y="123"/>
                  </a:lnTo>
                  <a:lnTo>
                    <a:pt x="10453" y="50"/>
                  </a:lnTo>
                  <a:lnTo>
                    <a:pt x="10307" y="25"/>
                  </a:lnTo>
                  <a:lnTo>
                    <a:pt x="1016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41"/>
            <p:cNvSpPr/>
            <p:nvPr/>
          </p:nvSpPr>
          <p:spPr>
            <a:xfrm>
              <a:off x="2599825" y="3861275"/>
              <a:ext cx="429850" cy="188700"/>
            </a:xfrm>
            <a:custGeom>
              <a:avLst/>
              <a:gdLst/>
              <a:ahLst/>
              <a:cxnLst/>
              <a:rect l="l" t="t" r="r" b="b"/>
              <a:pathLst>
                <a:path w="17194" h="7548" extrusionOk="0">
                  <a:moveTo>
                    <a:pt x="0" y="1"/>
                  </a:moveTo>
                  <a:lnTo>
                    <a:pt x="0" y="7059"/>
                  </a:lnTo>
                  <a:lnTo>
                    <a:pt x="0" y="7157"/>
                  </a:lnTo>
                  <a:lnTo>
                    <a:pt x="49" y="7230"/>
                  </a:lnTo>
                  <a:lnTo>
                    <a:pt x="73" y="7327"/>
                  </a:lnTo>
                  <a:lnTo>
                    <a:pt x="147" y="7401"/>
                  </a:lnTo>
                  <a:lnTo>
                    <a:pt x="220" y="7450"/>
                  </a:lnTo>
                  <a:lnTo>
                    <a:pt x="293" y="7498"/>
                  </a:lnTo>
                  <a:lnTo>
                    <a:pt x="391" y="7523"/>
                  </a:lnTo>
                  <a:lnTo>
                    <a:pt x="489" y="7547"/>
                  </a:lnTo>
                  <a:lnTo>
                    <a:pt x="16705" y="7547"/>
                  </a:lnTo>
                  <a:lnTo>
                    <a:pt x="16803" y="7523"/>
                  </a:lnTo>
                  <a:lnTo>
                    <a:pt x="16901" y="7498"/>
                  </a:lnTo>
                  <a:lnTo>
                    <a:pt x="16974" y="7450"/>
                  </a:lnTo>
                  <a:lnTo>
                    <a:pt x="17047" y="7401"/>
                  </a:lnTo>
                  <a:lnTo>
                    <a:pt x="17121" y="7327"/>
                  </a:lnTo>
                  <a:lnTo>
                    <a:pt x="17145" y="7230"/>
                  </a:lnTo>
                  <a:lnTo>
                    <a:pt x="17194" y="7157"/>
                  </a:lnTo>
                  <a:lnTo>
                    <a:pt x="17194" y="7059"/>
                  </a:lnTo>
                  <a:lnTo>
                    <a:pt x="17194" y="1"/>
                  </a:lnTo>
                  <a:lnTo>
                    <a:pt x="16974" y="172"/>
                  </a:lnTo>
                  <a:lnTo>
                    <a:pt x="16754" y="294"/>
                  </a:lnTo>
                  <a:lnTo>
                    <a:pt x="16486" y="367"/>
                  </a:lnTo>
                  <a:lnTo>
                    <a:pt x="16217" y="391"/>
                  </a:lnTo>
                  <a:lnTo>
                    <a:pt x="9452" y="391"/>
                  </a:lnTo>
                  <a:lnTo>
                    <a:pt x="9452" y="855"/>
                  </a:lnTo>
                  <a:lnTo>
                    <a:pt x="9427" y="953"/>
                  </a:lnTo>
                  <a:lnTo>
                    <a:pt x="9403" y="1051"/>
                  </a:lnTo>
                  <a:lnTo>
                    <a:pt x="9354" y="1148"/>
                  </a:lnTo>
                  <a:lnTo>
                    <a:pt x="9305" y="1197"/>
                  </a:lnTo>
                  <a:lnTo>
                    <a:pt x="9232" y="1271"/>
                  </a:lnTo>
                  <a:lnTo>
                    <a:pt x="9134" y="1319"/>
                  </a:lnTo>
                  <a:lnTo>
                    <a:pt x="9061" y="1344"/>
                  </a:lnTo>
                  <a:lnTo>
                    <a:pt x="8133" y="1344"/>
                  </a:lnTo>
                  <a:lnTo>
                    <a:pt x="8060" y="1319"/>
                  </a:lnTo>
                  <a:lnTo>
                    <a:pt x="7962" y="1271"/>
                  </a:lnTo>
                  <a:lnTo>
                    <a:pt x="7889" y="1197"/>
                  </a:lnTo>
                  <a:lnTo>
                    <a:pt x="7840" y="1148"/>
                  </a:lnTo>
                  <a:lnTo>
                    <a:pt x="7791" y="1051"/>
                  </a:lnTo>
                  <a:lnTo>
                    <a:pt x="7767" y="953"/>
                  </a:lnTo>
                  <a:lnTo>
                    <a:pt x="7742" y="855"/>
                  </a:lnTo>
                  <a:lnTo>
                    <a:pt x="7742" y="391"/>
                  </a:lnTo>
                  <a:lnTo>
                    <a:pt x="977" y="391"/>
                  </a:lnTo>
                  <a:lnTo>
                    <a:pt x="708" y="367"/>
                  </a:lnTo>
                  <a:lnTo>
                    <a:pt x="440" y="294"/>
                  </a:lnTo>
                  <a:lnTo>
                    <a:pt x="220" y="172"/>
                  </a:lnTo>
                  <a:lnTo>
                    <a:pt x="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8" name="Google Shape;368;p41"/>
          <p:cNvGrpSpPr/>
          <p:nvPr/>
        </p:nvGrpSpPr>
        <p:grpSpPr>
          <a:xfrm>
            <a:off x="7133933" y="1267960"/>
            <a:ext cx="335976" cy="311898"/>
            <a:chOff x="5970800" y="1619250"/>
            <a:chExt cx="428650" cy="456725"/>
          </a:xfrm>
        </p:grpSpPr>
        <p:sp>
          <p:nvSpPr>
            <p:cNvPr id="369" name="Google Shape;369;p41"/>
            <p:cNvSpPr/>
            <p:nvPr/>
          </p:nvSpPr>
          <p:spPr>
            <a:xfrm>
              <a:off x="5970800" y="1674200"/>
              <a:ext cx="377975" cy="377950"/>
            </a:xfrm>
            <a:custGeom>
              <a:avLst/>
              <a:gdLst/>
              <a:ahLst/>
              <a:cxnLst/>
              <a:rect l="l" t="t" r="r" b="b"/>
              <a:pathLst>
                <a:path w="15119" h="15118" extrusionOk="0">
                  <a:moveTo>
                    <a:pt x="7181" y="0"/>
                  </a:moveTo>
                  <a:lnTo>
                    <a:pt x="6790" y="49"/>
                  </a:lnTo>
                  <a:lnTo>
                    <a:pt x="6424" y="98"/>
                  </a:lnTo>
                  <a:lnTo>
                    <a:pt x="6058" y="147"/>
                  </a:lnTo>
                  <a:lnTo>
                    <a:pt x="5691" y="244"/>
                  </a:lnTo>
                  <a:lnTo>
                    <a:pt x="5325" y="342"/>
                  </a:lnTo>
                  <a:lnTo>
                    <a:pt x="4983" y="464"/>
                  </a:lnTo>
                  <a:lnTo>
                    <a:pt x="4641" y="586"/>
                  </a:lnTo>
                  <a:lnTo>
                    <a:pt x="4299" y="733"/>
                  </a:lnTo>
                  <a:lnTo>
                    <a:pt x="3982" y="904"/>
                  </a:lnTo>
                  <a:lnTo>
                    <a:pt x="3664" y="1099"/>
                  </a:lnTo>
                  <a:lnTo>
                    <a:pt x="3347" y="1295"/>
                  </a:lnTo>
                  <a:lnTo>
                    <a:pt x="3053" y="1490"/>
                  </a:lnTo>
                  <a:lnTo>
                    <a:pt x="2760" y="1734"/>
                  </a:lnTo>
                  <a:lnTo>
                    <a:pt x="2492" y="1954"/>
                  </a:lnTo>
                  <a:lnTo>
                    <a:pt x="2223" y="2223"/>
                  </a:lnTo>
                  <a:lnTo>
                    <a:pt x="1979" y="2467"/>
                  </a:lnTo>
                  <a:lnTo>
                    <a:pt x="1735" y="2760"/>
                  </a:lnTo>
                  <a:lnTo>
                    <a:pt x="1515" y="3029"/>
                  </a:lnTo>
                  <a:lnTo>
                    <a:pt x="1295" y="3322"/>
                  </a:lnTo>
                  <a:lnTo>
                    <a:pt x="1100" y="3639"/>
                  </a:lnTo>
                  <a:lnTo>
                    <a:pt x="929" y="3957"/>
                  </a:lnTo>
                  <a:lnTo>
                    <a:pt x="758" y="4274"/>
                  </a:lnTo>
                  <a:lnTo>
                    <a:pt x="611" y="4616"/>
                  </a:lnTo>
                  <a:lnTo>
                    <a:pt x="465" y="4958"/>
                  </a:lnTo>
                  <a:lnTo>
                    <a:pt x="343" y="5300"/>
                  </a:lnTo>
                  <a:lnTo>
                    <a:pt x="245" y="5666"/>
                  </a:lnTo>
                  <a:lnTo>
                    <a:pt x="172" y="6033"/>
                  </a:lnTo>
                  <a:lnTo>
                    <a:pt x="98" y="6399"/>
                  </a:lnTo>
                  <a:lnTo>
                    <a:pt x="49" y="6790"/>
                  </a:lnTo>
                  <a:lnTo>
                    <a:pt x="25" y="7156"/>
                  </a:lnTo>
                  <a:lnTo>
                    <a:pt x="1" y="7547"/>
                  </a:lnTo>
                  <a:lnTo>
                    <a:pt x="25" y="7938"/>
                  </a:lnTo>
                  <a:lnTo>
                    <a:pt x="49" y="8328"/>
                  </a:lnTo>
                  <a:lnTo>
                    <a:pt x="98" y="8695"/>
                  </a:lnTo>
                  <a:lnTo>
                    <a:pt x="172" y="9085"/>
                  </a:lnTo>
                  <a:lnTo>
                    <a:pt x="245" y="9452"/>
                  </a:lnTo>
                  <a:lnTo>
                    <a:pt x="343" y="9794"/>
                  </a:lnTo>
                  <a:lnTo>
                    <a:pt x="465" y="10160"/>
                  </a:lnTo>
                  <a:lnTo>
                    <a:pt x="611" y="10502"/>
                  </a:lnTo>
                  <a:lnTo>
                    <a:pt x="758" y="10820"/>
                  </a:lnTo>
                  <a:lnTo>
                    <a:pt x="929" y="11161"/>
                  </a:lnTo>
                  <a:lnTo>
                    <a:pt x="1100" y="11479"/>
                  </a:lnTo>
                  <a:lnTo>
                    <a:pt x="1295" y="11772"/>
                  </a:lnTo>
                  <a:lnTo>
                    <a:pt x="1515" y="12065"/>
                  </a:lnTo>
                  <a:lnTo>
                    <a:pt x="1735" y="12358"/>
                  </a:lnTo>
                  <a:lnTo>
                    <a:pt x="1979" y="12627"/>
                  </a:lnTo>
                  <a:lnTo>
                    <a:pt x="2223" y="12895"/>
                  </a:lnTo>
                  <a:lnTo>
                    <a:pt x="2492" y="13140"/>
                  </a:lnTo>
                  <a:lnTo>
                    <a:pt x="2760" y="13384"/>
                  </a:lnTo>
                  <a:lnTo>
                    <a:pt x="3053" y="13604"/>
                  </a:lnTo>
                  <a:lnTo>
                    <a:pt x="3347" y="13824"/>
                  </a:lnTo>
                  <a:lnTo>
                    <a:pt x="3664" y="14019"/>
                  </a:lnTo>
                  <a:lnTo>
                    <a:pt x="3982" y="14190"/>
                  </a:lnTo>
                  <a:lnTo>
                    <a:pt x="4299" y="14361"/>
                  </a:lnTo>
                  <a:lnTo>
                    <a:pt x="4641" y="14507"/>
                  </a:lnTo>
                  <a:lnTo>
                    <a:pt x="4983" y="14654"/>
                  </a:lnTo>
                  <a:lnTo>
                    <a:pt x="5325" y="14776"/>
                  </a:lnTo>
                  <a:lnTo>
                    <a:pt x="5691" y="14874"/>
                  </a:lnTo>
                  <a:lnTo>
                    <a:pt x="6058" y="14947"/>
                  </a:lnTo>
                  <a:lnTo>
                    <a:pt x="6424" y="15020"/>
                  </a:lnTo>
                  <a:lnTo>
                    <a:pt x="6790" y="15069"/>
                  </a:lnTo>
                  <a:lnTo>
                    <a:pt x="7181" y="15094"/>
                  </a:lnTo>
                  <a:lnTo>
                    <a:pt x="7572" y="15118"/>
                  </a:lnTo>
                  <a:lnTo>
                    <a:pt x="7963" y="15094"/>
                  </a:lnTo>
                  <a:lnTo>
                    <a:pt x="8329" y="15069"/>
                  </a:lnTo>
                  <a:lnTo>
                    <a:pt x="8720" y="15020"/>
                  </a:lnTo>
                  <a:lnTo>
                    <a:pt x="9086" y="14947"/>
                  </a:lnTo>
                  <a:lnTo>
                    <a:pt x="9452" y="14874"/>
                  </a:lnTo>
                  <a:lnTo>
                    <a:pt x="9819" y="14776"/>
                  </a:lnTo>
                  <a:lnTo>
                    <a:pt x="10161" y="14654"/>
                  </a:lnTo>
                  <a:lnTo>
                    <a:pt x="10503" y="14507"/>
                  </a:lnTo>
                  <a:lnTo>
                    <a:pt x="10844" y="14361"/>
                  </a:lnTo>
                  <a:lnTo>
                    <a:pt x="11162" y="14190"/>
                  </a:lnTo>
                  <a:lnTo>
                    <a:pt x="11479" y="14019"/>
                  </a:lnTo>
                  <a:lnTo>
                    <a:pt x="11797" y="13824"/>
                  </a:lnTo>
                  <a:lnTo>
                    <a:pt x="12090" y="13604"/>
                  </a:lnTo>
                  <a:lnTo>
                    <a:pt x="12383" y="13384"/>
                  </a:lnTo>
                  <a:lnTo>
                    <a:pt x="12652" y="13140"/>
                  </a:lnTo>
                  <a:lnTo>
                    <a:pt x="12920" y="12895"/>
                  </a:lnTo>
                  <a:lnTo>
                    <a:pt x="13165" y="12627"/>
                  </a:lnTo>
                  <a:lnTo>
                    <a:pt x="13409" y="12358"/>
                  </a:lnTo>
                  <a:lnTo>
                    <a:pt x="13629" y="12065"/>
                  </a:lnTo>
                  <a:lnTo>
                    <a:pt x="13824" y="11772"/>
                  </a:lnTo>
                  <a:lnTo>
                    <a:pt x="14019" y="11479"/>
                  </a:lnTo>
                  <a:lnTo>
                    <a:pt x="14215" y="11161"/>
                  </a:lnTo>
                  <a:lnTo>
                    <a:pt x="14386" y="10820"/>
                  </a:lnTo>
                  <a:lnTo>
                    <a:pt x="14532" y="10502"/>
                  </a:lnTo>
                  <a:lnTo>
                    <a:pt x="14654" y="10160"/>
                  </a:lnTo>
                  <a:lnTo>
                    <a:pt x="14777" y="9794"/>
                  </a:lnTo>
                  <a:lnTo>
                    <a:pt x="14899" y="9452"/>
                  </a:lnTo>
                  <a:lnTo>
                    <a:pt x="14972" y="9085"/>
                  </a:lnTo>
                  <a:lnTo>
                    <a:pt x="15045" y="8695"/>
                  </a:lnTo>
                  <a:lnTo>
                    <a:pt x="15094" y="8328"/>
                  </a:lnTo>
                  <a:lnTo>
                    <a:pt x="15118" y="7938"/>
                  </a:lnTo>
                  <a:lnTo>
                    <a:pt x="15118" y="7547"/>
                  </a:lnTo>
                  <a:lnTo>
                    <a:pt x="15094" y="6936"/>
                  </a:lnTo>
                  <a:lnTo>
                    <a:pt x="15021" y="6326"/>
                  </a:lnTo>
                  <a:lnTo>
                    <a:pt x="14899" y="5740"/>
                  </a:lnTo>
                  <a:lnTo>
                    <a:pt x="14728" y="5178"/>
                  </a:lnTo>
                  <a:lnTo>
                    <a:pt x="14532" y="4616"/>
                  </a:lnTo>
                  <a:lnTo>
                    <a:pt x="14288" y="4079"/>
                  </a:lnTo>
                  <a:lnTo>
                    <a:pt x="13995" y="3590"/>
                  </a:lnTo>
                  <a:lnTo>
                    <a:pt x="13653" y="3102"/>
                  </a:lnTo>
                  <a:lnTo>
                    <a:pt x="13458" y="3053"/>
                  </a:lnTo>
                  <a:lnTo>
                    <a:pt x="12163" y="4347"/>
                  </a:lnTo>
                  <a:lnTo>
                    <a:pt x="12383" y="4689"/>
                  </a:lnTo>
                  <a:lnTo>
                    <a:pt x="12578" y="5056"/>
                  </a:lnTo>
                  <a:lnTo>
                    <a:pt x="12749" y="5446"/>
                  </a:lnTo>
                  <a:lnTo>
                    <a:pt x="12896" y="5837"/>
                  </a:lnTo>
                  <a:lnTo>
                    <a:pt x="13018" y="6252"/>
                  </a:lnTo>
                  <a:lnTo>
                    <a:pt x="13091" y="6668"/>
                  </a:lnTo>
                  <a:lnTo>
                    <a:pt x="13165" y="7107"/>
                  </a:lnTo>
                  <a:lnTo>
                    <a:pt x="13165" y="7547"/>
                  </a:lnTo>
                  <a:lnTo>
                    <a:pt x="13140" y="8133"/>
                  </a:lnTo>
                  <a:lnTo>
                    <a:pt x="13067" y="8695"/>
                  </a:lnTo>
                  <a:lnTo>
                    <a:pt x="12920" y="9208"/>
                  </a:lnTo>
                  <a:lnTo>
                    <a:pt x="12725" y="9745"/>
                  </a:lnTo>
                  <a:lnTo>
                    <a:pt x="12505" y="10233"/>
                  </a:lnTo>
                  <a:lnTo>
                    <a:pt x="12212" y="10673"/>
                  </a:lnTo>
                  <a:lnTo>
                    <a:pt x="11895" y="11113"/>
                  </a:lnTo>
                  <a:lnTo>
                    <a:pt x="11528" y="11503"/>
                  </a:lnTo>
                  <a:lnTo>
                    <a:pt x="11138" y="11870"/>
                  </a:lnTo>
                  <a:lnTo>
                    <a:pt x="10698" y="12187"/>
                  </a:lnTo>
                  <a:lnTo>
                    <a:pt x="10234" y="12480"/>
                  </a:lnTo>
                  <a:lnTo>
                    <a:pt x="9745" y="12725"/>
                  </a:lnTo>
                  <a:lnTo>
                    <a:pt x="9233" y="12895"/>
                  </a:lnTo>
                  <a:lnTo>
                    <a:pt x="8695" y="13042"/>
                  </a:lnTo>
                  <a:lnTo>
                    <a:pt x="8133" y="13140"/>
                  </a:lnTo>
                  <a:lnTo>
                    <a:pt x="7572" y="13164"/>
                  </a:lnTo>
                  <a:lnTo>
                    <a:pt x="6986" y="13140"/>
                  </a:lnTo>
                  <a:lnTo>
                    <a:pt x="6448" y="13042"/>
                  </a:lnTo>
                  <a:lnTo>
                    <a:pt x="5911" y="12895"/>
                  </a:lnTo>
                  <a:lnTo>
                    <a:pt x="5398" y="12725"/>
                  </a:lnTo>
                  <a:lnTo>
                    <a:pt x="4910" y="12480"/>
                  </a:lnTo>
                  <a:lnTo>
                    <a:pt x="4446" y="12187"/>
                  </a:lnTo>
                  <a:lnTo>
                    <a:pt x="4006" y="11870"/>
                  </a:lnTo>
                  <a:lnTo>
                    <a:pt x="3615" y="11503"/>
                  </a:lnTo>
                  <a:lnTo>
                    <a:pt x="3249" y="11113"/>
                  </a:lnTo>
                  <a:lnTo>
                    <a:pt x="2931" y="10673"/>
                  </a:lnTo>
                  <a:lnTo>
                    <a:pt x="2638" y="10233"/>
                  </a:lnTo>
                  <a:lnTo>
                    <a:pt x="2418" y="9745"/>
                  </a:lnTo>
                  <a:lnTo>
                    <a:pt x="2223" y="9208"/>
                  </a:lnTo>
                  <a:lnTo>
                    <a:pt x="2077" y="8695"/>
                  </a:lnTo>
                  <a:lnTo>
                    <a:pt x="2003" y="8133"/>
                  </a:lnTo>
                  <a:lnTo>
                    <a:pt x="1954" y="7547"/>
                  </a:lnTo>
                  <a:lnTo>
                    <a:pt x="2003" y="6985"/>
                  </a:lnTo>
                  <a:lnTo>
                    <a:pt x="2077" y="6423"/>
                  </a:lnTo>
                  <a:lnTo>
                    <a:pt x="2223" y="5886"/>
                  </a:lnTo>
                  <a:lnTo>
                    <a:pt x="2418" y="5373"/>
                  </a:lnTo>
                  <a:lnTo>
                    <a:pt x="2638" y="4885"/>
                  </a:lnTo>
                  <a:lnTo>
                    <a:pt x="2931" y="4421"/>
                  </a:lnTo>
                  <a:lnTo>
                    <a:pt x="3249" y="4005"/>
                  </a:lnTo>
                  <a:lnTo>
                    <a:pt x="3615" y="3590"/>
                  </a:lnTo>
                  <a:lnTo>
                    <a:pt x="4006" y="3224"/>
                  </a:lnTo>
                  <a:lnTo>
                    <a:pt x="4446" y="2906"/>
                  </a:lnTo>
                  <a:lnTo>
                    <a:pt x="4910" y="2638"/>
                  </a:lnTo>
                  <a:lnTo>
                    <a:pt x="5398" y="2394"/>
                  </a:lnTo>
                  <a:lnTo>
                    <a:pt x="5911" y="2198"/>
                  </a:lnTo>
                  <a:lnTo>
                    <a:pt x="6448" y="2076"/>
                  </a:lnTo>
                  <a:lnTo>
                    <a:pt x="6986" y="1978"/>
                  </a:lnTo>
                  <a:lnTo>
                    <a:pt x="7572" y="1954"/>
                  </a:lnTo>
                  <a:lnTo>
                    <a:pt x="8011" y="1978"/>
                  </a:lnTo>
                  <a:lnTo>
                    <a:pt x="8451" y="2027"/>
                  </a:lnTo>
                  <a:lnTo>
                    <a:pt x="8866" y="2100"/>
                  </a:lnTo>
                  <a:lnTo>
                    <a:pt x="9281" y="2223"/>
                  </a:lnTo>
                  <a:lnTo>
                    <a:pt x="9672" y="2369"/>
                  </a:lnTo>
                  <a:lnTo>
                    <a:pt x="10063" y="2540"/>
                  </a:lnTo>
                  <a:lnTo>
                    <a:pt x="10429" y="2735"/>
                  </a:lnTo>
                  <a:lnTo>
                    <a:pt x="10771" y="2955"/>
                  </a:lnTo>
                  <a:lnTo>
                    <a:pt x="11943" y="1807"/>
                  </a:lnTo>
                  <a:lnTo>
                    <a:pt x="11846" y="1343"/>
                  </a:lnTo>
                  <a:lnTo>
                    <a:pt x="11382" y="1026"/>
                  </a:lnTo>
                  <a:lnTo>
                    <a:pt x="10893" y="782"/>
                  </a:lnTo>
                  <a:lnTo>
                    <a:pt x="10380" y="537"/>
                  </a:lnTo>
                  <a:lnTo>
                    <a:pt x="9843" y="342"/>
                  </a:lnTo>
                  <a:lnTo>
                    <a:pt x="9306" y="195"/>
                  </a:lnTo>
                  <a:lnTo>
                    <a:pt x="8744" y="98"/>
                  </a:lnTo>
                  <a:lnTo>
                    <a:pt x="8158" y="25"/>
                  </a:lnTo>
                  <a:lnTo>
                    <a:pt x="757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41"/>
            <p:cNvSpPr/>
            <p:nvPr/>
          </p:nvSpPr>
          <p:spPr>
            <a:xfrm>
              <a:off x="6068500" y="1771875"/>
              <a:ext cx="182575" cy="182600"/>
            </a:xfrm>
            <a:custGeom>
              <a:avLst/>
              <a:gdLst/>
              <a:ahLst/>
              <a:cxnLst/>
              <a:rect l="l" t="t" r="r" b="b"/>
              <a:pathLst>
                <a:path w="7303" h="7304" extrusionOk="0">
                  <a:moveTo>
                    <a:pt x="3664" y="1"/>
                  </a:moveTo>
                  <a:lnTo>
                    <a:pt x="3297" y="25"/>
                  </a:lnTo>
                  <a:lnTo>
                    <a:pt x="2931" y="74"/>
                  </a:lnTo>
                  <a:lnTo>
                    <a:pt x="2565" y="147"/>
                  </a:lnTo>
                  <a:lnTo>
                    <a:pt x="2247" y="294"/>
                  </a:lnTo>
                  <a:lnTo>
                    <a:pt x="1930" y="440"/>
                  </a:lnTo>
                  <a:lnTo>
                    <a:pt x="1612" y="611"/>
                  </a:lnTo>
                  <a:lnTo>
                    <a:pt x="1344" y="831"/>
                  </a:lnTo>
                  <a:lnTo>
                    <a:pt x="1075" y="1075"/>
                  </a:lnTo>
                  <a:lnTo>
                    <a:pt x="831" y="1320"/>
                  </a:lnTo>
                  <a:lnTo>
                    <a:pt x="635" y="1613"/>
                  </a:lnTo>
                  <a:lnTo>
                    <a:pt x="440" y="1906"/>
                  </a:lnTo>
                  <a:lnTo>
                    <a:pt x="293" y="2223"/>
                  </a:lnTo>
                  <a:lnTo>
                    <a:pt x="171" y="2565"/>
                  </a:lnTo>
                  <a:lnTo>
                    <a:pt x="74" y="2907"/>
                  </a:lnTo>
                  <a:lnTo>
                    <a:pt x="25" y="3273"/>
                  </a:lnTo>
                  <a:lnTo>
                    <a:pt x="0" y="3640"/>
                  </a:lnTo>
                  <a:lnTo>
                    <a:pt x="25" y="4031"/>
                  </a:lnTo>
                  <a:lnTo>
                    <a:pt x="74" y="4373"/>
                  </a:lnTo>
                  <a:lnTo>
                    <a:pt x="171" y="4739"/>
                  </a:lnTo>
                  <a:lnTo>
                    <a:pt x="293" y="5081"/>
                  </a:lnTo>
                  <a:lnTo>
                    <a:pt x="440" y="5398"/>
                  </a:lnTo>
                  <a:lnTo>
                    <a:pt x="635" y="5691"/>
                  </a:lnTo>
                  <a:lnTo>
                    <a:pt x="831" y="5960"/>
                  </a:lnTo>
                  <a:lnTo>
                    <a:pt x="1075" y="6229"/>
                  </a:lnTo>
                  <a:lnTo>
                    <a:pt x="1344" y="6473"/>
                  </a:lnTo>
                  <a:lnTo>
                    <a:pt x="1612" y="6668"/>
                  </a:lnTo>
                  <a:lnTo>
                    <a:pt x="1930" y="6864"/>
                  </a:lnTo>
                  <a:lnTo>
                    <a:pt x="2247" y="7010"/>
                  </a:lnTo>
                  <a:lnTo>
                    <a:pt x="2565" y="7132"/>
                  </a:lnTo>
                  <a:lnTo>
                    <a:pt x="2931" y="7230"/>
                  </a:lnTo>
                  <a:lnTo>
                    <a:pt x="3297" y="7279"/>
                  </a:lnTo>
                  <a:lnTo>
                    <a:pt x="3664" y="7303"/>
                  </a:lnTo>
                  <a:lnTo>
                    <a:pt x="4030" y="7279"/>
                  </a:lnTo>
                  <a:lnTo>
                    <a:pt x="4396" y="7230"/>
                  </a:lnTo>
                  <a:lnTo>
                    <a:pt x="4738" y="7132"/>
                  </a:lnTo>
                  <a:lnTo>
                    <a:pt x="5080" y="7010"/>
                  </a:lnTo>
                  <a:lnTo>
                    <a:pt x="5398" y="6864"/>
                  </a:lnTo>
                  <a:lnTo>
                    <a:pt x="5691" y="6668"/>
                  </a:lnTo>
                  <a:lnTo>
                    <a:pt x="5984" y="6473"/>
                  </a:lnTo>
                  <a:lnTo>
                    <a:pt x="6253" y="6229"/>
                  </a:lnTo>
                  <a:lnTo>
                    <a:pt x="6472" y="5960"/>
                  </a:lnTo>
                  <a:lnTo>
                    <a:pt x="6692" y="5691"/>
                  </a:lnTo>
                  <a:lnTo>
                    <a:pt x="6863" y="5398"/>
                  </a:lnTo>
                  <a:lnTo>
                    <a:pt x="7034" y="5081"/>
                  </a:lnTo>
                  <a:lnTo>
                    <a:pt x="7156" y="4739"/>
                  </a:lnTo>
                  <a:lnTo>
                    <a:pt x="7230" y="4373"/>
                  </a:lnTo>
                  <a:lnTo>
                    <a:pt x="7303" y="4031"/>
                  </a:lnTo>
                  <a:lnTo>
                    <a:pt x="7303" y="3640"/>
                  </a:lnTo>
                  <a:lnTo>
                    <a:pt x="7303" y="3396"/>
                  </a:lnTo>
                  <a:lnTo>
                    <a:pt x="7278" y="3176"/>
                  </a:lnTo>
                  <a:lnTo>
                    <a:pt x="7254" y="2932"/>
                  </a:lnTo>
                  <a:lnTo>
                    <a:pt x="7181" y="2712"/>
                  </a:lnTo>
                  <a:lnTo>
                    <a:pt x="7132" y="2492"/>
                  </a:lnTo>
                  <a:lnTo>
                    <a:pt x="7034" y="2272"/>
                  </a:lnTo>
                  <a:lnTo>
                    <a:pt x="6839" y="1857"/>
                  </a:lnTo>
                  <a:lnTo>
                    <a:pt x="5325" y="3347"/>
                  </a:lnTo>
                  <a:lnTo>
                    <a:pt x="5349" y="3640"/>
                  </a:lnTo>
                  <a:lnTo>
                    <a:pt x="5349" y="3811"/>
                  </a:lnTo>
                  <a:lnTo>
                    <a:pt x="5325" y="3982"/>
                  </a:lnTo>
                  <a:lnTo>
                    <a:pt x="5276" y="4153"/>
                  </a:lnTo>
                  <a:lnTo>
                    <a:pt x="5227" y="4299"/>
                  </a:lnTo>
                  <a:lnTo>
                    <a:pt x="5154" y="4446"/>
                  </a:lnTo>
                  <a:lnTo>
                    <a:pt x="5080" y="4592"/>
                  </a:lnTo>
                  <a:lnTo>
                    <a:pt x="4983" y="4739"/>
                  </a:lnTo>
                  <a:lnTo>
                    <a:pt x="4860" y="4861"/>
                  </a:lnTo>
                  <a:lnTo>
                    <a:pt x="4738" y="4959"/>
                  </a:lnTo>
                  <a:lnTo>
                    <a:pt x="4616" y="5056"/>
                  </a:lnTo>
                  <a:lnTo>
                    <a:pt x="4470" y="5154"/>
                  </a:lnTo>
                  <a:lnTo>
                    <a:pt x="4323" y="5203"/>
                  </a:lnTo>
                  <a:lnTo>
                    <a:pt x="4177" y="5276"/>
                  </a:lnTo>
                  <a:lnTo>
                    <a:pt x="4006" y="5301"/>
                  </a:lnTo>
                  <a:lnTo>
                    <a:pt x="3835" y="5349"/>
                  </a:lnTo>
                  <a:lnTo>
                    <a:pt x="3493" y="5349"/>
                  </a:lnTo>
                  <a:lnTo>
                    <a:pt x="3322" y="5301"/>
                  </a:lnTo>
                  <a:lnTo>
                    <a:pt x="3151" y="5276"/>
                  </a:lnTo>
                  <a:lnTo>
                    <a:pt x="3004" y="5203"/>
                  </a:lnTo>
                  <a:lnTo>
                    <a:pt x="2858" y="5154"/>
                  </a:lnTo>
                  <a:lnTo>
                    <a:pt x="2711" y="5056"/>
                  </a:lnTo>
                  <a:lnTo>
                    <a:pt x="2589" y="4959"/>
                  </a:lnTo>
                  <a:lnTo>
                    <a:pt x="2467" y="4861"/>
                  </a:lnTo>
                  <a:lnTo>
                    <a:pt x="2345" y="4739"/>
                  </a:lnTo>
                  <a:lnTo>
                    <a:pt x="2247" y="4592"/>
                  </a:lnTo>
                  <a:lnTo>
                    <a:pt x="2174" y="4446"/>
                  </a:lnTo>
                  <a:lnTo>
                    <a:pt x="2101" y="4299"/>
                  </a:lnTo>
                  <a:lnTo>
                    <a:pt x="2027" y="4153"/>
                  </a:lnTo>
                  <a:lnTo>
                    <a:pt x="2003" y="3982"/>
                  </a:lnTo>
                  <a:lnTo>
                    <a:pt x="1979" y="3811"/>
                  </a:lnTo>
                  <a:lnTo>
                    <a:pt x="1954" y="3640"/>
                  </a:lnTo>
                  <a:lnTo>
                    <a:pt x="1979" y="3469"/>
                  </a:lnTo>
                  <a:lnTo>
                    <a:pt x="2003" y="3298"/>
                  </a:lnTo>
                  <a:lnTo>
                    <a:pt x="2027" y="3151"/>
                  </a:lnTo>
                  <a:lnTo>
                    <a:pt x="2101" y="2980"/>
                  </a:lnTo>
                  <a:lnTo>
                    <a:pt x="2174" y="2834"/>
                  </a:lnTo>
                  <a:lnTo>
                    <a:pt x="2247" y="2687"/>
                  </a:lnTo>
                  <a:lnTo>
                    <a:pt x="2345" y="2565"/>
                  </a:lnTo>
                  <a:lnTo>
                    <a:pt x="2467" y="2443"/>
                  </a:lnTo>
                  <a:lnTo>
                    <a:pt x="2589" y="2345"/>
                  </a:lnTo>
                  <a:lnTo>
                    <a:pt x="2711" y="2248"/>
                  </a:lnTo>
                  <a:lnTo>
                    <a:pt x="2858" y="2150"/>
                  </a:lnTo>
                  <a:lnTo>
                    <a:pt x="3004" y="2077"/>
                  </a:lnTo>
                  <a:lnTo>
                    <a:pt x="3151" y="2028"/>
                  </a:lnTo>
                  <a:lnTo>
                    <a:pt x="3322" y="1979"/>
                  </a:lnTo>
                  <a:lnTo>
                    <a:pt x="3493" y="1955"/>
                  </a:lnTo>
                  <a:lnTo>
                    <a:pt x="3664" y="1955"/>
                  </a:lnTo>
                  <a:lnTo>
                    <a:pt x="3957" y="1979"/>
                  </a:lnTo>
                  <a:lnTo>
                    <a:pt x="5447" y="465"/>
                  </a:lnTo>
                  <a:lnTo>
                    <a:pt x="5056" y="269"/>
                  </a:lnTo>
                  <a:lnTo>
                    <a:pt x="4836" y="196"/>
                  </a:lnTo>
                  <a:lnTo>
                    <a:pt x="4616" y="123"/>
                  </a:lnTo>
                  <a:lnTo>
                    <a:pt x="4372" y="74"/>
                  </a:lnTo>
                  <a:lnTo>
                    <a:pt x="4152" y="25"/>
                  </a:lnTo>
                  <a:lnTo>
                    <a:pt x="390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41"/>
            <p:cNvSpPr/>
            <p:nvPr/>
          </p:nvSpPr>
          <p:spPr>
            <a:xfrm>
              <a:off x="5981175" y="2005125"/>
              <a:ext cx="75125" cy="70850"/>
            </a:xfrm>
            <a:custGeom>
              <a:avLst/>
              <a:gdLst/>
              <a:ahLst/>
              <a:cxnLst/>
              <a:rect l="l" t="t" r="r" b="b"/>
              <a:pathLst>
                <a:path w="3005" h="2834" extrusionOk="0">
                  <a:moveTo>
                    <a:pt x="1466" y="0"/>
                  </a:moveTo>
                  <a:lnTo>
                    <a:pt x="294" y="1173"/>
                  </a:lnTo>
                  <a:lnTo>
                    <a:pt x="172" y="1319"/>
                  </a:lnTo>
                  <a:lnTo>
                    <a:pt x="74" y="1490"/>
                  </a:lnTo>
                  <a:lnTo>
                    <a:pt x="25" y="1661"/>
                  </a:lnTo>
                  <a:lnTo>
                    <a:pt x="1" y="1857"/>
                  </a:lnTo>
                  <a:lnTo>
                    <a:pt x="25" y="2052"/>
                  </a:lnTo>
                  <a:lnTo>
                    <a:pt x="74" y="2223"/>
                  </a:lnTo>
                  <a:lnTo>
                    <a:pt x="172" y="2394"/>
                  </a:lnTo>
                  <a:lnTo>
                    <a:pt x="294" y="2540"/>
                  </a:lnTo>
                  <a:lnTo>
                    <a:pt x="440" y="2663"/>
                  </a:lnTo>
                  <a:lnTo>
                    <a:pt x="611" y="2760"/>
                  </a:lnTo>
                  <a:lnTo>
                    <a:pt x="807" y="2809"/>
                  </a:lnTo>
                  <a:lnTo>
                    <a:pt x="978" y="2833"/>
                  </a:lnTo>
                  <a:lnTo>
                    <a:pt x="1173" y="2809"/>
                  </a:lnTo>
                  <a:lnTo>
                    <a:pt x="1344" y="2760"/>
                  </a:lnTo>
                  <a:lnTo>
                    <a:pt x="1515" y="2663"/>
                  </a:lnTo>
                  <a:lnTo>
                    <a:pt x="1686" y="2540"/>
                  </a:lnTo>
                  <a:lnTo>
                    <a:pt x="2858" y="1368"/>
                  </a:lnTo>
                  <a:lnTo>
                    <a:pt x="3005" y="1197"/>
                  </a:lnTo>
                  <a:lnTo>
                    <a:pt x="2590" y="928"/>
                  </a:lnTo>
                  <a:lnTo>
                    <a:pt x="2199" y="635"/>
                  </a:lnTo>
                  <a:lnTo>
                    <a:pt x="1808" y="342"/>
                  </a:lnTo>
                  <a:lnTo>
                    <a:pt x="146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41"/>
            <p:cNvSpPr/>
            <p:nvPr/>
          </p:nvSpPr>
          <p:spPr>
            <a:xfrm>
              <a:off x="6263875" y="2005125"/>
              <a:ext cx="74525" cy="70850"/>
            </a:xfrm>
            <a:custGeom>
              <a:avLst/>
              <a:gdLst/>
              <a:ahLst/>
              <a:cxnLst/>
              <a:rect l="l" t="t" r="r" b="b"/>
              <a:pathLst>
                <a:path w="2981" h="2834" extrusionOk="0">
                  <a:moveTo>
                    <a:pt x="1539" y="0"/>
                  </a:moveTo>
                  <a:lnTo>
                    <a:pt x="1173" y="342"/>
                  </a:lnTo>
                  <a:lnTo>
                    <a:pt x="807" y="635"/>
                  </a:lnTo>
                  <a:lnTo>
                    <a:pt x="416" y="928"/>
                  </a:lnTo>
                  <a:lnTo>
                    <a:pt x="1" y="1197"/>
                  </a:lnTo>
                  <a:lnTo>
                    <a:pt x="123" y="1368"/>
                  </a:lnTo>
                  <a:lnTo>
                    <a:pt x="1319" y="2540"/>
                  </a:lnTo>
                  <a:lnTo>
                    <a:pt x="1466" y="2663"/>
                  </a:lnTo>
                  <a:lnTo>
                    <a:pt x="1637" y="2760"/>
                  </a:lnTo>
                  <a:lnTo>
                    <a:pt x="1832" y="2809"/>
                  </a:lnTo>
                  <a:lnTo>
                    <a:pt x="2003" y="2833"/>
                  </a:lnTo>
                  <a:lnTo>
                    <a:pt x="2199" y="2809"/>
                  </a:lnTo>
                  <a:lnTo>
                    <a:pt x="2370" y="2760"/>
                  </a:lnTo>
                  <a:lnTo>
                    <a:pt x="2541" y="2663"/>
                  </a:lnTo>
                  <a:lnTo>
                    <a:pt x="2712" y="2540"/>
                  </a:lnTo>
                  <a:lnTo>
                    <a:pt x="2834" y="2394"/>
                  </a:lnTo>
                  <a:lnTo>
                    <a:pt x="2931" y="2223"/>
                  </a:lnTo>
                  <a:lnTo>
                    <a:pt x="2980" y="2052"/>
                  </a:lnTo>
                  <a:lnTo>
                    <a:pt x="2980" y="1857"/>
                  </a:lnTo>
                  <a:lnTo>
                    <a:pt x="2980" y="1661"/>
                  </a:lnTo>
                  <a:lnTo>
                    <a:pt x="2931" y="1490"/>
                  </a:lnTo>
                  <a:lnTo>
                    <a:pt x="2834" y="1319"/>
                  </a:lnTo>
                  <a:lnTo>
                    <a:pt x="2712" y="1173"/>
                  </a:lnTo>
                  <a:lnTo>
                    <a:pt x="153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41"/>
            <p:cNvSpPr/>
            <p:nvPr/>
          </p:nvSpPr>
          <p:spPr>
            <a:xfrm>
              <a:off x="6147875" y="1619250"/>
              <a:ext cx="251575" cy="255850"/>
            </a:xfrm>
            <a:custGeom>
              <a:avLst/>
              <a:gdLst/>
              <a:ahLst/>
              <a:cxnLst/>
              <a:rect l="l" t="t" r="r" b="b"/>
              <a:pathLst>
                <a:path w="10063" h="10234" extrusionOk="0">
                  <a:moveTo>
                    <a:pt x="7352" y="0"/>
                  </a:moveTo>
                  <a:lnTo>
                    <a:pt x="7254" y="24"/>
                  </a:lnTo>
                  <a:lnTo>
                    <a:pt x="7181" y="73"/>
                  </a:lnTo>
                  <a:lnTo>
                    <a:pt x="7083" y="147"/>
                  </a:lnTo>
                  <a:lnTo>
                    <a:pt x="5447" y="1758"/>
                  </a:lnTo>
                  <a:lnTo>
                    <a:pt x="5373" y="1856"/>
                  </a:lnTo>
                  <a:lnTo>
                    <a:pt x="5300" y="1978"/>
                  </a:lnTo>
                  <a:lnTo>
                    <a:pt x="5227" y="2125"/>
                  </a:lnTo>
                  <a:lnTo>
                    <a:pt x="5178" y="2247"/>
                  </a:lnTo>
                  <a:lnTo>
                    <a:pt x="5154" y="2393"/>
                  </a:lnTo>
                  <a:lnTo>
                    <a:pt x="5129" y="2540"/>
                  </a:lnTo>
                  <a:lnTo>
                    <a:pt x="5129" y="2687"/>
                  </a:lnTo>
                  <a:lnTo>
                    <a:pt x="5129" y="2809"/>
                  </a:lnTo>
                  <a:lnTo>
                    <a:pt x="5349" y="3981"/>
                  </a:lnTo>
                  <a:lnTo>
                    <a:pt x="5398" y="4152"/>
                  </a:lnTo>
                  <a:lnTo>
                    <a:pt x="147" y="9403"/>
                  </a:lnTo>
                  <a:lnTo>
                    <a:pt x="74" y="9476"/>
                  </a:lnTo>
                  <a:lnTo>
                    <a:pt x="25" y="9574"/>
                  </a:lnTo>
                  <a:lnTo>
                    <a:pt x="0" y="9672"/>
                  </a:lnTo>
                  <a:lnTo>
                    <a:pt x="0" y="9745"/>
                  </a:lnTo>
                  <a:lnTo>
                    <a:pt x="0" y="9843"/>
                  </a:lnTo>
                  <a:lnTo>
                    <a:pt x="25" y="9940"/>
                  </a:lnTo>
                  <a:lnTo>
                    <a:pt x="74" y="10013"/>
                  </a:lnTo>
                  <a:lnTo>
                    <a:pt x="147" y="10087"/>
                  </a:lnTo>
                  <a:lnTo>
                    <a:pt x="220" y="10160"/>
                  </a:lnTo>
                  <a:lnTo>
                    <a:pt x="293" y="10209"/>
                  </a:lnTo>
                  <a:lnTo>
                    <a:pt x="391" y="10233"/>
                  </a:lnTo>
                  <a:lnTo>
                    <a:pt x="586" y="10233"/>
                  </a:lnTo>
                  <a:lnTo>
                    <a:pt x="660" y="10209"/>
                  </a:lnTo>
                  <a:lnTo>
                    <a:pt x="757" y="10160"/>
                  </a:lnTo>
                  <a:lnTo>
                    <a:pt x="831" y="10087"/>
                  </a:lnTo>
                  <a:lnTo>
                    <a:pt x="6204" y="4738"/>
                  </a:lnTo>
                  <a:lnTo>
                    <a:pt x="7254" y="4909"/>
                  </a:lnTo>
                  <a:lnTo>
                    <a:pt x="7376" y="4933"/>
                  </a:lnTo>
                  <a:lnTo>
                    <a:pt x="7523" y="4933"/>
                  </a:lnTo>
                  <a:lnTo>
                    <a:pt x="7645" y="4909"/>
                  </a:lnTo>
                  <a:lnTo>
                    <a:pt x="7791" y="4860"/>
                  </a:lnTo>
                  <a:lnTo>
                    <a:pt x="7938" y="4811"/>
                  </a:lnTo>
                  <a:lnTo>
                    <a:pt x="8060" y="4763"/>
                  </a:lnTo>
                  <a:lnTo>
                    <a:pt x="8182" y="4689"/>
                  </a:lnTo>
                  <a:lnTo>
                    <a:pt x="8280" y="4592"/>
                  </a:lnTo>
                  <a:lnTo>
                    <a:pt x="9916" y="2955"/>
                  </a:lnTo>
                  <a:lnTo>
                    <a:pt x="9989" y="2882"/>
                  </a:lnTo>
                  <a:lnTo>
                    <a:pt x="10038" y="2784"/>
                  </a:lnTo>
                  <a:lnTo>
                    <a:pt x="10063" y="2711"/>
                  </a:lnTo>
                  <a:lnTo>
                    <a:pt x="10038" y="2613"/>
                  </a:lnTo>
                  <a:lnTo>
                    <a:pt x="10014" y="2564"/>
                  </a:lnTo>
                  <a:lnTo>
                    <a:pt x="9940" y="2491"/>
                  </a:lnTo>
                  <a:lnTo>
                    <a:pt x="9843" y="2442"/>
                  </a:lnTo>
                  <a:lnTo>
                    <a:pt x="9745" y="2418"/>
                  </a:lnTo>
                  <a:lnTo>
                    <a:pt x="8695" y="2223"/>
                  </a:lnTo>
                  <a:lnTo>
                    <a:pt x="9721" y="1197"/>
                  </a:lnTo>
                  <a:lnTo>
                    <a:pt x="9794" y="1123"/>
                  </a:lnTo>
                  <a:lnTo>
                    <a:pt x="9843" y="1026"/>
                  </a:lnTo>
                  <a:lnTo>
                    <a:pt x="9867" y="953"/>
                  </a:lnTo>
                  <a:lnTo>
                    <a:pt x="9867" y="855"/>
                  </a:lnTo>
                  <a:lnTo>
                    <a:pt x="9867" y="757"/>
                  </a:lnTo>
                  <a:lnTo>
                    <a:pt x="9843" y="659"/>
                  </a:lnTo>
                  <a:lnTo>
                    <a:pt x="9794" y="586"/>
                  </a:lnTo>
                  <a:lnTo>
                    <a:pt x="9721" y="513"/>
                  </a:lnTo>
                  <a:lnTo>
                    <a:pt x="9647" y="440"/>
                  </a:lnTo>
                  <a:lnTo>
                    <a:pt x="9574" y="391"/>
                  </a:lnTo>
                  <a:lnTo>
                    <a:pt x="9476" y="366"/>
                  </a:lnTo>
                  <a:lnTo>
                    <a:pt x="9281" y="366"/>
                  </a:lnTo>
                  <a:lnTo>
                    <a:pt x="9208" y="391"/>
                  </a:lnTo>
                  <a:lnTo>
                    <a:pt x="9110" y="440"/>
                  </a:lnTo>
                  <a:lnTo>
                    <a:pt x="9037" y="513"/>
                  </a:lnTo>
                  <a:lnTo>
                    <a:pt x="7889" y="1661"/>
                  </a:lnTo>
                  <a:lnTo>
                    <a:pt x="7840" y="1490"/>
                  </a:lnTo>
                  <a:lnTo>
                    <a:pt x="7620" y="318"/>
                  </a:lnTo>
                  <a:lnTo>
                    <a:pt x="7596" y="195"/>
                  </a:lnTo>
                  <a:lnTo>
                    <a:pt x="7547" y="98"/>
                  </a:lnTo>
                  <a:lnTo>
                    <a:pt x="7498" y="49"/>
                  </a:lnTo>
                  <a:lnTo>
                    <a:pt x="742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74" name="Google Shape;374;p41"/>
          <p:cNvSpPr txBox="1">
            <a:spLocks noGrp="1"/>
          </p:cNvSpPr>
          <p:nvPr>
            <p:ph type="sldNum" idx="12"/>
          </p:nvPr>
        </p:nvSpPr>
        <p:spPr>
          <a:xfrm>
            <a:off x="4297650" y="4764749"/>
            <a:ext cx="548700" cy="30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30</a:t>
            </a:fld>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79" name="Google Shape;379;p42"/>
          <p:cNvSpPr txBox="1">
            <a:spLocks noGrp="1"/>
          </p:cNvSpPr>
          <p:nvPr>
            <p:ph type="ctrTitle" idx="4294967295"/>
          </p:nvPr>
        </p:nvSpPr>
        <p:spPr>
          <a:xfrm>
            <a:off x="685800" y="857249"/>
            <a:ext cx="7772400" cy="742800"/>
          </a:xfrm>
          <a:prstGeom prst="rect">
            <a:avLst/>
          </a:prstGeom>
          <a:noFill/>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accent1"/>
                </a:solidFill>
              </a:rPr>
              <a:t>Thanks!</a:t>
            </a:r>
            <a:endParaRPr sz="2400">
              <a:solidFill>
                <a:schemeClr val="accent1"/>
              </a:solidFill>
            </a:endParaRPr>
          </a:p>
        </p:txBody>
      </p:sp>
      <p:sp>
        <p:nvSpPr>
          <p:cNvPr id="380" name="Google Shape;380;p42"/>
          <p:cNvSpPr txBox="1">
            <a:spLocks noGrp="1"/>
          </p:cNvSpPr>
          <p:nvPr>
            <p:ph type="subTitle" idx="4294967295"/>
          </p:nvPr>
        </p:nvSpPr>
        <p:spPr>
          <a:xfrm>
            <a:off x="1275150" y="1468463"/>
            <a:ext cx="6593700" cy="784800"/>
          </a:xfrm>
          <a:prstGeom prst="rect">
            <a:avLst/>
          </a:prstGeom>
        </p:spPr>
        <p:txBody>
          <a:bodyPr spcFirstLastPara="1" wrap="square" lIns="91425" tIns="91425" rIns="91425" bIns="91425" anchor="t" anchorCtr="0">
            <a:noAutofit/>
          </a:bodyPr>
          <a:lstStyle/>
          <a:p>
            <a:pPr marL="0" lvl="0" indent="0" algn="ctr" rtl="0">
              <a:spcBef>
                <a:spcPts val="600"/>
              </a:spcBef>
              <a:spcAft>
                <a:spcPts val="0"/>
              </a:spcAft>
              <a:buNone/>
            </a:pPr>
            <a:r>
              <a:rPr lang="en" sz="3600" b="1">
                <a:solidFill>
                  <a:schemeClr val="lt1"/>
                </a:solidFill>
              </a:rPr>
              <a:t>ANY QUESTIONS?</a:t>
            </a:r>
            <a:endParaRPr sz="3600" b="1">
              <a:solidFill>
                <a:schemeClr val="lt1"/>
              </a:solidFill>
            </a:endParaRPr>
          </a:p>
        </p:txBody>
      </p:sp>
      <p:sp>
        <p:nvSpPr>
          <p:cNvPr id="381" name="Google Shape;381;p42"/>
          <p:cNvSpPr txBox="1">
            <a:spLocks noGrp="1"/>
          </p:cNvSpPr>
          <p:nvPr>
            <p:ph type="body" idx="4294967295"/>
          </p:nvPr>
        </p:nvSpPr>
        <p:spPr>
          <a:xfrm>
            <a:off x="1275150" y="2841694"/>
            <a:ext cx="6593700" cy="1288800"/>
          </a:xfrm>
          <a:prstGeom prst="rect">
            <a:avLst/>
          </a:prstGeom>
        </p:spPr>
        <p:txBody>
          <a:bodyPr spcFirstLastPara="1" wrap="square" lIns="91425" tIns="91425" rIns="91425" bIns="91425" anchor="t" anchorCtr="0">
            <a:noAutofit/>
          </a:bodyPr>
          <a:lstStyle/>
          <a:p>
            <a:pPr marL="0" lvl="0" indent="0" algn="ctr" rtl="0">
              <a:spcBef>
                <a:spcPts val="600"/>
              </a:spcBef>
              <a:spcAft>
                <a:spcPts val="0"/>
              </a:spcAft>
              <a:buNone/>
            </a:pPr>
            <a:r>
              <a:rPr lang="en" sz="1800">
                <a:solidFill>
                  <a:srgbClr val="FFFFFF"/>
                </a:solidFill>
              </a:rPr>
              <a:t>Please reach out to your student’s </a:t>
            </a:r>
            <a:endParaRPr sz="1800">
              <a:solidFill>
                <a:srgbClr val="FFFFFF"/>
              </a:solidFill>
            </a:endParaRPr>
          </a:p>
          <a:p>
            <a:pPr marL="0" lvl="0" indent="0" algn="ctr" rtl="0">
              <a:spcBef>
                <a:spcPts val="600"/>
              </a:spcBef>
              <a:spcAft>
                <a:spcPts val="0"/>
              </a:spcAft>
              <a:buNone/>
            </a:pPr>
            <a:r>
              <a:rPr lang="en" sz="1800">
                <a:solidFill>
                  <a:srgbClr val="FFFFFF"/>
                </a:solidFill>
              </a:rPr>
              <a:t>campus counselor for additional</a:t>
            </a:r>
            <a:endParaRPr sz="1800">
              <a:solidFill>
                <a:srgbClr val="FFFFFF"/>
              </a:solidFill>
            </a:endParaRPr>
          </a:p>
          <a:p>
            <a:pPr marL="0" lvl="0" indent="0" algn="ctr" rtl="0">
              <a:spcBef>
                <a:spcPts val="600"/>
              </a:spcBef>
              <a:spcAft>
                <a:spcPts val="0"/>
              </a:spcAft>
              <a:buNone/>
            </a:pPr>
            <a:r>
              <a:rPr lang="en" sz="1800">
                <a:solidFill>
                  <a:srgbClr val="FFFFFF"/>
                </a:solidFill>
              </a:rPr>
              <a:t>Information and resources.</a:t>
            </a:r>
            <a:endParaRPr sz="1800">
              <a:solidFill>
                <a:srgbClr val="FFFFFF"/>
              </a:solidFill>
            </a:endParaRPr>
          </a:p>
        </p:txBody>
      </p:sp>
      <p:sp>
        <p:nvSpPr>
          <p:cNvPr id="382" name="Google Shape;382;p42"/>
          <p:cNvSpPr txBox="1">
            <a:spLocks noGrp="1"/>
          </p:cNvSpPr>
          <p:nvPr>
            <p:ph type="sldNum" idx="12"/>
          </p:nvPr>
        </p:nvSpPr>
        <p:spPr>
          <a:xfrm>
            <a:off x="4297650" y="4764749"/>
            <a:ext cx="548700" cy="30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31</a:t>
            </a:fld>
            <a:endParaRPr/>
          </a:p>
        </p:txBody>
      </p:sp>
      <p:grpSp>
        <p:nvGrpSpPr>
          <p:cNvPr id="383" name="Google Shape;383;p42"/>
          <p:cNvGrpSpPr/>
          <p:nvPr/>
        </p:nvGrpSpPr>
        <p:grpSpPr>
          <a:xfrm>
            <a:off x="3927600" y="2539800"/>
            <a:ext cx="1288800" cy="63900"/>
            <a:chOff x="3927600" y="2539800"/>
            <a:chExt cx="1288800" cy="63900"/>
          </a:xfrm>
        </p:grpSpPr>
        <p:cxnSp>
          <p:nvCxnSpPr>
            <p:cNvPr id="384" name="Google Shape;384;p42"/>
            <p:cNvCxnSpPr/>
            <p:nvPr/>
          </p:nvCxnSpPr>
          <p:spPr>
            <a:xfrm>
              <a:off x="3927600" y="2571750"/>
              <a:ext cx="1288800" cy="0"/>
            </a:xfrm>
            <a:prstGeom prst="straightConnector1">
              <a:avLst/>
            </a:prstGeom>
            <a:noFill/>
            <a:ln w="9525" cap="flat" cmpd="sng">
              <a:solidFill>
                <a:schemeClr val="accent3"/>
              </a:solidFill>
              <a:prstDash val="solid"/>
              <a:round/>
              <a:headEnd type="none" w="med" len="med"/>
              <a:tailEnd type="none" w="med" len="med"/>
            </a:ln>
          </p:spPr>
        </p:cxnSp>
        <p:sp>
          <p:nvSpPr>
            <p:cNvPr id="385" name="Google Shape;385;p42"/>
            <p:cNvSpPr/>
            <p:nvPr/>
          </p:nvSpPr>
          <p:spPr>
            <a:xfrm flipH="1">
              <a:off x="4538275" y="2539800"/>
              <a:ext cx="67500" cy="63900"/>
            </a:xfrm>
            <a:prstGeom prst="diamond">
              <a:avLst/>
            </a:prstGeom>
            <a:solidFill>
              <a:srgbClr val="222222"/>
            </a:solidFill>
            <a:ln w="1905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0" name="Google Shape;390;p43"/>
          <p:cNvSpPr txBox="1">
            <a:spLocks noGrp="1"/>
          </p:cNvSpPr>
          <p:nvPr>
            <p:ph type="title"/>
          </p:nvPr>
        </p:nvSpPr>
        <p:spPr>
          <a:xfrm>
            <a:off x="1810200" y="557513"/>
            <a:ext cx="5523600" cy="477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Credits</a:t>
            </a:r>
            <a:endParaRPr/>
          </a:p>
        </p:txBody>
      </p:sp>
      <p:sp>
        <p:nvSpPr>
          <p:cNvPr id="391" name="Google Shape;391;p43"/>
          <p:cNvSpPr txBox="1">
            <a:spLocks noGrp="1"/>
          </p:cNvSpPr>
          <p:nvPr>
            <p:ph type="body" idx="1"/>
          </p:nvPr>
        </p:nvSpPr>
        <p:spPr>
          <a:xfrm>
            <a:off x="457200" y="1403306"/>
            <a:ext cx="8229600" cy="35226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2400"/>
              <a:t>Special thanks to all the people who made and released these awesome resources for free:</a:t>
            </a:r>
            <a:endParaRPr sz="2400"/>
          </a:p>
          <a:p>
            <a:pPr marL="457200" lvl="0" indent="-381000" algn="l" rtl="0">
              <a:lnSpc>
                <a:spcPct val="115000"/>
              </a:lnSpc>
              <a:spcBef>
                <a:spcPts val="600"/>
              </a:spcBef>
              <a:spcAft>
                <a:spcPts val="0"/>
              </a:spcAft>
              <a:buSzPts val="2400"/>
              <a:buChar char="◉"/>
            </a:pPr>
            <a:r>
              <a:rPr lang="en" sz="2400"/>
              <a:t>Presentation template by </a:t>
            </a:r>
            <a:r>
              <a:rPr lang="en" sz="2400" u="sng">
                <a:hlinkClick r:id="rId3"/>
              </a:rPr>
              <a:t>SlidesCarnival</a:t>
            </a:r>
            <a:endParaRPr sz="2400"/>
          </a:p>
          <a:p>
            <a:pPr marL="457200" lvl="0" indent="-381000" algn="l" rtl="0">
              <a:lnSpc>
                <a:spcPct val="115000"/>
              </a:lnSpc>
              <a:spcBef>
                <a:spcPts val="0"/>
              </a:spcBef>
              <a:spcAft>
                <a:spcPts val="0"/>
              </a:spcAft>
              <a:buSzPts val="2400"/>
              <a:buChar char="◉"/>
            </a:pPr>
            <a:r>
              <a:rPr lang="en" sz="2400"/>
              <a:t>Photographs by </a:t>
            </a:r>
            <a:r>
              <a:rPr lang="en" sz="2400" u="sng">
                <a:hlinkClick r:id="rId4"/>
              </a:rPr>
              <a:t>Unsplash</a:t>
            </a:r>
            <a:endParaRPr sz="2400"/>
          </a:p>
        </p:txBody>
      </p:sp>
      <p:sp>
        <p:nvSpPr>
          <p:cNvPr id="392" name="Google Shape;392;p43"/>
          <p:cNvSpPr txBox="1">
            <a:spLocks noGrp="1"/>
          </p:cNvSpPr>
          <p:nvPr>
            <p:ph type="sldNum" idx="12"/>
          </p:nvPr>
        </p:nvSpPr>
        <p:spPr>
          <a:xfrm>
            <a:off x="4297650" y="4764749"/>
            <a:ext cx="548700" cy="30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32</a:t>
            </a:fld>
            <a:endParaRPr/>
          </a:p>
        </p:txBody>
      </p:sp>
    </p:spTree>
  </p:cSld>
  <p:clrMapOvr>
    <a:masterClrMapping/>
  </p:clrMapOvr>
</p:sld>
</file>

<file path=ppt/theme/theme1.xml><?xml version="1.0" encoding="utf-8"?>
<a:theme xmlns:a="http://schemas.openxmlformats.org/drawingml/2006/main" name="Othello template">
  <a:themeElements>
    <a:clrScheme name="Custom 347">
      <a:dk1>
        <a:srgbClr val="222222"/>
      </a:dk1>
      <a:lt1>
        <a:srgbClr val="FFFFFF"/>
      </a:lt1>
      <a:dk2>
        <a:srgbClr val="8B8B8B"/>
      </a:dk2>
      <a:lt2>
        <a:srgbClr val="F3F3F3"/>
      </a:lt2>
      <a:accent1>
        <a:srgbClr val="A8122A"/>
      </a:accent1>
      <a:accent2>
        <a:srgbClr val="B88A92"/>
      </a:accent2>
      <a:accent3>
        <a:srgbClr val="F5F1E0"/>
      </a:accent3>
      <a:accent4>
        <a:srgbClr val="D6CEAD"/>
      </a:accent4>
      <a:accent5>
        <a:srgbClr val="434343"/>
      </a:accent5>
      <a:accent6>
        <a:srgbClr val="B7B7B7"/>
      </a:accent6>
      <a:hlink>
        <a:srgbClr val="A8122A"/>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3132</Words>
  <Application>Microsoft Office PowerPoint</Application>
  <PresentationFormat>On-screen Show (16:9)</PresentationFormat>
  <Paragraphs>294</Paragraphs>
  <Slides>32</Slides>
  <Notes>32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32</vt:i4>
      </vt:variant>
    </vt:vector>
  </HeadingPairs>
  <TitlesOfParts>
    <vt:vector size="36" baseType="lpstr">
      <vt:lpstr>Raleway</vt:lpstr>
      <vt:lpstr>Merriweather</vt:lpstr>
      <vt:lpstr>Arial</vt:lpstr>
      <vt:lpstr>Othello template</vt:lpstr>
      <vt:lpstr>Drug Awareness  for Families</vt:lpstr>
      <vt:lpstr>Hello!</vt:lpstr>
      <vt:lpstr>PISD Secondary Counselors</vt:lpstr>
      <vt:lpstr>Secondary Counselors cont.</vt:lpstr>
      <vt:lpstr>PowerPoint Presentation</vt:lpstr>
      <vt:lpstr> Drug Use among Secondary Students</vt:lpstr>
      <vt:lpstr>Definition of a Drug</vt:lpstr>
      <vt:lpstr>6 out of 10 parents</vt:lpstr>
      <vt:lpstr>General Teen Drug Use Statistics in the U.S.</vt:lpstr>
      <vt:lpstr>General Use Stats cont.</vt:lpstr>
      <vt:lpstr>Is teen substance use normal?</vt:lpstr>
      <vt:lpstr>Reasons for Use</vt:lpstr>
      <vt:lpstr>Reasons for Use cont.</vt:lpstr>
      <vt:lpstr>Reasons for Use cont.</vt:lpstr>
      <vt:lpstr>Reasons for Use cont.</vt:lpstr>
      <vt:lpstr>You can also split your content</vt:lpstr>
      <vt:lpstr>Most abused drugs by secondary students</vt:lpstr>
      <vt:lpstr>In two or three columns</vt:lpstr>
      <vt:lpstr>PowerPoint Presentation</vt:lpstr>
      <vt:lpstr>In two or three columns</vt:lpstr>
      <vt:lpstr>In two or three columns</vt:lpstr>
      <vt:lpstr>Purchasing Power</vt:lpstr>
      <vt:lpstr>PowerPoint Presentation</vt:lpstr>
      <vt:lpstr>In two or three columns</vt:lpstr>
      <vt:lpstr>In two or three columns</vt:lpstr>
      <vt:lpstr>PowerPoint Presentation</vt:lpstr>
      <vt:lpstr>In two or three columns</vt:lpstr>
      <vt:lpstr>PowerPoint Presentation</vt:lpstr>
      <vt:lpstr>PowerPoint Presentation</vt:lpstr>
      <vt:lpstr>Let’s review some concepts</vt:lpstr>
      <vt:lpstr>Thanks!</vt:lpstr>
      <vt:lpstr>Credits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Drug Awareness  for Families</dc:title>
  <dc:creator>Wendy Cain</dc:creator>
  <cp:lastModifiedBy>Wendy Cain</cp:lastModifiedBy>
  <cp:revision>1</cp:revision>
  <dcterms:modified xsi:type="dcterms:W3CDTF">2023-08-24T15:19:02Z</dcterms:modified>
</cp:coreProperties>
</file>