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99" r:id="rId3"/>
    <p:sldMasterId id="2147483700" r:id="rId4"/>
    <p:sldMasterId id="2147483701" r:id="rId5"/>
    <p:sldMasterId id="2147483702" r:id="rId6"/>
    <p:sldMasterId id="2147483703" r:id="rId7"/>
    <p:sldMasterId id="2147483704"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Lst>
  <p:sldSz cy="5143500" cx="9144000"/>
  <p:notesSz cx="6858000" cy="9144000"/>
  <p:embeddedFontLst>
    <p:embeddedFont>
      <p:font typeface="Nunito"/>
      <p:regular r:id="rId63"/>
      <p:bold r:id="rId64"/>
      <p:italic r:id="rId65"/>
      <p:boldItalic r:id="rId66"/>
    </p:embeddedFont>
    <p:embeddedFont>
      <p:font typeface="Montserrat"/>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70" Type="http://schemas.openxmlformats.org/officeDocument/2006/relationships/font" Target="fonts/Montserrat-boldItalic.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font" Target="fonts/Nunito-bold.fntdata"/><Relationship Id="rId63" Type="http://schemas.openxmlformats.org/officeDocument/2006/relationships/font" Target="fonts/Nunito-regular.fntdata"/><Relationship Id="rId22" Type="http://schemas.openxmlformats.org/officeDocument/2006/relationships/slide" Target="slides/slide13.xml"/><Relationship Id="rId66" Type="http://schemas.openxmlformats.org/officeDocument/2006/relationships/font" Target="fonts/Nunito-boldItalic.fntdata"/><Relationship Id="rId21" Type="http://schemas.openxmlformats.org/officeDocument/2006/relationships/slide" Target="slides/slide12.xml"/><Relationship Id="rId65" Type="http://schemas.openxmlformats.org/officeDocument/2006/relationships/font" Target="fonts/Nunito-italic.fntdata"/><Relationship Id="rId24" Type="http://schemas.openxmlformats.org/officeDocument/2006/relationships/slide" Target="slides/slide15.xml"/><Relationship Id="rId68" Type="http://schemas.openxmlformats.org/officeDocument/2006/relationships/font" Target="fonts/Montserrat-bold.fntdata"/><Relationship Id="rId23" Type="http://schemas.openxmlformats.org/officeDocument/2006/relationships/slide" Target="slides/slide14.xml"/><Relationship Id="rId67" Type="http://schemas.openxmlformats.org/officeDocument/2006/relationships/font" Target="fonts/Montserrat-regular.fntdata"/><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Montserrat-italic.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0" name="Shape 250"/>
        <p:cNvGrpSpPr/>
        <p:nvPr/>
      </p:nvGrpSpPr>
      <p:grpSpPr>
        <a:xfrm>
          <a:off x="0" y="0"/>
          <a:ext cx="0" cy="0"/>
          <a:chOff x="0" y="0"/>
          <a:chExt cx="0" cy="0"/>
        </a:xfrm>
      </p:grpSpPr>
      <p:sp>
        <p:nvSpPr>
          <p:cNvPr id="251" name="Shape 251"/>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252" name="Shape 25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5" name="Shape 255"/>
        <p:cNvGrpSpPr/>
        <p:nvPr/>
      </p:nvGrpSpPr>
      <p:grpSpPr>
        <a:xfrm>
          <a:off x="0" y="0"/>
          <a:ext cx="0" cy="0"/>
          <a:chOff x="0" y="0"/>
          <a:chExt cx="0" cy="0"/>
        </a:xfrm>
      </p:grpSpPr>
      <p:sp>
        <p:nvSpPr>
          <p:cNvPr id="256" name="Shape 256"/>
          <p:cNvSpPr txBox="1"/>
          <p:nvPr>
            <p:ph idx="1" type="body"/>
          </p:nvPr>
        </p:nvSpPr>
        <p:spPr>
          <a:xfrm>
            <a:off x="685800" y="4343400"/>
            <a:ext cx="5486400" cy="4114800"/>
          </a:xfrm>
          <a:prstGeom prst="rect">
            <a:avLst/>
          </a:prstGeom>
          <a:noFill/>
          <a:ln>
            <a:noFill/>
          </a:ln>
        </p:spPr>
        <p:txBody>
          <a:bodyPr anchorCtr="0" anchor="ctr" bIns="91425" lIns="91425" rIns="91425" tIns="91425">
            <a:noAutofit/>
          </a:bodyPr>
          <a:lstStyle/>
          <a:p>
            <a:pPr lvl="0" rtl="0">
              <a:spcBef>
                <a:spcPts val="0"/>
              </a:spcBef>
              <a:buNone/>
            </a:pPr>
            <a:r>
              <a:t/>
            </a:r>
            <a:endParaRPr/>
          </a:p>
        </p:txBody>
      </p:sp>
      <p:sp>
        <p:nvSpPr>
          <p:cNvPr id="257" name="Shape 257"/>
          <p:cNvSpPr/>
          <p:nvPr>
            <p:ph idx="2" type="sldImg"/>
          </p:nvPr>
        </p:nvSpPr>
        <p:spPr>
          <a:xfrm>
            <a:off x="381000" y="685800"/>
            <a:ext cx="6096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1" name="Shape 261"/>
        <p:cNvGrpSpPr/>
        <p:nvPr/>
      </p:nvGrpSpPr>
      <p:grpSpPr>
        <a:xfrm>
          <a:off x="0" y="0"/>
          <a:ext cx="0" cy="0"/>
          <a:chOff x="0" y="0"/>
          <a:chExt cx="0" cy="0"/>
        </a:xfrm>
      </p:grpSpPr>
      <p:sp>
        <p:nvSpPr>
          <p:cNvPr id="262" name="Shape 26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63" name="Shape 26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6" name="Shape 266"/>
        <p:cNvGrpSpPr/>
        <p:nvPr/>
      </p:nvGrpSpPr>
      <p:grpSpPr>
        <a:xfrm>
          <a:off x="0" y="0"/>
          <a:ext cx="0" cy="0"/>
          <a:chOff x="0" y="0"/>
          <a:chExt cx="0" cy="0"/>
        </a:xfrm>
      </p:grpSpPr>
      <p:sp>
        <p:nvSpPr>
          <p:cNvPr id="267" name="Shape 26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68" name="Shape 268"/>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269" name="Shape 269"/>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2" name="Shape 272"/>
        <p:cNvGrpSpPr/>
        <p:nvPr/>
      </p:nvGrpSpPr>
      <p:grpSpPr>
        <a:xfrm>
          <a:off x="0" y="0"/>
          <a:ext cx="0" cy="0"/>
          <a:chOff x="0" y="0"/>
          <a:chExt cx="0" cy="0"/>
        </a:xfrm>
      </p:grpSpPr>
      <p:sp>
        <p:nvSpPr>
          <p:cNvPr id="273" name="Shape 27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74" name="Shape 27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275" name="Shape 275"/>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8" name="Shape 278"/>
        <p:cNvGrpSpPr/>
        <p:nvPr/>
      </p:nvGrpSpPr>
      <p:grpSpPr>
        <a:xfrm>
          <a:off x="0" y="0"/>
          <a:ext cx="0" cy="0"/>
          <a:chOff x="0" y="0"/>
          <a:chExt cx="0" cy="0"/>
        </a:xfrm>
      </p:grpSpPr>
      <p:sp>
        <p:nvSpPr>
          <p:cNvPr id="279" name="Shape 279"/>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280" name="Shape 28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4" name="Shape 284"/>
        <p:cNvGrpSpPr/>
        <p:nvPr/>
      </p:nvGrpSpPr>
      <p:grpSpPr>
        <a:xfrm>
          <a:off x="0" y="0"/>
          <a:ext cx="0" cy="0"/>
          <a:chOff x="0" y="0"/>
          <a:chExt cx="0" cy="0"/>
        </a:xfrm>
      </p:grpSpPr>
      <p:sp>
        <p:nvSpPr>
          <p:cNvPr id="285" name="Shape 2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86" name="Shape 286"/>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89" name="Shape 289"/>
        <p:cNvGrpSpPr/>
        <p:nvPr/>
      </p:nvGrpSpPr>
      <p:grpSpPr>
        <a:xfrm>
          <a:off x="0" y="0"/>
          <a:ext cx="0" cy="0"/>
          <a:chOff x="0" y="0"/>
          <a:chExt cx="0" cy="0"/>
        </a:xfrm>
      </p:grpSpPr>
      <p:sp>
        <p:nvSpPr>
          <p:cNvPr id="290" name="Shape 29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91" name="Shape 29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4" name="Shape 294"/>
        <p:cNvGrpSpPr/>
        <p:nvPr/>
      </p:nvGrpSpPr>
      <p:grpSpPr>
        <a:xfrm>
          <a:off x="0" y="0"/>
          <a:ext cx="0" cy="0"/>
          <a:chOff x="0" y="0"/>
          <a:chExt cx="0" cy="0"/>
        </a:xfrm>
      </p:grpSpPr>
      <p:sp>
        <p:nvSpPr>
          <p:cNvPr id="295" name="Shape 29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296" name="Shape 296"/>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None/>
            </a:pPr>
            <a:r>
              <a:t/>
            </a:r>
            <a:endParaRPr b="0" i="0" sz="1200" u="none" cap="none" strike="noStrike">
              <a:solidFill>
                <a:schemeClr val="dk1"/>
              </a:solidFill>
              <a:latin typeface="Calibri"/>
              <a:ea typeface="Calibri"/>
              <a:cs typeface="Calibri"/>
              <a:sym typeface="Calibri"/>
            </a:endParaRPr>
          </a:p>
        </p:txBody>
      </p:sp>
      <p:sp>
        <p:nvSpPr>
          <p:cNvPr id="297" name="Shape 297"/>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3" name="Shape 303"/>
        <p:cNvGrpSpPr/>
        <p:nvPr/>
      </p:nvGrpSpPr>
      <p:grpSpPr>
        <a:xfrm>
          <a:off x="0" y="0"/>
          <a:ext cx="0" cy="0"/>
          <a:chOff x="0" y="0"/>
          <a:chExt cx="0" cy="0"/>
        </a:xfrm>
      </p:grpSpPr>
      <p:sp>
        <p:nvSpPr>
          <p:cNvPr id="304" name="Shape 30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05" name="Shape 305"/>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None/>
            </a:pPr>
            <a:r>
              <a:t/>
            </a:r>
            <a:endParaRPr b="0" i="0" sz="1200" u="none" cap="none" strike="noStrike">
              <a:solidFill>
                <a:schemeClr val="dk1"/>
              </a:solidFill>
              <a:latin typeface="Calibri"/>
              <a:ea typeface="Calibri"/>
              <a:cs typeface="Calibri"/>
              <a:sym typeface="Calibri"/>
            </a:endParaRPr>
          </a:p>
        </p:txBody>
      </p:sp>
      <p:sp>
        <p:nvSpPr>
          <p:cNvPr id="306" name="Shape 30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2" name="Shape 312"/>
        <p:cNvGrpSpPr/>
        <p:nvPr/>
      </p:nvGrpSpPr>
      <p:grpSpPr>
        <a:xfrm>
          <a:off x="0" y="0"/>
          <a:ext cx="0" cy="0"/>
          <a:chOff x="0" y="0"/>
          <a:chExt cx="0" cy="0"/>
        </a:xfrm>
      </p:grpSpPr>
      <p:sp>
        <p:nvSpPr>
          <p:cNvPr id="313" name="Shape 31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14" name="Shape 31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8" name="Shape 318"/>
        <p:cNvGrpSpPr/>
        <p:nvPr/>
      </p:nvGrpSpPr>
      <p:grpSpPr>
        <a:xfrm>
          <a:off x="0" y="0"/>
          <a:ext cx="0" cy="0"/>
          <a:chOff x="0" y="0"/>
          <a:chExt cx="0" cy="0"/>
        </a:xfrm>
      </p:grpSpPr>
      <p:sp>
        <p:nvSpPr>
          <p:cNvPr id="319" name="Shape 31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20" name="Shape 320"/>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321" name="Shape 321"/>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8" name="Shape 328"/>
        <p:cNvGrpSpPr/>
        <p:nvPr/>
      </p:nvGrpSpPr>
      <p:grpSpPr>
        <a:xfrm>
          <a:off x="0" y="0"/>
          <a:ext cx="0" cy="0"/>
          <a:chOff x="0" y="0"/>
          <a:chExt cx="0" cy="0"/>
        </a:xfrm>
      </p:grpSpPr>
      <p:sp>
        <p:nvSpPr>
          <p:cNvPr id="329" name="Shape 32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30" name="Shape 33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331" name="Shape 331"/>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l">
              <a:lnSpc>
                <a:spcPct val="100000"/>
              </a:lnSpc>
              <a:spcBef>
                <a:spcPts val="0"/>
              </a:spcBef>
              <a:spcAft>
                <a:spcPts val="0"/>
              </a:spcAft>
              <a:buClr>
                <a:srgbClr val="000000"/>
              </a:buClr>
              <a:buSzPct val="25000"/>
              <a:buFont typeface="Arial"/>
              <a:buNone/>
            </a:pPr>
            <a:fld id="{00000000-1234-1234-1234-123412341234}" type="slidenum">
              <a:rPr b="0" i="0" lang="en" sz="1400" u="none" cap="none" strike="noStrike">
                <a:solidFill>
                  <a:srgbClr val="000000"/>
                </a:solidFill>
                <a:latin typeface="Arial"/>
                <a:ea typeface="Arial"/>
                <a:cs typeface="Arial"/>
                <a:sym typeface="Arial"/>
              </a:rPr>
              <a:t>‹#›</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4" name="Shape 334"/>
        <p:cNvGrpSpPr/>
        <p:nvPr/>
      </p:nvGrpSpPr>
      <p:grpSpPr>
        <a:xfrm>
          <a:off x="0" y="0"/>
          <a:ext cx="0" cy="0"/>
          <a:chOff x="0" y="0"/>
          <a:chExt cx="0" cy="0"/>
        </a:xfrm>
      </p:grpSpPr>
      <p:sp>
        <p:nvSpPr>
          <p:cNvPr id="335" name="Shape 335"/>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p>
        </p:txBody>
      </p:sp>
      <p:sp>
        <p:nvSpPr>
          <p:cNvPr id="336" name="Shape 33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a:headEnd len="med" w="med" type="none"/>
            <a:tailEnd len="med" w="med" type="none"/>
          </a:ln>
        </p:spPr>
      </p:sp>
      <p:sp>
        <p:nvSpPr>
          <p:cNvPr id="337" name="Shape 337"/>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spcAft>
                <a:spcPts val="0"/>
              </a:spcAft>
              <a:buClr>
                <a:schemeClr val="dk1"/>
              </a:buClr>
              <a:buSzPct val="25000"/>
              <a:buFont typeface="Calibri"/>
              <a:buNone/>
            </a:pPr>
            <a:r>
              <a:rPr b="0" i="0" lang="en" sz="1200" u="none" cap="none" strike="noStrike">
                <a:solidFill>
                  <a:schemeClr val="dk1"/>
                </a:solidFill>
                <a:latin typeface="Calibri"/>
                <a:ea typeface="Calibri"/>
                <a:cs typeface="Calibri"/>
                <a:sym typeface="Calibri"/>
              </a:rPr>
              <a:t>Passed out extra frames. </a:t>
            </a:r>
          </a:p>
          <a:p>
            <a:pPr indent="0" lvl="0" marL="0" marR="0" rtl="0" algn="l">
              <a:spcBef>
                <a:spcPts val="0"/>
              </a:spcBef>
              <a:spcAft>
                <a:spcPts val="0"/>
              </a:spcAft>
              <a:buClr>
                <a:schemeClr val="dk1"/>
              </a:buClr>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ct val="25000"/>
              <a:buFont typeface="Calibri"/>
              <a:buNone/>
            </a:pPr>
            <a:r>
              <a:rPr b="0" i="0" lang="en" sz="1200" u="none" cap="none" strike="noStrike">
                <a:solidFill>
                  <a:schemeClr val="dk1"/>
                </a:solidFill>
                <a:latin typeface="Calibri"/>
                <a:ea typeface="Calibri"/>
                <a:cs typeface="Calibri"/>
                <a:sym typeface="Calibri"/>
              </a:rPr>
              <a:t>This should be one of you major follow-ups.  Then go through each branch one by one.  Higher level as you go.  You can do followups in 3.  Second  branch is more about perspective.  Sometimes assign before or think about a point of view</a:t>
            </a:r>
          </a:p>
          <a:p>
            <a:pPr indent="0" lvl="0" marL="0" marR="0" rtl="0" algn="l">
              <a:spcBef>
                <a:spcPts val="0"/>
              </a:spcBef>
              <a:spcAft>
                <a:spcPts val="0"/>
              </a:spcAft>
              <a:buClr>
                <a:schemeClr val="dk1"/>
              </a:buClr>
              <a:buSzPct val="25000"/>
              <a:buFont typeface="Calibri"/>
              <a:buNone/>
            </a:pPr>
            <a:r>
              <a:rPr b="0" i="0" lang="en" sz="1200" u="none" cap="none" strike="noStrike">
                <a:solidFill>
                  <a:schemeClr val="dk1"/>
                </a:solidFill>
                <a:latin typeface="Calibri"/>
                <a:ea typeface="Calibri"/>
                <a:cs typeface="Calibri"/>
                <a:sym typeface="Calibri"/>
              </a:rPr>
              <a:t>Influencing – post 9/11  or east coast or west coast</a:t>
            </a:r>
          </a:p>
          <a:p>
            <a:pPr indent="0" lvl="0" marL="0" marR="0" rtl="0" algn="l">
              <a:spcBef>
                <a:spcPts val="0"/>
              </a:spcBef>
              <a:spcAft>
                <a:spcPts val="0"/>
              </a:spcAft>
              <a:buClr>
                <a:schemeClr val="dk1"/>
              </a:buClr>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ct val="25000"/>
              <a:buFont typeface="Calibri"/>
              <a:buNone/>
            </a:pPr>
            <a:r>
              <a:rPr b="0" i="0" lang="en" sz="1200" u="none" cap="none" strike="noStrike">
                <a:solidFill>
                  <a:schemeClr val="dk1"/>
                </a:solidFill>
                <a:latin typeface="Calibri"/>
                <a:ea typeface="Calibri"/>
                <a:cs typeface="Calibri"/>
                <a:sym typeface="Calibri"/>
              </a:rPr>
              <a:t>Third:  so what:  what do you understand about the content</a:t>
            </a:r>
          </a:p>
          <a:p>
            <a:pPr indent="0" lvl="0" marL="0" marR="0" rtl="0" algn="l">
              <a:spcBef>
                <a:spcPts val="0"/>
              </a:spcBef>
              <a:spcAft>
                <a:spcPts val="0"/>
              </a:spcAft>
              <a:buClr>
                <a:schemeClr val="dk1"/>
              </a:buClr>
              <a:buSzPct val="25000"/>
              <a:buFont typeface="Calibri"/>
              <a:buNone/>
            </a:pPr>
            <a:r>
              <a:rPr b="0" i="0" lang="en" sz="1200" u="none" cap="none" strike="noStrike">
                <a:solidFill>
                  <a:schemeClr val="dk1"/>
                </a:solidFill>
                <a:latin typeface="Calibri"/>
                <a:ea typeface="Calibri"/>
                <a:cs typeface="Calibri"/>
                <a:sym typeface="Calibri"/>
              </a:rPr>
              <a:t>           So why: should I care</a:t>
            </a:r>
          </a:p>
          <a:p>
            <a:pPr indent="0" lvl="0" marL="0" marR="0" rtl="0" algn="l">
              <a:spcBef>
                <a:spcPts val="0"/>
              </a:spcBef>
              <a:spcAft>
                <a:spcPts val="0"/>
              </a:spcAft>
              <a:buClr>
                <a:schemeClr val="dk1"/>
              </a:buClr>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buClr>
                <a:schemeClr val="dk1"/>
              </a:buClr>
              <a:buSzPct val="25000"/>
              <a:buFont typeface="Calibri"/>
              <a:buNone/>
            </a:pPr>
            <a:r>
              <a:rPr b="0" i="0" lang="en" sz="1200" u="none" cap="none" strike="noStrike">
                <a:solidFill>
                  <a:schemeClr val="dk1"/>
                </a:solidFill>
                <a:latin typeface="Calibri"/>
                <a:ea typeface="Calibri"/>
                <a:cs typeface="Calibri"/>
                <a:sym typeface="Calibri"/>
              </a:rPr>
              <a:t>When I think like a matematician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41" name="Shape 341"/>
        <p:cNvGrpSpPr/>
        <p:nvPr/>
      </p:nvGrpSpPr>
      <p:grpSpPr>
        <a:xfrm>
          <a:off x="0" y="0"/>
          <a:ext cx="0" cy="0"/>
          <a:chOff x="0" y="0"/>
          <a:chExt cx="0" cy="0"/>
        </a:xfrm>
      </p:grpSpPr>
      <p:sp>
        <p:nvSpPr>
          <p:cNvPr id="342" name="Shape 34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343" name="Shape 343"/>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344" name="Shape 344"/>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8" name="Shape 358"/>
        <p:cNvGrpSpPr/>
        <p:nvPr/>
      </p:nvGrpSpPr>
      <p:grpSpPr>
        <a:xfrm>
          <a:off x="0" y="0"/>
          <a:ext cx="0" cy="0"/>
          <a:chOff x="0" y="0"/>
          <a:chExt cx="0" cy="0"/>
        </a:xfrm>
      </p:grpSpPr>
      <p:sp>
        <p:nvSpPr>
          <p:cNvPr id="359" name="Shape 35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360" name="Shape 360"/>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64" name="Shape 364"/>
        <p:cNvGrpSpPr/>
        <p:nvPr/>
      </p:nvGrpSpPr>
      <p:grpSpPr>
        <a:xfrm>
          <a:off x="0" y="0"/>
          <a:ext cx="0" cy="0"/>
          <a:chOff x="0" y="0"/>
          <a:chExt cx="0" cy="0"/>
        </a:xfrm>
      </p:grpSpPr>
      <p:sp>
        <p:nvSpPr>
          <p:cNvPr id="365" name="Shape 365"/>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366" name="Shape 36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5" name="Shape 375"/>
        <p:cNvGrpSpPr/>
        <p:nvPr/>
      </p:nvGrpSpPr>
      <p:grpSpPr>
        <a:xfrm>
          <a:off x="0" y="0"/>
          <a:ext cx="0" cy="0"/>
          <a:chOff x="0" y="0"/>
          <a:chExt cx="0" cy="0"/>
        </a:xfrm>
      </p:grpSpPr>
      <p:sp>
        <p:nvSpPr>
          <p:cNvPr id="376" name="Shape 37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a:headEnd len="med" w="med" type="none"/>
            <a:tailEnd len="med" w="med" type="none"/>
          </a:ln>
        </p:spPr>
      </p:sp>
      <p:sp>
        <p:nvSpPr>
          <p:cNvPr id="377" name="Shape 377"/>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25000"/>
              <a:buFont typeface="Calibri"/>
              <a:buNone/>
            </a:pPr>
            <a:r>
              <a:rPr b="0" i="0" lang="en" sz="1200" u="none" cap="none" strike="noStrike">
                <a:solidFill>
                  <a:schemeClr val="dk1"/>
                </a:solidFill>
                <a:latin typeface="Calibri"/>
                <a:ea typeface="Calibri"/>
                <a:cs typeface="Calibri"/>
                <a:sym typeface="Calibri"/>
              </a:rPr>
              <a:t>Adds credibility and use a variety of sources.</a:t>
            </a:r>
          </a:p>
        </p:txBody>
      </p:sp>
      <p:sp>
        <p:nvSpPr>
          <p:cNvPr id="378" name="Shape 37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82" name="Shape 382"/>
        <p:cNvGrpSpPr/>
        <p:nvPr/>
      </p:nvGrpSpPr>
      <p:grpSpPr>
        <a:xfrm>
          <a:off x="0" y="0"/>
          <a:ext cx="0" cy="0"/>
          <a:chOff x="0" y="0"/>
          <a:chExt cx="0" cy="0"/>
        </a:xfrm>
      </p:grpSpPr>
      <p:sp>
        <p:nvSpPr>
          <p:cNvPr id="383" name="Shape 383"/>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384" name="Shape 38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1" name="Shape 391"/>
        <p:cNvGrpSpPr/>
        <p:nvPr/>
      </p:nvGrpSpPr>
      <p:grpSpPr>
        <a:xfrm>
          <a:off x="0" y="0"/>
          <a:ext cx="0" cy="0"/>
          <a:chOff x="0" y="0"/>
          <a:chExt cx="0" cy="0"/>
        </a:xfrm>
      </p:grpSpPr>
      <p:sp>
        <p:nvSpPr>
          <p:cNvPr id="392" name="Shape 39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393" name="Shape 39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97" name="Shape 397"/>
        <p:cNvGrpSpPr/>
        <p:nvPr/>
      </p:nvGrpSpPr>
      <p:grpSpPr>
        <a:xfrm>
          <a:off x="0" y="0"/>
          <a:ext cx="0" cy="0"/>
          <a:chOff x="0" y="0"/>
          <a:chExt cx="0" cy="0"/>
        </a:xfrm>
      </p:grpSpPr>
      <p:sp>
        <p:nvSpPr>
          <p:cNvPr id="398" name="Shape 39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fld id="{00000000-1234-1234-1234-123412341234}" type="slidenum">
              <a:rPr b="0" i="0" lang="en" sz="1200" u="none" cap="none" strike="noStrike">
                <a:solidFill>
                  <a:schemeClr val="dk1"/>
                </a:solidFill>
                <a:latin typeface="Arial"/>
                <a:ea typeface="Arial"/>
                <a:cs typeface="Arial"/>
                <a:sym typeface="Arial"/>
              </a:rPr>
              <a:t>‹#›</a:t>
            </a:fld>
          </a:p>
        </p:txBody>
      </p:sp>
      <p:sp>
        <p:nvSpPr>
          <p:cNvPr id="399" name="Shape 399"/>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a:noFill/>
          </a:ln>
        </p:spPr>
      </p:sp>
      <p:sp>
        <p:nvSpPr>
          <p:cNvPr id="400" name="Shape 400"/>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06" name="Shape 406"/>
        <p:cNvGrpSpPr/>
        <p:nvPr/>
      </p:nvGrpSpPr>
      <p:grpSpPr>
        <a:xfrm>
          <a:off x="0" y="0"/>
          <a:ext cx="0" cy="0"/>
          <a:chOff x="0" y="0"/>
          <a:chExt cx="0" cy="0"/>
        </a:xfrm>
      </p:grpSpPr>
      <p:sp>
        <p:nvSpPr>
          <p:cNvPr id="407" name="Shape 407"/>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408" name="Shape 408"/>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13" name="Shape 413"/>
        <p:cNvGrpSpPr/>
        <p:nvPr/>
      </p:nvGrpSpPr>
      <p:grpSpPr>
        <a:xfrm>
          <a:off x="0" y="0"/>
          <a:ext cx="0" cy="0"/>
          <a:chOff x="0" y="0"/>
          <a:chExt cx="0" cy="0"/>
        </a:xfrm>
      </p:grpSpPr>
      <p:sp>
        <p:nvSpPr>
          <p:cNvPr id="414" name="Shape 414"/>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415" name="Shape 415"/>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22" name="Shape 422"/>
        <p:cNvGrpSpPr/>
        <p:nvPr/>
      </p:nvGrpSpPr>
      <p:grpSpPr>
        <a:xfrm>
          <a:off x="0" y="0"/>
          <a:ext cx="0" cy="0"/>
          <a:chOff x="0" y="0"/>
          <a:chExt cx="0" cy="0"/>
        </a:xfrm>
      </p:grpSpPr>
      <p:sp>
        <p:nvSpPr>
          <p:cNvPr id="423" name="Shape 42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24" name="Shape 424"/>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25000"/>
              <a:buFont typeface="Calibri"/>
              <a:buNone/>
            </a:pPr>
            <a:r>
              <a:rPr b="0" i="0" lang="en" sz="1200" u="none" cap="none" strike="noStrike">
                <a:solidFill>
                  <a:schemeClr val="dk1"/>
                </a:solidFill>
                <a:latin typeface="Calibri"/>
                <a:ea typeface="Calibri"/>
                <a:cs typeface="Calibri"/>
                <a:sym typeface="Calibri"/>
              </a:rPr>
              <a:t>Add textual evidence for each of the adjectives based on the video you watch.</a:t>
            </a:r>
          </a:p>
        </p:txBody>
      </p:sp>
      <p:sp>
        <p:nvSpPr>
          <p:cNvPr id="425" name="Shape 425"/>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chemeClr val="dk1"/>
              </a:buClr>
              <a:buSzPct val="250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40" name="Shape 440"/>
        <p:cNvGrpSpPr/>
        <p:nvPr/>
      </p:nvGrpSpPr>
      <p:grpSpPr>
        <a:xfrm>
          <a:off x="0" y="0"/>
          <a:ext cx="0" cy="0"/>
          <a:chOff x="0" y="0"/>
          <a:chExt cx="0" cy="0"/>
        </a:xfrm>
      </p:grpSpPr>
      <p:sp>
        <p:nvSpPr>
          <p:cNvPr id="441" name="Shape 44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2" name="Shape 44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46" name="Shape 446"/>
        <p:cNvGrpSpPr/>
        <p:nvPr/>
      </p:nvGrpSpPr>
      <p:grpSpPr>
        <a:xfrm>
          <a:off x="0" y="0"/>
          <a:ext cx="0" cy="0"/>
          <a:chOff x="0" y="0"/>
          <a:chExt cx="0" cy="0"/>
        </a:xfrm>
      </p:grpSpPr>
      <p:sp>
        <p:nvSpPr>
          <p:cNvPr id="447" name="Shape 44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448" name="Shape 44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52" name="Shape 452"/>
        <p:cNvGrpSpPr/>
        <p:nvPr/>
      </p:nvGrpSpPr>
      <p:grpSpPr>
        <a:xfrm>
          <a:off x="0" y="0"/>
          <a:ext cx="0" cy="0"/>
          <a:chOff x="0" y="0"/>
          <a:chExt cx="0" cy="0"/>
        </a:xfrm>
      </p:grpSpPr>
      <p:sp>
        <p:nvSpPr>
          <p:cNvPr id="453" name="Shape 453"/>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454" name="Shape 45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63" name="Shape 463"/>
        <p:cNvGrpSpPr/>
        <p:nvPr/>
      </p:nvGrpSpPr>
      <p:grpSpPr>
        <a:xfrm>
          <a:off x="0" y="0"/>
          <a:ext cx="0" cy="0"/>
          <a:chOff x="0" y="0"/>
          <a:chExt cx="0" cy="0"/>
        </a:xfrm>
      </p:grpSpPr>
      <p:sp>
        <p:nvSpPr>
          <p:cNvPr id="464" name="Shape 46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65" name="Shape 465"/>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466" name="Shape 466"/>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71" name="Shape 471"/>
        <p:cNvGrpSpPr/>
        <p:nvPr/>
      </p:nvGrpSpPr>
      <p:grpSpPr>
        <a:xfrm>
          <a:off x="0" y="0"/>
          <a:ext cx="0" cy="0"/>
          <a:chOff x="0" y="0"/>
          <a:chExt cx="0" cy="0"/>
        </a:xfrm>
      </p:grpSpPr>
      <p:sp>
        <p:nvSpPr>
          <p:cNvPr id="472" name="Shape 472"/>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473" name="Shape 473"/>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474" name="Shape 474"/>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79" name="Shape 479"/>
        <p:cNvGrpSpPr/>
        <p:nvPr/>
      </p:nvGrpSpPr>
      <p:grpSpPr>
        <a:xfrm>
          <a:off x="0" y="0"/>
          <a:ext cx="0" cy="0"/>
          <a:chOff x="0" y="0"/>
          <a:chExt cx="0" cy="0"/>
        </a:xfrm>
      </p:grpSpPr>
      <p:sp>
        <p:nvSpPr>
          <p:cNvPr id="480" name="Shape 48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481" name="Shape 48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85" name="Shape 485"/>
        <p:cNvGrpSpPr/>
        <p:nvPr/>
      </p:nvGrpSpPr>
      <p:grpSpPr>
        <a:xfrm>
          <a:off x="0" y="0"/>
          <a:ext cx="0" cy="0"/>
          <a:chOff x="0" y="0"/>
          <a:chExt cx="0" cy="0"/>
        </a:xfrm>
      </p:grpSpPr>
      <p:sp>
        <p:nvSpPr>
          <p:cNvPr id="486" name="Shape 486"/>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487" name="Shape 48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492" name="Shape 492"/>
        <p:cNvGrpSpPr/>
        <p:nvPr/>
      </p:nvGrpSpPr>
      <p:grpSpPr>
        <a:xfrm>
          <a:off x="0" y="0"/>
          <a:ext cx="0" cy="0"/>
          <a:chOff x="0" y="0"/>
          <a:chExt cx="0" cy="0"/>
        </a:xfrm>
      </p:grpSpPr>
      <p:sp>
        <p:nvSpPr>
          <p:cNvPr id="493" name="Shape 49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Arial"/>
              <a:buNone/>
            </a:pPr>
            <a:fld id="{00000000-1234-1234-1234-123412341234}" type="slidenum">
              <a:rPr b="0" i="0" lang="en" sz="1200" u="none" cap="none" strike="noStrike">
                <a:solidFill>
                  <a:srgbClr val="000000"/>
                </a:solidFill>
                <a:latin typeface="Arial"/>
                <a:ea typeface="Arial"/>
                <a:cs typeface="Arial"/>
                <a:sym typeface="Arial"/>
              </a:rPr>
              <a:t>‹#›</a:t>
            </a:fld>
          </a:p>
        </p:txBody>
      </p:sp>
      <p:sp>
        <p:nvSpPr>
          <p:cNvPr id="494" name="Shape 49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a:headEnd len="med" w="med" type="none"/>
            <a:tailEnd len="med" w="med" type="none"/>
          </a:ln>
        </p:spPr>
      </p:sp>
      <p:sp>
        <p:nvSpPr>
          <p:cNvPr id="495" name="Shape 495"/>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02" name="Shape 502"/>
        <p:cNvGrpSpPr/>
        <p:nvPr/>
      </p:nvGrpSpPr>
      <p:grpSpPr>
        <a:xfrm>
          <a:off x="0" y="0"/>
          <a:ext cx="0" cy="0"/>
          <a:chOff x="0" y="0"/>
          <a:chExt cx="0" cy="0"/>
        </a:xfrm>
      </p:grpSpPr>
      <p:sp>
        <p:nvSpPr>
          <p:cNvPr id="503" name="Shape 503"/>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504" name="Shape 504"/>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10" name="Shape 510"/>
        <p:cNvGrpSpPr/>
        <p:nvPr/>
      </p:nvGrpSpPr>
      <p:grpSpPr>
        <a:xfrm>
          <a:off x="0" y="0"/>
          <a:ext cx="0" cy="0"/>
          <a:chOff x="0" y="0"/>
          <a:chExt cx="0" cy="0"/>
        </a:xfrm>
      </p:grpSpPr>
      <p:sp>
        <p:nvSpPr>
          <p:cNvPr id="511" name="Shape 51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512" name="Shape 512"/>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25000"/>
              <a:buFont typeface="Calibri"/>
              <a:buNone/>
            </a:pPr>
            <a:r>
              <a:rPr b="0" i="0" lang="en" sz="1200" u="none" cap="none" strike="noStrike">
                <a:solidFill>
                  <a:schemeClr val="dk1"/>
                </a:solidFill>
                <a:latin typeface="Calibri"/>
                <a:ea typeface="Calibri"/>
                <a:cs typeface="Calibri"/>
                <a:sym typeface="Calibri"/>
              </a:rPr>
              <a:t>Add textual evidence for each of the adjectives based on the video you watch.</a:t>
            </a:r>
          </a:p>
        </p:txBody>
      </p:sp>
      <p:sp>
        <p:nvSpPr>
          <p:cNvPr id="513" name="Shape 51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29" name="Shape 529"/>
        <p:cNvGrpSpPr/>
        <p:nvPr/>
      </p:nvGrpSpPr>
      <p:grpSpPr>
        <a:xfrm>
          <a:off x="0" y="0"/>
          <a:ext cx="0" cy="0"/>
          <a:chOff x="0" y="0"/>
          <a:chExt cx="0" cy="0"/>
        </a:xfrm>
      </p:grpSpPr>
      <p:sp>
        <p:nvSpPr>
          <p:cNvPr id="530" name="Shape 53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1" name="Shape 53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35" name="Shape 535"/>
        <p:cNvGrpSpPr/>
        <p:nvPr/>
      </p:nvGrpSpPr>
      <p:grpSpPr>
        <a:xfrm>
          <a:off x="0" y="0"/>
          <a:ext cx="0" cy="0"/>
          <a:chOff x="0" y="0"/>
          <a:chExt cx="0" cy="0"/>
        </a:xfrm>
      </p:grpSpPr>
      <p:sp>
        <p:nvSpPr>
          <p:cNvPr id="536" name="Shape 53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537" name="Shape 53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41" name="Shape 541"/>
        <p:cNvGrpSpPr/>
        <p:nvPr/>
      </p:nvGrpSpPr>
      <p:grpSpPr>
        <a:xfrm>
          <a:off x="0" y="0"/>
          <a:ext cx="0" cy="0"/>
          <a:chOff x="0" y="0"/>
          <a:chExt cx="0" cy="0"/>
        </a:xfrm>
      </p:grpSpPr>
      <p:sp>
        <p:nvSpPr>
          <p:cNvPr id="542" name="Shape 54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543" name="Shape 54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52" name="Shape 552"/>
        <p:cNvGrpSpPr/>
        <p:nvPr/>
      </p:nvGrpSpPr>
      <p:grpSpPr>
        <a:xfrm>
          <a:off x="0" y="0"/>
          <a:ext cx="0" cy="0"/>
          <a:chOff x="0" y="0"/>
          <a:chExt cx="0" cy="0"/>
        </a:xfrm>
      </p:grpSpPr>
      <p:sp>
        <p:nvSpPr>
          <p:cNvPr id="553" name="Shape 55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554" name="Shape 554"/>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555" name="Shape 555"/>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0" name="Shape 560"/>
        <p:cNvGrpSpPr/>
        <p:nvPr/>
      </p:nvGrpSpPr>
      <p:grpSpPr>
        <a:xfrm>
          <a:off x="0" y="0"/>
          <a:ext cx="0" cy="0"/>
          <a:chOff x="0" y="0"/>
          <a:chExt cx="0" cy="0"/>
        </a:xfrm>
      </p:grpSpPr>
      <p:sp>
        <p:nvSpPr>
          <p:cNvPr id="561" name="Shape 56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a:headEnd len="med" w="med" type="none"/>
            <a:tailEnd len="med" w="med" type="none"/>
          </a:ln>
        </p:spPr>
      </p:sp>
      <p:sp>
        <p:nvSpPr>
          <p:cNvPr id="562" name="Shape 562"/>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25000"/>
              <a:buFont typeface="Calibri"/>
              <a:buNone/>
            </a:pPr>
            <a:r>
              <a:rPr b="0" i="0" lang="en" sz="1200" u="none" cap="none" strike="noStrike">
                <a:solidFill>
                  <a:schemeClr val="dk1"/>
                </a:solidFill>
                <a:latin typeface="Calibri"/>
                <a:ea typeface="Calibri"/>
                <a:cs typeface="Calibri"/>
                <a:sym typeface="Calibri"/>
              </a:rPr>
              <a:t>Takes you back to your world.  It also brings you back to your green frame.</a:t>
            </a:r>
          </a:p>
        </p:txBody>
      </p:sp>
      <p:sp>
        <p:nvSpPr>
          <p:cNvPr id="563" name="Shape 563"/>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68" name="Shape 568"/>
        <p:cNvGrpSpPr/>
        <p:nvPr/>
      </p:nvGrpSpPr>
      <p:grpSpPr>
        <a:xfrm>
          <a:off x="0" y="0"/>
          <a:ext cx="0" cy="0"/>
          <a:chOff x="0" y="0"/>
          <a:chExt cx="0" cy="0"/>
        </a:xfrm>
      </p:grpSpPr>
      <p:sp>
        <p:nvSpPr>
          <p:cNvPr id="569" name="Shape 569"/>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570" name="Shape 570"/>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76" name="Shape 576"/>
        <p:cNvGrpSpPr/>
        <p:nvPr/>
      </p:nvGrpSpPr>
      <p:grpSpPr>
        <a:xfrm>
          <a:off x="0" y="0"/>
          <a:ext cx="0" cy="0"/>
          <a:chOff x="0" y="0"/>
          <a:chExt cx="0" cy="0"/>
        </a:xfrm>
      </p:grpSpPr>
      <p:sp>
        <p:nvSpPr>
          <p:cNvPr id="577" name="Shape 577"/>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a:headEnd len="med" w="med" type="none"/>
            <a:tailEnd len="med" w="med" type="none"/>
          </a:ln>
        </p:spPr>
      </p:sp>
      <p:sp>
        <p:nvSpPr>
          <p:cNvPr id="578" name="Shape 578"/>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25000"/>
              <a:buFont typeface="Calibri"/>
              <a:buNone/>
            </a:pPr>
            <a:r>
              <a:rPr b="0" i="0" lang="en" sz="1200" u="none" cap="none" strike="noStrike">
                <a:solidFill>
                  <a:schemeClr val="dk1"/>
                </a:solidFill>
                <a:latin typeface="Calibri"/>
                <a:ea typeface="Calibri"/>
                <a:cs typeface="Calibri"/>
                <a:sym typeface="Calibri"/>
              </a:rPr>
              <a:t>I need to know that scientist think logically when they solve a problem.  That is in steps.  I also know that the steps are related – like the question should be answered in my conclusion and my results should let me know if my hypothesis is right or not.  </a:t>
            </a:r>
          </a:p>
        </p:txBody>
      </p:sp>
      <p:sp>
        <p:nvSpPr>
          <p:cNvPr id="579" name="Shape 579"/>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91" name="Shape 591"/>
        <p:cNvGrpSpPr/>
        <p:nvPr/>
      </p:nvGrpSpPr>
      <p:grpSpPr>
        <a:xfrm>
          <a:off x="0" y="0"/>
          <a:ext cx="0" cy="0"/>
          <a:chOff x="0" y="0"/>
          <a:chExt cx="0" cy="0"/>
        </a:xfrm>
      </p:grpSpPr>
      <p:sp>
        <p:nvSpPr>
          <p:cNvPr id="592" name="Shape 592"/>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593" name="Shape 593"/>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99" name="Shape 599"/>
        <p:cNvGrpSpPr/>
        <p:nvPr/>
      </p:nvGrpSpPr>
      <p:grpSpPr>
        <a:xfrm>
          <a:off x="0" y="0"/>
          <a:ext cx="0" cy="0"/>
          <a:chOff x="0" y="0"/>
          <a:chExt cx="0" cy="0"/>
        </a:xfrm>
      </p:grpSpPr>
      <p:sp>
        <p:nvSpPr>
          <p:cNvPr id="600" name="Shape 600"/>
          <p:cNvSpPr txBox="1"/>
          <p:nvPr>
            <p:ph idx="1" type="body"/>
          </p:nvPr>
        </p:nvSpPr>
        <p:spPr>
          <a:xfrm>
            <a:off x="685800" y="4343400"/>
            <a:ext cx="5486399" cy="4114800"/>
          </a:xfrm>
          <a:prstGeom prst="rect">
            <a:avLst/>
          </a:prstGeom>
          <a:noFill/>
          <a:ln>
            <a:noFill/>
          </a:ln>
        </p:spPr>
        <p:txBody>
          <a:bodyPr anchorCtr="0" anchor="t" bIns="91425" lIns="91425" rIns="91425" tIns="91425">
            <a:noAutofit/>
          </a:bodyPr>
          <a:lstStyle/>
          <a:p>
            <a:pPr indent="0" lvl="0" marL="0" marR="0" rtl="0" algn="l">
              <a:spcBef>
                <a:spcPts val="0"/>
              </a:spcBef>
              <a:buClr>
                <a:schemeClr val="dk1"/>
              </a:buClr>
              <a:buFont typeface="Calibri"/>
              <a:buNone/>
            </a:pPr>
            <a:r>
              <a:t/>
            </a:r>
            <a:endParaRPr b="0" i="0" sz="1200" u="none" cap="none" strike="noStrike">
              <a:solidFill>
                <a:schemeClr val="dk1"/>
              </a:solidFill>
              <a:latin typeface="Calibri"/>
              <a:ea typeface="Calibri"/>
              <a:cs typeface="Calibri"/>
              <a:sym typeface="Calibri"/>
            </a:endParaRPr>
          </a:p>
        </p:txBody>
      </p:sp>
      <p:sp>
        <p:nvSpPr>
          <p:cNvPr id="601" name="Shape 601"/>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05" name="Shape 605"/>
        <p:cNvGrpSpPr/>
        <p:nvPr/>
      </p:nvGrpSpPr>
      <p:grpSpPr>
        <a:xfrm>
          <a:off x="0" y="0"/>
          <a:ext cx="0" cy="0"/>
          <a:chOff x="0" y="0"/>
          <a:chExt cx="0" cy="0"/>
        </a:xfrm>
      </p:grpSpPr>
      <p:sp>
        <p:nvSpPr>
          <p:cNvPr id="606" name="Shape 606"/>
          <p:cNvSpPr/>
          <p:nvPr>
            <p:ph idx="2" type="sldImg"/>
          </p:nvPr>
        </p:nvSpPr>
        <p:spPr>
          <a:xfrm>
            <a:off x="380999" y="685800"/>
            <a:ext cx="6096000" cy="3429000"/>
          </a:xfrm>
          <a:custGeom>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med" w="med" type="none"/>
            <a:tailEnd len="med" w="med" type="none"/>
          </a:ln>
        </p:spPr>
      </p:sp>
      <p:sp>
        <p:nvSpPr>
          <p:cNvPr id="607" name="Shape 607"/>
          <p:cNvSpPr txBox="1"/>
          <p:nvPr>
            <p:ph idx="1" type="body"/>
          </p:nvPr>
        </p:nvSpPr>
        <p:spPr>
          <a:xfrm>
            <a:off x="685800" y="4343400"/>
            <a:ext cx="5486399" cy="4114800"/>
          </a:xfrm>
          <a:prstGeom prst="rect">
            <a:avLst/>
          </a:prstGeom>
          <a:noFill/>
          <a:ln>
            <a:noFill/>
          </a:ln>
        </p:spPr>
        <p:txBody>
          <a:bodyPr anchorCtr="0" anchor="t" bIns="45700" lIns="91425" rIns="91425" tIns="45700">
            <a:noAutofit/>
          </a:bodyPr>
          <a:lstStyle/>
          <a:p>
            <a:pPr indent="0" lvl="0" marL="0" marR="0" rtl="0" algn="l">
              <a:spcBef>
                <a:spcPts val="0"/>
              </a:spcBef>
              <a:buClr>
                <a:schemeClr val="dk1"/>
              </a:buClr>
              <a:buSzPct val="25000"/>
              <a:buFont typeface="Calibri"/>
              <a:buNone/>
            </a:pPr>
            <a:r>
              <a:rPr b="0" i="0" lang="en" sz="1200" u="none" cap="none" strike="noStrike">
                <a:solidFill>
                  <a:schemeClr val="dk1"/>
                </a:solidFill>
                <a:latin typeface="Calibri"/>
                <a:ea typeface="Calibri"/>
                <a:cs typeface="Calibri"/>
                <a:sym typeface="Calibri"/>
              </a:rPr>
              <a:t>Add textual evidence for each of the adjectives based on the video you watch.</a:t>
            </a:r>
          </a:p>
        </p:txBody>
      </p:sp>
      <p:sp>
        <p:nvSpPr>
          <p:cNvPr id="608" name="Shape 608"/>
          <p:cNvSpPr txBox="1"/>
          <p:nvPr>
            <p:ph idx="12" type="sldNum"/>
          </p:nvPr>
        </p:nvSpPr>
        <p:spPr>
          <a:xfrm>
            <a:off x="3884612" y="8685213"/>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6" name="Shape 626"/>
        <p:cNvGrpSpPr/>
        <p:nvPr/>
      </p:nvGrpSpPr>
      <p:grpSpPr>
        <a:xfrm>
          <a:off x="0" y="0"/>
          <a:ext cx="0" cy="0"/>
          <a:chOff x="0" y="0"/>
          <a:chExt cx="0" cy="0"/>
        </a:xfrm>
      </p:grpSpPr>
      <p:sp>
        <p:nvSpPr>
          <p:cNvPr id="627" name="Shape 62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28" name="Shape 62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32" name="Shape 632"/>
        <p:cNvGrpSpPr/>
        <p:nvPr/>
      </p:nvGrpSpPr>
      <p:grpSpPr>
        <a:xfrm>
          <a:off x="0" y="0"/>
          <a:ext cx="0" cy="0"/>
          <a:chOff x="0" y="0"/>
          <a:chExt cx="0" cy="0"/>
        </a:xfrm>
      </p:grpSpPr>
      <p:sp>
        <p:nvSpPr>
          <p:cNvPr id="633" name="Shape 63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34" name="Shape 63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37" name="Shape 637"/>
        <p:cNvGrpSpPr/>
        <p:nvPr/>
      </p:nvGrpSpPr>
      <p:grpSpPr>
        <a:xfrm>
          <a:off x="0" y="0"/>
          <a:ext cx="0" cy="0"/>
          <a:chOff x="0" y="0"/>
          <a:chExt cx="0" cy="0"/>
        </a:xfrm>
      </p:grpSpPr>
      <p:sp>
        <p:nvSpPr>
          <p:cNvPr id="638" name="Shape 63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39" name="Shape 63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2" name="Shape 642"/>
        <p:cNvGrpSpPr/>
        <p:nvPr/>
      </p:nvGrpSpPr>
      <p:grpSpPr>
        <a:xfrm>
          <a:off x="0" y="0"/>
          <a:ext cx="0" cy="0"/>
          <a:chOff x="0" y="0"/>
          <a:chExt cx="0" cy="0"/>
        </a:xfrm>
      </p:grpSpPr>
      <p:sp>
        <p:nvSpPr>
          <p:cNvPr id="643" name="Shape 64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4" name="Shape 64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47" name="Shape 647"/>
        <p:cNvGrpSpPr/>
        <p:nvPr/>
      </p:nvGrpSpPr>
      <p:grpSpPr>
        <a:xfrm>
          <a:off x="0" y="0"/>
          <a:ext cx="0" cy="0"/>
          <a:chOff x="0" y="0"/>
          <a:chExt cx="0" cy="0"/>
        </a:xfrm>
      </p:grpSpPr>
      <p:sp>
        <p:nvSpPr>
          <p:cNvPr id="648" name="Shape 64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9" name="Shape 64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52" name="Shape 652"/>
        <p:cNvGrpSpPr/>
        <p:nvPr/>
      </p:nvGrpSpPr>
      <p:grpSpPr>
        <a:xfrm>
          <a:off x="0" y="0"/>
          <a:ext cx="0" cy="0"/>
          <a:chOff x="0" y="0"/>
          <a:chExt cx="0" cy="0"/>
        </a:xfrm>
      </p:grpSpPr>
      <p:sp>
        <p:nvSpPr>
          <p:cNvPr id="653" name="Shape 65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4" name="Shape 65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57" name="Shape 657"/>
        <p:cNvGrpSpPr/>
        <p:nvPr/>
      </p:nvGrpSpPr>
      <p:grpSpPr>
        <a:xfrm>
          <a:off x="0" y="0"/>
          <a:ext cx="0" cy="0"/>
          <a:chOff x="0" y="0"/>
          <a:chExt cx="0" cy="0"/>
        </a:xfrm>
      </p:grpSpPr>
      <p:sp>
        <p:nvSpPr>
          <p:cNvPr id="658" name="Shape 6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59" name="Shape 65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2" name="Shape 662"/>
        <p:cNvGrpSpPr/>
        <p:nvPr/>
      </p:nvGrpSpPr>
      <p:grpSpPr>
        <a:xfrm>
          <a:off x="0" y="0"/>
          <a:ext cx="0" cy="0"/>
          <a:chOff x="0" y="0"/>
          <a:chExt cx="0" cy="0"/>
        </a:xfrm>
      </p:grpSpPr>
      <p:sp>
        <p:nvSpPr>
          <p:cNvPr id="663" name="Shape 6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4" name="Shape 664"/>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ONLY if we have time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7" name="Shape 667"/>
        <p:cNvGrpSpPr/>
        <p:nvPr/>
      </p:nvGrpSpPr>
      <p:grpSpPr>
        <a:xfrm>
          <a:off x="0" y="0"/>
          <a:ext cx="0" cy="0"/>
          <a:chOff x="0" y="0"/>
          <a:chExt cx="0" cy="0"/>
        </a:xfrm>
      </p:grpSpPr>
      <p:sp>
        <p:nvSpPr>
          <p:cNvPr id="668" name="Shape 66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69" name="Shape 669"/>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01.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00.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02.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01.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00.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0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4.jp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03.jp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06.jp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04.jp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09.jp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05.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txBox="1"/>
          <p:nvPr>
            <p:ph type="ctrTitle"/>
          </p:nvPr>
        </p:nvSpPr>
        <p:spPr>
          <a:xfrm>
            <a:off x="311708" y="744575"/>
            <a:ext cx="8520600" cy="2052600"/>
          </a:xfrm>
          <a:prstGeom prst="rect">
            <a:avLst/>
          </a:prstGeom>
        </p:spPr>
        <p:txBody>
          <a:bodyPr anchorCtr="0" anchor="b" bIns="91425" lIns="91425" rIns="91425" tIns="91425"/>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p:txBody>
      </p:sp>
      <p:sp>
        <p:nvSpPr>
          <p:cNvPr id="11" name="Shape 11"/>
          <p:cNvSpPr txBox="1"/>
          <p:nvPr>
            <p:ph idx="1" type="subTitle"/>
          </p:nvPr>
        </p:nvSpPr>
        <p:spPr>
          <a:xfrm>
            <a:off x="311700" y="2834125"/>
            <a:ext cx="8520600"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p:txBody>
      </p:sp>
      <p:sp>
        <p:nvSpPr>
          <p:cNvPr id="12" name="Shape 12"/>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3" name="Shape 13"/>
        <p:cNvGrpSpPr/>
        <p:nvPr/>
      </p:nvGrpSpPr>
      <p:grpSpPr>
        <a:xfrm>
          <a:off x="0" y="0"/>
          <a:ext cx="0" cy="0"/>
          <a:chOff x="0" y="0"/>
          <a:chExt cx="0" cy="0"/>
        </a:xfrm>
      </p:grpSpPr>
      <p:sp>
        <p:nvSpPr>
          <p:cNvPr id="14" name="Shape 14"/>
          <p:cNvSpPr txBox="1"/>
          <p:nvPr>
            <p:ph type="title"/>
          </p:nvPr>
        </p:nvSpPr>
        <p:spPr>
          <a:xfrm>
            <a:off x="311700" y="2150850"/>
            <a:ext cx="8520600" cy="841800"/>
          </a:xfrm>
          <a:prstGeom prst="rect">
            <a:avLst/>
          </a:prstGeom>
        </p:spPr>
        <p:txBody>
          <a:bodyPr anchorCtr="0" anchor="ctr" bIns="91425" lIns="91425" rIns="91425" tIns="91425"/>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x="0" y="0"/>
          <a:ext cx="0" cy="0"/>
          <a:chOff x="0" y="0"/>
          <a:chExt cx="0" cy="0"/>
        </a:xfrm>
      </p:grpSpPr>
      <p:sp>
        <p:nvSpPr>
          <p:cNvPr id="17" name="Shape 17"/>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8" name="Shape 18"/>
          <p:cNvSpPr txBox="1"/>
          <p:nvPr>
            <p:ph idx="1" type="body"/>
          </p:nvPr>
        </p:nvSpPr>
        <p:spPr>
          <a:xfrm>
            <a:off x="311700" y="1152475"/>
            <a:ext cx="8520600" cy="34164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x="0" y="0"/>
          <a:ext cx="0" cy="0"/>
          <a:chOff x="0" y="0"/>
          <a:chExt cx="0" cy="0"/>
        </a:xfrm>
      </p:grpSpPr>
      <p:sp>
        <p:nvSpPr>
          <p:cNvPr id="21" name="Shape 21"/>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2" name="Shape 22"/>
          <p:cNvSpPr txBox="1"/>
          <p:nvPr>
            <p:ph idx="1" type="body"/>
          </p:nvPr>
        </p:nvSpPr>
        <p:spPr>
          <a:xfrm>
            <a:off x="3117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3" name="Shape 23"/>
          <p:cNvSpPr txBox="1"/>
          <p:nvPr>
            <p:ph idx="2" type="body"/>
          </p:nvPr>
        </p:nvSpPr>
        <p:spPr>
          <a:xfrm>
            <a:off x="4832400" y="1152475"/>
            <a:ext cx="3999900" cy="34164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x="0" y="0"/>
          <a:ext cx="0" cy="0"/>
          <a:chOff x="0" y="0"/>
          <a:chExt cx="0" cy="0"/>
        </a:xfrm>
      </p:grpSpPr>
      <p:sp>
        <p:nvSpPr>
          <p:cNvPr id="26" name="Shape 26"/>
          <p:cNvSpPr txBox="1"/>
          <p:nvPr>
            <p:ph type="title"/>
          </p:nvPr>
        </p:nvSpPr>
        <p:spPr>
          <a:xfrm>
            <a:off x="311700" y="445025"/>
            <a:ext cx="8520600" cy="57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7" name="Shape 2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28" name="Shape 28"/>
        <p:cNvGrpSpPr/>
        <p:nvPr/>
      </p:nvGrpSpPr>
      <p:grpSpPr>
        <a:xfrm>
          <a:off x="0" y="0"/>
          <a:ext cx="0" cy="0"/>
          <a:chOff x="0" y="0"/>
          <a:chExt cx="0" cy="0"/>
        </a:xfrm>
      </p:grpSpPr>
      <p:sp>
        <p:nvSpPr>
          <p:cNvPr id="29" name="Shape 29"/>
          <p:cNvSpPr txBox="1"/>
          <p:nvPr>
            <p:ph type="title"/>
          </p:nvPr>
        </p:nvSpPr>
        <p:spPr>
          <a:xfrm>
            <a:off x="3117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0" name="Shape 30"/>
          <p:cNvSpPr txBox="1"/>
          <p:nvPr>
            <p:ph idx="1" type="body"/>
          </p:nvPr>
        </p:nvSpPr>
        <p:spPr>
          <a:xfrm>
            <a:off x="311700" y="1389600"/>
            <a:ext cx="2808000"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1" name="Shape 3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2" name="Shape 32"/>
        <p:cNvGrpSpPr/>
        <p:nvPr/>
      </p:nvGrpSpPr>
      <p:grpSpPr>
        <a:xfrm>
          <a:off x="0" y="0"/>
          <a:ext cx="0" cy="0"/>
          <a:chOff x="0" y="0"/>
          <a:chExt cx="0" cy="0"/>
        </a:xfrm>
      </p:grpSpPr>
      <p:sp>
        <p:nvSpPr>
          <p:cNvPr id="33" name="Shape 33"/>
          <p:cNvSpPr txBox="1"/>
          <p:nvPr>
            <p:ph type="title"/>
          </p:nvPr>
        </p:nvSpPr>
        <p:spPr>
          <a:xfrm>
            <a:off x="490250" y="450150"/>
            <a:ext cx="63678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34" name="Shape 3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35"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37" name="Shape 37"/>
          <p:cNvSpPr txBox="1"/>
          <p:nvPr>
            <p:ph type="title"/>
          </p:nvPr>
        </p:nvSpPr>
        <p:spPr>
          <a:xfrm>
            <a:off x="265500" y="1233175"/>
            <a:ext cx="4045200" cy="14823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38" name="Shape 38"/>
          <p:cNvSpPr txBox="1"/>
          <p:nvPr>
            <p:ph idx="1" type="subTitle"/>
          </p:nvPr>
        </p:nvSpPr>
        <p:spPr>
          <a:xfrm>
            <a:off x="265500" y="2803075"/>
            <a:ext cx="4045200"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39" name="Shape 39"/>
          <p:cNvSpPr txBox="1"/>
          <p:nvPr>
            <p:ph idx="2" type="body"/>
          </p:nvPr>
        </p:nvSpPr>
        <p:spPr>
          <a:xfrm>
            <a:off x="4939500" y="724075"/>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1" name="Shape 41"/>
        <p:cNvGrpSpPr/>
        <p:nvPr/>
      </p:nvGrpSpPr>
      <p:grpSpPr>
        <a:xfrm>
          <a:off x="0" y="0"/>
          <a:ext cx="0" cy="0"/>
          <a:chOff x="0" y="0"/>
          <a:chExt cx="0" cy="0"/>
        </a:xfrm>
      </p:grpSpPr>
      <p:sp>
        <p:nvSpPr>
          <p:cNvPr id="42" name="Shape 42"/>
          <p:cNvSpPr txBox="1"/>
          <p:nvPr>
            <p:ph idx="1" type="body"/>
          </p:nvPr>
        </p:nvSpPr>
        <p:spPr>
          <a:xfrm>
            <a:off x="311700" y="4230575"/>
            <a:ext cx="5998800" cy="605100"/>
          </a:xfrm>
          <a:prstGeom prst="rect">
            <a:avLst/>
          </a:prstGeom>
        </p:spPr>
        <p:txBody>
          <a:bodyPr anchorCtr="0" anchor="ctr" bIns="91425" lIns="91425" rIns="91425" tIns="91425"/>
          <a:lstStyle>
            <a:lvl1pPr lvl="0">
              <a:lnSpc>
                <a:spcPct val="100000"/>
              </a:lnSpc>
              <a:spcBef>
                <a:spcPts val="0"/>
              </a:spcBef>
              <a:spcAft>
                <a:spcPts val="0"/>
              </a:spcAft>
              <a:buNone/>
              <a:defRPr/>
            </a:lvl1pPr>
          </a:lstStyle>
          <a:p/>
        </p:txBody>
      </p:sp>
      <p:sp>
        <p:nvSpPr>
          <p:cNvPr id="43" name="Shape 4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44" name="Shape 44"/>
        <p:cNvGrpSpPr/>
        <p:nvPr/>
      </p:nvGrpSpPr>
      <p:grpSpPr>
        <a:xfrm>
          <a:off x="0" y="0"/>
          <a:ext cx="0" cy="0"/>
          <a:chOff x="0" y="0"/>
          <a:chExt cx="0" cy="0"/>
        </a:xfrm>
      </p:grpSpPr>
      <p:sp>
        <p:nvSpPr>
          <p:cNvPr id="45" name="Shape 45"/>
          <p:cNvSpPr txBox="1"/>
          <p:nvPr>
            <p:ph type="title"/>
          </p:nvPr>
        </p:nvSpPr>
        <p:spPr>
          <a:xfrm>
            <a:off x="311700" y="1106125"/>
            <a:ext cx="8520600" cy="1963500"/>
          </a:xfrm>
          <a:prstGeom prst="rect">
            <a:avLst/>
          </a:prstGeom>
        </p:spPr>
        <p:txBody>
          <a:bodyPr anchorCtr="0" anchor="b" bIns="91425" lIns="91425" rIns="91425" tIns="91425"/>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p:txBody>
      </p:sp>
      <p:sp>
        <p:nvSpPr>
          <p:cNvPr id="46" name="Shape 46"/>
          <p:cNvSpPr txBox="1"/>
          <p:nvPr>
            <p:ph idx="1" type="body"/>
          </p:nvPr>
        </p:nvSpPr>
        <p:spPr>
          <a:xfrm>
            <a:off x="311700" y="3152225"/>
            <a:ext cx="8520600" cy="13008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47" name="Shape 47"/>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48" name="Shape 48"/>
        <p:cNvGrpSpPr/>
        <p:nvPr/>
      </p:nvGrpSpPr>
      <p:grpSpPr>
        <a:xfrm>
          <a:off x="0" y="0"/>
          <a:ext cx="0" cy="0"/>
          <a:chOff x="0" y="0"/>
          <a:chExt cx="0" cy="0"/>
        </a:xfrm>
      </p:grpSpPr>
      <p:sp>
        <p:nvSpPr>
          <p:cNvPr id="49" name="Shape 4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ight background - no logo">
    <p:bg>
      <p:bgPr>
        <a:blipFill rotWithShape="1">
          <a:blip r:embed="rId2">
            <a:alphaModFix/>
          </a:blip>
          <a:stretch>
            <a:fillRect b="0" l="0" r="0" t="0"/>
          </a:stretch>
        </a:blipFill>
      </p:bgPr>
    </p:bg>
    <p:spTree>
      <p:nvGrpSpPr>
        <p:cNvPr id="52" name="Shape 52"/>
        <p:cNvGrpSpPr/>
        <p:nvPr/>
      </p:nvGrpSpPr>
      <p:grpSpPr>
        <a:xfrm>
          <a:off x="0" y="0"/>
          <a:ext cx="0" cy="0"/>
          <a:chOff x="0" y="0"/>
          <a:chExt cx="0" cy="0"/>
        </a:xfrm>
      </p:grpSpPr>
      <p:sp>
        <p:nvSpPr>
          <p:cNvPr id="53" name="Shape 53"/>
          <p:cNvSpPr txBox="1"/>
          <p:nvPr>
            <p:ph type="title"/>
          </p:nvPr>
        </p:nvSpPr>
        <p:spPr>
          <a:xfrm>
            <a:off x="658527" y="1317111"/>
            <a:ext cx="7507909" cy="2227281"/>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ight background sm logo">
    <p:bg>
      <p:bgPr>
        <a:blipFill rotWithShape="1">
          <a:blip r:embed="rId2">
            <a:alphaModFix/>
          </a:blip>
          <a:stretch>
            <a:fillRect b="0" l="0" r="0" t="0"/>
          </a:stretch>
        </a:blipFill>
      </p:bgPr>
    </p:bg>
    <p:spTree>
      <p:nvGrpSpPr>
        <p:cNvPr id="54" name="Shape 54"/>
        <p:cNvGrpSpPr/>
        <p:nvPr/>
      </p:nvGrpSpPr>
      <p:grpSpPr>
        <a:xfrm>
          <a:off x="0" y="0"/>
          <a:ext cx="0" cy="0"/>
          <a:chOff x="0" y="0"/>
          <a:chExt cx="0" cy="0"/>
        </a:xfrm>
      </p:grpSpPr>
      <p:sp>
        <p:nvSpPr>
          <p:cNvPr id="55" name="Shape 55"/>
          <p:cNvSpPr txBox="1"/>
          <p:nvPr>
            <p:ph type="ctrTitle"/>
          </p:nvPr>
        </p:nvSpPr>
        <p:spPr>
          <a:xfrm>
            <a:off x="685800" y="1597818"/>
            <a:ext cx="7772400" cy="1102517"/>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56" name="Shape 56"/>
          <p:cNvSpPr txBox="1"/>
          <p:nvPr>
            <p:ph idx="1" type="subTitle"/>
          </p:nvPr>
        </p:nvSpPr>
        <p:spPr>
          <a:xfrm>
            <a:off x="1371600" y="2914650"/>
            <a:ext cx="6400799" cy="131445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ver">
    <p:bg>
      <p:bgPr>
        <a:blipFill rotWithShape="1">
          <a:blip r:embed="rId2">
            <a:alphaModFix/>
          </a:blip>
          <a:stretch>
            <a:fillRect b="0" l="0" r="0" t="0"/>
          </a:stretch>
        </a:blipFill>
      </p:bgPr>
    </p:bg>
    <p:spTree>
      <p:nvGrpSpPr>
        <p:cNvPr id="57" name="Shape 57"/>
        <p:cNvGrpSpPr/>
        <p:nvPr/>
      </p:nvGrpSpPr>
      <p:grpSpPr>
        <a:xfrm>
          <a:off x="0" y="0"/>
          <a:ext cx="0" cy="0"/>
          <a:chOff x="0" y="0"/>
          <a:chExt cx="0" cy="0"/>
        </a:xfrm>
      </p:grpSpPr>
      <p:sp>
        <p:nvSpPr>
          <p:cNvPr id="58" name="Shape 58"/>
          <p:cNvSpPr txBox="1"/>
          <p:nvPr>
            <p:ph type="ctrTitle"/>
          </p:nvPr>
        </p:nvSpPr>
        <p:spPr>
          <a:xfrm>
            <a:off x="685800" y="1597818"/>
            <a:ext cx="7772400" cy="1102517"/>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dark background sm logo">
    <p:bg>
      <p:bgPr>
        <a:blipFill rotWithShape="1">
          <a:blip r:embed="rId2">
            <a:alphaModFix/>
          </a:blip>
          <a:stretch>
            <a:fillRect b="0" l="0" r="0" t="0"/>
          </a:stretch>
        </a:blipFill>
      </p:bgPr>
    </p:bg>
    <p:spTree>
      <p:nvGrpSpPr>
        <p:cNvPr id="59" name="Shape 59"/>
        <p:cNvGrpSpPr/>
        <p:nvPr/>
      </p:nvGrpSpPr>
      <p:grpSpPr>
        <a:xfrm>
          <a:off x="0" y="0"/>
          <a:ext cx="0" cy="0"/>
          <a:chOff x="0" y="0"/>
          <a:chExt cx="0" cy="0"/>
        </a:xfrm>
      </p:grpSpPr>
      <p:sp>
        <p:nvSpPr>
          <p:cNvPr id="60" name="Shape 60"/>
          <p:cNvSpPr txBox="1"/>
          <p:nvPr>
            <p:ph type="ctrTitle"/>
          </p:nvPr>
        </p:nvSpPr>
        <p:spPr>
          <a:xfrm>
            <a:off x="685800" y="1597818"/>
            <a:ext cx="7772400" cy="1102517"/>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
        <p:nvSpPr>
          <p:cNvPr id="61" name="Shape 61"/>
          <p:cNvSpPr txBox="1"/>
          <p:nvPr>
            <p:ph idx="1" type="subTitle"/>
          </p:nvPr>
        </p:nvSpPr>
        <p:spPr>
          <a:xfrm>
            <a:off x="1371600" y="2914650"/>
            <a:ext cx="6400799" cy="131445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dark background - no logo">
    <p:bg>
      <p:bgPr>
        <a:blipFill rotWithShape="1">
          <a:blip r:embed="rId2">
            <a:alphaModFix/>
          </a:blip>
          <a:stretch>
            <a:fillRect b="0" l="0" r="0" t="0"/>
          </a:stretch>
        </a:blipFill>
      </p:bgPr>
    </p:bg>
    <p:spTree>
      <p:nvGrpSpPr>
        <p:cNvPr id="62" name="Shape 62"/>
        <p:cNvGrpSpPr/>
        <p:nvPr/>
      </p:nvGrpSpPr>
      <p:grpSpPr>
        <a:xfrm>
          <a:off x="0" y="0"/>
          <a:ext cx="0" cy="0"/>
          <a:chOff x="0" y="0"/>
          <a:chExt cx="0" cy="0"/>
        </a:xfrm>
      </p:grpSpPr>
      <p:sp>
        <p:nvSpPr>
          <p:cNvPr id="63" name="Shape 63"/>
          <p:cNvSpPr txBox="1"/>
          <p:nvPr>
            <p:ph type="title"/>
          </p:nvPr>
        </p:nvSpPr>
        <p:spPr>
          <a:xfrm>
            <a:off x="658527" y="1317111"/>
            <a:ext cx="7507909" cy="2227281"/>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64" name="Shape 64"/>
        <p:cNvGrpSpPr/>
        <p:nvPr/>
      </p:nvGrpSpPr>
      <p:grpSpPr>
        <a:xfrm>
          <a:off x="0" y="0"/>
          <a:ext cx="0" cy="0"/>
          <a:chOff x="0" y="0"/>
          <a:chExt cx="0" cy="0"/>
        </a:xfrm>
      </p:grpSpPr>
      <p:sp>
        <p:nvSpPr>
          <p:cNvPr id="65" name="Shape 65"/>
          <p:cNvSpPr txBox="1"/>
          <p:nvPr>
            <p:ph idx="10" type="dt"/>
          </p:nvPr>
        </p:nvSpPr>
        <p:spPr>
          <a:xfrm>
            <a:off x="457200" y="4767262"/>
            <a:ext cx="2133598" cy="273843"/>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6" name="Shape 66"/>
          <p:cNvSpPr txBox="1"/>
          <p:nvPr>
            <p:ph idx="11" type="ftr"/>
          </p:nvPr>
        </p:nvSpPr>
        <p:spPr>
          <a:xfrm>
            <a:off x="3124200" y="4767262"/>
            <a:ext cx="2895600" cy="273843"/>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67" name="Shape 67"/>
          <p:cNvSpPr txBox="1"/>
          <p:nvPr>
            <p:ph idx="12" type="sldNum"/>
          </p:nvPr>
        </p:nvSpPr>
        <p:spPr>
          <a:xfrm>
            <a:off x="6553200" y="4767262"/>
            <a:ext cx="2133598" cy="273843"/>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888888"/>
              </a:buClr>
              <a:buSzPct val="25000"/>
              <a:buFont typeface="Calibri"/>
              <a:buNone/>
            </a:pPr>
            <a:fld id="{00000000-1234-1234-1234-123412341234}" type="slidenum">
              <a:rPr b="0" i="0" lang="en" sz="18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light background sm logo">
    <p:bg>
      <p:bgPr>
        <a:blipFill rotWithShape="1">
          <a:blip r:embed="rId2">
            <a:alphaModFix/>
          </a:blip>
          <a:stretch>
            <a:fillRect b="0" l="0" r="0" t="0"/>
          </a:stretch>
        </a:blipFill>
      </p:bgPr>
    </p:bg>
    <p:spTree>
      <p:nvGrpSpPr>
        <p:cNvPr id="70" name="Shape 70"/>
        <p:cNvGrpSpPr/>
        <p:nvPr/>
      </p:nvGrpSpPr>
      <p:grpSpPr>
        <a:xfrm>
          <a:off x="0" y="0"/>
          <a:ext cx="0" cy="0"/>
          <a:chOff x="0" y="0"/>
          <a:chExt cx="0" cy="0"/>
        </a:xfrm>
      </p:grpSpPr>
      <p:sp>
        <p:nvSpPr>
          <p:cNvPr id="71" name="Shape 71"/>
          <p:cNvSpPr txBox="1"/>
          <p:nvPr>
            <p:ph type="ctrTitle"/>
          </p:nvPr>
        </p:nvSpPr>
        <p:spPr>
          <a:xfrm>
            <a:off x="685800" y="1597818"/>
            <a:ext cx="7772400" cy="1102517"/>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72" name="Shape 72"/>
          <p:cNvSpPr txBox="1"/>
          <p:nvPr>
            <p:ph idx="1" type="subTitle"/>
          </p:nvPr>
        </p:nvSpPr>
        <p:spPr>
          <a:xfrm>
            <a:off x="1371600" y="2914650"/>
            <a:ext cx="6400799" cy="131445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ver">
    <p:bg>
      <p:bgPr>
        <a:blipFill rotWithShape="1">
          <a:blip r:embed="rId2">
            <a:alphaModFix/>
          </a:blip>
          <a:stretch>
            <a:fillRect b="0" l="0" r="0" t="0"/>
          </a:stretch>
        </a:blipFill>
      </p:bgPr>
    </p:bg>
    <p:spTree>
      <p:nvGrpSpPr>
        <p:cNvPr id="73" name="Shape 73"/>
        <p:cNvGrpSpPr/>
        <p:nvPr/>
      </p:nvGrpSpPr>
      <p:grpSpPr>
        <a:xfrm>
          <a:off x="0" y="0"/>
          <a:ext cx="0" cy="0"/>
          <a:chOff x="0" y="0"/>
          <a:chExt cx="0" cy="0"/>
        </a:xfrm>
      </p:grpSpPr>
      <p:sp>
        <p:nvSpPr>
          <p:cNvPr id="74" name="Shape 74"/>
          <p:cNvSpPr txBox="1"/>
          <p:nvPr>
            <p:ph type="ctrTitle"/>
          </p:nvPr>
        </p:nvSpPr>
        <p:spPr>
          <a:xfrm>
            <a:off x="685800" y="1597818"/>
            <a:ext cx="7772400" cy="1102517"/>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dark background sm logo">
    <p:bg>
      <p:bgPr>
        <a:blipFill rotWithShape="1">
          <a:blip r:embed="rId2">
            <a:alphaModFix/>
          </a:blip>
          <a:stretch>
            <a:fillRect b="0" l="0" r="0" t="0"/>
          </a:stretch>
        </a:blipFill>
      </p:bgPr>
    </p:bg>
    <p:spTree>
      <p:nvGrpSpPr>
        <p:cNvPr id="75" name="Shape 75"/>
        <p:cNvGrpSpPr/>
        <p:nvPr/>
      </p:nvGrpSpPr>
      <p:grpSpPr>
        <a:xfrm>
          <a:off x="0" y="0"/>
          <a:ext cx="0" cy="0"/>
          <a:chOff x="0" y="0"/>
          <a:chExt cx="0" cy="0"/>
        </a:xfrm>
      </p:grpSpPr>
      <p:sp>
        <p:nvSpPr>
          <p:cNvPr id="76" name="Shape 76"/>
          <p:cNvSpPr txBox="1"/>
          <p:nvPr>
            <p:ph type="ctrTitle"/>
          </p:nvPr>
        </p:nvSpPr>
        <p:spPr>
          <a:xfrm>
            <a:off x="685800" y="1597818"/>
            <a:ext cx="7772400" cy="1102517"/>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77" name="Shape 77"/>
          <p:cNvSpPr txBox="1"/>
          <p:nvPr>
            <p:ph idx="1" type="subTitle"/>
          </p:nvPr>
        </p:nvSpPr>
        <p:spPr>
          <a:xfrm>
            <a:off x="1371600" y="2914650"/>
            <a:ext cx="6400799" cy="131445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dark background - no logo">
    <p:bg>
      <p:bgPr>
        <a:blipFill rotWithShape="1">
          <a:blip r:embed="rId2">
            <a:alphaModFix/>
          </a:blip>
          <a:stretch>
            <a:fillRect b="0" l="0" r="0" t="0"/>
          </a:stretch>
        </a:blipFill>
      </p:bgPr>
    </p:bg>
    <p:spTree>
      <p:nvGrpSpPr>
        <p:cNvPr id="78" name="Shape 78"/>
        <p:cNvGrpSpPr/>
        <p:nvPr/>
      </p:nvGrpSpPr>
      <p:grpSpPr>
        <a:xfrm>
          <a:off x="0" y="0"/>
          <a:ext cx="0" cy="0"/>
          <a:chOff x="0" y="0"/>
          <a:chExt cx="0" cy="0"/>
        </a:xfrm>
      </p:grpSpPr>
      <p:sp>
        <p:nvSpPr>
          <p:cNvPr id="79" name="Shape 79"/>
          <p:cNvSpPr txBox="1"/>
          <p:nvPr>
            <p:ph type="title"/>
          </p:nvPr>
        </p:nvSpPr>
        <p:spPr>
          <a:xfrm>
            <a:off x="658527" y="1317111"/>
            <a:ext cx="7507909" cy="2227281"/>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ight background - no logo">
    <p:bg>
      <p:bgPr>
        <a:blipFill rotWithShape="1">
          <a:blip r:embed="rId2">
            <a:alphaModFix/>
          </a:blip>
          <a:stretch>
            <a:fillRect b="0" l="0" r="0" t="0"/>
          </a:stretch>
        </a:blipFill>
      </p:bgPr>
    </p:bg>
    <p:spTree>
      <p:nvGrpSpPr>
        <p:cNvPr id="80" name="Shape 80"/>
        <p:cNvGrpSpPr/>
        <p:nvPr/>
      </p:nvGrpSpPr>
      <p:grpSpPr>
        <a:xfrm>
          <a:off x="0" y="0"/>
          <a:ext cx="0" cy="0"/>
          <a:chOff x="0" y="0"/>
          <a:chExt cx="0" cy="0"/>
        </a:xfrm>
      </p:grpSpPr>
      <p:sp>
        <p:nvSpPr>
          <p:cNvPr id="81" name="Shape 81"/>
          <p:cNvSpPr txBox="1"/>
          <p:nvPr>
            <p:ph type="title"/>
          </p:nvPr>
        </p:nvSpPr>
        <p:spPr>
          <a:xfrm>
            <a:off x="658527" y="1317111"/>
            <a:ext cx="7507909" cy="2227281"/>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88" name="Shape 88"/>
        <p:cNvGrpSpPr/>
        <p:nvPr/>
      </p:nvGrpSpPr>
      <p:grpSpPr>
        <a:xfrm>
          <a:off x="0" y="0"/>
          <a:ext cx="0" cy="0"/>
          <a:chOff x="0" y="0"/>
          <a:chExt cx="0" cy="0"/>
        </a:xfrm>
      </p:grpSpPr>
      <p:sp>
        <p:nvSpPr>
          <p:cNvPr id="89" name="Shape 89"/>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0" name="Shape 90"/>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1" name="Shape 91"/>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92" name="Shape 92"/>
        <p:cNvGrpSpPr/>
        <p:nvPr/>
      </p:nvGrpSpPr>
      <p:grpSpPr>
        <a:xfrm>
          <a:off x="0" y="0"/>
          <a:ext cx="0" cy="0"/>
          <a:chOff x="0" y="0"/>
          <a:chExt cx="0" cy="0"/>
        </a:xfrm>
      </p:grpSpPr>
      <p:sp>
        <p:nvSpPr>
          <p:cNvPr id="93" name="Shape 93"/>
          <p:cNvSpPr txBox="1"/>
          <p:nvPr>
            <p:ph type="title"/>
          </p:nvPr>
        </p:nvSpPr>
        <p:spPr>
          <a:xfrm>
            <a:off x="457200" y="205977"/>
            <a:ext cx="8229600" cy="85725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94" name="Shape 94"/>
          <p:cNvSpPr txBox="1"/>
          <p:nvPr>
            <p:ph idx="1" type="body"/>
          </p:nvPr>
        </p:nvSpPr>
        <p:spPr>
          <a:xfrm>
            <a:off x="457200" y="1200150"/>
            <a:ext cx="8229600" cy="3394472"/>
          </a:xfrm>
          <a:prstGeom prst="rect">
            <a:avLst/>
          </a:prstGeom>
          <a:noFill/>
          <a:ln>
            <a:noFill/>
          </a:ln>
        </p:spPr>
        <p:txBody>
          <a:bodyPr anchorCtr="0" anchor="t" bIns="91425" lIns="91425" rIns="91425" tIns="91425"/>
          <a:lstStyle>
            <a:lvl1pPr indent="635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698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25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25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95" name="Shape 95"/>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6" name="Shape 96"/>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97" name="Shape 97"/>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8" name="Shape 98"/>
        <p:cNvGrpSpPr/>
        <p:nvPr/>
      </p:nvGrpSpPr>
      <p:grpSpPr>
        <a:xfrm>
          <a:off x="0" y="0"/>
          <a:ext cx="0" cy="0"/>
          <a:chOff x="0" y="0"/>
          <a:chExt cx="0" cy="0"/>
        </a:xfrm>
      </p:grpSpPr>
      <p:sp>
        <p:nvSpPr>
          <p:cNvPr id="99" name="Shape 99"/>
          <p:cNvSpPr txBox="1"/>
          <p:nvPr>
            <p:ph type="ctrTitle"/>
          </p:nvPr>
        </p:nvSpPr>
        <p:spPr>
          <a:xfrm>
            <a:off x="685800" y="1597818"/>
            <a:ext cx="7772400" cy="1102517"/>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100" name="Shape 100"/>
          <p:cNvSpPr txBox="1"/>
          <p:nvPr>
            <p:ph idx="1" type="subTitle"/>
          </p:nvPr>
        </p:nvSpPr>
        <p:spPr>
          <a:xfrm>
            <a:off x="1371600" y="2914650"/>
            <a:ext cx="6400799" cy="1314450"/>
          </a:xfrm>
          <a:prstGeom prst="rect">
            <a:avLst/>
          </a:prstGeom>
          <a:noFill/>
          <a:ln>
            <a:noFill/>
          </a:ln>
        </p:spPr>
        <p:txBody>
          <a:bodyPr anchorCtr="0" anchor="t" bIns="91425" lIns="91425" rIns="91425" tIns="91425"/>
          <a:lstStyle>
            <a:lvl1pPr indent="0" lvl="0" marL="0" marR="0" rtl="0" algn="ctr">
              <a:lnSpc>
                <a:spcPct val="100000"/>
              </a:lnSpc>
              <a:spcBef>
                <a:spcPts val="640"/>
              </a:spcBef>
              <a:spcAft>
                <a:spcPts val="0"/>
              </a:spcAft>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01" name="Shape 101"/>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2" name="Shape 102"/>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03" name="Shape 103"/>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ight background - no logo">
    <p:bg>
      <p:bgPr>
        <a:blipFill rotWithShape="1">
          <a:blip r:embed="rId2">
            <a:alphaModFix/>
          </a:blip>
          <a:stretch>
            <a:fillRect b="0" l="0" r="0" t="0"/>
          </a:stretch>
        </a:blipFill>
      </p:bgPr>
    </p:bg>
    <p:spTree>
      <p:nvGrpSpPr>
        <p:cNvPr id="104" name="Shape 104"/>
        <p:cNvGrpSpPr/>
        <p:nvPr/>
      </p:nvGrpSpPr>
      <p:grpSpPr>
        <a:xfrm>
          <a:off x="0" y="0"/>
          <a:ext cx="0" cy="0"/>
          <a:chOff x="0" y="0"/>
          <a:chExt cx="0" cy="0"/>
        </a:xfrm>
      </p:grpSpPr>
      <p:sp>
        <p:nvSpPr>
          <p:cNvPr id="105" name="Shape 105"/>
          <p:cNvSpPr txBox="1"/>
          <p:nvPr>
            <p:ph type="title"/>
          </p:nvPr>
        </p:nvSpPr>
        <p:spPr>
          <a:xfrm>
            <a:off x="457200" y="205977"/>
            <a:ext cx="8229600" cy="85725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06" name="Shape 106"/>
        <p:cNvGrpSpPr/>
        <p:nvPr/>
      </p:nvGrpSpPr>
      <p:grpSpPr>
        <a:xfrm>
          <a:off x="0" y="0"/>
          <a:ext cx="0" cy="0"/>
          <a:chOff x="0" y="0"/>
          <a:chExt cx="0" cy="0"/>
        </a:xfrm>
      </p:grpSpPr>
      <p:sp>
        <p:nvSpPr>
          <p:cNvPr id="107" name="Shape 107"/>
          <p:cNvSpPr txBox="1"/>
          <p:nvPr>
            <p:ph type="title"/>
          </p:nvPr>
        </p:nvSpPr>
        <p:spPr>
          <a:xfrm>
            <a:off x="722312" y="3305175"/>
            <a:ext cx="7772400" cy="1021556"/>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1" i="0" sz="40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108" name="Shape 108"/>
          <p:cNvSpPr txBox="1"/>
          <p:nvPr>
            <p:ph idx="1" type="body"/>
          </p:nvPr>
        </p:nvSpPr>
        <p:spPr>
          <a:xfrm>
            <a:off x="722312" y="2180034"/>
            <a:ext cx="7772400" cy="112514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rgbClr val="888888"/>
              </a:buClr>
              <a:buFont typeface="Calibri"/>
              <a:buNone/>
              <a:defRPr b="0" i="0" sz="20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rgbClr val="888888"/>
              </a:buClr>
              <a:buFont typeface="Calibri"/>
              <a:buNone/>
              <a:defRPr b="0" i="0" sz="1800" u="none" cap="none" strike="noStrike">
                <a:solidFill>
                  <a:srgbClr val="888888"/>
                </a:solidFill>
                <a:latin typeface="Calibri"/>
                <a:ea typeface="Calibri"/>
                <a:cs typeface="Calibri"/>
                <a:sym typeface="Calibri"/>
              </a:defRPr>
            </a:lvl2pPr>
            <a:lvl3pPr indent="0" lvl="2" marL="914400" marR="0" rtl="0" algn="l">
              <a:lnSpc>
                <a:spcPct val="100000"/>
              </a:lnSpc>
              <a:spcBef>
                <a:spcPts val="0"/>
              </a:spcBef>
              <a:spcAft>
                <a:spcPts val="0"/>
              </a:spcAft>
              <a:buClr>
                <a:srgbClr val="888888"/>
              </a:buClr>
              <a:buFont typeface="Calibri"/>
              <a:buNone/>
              <a:defRPr b="0" i="0" sz="1600" u="none" cap="none" strike="noStrike">
                <a:solidFill>
                  <a:srgbClr val="888888"/>
                </a:solidFill>
                <a:latin typeface="Calibri"/>
                <a:ea typeface="Calibri"/>
                <a:cs typeface="Calibri"/>
                <a:sym typeface="Calibri"/>
              </a:defRPr>
            </a:lvl3pPr>
            <a:lvl4pPr indent="0" lvl="3" marL="1371600" marR="0" rtl="0" algn="l">
              <a:lnSpc>
                <a:spcPct val="100000"/>
              </a:lnSpc>
              <a:spcBef>
                <a:spcPts val="0"/>
              </a:spcBef>
              <a:spcAft>
                <a:spcPts val="0"/>
              </a:spcAft>
              <a:buClr>
                <a:srgbClr val="888888"/>
              </a:buClr>
              <a:buFont typeface="Calibri"/>
              <a:buNone/>
              <a:defRPr b="0" i="0" sz="1400" u="none" cap="none" strike="noStrike">
                <a:solidFill>
                  <a:srgbClr val="888888"/>
                </a:solidFill>
                <a:latin typeface="Calibri"/>
                <a:ea typeface="Calibri"/>
                <a:cs typeface="Calibri"/>
                <a:sym typeface="Calibri"/>
              </a:defRPr>
            </a:lvl4pPr>
            <a:lvl5pPr indent="0" lvl="4" marL="1828800" marR="0" rtl="0" algn="l">
              <a:lnSpc>
                <a:spcPct val="100000"/>
              </a:lnSpc>
              <a:spcBef>
                <a:spcPts val="0"/>
              </a:spcBef>
              <a:spcAft>
                <a:spcPts val="0"/>
              </a:spcAft>
              <a:buClr>
                <a:srgbClr val="888888"/>
              </a:buClr>
              <a:buFont typeface="Calibri"/>
              <a:buNone/>
              <a:defRPr b="0" i="0" sz="1400" u="none" cap="none" strike="noStrike">
                <a:solidFill>
                  <a:srgbClr val="888888"/>
                </a:solidFill>
                <a:latin typeface="Calibri"/>
                <a:ea typeface="Calibri"/>
                <a:cs typeface="Calibri"/>
                <a:sym typeface="Calibri"/>
              </a:defRPr>
            </a:lvl5pPr>
            <a:lvl6pPr indent="0" lvl="5" marL="2286000" marR="0" rtl="0" algn="l">
              <a:lnSpc>
                <a:spcPct val="100000"/>
              </a:lnSpc>
              <a:spcBef>
                <a:spcPts val="0"/>
              </a:spcBef>
              <a:spcAft>
                <a:spcPts val="0"/>
              </a:spcAft>
              <a:buClr>
                <a:srgbClr val="888888"/>
              </a:buClr>
              <a:buFont typeface="Calibri"/>
              <a:buNone/>
              <a:defRPr b="0" i="0" sz="1400" u="none" cap="none" strike="noStrike">
                <a:solidFill>
                  <a:srgbClr val="888888"/>
                </a:solidFill>
                <a:latin typeface="Calibri"/>
                <a:ea typeface="Calibri"/>
                <a:cs typeface="Calibri"/>
                <a:sym typeface="Calibri"/>
              </a:defRPr>
            </a:lvl6pPr>
            <a:lvl7pPr indent="0" lvl="6" marL="2743200" marR="0" rtl="0" algn="l">
              <a:lnSpc>
                <a:spcPct val="100000"/>
              </a:lnSpc>
              <a:spcBef>
                <a:spcPts val="0"/>
              </a:spcBef>
              <a:spcAft>
                <a:spcPts val="0"/>
              </a:spcAft>
              <a:buClr>
                <a:srgbClr val="888888"/>
              </a:buClr>
              <a:buFont typeface="Calibri"/>
              <a:buNone/>
              <a:defRPr b="0" i="0" sz="1400" u="none" cap="none" strike="noStrike">
                <a:solidFill>
                  <a:srgbClr val="888888"/>
                </a:solidFill>
                <a:latin typeface="Calibri"/>
                <a:ea typeface="Calibri"/>
                <a:cs typeface="Calibri"/>
                <a:sym typeface="Calibri"/>
              </a:defRPr>
            </a:lvl7pPr>
            <a:lvl8pPr indent="0" lvl="7" marL="3200400" marR="0" rtl="0" algn="l">
              <a:lnSpc>
                <a:spcPct val="100000"/>
              </a:lnSpc>
              <a:spcBef>
                <a:spcPts val="0"/>
              </a:spcBef>
              <a:spcAft>
                <a:spcPts val="0"/>
              </a:spcAft>
              <a:buClr>
                <a:srgbClr val="888888"/>
              </a:buClr>
              <a:buFont typeface="Calibri"/>
              <a:buNone/>
              <a:defRPr b="0" i="0" sz="1400" u="none" cap="none" strike="noStrike">
                <a:solidFill>
                  <a:srgbClr val="888888"/>
                </a:solidFill>
                <a:latin typeface="Calibri"/>
                <a:ea typeface="Calibri"/>
                <a:cs typeface="Calibri"/>
                <a:sym typeface="Calibri"/>
              </a:defRPr>
            </a:lvl8pPr>
            <a:lvl9pPr indent="0" lvl="8" marL="3657600" marR="0" rtl="0" algn="l">
              <a:lnSpc>
                <a:spcPct val="100000"/>
              </a:lnSpc>
              <a:spcBef>
                <a:spcPts val="0"/>
              </a:spcBef>
              <a:spcAft>
                <a:spcPts val="0"/>
              </a:spcAft>
              <a:buClr>
                <a:srgbClr val="888888"/>
              </a:buClr>
              <a:buFont typeface="Calibri"/>
              <a:buNone/>
              <a:defRPr b="0" i="0" sz="1400" u="none" cap="none" strike="noStrike">
                <a:solidFill>
                  <a:srgbClr val="888888"/>
                </a:solidFill>
                <a:latin typeface="Calibri"/>
                <a:ea typeface="Calibri"/>
                <a:cs typeface="Calibri"/>
                <a:sym typeface="Calibri"/>
              </a:defRPr>
            </a:lvl9pPr>
          </a:lstStyle>
          <a:p/>
        </p:txBody>
      </p:sp>
      <p:sp>
        <p:nvSpPr>
          <p:cNvPr id="109" name="Shape 109"/>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0" name="Shape 110"/>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1" name="Shape 111"/>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112" name="Shape 112"/>
        <p:cNvGrpSpPr/>
        <p:nvPr/>
      </p:nvGrpSpPr>
      <p:grpSpPr>
        <a:xfrm>
          <a:off x="0" y="0"/>
          <a:ext cx="0" cy="0"/>
          <a:chOff x="0" y="0"/>
          <a:chExt cx="0" cy="0"/>
        </a:xfrm>
      </p:grpSpPr>
      <p:sp>
        <p:nvSpPr>
          <p:cNvPr id="113" name="Shape 113"/>
          <p:cNvSpPr txBox="1"/>
          <p:nvPr>
            <p:ph type="title"/>
          </p:nvPr>
        </p:nvSpPr>
        <p:spPr>
          <a:xfrm>
            <a:off x="457200" y="205977"/>
            <a:ext cx="8229600" cy="85725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114" name="Shape 114"/>
          <p:cNvSpPr txBox="1"/>
          <p:nvPr>
            <p:ph idx="1" type="body"/>
          </p:nvPr>
        </p:nvSpPr>
        <p:spPr>
          <a:xfrm>
            <a:off x="457200" y="1200150"/>
            <a:ext cx="4038598" cy="3394472"/>
          </a:xfrm>
          <a:prstGeom prst="rect">
            <a:avLst/>
          </a:prstGeom>
          <a:noFill/>
          <a:ln>
            <a:noFill/>
          </a:ln>
        </p:spPr>
        <p:txBody>
          <a:bodyPr anchorCtr="0" anchor="t" bIns="91425" lIns="91425" rIns="91425" tIns="91425"/>
          <a:lstStyle>
            <a:lvl1pPr indent="38100" lvl="0" marL="342900" marR="0" rtl="0" algn="l">
              <a:lnSpc>
                <a:spcPct val="100000"/>
              </a:lnSpc>
              <a:spcBef>
                <a:spcPts val="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44450" lvl="1" marL="742950" marR="0" rtl="0" algn="l">
              <a:lnSpc>
                <a:spcPct val="100000"/>
              </a:lnSpc>
              <a:spcBef>
                <a:spcPts val="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50800" lvl="2" marL="1143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2700" lvl="3" marL="16002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2700" lvl="4" marL="20574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2700" lvl="5" marL="25146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2700" lvl="6" marL="29718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2700" lvl="7" marL="3429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2700" lvl="8" marL="38862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15" name="Shape 115"/>
          <p:cNvSpPr txBox="1"/>
          <p:nvPr>
            <p:ph idx="2" type="body"/>
          </p:nvPr>
        </p:nvSpPr>
        <p:spPr>
          <a:xfrm>
            <a:off x="4648200" y="1200150"/>
            <a:ext cx="4038598" cy="3394472"/>
          </a:xfrm>
          <a:prstGeom prst="rect">
            <a:avLst/>
          </a:prstGeom>
          <a:noFill/>
          <a:ln>
            <a:noFill/>
          </a:ln>
        </p:spPr>
        <p:txBody>
          <a:bodyPr anchorCtr="0" anchor="t" bIns="91425" lIns="91425" rIns="91425" tIns="91425"/>
          <a:lstStyle>
            <a:lvl1pPr indent="38100" lvl="0" marL="342900" marR="0" rtl="0" algn="l">
              <a:lnSpc>
                <a:spcPct val="100000"/>
              </a:lnSpc>
              <a:spcBef>
                <a:spcPts val="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1pPr>
            <a:lvl2pPr indent="44450" lvl="1" marL="742950" marR="0" rtl="0" algn="l">
              <a:lnSpc>
                <a:spcPct val="100000"/>
              </a:lnSpc>
              <a:spcBef>
                <a:spcPts val="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2pPr>
            <a:lvl3pPr indent="50800" lvl="2" marL="1143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3pPr>
            <a:lvl4pPr indent="12700" lvl="3" marL="16002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4pPr>
            <a:lvl5pPr indent="12700" lvl="4" marL="20574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5pPr>
            <a:lvl6pPr indent="12700" lvl="5" marL="25146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6pPr>
            <a:lvl7pPr indent="12700" lvl="6" marL="29718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7pPr>
            <a:lvl8pPr indent="12700" lvl="7" marL="3429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8pPr>
            <a:lvl9pPr indent="12700" lvl="8" marL="38862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9pPr>
          </a:lstStyle>
          <a:p/>
        </p:txBody>
      </p:sp>
      <p:sp>
        <p:nvSpPr>
          <p:cNvPr id="116" name="Shape 116"/>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7" name="Shape 117"/>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18" name="Shape 118"/>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119" name="Shape 119"/>
        <p:cNvGrpSpPr/>
        <p:nvPr/>
      </p:nvGrpSpPr>
      <p:grpSpPr>
        <a:xfrm>
          <a:off x="0" y="0"/>
          <a:ext cx="0" cy="0"/>
          <a:chOff x="0" y="0"/>
          <a:chExt cx="0" cy="0"/>
        </a:xfrm>
      </p:grpSpPr>
      <p:sp>
        <p:nvSpPr>
          <p:cNvPr id="120" name="Shape 120"/>
          <p:cNvSpPr txBox="1"/>
          <p:nvPr>
            <p:ph type="title"/>
          </p:nvPr>
        </p:nvSpPr>
        <p:spPr>
          <a:xfrm>
            <a:off x="457200" y="205977"/>
            <a:ext cx="8229600" cy="85725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121" name="Shape 121"/>
          <p:cNvSpPr txBox="1"/>
          <p:nvPr>
            <p:ph idx="1" type="body"/>
          </p:nvPr>
        </p:nvSpPr>
        <p:spPr>
          <a:xfrm>
            <a:off x="457200" y="1151334"/>
            <a:ext cx="4040187" cy="479821"/>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9pPr>
          </a:lstStyle>
          <a:p/>
        </p:txBody>
      </p:sp>
      <p:sp>
        <p:nvSpPr>
          <p:cNvPr id="122" name="Shape 122"/>
          <p:cNvSpPr txBox="1"/>
          <p:nvPr>
            <p:ph idx="2" type="body"/>
          </p:nvPr>
        </p:nvSpPr>
        <p:spPr>
          <a:xfrm>
            <a:off x="457200" y="1631156"/>
            <a:ext cx="4040187" cy="2963465"/>
          </a:xfrm>
          <a:prstGeom prst="rect">
            <a:avLst/>
          </a:prstGeom>
          <a:noFill/>
          <a:ln>
            <a:noFill/>
          </a:ln>
        </p:spPr>
        <p:txBody>
          <a:bodyPr anchorCtr="0" anchor="t" bIns="91425" lIns="91425" rIns="91425" tIns="91425"/>
          <a:lstStyle>
            <a:lvl1pPr indent="12700" lvl="0" marL="342900" marR="0" rtl="0" algn="l">
              <a:lnSpc>
                <a:spcPct val="100000"/>
              </a:lnSpc>
              <a:spcBef>
                <a:spcPts val="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90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381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0" lvl="5" marL="25146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0" lvl="6" marL="29718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0" lvl="7" marL="34290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0" lvl="8" marL="3886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23" name="Shape 123"/>
          <p:cNvSpPr txBox="1"/>
          <p:nvPr>
            <p:ph idx="3" type="body"/>
          </p:nvPr>
        </p:nvSpPr>
        <p:spPr>
          <a:xfrm>
            <a:off x="4645025" y="1151334"/>
            <a:ext cx="4041773" cy="479821"/>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4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1"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1" i="0" sz="1600" u="none" cap="none" strike="noStrike">
                <a:solidFill>
                  <a:schemeClr val="dk1"/>
                </a:solidFill>
                <a:latin typeface="Calibri"/>
                <a:ea typeface="Calibri"/>
                <a:cs typeface="Calibri"/>
                <a:sym typeface="Calibri"/>
              </a:defRPr>
            </a:lvl9pPr>
          </a:lstStyle>
          <a:p/>
        </p:txBody>
      </p:sp>
      <p:sp>
        <p:nvSpPr>
          <p:cNvPr id="124" name="Shape 124"/>
          <p:cNvSpPr txBox="1"/>
          <p:nvPr>
            <p:ph idx="4" type="body"/>
          </p:nvPr>
        </p:nvSpPr>
        <p:spPr>
          <a:xfrm>
            <a:off x="4645025" y="1631156"/>
            <a:ext cx="4041773" cy="2963465"/>
          </a:xfrm>
          <a:prstGeom prst="rect">
            <a:avLst/>
          </a:prstGeom>
          <a:noFill/>
          <a:ln>
            <a:noFill/>
          </a:ln>
        </p:spPr>
        <p:txBody>
          <a:bodyPr anchorCtr="0" anchor="t" bIns="91425" lIns="91425" rIns="91425" tIns="91425"/>
          <a:lstStyle>
            <a:lvl1pPr indent="12700" lvl="0" marL="342900" marR="0" rtl="0" algn="l">
              <a:lnSpc>
                <a:spcPct val="100000"/>
              </a:lnSpc>
              <a:spcBef>
                <a:spcPts val="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1pPr>
            <a:lvl2pPr indent="19050" lvl="1" marL="74295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2pPr>
            <a:lvl3pPr indent="38100" lvl="2" marL="1143000" marR="0" rtl="0" algn="l">
              <a:lnSpc>
                <a:spcPct val="100000"/>
              </a:lnSpc>
              <a:spcBef>
                <a:spcPts val="0"/>
              </a:spcBef>
              <a:spcAft>
                <a:spcPts val="0"/>
              </a:spcAft>
              <a:buClr>
                <a:schemeClr val="dk1"/>
              </a:buClr>
              <a:buSzPct val="100000"/>
              <a:buFont typeface="Arial"/>
              <a:buChar char="•"/>
              <a:defRPr b="0" i="0" sz="1800" u="none" cap="none" strike="noStrike">
                <a:solidFill>
                  <a:schemeClr val="dk1"/>
                </a:solidFill>
                <a:latin typeface="Calibri"/>
                <a:ea typeface="Calibri"/>
                <a:cs typeface="Calibri"/>
                <a:sym typeface="Calibri"/>
              </a:defRPr>
            </a:lvl3pPr>
            <a:lvl4pPr indent="0" lvl="3" marL="1600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4pPr>
            <a:lvl5pPr indent="0" lvl="4" marL="20574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5pPr>
            <a:lvl6pPr indent="0" lvl="5" marL="25146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6pPr>
            <a:lvl7pPr indent="0" lvl="6" marL="29718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7pPr>
            <a:lvl8pPr indent="0" lvl="7" marL="34290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8pPr>
            <a:lvl9pPr indent="0" lvl="8" marL="3886200" marR="0" rtl="0" algn="l">
              <a:lnSpc>
                <a:spcPct val="100000"/>
              </a:lnSpc>
              <a:spcBef>
                <a:spcPts val="0"/>
              </a:spcBef>
              <a:spcAft>
                <a:spcPts val="0"/>
              </a:spcAft>
              <a:buClr>
                <a:schemeClr val="dk1"/>
              </a:buClr>
              <a:buSzPct val="100000"/>
              <a:buFont typeface="Arial"/>
              <a:buChar char="•"/>
              <a:defRPr b="0" i="0" sz="1600" u="none" cap="none" strike="noStrike">
                <a:solidFill>
                  <a:schemeClr val="dk1"/>
                </a:solidFill>
                <a:latin typeface="Calibri"/>
                <a:ea typeface="Calibri"/>
                <a:cs typeface="Calibri"/>
                <a:sym typeface="Calibri"/>
              </a:defRPr>
            </a:lvl9pPr>
          </a:lstStyle>
          <a:p/>
        </p:txBody>
      </p:sp>
      <p:sp>
        <p:nvSpPr>
          <p:cNvPr id="125" name="Shape 125"/>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6" name="Shape 126"/>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27" name="Shape 127"/>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128" name="Shape 128"/>
        <p:cNvGrpSpPr/>
        <p:nvPr/>
      </p:nvGrpSpPr>
      <p:grpSpPr>
        <a:xfrm>
          <a:off x="0" y="0"/>
          <a:ext cx="0" cy="0"/>
          <a:chOff x="0" y="0"/>
          <a:chExt cx="0" cy="0"/>
        </a:xfrm>
      </p:grpSpPr>
      <p:sp>
        <p:nvSpPr>
          <p:cNvPr id="129" name="Shape 129"/>
          <p:cNvSpPr txBox="1"/>
          <p:nvPr>
            <p:ph type="title"/>
          </p:nvPr>
        </p:nvSpPr>
        <p:spPr>
          <a:xfrm>
            <a:off x="457200" y="205977"/>
            <a:ext cx="8229600" cy="85725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130" name="Shape 130"/>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1" name="Shape 131"/>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2" name="Shape 132"/>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133" name="Shape 133"/>
        <p:cNvGrpSpPr/>
        <p:nvPr/>
      </p:nvGrpSpPr>
      <p:grpSpPr>
        <a:xfrm>
          <a:off x="0" y="0"/>
          <a:ext cx="0" cy="0"/>
          <a:chOff x="0" y="0"/>
          <a:chExt cx="0" cy="0"/>
        </a:xfrm>
      </p:grpSpPr>
      <p:sp>
        <p:nvSpPr>
          <p:cNvPr id="134" name="Shape 134"/>
          <p:cNvSpPr txBox="1"/>
          <p:nvPr>
            <p:ph type="title"/>
          </p:nvPr>
        </p:nvSpPr>
        <p:spPr>
          <a:xfrm>
            <a:off x="457200" y="204787"/>
            <a:ext cx="3008313" cy="871536"/>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135" name="Shape 135"/>
          <p:cNvSpPr txBox="1"/>
          <p:nvPr>
            <p:ph idx="1" type="body"/>
          </p:nvPr>
        </p:nvSpPr>
        <p:spPr>
          <a:xfrm>
            <a:off x="3575050" y="204787"/>
            <a:ext cx="5111750" cy="4389833"/>
          </a:xfrm>
          <a:prstGeom prst="rect">
            <a:avLst/>
          </a:prstGeom>
          <a:noFill/>
          <a:ln>
            <a:noFill/>
          </a:ln>
        </p:spPr>
        <p:txBody>
          <a:bodyPr anchorCtr="0" anchor="t" bIns="91425" lIns="91425" rIns="91425" tIns="91425"/>
          <a:lstStyle>
            <a:lvl1pPr indent="63500" lvl="0" marL="342900" marR="0" rtl="0" algn="l">
              <a:lnSpc>
                <a:spcPct val="100000"/>
              </a:lnSpc>
              <a:spcBef>
                <a:spcPts val="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69850" lvl="1" marL="742950" marR="0" rtl="0" algn="l">
              <a:lnSpc>
                <a:spcPct val="100000"/>
              </a:lnSpc>
              <a:spcBef>
                <a:spcPts val="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lnSpc>
                <a:spcPct val="100000"/>
              </a:lnSpc>
              <a:spcBef>
                <a:spcPts val="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25400" lvl="3" marL="1600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25400" lvl="4" marL="20574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25400" lvl="5" marL="25146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25400" lvl="6" marL="29718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25400" lvl="7" marL="34290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25400" lvl="8" marL="3886200" marR="0" rtl="0" algn="l">
              <a:lnSpc>
                <a:spcPct val="100000"/>
              </a:lnSpc>
              <a:spcBef>
                <a:spcPts val="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36" name="Shape 136"/>
          <p:cNvSpPr txBox="1"/>
          <p:nvPr>
            <p:ph idx="2" type="body"/>
          </p:nvPr>
        </p:nvSpPr>
        <p:spPr>
          <a:xfrm>
            <a:off x="457200" y="1076325"/>
            <a:ext cx="3008313" cy="3518297"/>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9pPr>
          </a:lstStyle>
          <a:p/>
        </p:txBody>
      </p:sp>
      <p:sp>
        <p:nvSpPr>
          <p:cNvPr id="137" name="Shape 137"/>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8" name="Shape 138"/>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39" name="Shape 139"/>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140" name="Shape 140"/>
        <p:cNvGrpSpPr/>
        <p:nvPr/>
      </p:nvGrpSpPr>
      <p:grpSpPr>
        <a:xfrm>
          <a:off x="0" y="0"/>
          <a:ext cx="0" cy="0"/>
          <a:chOff x="0" y="0"/>
          <a:chExt cx="0" cy="0"/>
        </a:xfrm>
      </p:grpSpPr>
      <p:sp>
        <p:nvSpPr>
          <p:cNvPr id="141" name="Shape 141"/>
          <p:cNvSpPr txBox="1"/>
          <p:nvPr>
            <p:ph type="title"/>
          </p:nvPr>
        </p:nvSpPr>
        <p:spPr>
          <a:xfrm>
            <a:off x="1792288" y="3600450"/>
            <a:ext cx="5486399" cy="425052"/>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Clr>
                <a:schemeClr val="dk1"/>
              </a:buClr>
              <a:buFont typeface="Calibri"/>
              <a:buNone/>
              <a:defRPr b="1" i="0" sz="20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142" name="Shape 142"/>
          <p:cNvSpPr/>
          <p:nvPr>
            <p:ph idx="2" type="pic"/>
          </p:nvPr>
        </p:nvSpPr>
        <p:spPr>
          <a:xfrm>
            <a:off x="1792288" y="459581"/>
            <a:ext cx="5486399" cy="3086100"/>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3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2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24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20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20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2000" u="none" cap="none" strike="noStrike">
                <a:solidFill>
                  <a:schemeClr val="dk1"/>
                </a:solidFill>
                <a:latin typeface="Calibri"/>
                <a:ea typeface="Calibri"/>
                <a:cs typeface="Calibri"/>
                <a:sym typeface="Calibri"/>
              </a:defRPr>
            </a:lvl9pPr>
          </a:lstStyle>
          <a:p/>
        </p:txBody>
      </p:sp>
      <p:sp>
        <p:nvSpPr>
          <p:cNvPr id="143" name="Shape 143"/>
          <p:cNvSpPr txBox="1"/>
          <p:nvPr>
            <p:ph idx="1" type="body"/>
          </p:nvPr>
        </p:nvSpPr>
        <p:spPr>
          <a:xfrm>
            <a:off x="1792288" y="4025502"/>
            <a:ext cx="5486399" cy="603645"/>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chemeClr val="dk1"/>
              </a:buClr>
              <a:buFont typeface="Calibri"/>
              <a:buNone/>
              <a:defRPr b="0" i="0" sz="1400" u="none" cap="none" strike="noStrike">
                <a:solidFill>
                  <a:schemeClr val="dk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2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0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900" u="none" cap="none" strike="noStrike">
                <a:solidFill>
                  <a:schemeClr val="dk1"/>
                </a:solidFill>
                <a:latin typeface="Calibri"/>
                <a:ea typeface="Calibri"/>
                <a:cs typeface="Calibri"/>
                <a:sym typeface="Calibri"/>
              </a:defRPr>
            </a:lvl9pPr>
          </a:lstStyle>
          <a:p/>
        </p:txBody>
      </p:sp>
      <p:sp>
        <p:nvSpPr>
          <p:cNvPr id="144" name="Shape 144"/>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5" name="Shape 145"/>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46" name="Shape 146"/>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147" name="Shape 147"/>
        <p:cNvGrpSpPr/>
        <p:nvPr/>
      </p:nvGrpSpPr>
      <p:grpSpPr>
        <a:xfrm>
          <a:off x="0" y="0"/>
          <a:ext cx="0" cy="0"/>
          <a:chOff x="0" y="0"/>
          <a:chExt cx="0" cy="0"/>
        </a:xfrm>
      </p:grpSpPr>
      <p:sp>
        <p:nvSpPr>
          <p:cNvPr id="148" name="Shape 148"/>
          <p:cNvSpPr txBox="1"/>
          <p:nvPr>
            <p:ph type="title"/>
          </p:nvPr>
        </p:nvSpPr>
        <p:spPr>
          <a:xfrm>
            <a:off x="457200" y="205977"/>
            <a:ext cx="8229600" cy="85725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149" name="Shape 149"/>
          <p:cNvSpPr txBox="1"/>
          <p:nvPr>
            <p:ph idx="1" type="body"/>
          </p:nvPr>
        </p:nvSpPr>
        <p:spPr>
          <a:xfrm rot="5400000">
            <a:off x="2874762" y="-1217413"/>
            <a:ext cx="3394472" cy="8229600"/>
          </a:xfrm>
          <a:prstGeom prst="rect">
            <a:avLst/>
          </a:prstGeom>
          <a:noFill/>
          <a:ln>
            <a:noFill/>
          </a:ln>
        </p:spPr>
        <p:txBody>
          <a:bodyPr anchorCtr="0" anchor="t" bIns="91425" lIns="91425" rIns="91425" tIns="91425"/>
          <a:lstStyle>
            <a:lvl1pPr indent="635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698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25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25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0" name="Shape 150"/>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1" name="Shape 151"/>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2" name="Shape 152"/>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153" name="Shape 153"/>
        <p:cNvGrpSpPr/>
        <p:nvPr/>
      </p:nvGrpSpPr>
      <p:grpSpPr>
        <a:xfrm>
          <a:off x="0" y="0"/>
          <a:ext cx="0" cy="0"/>
          <a:chOff x="0" y="0"/>
          <a:chExt cx="0" cy="0"/>
        </a:xfrm>
      </p:grpSpPr>
      <p:sp>
        <p:nvSpPr>
          <p:cNvPr id="154" name="Shape 154"/>
          <p:cNvSpPr txBox="1"/>
          <p:nvPr>
            <p:ph type="title"/>
          </p:nvPr>
        </p:nvSpPr>
        <p:spPr>
          <a:xfrm rot="5400000">
            <a:off x="5463777" y="1371600"/>
            <a:ext cx="4388643" cy="205740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155" name="Shape 155"/>
          <p:cNvSpPr txBox="1"/>
          <p:nvPr>
            <p:ph idx="1" type="body"/>
          </p:nvPr>
        </p:nvSpPr>
        <p:spPr>
          <a:xfrm rot="5400000">
            <a:off x="1272777" y="-609599"/>
            <a:ext cx="4388643" cy="6019798"/>
          </a:xfrm>
          <a:prstGeom prst="rect">
            <a:avLst/>
          </a:prstGeom>
          <a:noFill/>
          <a:ln>
            <a:noFill/>
          </a:ln>
        </p:spPr>
        <p:txBody>
          <a:bodyPr anchorCtr="0" anchor="t" bIns="91425" lIns="91425" rIns="91425" tIns="91425"/>
          <a:lstStyle>
            <a:lvl1pPr indent="635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698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25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25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156" name="Shape 156"/>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7" name="Shape 157"/>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158" name="Shape 158"/>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65" name="Shape 165"/>
        <p:cNvGrpSpPr/>
        <p:nvPr/>
      </p:nvGrpSpPr>
      <p:grpSpPr>
        <a:xfrm>
          <a:off x="0" y="0"/>
          <a:ext cx="0" cy="0"/>
          <a:chOff x="0" y="0"/>
          <a:chExt cx="0" cy="0"/>
        </a:xfrm>
      </p:grpSpPr>
      <p:sp>
        <p:nvSpPr>
          <p:cNvPr id="166" name="Shape 166"/>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67" name="Shape 167"/>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68" name="Shape 168"/>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69" name="Shape 169"/>
        <p:cNvGrpSpPr/>
        <p:nvPr/>
      </p:nvGrpSpPr>
      <p:grpSpPr>
        <a:xfrm>
          <a:off x="0" y="0"/>
          <a:ext cx="0" cy="0"/>
          <a:chOff x="0" y="0"/>
          <a:chExt cx="0" cy="0"/>
        </a:xfrm>
      </p:grpSpPr>
      <p:sp>
        <p:nvSpPr>
          <p:cNvPr id="170" name="Shape 170"/>
          <p:cNvSpPr txBox="1"/>
          <p:nvPr>
            <p:ph type="ctrTitle"/>
          </p:nvPr>
        </p:nvSpPr>
        <p:spPr>
          <a:xfrm>
            <a:off x="685800" y="1597818"/>
            <a:ext cx="7772400" cy="1102518"/>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171" name="Shape 171"/>
          <p:cNvSpPr txBox="1"/>
          <p:nvPr>
            <p:ph idx="1" type="subTitle"/>
          </p:nvPr>
        </p:nvSpPr>
        <p:spPr>
          <a:xfrm>
            <a:off x="1371600" y="2914650"/>
            <a:ext cx="6400799" cy="1314450"/>
          </a:xfrm>
          <a:prstGeom prst="rect">
            <a:avLst/>
          </a:prstGeom>
          <a:noFill/>
          <a:ln>
            <a:noFill/>
          </a:ln>
        </p:spPr>
        <p:txBody>
          <a:bodyPr anchorCtr="0" anchor="t" bIns="91425" lIns="91425" rIns="91425" tIns="91425"/>
          <a:lstStyle>
            <a:lvl1pPr indent="0" lvl="0" marL="0" marR="0" rtl="0" algn="ctr">
              <a:spcBef>
                <a:spcPts val="640"/>
              </a:spcBef>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
        <p:nvSpPr>
          <p:cNvPr id="172" name="Shape 172"/>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73" name="Shape 173"/>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74" name="Shape 174"/>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ight background - no logo">
    <p:bg>
      <p:bgPr>
        <a:blipFill rotWithShape="1">
          <a:blip r:embed="rId2">
            <a:alphaModFix/>
          </a:blip>
          <a:stretch>
            <a:fillRect b="0" l="0" r="0" t="0"/>
          </a:stretch>
        </a:blipFill>
      </p:bgPr>
    </p:bg>
    <p:spTree>
      <p:nvGrpSpPr>
        <p:cNvPr id="175" name="Shape 175"/>
        <p:cNvGrpSpPr/>
        <p:nvPr/>
      </p:nvGrpSpPr>
      <p:grpSpPr>
        <a:xfrm>
          <a:off x="0" y="0"/>
          <a:ext cx="0" cy="0"/>
          <a:chOff x="0" y="0"/>
          <a:chExt cx="0" cy="0"/>
        </a:xfrm>
      </p:grpSpPr>
      <p:sp>
        <p:nvSpPr>
          <p:cNvPr id="176" name="Shape 176"/>
          <p:cNvSpPr txBox="1"/>
          <p:nvPr>
            <p:ph type="title"/>
          </p:nvPr>
        </p:nvSpPr>
        <p:spPr>
          <a:xfrm>
            <a:off x="457200" y="205978"/>
            <a:ext cx="8229600" cy="857250"/>
          </a:xfrm>
          <a:prstGeom prst="rect">
            <a:avLst/>
          </a:prstGeom>
          <a:noFill/>
          <a:ln>
            <a:noFill/>
          </a:ln>
        </p:spPr>
        <p:txBody>
          <a:bodyPr anchorCtr="0" anchor="ctr" bIns="91425" lIns="91425" rIns="91425" tIns="91425"/>
          <a:lstStyle>
            <a:lvl1pPr lvl="0" rtl="0" algn="ctr">
              <a:spcBef>
                <a:spcPts val="0"/>
              </a:spcBef>
              <a:buClr>
                <a:schemeClr val="dk1"/>
              </a:buClr>
              <a:buFont typeface="Calibri"/>
              <a:buNone/>
              <a:defRPr sz="4400">
                <a:solidFill>
                  <a:schemeClr val="dk1"/>
                </a:solidFill>
                <a:latin typeface="Calibri"/>
                <a:ea typeface="Calibri"/>
                <a:cs typeface="Calibri"/>
                <a:sym typeface="Calibri"/>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77" name="Shape 177"/>
        <p:cNvGrpSpPr/>
        <p:nvPr/>
      </p:nvGrpSpPr>
      <p:grpSpPr>
        <a:xfrm>
          <a:off x="0" y="0"/>
          <a:ext cx="0" cy="0"/>
          <a:chOff x="0" y="0"/>
          <a:chExt cx="0" cy="0"/>
        </a:xfrm>
      </p:grpSpPr>
      <p:sp>
        <p:nvSpPr>
          <p:cNvPr id="178" name="Shape 178"/>
          <p:cNvSpPr txBox="1"/>
          <p:nvPr>
            <p:ph type="title"/>
          </p:nvPr>
        </p:nvSpPr>
        <p:spPr>
          <a:xfrm>
            <a:off x="722312" y="3305175"/>
            <a:ext cx="7772400" cy="1021556"/>
          </a:xfrm>
          <a:prstGeom prst="rect">
            <a:avLst/>
          </a:prstGeom>
          <a:noFill/>
          <a:ln>
            <a:noFill/>
          </a:ln>
        </p:spPr>
        <p:txBody>
          <a:bodyPr anchorCtr="0" anchor="t" bIns="91425" lIns="91425" rIns="91425" tIns="91425"/>
          <a:lstStyle>
            <a:lvl1pPr lvl="0" rtl="0" algn="l">
              <a:spcBef>
                <a:spcPts val="0"/>
              </a:spcBef>
              <a:defRPr b="1" sz="4000" cap="none"/>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79" name="Shape 179"/>
          <p:cNvSpPr txBox="1"/>
          <p:nvPr>
            <p:ph idx="1" type="body"/>
          </p:nvPr>
        </p:nvSpPr>
        <p:spPr>
          <a:xfrm>
            <a:off x="722312" y="2180034"/>
            <a:ext cx="7772400" cy="1125140"/>
          </a:xfrm>
          <a:prstGeom prst="rect">
            <a:avLst/>
          </a:prstGeom>
          <a:noFill/>
          <a:ln>
            <a:noFill/>
          </a:ln>
        </p:spPr>
        <p:txBody>
          <a:bodyPr anchorCtr="0" anchor="b" bIns="91425" lIns="91425" rIns="91425" tIns="91425"/>
          <a:lstStyle>
            <a:lvl1pPr indent="0" lvl="0" marL="0" rtl="0">
              <a:spcBef>
                <a:spcPts val="0"/>
              </a:spcBef>
              <a:buClr>
                <a:srgbClr val="888888"/>
              </a:buClr>
              <a:buFont typeface="Calibri"/>
              <a:buNone/>
              <a:defRPr sz="2000">
                <a:solidFill>
                  <a:srgbClr val="888888"/>
                </a:solidFill>
              </a:defRPr>
            </a:lvl1pPr>
            <a:lvl2pPr indent="0" lvl="1" marL="457200" rtl="0">
              <a:spcBef>
                <a:spcPts val="0"/>
              </a:spcBef>
              <a:buClr>
                <a:srgbClr val="888888"/>
              </a:buClr>
              <a:buFont typeface="Calibri"/>
              <a:buNone/>
              <a:defRPr sz="1800">
                <a:solidFill>
                  <a:srgbClr val="888888"/>
                </a:solidFill>
              </a:defRPr>
            </a:lvl2pPr>
            <a:lvl3pPr indent="0" lvl="2" marL="914400" rtl="0">
              <a:spcBef>
                <a:spcPts val="0"/>
              </a:spcBef>
              <a:buClr>
                <a:srgbClr val="888888"/>
              </a:buClr>
              <a:buFont typeface="Calibri"/>
              <a:buNone/>
              <a:defRPr sz="1600">
                <a:solidFill>
                  <a:srgbClr val="888888"/>
                </a:solidFill>
              </a:defRPr>
            </a:lvl3pPr>
            <a:lvl4pPr indent="0" lvl="3" marL="1371600" rtl="0">
              <a:spcBef>
                <a:spcPts val="0"/>
              </a:spcBef>
              <a:buClr>
                <a:srgbClr val="888888"/>
              </a:buClr>
              <a:buFont typeface="Calibri"/>
              <a:buNone/>
              <a:defRPr sz="1400">
                <a:solidFill>
                  <a:srgbClr val="888888"/>
                </a:solidFill>
              </a:defRPr>
            </a:lvl4pPr>
            <a:lvl5pPr indent="0" lvl="4" marL="1828800" rtl="0">
              <a:spcBef>
                <a:spcPts val="0"/>
              </a:spcBef>
              <a:buClr>
                <a:srgbClr val="888888"/>
              </a:buClr>
              <a:buFont typeface="Calibri"/>
              <a:buNone/>
              <a:defRPr sz="1400">
                <a:solidFill>
                  <a:srgbClr val="888888"/>
                </a:solidFill>
              </a:defRPr>
            </a:lvl5pPr>
            <a:lvl6pPr indent="0" lvl="5" marL="2286000" rtl="0">
              <a:spcBef>
                <a:spcPts val="0"/>
              </a:spcBef>
              <a:buClr>
                <a:srgbClr val="888888"/>
              </a:buClr>
              <a:buFont typeface="Calibri"/>
              <a:buNone/>
              <a:defRPr sz="1400">
                <a:solidFill>
                  <a:srgbClr val="888888"/>
                </a:solidFill>
              </a:defRPr>
            </a:lvl6pPr>
            <a:lvl7pPr indent="0" lvl="6" marL="2743200" rtl="0">
              <a:spcBef>
                <a:spcPts val="0"/>
              </a:spcBef>
              <a:buClr>
                <a:srgbClr val="888888"/>
              </a:buClr>
              <a:buFont typeface="Calibri"/>
              <a:buNone/>
              <a:defRPr sz="1400">
                <a:solidFill>
                  <a:srgbClr val="888888"/>
                </a:solidFill>
              </a:defRPr>
            </a:lvl7pPr>
            <a:lvl8pPr indent="0" lvl="7" marL="3200400" rtl="0">
              <a:spcBef>
                <a:spcPts val="0"/>
              </a:spcBef>
              <a:buClr>
                <a:srgbClr val="888888"/>
              </a:buClr>
              <a:buFont typeface="Calibri"/>
              <a:buNone/>
              <a:defRPr sz="1400">
                <a:solidFill>
                  <a:srgbClr val="888888"/>
                </a:solidFill>
              </a:defRPr>
            </a:lvl8pPr>
            <a:lvl9pPr indent="0" lvl="8" marL="3657600" rtl="0">
              <a:spcBef>
                <a:spcPts val="0"/>
              </a:spcBef>
              <a:buClr>
                <a:srgbClr val="888888"/>
              </a:buClr>
              <a:buFont typeface="Calibri"/>
              <a:buNone/>
              <a:defRPr sz="1400">
                <a:solidFill>
                  <a:srgbClr val="888888"/>
                </a:solidFill>
              </a:defRPr>
            </a:lvl9pPr>
          </a:lstStyle>
          <a:p/>
        </p:txBody>
      </p:sp>
      <p:sp>
        <p:nvSpPr>
          <p:cNvPr id="180" name="Shape 180"/>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81" name="Shape 181"/>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82" name="Shape 182"/>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183" name="Shape 183"/>
        <p:cNvGrpSpPr/>
        <p:nvPr/>
      </p:nvGrpSpPr>
      <p:grpSpPr>
        <a:xfrm>
          <a:off x="0" y="0"/>
          <a:ext cx="0" cy="0"/>
          <a:chOff x="0" y="0"/>
          <a:chExt cx="0" cy="0"/>
        </a:xfrm>
      </p:grpSpPr>
      <p:sp>
        <p:nvSpPr>
          <p:cNvPr id="184" name="Shape 184"/>
          <p:cNvSpPr txBox="1"/>
          <p:nvPr>
            <p:ph type="title"/>
          </p:nvPr>
        </p:nvSpPr>
        <p:spPr>
          <a:xfrm>
            <a:off x="457200" y="205978"/>
            <a:ext cx="8229600" cy="857250"/>
          </a:xfrm>
          <a:prstGeom prst="rect">
            <a:avLst/>
          </a:prstGeom>
          <a:noFill/>
          <a:ln>
            <a:noFill/>
          </a:ln>
        </p:spPr>
        <p:txBody>
          <a:bodyPr anchorCtr="0" anchor="ctr" bIns="91425" lIns="91425" rIns="91425" tIns="91425"/>
          <a:lstStyle>
            <a:lvl1pPr lvl="0" rtl="0" algn="ctr">
              <a:spcBef>
                <a:spcPts val="0"/>
              </a:spcBef>
              <a:buClr>
                <a:schemeClr val="dk1"/>
              </a:buClr>
              <a:buFont typeface="Calibri"/>
              <a:buNone/>
              <a:defRPr sz="4400">
                <a:solidFill>
                  <a:schemeClr val="dk1"/>
                </a:solidFill>
                <a:latin typeface="Calibri"/>
                <a:ea typeface="Calibri"/>
                <a:cs typeface="Calibri"/>
                <a:sym typeface="Calibri"/>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85" name="Shape 185"/>
          <p:cNvSpPr txBox="1"/>
          <p:nvPr>
            <p:ph idx="1" type="body"/>
          </p:nvPr>
        </p:nvSpPr>
        <p:spPr>
          <a:xfrm>
            <a:off x="457200" y="1200150"/>
            <a:ext cx="8229600" cy="3394472"/>
          </a:xfrm>
          <a:prstGeom prst="rect">
            <a:avLst/>
          </a:prstGeom>
          <a:noFill/>
          <a:ln>
            <a:noFill/>
          </a:ln>
        </p:spPr>
        <p:txBody>
          <a:bodyPr anchorCtr="0" anchor="t" bIns="91425" lIns="91425" rIns="91425" tIns="91425"/>
          <a:lstStyle>
            <a:lvl1pPr indent="-139700" lvl="0" marL="342900" rtl="0" algn="l">
              <a:spcBef>
                <a:spcPts val="640"/>
              </a:spcBef>
              <a:buClr>
                <a:schemeClr val="dk1"/>
              </a:buClr>
              <a:buFont typeface="Arial"/>
              <a:buChar char="•"/>
              <a:defRPr sz="3200">
                <a:solidFill>
                  <a:schemeClr val="dk1"/>
                </a:solidFill>
                <a:latin typeface="Calibri"/>
                <a:ea typeface="Calibri"/>
                <a:cs typeface="Calibri"/>
                <a:sym typeface="Calibri"/>
              </a:defRPr>
            </a:lvl1pPr>
            <a:lvl2pPr indent="-107950" lvl="1" marL="742950" rtl="0" algn="l">
              <a:spcBef>
                <a:spcPts val="560"/>
              </a:spcBef>
              <a:buClr>
                <a:schemeClr val="dk1"/>
              </a:buClr>
              <a:buFont typeface="Arial"/>
              <a:buChar char="–"/>
              <a:defRPr sz="2800">
                <a:solidFill>
                  <a:schemeClr val="dk1"/>
                </a:solidFill>
                <a:latin typeface="Calibri"/>
                <a:ea typeface="Calibri"/>
                <a:cs typeface="Calibri"/>
                <a:sym typeface="Calibri"/>
              </a:defRPr>
            </a:lvl2pPr>
            <a:lvl3pPr indent="-76200" lvl="2" marL="1143000" rtl="0" algn="l">
              <a:spcBef>
                <a:spcPts val="480"/>
              </a:spcBef>
              <a:buClr>
                <a:schemeClr val="dk1"/>
              </a:buClr>
              <a:buFont typeface="Arial"/>
              <a:buChar char="•"/>
              <a:defRPr sz="2400">
                <a:solidFill>
                  <a:schemeClr val="dk1"/>
                </a:solidFill>
                <a:latin typeface="Calibri"/>
                <a:ea typeface="Calibri"/>
                <a:cs typeface="Calibri"/>
                <a:sym typeface="Calibri"/>
              </a:defRPr>
            </a:lvl3pPr>
            <a:lvl4pPr indent="-101600" lvl="3" marL="1600200" rtl="0" algn="l">
              <a:spcBef>
                <a:spcPts val="400"/>
              </a:spcBef>
              <a:buClr>
                <a:schemeClr val="dk1"/>
              </a:buClr>
              <a:buFont typeface="Arial"/>
              <a:buChar char="–"/>
              <a:defRPr sz="2000">
                <a:solidFill>
                  <a:schemeClr val="dk1"/>
                </a:solidFill>
                <a:latin typeface="Calibri"/>
                <a:ea typeface="Calibri"/>
                <a:cs typeface="Calibri"/>
                <a:sym typeface="Calibri"/>
              </a:defRPr>
            </a:lvl4pPr>
            <a:lvl5pPr indent="-101600" lvl="4" marL="2057400" rtl="0" algn="l">
              <a:spcBef>
                <a:spcPts val="400"/>
              </a:spcBef>
              <a:buClr>
                <a:schemeClr val="dk1"/>
              </a:buClr>
              <a:buFont typeface="Arial"/>
              <a:buChar char="»"/>
              <a:defRPr sz="2000">
                <a:solidFill>
                  <a:schemeClr val="dk1"/>
                </a:solidFill>
                <a:latin typeface="Calibri"/>
                <a:ea typeface="Calibri"/>
                <a:cs typeface="Calibri"/>
                <a:sym typeface="Calibri"/>
              </a:defRPr>
            </a:lvl5pPr>
            <a:lvl6pPr indent="-101600" lvl="5" marL="2514600" rtl="0" algn="l">
              <a:spcBef>
                <a:spcPts val="400"/>
              </a:spcBef>
              <a:buClr>
                <a:schemeClr val="dk1"/>
              </a:buClr>
              <a:buFont typeface="Arial"/>
              <a:buChar char="•"/>
              <a:defRPr sz="2000">
                <a:solidFill>
                  <a:schemeClr val="dk1"/>
                </a:solidFill>
                <a:latin typeface="Calibri"/>
                <a:ea typeface="Calibri"/>
                <a:cs typeface="Calibri"/>
                <a:sym typeface="Calibri"/>
              </a:defRPr>
            </a:lvl6pPr>
            <a:lvl7pPr indent="-101600" lvl="6" marL="2971800" rtl="0" algn="l">
              <a:spcBef>
                <a:spcPts val="400"/>
              </a:spcBef>
              <a:buClr>
                <a:schemeClr val="dk1"/>
              </a:buClr>
              <a:buFont typeface="Arial"/>
              <a:buChar char="•"/>
              <a:defRPr sz="2000">
                <a:solidFill>
                  <a:schemeClr val="dk1"/>
                </a:solidFill>
                <a:latin typeface="Calibri"/>
                <a:ea typeface="Calibri"/>
                <a:cs typeface="Calibri"/>
                <a:sym typeface="Calibri"/>
              </a:defRPr>
            </a:lvl7pPr>
            <a:lvl8pPr indent="-101600" lvl="7" marL="3429000" rtl="0" algn="l">
              <a:spcBef>
                <a:spcPts val="400"/>
              </a:spcBef>
              <a:buClr>
                <a:schemeClr val="dk1"/>
              </a:buClr>
              <a:buFont typeface="Arial"/>
              <a:buChar char="•"/>
              <a:defRPr sz="2000">
                <a:solidFill>
                  <a:schemeClr val="dk1"/>
                </a:solidFill>
                <a:latin typeface="Calibri"/>
                <a:ea typeface="Calibri"/>
                <a:cs typeface="Calibri"/>
                <a:sym typeface="Calibri"/>
              </a:defRPr>
            </a:lvl8pPr>
            <a:lvl9pPr indent="-101600" lvl="8" marL="3886200" rtl="0" algn="l">
              <a:spcBef>
                <a:spcPts val="400"/>
              </a:spcBef>
              <a:buClr>
                <a:schemeClr val="dk1"/>
              </a:buClr>
              <a:buFont typeface="Arial"/>
              <a:buChar char="•"/>
              <a:defRPr sz="2000">
                <a:solidFill>
                  <a:schemeClr val="dk1"/>
                </a:solidFill>
                <a:latin typeface="Calibri"/>
                <a:ea typeface="Calibri"/>
                <a:cs typeface="Calibri"/>
                <a:sym typeface="Calibri"/>
              </a:defRPr>
            </a:lvl9pPr>
          </a:lstStyle>
          <a:p/>
        </p:txBody>
      </p:sp>
      <p:sp>
        <p:nvSpPr>
          <p:cNvPr id="186" name="Shape 186"/>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87" name="Shape 187"/>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88" name="Shape 188"/>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189" name="Shape 189"/>
        <p:cNvGrpSpPr/>
        <p:nvPr/>
      </p:nvGrpSpPr>
      <p:grpSpPr>
        <a:xfrm>
          <a:off x="0" y="0"/>
          <a:ext cx="0" cy="0"/>
          <a:chOff x="0" y="0"/>
          <a:chExt cx="0" cy="0"/>
        </a:xfrm>
      </p:grpSpPr>
      <p:sp>
        <p:nvSpPr>
          <p:cNvPr id="190" name="Shape 190"/>
          <p:cNvSpPr txBox="1"/>
          <p:nvPr>
            <p:ph type="title"/>
          </p:nvPr>
        </p:nvSpPr>
        <p:spPr>
          <a:xfrm>
            <a:off x="457200" y="205978"/>
            <a:ext cx="8229600" cy="857250"/>
          </a:xfrm>
          <a:prstGeom prst="rect">
            <a:avLst/>
          </a:prstGeom>
          <a:noFill/>
          <a:ln>
            <a:noFill/>
          </a:ln>
        </p:spPr>
        <p:txBody>
          <a:bodyPr anchorCtr="0" anchor="ctr" bIns="91425" lIns="91425" rIns="91425" tIns="91425"/>
          <a:lstStyle>
            <a:lvl1pPr lvl="0" rtl="0" algn="ctr">
              <a:spcBef>
                <a:spcPts val="0"/>
              </a:spcBef>
              <a:buClr>
                <a:schemeClr val="dk1"/>
              </a:buClr>
              <a:buFont typeface="Calibri"/>
              <a:buNone/>
              <a:defRPr sz="4400">
                <a:solidFill>
                  <a:schemeClr val="dk1"/>
                </a:solidFill>
                <a:latin typeface="Calibri"/>
                <a:ea typeface="Calibri"/>
                <a:cs typeface="Calibri"/>
                <a:sym typeface="Calibri"/>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91" name="Shape 191"/>
          <p:cNvSpPr txBox="1"/>
          <p:nvPr>
            <p:ph idx="1" type="body"/>
          </p:nvPr>
        </p:nvSpPr>
        <p:spPr>
          <a:xfrm>
            <a:off x="457200" y="1200150"/>
            <a:ext cx="4038599" cy="3394472"/>
          </a:xfrm>
          <a:prstGeom prst="rect">
            <a:avLst/>
          </a:prstGeom>
          <a:noFill/>
          <a:ln>
            <a:noFill/>
          </a:ln>
        </p:spPr>
        <p:txBody>
          <a:bodyPr anchorCtr="0" anchor="t" bIns="91425" lIns="91425" rIns="91425" tIns="91425"/>
          <a:lstStyle>
            <a:lvl1pPr lvl="0" rtl="0">
              <a:spcBef>
                <a:spcPts val="0"/>
              </a:spcBef>
              <a:defRPr sz="2800"/>
            </a:lvl1pPr>
            <a:lvl2pPr lvl="1" rtl="0">
              <a:spcBef>
                <a:spcPts val="0"/>
              </a:spcBef>
              <a:defRPr sz="2400"/>
            </a:lvl2pPr>
            <a:lvl3pPr lvl="2" rtl="0">
              <a:spcBef>
                <a:spcPts val="0"/>
              </a:spcBef>
              <a:defRPr sz="2000"/>
            </a:lvl3pPr>
            <a:lvl4pPr lvl="3" rtl="0">
              <a:spcBef>
                <a:spcPts val="0"/>
              </a:spcBef>
              <a:defRPr sz="1800"/>
            </a:lvl4pPr>
            <a:lvl5pPr lvl="4" rtl="0">
              <a:spcBef>
                <a:spcPts val="0"/>
              </a:spcBef>
              <a:defRPr sz="1800"/>
            </a:lvl5pPr>
            <a:lvl6pPr lvl="5" rtl="0">
              <a:spcBef>
                <a:spcPts val="0"/>
              </a:spcBef>
              <a:defRPr sz="1800"/>
            </a:lvl6pPr>
            <a:lvl7pPr lvl="6" rtl="0">
              <a:spcBef>
                <a:spcPts val="0"/>
              </a:spcBef>
              <a:defRPr sz="1800"/>
            </a:lvl7pPr>
            <a:lvl8pPr lvl="7" rtl="0">
              <a:spcBef>
                <a:spcPts val="0"/>
              </a:spcBef>
              <a:defRPr sz="1800"/>
            </a:lvl8pPr>
            <a:lvl9pPr lvl="8" rtl="0">
              <a:spcBef>
                <a:spcPts val="0"/>
              </a:spcBef>
              <a:defRPr sz="1800"/>
            </a:lvl9pPr>
          </a:lstStyle>
          <a:p/>
        </p:txBody>
      </p:sp>
      <p:sp>
        <p:nvSpPr>
          <p:cNvPr id="192" name="Shape 192"/>
          <p:cNvSpPr txBox="1"/>
          <p:nvPr>
            <p:ph idx="2" type="body"/>
          </p:nvPr>
        </p:nvSpPr>
        <p:spPr>
          <a:xfrm>
            <a:off x="4648200" y="1200150"/>
            <a:ext cx="4038599" cy="3394472"/>
          </a:xfrm>
          <a:prstGeom prst="rect">
            <a:avLst/>
          </a:prstGeom>
          <a:noFill/>
          <a:ln>
            <a:noFill/>
          </a:ln>
        </p:spPr>
        <p:txBody>
          <a:bodyPr anchorCtr="0" anchor="t" bIns="91425" lIns="91425" rIns="91425" tIns="91425"/>
          <a:lstStyle>
            <a:lvl1pPr lvl="0" rtl="0">
              <a:spcBef>
                <a:spcPts val="0"/>
              </a:spcBef>
              <a:defRPr sz="2800"/>
            </a:lvl1pPr>
            <a:lvl2pPr lvl="1" rtl="0">
              <a:spcBef>
                <a:spcPts val="0"/>
              </a:spcBef>
              <a:defRPr sz="2400"/>
            </a:lvl2pPr>
            <a:lvl3pPr lvl="2" rtl="0">
              <a:spcBef>
                <a:spcPts val="0"/>
              </a:spcBef>
              <a:defRPr sz="2000"/>
            </a:lvl3pPr>
            <a:lvl4pPr lvl="3" rtl="0">
              <a:spcBef>
                <a:spcPts val="0"/>
              </a:spcBef>
              <a:defRPr sz="1800"/>
            </a:lvl4pPr>
            <a:lvl5pPr lvl="4" rtl="0">
              <a:spcBef>
                <a:spcPts val="0"/>
              </a:spcBef>
              <a:defRPr sz="1800"/>
            </a:lvl5pPr>
            <a:lvl6pPr lvl="5" rtl="0">
              <a:spcBef>
                <a:spcPts val="0"/>
              </a:spcBef>
              <a:defRPr sz="1800"/>
            </a:lvl6pPr>
            <a:lvl7pPr lvl="6" rtl="0">
              <a:spcBef>
                <a:spcPts val="0"/>
              </a:spcBef>
              <a:defRPr sz="1800"/>
            </a:lvl7pPr>
            <a:lvl8pPr lvl="7" rtl="0">
              <a:spcBef>
                <a:spcPts val="0"/>
              </a:spcBef>
              <a:defRPr sz="1800"/>
            </a:lvl8pPr>
            <a:lvl9pPr lvl="8" rtl="0">
              <a:spcBef>
                <a:spcPts val="0"/>
              </a:spcBef>
              <a:defRPr sz="1800"/>
            </a:lvl9pPr>
          </a:lstStyle>
          <a:p/>
        </p:txBody>
      </p:sp>
      <p:sp>
        <p:nvSpPr>
          <p:cNvPr id="193" name="Shape 193"/>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94" name="Shape 194"/>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95" name="Shape 195"/>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196" name="Shape 196"/>
        <p:cNvGrpSpPr/>
        <p:nvPr/>
      </p:nvGrpSpPr>
      <p:grpSpPr>
        <a:xfrm>
          <a:off x="0" y="0"/>
          <a:ext cx="0" cy="0"/>
          <a:chOff x="0" y="0"/>
          <a:chExt cx="0" cy="0"/>
        </a:xfrm>
      </p:grpSpPr>
      <p:sp>
        <p:nvSpPr>
          <p:cNvPr id="197" name="Shape 197"/>
          <p:cNvSpPr txBox="1"/>
          <p:nvPr>
            <p:ph type="title"/>
          </p:nvPr>
        </p:nvSpPr>
        <p:spPr>
          <a:xfrm>
            <a:off x="457200" y="205978"/>
            <a:ext cx="8229600" cy="857250"/>
          </a:xfrm>
          <a:prstGeom prst="rect">
            <a:avLst/>
          </a:prstGeom>
          <a:noFill/>
          <a:ln>
            <a:noFill/>
          </a:ln>
        </p:spPr>
        <p:txBody>
          <a:bodyPr anchorCtr="0" anchor="ctr" bIns="91425" lIns="91425" rIns="91425" tIns="91425"/>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198" name="Shape 198"/>
          <p:cNvSpPr txBox="1"/>
          <p:nvPr>
            <p:ph idx="1" type="body"/>
          </p:nvPr>
        </p:nvSpPr>
        <p:spPr>
          <a:xfrm>
            <a:off x="457200" y="1151334"/>
            <a:ext cx="4040187" cy="479821"/>
          </a:xfrm>
          <a:prstGeom prst="rect">
            <a:avLst/>
          </a:prstGeom>
          <a:noFill/>
          <a:ln>
            <a:noFill/>
          </a:ln>
        </p:spPr>
        <p:txBody>
          <a:bodyPr anchorCtr="0" anchor="b" bIns="91425" lIns="91425" rIns="91425" tIns="91425"/>
          <a:lstStyle>
            <a:lvl1pPr indent="0" lvl="0" marL="0" rtl="0">
              <a:spcBef>
                <a:spcPts val="0"/>
              </a:spcBef>
              <a:buFont typeface="Calibri"/>
              <a:buNone/>
              <a:defRPr b="1" sz="2400"/>
            </a:lvl1pPr>
            <a:lvl2pPr indent="0" lvl="1" marL="457200" rtl="0">
              <a:spcBef>
                <a:spcPts val="0"/>
              </a:spcBef>
              <a:buFont typeface="Calibri"/>
              <a:buNone/>
              <a:defRPr b="1" sz="2000"/>
            </a:lvl2pPr>
            <a:lvl3pPr indent="0" lvl="2" marL="914400" rtl="0">
              <a:spcBef>
                <a:spcPts val="0"/>
              </a:spcBef>
              <a:buFont typeface="Calibri"/>
              <a:buNone/>
              <a:defRPr b="1" sz="1800"/>
            </a:lvl3pPr>
            <a:lvl4pPr indent="0" lvl="3" marL="1371600" rtl="0">
              <a:spcBef>
                <a:spcPts val="0"/>
              </a:spcBef>
              <a:buFont typeface="Calibri"/>
              <a:buNone/>
              <a:defRPr b="1" sz="1600"/>
            </a:lvl4pPr>
            <a:lvl5pPr indent="0" lvl="4" marL="1828800" rtl="0">
              <a:spcBef>
                <a:spcPts val="0"/>
              </a:spcBef>
              <a:buFont typeface="Calibri"/>
              <a:buNone/>
              <a:defRPr b="1" sz="1600"/>
            </a:lvl5pPr>
            <a:lvl6pPr indent="0" lvl="5" marL="2286000" rtl="0">
              <a:spcBef>
                <a:spcPts val="0"/>
              </a:spcBef>
              <a:buFont typeface="Calibri"/>
              <a:buNone/>
              <a:defRPr b="1" sz="1600"/>
            </a:lvl6pPr>
            <a:lvl7pPr indent="0" lvl="6" marL="2743200" rtl="0">
              <a:spcBef>
                <a:spcPts val="0"/>
              </a:spcBef>
              <a:buFont typeface="Calibri"/>
              <a:buNone/>
              <a:defRPr b="1" sz="1600"/>
            </a:lvl7pPr>
            <a:lvl8pPr indent="0" lvl="7" marL="3200400" rtl="0">
              <a:spcBef>
                <a:spcPts val="0"/>
              </a:spcBef>
              <a:buFont typeface="Calibri"/>
              <a:buNone/>
              <a:defRPr b="1" sz="1600"/>
            </a:lvl8pPr>
            <a:lvl9pPr indent="0" lvl="8" marL="3657600" rtl="0">
              <a:spcBef>
                <a:spcPts val="0"/>
              </a:spcBef>
              <a:buFont typeface="Calibri"/>
              <a:buNone/>
              <a:defRPr b="1" sz="1600"/>
            </a:lvl9pPr>
          </a:lstStyle>
          <a:p/>
        </p:txBody>
      </p:sp>
      <p:sp>
        <p:nvSpPr>
          <p:cNvPr id="199" name="Shape 199"/>
          <p:cNvSpPr txBox="1"/>
          <p:nvPr>
            <p:ph idx="2" type="body"/>
          </p:nvPr>
        </p:nvSpPr>
        <p:spPr>
          <a:xfrm>
            <a:off x="457200" y="1631156"/>
            <a:ext cx="4040187" cy="2963465"/>
          </a:xfrm>
          <a:prstGeom prst="rect">
            <a:avLst/>
          </a:prstGeom>
          <a:noFill/>
          <a:ln>
            <a:noFill/>
          </a:ln>
        </p:spPr>
        <p:txBody>
          <a:bodyPr anchorCtr="0" anchor="t" bIns="91425" lIns="91425" rIns="91425" tIns="91425"/>
          <a:lstStyle>
            <a:lvl1pPr lvl="0" rtl="0">
              <a:spcBef>
                <a:spcPts val="0"/>
              </a:spcBef>
              <a:defRPr sz="2400"/>
            </a:lvl1pPr>
            <a:lvl2pPr lvl="1" rtl="0">
              <a:spcBef>
                <a:spcPts val="0"/>
              </a:spcBef>
              <a:defRPr sz="2000"/>
            </a:lvl2pPr>
            <a:lvl3pPr lvl="2" rtl="0">
              <a:spcBef>
                <a:spcPts val="0"/>
              </a:spcBef>
              <a:defRPr sz="1800"/>
            </a:lvl3pPr>
            <a:lvl4pPr lvl="3" rtl="0">
              <a:spcBef>
                <a:spcPts val="0"/>
              </a:spcBef>
              <a:defRPr sz="1600"/>
            </a:lvl4pPr>
            <a:lvl5pPr lvl="4" rtl="0">
              <a:spcBef>
                <a:spcPts val="0"/>
              </a:spcBef>
              <a:defRPr sz="1600"/>
            </a:lvl5pPr>
            <a:lvl6pPr lvl="5" rtl="0">
              <a:spcBef>
                <a:spcPts val="0"/>
              </a:spcBef>
              <a:defRPr sz="1600"/>
            </a:lvl6pPr>
            <a:lvl7pPr lvl="6" rtl="0">
              <a:spcBef>
                <a:spcPts val="0"/>
              </a:spcBef>
              <a:defRPr sz="1600"/>
            </a:lvl7pPr>
            <a:lvl8pPr lvl="7" rtl="0">
              <a:spcBef>
                <a:spcPts val="0"/>
              </a:spcBef>
              <a:defRPr sz="1600"/>
            </a:lvl8pPr>
            <a:lvl9pPr lvl="8" rtl="0">
              <a:spcBef>
                <a:spcPts val="0"/>
              </a:spcBef>
              <a:defRPr sz="1600"/>
            </a:lvl9pPr>
          </a:lstStyle>
          <a:p/>
        </p:txBody>
      </p:sp>
      <p:sp>
        <p:nvSpPr>
          <p:cNvPr id="200" name="Shape 200"/>
          <p:cNvSpPr txBox="1"/>
          <p:nvPr>
            <p:ph idx="3" type="body"/>
          </p:nvPr>
        </p:nvSpPr>
        <p:spPr>
          <a:xfrm>
            <a:off x="4645025" y="1151334"/>
            <a:ext cx="4041774" cy="479821"/>
          </a:xfrm>
          <a:prstGeom prst="rect">
            <a:avLst/>
          </a:prstGeom>
          <a:noFill/>
          <a:ln>
            <a:noFill/>
          </a:ln>
        </p:spPr>
        <p:txBody>
          <a:bodyPr anchorCtr="0" anchor="b" bIns="91425" lIns="91425" rIns="91425" tIns="91425"/>
          <a:lstStyle>
            <a:lvl1pPr indent="0" lvl="0" marL="0" rtl="0">
              <a:spcBef>
                <a:spcPts val="0"/>
              </a:spcBef>
              <a:buFont typeface="Calibri"/>
              <a:buNone/>
              <a:defRPr b="1" sz="2400"/>
            </a:lvl1pPr>
            <a:lvl2pPr indent="0" lvl="1" marL="457200" rtl="0">
              <a:spcBef>
                <a:spcPts val="0"/>
              </a:spcBef>
              <a:buFont typeface="Calibri"/>
              <a:buNone/>
              <a:defRPr b="1" sz="2000"/>
            </a:lvl2pPr>
            <a:lvl3pPr indent="0" lvl="2" marL="914400" rtl="0">
              <a:spcBef>
                <a:spcPts val="0"/>
              </a:spcBef>
              <a:buFont typeface="Calibri"/>
              <a:buNone/>
              <a:defRPr b="1" sz="1800"/>
            </a:lvl3pPr>
            <a:lvl4pPr indent="0" lvl="3" marL="1371600" rtl="0">
              <a:spcBef>
                <a:spcPts val="0"/>
              </a:spcBef>
              <a:buFont typeface="Calibri"/>
              <a:buNone/>
              <a:defRPr b="1" sz="1600"/>
            </a:lvl4pPr>
            <a:lvl5pPr indent="0" lvl="4" marL="1828800" rtl="0">
              <a:spcBef>
                <a:spcPts val="0"/>
              </a:spcBef>
              <a:buFont typeface="Calibri"/>
              <a:buNone/>
              <a:defRPr b="1" sz="1600"/>
            </a:lvl5pPr>
            <a:lvl6pPr indent="0" lvl="5" marL="2286000" rtl="0">
              <a:spcBef>
                <a:spcPts val="0"/>
              </a:spcBef>
              <a:buFont typeface="Calibri"/>
              <a:buNone/>
              <a:defRPr b="1" sz="1600"/>
            </a:lvl6pPr>
            <a:lvl7pPr indent="0" lvl="6" marL="2743200" rtl="0">
              <a:spcBef>
                <a:spcPts val="0"/>
              </a:spcBef>
              <a:buFont typeface="Calibri"/>
              <a:buNone/>
              <a:defRPr b="1" sz="1600"/>
            </a:lvl7pPr>
            <a:lvl8pPr indent="0" lvl="7" marL="3200400" rtl="0">
              <a:spcBef>
                <a:spcPts val="0"/>
              </a:spcBef>
              <a:buFont typeface="Calibri"/>
              <a:buNone/>
              <a:defRPr b="1" sz="1600"/>
            </a:lvl8pPr>
            <a:lvl9pPr indent="0" lvl="8" marL="3657600" rtl="0">
              <a:spcBef>
                <a:spcPts val="0"/>
              </a:spcBef>
              <a:buFont typeface="Calibri"/>
              <a:buNone/>
              <a:defRPr b="1" sz="1600"/>
            </a:lvl9pPr>
          </a:lstStyle>
          <a:p/>
        </p:txBody>
      </p:sp>
      <p:sp>
        <p:nvSpPr>
          <p:cNvPr id="201" name="Shape 201"/>
          <p:cNvSpPr txBox="1"/>
          <p:nvPr>
            <p:ph idx="4" type="body"/>
          </p:nvPr>
        </p:nvSpPr>
        <p:spPr>
          <a:xfrm>
            <a:off x="4645025" y="1631156"/>
            <a:ext cx="4041774" cy="2963465"/>
          </a:xfrm>
          <a:prstGeom prst="rect">
            <a:avLst/>
          </a:prstGeom>
          <a:noFill/>
          <a:ln>
            <a:noFill/>
          </a:ln>
        </p:spPr>
        <p:txBody>
          <a:bodyPr anchorCtr="0" anchor="t" bIns="91425" lIns="91425" rIns="91425" tIns="91425"/>
          <a:lstStyle>
            <a:lvl1pPr lvl="0" rtl="0">
              <a:spcBef>
                <a:spcPts val="0"/>
              </a:spcBef>
              <a:defRPr sz="2400"/>
            </a:lvl1pPr>
            <a:lvl2pPr lvl="1" rtl="0">
              <a:spcBef>
                <a:spcPts val="0"/>
              </a:spcBef>
              <a:defRPr sz="2000"/>
            </a:lvl2pPr>
            <a:lvl3pPr lvl="2" rtl="0">
              <a:spcBef>
                <a:spcPts val="0"/>
              </a:spcBef>
              <a:defRPr sz="1800"/>
            </a:lvl3pPr>
            <a:lvl4pPr lvl="3" rtl="0">
              <a:spcBef>
                <a:spcPts val="0"/>
              </a:spcBef>
              <a:defRPr sz="1600"/>
            </a:lvl4pPr>
            <a:lvl5pPr lvl="4" rtl="0">
              <a:spcBef>
                <a:spcPts val="0"/>
              </a:spcBef>
              <a:defRPr sz="1600"/>
            </a:lvl5pPr>
            <a:lvl6pPr lvl="5" rtl="0">
              <a:spcBef>
                <a:spcPts val="0"/>
              </a:spcBef>
              <a:defRPr sz="1600"/>
            </a:lvl6pPr>
            <a:lvl7pPr lvl="6" rtl="0">
              <a:spcBef>
                <a:spcPts val="0"/>
              </a:spcBef>
              <a:defRPr sz="1600"/>
            </a:lvl7pPr>
            <a:lvl8pPr lvl="7" rtl="0">
              <a:spcBef>
                <a:spcPts val="0"/>
              </a:spcBef>
              <a:defRPr sz="1600"/>
            </a:lvl8pPr>
            <a:lvl9pPr lvl="8" rtl="0">
              <a:spcBef>
                <a:spcPts val="0"/>
              </a:spcBef>
              <a:defRPr sz="1600"/>
            </a:lvl9pPr>
          </a:lstStyle>
          <a:p/>
        </p:txBody>
      </p:sp>
      <p:sp>
        <p:nvSpPr>
          <p:cNvPr id="202" name="Shape 202"/>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03" name="Shape 203"/>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04" name="Shape 204"/>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05" name="Shape 205"/>
        <p:cNvGrpSpPr/>
        <p:nvPr/>
      </p:nvGrpSpPr>
      <p:grpSpPr>
        <a:xfrm>
          <a:off x="0" y="0"/>
          <a:ext cx="0" cy="0"/>
          <a:chOff x="0" y="0"/>
          <a:chExt cx="0" cy="0"/>
        </a:xfrm>
      </p:grpSpPr>
      <p:sp>
        <p:nvSpPr>
          <p:cNvPr id="206" name="Shape 206"/>
          <p:cNvSpPr txBox="1"/>
          <p:nvPr>
            <p:ph type="title"/>
          </p:nvPr>
        </p:nvSpPr>
        <p:spPr>
          <a:xfrm>
            <a:off x="457200" y="205978"/>
            <a:ext cx="8229600" cy="857250"/>
          </a:xfrm>
          <a:prstGeom prst="rect">
            <a:avLst/>
          </a:prstGeom>
          <a:noFill/>
          <a:ln>
            <a:noFill/>
          </a:ln>
        </p:spPr>
        <p:txBody>
          <a:bodyPr anchorCtr="0" anchor="ctr" bIns="91425" lIns="91425" rIns="91425" tIns="91425"/>
          <a:lstStyle>
            <a:lvl1pPr lvl="0" rtl="0" algn="ctr">
              <a:spcBef>
                <a:spcPts val="0"/>
              </a:spcBef>
              <a:buClr>
                <a:schemeClr val="dk1"/>
              </a:buClr>
              <a:buFont typeface="Calibri"/>
              <a:buNone/>
              <a:defRPr sz="4400">
                <a:solidFill>
                  <a:schemeClr val="dk1"/>
                </a:solidFill>
                <a:latin typeface="Calibri"/>
                <a:ea typeface="Calibri"/>
                <a:cs typeface="Calibri"/>
                <a:sym typeface="Calibri"/>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07" name="Shape 207"/>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08" name="Shape 208"/>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09" name="Shape 209"/>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t with Caption">
    <p:spTree>
      <p:nvGrpSpPr>
        <p:cNvPr id="210" name="Shape 210"/>
        <p:cNvGrpSpPr/>
        <p:nvPr/>
      </p:nvGrpSpPr>
      <p:grpSpPr>
        <a:xfrm>
          <a:off x="0" y="0"/>
          <a:ext cx="0" cy="0"/>
          <a:chOff x="0" y="0"/>
          <a:chExt cx="0" cy="0"/>
        </a:xfrm>
      </p:grpSpPr>
      <p:sp>
        <p:nvSpPr>
          <p:cNvPr id="211" name="Shape 211"/>
          <p:cNvSpPr txBox="1"/>
          <p:nvPr>
            <p:ph type="title"/>
          </p:nvPr>
        </p:nvSpPr>
        <p:spPr>
          <a:xfrm>
            <a:off x="457200" y="204787"/>
            <a:ext cx="3008313" cy="871537"/>
          </a:xfrm>
          <a:prstGeom prst="rect">
            <a:avLst/>
          </a:prstGeom>
          <a:noFill/>
          <a:ln>
            <a:noFill/>
          </a:ln>
        </p:spPr>
        <p:txBody>
          <a:bodyPr anchorCtr="0" anchor="b" bIns="91425" lIns="91425" rIns="91425" tIns="91425"/>
          <a:lstStyle>
            <a:lvl1pPr lvl="0" rtl="0" algn="l">
              <a:spcBef>
                <a:spcPts val="0"/>
              </a:spcBef>
              <a:defRPr b="1" sz="2000"/>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12" name="Shape 212"/>
          <p:cNvSpPr txBox="1"/>
          <p:nvPr>
            <p:ph idx="1" type="body"/>
          </p:nvPr>
        </p:nvSpPr>
        <p:spPr>
          <a:xfrm>
            <a:off x="3575050" y="204787"/>
            <a:ext cx="5111750" cy="4389834"/>
          </a:xfrm>
          <a:prstGeom prst="rect">
            <a:avLst/>
          </a:prstGeom>
          <a:noFill/>
          <a:ln>
            <a:noFill/>
          </a:ln>
        </p:spPr>
        <p:txBody>
          <a:bodyPr anchorCtr="0" anchor="t" bIns="91425" lIns="91425" rIns="91425" tIns="91425"/>
          <a:lstStyle>
            <a:lvl1pPr lvl="0" rtl="0">
              <a:spcBef>
                <a:spcPts val="0"/>
              </a:spcBef>
              <a:defRPr sz="3200"/>
            </a:lvl1pPr>
            <a:lvl2pPr lvl="1" rtl="0">
              <a:spcBef>
                <a:spcPts val="0"/>
              </a:spcBef>
              <a:defRPr sz="2800"/>
            </a:lvl2pPr>
            <a:lvl3pPr lvl="2" rtl="0">
              <a:spcBef>
                <a:spcPts val="0"/>
              </a:spcBef>
              <a:defRPr sz="2400"/>
            </a:lvl3pPr>
            <a:lvl4pPr lvl="3" rtl="0">
              <a:spcBef>
                <a:spcPts val="0"/>
              </a:spcBef>
              <a:defRPr sz="2000"/>
            </a:lvl4pPr>
            <a:lvl5pPr lvl="4" rtl="0">
              <a:spcBef>
                <a:spcPts val="0"/>
              </a:spcBef>
              <a:defRPr sz="2000"/>
            </a:lvl5pPr>
            <a:lvl6pPr lvl="5" rtl="0">
              <a:spcBef>
                <a:spcPts val="0"/>
              </a:spcBef>
              <a:defRPr sz="2000"/>
            </a:lvl6pPr>
            <a:lvl7pPr lvl="6" rtl="0">
              <a:spcBef>
                <a:spcPts val="0"/>
              </a:spcBef>
              <a:defRPr sz="2000"/>
            </a:lvl7pPr>
            <a:lvl8pPr lvl="7" rtl="0">
              <a:spcBef>
                <a:spcPts val="0"/>
              </a:spcBef>
              <a:defRPr sz="2000"/>
            </a:lvl8pPr>
            <a:lvl9pPr lvl="8" rtl="0">
              <a:spcBef>
                <a:spcPts val="0"/>
              </a:spcBef>
              <a:defRPr sz="2000"/>
            </a:lvl9pPr>
          </a:lstStyle>
          <a:p/>
        </p:txBody>
      </p:sp>
      <p:sp>
        <p:nvSpPr>
          <p:cNvPr id="213" name="Shape 213"/>
          <p:cNvSpPr txBox="1"/>
          <p:nvPr>
            <p:ph idx="2" type="body"/>
          </p:nvPr>
        </p:nvSpPr>
        <p:spPr>
          <a:xfrm>
            <a:off x="457200" y="1076325"/>
            <a:ext cx="3008313" cy="3518297"/>
          </a:xfrm>
          <a:prstGeom prst="rect">
            <a:avLst/>
          </a:prstGeom>
          <a:noFill/>
          <a:ln>
            <a:noFill/>
          </a:ln>
        </p:spPr>
        <p:txBody>
          <a:bodyPr anchorCtr="0" anchor="t" bIns="91425" lIns="91425" rIns="91425" tIns="91425"/>
          <a:lstStyle>
            <a:lvl1pPr indent="0" lvl="0" marL="0" rtl="0">
              <a:spcBef>
                <a:spcPts val="0"/>
              </a:spcBef>
              <a:buFont typeface="Calibri"/>
              <a:buNone/>
              <a:defRPr sz="1400"/>
            </a:lvl1pPr>
            <a:lvl2pPr indent="0" lvl="1" marL="457200" rtl="0">
              <a:spcBef>
                <a:spcPts val="0"/>
              </a:spcBef>
              <a:buFont typeface="Calibri"/>
              <a:buNone/>
              <a:defRPr sz="1200"/>
            </a:lvl2pPr>
            <a:lvl3pPr indent="0" lvl="2" marL="914400" rtl="0">
              <a:spcBef>
                <a:spcPts val="0"/>
              </a:spcBef>
              <a:buFont typeface="Calibri"/>
              <a:buNone/>
              <a:defRPr sz="1000"/>
            </a:lvl3pPr>
            <a:lvl4pPr indent="0" lvl="3" marL="1371600" rtl="0">
              <a:spcBef>
                <a:spcPts val="0"/>
              </a:spcBef>
              <a:buFont typeface="Calibri"/>
              <a:buNone/>
              <a:defRPr sz="900"/>
            </a:lvl4pPr>
            <a:lvl5pPr indent="0" lvl="4" marL="1828800" rtl="0">
              <a:spcBef>
                <a:spcPts val="0"/>
              </a:spcBef>
              <a:buFont typeface="Calibri"/>
              <a:buNone/>
              <a:defRPr sz="900"/>
            </a:lvl5pPr>
            <a:lvl6pPr indent="0" lvl="5" marL="2286000" rtl="0">
              <a:spcBef>
                <a:spcPts val="0"/>
              </a:spcBef>
              <a:buFont typeface="Calibri"/>
              <a:buNone/>
              <a:defRPr sz="900"/>
            </a:lvl6pPr>
            <a:lvl7pPr indent="0" lvl="6" marL="2743200" rtl="0">
              <a:spcBef>
                <a:spcPts val="0"/>
              </a:spcBef>
              <a:buFont typeface="Calibri"/>
              <a:buNone/>
              <a:defRPr sz="900"/>
            </a:lvl7pPr>
            <a:lvl8pPr indent="0" lvl="7" marL="3200400" rtl="0">
              <a:spcBef>
                <a:spcPts val="0"/>
              </a:spcBef>
              <a:buFont typeface="Calibri"/>
              <a:buNone/>
              <a:defRPr sz="900"/>
            </a:lvl8pPr>
            <a:lvl9pPr indent="0" lvl="8" marL="3657600" rtl="0">
              <a:spcBef>
                <a:spcPts val="0"/>
              </a:spcBef>
              <a:buFont typeface="Calibri"/>
              <a:buNone/>
              <a:defRPr sz="900"/>
            </a:lvl9pPr>
          </a:lstStyle>
          <a:p/>
        </p:txBody>
      </p:sp>
      <p:sp>
        <p:nvSpPr>
          <p:cNvPr id="214" name="Shape 214"/>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15" name="Shape 215"/>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16" name="Shape 216"/>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Picture with Caption">
    <p:spTree>
      <p:nvGrpSpPr>
        <p:cNvPr id="217" name="Shape 217"/>
        <p:cNvGrpSpPr/>
        <p:nvPr/>
      </p:nvGrpSpPr>
      <p:grpSpPr>
        <a:xfrm>
          <a:off x="0" y="0"/>
          <a:ext cx="0" cy="0"/>
          <a:chOff x="0" y="0"/>
          <a:chExt cx="0" cy="0"/>
        </a:xfrm>
      </p:grpSpPr>
      <p:sp>
        <p:nvSpPr>
          <p:cNvPr id="218" name="Shape 218"/>
          <p:cNvSpPr txBox="1"/>
          <p:nvPr>
            <p:ph type="title"/>
          </p:nvPr>
        </p:nvSpPr>
        <p:spPr>
          <a:xfrm>
            <a:off x="1792288" y="3600450"/>
            <a:ext cx="5486399" cy="425053"/>
          </a:xfrm>
          <a:prstGeom prst="rect">
            <a:avLst/>
          </a:prstGeom>
          <a:noFill/>
          <a:ln>
            <a:noFill/>
          </a:ln>
        </p:spPr>
        <p:txBody>
          <a:bodyPr anchorCtr="0" anchor="b" bIns="91425" lIns="91425" rIns="91425" tIns="91425"/>
          <a:lstStyle>
            <a:lvl1pPr lvl="0" rtl="0" algn="l">
              <a:spcBef>
                <a:spcPts val="0"/>
              </a:spcBef>
              <a:defRPr b="1" sz="2000"/>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19" name="Shape 219"/>
          <p:cNvSpPr/>
          <p:nvPr>
            <p:ph idx="2" type="pic"/>
          </p:nvPr>
        </p:nvSpPr>
        <p:spPr>
          <a:xfrm>
            <a:off x="1792288" y="459581"/>
            <a:ext cx="5486399" cy="3086100"/>
          </a:xfrm>
          <a:prstGeom prst="rect">
            <a:avLst/>
          </a:prstGeom>
          <a:noFill/>
          <a:ln>
            <a:noFill/>
          </a:ln>
        </p:spPr>
        <p:txBody>
          <a:bodyPr anchorCtr="0" anchor="ctr" bIns="91425" lIns="91425" rIns="91425" tIns="91425"/>
          <a:lstStyle>
            <a:lvl1pPr indent="0" lvl="0" marL="0" marR="0" rtl="0" algn="l">
              <a:spcBef>
                <a:spcPts val="0"/>
              </a:spcBef>
              <a:buClr>
                <a:srgbClr val="888888"/>
              </a:buClr>
              <a:buFont typeface="Calibri"/>
              <a:buNone/>
              <a:defRPr b="0" i="0" sz="3200" u="none" cap="none" strike="noStrike">
                <a:solidFill>
                  <a:srgbClr val="888888"/>
                </a:solidFill>
                <a:latin typeface="Calibri"/>
                <a:ea typeface="Calibri"/>
                <a:cs typeface="Calibri"/>
                <a:sym typeface="Calibri"/>
              </a:defRPr>
            </a:lvl1pPr>
            <a:lvl2pPr indent="0" lvl="1" marL="457200" marR="0" rtl="0" algn="l">
              <a:spcBef>
                <a:spcPts val="0"/>
              </a:spcBef>
              <a:buClr>
                <a:schemeClr val="dk1"/>
              </a:buClr>
              <a:buFont typeface="Calibri"/>
              <a:buNone/>
              <a:defRPr b="0" i="0" sz="2800" u="none" cap="none" strike="noStrike">
                <a:solidFill>
                  <a:schemeClr val="dk1"/>
                </a:solidFill>
                <a:latin typeface="Calibri"/>
                <a:ea typeface="Calibri"/>
                <a:cs typeface="Calibri"/>
                <a:sym typeface="Calibri"/>
              </a:defRPr>
            </a:lvl2pPr>
            <a:lvl3pPr indent="0" lvl="2" marL="914400" marR="0" rtl="0" algn="l">
              <a:spcBef>
                <a:spcPts val="0"/>
              </a:spcBef>
              <a:buClr>
                <a:schemeClr val="dk1"/>
              </a:buClr>
              <a:buFont typeface="Calibri"/>
              <a:buNone/>
              <a:defRPr b="0" i="0" sz="2400" u="none" cap="none" strike="noStrike">
                <a:solidFill>
                  <a:schemeClr val="dk1"/>
                </a:solidFill>
                <a:latin typeface="Calibri"/>
                <a:ea typeface="Calibri"/>
                <a:cs typeface="Calibri"/>
                <a:sym typeface="Calibri"/>
              </a:defRPr>
            </a:lvl3pPr>
            <a:lvl4pPr indent="0" lvl="3" marL="1371600" marR="0" rtl="0" algn="l">
              <a:spcBef>
                <a:spcPts val="0"/>
              </a:spcBef>
              <a:buClr>
                <a:schemeClr val="dk1"/>
              </a:buClr>
              <a:buFont typeface="Calibri"/>
              <a:buNone/>
              <a:defRPr b="0" i="0" sz="2000" u="none" cap="none" strike="noStrike">
                <a:solidFill>
                  <a:schemeClr val="dk1"/>
                </a:solidFill>
                <a:latin typeface="Calibri"/>
                <a:ea typeface="Calibri"/>
                <a:cs typeface="Calibri"/>
                <a:sym typeface="Calibri"/>
              </a:defRPr>
            </a:lvl4pPr>
            <a:lvl5pPr indent="0" lvl="4" marL="1828800" marR="0" rtl="0" algn="l">
              <a:spcBef>
                <a:spcPts val="0"/>
              </a:spcBef>
              <a:buClr>
                <a:schemeClr val="dk1"/>
              </a:buClr>
              <a:buFont typeface="Calibri"/>
              <a:buNone/>
              <a:defRPr b="0" i="0" sz="2000" u="none" cap="none" strike="noStrike">
                <a:solidFill>
                  <a:schemeClr val="dk1"/>
                </a:solidFill>
                <a:latin typeface="Calibri"/>
                <a:ea typeface="Calibri"/>
                <a:cs typeface="Calibri"/>
                <a:sym typeface="Calibri"/>
              </a:defRPr>
            </a:lvl5pPr>
            <a:lvl6pPr indent="0" lvl="5" marL="2286000" marR="0" rtl="0" algn="l">
              <a:spcBef>
                <a:spcPts val="0"/>
              </a:spcBef>
              <a:buClr>
                <a:schemeClr val="dk1"/>
              </a:buClr>
              <a:buFont typeface="Calibri"/>
              <a:buNone/>
              <a:defRPr b="0" i="0" sz="2000" u="none" cap="none" strike="noStrike">
                <a:solidFill>
                  <a:schemeClr val="dk1"/>
                </a:solidFill>
                <a:latin typeface="Calibri"/>
                <a:ea typeface="Calibri"/>
                <a:cs typeface="Calibri"/>
                <a:sym typeface="Calibri"/>
              </a:defRPr>
            </a:lvl6pPr>
            <a:lvl7pPr indent="0" lvl="6" marL="2743200" marR="0" rtl="0" algn="l">
              <a:spcBef>
                <a:spcPts val="0"/>
              </a:spcBef>
              <a:buClr>
                <a:schemeClr val="dk1"/>
              </a:buClr>
              <a:buFont typeface="Calibri"/>
              <a:buNone/>
              <a:defRPr b="0" i="0" sz="2000" u="none" cap="none" strike="noStrike">
                <a:solidFill>
                  <a:schemeClr val="dk1"/>
                </a:solidFill>
                <a:latin typeface="Calibri"/>
                <a:ea typeface="Calibri"/>
                <a:cs typeface="Calibri"/>
                <a:sym typeface="Calibri"/>
              </a:defRPr>
            </a:lvl7pPr>
            <a:lvl8pPr indent="0" lvl="7" marL="3200400" marR="0" rtl="0" algn="l">
              <a:spcBef>
                <a:spcPts val="0"/>
              </a:spcBef>
              <a:buClr>
                <a:schemeClr val="dk1"/>
              </a:buClr>
              <a:buFont typeface="Calibri"/>
              <a:buNone/>
              <a:defRPr b="0" i="0" sz="2000" u="none" cap="none" strike="noStrike">
                <a:solidFill>
                  <a:schemeClr val="dk1"/>
                </a:solidFill>
                <a:latin typeface="Calibri"/>
                <a:ea typeface="Calibri"/>
                <a:cs typeface="Calibri"/>
                <a:sym typeface="Calibri"/>
              </a:defRPr>
            </a:lvl8pPr>
            <a:lvl9pPr indent="0" lvl="8" marL="3657600" marR="0" rtl="0" algn="l">
              <a:spcBef>
                <a:spcPts val="0"/>
              </a:spcBef>
              <a:buClr>
                <a:schemeClr val="dk1"/>
              </a:buClr>
              <a:buFont typeface="Calibri"/>
              <a:buNone/>
              <a:defRPr b="0" i="0" sz="2000" u="none" cap="none" strike="noStrike">
                <a:solidFill>
                  <a:schemeClr val="dk1"/>
                </a:solidFill>
                <a:latin typeface="Calibri"/>
                <a:ea typeface="Calibri"/>
                <a:cs typeface="Calibri"/>
                <a:sym typeface="Calibri"/>
              </a:defRPr>
            </a:lvl9pPr>
          </a:lstStyle>
          <a:p/>
        </p:txBody>
      </p:sp>
      <p:sp>
        <p:nvSpPr>
          <p:cNvPr id="220" name="Shape 220"/>
          <p:cNvSpPr txBox="1"/>
          <p:nvPr>
            <p:ph idx="1" type="body"/>
          </p:nvPr>
        </p:nvSpPr>
        <p:spPr>
          <a:xfrm>
            <a:off x="1792288" y="4025503"/>
            <a:ext cx="5486399" cy="603646"/>
          </a:xfrm>
          <a:prstGeom prst="rect">
            <a:avLst/>
          </a:prstGeom>
          <a:noFill/>
          <a:ln>
            <a:noFill/>
          </a:ln>
        </p:spPr>
        <p:txBody>
          <a:bodyPr anchorCtr="0" anchor="t" bIns="91425" lIns="91425" rIns="91425" tIns="91425"/>
          <a:lstStyle>
            <a:lvl1pPr indent="0" lvl="0" marL="0" rtl="0">
              <a:spcBef>
                <a:spcPts val="0"/>
              </a:spcBef>
              <a:buFont typeface="Calibri"/>
              <a:buNone/>
              <a:defRPr sz="1400"/>
            </a:lvl1pPr>
            <a:lvl2pPr indent="0" lvl="1" marL="457200" rtl="0">
              <a:spcBef>
                <a:spcPts val="0"/>
              </a:spcBef>
              <a:buFont typeface="Calibri"/>
              <a:buNone/>
              <a:defRPr sz="1200"/>
            </a:lvl2pPr>
            <a:lvl3pPr indent="0" lvl="2" marL="914400" rtl="0">
              <a:spcBef>
                <a:spcPts val="0"/>
              </a:spcBef>
              <a:buFont typeface="Calibri"/>
              <a:buNone/>
              <a:defRPr sz="1000"/>
            </a:lvl3pPr>
            <a:lvl4pPr indent="0" lvl="3" marL="1371600" rtl="0">
              <a:spcBef>
                <a:spcPts val="0"/>
              </a:spcBef>
              <a:buFont typeface="Calibri"/>
              <a:buNone/>
              <a:defRPr sz="900"/>
            </a:lvl4pPr>
            <a:lvl5pPr indent="0" lvl="4" marL="1828800" rtl="0">
              <a:spcBef>
                <a:spcPts val="0"/>
              </a:spcBef>
              <a:buFont typeface="Calibri"/>
              <a:buNone/>
              <a:defRPr sz="900"/>
            </a:lvl5pPr>
            <a:lvl6pPr indent="0" lvl="5" marL="2286000" rtl="0">
              <a:spcBef>
                <a:spcPts val="0"/>
              </a:spcBef>
              <a:buFont typeface="Calibri"/>
              <a:buNone/>
              <a:defRPr sz="900"/>
            </a:lvl6pPr>
            <a:lvl7pPr indent="0" lvl="6" marL="2743200" rtl="0">
              <a:spcBef>
                <a:spcPts val="0"/>
              </a:spcBef>
              <a:buFont typeface="Calibri"/>
              <a:buNone/>
              <a:defRPr sz="900"/>
            </a:lvl7pPr>
            <a:lvl8pPr indent="0" lvl="7" marL="3200400" rtl="0">
              <a:spcBef>
                <a:spcPts val="0"/>
              </a:spcBef>
              <a:buFont typeface="Calibri"/>
              <a:buNone/>
              <a:defRPr sz="900"/>
            </a:lvl8pPr>
            <a:lvl9pPr indent="0" lvl="8" marL="3657600" rtl="0">
              <a:spcBef>
                <a:spcPts val="0"/>
              </a:spcBef>
              <a:buFont typeface="Calibri"/>
              <a:buNone/>
              <a:defRPr sz="900"/>
            </a:lvl9pPr>
          </a:lstStyle>
          <a:p/>
        </p:txBody>
      </p:sp>
      <p:sp>
        <p:nvSpPr>
          <p:cNvPr id="221" name="Shape 221"/>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22" name="Shape 222"/>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23" name="Shape 223"/>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le and Vertical Text">
    <p:spTree>
      <p:nvGrpSpPr>
        <p:cNvPr id="224" name="Shape 224"/>
        <p:cNvGrpSpPr/>
        <p:nvPr/>
      </p:nvGrpSpPr>
      <p:grpSpPr>
        <a:xfrm>
          <a:off x="0" y="0"/>
          <a:ext cx="0" cy="0"/>
          <a:chOff x="0" y="0"/>
          <a:chExt cx="0" cy="0"/>
        </a:xfrm>
      </p:grpSpPr>
      <p:sp>
        <p:nvSpPr>
          <p:cNvPr id="225" name="Shape 225"/>
          <p:cNvSpPr txBox="1"/>
          <p:nvPr>
            <p:ph type="title"/>
          </p:nvPr>
        </p:nvSpPr>
        <p:spPr>
          <a:xfrm>
            <a:off x="457200" y="205978"/>
            <a:ext cx="8229600" cy="857250"/>
          </a:xfrm>
          <a:prstGeom prst="rect">
            <a:avLst/>
          </a:prstGeom>
          <a:noFill/>
          <a:ln>
            <a:noFill/>
          </a:ln>
        </p:spPr>
        <p:txBody>
          <a:bodyPr anchorCtr="0" anchor="ctr" bIns="91425" lIns="91425" rIns="91425" tIns="91425"/>
          <a:lstStyle>
            <a:lvl1pPr lvl="0" rtl="0" algn="ctr">
              <a:spcBef>
                <a:spcPts val="0"/>
              </a:spcBef>
              <a:buClr>
                <a:schemeClr val="dk1"/>
              </a:buClr>
              <a:buFont typeface="Calibri"/>
              <a:buNone/>
              <a:defRPr sz="4400">
                <a:solidFill>
                  <a:schemeClr val="dk1"/>
                </a:solidFill>
                <a:latin typeface="Calibri"/>
                <a:ea typeface="Calibri"/>
                <a:cs typeface="Calibri"/>
                <a:sym typeface="Calibri"/>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26" name="Shape 226"/>
          <p:cNvSpPr txBox="1"/>
          <p:nvPr>
            <p:ph idx="1" type="body"/>
          </p:nvPr>
        </p:nvSpPr>
        <p:spPr>
          <a:xfrm rot="5400000">
            <a:off x="2874763" y="-1217413"/>
            <a:ext cx="3394472" cy="8229600"/>
          </a:xfrm>
          <a:prstGeom prst="rect">
            <a:avLst/>
          </a:prstGeom>
          <a:noFill/>
          <a:ln>
            <a:noFill/>
          </a:ln>
        </p:spPr>
        <p:txBody>
          <a:bodyPr anchorCtr="0" anchor="t" bIns="91425" lIns="91425" rIns="91425" tIns="91425"/>
          <a:lstStyle>
            <a:lvl1pPr indent="-139700" lvl="0" marL="342900" rtl="0" algn="l">
              <a:spcBef>
                <a:spcPts val="640"/>
              </a:spcBef>
              <a:buClr>
                <a:schemeClr val="dk1"/>
              </a:buClr>
              <a:buFont typeface="Arial"/>
              <a:buChar char="•"/>
              <a:defRPr sz="3200">
                <a:solidFill>
                  <a:schemeClr val="dk1"/>
                </a:solidFill>
                <a:latin typeface="Calibri"/>
                <a:ea typeface="Calibri"/>
                <a:cs typeface="Calibri"/>
                <a:sym typeface="Calibri"/>
              </a:defRPr>
            </a:lvl1pPr>
            <a:lvl2pPr indent="-107950" lvl="1" marL="742950" rtl="0" algn="l">
              <a:spcBef>
                <a:spcPts val="560"/>
              </a:spcBef>
              <a:buClr>
                <a:schemeClr val="dk1"/>
              </a:buClr>
              <a:buFont typeface="Arial"/>
              <a:buChar char="–"/>
              <a:defRPr sz="2800">
                <a:solidFill>
                  <a:schemeClr val="dk1"/>
                </a:solidFill>
                <a:latin typeface="Calibri"/>
                <a:ea typeface="Calibri"/>
                <a:cs typeface="Calibri"/>
                <a:sym typeface="Calibri"/>
              </a:defRPr>
            </a:lvl2pPr>
            <a:lvl3pPr indent="-76200" lvl="2" marL="1143000" rtl="0" algn="l">
              <a:spcBef>
                <a:spcPts val="480"/>
              </a:spcBef>
              <a:buClr>
                <a:schemeClr val="dk1"/>
              </a:buClr>
              <a:buFont typeface="Arial"/>
              <a:buChar char="•"/>
              <a:defRPr sz="2400">
                <a:solidFill>
                  <a:schemeClr val="dk1"/>
                </a:solidFill>
                <a:latin typeface="Calibri"/>
                <a:ea typeface="Calibri"/>
                <a:cs typeface="Calibri"/>
                <a:sym typeface="Calibri"/>
              </a:defRPr>
            </a:lvl3pPr>
            <a:lvl4pPr indent="-101600" lvl="3" marL="1600200" rtl="0" algn="l">
              <a:spcBef>
                <a:spcPts val="400"/>
              </a:spcBef>
              <a:buClr>
                <a:schemeClr val="dk1"/>
              </a:buClr>
              <a:buFont typeface="Arial"/>
              <a:buChar char="–"/>
              <a:defRPr sz="2000">
                <a:solidFill>
                  <a:schemeClr val="dk1"/>
                </a:solidFill>
                <a:latin typeface="Calibri"/>
                <a:ea typeface="Calibri"/>
                <a:cs typeface="Calibri"/>
                <a:sym typeface="Calibri"/>
              </a:defRPr>
            </a:lvl4pPr>
            <a:lvl5pPr indent="-101600" lvl="4" marL="2057400" rtl="0" algn="l">
              <a:spcBef>
                <a:spcPts val="400"/>
              </a:spcBef>
              <a:buClr>
                <a:schemeClr val="dk1"/>
              </a:buClr>
              <a:buFont typeface="Arial"/>
              <a:buChar char="»"/>
              <a:defRPr sz="2000">
                <a:solidFill>
                  <a:schemeClr val="dk1"/>
                </a:solidFill>
                <a:latin typeface="Calibri"/>
                <a:ea typeface="Calibri"/>
                <a:cs typeface="Calibri"/>
                <a:sym typeface="Calibri"/>
              </a:defRPr>
            </a:lvl5pPr>
            <a:lvl6pPr indent="-101600" lvl="5" marL="2514600" rtl="0" algn="l">
              <a:spcBef>
                <a:spcPts val="400"/>
              </a:spcBef>
              <a:buClr>
                <a:schemeClr val="dk1"/>
              </a:buClr>
              <a:buFont typeface="Arial"/>
              <a:buChar char="•"/>
              <a:defRPr sz="2000">
                <a:solidFill>
                  <a:schemeClr val="dk1"/>
                </a:solidFill>
                <a:latin typeface="Calibri"/>
                <a:ea typeface="Calibri"/>
                <a:cs typeface="Calibri"/>
                <a:sym typeface="Calibri"/>
              </a:defRPr>
            </a:lvl6pPr>
            <a:lvl7pPr indent="-101600" lvl="6" marL="2971800" rtl="0" algn="l">
              <a:spcBef>
                <a:spcPts val="400"/>
              </a:spcBef>
              <a:buClr>
                <a:schemeClr val="dk1"/>
              </a:buClr>
              <a:buFont typeface="Arial"/>
              <a:buChar char="•"/>
              <a:defRPr sz="2000">
                <a:solidFill>
                  <a:schemeClr val="dk1"/>
                </a:solidFill>
                <a:latin typeface="Calibri"/>
                <a:ea typeface="Calibri"/>
                <a:cs typeface="Calibri"/>
                <a:sym typeface="Calibri"/>
              </a:defRPr>
            </a:lvl7pPr>
            <a:lvl8pPr indent="-101600" lvl="7" marL="3429000" rtl="0" algn="l">
              <a:spcBef>
                <a:spcPts val="400"/>
              </a:spcBef>
              <a:buClr>
                <a:schemeClr val="dk1"/>
              </a:buClr>
              <a:buFont typeface="Arial"/>
              <a:buChar char="•"/>
              <a:defRPr sz="2000">
                <a:solidFill>
                  <a:schemeClr val="dk1"/>
                </a:solidFill>
                <a:latin typeface="Calibri"/>
                <a:ea typeface="Calibri"/>
                <a:cs typeface="Calibri"/>
                <a:sym typeface="Calibri"/>
              </a:defRPr>
            </a:lvl8pPr>
            <a:lvl9pPr indent="-101600" lvl="8" marL="3886200" rtl="0" algn="l">
              <a:spcBef>
                <a:spcPts val="400"/>
              </a:spcBef>
              <a:buClr>
                <a:schemeClr val="dk1"/>
              </a:buClr>
              <a:buFont typeface="Arial"/>
              <a:buChar char="•"/>
              <a:defRPr sz="2000">
                <a:solidFill>
                  <a:schemeClr val="dk1"/>
                </a:solidFill>
                <a:latin typeface="Calibri"/>
                <a:ea typeface="Calibri"/>
                <a:cs typeface="Calibri"/>
                <a:sym typeface="Calibri"/>
              </a:defRPr>
            </a:lvl9pPr>
          </a:lstStyle>
          <a:p/>
        </p:txBody>
      </p:sp>
      <p:sp>
        <p:nvSpPr>
          <p:cNvPr id="227" name="Shape 227"/>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28" name="Shape 228"/>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29" name="Shape 229"/>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Vertical Title and Text">
    <p:spTree>
      <p:nvGrpSpPr>
        <p:cNvPr id="230" name="Shape 230"/>
        <p:cNvGrpSpPr/>
        <p:nvPr/>
      </p:nvGrpSpPr>
      <p:grpSpPr>
        <a:xfrm>
          <a:off x="0" y="0"/>
          <a:ext cx="0" cy="0"/>
          <a:chOff x="0" y="0"/>
          <a:chExt cx="0" cy="0"/>
        </a:xfrm>
      </p:grpSpPr>
      <p:sp>
        <p:nvSpPr>
          <p:cNvPr id="231" name="Shape 231"/>
          <p:cNvSpPr txBox="1"/>
          <p:nvPr>
            <p:ph type="title"/>
          </p:nvPr>
        </p:nvSpPr>
        <p:spPr>
          <a:xfrm rot="5400000">
            <a:off x="5463778" y="1371600"/>
            <a:ext cx="4388643" cy="2057400"/>
          </a:xfrm>
          <a:prstGeom prst="rect">
            <a:avLst/>
          </a:prstGeom>
          <a:noFill/>
          <a:ln>
            <a:noFill/>
          </a:ln>
        </p:spPr>
        <p:txBody>
          <a:bodyPr anchorCtr="0" anchor="ctr" bIns="91425" lIns="91425" rIns="91425" tIns="91425"/>
          <a:lstStyle>
            <a:lvl1pPr lvl="0" rtl="0" algn="ctr">
              <a:spcBef>
                <a:spcPts val="0"/>
              </a:spcBef>
              <a:buClr>
                <a:schemeClr val="dk1"/>
              </a:buClr>
              <a:buFont typeface="Calibri"/>
              <a:buNone/>
              <a:defRPr sz="4400">
                <a:solidFill>
                  <a:schemeClr val="dk1"/>
                </a:solidFill>
                <a:latin typeface="Calibri"/>
                <a:ea typeface="Calibri"/>
                <a:cs typeface="Calibri"/>
                <a:sym typeface="Calibri"/>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
        <p:nvSpPr>
          <p:cNvPr id="232" name="Shape 232"/>
          <p:cNvSpPr txBox="1"/>
          <p:nvPr>
            <p:ph idx="1" type="body"/>
          </p:nvPr>
        </p:nvSpPr>
        <p:spPr>
          <a:xfrm rot="5400000">
            <a:off x="1272778" y="-609599"/>
            <a:ext cx="4388643" cy="6019799"/>
          </a:xfrm>
          <a:prstGeom prst="rect">
            <a:avLst/>
          </a:prstGeom>
          <a:noFill/>
          <a:ln>
            <a:noFill/>
          </a:ln>
        </p:spPr>
        <p:txBody>
          <a:bodyPr anchorCtr="0" anchor="t" bIns="91425" lIns="91425" rIns="91425" tIns="91425"/>
          <a:lstStyle>
            <a:lvl1pPr indent="-139700" lvl="0" marL="342900" rtl="0" algn="l">
              <a:spcBef>
                <a:spcPts val="640"/>
              </a:spcBef>
              <a:buClr>
                <a:schemeClr val="dk1"/>
              </a:buClr>
              <a:buFont typeface="Arial"/>
              <a:buChar char="•"/>
              <a:defRPr sz="3200">
                <a:solidFill>
                  <a:schemeClr val="dk1"/>
                </a:solidFill>
                <a:latin typeface="Calibri"/>
                <a:ea typeface="Calibri"/>
                <a:cs typeface="Calibri"/>
                <a:sym typeface="Calibri"/>
              </a:defRPr>
            </a:lvl1pPr>
            <a:lvl2pPr indent="-107950" lvl="1" marL="742950" rtl="0" algn="l">
              <a:spcBef>
                <a:spcPts val="560"/>
              </a:spcBef>
              <a:buClr>
                <a:schemeClr val="dk1"/>
              </a:buClr>
              <a:buFont typeface="Arial"/>
              <a:buChar char="–"/>
              <a:defRPr sz="2800">
                <a:solidFill>
                  <a:schemeClr val="dk1"/>
                </a:solidFill>
                <a:latin typeface="Calibri"/>
                <a:ea typeface="Calibri"/>
                <a:cs typeface="Calibri"/>
                <a:sym typeface="Calibri"/>
              </a:defRPr>
            </a:lvl2pPr>
            <a:lvl3pPr indent="-76200" lvl="2" marL="1143000" rtl="0" algn="l">
              <a:spcBef>
                <a:spcPts val="480"/>
              </a:spcBef>
              <a:buClr>
                <a:schemeClr val="dk1"/>
              </a:buClr>
              <a:buFont typeface="Arial"/>
              <a:buChar char="•"/>
              <a:defRPr sz="2400">
                <a:solidFill>
                  <a:schemeClr val="dk1"/>
                </a:solidFill>
                <a:latin typeface="Calibri"/>
                <a:ea typeface="Calibri"/>
                <a:cs typeface="Calibri"/>
                <a:sym typeface="Calibri"/>
              </a:defRPr>
            </a:lvl3pPr>
            <a:lvl4pPr indent="-101600" lvl="3" marL="1600200" rtl="0" algn="l">
              <a:spcBef>
                <a:spcPts val="400"/>
              </a:spcBef>
              <a:buClr>
                <a:schemeClr val="dk1"/>
              </a:buClr>
              <a:buFont typeface="Arial"/>
              <a:buChar char="–"/>
              <a:defRPr sz="2000">
                <a:solidFill>
                  <a:schemeClr val="dk1"/>
                </a:solidFill>
                <a:latin typeface="Calibri"/>
                <a:ea typeface="Calibri"/>
                <a:cs typeface="Calibri"/>
                <a:sym typeface="Calibri"/>
              </a:defRPr>
            </a:lvl4pPr>
            <a:lvl5pPr indent="-101600" lvl="4" marL="2057400" rtl="0" algn="l">
              <a:spcBef>
                <a:spcPts val="400"/>
              </a:spcBef>
              <a:buClr>
                <a:schemeClr val="dk1"/>
              </a:buClr>
              <a:buFont typeface="Arial"/>
              <a:buChar char="»"/>
              <a:defRPr sz="2000">
                <a:solidFill>
                  <a:schemeClr val="dk1"/>
                </a:solidFill>
                <a:latin typeface="Calibri"/>
                <a:ea typeface="Calibri"/>
                <a:cs typeface="Calibri"/>
                <a:sym typeface="Calibri"/>
              </a:defRPr>
            </a:lvl5pPr>
            <a:lvl6pPr indent="-101600" lvl="5" marL="2514600" rtl="0" algn="l">
              <a:spcBef>
                <a:spcPts val="400"/>
              </a:spcBef>
              <a:buClr>
                <a:schemeClr val="dk1"/>
              </a:buClr>
              <a:buFont typeface="Arial"/>
              <a:buChar char="•"/>
              <a:defRPr sz="2000">
                <a:solidFill>
                  <a:schemeClr val="dk1"/>
                </a:solidFill>
                <a:latin typeface="Calibri"/>
                <a:ea typeface="Calibri"/>
                <a:cs typeface="Calibri"/>
                <a:sym typeface="Calibri"/>
              </a:defRPr>
            </a:lvl6pPr>
            <a:lvl7pPr indent="-101600" lvl="6" marL="2971800" rtl="0" algn="l">
              <a:spcBef>
                <a:spcPts val="400"/>
              </a:spcBef>
              <a:buClr>
                <a:schemeClr val="dk1"/>
              </a:buClr>
              <a:buFont typeface="Arial"/>
              <a:buChar char="•"/>
              <a:defRPr sz="2000">
                <a:solidFill>
                  <a:schemeClr val="dk1"/>
                </a:solidFill>
                <a:latin typeface="Calibri"/>
                <a:ea typeface="Calibri"/>
                <a:cs typeface="Calibri"/>
                <a:sym typeface="Calibri"/>
              </a:defRPr>
            </a:lvl7pPr>
            <a:lvl8pPr indent="-101600" lvl="7" marL="3429000" rtl="0" algn="l">
              <a:spcBef>
                <a:spcPts val="400"/>
              </a:spcBef>
              <a:buClr>
                <a:schemeClr val="dk1"/>
              </a:buClr>
              <a:buFont typeface="Arial"/>
              <a:buChar char="•"/>
              <a:defRPr sz="2000">
                <a:solidFill>
                  <a:schemeClr val="dk1"/>
                </a:solidFill>
                <a:latin typeface="Calibri"/>
                <a:ea typeface="Calibri"/>
                <a:cs typeface="Calibri"/>
                <a:sym typeface="Calibri"/>
              </a:defRPr>
            </a:lvl8pPr>
            <a:lvl9pPr indent="-101600" lvl="8" marL="3886200" rtl="0" algn="l">
              <a:spcBef>
                <a:spcPts val="400"/>
              </a:spcBef>
              <a:buClr>
                <a:schemeClr val="dk1"/>
              </a:buClr>
              <a:buFont typeface="Arial"/>
              <a:buChar char="•"/>
              <a:defRPr sz="2000">
                <a:solidFill>
                  <a:schemeClr val="dk1"/>
                </a:solidFill>
                <a:latin typeface="Calibri"/>
                <a:ea typeface="Calibri"/>
                <a:cs typeface="Calibri"/>
                <a:sym typeface="Calibri"/>
              </a:defRPr>
            </a:lvl9pPr>
          </a:lstStyle>
          <a:p/>
        </p:txBody>
      </p:sp>
      <p:sp>
        <p:nvSpPr>
          <p:cNvPr id="233" name="Shape 233"/>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34" name="Shape 234"/>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235" name="Shape 235"/>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light background sm logo">
    <p:bg>
      <p:bgPr>
        <a:blipFill rotWithShape="1">
          <a:blip r:embed="rId2">
            <a:alphaModFix/>
          </a:blip>
          <a:stretch>
            <a:fillRect b="0" l="0" r="0" t="0"/>
          </a:stretch>
        </a:blipFill>
      </p:bgPr>
    </p:bg>
    <p:spTree>
      <p:nvGrpSpPr>
        <p:cNvPr id="238" name="Shape 238"/>
        <p:cNvGrpSpPr/>
        <p:nvPr/>
      </p:nvGrpSpPr>
      <p:grpSpPr>
        <a:xfrm>
          <a:off x="0" y="0"/>
          <a:ext cx="0" cy="0"/>
          <a:chOff x="0" y="0"/>
          <a:chExt cx="0" cy="0"/>
        </a:xfrm>
      </p:grpSpPr>
      <p:sp>
        <p:nvSpPr>
          <p:cNvPr id="239" name="Shape 239"/>
          <p:cNvSpPr txBox="1"/>
          <p:nvPr>
            <p:ph type="ctrTitle"/>
          </p:nvPr>
        </p:nvSpPr>
        <p:spPr>
          <a:xfrm>
            <a:off x="685800" y="1597818"/>
            <a:ext cx="7772400" cy="1102500"/>
          </a:xfrm>
          <a:prstGeom prst="rect">
            <a:avLst/>
          </a:prstGeom>
          <a:noFill/>
          <a:ln>
            <a:noFill/>
          </a:ln>
        </p:spPr>
        <p:txBody>
          <a:bodyPr anchorCtr="0" anchor="t" bIns="91425" lIns="91425" rIns="91425" tIns="91425"/>
          <a:lstStyle>
            <a:lvl1pPr indent="0" lvl="0" marL="0" marR="0" rtl="0" algn="l">
              <a:spcBef>
                <a:spcPts val="0"/>
              </a:spcBef>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240" name="Shape 240"/>
          <p:cNvSpPr txBox="1"/>
          <p:nvPr>
            <p:ph idx="1" type="subTitle"/>
          </p:nvPr>
        </p:nvSpPr>
        <p:spPr>
          <a:xfrm>
            <a:off x="1371600" y="2914650"/>
            <a:ext cx="6400800" cy="1314600"/>
          </a:xfrm>
          <a:prstGeom prst="rect">
            <a:avLst/>
          </a:prstGeom>
          <a:noFill/>
          <a:ln>
            <a:noFill/>
          </a:ln>
        </p:spPr>
        <p:txBody>
          <a:bodyPr anchorCtr="0" anchor="t" bIns="91425" lIns="91425" rIns="91425" tIns="91425"/>
          <a:lstStyle>
            <a:lvl1pPr indent="0" lvl="0" marL="0" marR="0" rtl="0" algn="ctr">
              <a:spcBef>
                <a:spcPts val="640"/>
              </a:spcBef>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over">
    <p:bg>
      <p:bgPr>
        <a:blipFill rotWithShape="1">
          <a:blip r:embed="rId2">
            <a:alphaModFix/>
          </a:blip>
          <a:stretch>
            <a:fillRect b="0" l="0" r="0" t="0"/>
          </a:stretch>
        </a:blipFill>
      </p:bgPr>
    </p:bg>
    <p:spTree>
      <p:nvGrpSpPr>
        <p:cNvPr id="241" name="Shape 241"/>
        <p:cNvGrpSpPr/>
        <p:nvPr/>
      </p:nvGrpSpPr>
      <p:grpSpPr>
        <a:xfrm>
          <a:off x="0" y="0"/>
          <a:ext cx="0" cy="0"/>
          <a:chOff x="0" y="0"/>
          <a:chExt cx="0" cy="0"/>
        </a:xfrm>
      </p:grpSpPr>
      <p:sp>
        <p:nvSpPr>
          <p:cNvPr id="242" name="Shape 242"/>
          <p:cNvSpPr txBox="1"/>
          <p:nvPr>
            <p:ph type="ctrTitle"/>
          </p:nvPr>
        </p:nvSpPr>
        <p:spPr>
          <a:xfrm>
            <a:off x="685800" y="1597818"/>
            <a:ext cx="7772400" cy="1102500"/>
          </a:xfrm>
          <a:prstGeom prst="rect">
            <a:avLst/>
          </a:prstGeom>
          <a:noFill/>
          <a:ln>
            <a:noFill/>
          </a:ln>
        </p:spPr>
        <p:txBody>
          <a:bodyPr anchorCtr="0" anchor="t" bIns="91425" lIns="91425" rIns="91425" tIns="91425"/>
          <a:lstStyle>
            <a:lvl1pPr indent="0" lvl="0" marL="0" marR="0" rtl="0" algn="l">
              <a:spcBef>
                <a:spcPts val="0"/>
              </a:spcBef>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dark background sm logo">
    <p:bg>
      <p:bgPr>
        <a:blipFill rotWithShape="1">
          <a:blip r:embed="rId2">
            <a:alphaModFix/>
          </a:blip>
          <a:stretch>
            <a:fillRect b="0" l="0" r="0" t="0"/>
          </a:stretch>
        </a:blipFill>
      </p:bgPr>
    </p:bg>
    <p:spTree>
      <p:nvGrpSpPr>
        <p:cNvPr id="243" name="Shape 243"/>
        <p:cNvGrpSpPr/>
        <p:nvPr/>
      </p:nvGrpSpPr>
      <p:grpSpPr>
        <a:xfrm>
          <a:off x="0" y="0"/>
          <a:ext cx="0" cy="0"/>
          <a:chOff x="0" y="0"/>
          <a:chExt cx="0" cy="0"/>
        </a:xfrm>
      </p:grpSpPr>
      <p:sp>
        <p:nvSpPr>
          <p:cNvPr id="244" name="Shape 244"/>
          <p:cNvSpPr txBox="1"/>
          <p:nvPr>
            <p:ph type="ctrTitle"/>
          </p:nvPr>
        </p:nvSpPr>
        <p:spPr>
          <a:xfrm>
            <a:off x="685800" y="1597818"/>
            <a:ext cx="7772400" cy="1102500"/>
          </a:xfrm>
          <a:prstGeom prst="rect">
            <a:avLst/>
          </a:prstGeom>
          <a:noFill/>
          <a:ln>
            <a:noFill/>
          </a:ln>
        </p:spPr>
        <p:txBody>
          <a:bodyPr anchorCtr="0" anchor="t" bIns="91425" lIns="91425" rIns="91425" tIns="91425"/>
          <a:lstStyle>
            <a:lvl1pPr indent="0" lvl="0" marL="0" marR="0" rtl="0" algn="l">
              <a:spcBef>
                <a:spcPts val="0"/>
              </a:spcBef>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245" name="Shape 245"/>
          <p:cNvSpPr txBox="1"/>
          <p:nvPr>
            <p:ph idx="1" type="subTitle"/>
          </p:nvPr>
        </p:nvSpPr>
        <p:spPr>
          <a:xfrm>
            <a:off x="1371600" y="2914650"/>
            <a:ext cx="6400800" cy="1314600"/>
          </a:xfrm>
          <a:prstGeom prst="rect">
            <a:avLst/>
          </a:prstGeom>
          <a:noFill/>
          <a:ln>
            <a:noFill/>
          </a:ln>
        </p:spPr>
        <p:txBody>
          <a:bodyPr anchorCtr="0" anchor="t" bIns="91425" lIns="91425" rIns="91425" tIns="91425"/>
          <a:lstStyle>
            <a:lvl1pPr indent="0" lvl="0" marL="0" marR="0" rtl="0" algn="ctr">
              <a:spcBef>
                <a:spcPts val="640"/>
              </a:spcBef>
              <a:buClr>
                <a:srgbClr val="888888"/>
              </a:buClr>
              <a:buFont typeface="Arial"/>
              <a:buNone/>
              <a:defRPr b="0" i="0" sz="3200" u="none" cap="none" strike="noStrike">
                <a:solidFill>
                  <a:srgbClr val="888888"/>
                </a:solidFill>
                <a:latin typeface="Calibri"/>
                <a:ea typeface="Calibri"/>
                <a:cs typeface="Calibri"/>
                <a:sym typeface="Calibri"/>
              </a:defRPr>
            </a:lvl1pPr>
            <a:lvl2pPr indent="0" lvl="1" marL="457200" marR="0" rtl="0" algn="ctr">
              <a:spcBef>
                <a:spcPts val="560"/>
              </a:spcBef>
              <a:buClr>
                <a:srgbClr val="888888"/>
              </a:buClr>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buClr>
                <a:srgbClr val="888888"/>
              </a:buClr>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buClr>
                <a:srgbClr val="888888"/>
              </a:buClr>
              <a:buFont typeface="Arial"/>
              <a:buNone/>
              <a:defRPr b="0" i="0" sz="20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dark background - no logo">
    <p:bg>
      <p:bgPr>
        <a:blipFill rotWithShape="1">
          <a:blip r:embed="rId2">
            <a:alphaModFix/>
          </a:blip>
          <a:stretch>
            <a:fillRect b="0" l="0" r="0" t="0"/>
          </a:stretch>
        </a:blipFill>
      </p:bgPr>
    </p:bg>
    <p:spTree>
      <p:nvGrpSpPr>
        <p:cNvPr id="246" name="Shape 246"/>
        <p:cNvGrpSpPr/>
        <p:nvPr/>
      </p:nvGrpSpPr>
      <p:grpSpPr>
        <a:xfrm>
          <a:off x="0" y="0"/>
          <a:ext cx="0" cy="0"/>
          <a:chOff x="0" y="0"/>
          <a:chExt cx="0" cy="0"/>
        </a:xfrm>
      </p:grpSpPr>
      <p:sp>
        <p:nvSpPr>
          <p:cNvPr id="247" name="Shape 247"/>
          <p:cNvSpPr txBox="1"/>
          <p:nvPr>
            <p:ph type="title"/>
          </p:nvPr>
        </p:nvSpPr>
        <p:spPr>
          <a:xfrm>
            <a:off x="658527" y="1317111"/>
            <a:ext cx="7507800" cy="2227200"/>
          </a:xfrm>
          <a:prstGeom prst="rect">
            <a:avLst/>
          </a:prstGeom>
          <a:noFill/>
          <a:ln>
            <a:noFill/>
          </a:ln>
        </p:spPr>
        <p:txBody>
          <a:bodyPr anchorCtr="0" anchor="t" bIns="91425" lIns="91425" rIns="91425" tIns="91425"/>
          <a:lstStyle>
            <a:lvl1pPr lvl="0" rtl="0" algn="l">
              <a:spcBef>
                <a:spcPts val="0"/>
              </a:spcBef>
              <a:buClr>
                <a:srgbClr val="FDB913"/>
              </a:buClr>
              <a:buFont typeface="Montserrat"/>
              <a:buNone/>
              <a:defRPr b="1" i="0" sz="4400">
                <a:solidFill>
                  <a:srgbClr val="FDB913"/>
                </a:solidFill>
                <a:latin typeface="Montserrat"/>
                <a:ea typeface="Montserrat"/>
                <a:cs typeface="Montserrat"/>
                <a:sym typeface="Montserrat"/>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light background - no logo">
    <p:bg>
      <p:bgPr>
        <a:blipFill rotWithShape="1">
          <a:blip r:embed="rId2">
            <a:alphaModFix/>
          </a:blip>
          <a:stretch>
            <a:fillRect b="0" l="0" r="0" t="0"/>
          </a:stretch>
        </a:blipFill>
      </p:bgPr>
    </p:bg>
    <p:spTree>
      <p:nvGrpSpPr>
        <p:cNvPr id="248" name="Shape 248"/>
        <p:cNvGrpSpPr/>
        <p:nvPr/>
      </p:nvGrpSpPr>
      <p:grpSpPr>
        <a:xfrm>
          <a:off x="0" y="0"/>
          <a:ext cx="0" cy="0"/>
          <a:chOff x="0" y="0"/>
          <a:chExt cx="0" cy="0"/>
        </a:xfrm>
      </p:grpSpPr>
      <p:sp>
        <p:nvSpPr>
          <p:cNvPr id="249" name="Shape 249"/>
          <p:cNvSpPr txBox="1"/>
          <p:nvPr>
            <p:ph type="title"/>
          </p:nvPr>
        </p:nvSpPr>
        <p:spPr>
          <a:xfrm>
            <a:off x="658527" y="1317111"/>
            <a:ext cx="7507800" cy="2227200"/>
          </a:xfrm>
          <a:prstGeom prst="rect">
            <a:avLst/>
          </a:prstGeom>
          <a:noFill/>
          <a:ln>
            <a:noFill/>
          </a:ln>
        </p:spPr>
        <p:txBody>
          <a:bodyPr anchorCtr="0" anchor="t" bIns="91425" lIns="91425" rIns="91425" tIns="91425"/>
          <a:lstStyle>
            <a:lvl1pPr lvl="0" rtl="0" algn="l">
              <a:spcBef>
                <a:spcPts val="0"/>
              </a:spcBef>
              <a:buClr>
                <a:srgbClr val="FDB913"/>
              </a:buClr>
              <a:buFont typeface="Montserrat"/>
              <a:buNone/>
              <a:defRPr b="1" i="0" sz="4400">
                <a:solidFill>
                  <a:srgbClr val="FDB913"/>
                </a:solidFill>
                <a:latin typeface="Montserrat"/>
                <a:ea typeface="Montserrat"/>
                <a:cs typeface="Montserrat"/>
                <a:sym typeface="Montserrat"/>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00.jp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00.jpg"/><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theme" Target="../theme/theme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0" Type="http://schemas.openxmlformats.org/officeDocument/2006/relationships/slideLayout" Target="../slideLayouts/slideLayout32.xml"/><Relationship Id="rId13" Type="http://schemas.openxmlformats.org/officeDocument/2006/relationships/theme" Target="../theme/theme3.xml"/><Relationship Id="rId12" Type="http://schemas.openxmlformats.org/officeDocument/2006/relationships/slideLayout" Target="../slideLayouts/slideLayout3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0" Type="http://schemas.openxmlformats.org/officeDocument/2006/relationships/slideLayout" Target="../slideLayouts/slideLayout44.xml"/><Relationship Id="rId13" Type="http://schemas.openxmlformats.org/officeDocument/2006/relationships/theme" Target="../theme/theme7.xml"/><Relationship Id="rId12" Type="http://schemas.openxmlformats.org/officeDocument/2006/relationships/slideLayout" Target="../slideLayouts/slideLayout46.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1" Type="http://schemas.openxmlformats.org/officeDocument/2006/relationships/image" Target="../media/image06.jpg"/><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rIns="91425" tIns="91425"/>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rotWithShape="1">
          <a:blip r:embed="rId1">
            <a:alphaModFix/>
          </a:blip>
          <a:stretch>
            <a:fillRect b="0" l="0" r="0" t="0"/>
          </a:stretch>
        </a:blipFill>
      </p:bgPr>
    </p:bg>
    <p:spTree>
      <p:nvGrpSpPr>
        <p:cNvPr id="50" name="Shape 50"/>
        <p:cNvGrpSpPr/>
        <p:nvPr/>
      </p:nvGrpSpPr>
      <p:grpSpPr>
        <a:xfrm>
          <a:off x="0" y="0"/>
          <a:ext cx="0" cy="0"/>
          <a:chOff x="0" y="0"/>
          <a:chExt cx="0" cy="0"/>
        </a:xfrm>
      </p:grpSpPr>
      <p:sp>
        <p:nvSpPr>
          <p:cNvPr id="51" name="Shape 51"/>
          <p:cNvSpPr txBox="1"/>
          <p:nvPr>
            <p:ph type="title"/>
          </p:nvPr>
        </p:nvSpPr>
        <p:spPr>
          <a:xfrm>
            <a:off x="658527" y="1317111"/>
            <a:ext cx="7507909" cy="2227281"/>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b="0" i="0" sz="1800" u="none" cap="none" strike="noStrike"/>
            </a:lvl2pPr>
            <a:lvl3pPr indent="0" lvl="2" marL="0" marR="0" rtl="0" algn="l">
              <a:spcBef>
                <a:spcPts val="0"/>
              </a:spcBef>
              <a:buNone/>
              <a:defRPr b="0" i="0" sz="1800" u="none" cap="none" strike="noStrike"/>
            </a:lvl3pPr>
            <a:lvl4pPr indent="0" lvl="3" marL="0" marR="0" rtl="0" algn="l">
              <a:spcBef>
                <a:spcPts val="0"/>
              </a:spcBef>
              <a:buNone/>
              <a:defRPr b="0" i="0" sz="1800" u="none" cap="none" strike="noStrike"/>
            </a:lvl4pPr>
            <a:lvl5pPr indent="0" lvl="4" marL="0" marR="0" rtl="0" algn="l">
              <a:spcBef>
                <a:spcPts val="0"/>
              </a:spcBef>
              <a:buNone/>
              <a:defRPr b="0" i="0" sz="1800" u="none" cap="none" strike="noStrike"/>
            </a:lvl5pPr>
            <a:lvl6pPr indent="0" lvl="5" marL="0" marR="0" rtl="0" algn="l">
              <a:spcBef>
                <a:spcPts val="0"/>
              </a:spcBef>
              <a:buNone/>
              <a:defRPr b="0" i="0" sz="1800" u="none" cap="none" strike="noStrike"/>
            </a:lvl6pPr>
            <a:lvl7pPr indent="0" lvl="6" marL="0" marR="0" rtl="0" algn="l">
              <a:spcBef>
                <a:spcPts val="0"/>
              </a:spcBef>
              <a:buNone/>
              <a:defRPr b="0" i="0" sz="1800" u="none" cap="none" strike="noStrike"/>
            </a:lvl7pPr>
            <a:lvl8pPr indent="0" lvl="7" marL="0" marR="0" rtl="0" algn="l">
              <a:spcBef>
                <a:spcPts val="0"/>
              </a:spcBef>
              <a:buNone/>
              <a:defRPr b="0" i="0" sz="1800" u="none" cap="none" strike="noStrike"/>
            </a:lvl8pPr>
            <a:lvl9pPr indent="0" lvl="8" marL="0" marR="0" rtl="0" algn="l">
              <a:spcBef>
                <a:spcPts val="0"/>
              </a:spcBef>
              <a:buNone/>
              <a:defRPr b="0" i="0" sz="1800" u="none" cap="none" strike="noStrike"/>
            </a:lvl9pPr>
          </a:lstStyle>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rotWithShape="1">
          <a:blip r:embed="rId1">
            <a:alphaModFix/>
          </a:blip>
          <a:stretch>
            <a:fillRect b="0" l="0" r="0" t="0"/>
          </a:stretch>
        </a:blipFill>
      </p:bgPr>
    </p:bg>
    <p:spTree>
      <p:nvGrpSpPr>
        <p:cNvPr id="68" name="Shape 68"/>
        <p:cNvGrpSpPr/>
        <p:nvPr/>
      </p:nvGrpSpPr>
      <p:grpSpPr>
        <a:xfrm>
          <a:off x="0" y="0"/>
          <a:ext cx="0" cy="0"/>
          <a:chOff x="0" y="0"/>
          <a:chExt cx="0" cy="0"/>
        </a:xfrm>
      </p:grpSpPr>
      <p:sp>
        <p:nvSpPr>
          <p:cNvPr id="69" name="Shape 69"/>
          <p:cNvSpPr txBox="1"/>
          <p:nvPr>
            <p:ph type="title"/>
          </p:nvPr>
        </p:nvSpPr>
        <p:spPr>
          <a:xfrm>
            <a:off x="658527" y="1317111"/>
            <a:ext cx="7507909" cy="2227281"/>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Tree>
  </p:cSld>
  <p:clrMap accent1="accent1" accent2="accent2" accent3="accent3" accent4="accent4" accent5="accent5" accent6="accent6" bg1="lt1" bg2="dk2" tx1="dk1" tx2="lt2" folHlink="folHlink" hlink="hlink"/>
  <p:sldLayoutIdLst>
    <p:sldLayoutId id="2147483665" r:id="rId2"/>
    <p:sldLayoutId id="2147483666" r:id="rId3"/>
    <p:sldLayoutId id="2147483667" r:id="rId4"/>
    <p:sldLayoutId id="2147483668" r:id="rId5"/>
    <p:sldLayoutId id="2147483669"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82" name="Shape 82"/>
        <p:cNvGrpSpPr/>
        <p:nvPr/>
      </p:nvGrpSpPr>
      <p:grpSpPr>
        <a:xfrm>
          <a:off x="0" y="0"/>
          <a:ext cx="0" cy="0"/>
          <a:chOff x="0" y="0"/>
          <a:chExt cx="0" cy="0"/>
        </a:xfrm>
      </p:grpSpPr>
      <p:sp>
        <p:nvSpPr>
          <p:cNvPr id="83" name="Shape 83"/>
          <p:cNvSpPr txBox="1"/>
          <p:nvPr>
            <p:ph type="title"/>
          </p:nvPr>
        </p:nvSpPr>
        <p:spPr>
          <a:xfrm>
            <a:off x="457200" y="205977"/>
            <a:ext cx="8229600" cy="857250"/>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buNone/>
              <a:defRPr sz="1800"/>
            </a:lvl2pPr>
            <a:lvl3pPr indent="0" lvl="2" marL="0" marR="0" rtl="0" algn="l">
              <a:spcBef>
                <a:spcPts val="0"/>
              </a:spcBef>
              <a:buNone/>
              <a:defRPr sz="1800"/>
            </a:lvl3pPr>
            <a:lvl4pPr indent="0" lvl="3" marL="0" marR="0" rtl="0" algn="l">
              <a:spcBef>
                <a:spcPts val="0"/>
              </a:spcBef>
              <a:buNone/>
              <a:defRPr sz="1800"/>
            </a:lvl4pPr>
            <a:lvl5pPr indent="0" lvl="4" marL="0" marR="0" rtl="0" algn="l">
              <a:spcBef>
                <a:spcPts val="0"/>
              </a:spcBef>
              <a:buNone/>
              <a:defRPr sz="1800"/>
            </a:lvl5pPr>
            <a:lvl6pPr indent="0" lvl="5" marL="0" marR="0" rtl="0" algn="l">
              <a:spcBef>
                <a:spcPts val="0"/>
              </a:spcBef>
              <a:buNone/>
              <a:defRPr sz="1800"/>
            </a:lvl6pPr>
            <a:lvl7pPr indent="0" lvl="6" marL="0" marR="0" rtl="0" algn="l">
              <a:spcBef>
                <a:spcPts val="0"/>
              </a:spcBef>
              <a:buNone/>
              <a:defRPr sz="1800"/>
            </a:lvl7pPr>
            <a:lvl8pPr indent="0" lvl="7" marL="0" marR="0" rtl="0" algn="l">
              <a:spcBef>
                <a:spcPts val="0"/>
              </a:spcBef>
              <a:buNone/>
              <a:defRPr sz="1800"/>
            </a:lvl8pPr>
            <a:lvl9pPr indent="0" lvl="8" marL="0" marR="0" rtl="0" algn="l">
              <a:spcBef>
                <a:spcPts val="0"/>
              </a:spcBef>
              <a:buNone/>
              <a:defRPr sz="1800"/>
            </a:lvl9pPr>
          </a:lstStyle>
          <a:p/>
        </p:txBody>
      </p:sp>
      <p:sp>
        <p:nvSpPr>
          <p:cNvPr id="84" name="Shape 84"/>
          <p:cNvSpPr txBox="1"/>
          <p:nvPr>
            <p:ph idx="1" type="body"/>
          </p:nvPr>
        </p:nvSpPr>
        <p:spPr>
          <a:xfrm>
            <a:off x="457200" y="1200150"/>
            <a:ext cx="8229600" cy="3394472"/>
          </a:xfrm>
          <a:prstGeom prst="rect">
            <a:avLst/>
          </a:prstGeom>
          <a:noFill/>
          <a:ln>
            <a:noFill/>
          </a:ln>
        </p:spPr>
        <p:txBody>
          <a:bodyPr anchorCtr="0" anchor="t" bIns="91425" lIns="91425" rIns="91425" tIns="91425"/>
          <a:lstStyle>
            <a:lvl1pPr indent="63500" lvl="0" marL="342900" marR="0" rtl="0" algn="l">
              <a:lnSpc>
                <a:spcPct val="100000"/>
              </a:lnSpc>
              <a:spcBef>
                <a:spcPts val="640"/>
              </a:spcBef>
              <a:spcAft>
                <a:spcPts val="0"/>
              </a:spcAft>
              <a:buClr>
                <a:schemeClr val="dk1"/>
              </a:buClr>
              <a:buSzPct val="100000"/>
              <a:buFont typeface="Arial"/>
              <a:buChar char="•"/>
              <a:defRPr b="0" i="0" sz="3200" u="none" cap="none" strike="noStrike">
                <a:solidFill>
                  <a:schemeClr val="dk1"/>
                </a:solidFill>
                <a:latin typeface="Calibri"/>
                <a:ea typeface="Calibri"/>
                <a:cs typeface="Calibri"/>
                <a:sym typeface="Calibri"/>
              </a:defRPr>
            </a:lvl1pPr>
            <a:lvl2pPr indent="69850" lvl="1" marL="742950" marR="0" rtl="0" algn="l">
              <a:lnSpc>
                <a:spcPct val="100000"/>
              </a:lnSpc>
              <a:spcBef>
                <a:spcPts val="560"/>
              </a:spcBef>
              <a:spcAft>
                <a:spcPts val="0"/>
              </a:spcAft>
              <a:buClr>
                <a:schemeClr val="dk1"/>
              </a:buClr>
              <a:buSzPct val="100000"/>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lnSpc>
                <a:spcPct val="100000"/>
              </a:lnSpc>
              <a:spcBef>
                <a:spcPts val="480"/>
              </a:spcBef>
              <a:spcAft>
                <a:spcPts val="0"/>
              </a:spcAft>
              <a:buClr>
                <a:schemeClr val="dk1"/>
              </a:buClr>
              <a:buSzPct val="100000"/>
              <a:buFont typeface="Arial"/>
              <a:buChar char="•"/>
              <a:defRPr b="0" i="0" sz="2400" u="none" cap="none" strike="noStrike">
                <a:solidFill>
                  <a:schemeClr val="dk1"/>
                </a:solidFill>
                <a:latin typeface="Calibri"/>
                <a:ea typeface="Calibri"/>
                <a:cs typeface="Calibri"/>
                <a:sym typeface="Calibri"/>
              </a:defRPr>
            </a:lvl3pPr>
            <a:lvl4pPr indent="25400" lvl="3" marL="1600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4pPr>
            <a:lvl5pPr indent="25400" lvl="4" marL="20574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5pPr>
            <a:lvl6pPr indent="25400" lvl="5" marL="25146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6pPr>
            <a:lvl7pPr indent="25400" lvl="6" marL="29718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7pPr>
            <a:lvl8pPr indent="25400" lvl="7" marL="34290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8pPr>
            <a:lvl9pPr indent="25400" lvl="8" marL="3886200" marR="0" rtl="0" algn="l">
              <a:lnSpc>
                <a:spcPct val="100000"/>
              </a:lnSpc>
              <a:spcBef>
                <a:spcPts val="400"/>
              </a:spcBef>
              <a:spcAft>
                <a:spcPts val="0"/>
              </a:spcAft>
              <a:buClr>
                <a:schemeClr val="dk1"/>
              </a:buClr>
              <a:buSzPct val="100000"/>
              <a:buFont typeface="Arial"/>
              <a:buChar char="•"/>
              <a:defRPr b="0" i="0" sz="2000" u="none" cap="none" strike="noStrike">
                <a:solidFill>
                  <a:schemeClr val="dk1"/>
                </a:solidFill>
                <a:latin typeface="Calibri"/>
                <a:ea typeface="Calibri"/>
                <a:cs typeface="Calibri"/>
                <a:sym typeface="Calibri"/>
              </a:defRPr>
            </a:lvl9pPr>
          </a:lstStyle>
          <a:p/>
        </p:txBody>
      </p:sp>
      <p:sp>
        <p:nvSpPr>
          <p:cNvPr id="85" name="Shape 85"/>
          <p:cNvSpPr txBox="1"/>
          <p:nvPr>
            <p:ph idx="10" type="dt"/>
          </p:nvPr>
        </p:nvSpPr>
        <p:spPr>
          <a:xfrm>
            <a:off x="457200" y="4767262"/>
            <a:ext cx="2133598" cy="273843"/>
          </a:xfrm>
          <a:prstGeom prst="rect">
            <a:avLst/>
          </a:prstGeom>
          <a:noFill/>
          <a:ln>
            <a:noFill/>
          </a:ln>
        </p:spPr>
        <p:txBody>
          <a:bodyPr anchorCtr="0" anchor="ctr" bIns="91425" lIns="91425" rIns="91425" tIns="91425"/>
          <a:lstStyle>
            <a:lvl1pPr indent="0" lvl="0" marL="0" marR="0" rtl="0" algn="l">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6" name="Shape 86"/>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lnSpc>
                <a:spcPct val="100000"/>
              </a:lnSpc>
              <a:spcBef>
                <a:spcPts val="0"/>
              </a:spcBef>
              <a:spcAft>
                <a:spcPts val="0"/>
              </a:spcAft>
              <a:buClr>
                <a:srgbClr val="888888"/>
              </a:buClr>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Font typeface="Calibri"/>
              <a:buNone/>
              <a:defRPr b="0" i="0" sz="1800" u="none" cap="none" strike="noStrike">
                <a:solidFill>
                  <a:schemeClr val="dk1"/>
                </a:solidFill>
                <a:latin typeface="Calibri"/>
                <a:ea typeface="Calibri"/>
                <a:cs typeface="Calibri"/>
                <a:sym typeface="Calibri"/>
              </a:defRPr>
            </a:lvl9pPr>
          </a:lstStyle>
          <a:p/>
        </p:txBody>
      </p:sp>
      <p:sp>
        <p:nvSpPr>
          <p:cNvPr id="87" name="Shape 87"/>
          <p:cNvSpPr txBox="1"/>
          <p:nvPr>
            <p:ph idx="12" type="sldNum"/>
          </p:nvPr>
        </p:nvSpPr>
        <p:spPr>
          <a:xfrm>
            <a:off x="6553200" y="4767262"/>
            <a:ext cx="2133598" cy="273843"/>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888888"/>
              </a:buClr>
              <a:buSzPct val="25000"/>
              <a:buFont typeface="Calibri"/>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59" name="Shape 159"/>
        <p:cNvGrpSpPr/>
        <p:nvPr/>
      </p:nvGrpSpPr>
      <p:grpSpPr>
        <a:xfrm>
          <a:off x="0" y="0"/>
          <a:ext cx="0" cy="0"/>
          <a:chOff x="0" y="0"/>
          <a:chExt cx="0" cy="0"/>
        </a:xfrm>
      </p:grpSpPr>
      <p:sp>
        <p:nvSpPr>
          <p:cNvPr id="160" name="Shape 160"/>
          <p:cNvSpPr txBox="1"/>
          <p:nvPr>
            <p:ph type="title"/>
          </p:nvPr>
        </p:nvSpPr>
        <p:spPr>
          <a:xfrm>
            <a:off x="457200" y="205978"/>
            <a:ext cx="8229600" cy="857250"/>
          </a:xfrm>
          <a:prstGeom prst="rect">
            <a:avLst/>
          </a:prstGeom>
          <a:noFill/>
          <a:ln>
            <a:noFill/>
          </a:ln>
        </p:spPr>
        <p:txBody>
          <a:bodyPr anchorCtr="0" anchor="ctr" bIns="91425" lIns="91425" rIns="91425" tIns="91425"/>
          <a:lstStyle>
            <a:lvl1pPr indent="0" lvl="0" marL="0" marR="0" rtl="0" algn="ctr">
              <a:spcBef>
                <a:spcPts val="0"/>
              </a:spcBef>
              <a:buClr>
                <a:schemeClr val="dk1"/>
              </a:buClr>
              <a:buFont typeface="Calibri"/>
              <a:buNone/>
              <a:defRPr b="0" i="0" sz="4400" u="none" cap="none" strike="noStrike">
                <a:solidFill>
                  <a:schemeClr val="dk1"/>
                </a:solidFill>
                <a:latin typeface="Calibri"/>
                <a:ea typeface="Calibri"/>
                <a:cs typeface="Calibri"/>
                <a:sym typeface="Calibri"/>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
        <p:nvSpPr>
          <p:cNvPr id="161" name="Shape 161"/>
          <p:cNvSpPr txBox="1"/>
          <p:nvPr>
            <p:ph idx="1" type="body"/>
          </p:nvPr>
        </p:nvSpPr>
        <p:spPr>
          <a:xfrm>
            <a:off x="457200" y="1200150"/>
            <a:ext cx="8229600" cy="3394472"/>
          </a:xfrm>
          <a:prstGeom prst="rect">
            <a:avLst/>
          </a:prstGeom>
          <a:noFill/>
          <a:ln>
            <a:noFill/>
          </a:ln>
        </p:spPr>
        <p:txBody>
          <a:bodyPr anchorCtr="0" anchor="t" bIns="91425" lIns="91425" rIns="91425" tIns="91425"/>
          <a:lstStyle>
            <a:lvl1pPr indent="-139700" lvl="0" marL="342900" marR="0" rtl="0" algn="l">
              <a:spcBef>
                <a:spcPts val="640"/>
              </a:spcBef>
              <a:buClr>
                <a:schemeClr val="dk1"/>
              </a:buClr>
              <a:buFont typeface="Arial"/>
              <a:buChar char="•"/>
              <a:defRPr b="0" i="0" sz="3200" u="none" cap="none" strike="noStrike">
                <a:solidFill>
                  <a:schemeClr val="dk1"/>
                </a:solidFill>
                <a:latin typeface="Calibri"/>
                <a:ea typeface="Calibri"/>
                <a:cs typeface="Calibri"/>
                <a:sym typeface="Calibri"/>
              </a:defRPr>
            </a:lvl1pPr>
            <a:lvl2pPr indent="-107950" lvl="1" marL="742950" marR="0" rtl="0" algn="l">
              <a:spcBef>
                <a:spcPts val="560"/>
              </a:spcBef>
              <a:buClr>
                <a:schemeClr val="dk1"/>
              </a:buClr>
              <a:buFont typeface="Arial"/>
              <a:buChar char="–"/>
              <a:defRPr b="0" i="0" sz="2800" u="none" cap="none" strike="noStrike">
                <a:solidFill>
                  <a:schemeClr val="dk1"/>
                </a:solidFill>
                <a:latin typeface="Calibri"/>
                <a:ea typeface="Calibri"/>
                <a:cs typeface="Calibri"/>
                <a:sym typeface="Calibri"/>
              </a:defRPr>
            </a:lvl2pPr>
            <a:lvl3pPr indent="-76200" lvl="2" marL="1143000" marR="0" rtl="0" algn="l">
              <a:spcBef>
                <a:spcPts val="480"/>
              </a:spcBef>
              <a:buClr>
                <a:schemeClr val="dk1"/>
              </a:buClr>
              <a:buFont typeface="Arial"/>
              <a:buChar char="•"/>
              <a:defRPr b="0" i="0" sz="2400" u="none" cap="none" strike="noStrike">
                <a:solidFill>
                  <a:schemeClr val="dk1"/>
                </a:solidFill>
                <a:latin typeface="Calibri"/>
                <a:ea typeface="Calibri"/>
                <a:cs typeface="Calibri"/>
                <a:sym typeface="Calibri"/>
              </a:defRPr>
            </a:lvl3pPr>
            <a:lvl4pPr indent="-101600" lvl="3" marL="1600200" marR="0" rtl="0" algn="l">
              <a:spcBef>
                <a:spcPts val="400"/>
              </a:spcBef>
              <a:buClr>
                <a:schemeClr val="dk1"/>
              </a:buClr>
              <a:buFont typeface="Arial"/>
              <a:buChar char="–"/>
              <a:defRPr b="0" i="0" sz="2000" u="none" cap="none" strike="noStrike">
                <a:solidFill>
                  <a:schemeClr val="dk1"/>
                </a:solidFill>
                <a:latin typeface="Calibri"/>
                <a:ea typeface="Calibri"/>
                <a:cs typeface="Calibri"/>
                <a:sym typeface="Calibri"/>
              </a:defRPr>
            </a:lvl4pPr>
            <a:lvl5pPr indent="-101600" lvl="4" marL="2057400" marR="0" rtl="0" algn="l">
              <a:spcBef>
                <a:spcPts val="400"/>
              </a:spcBef>
              <a:buClr>
                <a:schemeClr val="dk1"/>
              </a:buClr>
              <a:buFont typeface="Arial"/>
              <a:buChar char="»"/>
              <a:defRPr b="0" i="0" sz="2000" u="none" cap="none" strike="noStrike">
                <a:solidFill>
                  <a:schemeClr val="dk1"/>
                </a:solidFill>
                <a:latin typeface="Calibri"/>
                <a:ea typeface="Calibri"/>
                <a:cs typeface="Calibri"/>
                <a:sym typeface="Calibri"/>
              </a:defRPr>
            </a:lvl5pPr>
            <a:lvl6pPr indent="-101600" lvl="5" marL="2514600" marR="0" rtl="0" algn="l">
              <a:spcBef>
                <a:spcPts val="400"/>
              </a:spcBef>
              <a:buClr>
                <a:schemeClr val="dk1"/>
              </a:buClr>
              <a:buFont typeface="Arial"/>
              <a:buChar char="•"/>
              <a:defRPr b="0" i="0" sz="2000" u="none" cap="none" strike="noStrike">
                <a:solidFill>
                  <a:schemeClr val="dk1"/>
                </a:solidFill>
                <a:latin typeface="Calibri"/>
                <a:ea typeface="Calibri"/>
                <a:cs typeface="Calibri"/>
                <a:sym typeface="Calibri"/>
              </a:defRPr>
            </a:lvl6pPr>
            <a:lvl7pPr indent="-101600" lvl="6" marL="2971800" marR="0" rtl="0" algn="l">
              <a:spcBef>
                <a:spcPts val="400"/>
              </a:spcBef>
              <a:buClr>
                <a:schemeClr val="dk1"/>
              </a:buClr>
              <a:buFont typeface="Arial"/>
              <a:buChar char="•"/>
              <a:defRPr b="0" i="0" sz="2000" u="none" cap="none" strike="noStrike">
                <a:solidFill>
                  <a:schemeClr val="dk1"/>
                </a:solidFill>
                <a:latin typeface="Calibri"/>
                <a:ea typeface="Calibri"/>
                <a:cs typeface="Calibri"/>
                <a:sym typeface="Calibri"/>
              </a:defRPr>
            </a:lvl7pPr>
            <a:lvl8pPr indent="-101600" lvl="7" marL="3429000" marR="0" rtl="0" algn="l">
              <a:spcBef>
                <a:spcPts val="400"/>
              </a:spcBef>
              <a:buClr>
                <a:schemeClr val="dk1"/>
              </a:buClr>
              <a:buFont typeface="Arial"/>
              <a:buChar char="•"/>
              <a:defRPr b="0" i="0" sz="2000" u="none" cap="none" strike="noStrike">
                <a:solidFill>
                  <a:schemeClr val="dk1"/>
                </a:solidFill>
                <a:latin typeface="Calibri"/>
                <a:ea typeface="Calibri"/>
                <a:cs typeface="Calibri"/>
                <a:sym typeface="Calibri"/>
              </a:defRPr>
            </a:lvl8pPr>
            <a:lvl9pPr indent="-101600" lvl="8" marL="3886200" marR="0" rtl="0" algn="l">
              <a:spcBef>
                <a:spcPts val="400"/>
              </a:spcBef>
              <a:buClr>
                <a:schemeClr val="dk1"/>
              </a:buClr>
              <a:buFont typeface="Arial"/>
              <a:buChar char="•"/>
              <a:defRPr b="0" i="0" sz="2000" u="none" cap="none" strike="noStrike">
                <a:solidFill>
                  <a:schemeClr val="dk1"/>
                </a:solidFill>
                <a:latin typeface="Calibri"/>
                <a:ea typeface="Calibri"/>
                <a:cs typeface="Calibri"/>
                <a:sym typeface="Calibri"/>
              </a:defRPr>
            </a:lvl9pPr>
          </a:lstStyle>
          <a:p/>
        </p:txBody>
      </p:sp>
      <p:sp>
        <p:nvSpPr>
          <p:cNvPr id="162" name="Shape 162"/>
          <p:cNvSpPr txBox="1"/>
          <p:nvPr>
            <p:ph idx="10" type="dt"/>
          </p:nvPr>
        </p:nvSpPr>
        <p:spPr>
          <a:xfrm>
            <a:off x="457200" y="4767262"/>
            <a:ext cx="2133599" cy="273843"/>
          </a:xfrm>
          <a:prstGeom prst="rect">
            <a:avLst/>
          </a:prstGeom>
          <a:noFill/>
          <a:ln>
            <a:noFill/>
          </a:ln>
        </p:spPr>
        <p:txBody>
          <a:bodyPr anchorCtr="0" anchor="ctr" bIns="91425" lIns="91425" rIns="91425" tIns="91425"/>
          <a:lstStyle>
            <a:lvl1pPr indent="0" lvl="0" marL="0" marR="0" rtl="0" algn="l">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63" name="Shape 163"/>
          <p:cNvSpPr txBox="1"/>
          <p:nvPr>
            <p:ph idx="11" type="ftr"/>
          </p:nvPr>
        </p:nvSpPr>
        <p:spPr>
          <a:xfrm>
            <a:off x="3124200" y="4767262"/>
            <a:ext cx="2895600" cy="273843"/>
          </a:xfrm>
          <a:prstGeom prst="rect">
            <a:avLst/>
          </a:prstGeom>
          <a:noFill/>
          <a:ln>
            <a:noFill/>
          </a:ln>
        </p:spPr>
        <p:txBody>
          <a:bodyPr anchorCtr="0" anchor="ctr" bIns="91425" lIns="91425" rIns="91425" tIns="91425"/>
          <a:lstStyle>
            <a:lvl1pPr indent="0" lvl="0" marL="0" marR="0" rtl="0" algn="ctr">
              <a:spcBef>
                <a:spcPts val="0"/>
              </a:spcBef>
              <a:defRPr b="0" i="0" sz="1200" u="none" cap="none" strike="noStrike">
                <a:solidFill>
                  <a:srgbClr val="888888"/>
                </a:solidFill>
                <a:latin typeface="Calibri"/>
                <a:ea typeface="Calibri"/>
                <a:cs typeface="Calibri"/>
                <a:sym typeface="Calibri"/>
              </a:defRPr>
            </a:lvl1pPr>
            <a:lvl2pPr indent="0" lvl="1" marL="457200" marR="0" rtl="0" algn="l">
              <a:spcBef>
                <a:spcPts val="0"/>
              </a:spcBef>
              <a:defRPr b="0" i="0" sz="1800" u="none" cap="none" strike="noStrike">
                <a:solidFill>
                  <a:schemeClr val="dk1"/>
                </a:solidFill>
                <a:latin typeface="Calibri"/>
                <a:ea typeface="Calibri"/>
                <a:cs typeface="Calibri"/>
                <a:sym typeface="Calibri"/>
              </a:defRPr>
            </a:lvl2pPr>
            <a:lvl3pPr indent="0" lvl="2" marL="914400" marR="0" rtl="0" algn="l">
              <a:spcBef>
                <a:spcPts val="0"/>
              </a:spcBef>
              <a:defRPr b="0" i="0" sz="1800" u="none" cap="none" strike="noStrike">
                <a:solidFill>
                  <a:schemeClr val="dk1"/>
                </a:solidFill>
                <a:latin typeface="Calibri"/>
                <a:ea typeface="Calibri"/>
                <a:cs typeface="Calibri"/>
                <a:sym typeface="Calibri"/>
              </a:defRPr>
            </a:lvl3pPr>
            <a:lvl4pPr indent="0" lvl="3" marL="1371600" marR="0" rtl="0" algn="l">
              <a:spcBef>
                <a:spcPts val="0"/>
              </a:spcBef>
              <a:defRPr b="0" i="0" sz="1800" u="none" cap="none" strike="noStrike">
                <a:solidFill>
                  <a:schemeClr val="dk1"/>
                </a:solidFill>
                <a:latin typeface="Calibri"/>
                <a:ea typeface="Calibri"/>
                <a:cs typeface="Calibri"/>
                <a:sym typeface="Calibri"/>
              </a:defRPr>
            </a:lvl4pPr>
            <a:lvl5pPr indent="0" lvl="4" marL="1828800" marR="0" rtl="0" algn="l">
              <a:spcBef>
                <a:spcPts val="0"/>
              </a:spcBef>
              <a:defRPr b="0" i="0" sz="1800" u="none" cap="none" strike="noStrike">
                <a:solidFill>
                  <a:schemeClr val="dk1"/>
                </a:solidFill>
                <a:latin typeface="Calibri"/>
                <a:ea typeface="Calibri"/>
                <a:cs typeface="Calibri"/>
                <a:sym typeface="Calibri"/>
              </a:defRPr>
            </a:lvl5pPr>
            <a:lvl6pPr indent="0" lvl="5" marL="2286000" marR="0" rtl="0" algn="l">
              <a:spcBef>
                <a:spcPts val="0"/>
              </a:spcBef>
              <a:defRPr b="0" i="0" sz="1800" u="none" cap="none" strike="noStrike">
                <a:solidFill>
                  <a:schemeClr val="dk1"/>
                </a:solidFill>
                <a:latin typeface="Calibri"/>
                <a:ea typeface="Calibri"/>
                <a:cs typeface="Calibri"/>
                <a:sym typeface="Calibri"/>
              </a:defRPr>
            </a:lvl6pPr>
            <a:lvl7pPr indent="0" lvl="6" marL="2743200" marR="0" rtl="0" algn="l">
              <a:spcBef>
                <a:spcPts val="0"/>
              </a:spcBef>
              <a:defRPr b="0" i="0" sz="1800" u="none" cap="none" strike="noStrike">
                <a:solidFill>
                  <a:schemeClr val="dk1"/>
                </a:solidFill>
                <a:latin typeface="Calibri"/>
                <a:ea typeface="Calibri"/>
                <a:cs typeface="Calibri"/>
                <a:sym typeface="Calibri"/>
              </a:defRPr>
            </a:lvl7pPr>
            <a:lvl8pPr indent="0" lvl="7" marL="3200400" marR="0" rtl="0" algn="l">
              <a:spcBef>
                <a:spcPts val="0"/>
              </a:spcBef>
              <a:defRPr b="0" i="0" sz="1800" u="none" cap="none" strike="noStrike">
                <a:solidFill>
                  <a:schemeClr val="dk1"/>
                </a:solidFill>
                <a:latin typeface="Calibri"/>
                <a:ea typeface="Calibri"/>
                <a:cs typeface="Calibri"/>
                <a:sym typeface="Calibri"/>
              </a:defRPr>
            </a:lvl8pPr>
            <a:lvl9pPr indent="0" lvl="8" marL="3657600" marR="0" rtl="0" algn="l">
              <a:spcBef>
                <a:spcPts val="0"/>
              </a:spcBef>
              <a:defRPr b="0" i="0" sz="1800" u="none" cap="none" strike="noStrike">
                <a:solidFill>
                  <a:schemeClr val="dk1"/>
                </a:solidFill>
                <a:latin typeface="Calibri"/>
                <a:ea typeface="Calibri"/>
                <a:cs typeface="Calibri"/>
                <a:sym typeface="Calibri"/>
              </a:defRPr>
            </a:lvl9pPr>
          </a:lstStyle>
          <a:p/>
        </p:txBody>
      </p:sp>
      <p:sp>
        <p:nvSpPr>
          <p:cNvPr id="164" name="Shape 164"/>
          <p:cNvSpPr txBox="1"/>
          <p:nvPr>
            <p:ph idx="12" type="sldNum"/>
          </p:nvPr>
        </p:nvSpPr>
        <p:spPr>
          <a:xfrm>
            <a:off x="6553200" y="4767262"/>
            <a:ext cx="2133599" cy="273843"/>
          </a:xfrm>
          <a:prstGeom prst="rect">
            <a:avLst/>
          </a:prstGeom>
          <a:noFill/>
          <a:ln>
            <a:noFill/>
          </a:ln>
        </p:spPr>
        <p:txBody>
          <a:bodyPr anchorCtr="0" anchor="ctr" bIns="45700" lIns="91425" rIns="91425" tIns="45700">
            <a:noAutofit/>
          </a:bodyPr>
          <a:lstStyle/>
          <a:p>
            <a:pPr indent="0" lvl="0" marL="0" marR="0" rtl="0" algn="r">
              <a:spcBef>
                <a:spcPts val="0"/>
              </a:spcBef>
              <a:buSzPct val="25000"/>
              <a:buNone/>
            </a:pPr>
            <a:fld id="{00000000-1234-1234-1234-123412341234}" type="slidenum">
              <a:rPr b="0" i="0" lang="en" sz="1200" u="none" cap="none" strike="noStrike">
                <a:solidFill>
                  <a:srgbClr val="888888"/>
                </a:solidFill>
                <a:latin typeface="Calibri"/>
                <a:ea typeface="Calibri"/>
                <a:cs typeface="Calibri"/>
                <a:sym typeface="Calibri"/>
              </a:rPr>
              <a:t>‹#›</a:t>
            </a:fld>
          </a:p>
        </p:txBody>
      </p:sp>
    </p:spTree>
  </p:cSld>
  <p:clrMap accent1="accent1" accent2="accent2" accent3="accent3" accent4="accent4" accent5="accent5" accent6="accent6" bg1="lt1" bg2="dk2" tx1="dk1" tx2="lt2" folHlink="folHlink" hlink="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blipFill rotWithShape="1">
          <a:blip r:embed="rId1">
            <a:alphaModFix/>
          </a:blip>
          <a:stretch>
            <a:fillRect b="0" l="0" r="0" t="0"/>
          </a:stretch>
        </a:blipFill>
      </p:bgPr>
    </p:bg>
    <p:spTree>
      <p:nvGrpSpPr>
        <p:cNvPr id="236" name="Shape 236"/>
        <p:cNvGrpSpPr/>
        <p:nvPr/>
      </p:nvGrpSpPr>
      <p:grpSpPr>
        <a:xfrm>
          <a:off x="0" y="0"/>
          <a:ext cx="0" cy="0"/>
          <a:chOff x="0" y="0"/>
          <a:chExt cx="0" cy="0"/>
        </a:xfrm>
      </p:grpSpPr>
      <p:sp>
        <p:nvSpPr>
          <p:cNvPr id="237" name="Shape 237"/>
          <p:cNvSpPr txBox="1"/>
          <p:nvPr>
            <p:ph type="title"/>
          </p:nvPr>
        </p:nvSpPr>
        <p:spPr>
          <a:xfrm>
            <a:off x="658527" y="1317111"/>
            <a:ext cx="7507800" cy="2227200"/>
          </a:xfrm>
          <a:prstGeom prst="rect">
            <a:avLst/>
          </a:prstGeom>
          <a:noFill/>
          <a:ln>
            <a:noFill/>
          </a:ln>
        </p:spPr>
        <p:txBody>
          <a:bodyPr anchorCtr="0" anchor="t" bIns="91425" lIns="91425" rIns="91425" tIns="91425"/>
          <a:lstStyle>
            <a:lvl1pPr indent="0" lvl="0" marL="0" marR="0" rtl="0" algn="l">
              <a:spcBef>
                <a:spcPts val="0"/>
              </a:spcBef>
              <a:buClr>
                <a:srgbClr val="FDB913"/>
              </a:buClr>
              <a:buFont typeface="Montserrat"/>
              <a:buNone/>
              <a:defRPr b="1" i="0" sz="4400" u="none" cap="none" strike="noStrike">
                <a:solidFill>
                  <a:srgbClr val="FDB913"/>
                </a:solidFill>
                <a:latin typeface="Montserrat"/>
                <a:ea typeface="Montserrat"/>
                <a:cs typeface="Montserrat"/>
                <a:sym typeface="Montserrat"/>
              </a:defRPr>
            </a:lvl1pPr>
            <a:lvl2pPr indent="0" lvl="1" marL="0" marR="0" rtl="0" algn="l">
              <a:spcBef>
                <a:spcPts val="0"/>
              </a:spcBef>
              <a:defRPr/>
            </a:lvl2pPr>
            <a:lvl3pPr indent="0" lvl="2" marL="0" marR="0" rtl="0" algn="l">
              <a:spcBef>
                <a:spcPts val="0"/>
              </a:spcBef>
              <a:defRPr/>
            </a:lvl3pPr>
            <a:lvl4pPr indent="0" lvl="3" marL="0" marR="0" rtl="0" algn="l">
              <a:spcBef>
                <a:spcPts val="0"/>
              </a:spcBef>
              <a:defRPr/>
            </a:lvl4pPr>
            <a:lvl5pPr indent="0" lvl="4" marL="0" marR="0" rtl="0" algn="l">
              <a:spcBef>
                <a:spcPts val="0"/>
              </a:spcBef>
              <a:defRPr/>
            </a:lvl5pPr>
            <a:lvl6pPr indent="0" lvl="5" marL="0" marR="0" rtl="0" algn="l">
              <a:spcBef>
                <a:spcPts val="0"/>
              </a:spcBef>
              <a:defRPr/>
            </a:lvl6pPr>
            <a:lvl7pPr indent="0" lvl="6" marL="0" marR="0" rtl="0" algn="l">
              <a:spcBef>
                <a:spcPts val="0"/>
              </a:spcBef>
              <a:defRPr/>
            </a:lvl7pPr>
            <a:lvl8pPr indent="0" lvl="7" marL="0" marR="0" rtl="0" algn="l">
              <a:spcBef>
                <a:spcPts val="0"/>
              </a:spcBef>
              <a:defRPr/>
            </a:lvl8pPr>
            <a:lvl9pPr indent="0" lvl="8" marL="0" marR="0" rtl="0" algn="l">
              <a:spcBef>
                <a:spcPts val="0"/>
              </a:spcBef>
              <a:defRPr/>
            </a:lvl9pPr>
          </a:lstStyle>
          <a:p/>
        </p:txBody>
      </p:sp>
    </p:spTree>
  </p:cSld>
  <p:clrMap accent1="accent1" accent2="accent2" accent3="accent3" accent4="accent4" accent5="accent5" accent6="accent6" bg1="lt1" bg2="dk2" tx1="dk1" tx2="lt2" folHlink="folHlink" hlink="hlink"/>
  <p:sldLayoutIdLst>
    <p:sldLayoutId id="2147483694" r:id="rId2"/>
    <p:sldLayoutId id="2147483695" r:id="rId3"/>
    <p:sldLayoutId id="2147483696" r:id="rId4"/>
    <p:sldLayoutId id="2147483697" r:id="rId5"/>
    <p:sldLayoutId id="2147483698"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xml"/><Relationship Id="rId3"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6.xml"/><Relationship Id="rId3" Type="http://schemas.openxmlformats.org/officeDocument/2006/relationships/image" Target="../media/image0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9.xml"/><Relationship Id="rId3" Type="http://schemas.openxmlformats.org/officeDocument/2006/relationships/image" Target="../media/image08.png"/><Relationship Id="rId4" Type="http://schemas.openxmlformats.org/officeDocument/2006/relationships/image" Target="../media/image2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0.xml"/><Relationship Id="rId3" Type="http://schemas.openxmlformats.org/officeDocument/2006/relationships/image" Target="../media/image24.jpg"/><Relationship Id="rId4" Type="http://schemas.openxmlformats.org/officeDocument/2006/relationships/image" Target="../media/image0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07.jpg"/><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 Id="rId3" Type="http://schemas.openxmlformats.org/officeDocument/2006/relationships/image" Target="../media/image3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22.jpg"/><Relationship Id="rId5" Type="http://schemas.openxmlformats.org/officeDocument/2006/relationships/image" Target="../media/image13.jpg"/><Relationship Id="rId6" Type="http://schemas.openxmlformats.org/officeDocument/2006/relationships/image" Target="../media/image19.jpg"/><Relationship Id="rId7" Type="http://schemas.openxmlformats.org/officeDocument/2006/relationships/image" Target="../media/image2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22.jpg"/><Relationship Id="rId5" Type="http://schemas.openxmlformats.org/officeDocument/2006/relationships/image" Target="../media/image0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9.xml"/><Relationship Id="rId3"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0.xml"/><Relationship Id="rId3" Type="http://schemas.openxmlformats.org/officeDocument/2006/relationships/image" Target="../media/image2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1.xml"/><Relationship Id="rId3" Type="http://schemas.openxmlformats.org/officeDocument/2006/relationships/image" Target="../media/image4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 Id="rId3" Type="http://schemas.openxmlformats.org/officeDocument/2006/relationships/image" Target="../media/image2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3.xml"/><Relationship Id="rId3" Type="http://schemas.openxmlformats.org/officeDocument/2006/relationships/image" Target="../media/image4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4.xml"/><Relationship Id="rId3" Type="http://schemas.openxmlformats.org/officeDocument/2006/relationships/image" Target="../media/image23.jpg"/><Relationship Id="rId4" Type="http://schemas.openxmlformats.org/officeDocument/2006/relationships/image" Target="../media/image38.png"/><Relationship Id="rId5" Type="http://schemas.openxmlformats.org/officeDocument/2006/relationships/image" Target="../media/image35.png"/><Relationship Id="rId6"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7.xml"/><Relationship Id="rId3" Type="http://schemas.openxmlformats.org/officeDocument/2006/relationships/image" Target="../media/image16.png"/><Relationship Id="rId4" Type="http://schemas.openxmlformats.org/officeDocument/2006/relationships/image" Target="../media/image13.jpg"/><Relationship Id="rId5" Type="http://schemas.openxmlformats.org/officeDocument/2006/relationships/image" Target="../media/image0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9.xml"/><Relationship Id="rId3" Type="http://schemas.openxmlformats.org/officeDocument/2006/relationships/image" Target="../media/image17.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0.xml"/><Relationship Id="rId3" Type="http://schemas.openxmlformats.org/officeDocument/2006/relationships/image" Target="../media/image28.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1.xml"/><Relationship Id="rId3"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2.xml"/><Relationship Id="rId3" Type="http://schemas.openxmlformats.org/officeDocument/2006/relationships/image" Target="../media/image4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 Id="rId3"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 Id="rId3" Type="http://schemas.openxmlformats.org/officeDocument/2006/relationships/image" Target="../media/image23.jpg"/><Relationship Id="rId4" Type="http://schemas.openxmlformats.org/officeDocument/2006/relationships/image" Target="../media/image38.png"/><Relationship Id="rId5" Type="http://schemas.openxmlformats.org/officeDocument/2006/relationships/image" Target="../media/image35.png"/><Relationship Id="rId6" Type="http://schemas.openxmlformats.org/officeDocument/2006/relationships/image" Target="../media/image2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7.xml"/><Relationship Id="rId3" Type="http://schemas.openxmlformats.org/officeDocument/2006/relationships/image" Target="../media/image16.png"/><Relationship Id="rId4" Type="http://schemas.openxmlformats.org/officeDocument/2006/relationships/image" Target="../media/image19.jpg"/><Relationship Id="rId5" Type="http://schemas.openxmlformats.org/officeDocument/2006/relationships/image" Target="../media/image0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8.xml"/><Relationship Id="rId3" Type="http://schemas.openxmlformats.org/officeDocument/2006/relationships/image" Target="../media/image46.png"/><Relationship Id="rId4" Type="http://schemas.openxmlformats.org/officeDocument/2006/relationships/image" Target="../media/image07.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9.xml"/><Relationship Id="rId3" Type="http://schemas.openxmlformats.org/officeDocument/2006/relationships/image" Target="../media/image37.png"/><Relationship Id="rId4" Type="http://schemas.openxmlformats.org/officeDocument/2006/relationships/image" Target="../media/image0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0.xml"/><Relationship Id="rId3" Type="http://schemas.openxmlformats.org/officeDocument/2006/relationships/image" Target="../media/image4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1.xml"/><Relationship Id="rId3" Type="http://schemas.openxmlformats.org/officeDocument/2006/relationships/image" Target="../media/image4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2.xml"/><Relationship Id="rId3"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3.xml"/><Relationship Id="rId3" Type="http://schemas.openxmlformats.org/officeDocument/2006/relationships/image" Target="../media/image3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4.xml"/><Relationship Id="rId3" Type="http://schemas.openxmlformats.org/officeDocument/2006/relationships/image" Target="../media/image23.jpg"/><Relationship Id="rId4" Type="http://schemas.openxmlformats.org/officeDocument/2006/relationships/image" Target="../media/image38.png"/><Relationship Id="rId5" Type="http://schemas.openxmlformats.org/officeDocument/2006/relationships/image" Target="../media/image35.png"/><Relationship Id="rId6" Type="http://schemas.openxmlformats.org/officeDocument/2006/relationships/image" Target="../media/image2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3" name="Shape 253"/>
        <p:cNvGrpSpPr/>
        <p:nvPr/>
      </p:nvGrpSpPr>
      <p:grpSpPr>
        <a:xfrm>
          <a:off x="0" y="0"/>
          <a:ext cx="0" cy="0"/>
          <a:chOff x="0" y="0"/>
          <a:chExt cx="0" cy="0"/>
        </a:xfrm>
      </p:grpSpPr>
      <p:sp>
        <p:nvSpPr>
          <p:cNvPr id="254" name="Shape 254"/>
          <p:cNvSpPr txBox="1"/>
          <p:nvPr>
            <p:ph type="ctrTitle"/>
          </p:nvPr>
        </p:nvSpPr>
        <p:spPr>
          <a:xfrm>
            <a:off x="685800" y="156608"/>
            <a:ext cx="7772400" cy="25437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5F497A"/>
              </a:buClr>
              <a:buSzPct val="25000"/>
              <a:buFont typeface="Nunito"/>
              <a:buNone/>
            </a:pPr>
            <a:r>
              <a:rPr b="1" i="0" lang="en" sz="3959" u="none" cap="none" strike="noStrike">
                <a:solidFill>
                  <a:srgbClr val="FF9900"/>
                </a:solidFill>
                <a:latin typeface="Nunito"/>
                <a:ea typeface="Nunito"/>
                <a:cs typeface="Nunito"/>
                <a:sym typeface="Nunito"/>
              </a:rPr>
              <a:t>ENHANCING YOUR MAPS WITH THE </a:t>
            </a:r>
            <a:br>
              <a:rPr b="1" i="0" lang="en" sz="3959" u="none" cap="none" strike="noStrike">
                <a:solidFill>
                  <a:srgbClr val="FF9900"/>
                </a:solidFill>
                <a:latin typeface="Nunito"/>
                <a:ea typeface="Nunito"/>
                <a:cs typeface="Nunito"/>
                <a:sym typeface="Nunito"/>
              </a:rPr>
            </a:br>
            <a:r>
              <a:rPr b="1" i="0" lang="en" sz="3959" u="none" cap="none" strike="noStrike">
                <a:solidFill>
                  <a:srgbClr val="FF9900"/>
                </a:solidFill>
                <a:latin typeface="Nunito"/>
                <a:ea typeface="Nunito"/>
                <a:cs typeface="Nunito"/>
                <a:sym typeface="Nunito"/>
              </a:rPr>
              <a:t>FRAME OF REFERENCE</a:t>
            </a:r>
          </a:p>
          <a:p>
            <a:pPr indent="0" lvl="0" marL="0" marR="0" rtl="0" algn="ctr">
              <a:lnSpc>
                <a:spcPct val="100000"/>
              </a:lnSpc>
              <a:spcBef>
                <a:spcPts val="0"/>
              </a:spcBef>
              <a:spcAft>
                <a:spcPts val="0"/>
              </a:spcAft>
              <a:buClr>
                <a:srgbClr val="5F497A"/>
              </a:buClr>
              <a:buSzPct val="25000"/>
              <a:buFont typeface="Nunito"/>
              <a:buNone/>
            </a:pPr>
            <a:r>
              <a:rPr b="0" i="1" lang="en" sz="3959">
                <a:solidFill>
                  <a:srgbClr val="FDB913"/>
                </a:solidFill>
                <a:latin typeface="Nunito"/>
                <a:ea typeface="Nunito"/>
                <a:cs typeface="Nunito"/>
                <a:sym typeface="Nunito"/>
              </a:rPr>
              <a:t>September 28, 2016</a:t>
            </a:r>
          </a:p>
          <a:p>
            <a:pPr indent="0" lvl="0" marL="0" marR="0" rtl="0" algn="ctr">
              <a:lnSpc>
                <a:spcPct val="100000"/>
              </a:lnSpc>
              <a:spcBef>
                <a:spcPts val="0"/>
              </a:spcBef>
              <a:spcAft>
                <a:spcPts val="0"/>
              </a:spcAft>
              <a:buClr>
                <a:srgbClr val="5F497A"/>
              </a:buClr>
              <a:buSzPct val="25000"/>
              <a:buFont typeface="Nunito"/>
              <a:buNone/>
            </a:pPr>
            <a:r>
              <a:rPr b="0" i="1" lang="en" sz="3959">
                <a:solidFill>
                  <a:srgbClr val="000000"/>
                </a:solidFill>
                <a:latin typeface="Nunito"/>
                <a:ea typeface="Nunito"/>
                <a:cs typeface="Nunito"/>
                <a:sym typeface="Nunito"/>
              </a:rPr>
              <a:t>Leah Moak</a:t>
            </a:r>
          </a:p>
          <a:p>
            <a:pPr indent="0" lvl="0" marL="0" marR="0" rtl="0" algn="ctr">
              <a:lnSpc>
                <a:spcPct val="100000"/>
              </a:lnSpc>
              <a:spcBef>
                <a:spcPts val="0"/>
              </a:spcBef>
              <a:spcAft>
                <a:spcPts val="0"/>
              </a:spcAft>
              <a:buClr>
                <a:srgbClr val="5F497A"/>
              </a:buClr>
              <a:buSzPct val="25000"/>
              <a:buFont typeface="Nunito"/>
              <a:buNone/>
            </a:pPr>
            <a:r>
              <a:rPr b="0" i="1" lang="en" sz="3959">
                <a:solidFill>
                  <a:srgbClr val="000000"/>
                </a:solidFill>
                <a:latin typeface="Nunito"/>
                <a:ea typeface="Nunito"/>
                <a:cs typeface="Nunito"/>
                <a:sym typeface="Nunito"/>
              </a:rPr>
              <a:t>Joy Sievers</a:t>
            </a: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8" name="Shape 258"/>
        <p:cNvGrpSpPr/>
        <p:nvPr/>
      </p:nvGrpSpPr>
      <p:grpSpPr>
        <a:xfrm>
          <a:off x="0" y="0"/>
          <a:ext cx="0" cy="0"/>
          <a:chOff x="0" y="0"/>
          <a:chExt cx="0" cy="0"/>
        </a:xfrm>
      </p:grpSpPr>
      <p:sp>
        <p:nvSpPr>
          <p:cNvPr id="259" name="Shape 259"/>
          <p:cNvSpPr txBox="1"/>
          <p:nvPr>
            <p:ph type="ctrTitle"/>
          </p:nvPr>
        </p:nvSpPr>
        <p:spPr>
          <a:xfrm>
            <a:off x="685800" y="1597818"/>
            <a:ext cx="7772400" cy="1102500"/>
          </a:xfrm>
          <a:prstGeom prst="rect">
            <a:avLst/>
          </a:prstGeom>
          <a:noFill/>
          <a:ln>
            <a:noFill/>
          </a:ln>
        </p:spPr>
        <p:txBody>
          <a:bodyPr anchorCtr="0" anchor="t" bIns="45700" lIns="91425" rIns="91425" tIns="45700">
            <a:noAutofit/>
          </a:bodyPr>
          <a:lstStyle/>
          <a:p>
            <a:pPr indent="0" lvl="0" marL="0" marR="0" rtl="0" algn="ctr">
              <a:spcBef>
                <a:spcPts val="0"/>
              </a:spcBef>
              <a:buClr>
                <a:srgbClr val="5F497A"/>
              </a:buClr>
              <a:buSzPct val="25000"/>
              <a:buFont typeface="Montserrat"/>
              <a:buNone/>
            </a:pPr>
            <a:r>
              <a:rPr b="1" i="0" lang="en" sz="3959" u="none" cap="none" strike="noStrike">
                <a:solidFill>
                  <a:srgbClr val="5F497A"/>
                </a:solidFill>
                <a:latin typeface="Montserrat"/>
                <a:ea typeface="Montserrat"/>
                <a:cs typeface="Montserrat"/>
                <a:sym typeface="Montserrat"/>
              </a:rPr>
              <a:t>DON’T LET THE </a:t>
            </a:r>
            <a:br>
              <a:rPr b="1" i="0" lang="en" sz="3959" u="none" cap="none" strike="noStrike">
                <a:solidFill>
                  <a:srgbClr val="5F497A"/>
                </a:solidFill>
                <a:latin typeface="Montserrat"/>
                <a:ea typeface="Montserrat"/>
                <a:cs typeface="Montserrat"/>
                <a:sym typeface="Montserrat"/>
              </a:rPr>
            </a:br>
            <a:r>
              <a:rPr b="1" i="0" lang="en" sz="3959" u="none" cap="none" strike="noStrike">
                <a:solidFill>
                  <a:srgbClr val="5F497A"/>
                </a:solidFill>
                <a:latin typeface="Montserrat"/>
                <a:ea typeface="Montserrat"/>
                <a:cs typeface="Montserrat"/>
                <a:sym typeface="Montserrat"/>
              </a:rPr>
              <a:t>FRAME OF REFERENCE SCARE YOU!</a:t>
            </a:r>
          </a:p>
        </p:txBody>
      </p:sp>
      <p:pic>
        <p:nvPicPr>
          <p:cNvPr descr="C:\Users\ThinkingMaps\AppData\Local\Microsoft\Windows\Temporary Internet Files\Content.IE5\HALBHX1O\MC900365992[1].wmf" id="260" name="Shape 260"/>
          <p:cNvPicPr preferRelativeResize="0"/>
          <p:nvPr/>
        </p:nvPicPr>
        <p:blipFill rotWithShape="1">
          <a:blip r:embed="rId3">
            <a:alphaModFix/>
          </a:blip>
          <a:srcRect b="0" l="0" r="0" t="0"/>
          <a:stretch/>
        </p:blipFill>
        <p:spPr>
          <a:xfrm>
            <a:off x="152400" y="114300"/>
            <a:ext cx="2675100" cy="1712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4" name="Shape 264"/>
        <p:cNvGrpSpPr/>
        <p:nvPr/>
      </p:nvGrpSpPr>
      <p:grpSpPr>
        <a:xfrm>
          <a:off x="0" y="0"/>
          <a:ext cx="0" cy="0"/>
          <a:chOff x="0" y="0"/>
          <a:chExt cx="0" cy="0"/>
        </a:xfrm>
      </p:grpSpPr>
      <p:sp>
        <p:nvSpPr>
          <p:cNvPr id="265" name="Shape 265"/>
          <p:cNvSpPr txBox="1"/>
          <p:nvPr>
            <p:ph type="ctrTitle"/>
          </p:nvPr>
        </p:nvSpPr>
        <p:spPr>
          <a:xfrm>
            <a:off x="685800" y="73995"/>
            <a:ext cx="7772400" cy="3900000"/>
          </a:xfrm>
          <a:prstGeom prst="rect">
            <a:avLst/>
          </a:prstGeom>
        </p:spPr>
        <p:txBody>
          <a:bodyPr anchorCtr="0" anchor="t" bIns="91425" lIns="91425" rIns="91425" tIns="91425">
            <a:noAutofit/>
          </a:bodyPr>
          <a:lstStyle/>
          <a:p>
            <a:pPr lvl="0">
              <a:spcBef>
                <a:spcPts val="0"/>
              </a:spcBef>
              <a:buNone/>
            </a:pPr>
            <a:r>
              <a:rPr lang="en"/>
              <a:t>Today’s Goals</a:t>
            </a:r>
          </a:p>
          <a:p>
            <a:pPr indent="-368300" lvl="0" marL="457200" rtl="0">
              <a:spcBef>
                <a:spcPts val="0"/>
              </a:spcBef>
              <a:buSzPct val="100000"/>
              <a:buChar char="❖"/>
            </a:pPr>
            <a:r>
              <a:rPr lang="en" sz="2200"/>
              <a:t>Understand WHY we should use the Frame of Reference</a:t>
            </a:r>
          </a:p>
          <a:p>
            <a:pPr indent="-368300" lvl="0" marL="457200" rtl="0">
              <a:spcBef>
                <a:spcPts val="0"/>
              </a:spcBef>
              <a:buSzPct val="100000"/>
              <a:buChar char="❖"/>
            </a:pPr>
            <a:r>
              <a:rPr lang="en" sz="2200"/>
              <a:t>Determine  the </a:t>
            </a:r>
            <a:r>
              <a:rPr b="0" lang="en" sz="2200"/>
              <a:t>difference</a:t>
            </a:r>
            <a:r>
              <a:rPr lang="en" sz="2200"/>
              <a:t> between a Frame question and a Map question</a:t>
            </a:r>
          </a:p>
          <a:p>
            <a:pPr indent="-368300" lvl="0" marL="457200" rtl="0">
              <a:spcBef>
                <a:spcPts val="0"/>
              </a:spcBef>
              <a:buSzPct val="100000"/>
              <a:buChar char="❖"/>
            </a:pPr>
            <a:r>
              <a:rPr lang="en" sz="2200"/>
              <a:t>Learn the three different Frames of Reference</a:t>
            </a:r>
          </a:p>
          <a:p>
            <a:pPr indent="-368300" lvl="0" marL="457200" rtl="0">
              <a:spcBef>
                <a:spcPts val="0"/>
              </a:spcBef>
              <a:buSzPct val="100000"/>
              <a:buChar char="❖"/>
            </a:pPr>
            <a:r>
              <a:rPr lang="en" sz="2200"/>
              <a:t>Apply the Frames of Reference to a Podcast</a:t>
            </a:r>
          </a:p>
          <a:p>
            <a:pPr indent="-368300" lvl="0" marL="457200" rtl="0">
              <a:spcBef>
                <a:spcPts val="0"/>
              </a:spcBef>
              <a:buSzPct val="100000"/>
              <a:buChar char="❖"/>
            </a:pPr>
            <a:r>
              <a:rPr lang="en" sz="2200"/>
              <a:t>Discuss how the Frames can be implemented in your classroom</a:t>
            </a: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0" name="Shape 270"/>
        <p:cNvGrpSpPr/>
        <p:nvPr/>
      </p:nvGrpSpPr>
      <p:grpSpPr>
        <a:xfrm>
          <a:off x="0" y="0"/>
          <a:ext cx="0" cy="0"/>
          <a:chOff x="0" y="0"/>
          <a:chExt cx="0" cy="0"/>
        </a:xfrm>
      </p:grpSpPr>
      <p:sp>
        <p:nvSpPr>
          <p:cNvPr id="271" name="Shape 271"/>
          <p:cNvSpPr txBox="1"/>
          <p:nvPr>
            <p:ph type="title"/>
          </p:nvPr>
        </p:nvSpPr>
        <p:spPr>
          <a:xfrm>
            <a:off x="643525" y="0"/>
            <a:ext cx="7507800" cy="5143500"/>
          </a:xfrm>
          <a:prstGeom prst="rect">
            <a:avLst/>
          </a:prstGeom>
          <a:noFill/>
          <a:ln>
            <a:noFill/>
          </a:ln>
        </p:spPr>
        <p:txBody>
          <a:bodyPr anchorCtr="0" anchor="t" bIns="91425" lIns="91425" rIns="91425" tIns="91425">
            <a:noAutofit/>
          </a:bodyPr>
          <a:lstStyle/>
          <a:p>
            <a:pPr indent="0" lvl="0" marL="0" marR="0" rtl="0" algn="ctr">
              <a:lnSpc>
                <a:spcPct val="100000"/>
              </a:lnSpc>
              <a:spcBef>
                <a:spcPts val="0"/>
              </a:spcBef>
              <a:spcAft>
                <a:spcPts val="0"/>
              </a:spcAft>
              <a:buClr>
                <a:srgbClr val="FDB913"/>
              </a:buClr>
              <a:buSzPct val="25000"/>
              <a:buFont typeface="Montserrat"/>
              <a:buNone/>
            </a:pPr>
            <a:r>
              <a:rPr b="1" i="0" lang="en" sz="2400" u="sng" cap="none" strike="noStrike">
                <a:solidFill>
                  <a:srgbClr val="000000"/>
                </a:solidFill>
                <a:latin typeface="Montserrat"/>
                <a:ea typeface="Montserrat"/>
                <a:cs typeface="Montserrat"/>
                <a:sym typeface="Montserrat"/>
              </a:rPr>
              <a:t>College and Career Readiness </a:t>
            </a:r>
          </a:p>
          <a:p>
            <a:pPr indent="0" lvl="0" marL="0" marR="0" rtl="0" algn="ctr">
              <a:lnSpc>
                <a:spcPct val="100000"/>
              </a:lnSpc>
              <a:spcBef>
                <a:spcPts val="0"/>
              </a:spcBef>
              <a:spcAft>
                <a:spcPts val="0"/>
              </a:spcAft>
              <a:buClr>
                <a:srgbClr val="FDB913"/>
              </a:buClr>
              <a:buSzPct val="25000"/>
              <a:buFont typeface="Montserrat"/>
              <a:buNone/>
            </a:pPr>
            <a:r>
              <a:rPr b="1" i="0" lang="en" sz="2400" u="sng" cap="none" strike="noStrike">
                <a:solidFill>
                  <a:srgbClr val="000000"/>
                </a:solidFill>
                <a:latin typeface="Montserrat"/>
                <a:ea typeface="Montserrat"/>
                <a:cs typeface="Montserrat"/>
                <a:sym typeface="Montserrat"/>
              </a:rPr>
              <a:t>Reading Anchor Standards </a:t>
            </a:r>
          </a:p>
          <a:p>
            <a:pPr indent="0" lvl="0" marL="0" marR="0" rtl="0" algn="ctr">
              <a:lnSpc>
                <a:spcPct val="100000"/>
              </a:lnSpc>
              <a:spcBef>
                <a:spcPts val="0"/>
              </a:spcBef>
              <a:spcAft>
                <a:spcPts val="0"/>
              </a:spcAft>
              <a:buClr>
                <a:srgbClr val="FDB913"/>
              </a:buClr>
              <a:buSzPct val="25000"/>
              <a:buFont typeface="Montserrat"/>
              <a:buNone/>
            </a:pPr>
            <a:r>
              <a:rPr b="1" i="0" lang="en" sz="2400" u="sng" cap="none" strike="noStrike">
                <a:solidFill>
                  <a:srgbClr val="000000"/>
                </a:solidFill>
                <a:latin typeface="Montserrat"/>
                <a:ea typeface="Montserrat"/>
                <a:cs typeface="Montserrat"/>
                <a:sym typeface="Montserrat"/>
              </a:rPr>
              <a:t>And </a:t>
            </a:r>
          </a:p>
          <a:p>
            <a:pPr indent="0" lvl="0" marL="0" marR="0" rtl="0" algn="ctr">
              <a:lnSpc>
                <a:spcPct val="100000"/>
              </a:lnSpc>
              <a:spcBef>
                <a:spcPts val="0"/>
              </a:spcBef>
              <a:spcAft>
                <a:spcPts val="0"/>
              </a:spcAft>
              <a:buClr>
                <a:srgbClr val="FDB913"/>
              </a:buClr>
              <a:buSzPct val="25000"/>
              <a:buFont typeface="Montserrat"/>
              <a:buNone/>
            </a:pPr>
            <a:r>
              <a:rPr b="1" i="0" lang="en" sz="2400" u="sng" cap="none" strike="noStrike">
                <a:solidFill>
                  <a:srgbClr val="000000"/>
                </a:solidFill>
                <a:latin typeface="Montserrat"/>
                <a:ea typeface="Montserrat"/>
                <a:cs typeface="Montserrat"/>
                <a:sym typeface="Montserrat"/>
              </a:rPr>
              <a:t>The Frame of Reference</a:t>
            </a:r>
          </a:p>
          <a:p>
            <a:pPr indent="-381000" lvl="0" marL="457200" marR="0" rtl="0" algn="l">
              <a:lnSpc>
                <a:spcPct val="100000"/>
              </a:lnSpc>
              <a:spcBef>
                <a:spcPts val="0"/>
              </a:spcBef>
              <a:spcAft>
                <a:spcPts val="0"/>
              </a:spcAft>
              <a:buClr>
                <a:srgbClr val="009900"/>
              </a:buClr>
              <a:buSzPct val="100000"/>
              <a:buFont typeface="Montserrat"/>
              <a:buChar char="●"/>
            </a:pPr>
            <a:r>
              <a:rPr b="1" i="0" lang="en" sz="2400" u="none" cap="none" strike="noStrike">
                <a:solidFill>
                  <a:srgbClr val="009900"/>
                </a:solidFill>
                <a:latin typeface="Montserrat"/>
                <a:ea typeface="Montserrat"/>
                <a:cs typeface="Montserrat"/>
                <a:sym typeface="Montserrat"/>
              </a:rPr>
              <a:t>Read closely to determine what the text says explicitly and make logical inferences from it; cite specific textual evidence when writing or speaking to support conclusions from the text</a:t>
            </a:r>
          </a:p>
          <a:p>
            <a:pPr indent="-381000" lvl="0" marL="457200" marR="0" rtl="0" algn="l">
              <a:lnSpc>
                <a:spcPct val="100000"/>
              </a:lnSpc>
              <a:spcBef>
                <a:spcPts val="0"/>
              </a:spcBef>
              <a:spcAft>
                <a:spcPts val="0"/>
              </a:spcAft>
              <a:buClr>
                <a:srgbClr val="0000FF"/>
              </a:buClr>
              <a:buSzPct val="100000"/>
              <a:buFont typeface="Montserrat"/>
              <a:buChar char="●"/>
            </a:pPr>
            <a:r>
              <a:rPr b="1" i="0" lang="en" sz="2400" u="none" cap="none" strike="noStrike">
                <a:solidFill>
                  <a:srgbClr val="0000FF"/>
                </a:solidFill>
                <a:latin typeface="Montserrat"/>
                <a:ea typeface="Montserrat"/>
                <a:cs typeface="Montserrat"/>
                <a:sym typeface="Montserrat"/>
              </a:rPr>
              <a:t>Assess how point of view or purpose shapes the content of the text</a:t>
            </a:r>
          </a:p>
          <a:p>
            <a:pPr indent="-381000" lvl="0" marL="457200" marR="0" rtl="0" algn="l">
              <a:lnSpc>
                <a:spcPct val="100000"/>
              </a:lnSpc>
              <a:spcBef>
                <a:spcPts val="0"/>
              </a:spcBef>
              <a:spcAft>
                <a:spcPts val="0"/>
              </a:spcAft>
              <a:buClr>
                <a:srgbClr val="FF0000"/>
              </a:buClr>
              <a:buSzPct val="100000"/>
              <a:buFont typeface="Montserrat"/>
              <a:buChar char="●"/>
            </a:pPr>
            <a:r>
              <a:rPr b="1" i="0" lang="en" sz="2400" u="none" cap="none" strike="noStrike">
                <a:solidFill>
                  <a:srgbClr val="FF0000"/>
                </a:solidFill>
                <a:latin typeface="Montserrat"/>
                <a:ea typeface="Montserrat"/>
                <a:cs typeface="Montserrat"/>
                <a:sym typeface="Montserrat"/>
              </a:rPr>
              <a:t>Determine central ideas or themes of a text and analyze their development; summarize the key details and ideas</a:t>
            </a:r>
          </a:p>
          <a:p>
            <a:pPr indent="0" lvl="0" marL="0" marR="0" rtl="0" algn="l">
              <a:lnSpc>
                <a:spcPct val="100000"/>
              </a:lnSpc>
              <a:spcBef>
                <a:spcPts val="0"/>
              </a:spcBef>
              <a:spcAft>
                <a:spcPts val="0"/>
              </a:spcAft>
              <a:buClr>
                <a:srgbClr val="FDB913"/>
              </a:buClr>
              <a:buSzPct val="25000"/>
              <a:buFont typeface="Montserrat"/>
              <a:buNone/>
            </a:pPr>
            <a:r>
              <a:t/>
            </a:r>
            <a:endParaRPr b="1" i="0" sz="2400" u="none" cap="none" strike="noStrike">
              <a:solidFill>
                <a:srgbClr val="0000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FDB913"/>
              </a:buClr>
              <a:buSzPct val="25000"/>
              <a:buFont typeface="Montserrat"/>
              <a:buNone/>
            </a:pPr>
            <a:r>
              <a:t/>
            </a:r>
            <a:endParaRPr b="1" i="0" sz="2400" u="none" cap="none" strike="noStrike">
              <a:solidFill>
                <a:srgbClr val="0000FF"/>
              </a:solidFill>
              <a:latin typeface="Montserrat"/>
              <a:ea typeface="Montserrat"/>
              <a:cs typeface="Montserrat"/>
              <a:sym typeface="Montserrat"/>
            </a:endParaRPr>
          </a:p>
          <a:p>
            <a:pPr indent="0" lvl="0" marL="0" marR="0" rtl="0" algn="ctr">
              <a:lnSpc>
                <a:spcPct val="100000"/>
              </a:lnSpc>
              <a:spcBef>
                <a:spcPts val="0"/>
              </a:spcBef>
              <a:spcAft>
                <a:spcPts val="0"/>
              </a:spcAft>
              <a:buClr>
                <a:srgbClr val="FDB913"/>
              </a:buClr>
              <a:buSzPct val="25000"/>
              <a:buFont typeface="Montserrat"/>
              <a:buNone/>
            </a:pPr>
            <a:r>
              <a:t/>
            </a:r>
            <a:endParaRPr b="1" i="0" sz="2400" u="none" cap="none" strike="noStrike">
              <a:solidFill>
                <a:srgbClr val="0000FF"/>
              </a:solidFill>
              <a:latin typeface="Montserrat"/>
              <a:ea typeface="Montserrat"/>
              <a:cs typeface="Montserrat"/>
              <a:sym typeface="Montserrat"/>
            </a:endParaRPr>
          </a:p>
          <a:p>
            <a:pPr indent="0" lvl="0" marL="0" marR="0" rtl="0" algn="l">
              <a:lnSpc>
                <a:spcPct val="100000"/>
              </a:lnSpc>
              <a:spcBef>
                <a:spcPts val="0"/>
              </a:spcBef>
              <a:spcAft>
                <a:spcPts val="0"/>
              </a:spcAft>
              <a:buClr>
                <a:srgbClr val="FDB913"/>
              </a:buClr>
              <a:buSzPct val="25000"/>
              <a:buFont typeface="Montserrat"/>
              <a:buNone/>
            </a:pPr>
            <a:r>
              <a:t/>
            </a:r>
            <a:endParaRPr b="1" i="0" sz="2400" u="none" cap="none" strike="noStrike">
              <a:solidFill>
                <a:srgbClr val="0000FF"/>
              </a:solidFill>
              <a:latin typeface="Montserrat"/>
              <a:ea typeface="Montserrat"/>
              <a:cs typeface="Montserrat"/>
              <a:sym typeface="Montserrat"/>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6" name="Shape 276"/>
        <p:cNvGrpSpPr/>
        <p:nvPr/>
      </p:nvGrpSpPr>
      <p:grpSpPr>
        <a:xfrm>
          <a:off x="0" y="0"/>
          <a:ext cx="0" cy="0"/>
          <a:chOff x="0" y="0"/>
          <a:chExt cx="0" cy="0"/>
        </a:xfrm>
      </p:grpSpPr>
      <p:sp>
        <p:nvSpPr>
          <p:cNvPr id="277" name="Shape 277"/>
          <p:cNvSpPr txBox="1"/>
          <p:nvPr>
            <p:ph type="ctrTitle"/>
          </p:nvPr>
        </p:nvSpPr>
        <p:spPr>
          <a:xfrm>
            <a:off x="685800" y="1597818"/>
            <a:ext cx="7772400" cy="1102500"/>
          </a:xfrm>
          <a:prstGeom prst="rect">
            <a:avLst/>
          </a:prstGeom>
          <a:noFill/>
          <a:ln>
            <a:noFill/>
          </a:ln>
        </p:spPr>
        <p:txBody>
          <a:bodyPr anchorCtr="0" anchor="t" bIns="91425" lIns="91425" rIns="91425" tIns="91425">
            <a:noAutofit/>
          </a:bodyPr>
          <a:lstStyle/>
          <a:p>
            <a:pPr indent="0" lvl="0" marL="0" marR="0" rtl="0" algn="ctr">
              <a:lnSpc>
                <a:spcPct val="100000"/>
              </a:lnSpc>
              <a:spcBef>
                <a:spcPts val="0"/>
              </a:spcBef>
              <a:spcAft>
                <a:spcPts val="0"/>
              </a:spcAft>
              <a:buClr>
                <a:srgbClr val="FDB913"/>
              </a:buClr>
              <a:buSzPct val="25000"/>
              <a:buFont typeface="Montserrat"/>
              <a:buNone/>
            </a:pPr>
            <a:r>
              <a:rPr b="1" i="0" lang="en" sz="4400" u="none" cap="none" strike="noStrike">
                <a:solidFill>
                  <a:srgbClr val="FDB913"/>
                </a:solidFill>
                <a:latin typeface="Montserrat"/>
                <a:ea typeface="Montserrat"/>
                <a:cs typeface="Montserrat"/>
                <a:sym typeface="Montserrat"/>
              </a:rPr>
              <a:t>WEBB’S DEPTH OF KNOWLEDGE</a:t>
            </a:r>
          </a:p>
          <a:p>
            <a:pPr indent="0" lvl="0" marL="0" marR="0" rtl="0" algn="ctr">
              <a:lnSpc>
                <a:spcPct val="100000"/>
              </a:lnSpc>
              <a:spcBef>
                <a:spcPts val="0"/>
              </a:spcBef>
              <a:spcAft>
                <a:spcPts val="0"/>
              </a:spcAft>
              <a:buClr>
                <a:srgbClr val="FDB913"/>
              </a:buClr>
              <a:buSzPct val="25000"/>
              <a:buFont typeface="Montserrat"/>
              <a:buNone/>
            </a:pPr>
            <a:r>
              <a:t/>
            </a:r>
            <a:endParaRPr b="1" i="0" sz="4400" u="none" cap="none" strike="noStrike">
              <a:solidFill>
                <a:srgbClr val="FDB913"/>
              </a:solidFill>
              <a:latin typeface="Montserrat"/>
              <a:ea typeface="Montserrat"/>
              <a:cs typeface="Montserrat"/>
              <a:sym typeface="Montserrat"/>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1" name="Shape 281"/>
        <p:cNvGrpSpPr/>
        <p:nvPr/>
      </p:nvGrpSpPr>
      <p:grpSpPr>
        <a:xfrm>
          <a:off x="0" y="0"/>
          <a:ext cx="0" cy="0"/>
          <a:chOff x="0" y="0"/>
          <a:chExt cx="0" cy="0"/>
        </a:xfrm>
      </p:grpSpPr>
      <p:sp>
        <p:nvSpPr>
          <p:cNvPr id="282" name="Shape 282"/>
          <p:cNvSpPr txBox="1"/>
          <p:nvPr/>
        </p:nvSpPr>
        <p:spPr>
          <a:xfrm>
            <a:off x="514350" y="64824"/>
            <a:ext cx="8325000" cy="4330800"/>
          </a:xfrm>
          <a:prstGeom prst="rect">
            <a:avLst/>
          </a:prstGeom>
          <a:noFill/>
          <a:ln>
            <a:noFill/>
          </a:ln>
        </p:spPr>
        <p:txBody>
          <a:bodyPr anchorCtr="0" anchor="t" bIns="45700" lIns="91425" rIns="91425" tIns="45700">
            <a:noAutofit/>
          </a:bodyPr>
          <a:lstStyle/>
          <a:p>
            <a:pPr indent="0" lvl="0" marL="0" marR="0" rtl="0" algn="ctr">
              <a:lnSpc>
                <a:spcPct val="150000"/>
              </a:lnSpc>
              <a:spcBef>
                <a:spcPts val="0"/>
              </a:spcBef>
              <a:spcAft>
                <a:spcPts val="0"/>
              </a:spcAft>
              <a:buClr>
                <a:srgbClr val="7030A0"/>
              </a:buClr>
              <a:buSzPct val="25000"/>
              <a:buFont typeface="Montserrat"/>
              <a:buNone/>
            </a:pPr>
            <a:r>
              <a:rPr b="1" i="0" lang="en" sz="3200" u="none" cap="none" strike="noStrike">
                <a:solidFill>
                  <a:srgbClr val="7030A0"/>
                </a:solidFill>
                <a:latin typeface="Montserrat"/>
                <a:ea typeface="Montserrat"/>
                <a:cs typeface="Montserrat"/>
                <a:sym typeface="Montserrat"/>
              </a:rPr>
              <a:t>ADDING THE FRAME OF REFERENCE</a:t>
            </a:r>
          </a:p>
          <a:p>
            <a:pPr indent="-419100" lvl="0" marL="457200" marR="0" rtl="0" algn="l">
              <a:lnSpc>
                <a:spcPct val="150000"/>
              </a:lnSpc>
              <a:spcBef>
                <a:spcPts val="0"/>
              </a:spcBef>
              <a:spcAft>
                <a:spcPts val="0"/>
              </a:spcAft>
              <a:buSzPct val="100000"/>
              <a:buFont typeface="Montserrat"/>
              <a:buChar char="●"/>
            </a:pPr>
            <a:r>
              <a:rPr b="0" i="0" lang="en" sz="3000" u="none" cap="none" strike="noStrike">
                <a:solidFill>
                  <a:schemeClr val="dk1"/>
                </a:solidFill>
                <a:latin typeface="Montserrat"/>
                <a:ea typeface="Montserrat"/>
                <a:cs typeface="Montserrat"/>
                <a:sym typeface="Montserrat"/>
              </a:rPr>
              <a:t>Can be used with</a:t>
            </a:r>
            <a:r>
              <a:rPr b="0" i="0" lang="en" sz="3000" u="none" cap="none" strike="noStrike">
                <a:solidFill>
                  <a:srgbClr val="7030A0"/>
                </a:solidFill>
                <a:latin typeface="Montserrat"/>
                <a:ea typeface="Montserrat"/>
                <a:cs typeface="Montserrat"/>
                <a:sym typeface="Montserrat"/>
              </a:rPr>
              <a:t> </a:t>
            </a:r>
            <a:r>
              <a:rPr b="1" i="1" lang="en" sz="3000" u="none" cap="none" strike="noStrike">
                <a:solidFill>
                  <a:srgbClr val="FF0000"/>
                </a:solidFill>
                <a:latin typeface="Montserrat"/>
                <a:ea typeface="Montserrat"/>
                <a:cs typeface="Montserrat"/>
                <a:sym typeface="Montserrat"/>
              </a:rPr>
              <a:t>ANY</a:t>
            </a:r>
            <a:r>
              <a:rPr b="0" i="0" lang="en" sz="3000" u="none" cap="none" strike="noStrike">
                <a:solidFill>
                  <a:srgbClr val="FFFF00"/>
                </a:solidFill>
                <a:latin typeface="Montserrat"/>
                <a:ea typeface="Montserrat"/>
                <a:cs typeface="Montserrat"/>
                <a:sym typeface="Montserrat"/>
              </a:rPr>
              <a:t> </a:t>
            </a:r>
            <a:r>
              <a:rPr b="0" i="0" lang="en" sz="3000" u="none" cap="none" strike="noStrike">
                <a:solidFill>
                  <a:schemeClr val="dk1"/>
                </a:solidFill>
                <a:latin typeface="Montserrat"/>
                <a:ea typeface="Montserrat"/>
                <a:cs typeface="Montserrat"/>
                <a:sym typeface="Montserrat"/>
              </a:rPr>
              <a:t>map.</a:t>
            </a:r>
          </a:p>
          <a:p>
            <a:pPr indent="-419100" lvl="0" marL="457200" marR="0" rtl="0" algn="l">
              <a:lnSpc>
                <a:spcPct val="150000"/>
              </a:lnSpc>
              <a:spcBef>
                <a:spcPts val="0"/>
              </a:spcBef>
              <a:spcAft>
                <a:spcPts val="0"/>
              </a:spcAft>
              <a:buSzPct val="100000"/>
              <a:buFont typeface="Montserrat"/>
              <a:buChar char="●"/>
            </a:pPr>
            <a:r>
              <a:rPr b="0" i="0" lang="en" sz="3000" u="none" cap="none" strike="noStrike">
                <a:solidFill>
                  <a:schemeClr val="dk1"/>
                </a:solidFill>
                <a:latin typeface="Montserrat"/>
                <a:ea typeface="Montserrat"/>
                <a:cs typeface="Montserrat"/>
                <a:sym typeface="Montserrat"/>
              </a:rPr>
              <a:t>Gives students an opportunity to </a:t>
            </a:r>
            <a:r>
              <a:rPr b="1" i="1" lang="en" sz="3000" u="none" cap="none" strike="noStrike">
                <a:solidFill>
                  <a:srgbClr val="FF0000"/>
                </a:solidFill>
                <a:latin typeface="Montserrat"/>
                <a:ea typeface="Montserrat"/>
                <a:cs typeface="Montserrat"/>
                <a:sym typeface="Montserrat"/>
              </a:rPr>
              <a:t>THINK ABOUT THEIR THINKING</a:t>
            </a:r>
            <a:r>
              <a:rPr b="0" i="1" lang="en" sz="3000" u="none" cap="none" strike="noStrike">
                <a:solidFill>
                  <a:srgbClr val="00B050"/>
                </a:solidFill>
                <a:latin typeface="Montserrat"/>
                <a:ea typeface="Montserrat"/>
                <a:cs typeface="Montserrat"/>
                <a:sym typeface="Montserrat"/>
              </a:rPr>
              <a:t>.</a:t>
            </a:r>
          </a:p>
          <a:p>
            <a:pPr indent="-419100" lvl="0" marL="457200" marR="0" rtl="0" algn="l">
              <a:lnSpc>
                <a:spcPct val="150000"/>
              </a:lnSpc>
              <a:spcBef>
                <a:spcPts val="0"/>
              </a:spcBef>
              <a:spcAft>
                <a:spcPts val="0"/>
              </a:spcAft>
              <a:buSzPct val="100000"/>
              <a:buFont typeface="Montserrat"/>
              <a:buChar char="●"/>
            </a:pPr>
            <a:r>
              <a:rPr b="0" i="0" lang="en" sz="3000" u="none" cap="none" strike="noStrike">
                <a:solidFill>
                  <a:schemeClr val="dk1"/>
                </a:solidFill>
                <a:latin typeface="Montserrat"/>
                <a:ea typeface="Montserrat"/>
                <a:cs typeface="Montserrat"/>
                <a:sym typeface="Montserrat"/>
              </a:rPr>
              <a:t>Encourages greater </a:t>
            </a:r>
            <a:r>
              <a:rPr b="1" i="1" lang="en" sz="3000" u="none" cap="none" strike="noStrike">
                <a:solidFill>
                  <a:srgbClr val="FF0000"/>
                </a:solidFill>
                <a:latin typeface="Montserrat"/>
                <a:ea typeface="Montserrat"/>
                <a:cs typeface="Montserrat"/>
                <a:sym typeface="Montserrat"/>
              </a:rPr>
              <a:t>REFLECTIVE THINKING.</a:t>
            </a:r>
          </a:p>
          <a:p>
            <a:pPr indent="-419100" lvl="0" marL="457200" marR="0" rtl="0" algn="l">
              <a:lnSpc>
                <a:spcPct val="150000"/>
              </a:lnSpc>
              <a:spcBef>
                <a:spcPts val="0"/>
              </a:spcBef>
              <a:spcAft>
                <a:spcPts val="0"/>
              </a:spcAft>
              <a:buSzPct val="100000"/>
              <a:buFont typeface="Montserrat"/>
              <a:buChar char="●"/>
            </a:pPr>
            <a:r>
              <a:rPr b="0" i="0" lang="en" sz="3000" u="none" cap="none" strike="noStrike">
                <a:solidFill>
                  <a:schemeClr val="dk1"/>
                </a:solidFill>
                <a:latin typeface="Montserrat"/>
                <a:ea typeface="Montserrat"/>
                <a:cs typeface="Montserrat"/>
                <a:sym typeface="Montserrat"/>
              </a:rPr>
              <a:t>Increases the </a:t>
            </a:r>
            <a:r>
              <a:rPr b="1" i="1" lang="en" sz="3000" u="none" cap="none" strike="noStrike">
                <a:solidFill>
                  <a:srgbClr val="FF0000"/>
                </a:solidFill>
                <a:latin typeface="Montserrat"/>
                <a:ea typeface="Montserrat"/>
                <a:cs typeface="Montserrat"/>
                <a:sym typeface="Montserrat"/>
              </a:rPr>
              <a:t>RIGOR</a:t>
            </a:r>
            <a:r>
              <a:rPr b="0" i="0" lang="en" sz="3000" u="none" cap="none" strike="noStrike">
                <a:solidFill>
                  <a:srgbClr val="FF6600"/>
                </a:solidFill>
                <a:latin typeface="Montserrat"/>
                <a:ea typeface="Montserrat"/>
                <a:cs typeface="Montserrat"/>
                <a:sym typeface="Montserrat"/>
              </a:rPr>
              <a:t> </a:t>
            </a:r>
            <a:r>
              <a:rPr b="0" i="0" lang="en" sz="3000" u="none" cap="none" strike="noStrike">
                <a:solidFill>
                  <a:schemeClr val="dk1"/>
                </a:solidFill>
                <a:latin typeface="Montserrat"/>
                <a:ea typeface="Montserrat"/>
                <a:cs typeface="Montserrat"/>
                <a:sym typeface="Montserrat"/>
              </a:rPr>
              <a:t>of any map.</a:t>
            </a:r>
          </a:p>
        </p:txBody>
      </p:sp>
      <p:pic>
        <p:nvPicPr>
          <p:cNvPr id="283" name="Shape 283"/>
          <p:cNvPicPr preferRelativeResize="0"/>
          <p:nvPr/>
        </p:nvPicPr>
        <p:blipFill rotWithShape="1">
          <a:blip r:embed="rId3">
            <a:alphaModFix/>
          </a:blip>
          <a:srcRect b="0" l="0" r="0" t="0"/>
          <a:stretch/>
        </p:blipFill>
        <p:spPr>
          <a:xfrm>
            <a:off x="7856682" y="4137660"/>
            <a:ext cx="1028307" cy="865883"/>
          </a:xfrm>
          <a:prstGeom prst="rect">
            <a:avLst/>
          </a:prstGeom>
          <a:noFill/>
          <a:ln>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7" name="Shape 287"/>
        <p:cNvGrpSpPr/>
        <p:nvPr/>
      </p:nvGrpSpPr>
      <p:grpSpPr>
        <a:xfrm>
          <a:off x="0" y="0"/>
          <a:ext cx="0" cy="0"/>
          <a:chOff x="0" y="0"/>
          <a:chExt cx="0" cy="0"/>
        </a:xfrm>
      </p:grpSpPr>
      <p:sp>
        <p:nvSpPr>
          <p:cNvPr id="288" name="Shape 288"/>
          <p:cNvSpPr txBox="1"/>
          <p:nvPr>
            <p:ph type="ctrTitle"/>
          </p:nvPr>
        </p:nvSpPr>
        <p:spPr>
          <a:xfrm>
            <a:off x="685800" y="1597827"/>
            <a:ext cx="7772400" cy="985200"/>
          </a:xfrm>
          <a:prstGeom prst="rect">
            <a:avLst/>
          </a:prstGeom>
        </p:spPr>
        <p:txBody>
          <a:bodyPr anchorCtr="0" anchor="t" bIns="91425" lIns="91425" rIns="91425" tIns="91425">
            <a:noAutofit/>
          </a:bodyPr>
          <a:lstStyle/>
          <a:p>
            <a:pPr lvl="0">
              <a:spcBef>
                <a:spcPts val="0"/>
              </a:spcBef>
              <a:buNone/>
            </a:pPr>
            <a:r>
              <a:rPr lang="en"/>
              <a:t>Question Sort</a:t>
            </a: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2" name="Shape 292"/>
        <p:cNvGrpSpPr/>
        <p:nvPr/>
      </p:nvGrpSpPr>
      <p:grpSpPr>
        <a:xfrm>
          <a:off x="0" y="0"/>
          <a:ext cx="0" cy="0"/>
          <a:chOff x="0" y="0"/>
          <a:chExt cx="0" cy="0"/>
        </a:xfrm>
      </p:grpSpPr>
      <p:sp>
        <p:nvSpPr>
          <p:cNvPr id="293" name="Shape 293"/>
          <p:cNvSpPr txBox="1"/>
          <p:nvPr>
            <p:ph type="ctrTitle"/>
          </p:nvPr>
        </p:nvSpPr>
        <p:spPr>
          <a:xfrm>
            <a:off x="685800" y="1597818"/>
            <a:ext cx="7772400" cy="1102500"/>
          </a:xfrm>
          <a:prstGeom prst="rect">
            <a:avLst/>
          </a:prstGeom>
        </p:spPr>
        <p:txBody>
          <a:bodyPr anchorCtr="0" anchor="t" bIns="91425" lIns="91425" rIns="91425" tIns="91425">
            <a:noAutofit/>
          </a:bodyPr>
          <a:lstStyle/>
          <a:p>
            <a:pPr lvl="0" algn="ctr">
              <a:spcBef>
                <a:spcPts val="0"/>
              </a:spcBef>
              <a:buNone/>
            </a:pPr>
            <a:r>
              <a:rPr lang="en"/>
              <a:t>Map Questions </a:t>
            </a:r>
          </a:p>
          <a:p>
            <a:pPr lvl="0" algn="ctr">
              <a:spcBef>
                <a:spcPts val="0"/>
              </a:spcBef>
              <a:buNone/>
            </a:pPr>
            <a:r>
              <a:rPr lang="en"/>
              <a:t>Vs. </a:t>
            </a:r>
          </a:p>
          <a:p>
            <a:pPr lvl="0" algn="ctr">
              <a:spcBef>
                <a:spcPts val="0"/>
              </a:spcBef>
              <a:buNone/>
            </a:pPr>
            <a:r>
              <a:rPr lang="en"/>
              <a:t>Frame Questions</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8" name="Shape 298"/>
        <p:cNvGrpSpPr/>
        <p:nvPr/>
      </p:nvGrpSpPr>
      <p:grpSpPr>
        <a:xfrm>
          <a:off x="0" y="0"/>
          <a:ext cx="0" cy="0"/>
          <a:chOff x="0" y="0"/>
          <a:chExt cx="0" cy="0"/>
        </a:xfrm>
      </p:grpSpPr>
      <p:sp>
        <p:nvSpPr>
          <p:cNvPr id="299" name="Shape 299"/>
          <p:cNvSpPr txBox="1"/>
          <p:nvPr/>
        </p:nvSpPr>
        <p:spPr>
          <a:xfrm>
            <a:off x="449287" y="228600"/>
            <a:ext cx="8075097" cy="992579"/>
          </a:xfrm>
          <a:prstGeom prst="rect">
            <a:avLst/>
          </a:prstGeom>
          <a:noFill/>
          <a:ln>
            <a:noFill/>
          </a:ln>
        </p:spPr>
        <p:txBody>
          <a:bodyPr anchorCtr="0" anchor="t" bIns="45700" lIns="91425" rIns="91425" tIns="45700">
            <a:noAutofit/>
          </a:bodyPr>
          <a:lstStyle/>
          <a:p>
            <a:pPr indent="0" lvl="0" marL="0" marR="0" rtl="0" algn="ctr">
              <a:spcBef>
                <a:spcPts val="0"/>
              </a:spcBef>
              <a:buSzPct val="25000"/>
              <a:buNone/>
            </a:pPr>
            <a:r>
              <a:rPr b="1" i="0" lang="en" sz="4000" u="none" cap="none" strike="noStrike">
                <a:solidFill>
                  <a:schemeClr val="dk1"/>
                </a:solidFill>
                <a:latin typeface="Arial"/>
                <a:ea typeface="Arial"/>
                <a:cs typeface="Arial"/>
                <a:sym typeface="Arial"/>
              </a:rPr>
              <a:t>MAP QUESTIONS</a:t>
            </a:r>
            <a:r>
              <a:rPr b="1" lang="en" sz="4000">
                <a:solidFill>
                  <a:schemeClr val="dk1"/>
                </a:solidFill>
              </a:rPr>
              <a:t>:</a:t>
            </a:r>
          </a:p>
        </p:txBody>
      </p:sp>
      <p:pic>
        <p:nvPicPr>
          <p:cNvPr id="300" name="Shape 300"/>
          <p:cNvPicPr preferRelativeResize="0"/>
          <p:nvPr/>
        </p:nvPicPr>
        <p:blipFill rotWithShape="1">
          <a:blip r:embed="rId3">
            <a:alphaModFix/>
          </a:blip>
          <a:srcRect b="0" l="0" r="0" t="0"/>
          <a:stretch/>
        </p:blipFill>
        <p:spPr>
          <a:xfrm>
            <a:off x="4529000" y="864825"/>
            <a:ext cx="4551600" cy="3233100"/>
          </a:xfrm>
          <a:prstGeom prst="rect">
            <a:avLst/>
          </a:prstGeom>
          <a:noFill/>
          <a:ln>
            <a:noFill/>
          </a:ln>
        </p:spPr>
      </p:pic>
      <p:sp>
        <p:nvSpPr>
          <p:cNvPr id="301" name="Shape 301"/>
          <p:cNvSpPr txBox="1"/>
          <p:nvPr/>
        </p:nvSpPr>
        <p:spPr>
          <a:xfrm>
            <a:off x="304800" y="1766461"/>
            <a:ext cx="4352400" cy="2331300"/>
          </a:xfrm>
          <a:prstGeom prst="rect">
            <a:avLst/>
          </a:prstGeom>
          <a:noFill/>
          <a:ln>
            <a:noFill/>
          </a:ln>
        </p:spPr>
        <p:txBody>
          <a:bodyPr anchorCtr="0" anchor="t" bIns="45700" lIns="91425" rIns="91425" tIns="45700">
            <a:noAutofit/>
          </a:bodyPr>
          <a:lstStyle/>
          <a:p>
            <a:pPr indent="0" lvl="0" marL="0" marR="0" rtl="0" algn="l">
              <a:spcBef>
                <a:spcPts val="0"/>
              </a:spcBef>
              <a:buSzPct val="25000"/>
              <a:buNone/>
            </a:pPr>
            <a:r>
              <a:rPr lang="en" sz="2800">
                <a:solidFill>
                  <a:schemeClr val="dk1"/>
                </a:solidFill>
              </a:rPr>
              <a:t>What is Manganese?</a:t>
            </a:r>
          </a:p>
          <a:p>
            <a:pPr indent="0" lvl="0" marL="0" marR="0" rtl="0" algn="l">
              <a:spcBef>
                <a:spcPts val="0"/>
              </a:spcBef>
              <a:buNone/>
            </a:pPr>
            <a:r>
              <a:t/>
            </a:r>
            <a:endParaRPr b="0" i="0" sz="2800" u="none" cap="none" strike="noStrike">
              <a:solidFill>
                <a:schemeClr val="dk1"/>
              </a:solidFill>
              <a:latin typeface="Arial"/>
              <a:ea typeface="Arial"/>
              <a:cs typeface="Arial"/>
              <a:sym typeface="Arial"/>
            </a:endParaRPr>
          </a:p>
          <a:p>
            <a:pPr indent="0" lvl="0" marL="0" marR="0" rtl="0" algn="l">
              <a:spcBef>
                <a:spcPts val="0"/>
              </a:spcBef>
              <a:buSzPct val="25000"/>
              <a:buNone/>
            </a:pPr>
            <a:r>
              <a:rPr b="0" i="0" lang="en" sz="2800" u="none" cap="none" strike="noStrike">
                <a:solidFill>
                  <a:schemeClr val="dk1"/>
                </a:solidFill>
                <a:latin typeface="Arial"/>
                <a:ea typeface="Arial"/>
                <a:cs typeface="Arial"/>
                <a:sym typeface="Arial"/>
              </a:rPr>
              <a:t>What are the </a:t>
            </a:r>
            <a:r>
              <a:rPr b="1" i="0" lang="en" sz="2800" u="none" cap="none" strike="noStrike">
                <a:solidFill>
                  <a:srgbClr val="FF0000"/>
                </a:solidFill>
                <a:latin typeface="Arial"/>
                <a:ea typeface="Arial"/>
                <a:cs typeface="Arial"/>
                <a:sym typeface="Arial"/>
              </a:rPr>
              <a:t>properties</a:t>
            </a:r>
            <a:r>
              <a:rPr b="0" i="0" lang="en" sz="2800" u="none" cap="none" strike="noStrike">
                <a:solidFill>
                  <a:schemeClr val="dk1"/>
                </a:solidFill>
                <a:latin typeface="Arial"/>
                <a:ea typeface="Arial"/>
                <a:cs typeface="Arial"/>
                <a:sym typeface="Arial"/>
              </a:rPr>
              <a:t> of Manganese 25?</a:t>
            </a:r>
          </a:p>
          <a:p>
            <a:pPr indent="0" lvl="0" marL="0" marR="0" rtl="0" algn="l">
              <a:spcBef>
                <a:spcPts val="0"/>
              </a:spcBef>
              <a:buNone/>
            </a:pPr>
            <a:r>
              <a:t/>
            </a:r>
            <a:endParaRPr b="0" i="0" sz="2800" u="none" cap="none" strike="noStrike">
              <a:solidFill>
                <a:schemeClr val="dk1"/>
              </a:solidFill>
              <a:latin typeface="Arial"/>
              <a:ea typeface="Arial"/>
              <a:cs typeface="Arial"/>
              <a:sym typeface="Arial"/>
            </a:endParaRPr>
          </a:p>
          <a:p>
            <a:pPr indent="0" lvl="0" marL="0" marR="0" rtl="0" algn="l">
              <a:spcBef>
                <a:spcPts val="0"/>
              </a:spcBef>
              <a:buSzPct val="25000"/>
              <a:buNone/>
            </a:pPr>
            <a:r>
              <a:rPr b="0" i="0" lang="en" sz="2800" u="none" cap="none" strike="noStrike">
                <a:solidFill>
                  <a:schemeClr val="dk1"/>
                </a:solidFill>
                <a:latin typeface="Arial"/>
                <a:ea typeface="Arial"/>
                <a:cs typeface="Arial"/>
                <a:sym typeface="Arial"/>
              </a:rPr>
              <a:t>How would you </a:t>
            </a:r>
            <a:r>
              <a:rPr b="1" i="0" lang="en" sz="2800" u="none" cap="none" strike="noStrike">
                <a:solidFill>
                  <a:srgbClr val="FF0000"/>
                </a:solidFill>
                <a:latin typeface="Arial"/>
                <a:ea typeface="Arial"/>
                <a:cs typeface="Arial"/>
                <a:sym typeface="Arial"/>
              </a:rPr>
              <a:t>describe</a:t>
            </a:r>
            <a:r>
              <a:rPr b="0" i="0" lang="en" sz="2800" u="none" cap="none" strike="noStrike">
                <a:solidFill>
                  <a:schemeClr val="dk1"/>
                </a:solidFill>
                <a:latin typeface="Arial"/>
                <a:ea typeface="Arial"/>
                <a:cs typeface="Arial"/>
                <a:sym typeface="Arial"/>
              </a:rPr>
              <a:t> Manganese 25?</a:t>
            </a:r>
          </a:p>
        </p:txBody>
      </p:sp>
      <p:pic>
        <p:nvPicPr>
          <p:cNvPr descr="New Logo Vertical Color.png" id="302" name="Shape 302"/>
          <p:cNvPicPr preferRelativeResize="0"/>
          <p:nvPr/>
        </p:nvPicPr>
        <p:blipFill rotWithShape="1">
          <a:blip r:embed="rId4">
            <a:alphaModFix/>
          </a:blip>
          <a:srcRect b="0" l="0" r="0" t="0"/>
          <a:stretch/>
        </p:blipFill>
        <p:spPr>
          <a:xfrm>
            <a:off x="7856682" y="4137660"/>
            <a:ext cx="1028308" cy="86588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7" name="Shape 307"/>
        <p:cNvGrpSpPr/>
        <p:nvPr/>
      </p:nvGrpSpPr>
      <p:grpSpPr>
        <a:xfrm>
          <a:off x="0" y="0"/>
          <a:ext cx="0" cy="0"/>
          <a:chOff x="0" y="0"/>
          <a:chExt cx="0" cy="0"/>
        </a:xfrm>
      </p:grpSpPr>
      <p:sp>
        <p:nvSpPr>
          <p:cNvPr id="308" name="Shape 308"/>
          <p:cNvSpPr txBox="1"/>
          <p:nvPr/>
        </p:nvSpPr>
        <p:spPr>
          <a:xfrm>
            <a:off x="134471" y="225876"/>
            <a:ext cx="5171584" cy="900246"/>
          </a:xfrm>
          <a:prstGeom prst="rect">
            <a:avLst/>
          </a:prstGeom>
          <a:noFill/>
          <a:ln>
            <a:noFill/>
          </a:ln>
        </p:spPr>
        <p:txBody>
          <a:bodyPr anchorCtr="0" anchor="t" bIns="45700" lIns="91425" rIns="91425" tIns="45700">
            <a:noAutofit/>
          </a:bodyPr>
          <a:lstStyle/>
          <a:p>
            <a:pPr indent="0" lvl="0" marL="0" marR="0" rtl="0" algn="l">
              <a:spcBef>
                <a:spcPts val="0"/>
              </a:spcBef>
              <a:buNone/>
            </a:pPr>
            <a:r>
              <a:t/>
            </a:r>
            <a:endParaRPr/>
          </a:p>
          <a:p>
            <a:pPr indent="0" lvl="0" marL="0" marR="0" rtl="0" algn="ctr">
              <a:spcBef>
                <a:spcPts val="0"/>
              </a:spcBef>
              <a:buSzPct val="25000"/>
              <a:buNone/>
            </a:pPr>
            <a:r>
              <a:rPr b="1" i="0" lang="en" sz="3600" u="none" cap="none" strike="noStrike">
                <a:solidFill>
                  <a:schemeClr val="dk1"/>
                </a:solidFill>
                <a:latin typeface="Arial"/>
                <a:ea typeface="Arial"/>
                <a:cs typeface="Arial"/>
                <a:sym typeface="Arial"/>
              </a:rPr>
              <a:t>FRAME QUESTIONS:</a:t>
            </a:r>
          </a:p>
        </p:txBody>
      </p:sp>
      <p:sp>
        <p:nvSpPr>
          <p:cNvPr id="309" name="Shape 309"/>
          <p:cNvSpPr txBox="1"/>
          <p:nvPr/>
        </p:nvSpPr>
        <p:spPr>
          <a:xfrm>
            <a:off x="119231" y="1324781"/>
            <a:ext cx="8704728" cy="2977738"/>
          </a:xfrm>
          <a:prstGeom prst="rect">
            <a:avLst/>
          </a:prstGeom>
          <a:noFill/>
          <a:ln>
            <a:noFill/>
          </a:ln>
        </p:spPr>
        <p:txBody>
          <a:bodyPr anchorCtr="0" anchor="t" bIns="45700" lIns="91425" rIns="91425" tIns="45700">
            <a:noAutofit/>
          </a:bodyPr>
          <a:lstStyle/>
          <a:p>
            <a:pPr indent="0" lvl="0" marL="0" marR="0" rtl="0" algn="l">
              <a:spcBef>
                <a:spcPts val="0"/>
              </a:spcBef>
              <a:buNone/>
            </a:pPr>
            <a:r>
              <a:t/>
            </a:r>
            <a:endParaRPr/>
          </a:p>
          <a:p>
            <a:pPr indent="0" lvl="0" marL="0" marR="0" rtl="0" algn="l">
              <a:spcBef>
                <a:spcPts val="0"/>
              </a:spcBef>
              <a:buSzPct val="25000"/>
              <a:buNone/>
            </a:pPr>
            <a:r>
              <a:rPr b="0" i="0" lang="en" sz="2800" u="none" cap="none" strike="noStrike">
                <a:solidFill>
                  <a:srgbClr val="008000"/>
                </a:solidFill>
                <a:latin typeface="Arial"/>
                <a:ea typeface="Arial"/>
                <a:cs typeface="Arial"/>
                <a:sym typeface="Arial"/>
              </a:rPr>
              <a:t>How do you know these are the </a:t>
            </a:r>
          </a:p>
          <a:p>
            <a:pPr indent="0" lvl="0" marL="0" marR="0" rtl="0" algn="l">
              <a:spcBef>
                <a:spcPts val="0"/>
              </a:spcBef>
              <a:buSzPct val="25000"/>
              <a:buNone/>
            </a:pPr>
            <a:r>
              <a:rPr b="0" i="0" lang="en" sz="2800" u="none" cap="none" strike="noStrike">
                <a:solidFill>
                  <a:srgbClr val="008000"/>
                </a:solidFill>
                <a:latin typeface="Arial"/>
                <a:ea typeface="Arial"/>
                <a:cs typeface="Arial"/>
                <a:sym typeface="Arial"/>
              </a:rPr>
              <a:t>characteristics of Manganese 25?</a:t>
            </a:r>
          </a:p>
          <a:p>
            <a:pPr indent="0" lvl="0" marL="0" marR="0" rtl="0" algn="l">
              <a:spcBef>
                <a:spcPts val="0"/>
              </a:spcBef>
              <a:buSzPct val="25000"/>
              <a:buNone/>
            </a:pPr>
            <a:r>
              <a:rPr b="0" i="0" lang="en" sz="2800" u="none" cap="none" strike="noStrike">
                <a:solidFill>
                  <a:srgbClr val="0070C0"/>
                </a:solidFill>
                <a:latin typeface="Arial"/>
                <a:ea typeface="Arial"/>
                <a:cs typeface="Arial"/>
                <a:sym typeface="Arial"/>
              </a:rPr>
              <a:t>Does a specific point of view influence the descriptors that you used?</a:t>
            </a:r>
          </a:p>
          <a:p>
            <a:pPr indent="0" lvl="0" marL="0" marR="0" rtl="0" algn="l">
              <a:spcBef>
                <a:spcPts val="0"/>
              </a:spcBef>
              <a:buSzPct val="25000"/>
              <a:buNone/>
            </a:pPr>
            <a:r>
              <a:rPr b="0" i="0" lang="en" sz="2800" u="none" cap="none" strike="noStrike">
                <a:solidFill>
                  <a:srgbClr val="FF0000"/>
                </a:solidFill>
                <a:latin typeface="Arial"/>
                <a:ea typeface="Arial"/>
                <a:cs typeface="Arial"/>
                <a:sym typeface="Arial"/>
              </a:rPr>
              <a:t>What conclusions can you draw about these properties?  Why would it be important to know about the properties of Manganese 25?</a:t>
            </a:r>
          </a:p>
        </p:txBody>
      </p:sp>
      <p:pic>
        <p:nvPicPr>
          <p:cNvPr descr="New Logo Vertical Color.png" id="310" name="Shape 310"/>
          <p:cNvPicPr preferRelativeResize="0"/>
          <p:nvPr/>
        </p:nvPicPr>
        <p:blipFill rotWithShape="1">
          <a:blip r:embed="rId3">
            <a:alphaModFix/>
          </a:blip>
          <a:srcRect b="0" l="0" r="0" t="0"/>
          <a:stretch/>
        </p:blipFill>
        <p:spPr>
          <a:xfrm>
            <a:off x="7856675" y="4369698"/>
            <a:ext cx="1028400" cy="633900"/>
          </a:xfrm>
          <a:prstGeom prst="rect">
            <a:avLst/>
          </a:prstGeom>
          <a:noFill/>
          <a:ln>
            <a:noFill/>
          </a:ln>
        </p:spPr>
      </p:pic>
      <p:pic>
        <p:nvPicPr>
          <p:cNvPr id="311" name="Shape 311"/>
          <p:cNvPicPr preferRelativeResize="0"/>
          <p:nvPr/>
        </p:nvPicPr>
        <p:blipFill rotWithShape="1">
          <a:blip r:embed="rId4">
            <a:alphaModFix/>
          </a:blip>
          <a:srcRect b="0" l="0" r="0" t="0"/>
          <a:stretch/>
        </p:blipFill>
        <p:spPr>
          <a:xfrm>
            <a:off x="5530400" y="106750"/>
            <a:ext cx="3613500" cy="2396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5" name="Shape 315"/>
        <p:cNvGrpSpPr/>
        <p:nvPr/>
      </p:nvGrpSpPr>
      <p:grpSpPr>
        <a:xfrm>
          <a:off x="0" y="0"/>
          <a:ext cx="0" cy="0"/>
          <a:chOff x="0" y="0"/>
          <a:chExt cx="0" cy="0"/>
        </a:xfrm>
      </p:grpSpPr>
      <p:pic>
        <p:nvPicPr>
          <p:cNvPr id="316" name="Shape 316"/>
          <p:cNvPicPr preferRelativeResize="0"/>
          <p:nvPr/>
        </p:nvPicPr>
        <p:blipFill rotWithShape="1">
          <a:blip r:embed="rId3">
            <a:alphaModFix/>
          </a:blip>
          <a:srcRect b="0" l="0" r="0" t="0"/>
          <a:stretch/>
        </p:blipFill>
        <p:spPr>
          <a:xfrm>
            <a:off x="5638800" y="1027362"/>
            <a:ext cx="3505200" cy="2420700"/>
          </a:xfrm>
          <a:prstGeom prst="rect">
            <a:avLst/>
          </a:prstGeom>
          <a:noFill/>
          <a:ln>
            <a:noFill/>
          </a:ln>
        </p:spPr>
      </p:pic>
      <p:sp>
        <p:nvSpPr>
          <p:cNvPr id="317" name="Shape 317"/>
          <p:cNvSpPr txBox="1"/>
          <p:nvPr/>
        </p:nvSpPr>
        <p:spPr>
          <a:xfrm>
            <a:off x="159300" y="79650"/>
            <a:ext cx="5086500" cy="4870500"/>
          </a:xfrm>
          <a:prstGeom prst="rect">
            <a:avLst/>
          </a:prstGeom>
          <a:noFill/>
          <a:ln>
            <a:noFill/>
          </a:ln>
        </p:spPr>
        <p:txBody>
          <a:bodyPr anchorCtr="0" anchor="t" bIns="91425" lIns="91425" rIns="91425" tIns="91425">
            <a:noAutofit/>
          </a:bodyPr>
          <a:lstStyle/>
          <a:p>
            <a:pPr lvl="0">
              <a:spcBef>
                <a:spcPts val="0"/>
              </a:spcBef>
              <a:buNone/>
            </a:pPr>
            <a:r>
              <a:rPr lang="en" sz="4800"/>
              <a:t>Map Questions:</a:t>
            </a:r>
          </a:p>
          <a:p>
            <a:pPr lvl="0">
              <a:spcBef>
                <a:spcPts val="0"/>
              </a:spcBef>
              <a:buNone/>
            </a:pPr>
            <a:r>
              <a:rPr lang="en" sz="3000"/>
              <a:t>Who was Alexander the Great?</a:t>
            </a:r>
          </a:p>
          <a:p>
            <a:pPr lvl="0">
              <a:spcBef>
                <a:spcPts val="0"/>
              </a:spcBef>
              <a:buNone/>
            </a:pPr>
            <a:r>
              <a:t/>
            </a:r>
            <a:endParaRPr sz="3000"/>
          </a:p>
          <a:p>
            <a:pPr lvl="0">
              <a:spcBef>
                <a:spcPts val="0"/>
              </a:spcBef>
              <a:buNone/>
            </a:pPr>
            <a:r>
              <a:rPr lang="en" sz="3000"/>
              <a:t>How would you describe Alexander the Great?</a:t>
            </a:r>
          </a:p>
          <a:p>
            <a:pPr lvl="0">
              <a:spcBef>
                <a:spcPts val="0"/>
              </a:spcBef>
              <a:buNone/>
            </a:pPr>
            <a:r>
              <a:t/>
            </a:r>
            <a:endParaRPr sz="3000"/>
          </a:p>
          <a:p>
            <a:pPr lvl="0">
              <a:spcBef>
                <a:spcPts val="0"/>
              </a:spcBef>
              <a:buNone/>
            </a:pPr>
            <a:r>
              <a:rPr lang="en" sz="3000"/>
              <a:t>When did Alexander the Great rule?</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2" name="Shape 322"/>
        <p:cNvGrpSpPr/>
        <p:nvPr/>
      </p:nvGrpSpPr>
      <p:grpSpPr>
        <a:xfrm>
          <a:off x="0" y="0"/>
          <a:ext cx="0" cy="0"/>
          <a:chOff x="0" y="0"/>
          <a:chExt cx="0" cy="0"/>
        </a:xfrm>
      </p:grpSpPr>
      <p:sp>
        <p:nvSpPr>
          <p:cNvPr id="323" name="Shape 323"/>
          <p:cNvSpPr txBox="1"/>
          <p:nvPr/>
        </p:nvSpPr>
        <p:spPr>
          <a:xfrm>
            <a:off x="134470" y="225875"/>
            <a:ext cx="5171584" cy="900246"/>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Font typeface="Arial"/>
              <a:buNone/>
            </a:pPr>
            <a:r>
              <a:t/>
            </a:r>
            <a:endParaRPr/>
          </a:p>
          <a:p>
            <a:pPr indent="0" lvl="0" marL="0" marR="0" rtl="0" algn="ctr">
              <a:lnSpc>
                <a:spcPct val="100000"/>
              </a:lnSpc>
              <a:spcBef>
                <a:spcPts val="0"/>
              </a:spcBef>
              <a:spcAft>
                <a:spcPts val="0"/>
              </a:spcAft>
              <a:buClr>
                <a:schemeClr val="dk1"/>
              </a:buClr>
              <a:buSzPct val="25000"/>
              <a:buFont typeface="Arial"/>
              <a:buNone/>
            </a:pPr>
            <a:r>
              <a:rPr b="1" i="0" lang="en" sz="3600" u="none" cap="none" strike="noStrike">
                <a:solidFill>
                  <a:schemeClr val="dk1"/>
                </a:solidFill>
                <a:latin typeface="Arial"/>
                <a:ea typeface="Arial"/>
                <a:cs typeface="Arial"/>
                <a:sym typeface="Arial"/>
              </a:rPr>
              <a:t>FRAME QUESTIONS:</a:t>
            </a:r>
          </a:p>
        </p:txBody>
      </p:sp>
      <p:sp>
        <p:nvSpPr>
          <p:cNvPr id="324" name="Shape 324"/>
          <p:cNvSpPr txBox="1"/>
          <p:nvPr/>
        </p:nvSpPr>
        <p:spPr>
          <a:xfrm>
            <a:off x="119231" y="1324781"/>
            <a:ext cx="8704728" cy="2977738"/>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Font typeface="Arial"/>
              <a:buNone/>
            </a:pPr>
            <a:r>
              <a:t/>
            </a:r>
            <a:endParaRPr/>
          </a:p>
          <a:p>
            <a:pPr indent="0" lvl="0" marL="0" marR="0" rtl="0" algn="l">
              <a:lnSpc>
                <a:spcPct val="100000"/>
              </a:lnSpc>
              <a:spcBef>
                <a:spcPts val="0"/>
              </a:spcBef>
              <a:spcAft>
                <a:spcPts val="0"/>
              </a:spcAft>
              <a:buClr>
                <a:srgbClr val="00FF00"/>
              </a:buClr>
              <a:buSzPct val="25000"/>
              <a:buFont typeface="Arial"/>
              <a:buNone/>
            </a:pPr>
            <a:r>
              <a:rPr b="0" i="0" lang="en" sz="2800" u="none" cap="none" strike="noStrike">
                <a:solidFill>
                  <a:srgbClr val="00FF00"/>
                </a:solidFill>
                <a:latin typeface="Arial"/>
                <a:ea typeface="Arial"/>
                <a:cs typeface="Arial"/>
                <a:sym typeface="Arial"/>
              </a:rPr>
              <a:t>How do you know these are the</a:t>
            </a:r>
          </a:p>
          <a:p>
            <a:pPr indent="0" lvl="0" marL="0" marR="0" rtl="0" algn="l">
              <a:lnSpc>
                <a:spcPct val="100000"/>
              </a:lnSpc>
              <a:spcBef>
                <a:spcPts val="0"/>
              </a:spcBef>
              <a:spcAft>
                <a:spcPts val="0"/>
              </a:spcAft>
              <a:buClr>
                <a:srgbClr val="00FF00"/>
              </a:buClr>
              <a:buSzPct val="25000"/>
              <a:buFont typeface="Arial"/>
              <a:buNone/>
            </a:pPr>
            <a:r>
              <a:rPr b="0" i="0" lang="en" sz="2800" u="none" cap="none" strike="noStrike">
                <a:solidFill>
                  <a:srgbClr val="00FF00"/>
                </a:solidFill>
                <a:latin typeface="Arial"/>
                <a:ea typeface="Arial"/>
                <a:cs typeface="Arial"/>
                <a:sym typeface="Arial"/>
              </a:rPr>
              <a:t>characteristics of Alexander the </a:t>
            </a:r>
          </a:p>
          <a:p>
            <a:pPr indent="0" lvl="0" marL="0" marR="0" rtl="0" algn="l">
              <a:lnSpc>
                <a:spcPct val="100000"/>
              </a:lnSpc>
              <a:spcBef>
                <a:spcPts val="0"/>
              </a:spcBef>
              <a:spcAft>
                <a:spcPts val="0"/>
              </a:spcAft>
              <a:buClr>
                <a:srgbClr val="00FF00"/>
              </a:buClr>
              <a:buSzPct val="25000"/>
              <a:buFont typeface="Arial"/>
              <a:buNone/>
            </a:pPr>
            <a:r>
              <a:rPr b="0" i="0" lang="en" sz="2800" u="none" cap="none" strike="noStrike">
                <a:solidFill>
                  <a:srgbClr val="00FF00"/>
                </a:solidFill>
                <a:latin typeface="Arial"/>
                <a:ea typeface="Arial"/>
                <a:cs typeface="Arial"/>
                <a:sym typeface="Arial"/>
              </a:rPr>
              <a:t>Great? </a:t>
            </a:r>
          </a:p>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FF00"/>
              </a:solidFill>
              <a:latin typeface="Arial"/>
              <a:ea typeface="Arial"/>
              <a:cs typeface="Arial"/>
              <a:sym typeface="Arial"/>
            </a:endParaRPr>
          </a:p>
          <a:p>
            <a:pPr indent="0" lvl="0" marL="0" marR="0" rtl="0" algn="l">
              <a:lnSpc>
                <a:spcPct val="100000"/>
              </a:lnSpc>
              <a:spcBef>
                <a:spcPts val="0"/>
              </a:spcBef>
              <a:spcAft>
                <a:spcPts val="0"/>
              </a:spcAft>
              <a:buClr>
                <a:srgbClr val="0070C0"/>
              </a:buClr>
              <a:buSzPct val="25000"/>
              <a:buFont typeface="Arial"/>
              <a:buNone/>
            </a:pPr>
            <a:r>
              <a:rPr b="0" i="0" lang="en" sz="2800" u="none" cap="none" strike="noStrike">
                <a:solidFill>
                  <a:srgbClr val="0070C0"/>
                </a:solidFill>
                <a:latin typeface="Arial"/>
                <a:ea typeface="Arial"/>
                <a:cs typeface="Arial"/>
                <a:sym typeface="Arial"/>
              </a:rPr>
              <a:t>Does a specific point of view influence the descriptors that you used?</a:t>
            </a:r>
          </a:p>
          <a:p>
            <a:pPr indent="0" lvl="0" marL="0" marR="0" rtl="0" algn="l">
              <a:lnSpc>
                <a:spcPct val="100000"/>
              </a:lnSpc>
              <a:spcBef>
                <a:spcPts val="0"/>
              </a:spcBef>
              <a:spcAft>
                <a:spcPts val="0"/>
              </a:spcAft>
              <a:buClr>
                <a:srgbClr val="FF0000"/>
              </a:buClr>
              <a:buSzPct val="25000"/>
              <a:buFont typeface="Arial"/>
              <a:buNone/>
            </a:pPr>
            <a:r>
              <a:rPr b="0" i="0" lang="en" sz="2800" u="none" cap="none" strike="noStrike">
                <a:solidFill>
                  <a:srgbClr val="FF0000"/>
                </a:solidFill>
                <a:latin typeface="Arial"/>
                <a:ea typeface="Arial"/>
                <a:cs typeface="Arial"/>
                <a:sym typeface="Arial"/>
              </a:rPr>
              <a:t>What conclusions can you draw about his character? </a:t>
            </a:r>
          </a:p>
        </p:txBody>
      </p:sp>
      <p:sp>
        <p:nvSpPr>
          <p:cNvPr id="325" name="Shape 325"/>
          <p:cNvSpPr/>
          <p:nvPr/>
        </p:nvSpPr>
        <p:spPr>
          <a:xfrm>
            <a:off x="5638800" y="225875"/>
            <a:ext cx="3505200" cy="2345872"/>
          </a:xfrm>
          <a:prstGeom prst="rect">
            <a:avLst/>
          </a:prstGeom>
          <a:noFill/>
          <a:ln cap="flat" cmpd="sng" w="381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pic>
        <p:nvPicPr>
          <p:cNvPr id="326" name="Shape 326"/>
          <p:cNvPicPr preferRelativeResize="0"/>
          <p:nvPr/>
        </p:nvPicPr>
        <p:blipFill rotWithShape="1">
          <a:blip r:embed="rId3">
            <a:alphaModFix/>
          </a:blip>
          <a:srcRect b="0" l="0" r="0" t="0"/>
          <a:stretch/>
        </p:blipFill>
        <p:spPr>
          <a:xfrm>
            <a:off x="8272850" y="4620050"/>
            <a:ext cx="654900" cy="429000"/>
          </a:xfrm>
          <a:prstGeom prst="rect">
            <a:avLst/>
          </a:prstGeom>
          <a:noFill/>
          <a:ln>
            <a:noFill/>
          </a:ln>
        </p:spPr>
      </p:pic>
      <p:pic>
        <p:nvPicPr>
          <p:cNvPr id="327" name="Shape 327"/>
          <p:cNvPicPr preferRelativeResize="0"/>
          <p:nvPr/>
        </p:nvPicPr>
        <p:blipFill rotWithShape="1">
          <a:blip r:embed="rId4">
            <a:alphaModFix/>
          </a:blip>
          <a:srcRect b="0" l="0" r="0" t="0"/>
          <a:stretch/>
        </p:blipFill>
        <p:spPr>
          <a:xfrm>
            <a:off x="5638800" y="151162"/>
            <a:ext cx="3505199" cy="2420587"/>
          </a:xfrm>
          <a:prstGeom prst="rect">
            <a:avLst/>
          </a:prstGeom>
          <a:noFill/>
          <a:ln>
            <a:noFill/>
          </a:ln>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2" name="Shape 332"/>
        <p:cNvGrpSpPr/>
        <p:nvPr/>
      </p:nvGrpSpPr>
      <p:grpSpPr>
        <a:xfrm>
          <a:off x="0" y="0"/>
          <a:ext cx="0" cy="0"/>
          <a:chOff x="0" y="0"/>
          <a:chExt cx="0" cy="0"/>
        </a:xfrm>
      </p:grpSpPr>
      <p:pic>
        <p:nvPicPr>
          <p:cNvPr id="333" name="Shape 333"/>
          <p:cNvPicPr preferRelativeResize="0"/>
          <p:nvPr/>
        </p:nvPicPr>
        <p:blipFill rotWithShape="1">
          <a:blip r:embed="rId3">
            <a:alphaModFix/>
          </a:blip>
          <a:srcRect b="0" l="0" r="0" t="0"/>
          <a:stretch/>
        </p:blipFill>
        <p:spPr>
          <a:xfrm>
            <a:off x="44475" y="-47080"/>
            <a:ext cx="9055074" cy="5190579"/>
          </a:xfrm>
          <a:prstGeom prst="rect">
            <a:avLst/>
          </a:prstGeom>
          <a:noFill/>
          <a:ln>
            <a:noFill/>
          </a:ln>
        </p:spPr>
      </p:pic>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8" name="Shape 338"/>
        <p:cNvGrpSpPr/>
        <p:nvPr/>
      </p:nvGrpSpPr>
      <p:grpSpPr>
        <a:xfrm>
          <a:off x="0" y="0"/>
          <a:ext cx="0" cy="0"/>
          <a:chOff x="0" y="0"/>
          <a:chExt cx="0" cy="0"/>
        </a:xfrm>
      </p:grpSpPr>
      <p:sp>
        <p:nvSpPr>
          <p:cNvPr id="339" name="Shape 339"/>
          <p:cNvSpPr txBox="1"/>
          <p:nvPr/>
        </p:nvSpPr>
        <p:spPr>
          <a:xfrm>
            <a:off x="609600" y="171450"/>
            <a:ext cx="7848599" cy="3429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FFFF"/>
              </a:buClr>
              <a:buSzPct val="25000"/>
              <a:buFont typeface="Arial"/>
              <a:buNone/>
            </a:pPr>
            <a:r>
              <a:rPr b="1" i="0" lang="en" sz="2400" u="none" cap="none" strike="noStrike">
                <a:solidFill>
                  <a:srgbClr val="FFFFFF"/>
                </a:solidFill>
                <a:latin typeface="Arial"/>
                <a:ea typeface="Arial"/>
                <a:cs typeface="Arial"/>
                <a:sym typeface="Arial"/>
              </a:rPr>
              <a:t>THE FRAME OF REFERENCE</a:t>
            </a:r>
          </a:p>
        </p:txBody>
      </p:sp>
      <p:pic>
        <p:nvPicPr>
          <p:cNvPr id="340" name="Shape 340"/>
          <p:cNvPicPr preferRelativeResize="0"/>
          <p:nvPr/>
        </p:nvPicPr>
        <p:blipFill rotWithShape="1">
          <a:blip r:embed="rId3">
            <a:alphaModFix/>
          </a:blip>
          <a:srcRect b="0" l="0" r="0" t="0"/>
          <a:stretch/>
        </p:blipFill>
        <p:spPr>
          <a:xfrm>
            <a:off x="89134" y="0"/>
            <a:ext cx="9054865" cy="5143500"/>
          </a:xfrm>
          <a:prstGeom prst="rect">
            <a:avLst/>
          </a:prstGeom>
          <a:noFill/>
          <a:ln>
            <a:noFill/>
          </a:ln>
        </p:spPr>
      </p:pic>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45" name="Shape 345"/>
        <p:cNvGrpSpPr/>
        <p:nvPr/>
      </p:nvGrpSpPr>
      <p:grpSpPr>
        <a:xfrm>
          <a:off x="0" y="0"/>
          <a:ext cx="0" cy="0"/>
          <a:chOff x="0" y="0"/>
          <a:chExt cx="0" cy="0"/>
        </a:xfrm>
      </p:grpSpPr>
      <p:grpSp>
        <p:nvGrpSpPr>
          <p:cNvPr id="346" name="Shape 346"/>
          <p:cNvGrpSpPr/>
          <p:nvPr/>
        </p:nvGrpSpPr>
        <p:grpSpPr>
          <a:xfrm>
            <a:off x="64233" y="822184"/>
            <a:ext cx="8723826" cy="4295120"/>
            <a:chOff x="0" y="356490"/>
            <a:chExt cx="8723826" cy="5726827"/>
          </a:xfrm>
        </p:grpSpPr>
        <p:pic>
          <p:nvPicPr>
            <p:cNvPr id="347" name="Shape 347"/>
            <p:cNvPicPr preferRelativeResize="0"/>
            <p:nvPr/>
          </p:nvPicPr>
          <p:blipFill rotWithShape="1">
            <a:blip r:embed="rId3">
              <a:alphaModFix/>
            </a:blip>
            <a:srcRect b="0" l="0" r="0" t="0"/>
            <a:stretch/>
          </p:blipFill>
          <p:spPr>
            <a:xfrm>
              <a:off x="0" y="1263270"/>
              <a:ext cx="8723826" cy="2061203"/>
            </a:xfrm>
            <a:prstGeom prst="rect">
              <a:avLst/>
            </a:prstGeom>
            <a:noFill/>
            <a:ln>
              <a:noFill/>
            </a:ln>
          </p:spPr>
        </p:pic>
        <p:grpSp>
          <p:nvGrpSpPr>
            <p:cNvPr id="348" name="Shape 348"/>
            <p:cNvGrpSpPr/>
            <p:nvPr/>
          </p:nvGrpSpPr>
          <p:grpSpPr>
            <a:xfrm>
              <a:off x="2819400" y="356490"/>
              <a:ext cx="5528054" cy="1074418"/>
              <a:chOff x="2819400" y="356490"/>
              <a:chExt cx="5528054" cy="1074418"/>
            </a:xfrm>
          </p:grpSpPr>
          <p:pic>
            <p:nvPicPr>
              <p:cNvPr id="349" name="Shape 349"/>
              <p:cNvPicPr preferRelativeResize="0"/>
              <p:nvPr/>
            </p:nvPicPr>
            <p:blipFill rotWithShape="1">
              <a:blip r:embed="rId4">
                <a:alphaModFix/>
              </a:blip>
              <a:srcRect b="0" l="0" r="0" t="0"/>
              <a:stretch/>
            </p:blipFill>
            <p:spPr>
              <a:xfrm>
                <a:off x="2819400" y="524131"/>
                <a:ext cx="1904999" cy="739140"/>
              </a:xfrm>
              <a:prstGeom prst="rect">
                <a:avLst/>
              </a:prstGeom>
              <a:noFill/>
              <a:ln>
                <a:noFill/>
              </a:ln>
            </p:spPr>
          </p:pic>
          <p:pic>
            <p:nvPicPr>
              <p:cNvPr id="350" name="Shape 350"/>
              <p:cNvPicPr preferRelativeResize="0"/>
              <p:nvPr/>
            </p:nvPicPr>
            <p:blipFill rotWithShape="1">
              <a:blip r:embed="rId5">
                <a:alphaModFix/>
              </a:blip>
              <a:srcRect b="0" l="0" r="0" t="0"/>
              <a:stretch/>
            </p:blipFill>
            <p:spPr>
              <a:xfrm>
                <a:off x="4926330" y="401387"/>
                <a:ext cx="1744979" cy="984628"/>
              </a:xfrm>
              <a:prstGeom prst="rect">
                <a:avLst/>
              </a:prstGeom>
              <a:noFill/>
              <a:ln>
                <a:noFill/>
              </a:ln>
            </p:spPr>
          </p:pic>
          <p:pic>
            <p:nvPicPr>
              <p:cNvPr id="351" name="Shape 351"/>
              <p:cNvPicPr preferRelativeResize="0"/>
              <p:nvPr/>
            </p:nvPicPr>
            <p:blipFill rotWithShape="1">
              <a:blip r:embed="rId6">
                <a:alphaModFix/>
              </a:blip>
              <a:srcRect b="0" l="0" r="0" t="0"/>
              <a:stretch/>
            </p:blipFill>
            <p:spPr>
              <a:xfrm>
                <a:off x="7010400" y="356490"/>
                <a:ext cx="1337054" cy="1074418"/>
              </a:xfrm>
              <a:prstGeom prst="rect">
                <a:avLst/>
              </a:prstGeom>
              <a:noFill/>
              <a:ln>
                <a:noFill/>
              </a:ln>
            </p:spPr>
          </p:pic>
        </p:grpSp>
        <p:grpSp>
          <p:nvGrpSpPr>
            <p:cNvPr id="352" name="Shape 352"/>
            <p:cNvGrpSpPr/>
            <p:nvPr/>
          </p:nvGrpSpPr>
          <p:grpSpPr>
            <a:xfrm>
              <a:off x="2819400" y="2667000"/>
              <a:ext cx="5904424" cy="3416318"/>
              <a:chOff x="2819400" y="2667000"/>
              <a:chExt cx="5904424" cy="3416318"/>
            </a:xfrm>
          </p:grpSpPr>
          <p:sp>
            <p:nvSpPr>
              <p:cNvPr id="353" name="Shape 353"/>
              <p:cNvSpPr txBox="1"/>
              <p:nvPr/>
            </p:nvSpPr>
            <p:spPr>
              <a:xfrm>
                <a:off x="2819400" y="2667000"/>
                <a:ext cx="1904999" cy="3416318"/>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0" lang="en" sz="1800" u="none" cap="none" strike="noStrike">
                    <a:solidFill>
                      <a:schemeClr val="dk1"/>
                    </a:solidFill>
                    <a:latin typeface="Arial"/>
                    <a:ea typeface="Arial"/>
                    <a:cs typeface="Arial"/>
                    <a:sym typeface="Arial"/>
                  </a:rPr>
                  <a:t>the </a:t>
                </a:r>
                <a:r>
                  <a:rPr b="1" i="0" lang="en" sz="1800" u="none" cap="none" strike="noStrike">
                    <a:solidFill>
                      <a:srgbClr val="006600"/>
                    </a:solidFill>
                    <a:latin typeface="Arial"/>
                    <a:ea typeface="Arial"/>
                    <a:cs typeface="Arial"/>
                    <a:sym typeface="Arial"/>
                  </a:rPr>
                  <a:t>beginning</a:t>
                </a:r>
                <a:r>
                  <a:rPr b="1" i="0" lang="en" sz="1800" u="none" cap="none" strike="noStrike">
                    <a:solidFill>
                      <a:schemeClr val="dk1"/>
                    </a:solidFill>
                    <a:latin typeface="Arial"/>
                    <a:ea typeface="Arial"/>
                    <a:cs typeface="Arial"/>
                    <a:sym typeface="Arial"/>
                  </a:rPr>
                  <a:t> of ideas, of connections.</a:t>
                </a: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ct val="25000"/>
                  <a:buFont typeface="Arial"/>
                  <a:buNone/>
                </a:pPr>
                <a:r>
                  <a:rPr b="1" i="1" lang="en" sz="1800" u="none" cap="none" strike="noStrike">
                    <a:solidFill>
                      <a:schemeClr val="dk1"/>
                    </a:solidFill>
                    <a:latin typeface="Arial"/>
                    <a:ea typeface="Arial"/>
                    <a:cs typeface="Arial"/>
                    <a:sym typeface="Arial"/>
                  </a:rPr>
                  <a:t>How we know something usually “</a:t>
                </a:r>
                <a:r>
                  <a:rPr b="1" i="1" lang="en" sz="1800" u="none" cap="none" strike="noStrike">
                    <a:solidFill>
                      <a:srgbClr val="006600"/>
                    </a:solidFill>
                    <a:latin typeface="Arial"/>
                    <a:ea typeface="Arial"/>
                    <a:cs typeface="Arial"/>
                    <a:sym typeface="Arial"/>
                  </a:rPr>
                  <a:t>springs</a:t>
                </a:r>
                <a:r>
                  <a:rPr b="1" i="1" lang="en" sz="1800" u="none" cap="none" strike="noStrike">
                    <a:solidFill>
                      <a:schemeClr val="dk1"/>
                    </a:solidFill>
                    <a:latin typeface="Arial"/>
                    <a:ea typeface="Arial"/>
                    <a:cs typeface="Arial"/>
                    <a:sym typeface="Arial"/>
                  </a:rPr>
                  <a:t>” from our prior knowledge, experience or a specific source</a:t>
                </a:r>
                <a:r>
                  <a:rPr b="0" i="0" lang="en" sz="1800" u="none" cap="none" strike="noStrike">
                    <a:solidFill>
                      <a:schemeClr val="dk1"/>
                    </a:solidFill>
                    <a:latin typeface="Calibri"/>
                    <a:ea typeface="Calibri"/>
                    <a:cs typeface="Calibri"/>
                    <a:sym typeface="Calibri"/>
                  </a:rPr>
                  <a:t>.</a:t>
                </a:r>
              </a:p>
            </p:txBody>
          </p:sp>
          <p:sp>
            <p:nvSpPr>
              <p:cNvPr id="354" name="Shape 354"/>
              <p:cNvSpPr txBox="1"/>
              <p:nvPr/>
            </p:nvSpPr>
            <p:spPr>
              <a:xfrm>
                <a:off x="4846319" y="2667000"/>
                <a:ext cx="1904999" cy="2585322"/>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0" lang="en" sz="1800" u="none" cap="none" strike="noStrike">
                    <a:solidFill>
                      <a:schemeClr val="dk1"/>
                    </a:solidFill>
                    <a:latin typeface="Arial"/>
                    <a:ea typeface="Arial"/>
                    <a:cs typeface="Arial"/>
                    <a:sym typeface="Arial"/>
                  </a:rPr>
                  <a:t>a </a:t>
                </a:r>
                <a:r>
                  <a:rPr b="1" i="0" lang="en" sz="1800" u="none" cap="none" strike="noStrike">
                    <a:solidFill>
                      <a:srgbClr val="0000FF"/>
                    </a:solidFill>
                    <a:latin typeface="Arial"/>
                    <a:ea typeface="Arial"/>
                    <a:cs typeface="Arial"/>
                    <a:sym typeface="Arial"/>
                  </a:rPr>
                  <a:t>depth</a:t>
                </a:r>
                <a:r>
                  <a:rPr b="1" i="0" lang="en" sz="1800" u="none" cap="none" strike="noStrike">
                    <a:solidFill>
                      <a:schemeClr val="dk1"/>
                    </a:solidFill>
                    <a:latin typeface="Arial"/>
                    <a:ea typeface="Arial"/>
                    <a:cs typeface="Arial"/>
                    <a:sym typeface="Arial"/>
                  </a:rPr>
                  <a:t> of thought.</a:t>
                </a:r>
              </a:p>
              <a:p>
                <a:pPr indent="0" lvl="0" marL="0" marR="0" rtl="0" algn="l">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ct val="25000"/>
                  <a:buFont typeface="Arial"/>
                  <a:buNone/>
                </a:pPr>
                <a:r>
                  <a:rPr b="1" i="1" lang="en" sz="1800" u="none" cap="none" strike="noStrike">
                    <a:solidFill>
                      <a:schemeClr val="dk1"/>
                    </a:solidFill>
                    <a:latin typeface="Arial"/>
                    <a:ea typeface="Arial"/>
                    <a:cs typeface="Arial"/>
                    <a:sym typeface="Arial"/>
                  </a:rPr>
                  <a:t>Analyzing what influences our thinking requires thinking </a:t>
                </a:r>
                <a:r>
                  <a:rPr b="1" i="1" lang="en" sz="1800" u="none" cap="none" strike="noStrike">
                    <a:solidFill>
                      <a:srgbClr val="0000FF"/>
                    </a:solidFill>
                    <a:latin typeface="Arial"/>
                    <a:ea typeface="Arial"/>
                    <a:cs typeface="Arial"/>
                    <a:sym typeface="Arial"/>
                  </a:rPr>
                  <a:t>“below the surface.”</a:t>
                </a:r>
              </a:p>
            </p:txBody>
          </p:sp>
          <p:sp>
            <p:nvSpPr>
              <p:cNvPr id="355" name="Shape 355"/>
              <p:cNvSpPr txBox="1"/>
              <p:nvPr/>
            </p:nvSpPr>
            <p:spPr>
              <a:xfrm>
                <a:off x="6818825" y="2667000"/>
                <a:ext cx="1904999" cy="313932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0" lang="en" sz="1800" u="none" cap="none" strike="noStrike">
                    <a:solidFill>
                      <a:schemeClr val="dk1"/>
                    </a:solidFill>
                    <a:latin typeface="Arial"/>
                    <a:ea typeface="Arial"/>
                    <a:cs typeface="Arial"/>
                    <a:sym typeface="Arial"/>
                  </a:rPr>
                  <a:t>a </a:t>
                </a:r>
                <a:r>
                  <a:rPr b="1" i="0" lang="en" sz="1800" u="none" cap="none" strike="noStrike">
                    <a:solidFill>
                      <a:srgbClr val="FF0000"/>
                    </a:solidFill>
                    <a:latin typeface="Arial"/>
                    <a:ea typeface="Arial"/>
                    <a:cs typeface="Arial"/>
                    <a:sym typeface="Arial"/>
                  </a:rPr>
                  <a:t>signa</a:t>
                </a:r>
                <a:r>
                  <a:rPr b="1" i="0" lang="en" sz="1800" u="none" cap="none" strike="noStrike">
                    <a:solidFill>
                      <a:schemeClr val="dk1"/>
                    </a:solidFill>
                    <a:latin typeface="Arial"/>
                    <a:ea typeface="Arial"/>
                    <a:cs typeface="Arial"/>
                    <a:sym typeface="Arial"/>
                  </a:rPr>
                  <a:t>l to stop and reflect.</a:t>
                </a:r>
              </a:p>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ct val="25000"/>
                  <a:buFont typeface="Arial"/>
                  <a:buNone/>
                </a:pPr>
                <a:r>
                  <a:rPr b="1" i="1" lang="en" sz="1800" u="none" cap="none" strike="noStrike">
                    <a:solidFill>
                      <a:schemeClr val="dk1"/>
                    </a:solidFill>
                    <a:latin typeface="Arial"/>
                    <a:ea typeface="Arial"/>
                    <a:cs typeface="Arial"/>
                    <a:sym typeface="Arial"/>
                  </a:rPr>
                  <a:t>Summarizing our thinking and the use of that knowledge in the “real world” requires </a:t>
                </a:r>
                <a:r>
                  <a:rPr b="1" i="1" lang="en" sz="1800" u="none" cap="none" strike="noStrike">
                    <a:solidFill>
                      <a:srgbClr val="FF0000"/>
                    </a:solidFill>
                    <a:latin typeface="Arial"/>
                    <a:ea typeface="Arial"/>
                    <a:cs typeface="Arial"/>
                    <a:sym typeface="Arial"/>
                  </a:rPr>
                  <a:t>reflective</a:t>
                </a:r>
                <a:r>
                  <a:rPr b="1" i="1" lang="en" sz="1800" u="none" cap="none" strike="noStrike">
                    <a:solidFill>
                      <a:schemeClr val="dk1"/>
                    </a:solidFill>
                    <a:latin typeface="Arial"/>
                    <a:ea typeface="Arial"/>
                    <a:cs typeface="Arial"/>
                    <a:sym typeface="Arial"/>
                  </a:rPr>
                  <a:t> thinking.</a:t>
                </a:r>
              </a:p>
            </p:txBody>
          </p:sp>
        </p:grpSp>
      </p:grpSp>
      <p:sp>
        <p:nvSpPr>
          <p:cNvPr id="356" name="Shape 356"/>
          <p:cNvSpPr txBox="1"/>
          <p:nvPr/>
        </p:nvSpPr>
        <p:spPr>
          <a:xfrm>
            <a:off x="0" y="285750"/>
            <a:ext cx="9144000" cy="346248"/>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Arial"/>
              <a:buNone/>
            </a:pPr>
            <a:r>
              <a:rPr b="1" i="0" lang="en" sz="2400" u="none" cap="none" strike="noStrike">
                <a:solidFill>
                  <a:schemeClr val="dk1"/>
                </a:solidFill>
                <a:latin typeface="Arial"/>
                <a:ea typeface="Arial"/>
                <a:cs typeface="Arial"/>
                <a:sym typeface="Arial"/>
              </a:rPr>
              <a:t>THE USE OF COLOR IN THE FRAME OF REFERENCE</a:t>
            </a:r>
          </a:p>
        </p:txBody>
      </p:sp>
      <p:pic>
        <p:nvPicPr>
          <p:cNvPr id="357" name="Shape 357"/>
          <p:cNvPicPr preferRelativeResize="0"/>
          <p:nvPr/>
        </p:nvPicPr>
        <p:blipFill rotWithShape="1">
          <a:blip r:embed="rId7">
            <a:alphaModFix/>
          </a:blip>
          <a:srcRect b="0" l="0" r="0" t="0"/>
          <a:stretch/>
        </p:blipFill>
        <p:spPr>
          <a:xfrm>
            <a:off x="457200" y="4061860"/>
            <a:ext cx="1030286" cy="864393"/>
          </a:xfrm>
          <a:prstGeom prst="rect">
            <a:avLst/>
          </a:prstGeom>
          <a:noFill/>
          <a:ln>
            <a:noFill/>
          </a:ln>
        </p:spPr>
      </p:pic>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1" name="Shape 361"/>
        <p:cNvGrpSpPr/>
        <p:nvPr/>
      </p:nvGrpSpPr>
      <p:grpSpPr>
        <a:xfrm>
          <a:off x="0" y="0"/>
          <a:ext cx="0" cy="0"/>
          <a:chOff x="0" y="0"/>
          <a:chExt cx="0" cy="0"/>
        </a:xfrm>
      </p:grpSpPr>
      <p:sp>
        <p:nvSpPr>
          <p:cNvPr id="362" name="Shape 362"/>
          <p:cNvSpPr txBox="1"/>
          <p:nvPr>
            <p:ph type="ctrTitle"/>
          </p:nvPr>
        </p:nvSpPr>
        <p:spPr>
          <a:xfrm>
            <a:off x="685800" y="1597818"/>
            <a:ext cx="7772400" cy="1102500"/>
          </a:xfrm>
          <a:prstGeom prst="rect">
            <a:avLst/>
          </a:prstGeom>
        </p:spPr>
        <p:txBody>
          <a:bodyPr anchorCtr="0" anchor="t" bIns="91425" lIns="91425" rIns="91425" tIns="91425">
            <a:noAutofit/>
          </a:bodyPr>
          <a:lstStyle/>
          <a:p>
            <a:pPr lvl="0">
              <a:spcBef>
                <a:spcPts val="0"/>
              </a:spcBef>
              <a:buNone/>
            </a:pPr>
            <a:r>
              <a:rPr lang="en"/>
              <a:t>The </a:t>
            </a:r>
            <a:r>
              <a:rPr lang="en">
                <a:solidFill>
                  <a:srgbClr val="006600"/>
                </a:solidFill>
              </a:rPr>
              <a:t>Green</a:t>
            </a:r>
            <a:r>
              <a:rPr lang="en"/>
              <a:t> Frame</a:t>
            </a:r>
          </a:p>
        </p:txBody>
      </p:sp>
      <p:sp>
        <p:nvSpPr>
          <p:cNvPr id="363" name="Shape 363"/>
          <p:cNvSpPr txBox="1"/>
          <p:nvPr>
            <p:ph idx="1" type="subTitle"/>
          </p:nvPr>
        </p:nvSpPr>
        <p:spPr>
          <a:xfrm>
            <a:off x="1371600" y="2914650"/>
            <a:ext cx="6400800" cy="1314600"/>
          </a:xfrm>
          <a:prstGeom prst="rect">
            <a:avLst/>
          </a:prstGeom>
        </p:spPr>
        <p:txBody>
          <a:bodyPr anchorCtr="0" anchor="t" bIns="91425" lIns="91425" rIns="91425" tIns="91425">
            <a:noAutofit/>
          </a:bodyPr>
          <a:lstStyle/>
          <a:p>
            <a:pPr lvl="0">
              <a:spcBef>
                <a:spcPts val="0"/>
              </a:spcBef>
              <a:buNone/>
            </a:pPr>
            <a:r>
              <a:rPr lang="en"/>
              <a:t>Use a Circle Map for Note Taking</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67" name="Shape 367"/>
        <p:cNvGrpSpPr/>
        <p:nvPr/>
      </p:nvGrpSpPr>
      <p:grpSpPr>
        <a:xfrm>
          <a:off x="0" y="0"/>
          <a:ext cx="0" cy="0"/>
          <a:chOff x="0" y="0"/>
          <a:chExt cx="0" cy="0"/>
        </a:xfrm>
      </p:grpSpPr>
      <p:grpSp>
        <p:nvGrpSpPr>
          <p:cNvPr id="368" name="Shape 368"/>
          <p:cNvGrpSpPr/>
          <p:nvPr/>
        </p:nvGrpSpPr>
        <p:grpSpPr>
          <a:xfrm>
            <a:off x="29029" y="631160"/>
            <a:ext cx="8896350" cy="3714749"/>
            <a:chOff x="0" y="609600"/>
            <a:chExt cx="9153071" cy="4952999"/>
          </a:xfrm>
        </p:grpSpPr>
        <p:pic>
          <p:nvPicPr>
            <p:cNvPr id="369" name="Shape 369"/>
            <p:cNvPicPr preferRelativeResize="0"/>
            <p:nvPr/>
          </p:nvPicPr>
          <p:blipFill rotWithShape="1">
            <a:blip r:embed="rId3">
              <a:alphaModFix/>
            </a:blip>
            <a:srcRect b="0" l="0" r="0" t="0"/>
            <a:stretch/>
          </p:blipFill>
          <p:spPr>
            <a:xfrm>
              <a:off x="0" y="1073495"/>
              <a:ext cx="9153071" cy="4489103"/>
            </a:xfrm>
            <a:prstGeom prst="rect">
              <a:avLst/>
            </a:prstGeom>
            <a:noFill/>
            <a:ln>
              <a:noFill/>
            </a:ln>
          </p:spPr>
        </p:pic>
        <p:sp>
          <p:nvSpPr>
            <p:cNvPr id="370" name="Shape 370"/>
            <p:cNvSpPr txBox="1"/>
            <p:nvPr/>
          </p:nvSpPr>
          <p:spPr>
            <a:xfrm>
              <a:off x="2133600" y="609600"/>
              <a:ext cx="4953000" cy="1384995"/>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6600"/>
                </a:buClr>
                <a:buSzPct val="25000"/>
                <a:buFont typeface="Montserrat"/>
                <a:buNone/>
              </a:pPr>
              <a:r>
                <a:rPr b="1" i="0" lang="en" sz="2400" u="none" cap="none" strike="noStrike">
                  <a:solidFill>
                    <a:srgbClr val="006600"/>
                  </a:solidFill>
                  <a:latin typeface="Montserrat"/>
                  <a:ea typeface="Montserrat"/>
                  <a:cs typeface="Montserrat"/>
                  <a:sym typeface="Montserrat"/>
                </a:rPr>
                <a:t>WHERE DID YOU GET THE INFORMATION IN YOUR MAP?</a:t>
              </a:r>
            </a:p>
          </p:txBody>
        </p:sp>
        <p:sp>
          <p:nvSpPr>
            <p:cNvPr id="371" name="Shape 371"/>
            <p:cNvSpPr txBox="1"/>
            <p:nvPr/>
          </p:nvSpPr>
          <p:spPr>
            <a:xfrm>
              <a:off x="5257800" y="2926080"/>
              <a:ext cx="3276600" cy="224676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6600"/>
                </a:buClr>
                <a:buSzPct val="25000"/>
                <a:buFont typeface="Montserrat"/>
                <a:buNone/>
              </a:pPr>
              <a:r>
                <a:rPr b="1" i="0" lang="en" sz="2200" u="none" cap="none" strike="noStrike">
                  <a:solidFill>
                    <a:srgbClr val="006600"/>
                  </a:solidFill>
                  <a:latin typeface="Montserrat"/>
                  <a:ea typeface="Montserrat"/>
                  <a:cs typeface="Montserrat"/>
                  <a:sym typeface="Montserrat"/>
                </a:rPr>
                <a:t>DID THE INFORMATION COME FROM A SPECIFIC SOURCE?</a:t>
              </a:r>
            </a:p>
          </p:txBody>
        </p:sp>
        <p:sp>
          <p:nvSpPr>
            <p:cNvPr id="372" name="Shape 372"/>
            <p:cNvSpPr txBox="1"/>
            <p:nvPr/>
          </p:nvSpPr>
          <p:spPr>
            <a:xfrm>
              <a:off x="609600" y="2895600"/>
              <a:ext cx="3429000" cy="2246769"/>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6600"/>
                </a:buClr>
                <a:buSzPct val="25000"/>
                <a:buFont typeface="Montserrat"/>
                <a:buNone/>
              </a:pPr>
              <a:r>
                <a:rPr b="1" i="0" lang="en" sz="2200" u="none" cap="none" strike="noStrike">
                  <a:solidFill>
                    <a:srgbClr val="006600"/>
                  </a:solidFill>
                  <a:latin typeface="Montserrat"/>
                  <a:ea typeface="Montserrat"/>
                  <a:cs typeface="Montserrat"/>
                  <a:sym typeface="Montserrat"/>
                </a:rPr>
                <a:t>IS THE INFORMATION BASED ON YOUR PRIOR KNOWLEDGE?</a:t>
              </a:r>
            </a:p>
          </p:txBody>
        </p:sp>
      </p:grpSp>
      <p:pic>
        <p:nvPicPr>
          <p:cNvPr id="373" name="Shape 373"/>
          <p:cNvPicPr preferRelativeResize="0"/>
          <p:nvPr/>
        </p:nvPicPr>
        <p:blipFill rotWithShape="1">
          <a:blip r:embed="rId4">
            <a:alphaModFix/>
          </a:blip>
          <a:srcRect b="0" l="0" r="0" t="0"/>
          <a:stretch/>
        </p:blipFill>
        <p:spPr>
          <a:xfrm>
            <a:off x="352879" y="0"/>
            <a:ext cx="8572500" cy="519708"/>
          </a:xfrm>
          <a:prstGeom prst="rect">
            <a:avLst/>
          </a:prstGeom>
          <a:noFill/>
          <a:ln>
            <a:noFill/>
          </a:ln>
        </p:spPr>
      </p:pic>
      <p:pic>
        <p:nvPicPr>
          <p:cNvPr id="374" name="Shape 374"/>
          <p:cNvPicPr preferRelativeResize="0"/>
          <p:nvPr/>
        </p:nvPicPr>
        <p:blipFill rotWithShape="1">
          <a:blip r:embed="rId5">
            <a:alphaModFix/>
          </a:blip>
          <a:srcRect b="0" l="0" r="0" t="0"/>
          <a:stretch/>
        </p:blipFill>
        <p:spPr>
          <a:xfrm>
            <a:off x="7856682" y="4137660"/>
            <a:ext cx="1028307" cy="865883"/>
          </a:xfrm>
          <a:prstGeom prst="rect">
            <a:avLst/>
          </a:prstGeom>
          <a:noFill/>
          <a:ln>
            <a:noFill/>
          </a:ln>
        </p:spPr>
      </p:pic>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79" name="Shape 379"/>
        <p:cNvGrpSpPr/>
        <p:nvPr/>
      </p:nvGrpSpPr>
      <p:grpSpPr>
        <a:xfrm>
          <a:off x="0" y="0"/>
          <a:ext cx="0" cy="0"/>
          <a:chOff x="0" y="0"/>
          <a:chExt cx="0" cy="0"/>
        </a:xfrm>
      </p:grpSpPr>
      <p:pic>
        <p:nvPicPr>
          <p:cNvPr id="380" name="Shape 380"/>
          <p:cNvPicPr preferRelativeResize="0"/>
          <p:nvPr/>
        </p:nvPicPr>
        <p:blipFill rotWithShape="1">
          <a:blip r:embed="rId3">
            <a:alphaModFix/>
          </a:blip>
          <a:srcRect b="38533" l="0" r="74773" t="8932"/>
          <a:stretch/>
        </p:blipFill>
        <p:spPr>
          <a:xfrm>
            <a:off x="457200" y="400050"/>
            <a:ext cx="3809998" cy="4229100"/>
          </a:xfrm>
          <a:prstGeom prst="rect">
            <a:avLst/>
          </a:prstGeom>
          <a:noFill/>
          <a:ln>
            <a:noFill/>
          </a:ln>
        </p:spPr>
      </p:pic>
      <p:sp>
        <p:nvSpPr>
          <p:cNvPr id="381" name="Shape 381"/>
          <p:cNvSpPr txBox="1"/>
          <p:nvPr/>
        </p:nvSpPr>
        <p:spPr>
          <a:xfrm>
            <a:off x="4482662" y="1028700"/>
            <a:ext cx="4343400" cy="200824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Nunito"/>
              <a:buNone/>
            </a:pPr>
            <a:r>
              <a:rPr b="1" i="0" lang="en" sz="2800" u="none" cap="none" strike="noStrike">
                <a:solidFill>
                  <a:schemeClr val="dk1"/>
                </a:solidFill>
                <a:latin typeface="Nunito"/>
                <a:ea typeface="Nunito"/>
                <a:cs typeface="Nunito"/>
                <a:sym typeface="Nunito"/>
              </a:rPr>
              <a:t>Standards</a:t>
            </a:r>
          </a:p>
          <a:p>
            <a:pPr indent="0" lvl="0" marL="0" marR="0" rtl="0" algn="l">
              <a:lnSpc>
                <a:spcPct val="100000"/>
              </a:lnSpc>
              <a:spcBef>
                <a:spcPts val="0"/>
              </a:spcBef>
              <a:spcAft>
                <a:spcPts val="0"/>
              </a:spcAft>
              <a:buClr>
                <a:srgbClr val="000000"/>
              </a:buClr>
              <a:buFont typeface="Arial"/>
              <a:buNone/>
            </a:pPr>
            <a:r>
              <a:t/>
            </a:r>
            <a:endParaRPr b="1" i="0" sz="2800" u="none" cap="none" strike="noStrike">
              <a:solidFill>
                <a:schemeClr val="dk1"/>
              </a:solidFill>
              <a:latin typeface="Nunito"/>
              <a:ea typeface="Nunito"/>
              <a:cs typeface="Nunito"/>
              <a:sym typeface="Nunito"/>
            </a:endParaRPr>
          </a:p>
          <a:p>
            <a:pPr indent="0" lvl="0" marL="0" marR="0" rtl="0" algn="l">
              <a:lnSpc>
                <a:spcPct val="100000"/>
              </a:lnSpc>
              <a:spcBef>
                <a:spcPts val="0"/>
              </a:spcBef>
              <a:spcAft>
                <a:spcPts val="0"/>
              </a:spcAft>
              <a:buClr>
                <a:schemeClr val="dk1"/>
              </a:buClr>
              <a:buSzPct val="25000"/>
              <a:buFont typeface="Nunito"/>
              <a:buNone/>
            </a:pPr>
            <a:r>
              <a:rPr b="1" i="0" lang="en" sz="2800" u="none" cap="none" strike="noStrike">
                <a:solidFill>
                  <a:schemeClr val="dk1"/>
                </a:solidFill>
                <a:latin typeface="Nunito"/>
                <a:ea typeface="Nunito"/>
                <a:cs typeface="Nunito"/>
                <a:sym typeface="Nunito"/>
              </a:rPr>
              <a:t>Recall information </a:t>
            </a:r>
            <a:r>
              <a:rPr b="1" i="0" lang="en" sz="2800" u="none" cap="none" strike="noStrike">
                <a:solidFill>
                  <a:srgbClr val="008000"/>
                </a:solidFill>
                <a:latin typeface="Nunito"/>
                <a:ea typeface="Nunito"/>
                <a:cs typeface="Nunito"/>
                <a:sym typeface="Nunito"/>
              </a:rPr>
              <a:t>from experiences</a:t>
            </a:r>
            <a:r>
              <a:rPr b="1" i="0" lang="en" sz="2800" u="none" cap="none" strike="noStrike">
                <a:solidFill>
                  <a:schemeClr val="dk1"/>
                </a:solidFill>
                <a:latin typeface="Nunito"/>
                <a:ea typeface="Nunito"/>
                <a:cs typeface="Nunito"/>
                <a:sym typeface="Nunito"/>
              </a:rPr>
              <a:t> or gather information from print and digital sources.</a:t>
            </a: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5" name="Shape 385"/>
        <p:cNvGrpSpPr/>
        <p:nvPr/>
      </p:nvGrpSpPr>
      <p:grpSpPr>
        <a:xfrm>
          <a:off x="0" y="0"/>
          <a:ext cx="0" cy="0"/>
          <a:chOff x="0" y="0"/>
          <a:chExt cx="0" cy="0"/>
        </a:xfrm>
      </p:grpSpPr>
      <p:pic>
        <p:nvPicPr>
          <p:cNvPr id="386" name="Shape 386"/>
          <p:cNvPicPr preferRelativeResize="0"/>
          <p:nvPr/>
        </p:nvPicPr>
        <p:blipFill rotWithShape="1">
          <a:blip r:embed="rId3">
            <a:alphaModFix/>
          </a:blip>
          <a:srcRect b="0" l="0" r="0" t="0"/>
          <a:stretch/>
        </p:blipFill>
        <p:spPr>
          <a:xfrm>
            <a:off x="586829" y="342900"/>
            <a:ext cx="7946773" cy="4229100"/>
          </a:xfrm>
          <a:prstGeom prst="rect">
            <a:avLst/>
          </a:prstGeom>
          <a:noFill/>
          <a:ln>
            <a:noFill/>
          </a:ln>
        </p:spPr>
      </p:pic>
      <p:sp>
        <p:nvSpPr>
          <p:cNvPr id="387" name="Shape 387"/>
          <p:cNvSpPr/>
          <p:nvPr/>
        </p:nvSpPr>
        <p:spPr>
          <a:xfrm>
            <a:off x="228600" y="171450"/>
            <a:ext cx="8686800" cy="4743450"/>
          </a:xfrm>
          <a:prstGeom prst="rect">
            <a:avLst/>
          </a:prstGeom>
          <a:noFill/>
          <a:ln cap="flat" cmpd="sng" w="381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388" name="Shape 388"/>
          <p:cNvSpPr txBox="1"/>
          <p:nvPr/>
        </p:nvSpPr>
        <p:spPr>
          <a:xfrm>
            <a:off x="6629400" y="4171950"/>
            <a:ext cx="2057400" cy="69249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8000"/>
              </a:buClr>
              <a:buSzPct val="25000"/>
              <a:buFont typeface="Montserrat"/>
              <a:buNone/>
            </a:pPr>
            <a:r>
              <a:rPr b="1" i="1" lang="en" sz="1800" u="none" cap="none" strike="noStrike">
                <a:solidFill>
                  <a:srgbClr val="008000"/>
                </a:solidFill>
                <a:latin typeface="Montserrat"/>
                <a:ea typeface="Montserrat"/>
                <a:cs typeface="Montserrat"/>
                <a:sym typeface="Montserrat"/>
              </a:rPr>
              <a:t>I live in VA and we have a long winter.</a:t>
            </a:r>
          </a:p>
        </p:txBody>
      </p:sp>
      <p:sp>
        <p:nvSpPr>
          <p:cNvPr id="389" name="Shape 389"/>
          <p:cNvSpPr txBox="1"/>
          <p:nvPr/>
        </p:nvSpPr>
        <p:spPr>
          <a:xfrm>
            <a:off x="323850" y="4171948"/>
            <a:ext cx="2057400" cy="484748"/>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8000"/>
              </a:buClr>
              <a:buSzPct val="25000"/>
              <a:buFont typeface="Montserrat"/>
              <a:buNone/>
            </a:pPr>
            <a:r>
              <a:rPr b="1" i="0" lang="en" sz="1800" u="none" cap="none" strike="noStrike">
                <a:solidFill>
                  <a:srgbClr val="008000"/>
                </a:solidFill>
                <a:latin typeface="Montserrat"/>
                <a:ea typeface="Montserrat"/>
                <a:cs typeface="Montserrat"/>
                <a:sym typeface="Montserrat"/>
              </a:rPr>
              <a:t>I love the cold weather.</a:t>
            </a:r>
          </a:p>
        </p:txBody>
      </p:sp>
      <p:sp>
        <p:nvSpPr>
          <p:cNvPr id="390" name="Shape 390"/>
          <p:cNvSpPr txBox="1"/>
          <p:nvPr/>
        </p:nvSpPr>
        <p:spPr>
          <a:xfrm>
            <a:off x="6858000" y="324281"/>
            <a:ext cx="1828800" cy="438580"/>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8000"/>
              </a:buClr>
              <a:buSzPct val="25000"/>
              <a:buFont typeface="Montserrat"/>
              <a:buNone/>
            </a:pPr>
            <a:r>
              <a:rPr b="1" i="0" lang="en" sz="1600" u="none" cap="none" strike="noStrike">
                <a:solidFill>
                  <a:srgbClr val="008000"/>
                </a:solidFill>
                <a:latin typeface="Montserrat"/>
                <a:ea typeface="Montserrat"/>
                <a:cs typeface="Montserrat"/>
                <a:sym typeface="Montserrat"/>
              </a:rPr>
              <a:t>Playing in the snow is fun.</a:t>
            </a: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94" name="Shape 394"/>
        <p:cNvGrpSpPr/>
        <p:nvPr/>
      </p:nvGrpSpPr>
      <p:grpSpPr>
        <a:xfrm>
          <a:off x="0" y="0"/>
          <a:ext cx="0" cy="0"/>
          <a:chOff x="0" y="0"/>
          <a:chExt cx="0" cy="0"/>
        </a:xfrm>
      </p:grpSpPr>
      <p:sp>
        <p:nvSpPr>
          <p:cNvPr id="395" name="Shape 395"/>
          <p:cNvSpPr txBox="1"/>
          <p:nvPr/>
        </p:nvSpPr>
        <p:spPr>
          <a:xfrm>
            <a:off x="4038598" y="195742"/>
            <a:ext cx="4519448" cy="450302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Nunito"/>
              <a:buNone/>
            </a:pPr>
            <a:r>
              <a:rPr b="1" i="0" lang="en" sz="2400" u="none" cap="none" strike="noStrike">
                <a:solidFill>
                  <a:srgbClr val="000000"/>
                </a:solidFill>
                <a:latin typeface="Nunito"/>
                <a:ea typeface="Nunito"/>
                <a:cs typeface="Nunito"/>
                <a:sym typeface="Nunito"/>
              </a:rPr>
              <a:t>Standards</a:t>
            </a:r>
          </a:p>
          <a:p>
            <a:pPr indent="0" lvl="0" marL="0" marR="0" rtl="0" algn="l">
              <a:lnSpc>
                <a:spcPct val="100000"/>
              </a:lnSpc>
              <a:spcBef>
                <a:spcPts val="0"/>
              </a:spcBef>
              <a:spcAft>
                <a:spcPts val="0"/>
              </a:spcAft>
              <a:buClr>
                <a:srgbClr val="000000"/>
              </a:buClr>
              <a:buFont typeface="Arial"/>
              <a:buNone/>
            </a:pPr>
            <a:r>
              <a:t/>
            </a:r>
            <a:endParaRPr b="1" i="0" sz="2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ct val="25000"/>
              <a:buFont typeface="Nunito"/>
              <a:buNone/>
            </a:pPr>
            <a:r>
              <a:rPr b="1" i="0" lang="en" sz="2400" u="none" cap="none" strike="noStrike">
                <a:solidFill>
                  <a:srgbClr val="000000"/>
                </a:solidFill>
                <a:latin typeface="Nunito"/>
                <a:ea typeface="Nunito"/>
                <a:cs typeface="Nunito"/>
                <a:sym typeface="Nunito"/>
              </a:rPr>
              <a:t>Ask and answer questions to demonstrate understanding of a text, </a:t>
            </a:r>
            <a:r>
              <a:rPr b="1" i="0" lang="en" sz="2400" u="none" cap="none" strike="noStrike">
                <a:solidFill>
                  <a:srgbClr val="008000"/>
                </a:solidFill>
                <a:latin typeface="Nunito"/>
                <a:ea typeface="Nunito"/>
                <a:cs typeface="Nunito"/>
                <a:sym typeface="Nunito"/>
              </a:rPr>
              <a:t>referring explicitly </a:t>
            </a:r>
            <a:r>
              <a:rPr b="1" i="0" lang="en" sz="2400" u="none" cap="none" strike="noStrike">
                <a:solidFill>
                  <a:srgbClr val="000000"/>
                </a:solidFill>
                <a:latin typeface="Nunito"/>
                <a:ea typeface="Nunito"/>
                <a:cs typeface="Nunito"/>
                <a:sym typeface="Nunito"/>
              </a:rPr>
              <a:t>to the text as the basis for the answers.</a:t>
            </a:r>
          </a:p>
          <a:p>
            <a:pPr indent="0" lvl="0" marL="0" marR="0" rtl="0" algn="l">
              <a:lnSpc>
                <a:spcPct val="100000"/>
              </a:lnSpc>
              <a:spcBef>
                <a:spcPts val="0"/>
              </a:spcBef>
              <a:spcAft>
                <a:spcPts val="0"/>
              </a:spcAft>
              <a:buClr>
                <a:srgbClr val="000000"/>
              </a:buClr>
              <a:buFont typeface="Arial"/>
              <a:buNone/>
            </a:pPr>
            <a:r>
              <a:t/>
            </a:r>
            <a:endParaRPr b="1" i="0" sz="2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8000"/>
              </a:buClr>
              <a:buSzPct val="25000"/>
              <a:buFont typeface="Nunito"/>
              <a:buNone/>
            </a:pPr>
            <a:r>
              <a:rPr b="1" i="0" lang="en" sz="2400" u="none" cap="none" strike="noStrike">
                <a:solidFill>
                  <a:srgbClr val="008000"/>
                </a:solidFill>
                <a:latin typeface="Nunito"/>
                <a:ea typeface="Nunito"/>
                <a:cs typeface="Nunito"/>
                <a:sym typeface="Nunito"/>
              </a:rPr>
              <a:t>Quote accurately from a text </a:t>
            </a:r>
            <a:r>
              <a:rPr b="1" i="0" lang="en" sz="2400" u="none" cap="none" strike="noStrike">
                <a:solidFill>
                  <a:srgbClr val="000000"/>
                </a:solidFill>
                <a:latin typeface="Nunito"/>
                <a:ea typeface="Nunito"/>
                <a:cs typeface="Nunito"/>
                <a:sym typeface="Nunito"/>
              </a:rPr>
              <a:t>when explaining what the text says explicitly and when drawing inferences from the text.</a:t>
            </a:r>
          </a:p>
          <a:p>
            <a:pPr indent="0" lvl="0" marL="0" marR="0" rtl="0" algn="l">
              <a:lnSpc>
                <a:spcPct val="100000"/>
              </a:lnSpc>
              <a:spcBef>
                <a:spcPts val="0"/>
              </a:spcBef>
              <a:spcAft>
                <a:spcPts val="0"/>
              </a:spcAft>
              <a:buClr>
                <a:srgbClr val="000000"/>
              </a:buClr>
              <a:buFont typeface="Arial"/>
              <a:buNone/>
            </a:pPr>
            <a:r>
              <a:t/>
            </a:r>
            <a:endParaRPr b="1" i="0" sz="2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ct val="25000"/>
              <a:buFont typeface="Nunito"/>
              <a:buNone/>
            </a:pPr>
            <a:r>
              <a:rPr b="1" i="0" lang="en" sz="2400" u="none" cap="none" strike="noStrike">
                <a:solidFill>
                  <a:srgbClr val="000000"/>
                </a:solidFill>
                <a:latin typeface="Nunito"/>
                <a:ea typeface="Nunito"/>
                <a:cs typeface="Nunito"/>
                <a:sym typeface="Nunito"/>
              </a:rPr>
              <a:t>Assess the credibility of each source.</a:t>
            </a:r>
          </a:p>
        </p:txBody>
      </p:sp>
      <p:pic>
        <p:nvPicPr>
          <p:cNvPr id="396" name="Shape 396"/>
          <p:cNvPicPr preferRelativeResize="0"/>
          <p:nvPr/>
        </p:nvPicPr>
        <p:blipFill rotWithShape="1">
          <a:blip r:embed="rId3">
            <a:alphaModFix/>
          </a:blip>
          <a:srcRect b="0" l="0" r="0" t="0"/>
          <a:stretch/>
        </p:blipFill>
        <p:spPr>
          <a:xfrm>
            <a:off x="152400" y="11824"/>
            <a:ext cx="3337033" cy="4870863"/>
          </a:xfrm>
          <a:prstGeom prst="rect">
            <a:avLst/>
          </a:prstGeom>
          <a:noFill/>
          <a:ln>
            <a:noFill/>
          </a:ln>
        </p:spPr>
      </p:pic>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1" name="Shape 401"/>
        <p:cNvGrpSpPr/>
        <p:nvPr/>
      </p:nvGrpSpPr>
      <p:grpSpPr>
        <a:xfrm>
          <a:off x="0" y="0"/>
          <a:ext cx="0" cy="0"/>
          <a:chOff x="0" y="0"/>
          <a:chExt cx="0" cy="0"/>
        </a:xfrm>
      </p:grpSpPr>
      <p:pic>
        <p:nvPicPr>
          <p:cNvPr id="402" name="Shape 402"/>
          <p:cNvPicPr preferRelativeResize="0"/>
          <p:nvPr/>
        </p:nvPicPr>
        <p:blipFill rotWithShape="1">
          <a:blip r:embed="rId3">
            <a:alphaModFix/>
          </a:blip>
          <a:srcRect b="0" l="0" r="6" t="0"/>
          <a:stretch/>
        </p:blipFill>
        <p:spPr>
          <a:xfrm>
            <a:off x="228600" y="491490"/>
            <a:ext cx="8679239" cy="4686299"/>
          </a:xfrm>
          <a:prstGeom prst="rect">
            <a:avLst/>
          </a:prstGeom>
          <a:noFill/>
          <a:ln>
            <a:noFill/>
          </a:ln>
        </p:spPr>
      </p:pic>
      <p:sp>
        <p:nvSpPr>
          <p:cNvPr id="403" name="Shape 403"/>
          <p:cNvSpPr txBox="1"/>
          <p:nvPr/>
        </p:nvSpPr>
        <p:spPr>
          <a:xfrm>
            <a:off x="556260" y="4424749"/>
            <a:ext cx="4953000" cy="276999"/>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B050"/>
              </a:buClr>
              <a:buSzPct val="25000"/>
              <a:buFont typeface="Arial"/>
              <a:buNone/>
            </a:pPr>
            <a:r>
              <a:rPr b="1" i="1" lang="en" sz="1800" u="none" cap="none" strike="noStrike">
                <a:solidFill>
                  <a:srgbClr val="00B050"/>
                </a:solidFill>
                <a:latin typeface="Arial"/>
                <a:ea typeface="Arial"/>
                <a:cs typeface="Arial"/>
                <a:sym typeface="Arial"/>
              </a:rPr>
              <a:t>www.familyfirstaid.org/teen-smoking.html</a:t>
            </a:r>
            <a:r>
              <a:rPr b="1" i="0" lang="en" sz="1800" u="none" cap="none" strike="noStrike">
                <a:solidFill>
                  <a:srgbClr val="00B050"/>
                </a:solidFill>
                <a:latin typeface="Arial"/>
                <a:ea typeface="Arial"/>
                <a:cs typeface="Arial"/>
                <a:sym typeface="Arial"/>
              </a:rPr>
              <a:t> </a:t>
            </a:r>
          </a:p>
        </p:txBody>
      </p:sp>
      <p:sp>
        <p:nvSpPr>
          <p:cNvPr id="404" name="Shape 404"/>
          <p:cNvSpPr txBox="1"/>
          <p:nvPr/>
        </p:nvSpPr>
        <p:spPr>
          <a:xfrm>
            <a:off x="525779" y="3886200"/>
            <a:ext cx="5265419" cy="484748"/>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B050"/>
              </a:buClr>
              <a:buSzPct val="25000"/>
              <a:buFont typeface="Arial"/>
              <a:buNone/>
            </a:pPr>
            <a:r>
              <a:rPr b="1" i="0" lang="en" sz="1800" u="none" cap="none" strike="noStrike">
                <a:solidFill>
                  <a:srgbClr val="00B050"/>
                </a:solidFill>
                <a:latin typeface="Arial"/>
                <a:ea typeface="Arial"/>
                <a:cs typeface="Arial"/>
                <a:sym typeface="Arial"/>
              </a:rPr>
              <a:t>www.teensmoking.us/content/teen-smoking-statistics.html</a:t>
            </a:r>
          </a:p>
        </p:txBody>
      </p:sp>
      <p:sp>
        <p:nvSpPr>
          <p:cNvPr id="405" name="Shape 405"/>
          <p:cNvSpPr txBox="1"/>
          <p:nvPr/>
        </p:nvSpPr>
        <p:spPr>
          <a:xfrm>
            <a:off x="2910840" y="685800"/>
            <a:ext cx="2743199" cy="484748"/>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B050"/>
              </a:buClr>
              <a:buSzPct val="25000"/>
              <a:buFont typeface="Arial"/>
              <a:buNone/>
            </a:pPr>
            <a:r>
              <a:rPr b="1" i="1" lang="en" sz="1800" u="none" cap="none" strike="noStrike">
                <a:solidFill>
                  <a:srgbClr val="00B050"/>
                </a:solidFill>
                <a:latin typeface="Arial"/>
                <a:ea typeface="Arial"/>
                <a:cs typeface="Arial"/>
                <a:sym typeface="Arial"/>
              </a:rPr>
              <a:t>Health Department Guest Speaker</a:t>
            </a: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09" name="Shape 409"/>
        <p:cNvGrpSpPr/>
        <p:nvPr/>
      </p:nvGrpSpPr>
      <p:grpSpPr>
        <a:xfrm>
          <a:off x="0" y="0"/>
          <a:ext cx="0" cy="0"/>
          <a:chOff x="0" y="0"/>
          <a:chExt cx="0" cy="0"/>
        </a:xfrm>
      </p:grpSpPr>
      <p:pic>
        <p:nvPicPr>
          <p:cNvPr id="410" name="Shape 410"/>
          <p:cNvPicPr preferRelativeResize="0"/>
          <p:nvPr/>
        </p:nvPicPr>
        <p:blipFill rotWithShape="1">
          <a:blip r:embed="rId3">
            <a:alphaModFix/>
          </a:blip>
          <a:srcRect b="0" l="0" r="0" t="0"/>
          <a:stretch/>
        </p:blipFill>
        <p:spPr>
          <a:xfrm>
            <a:off x="990600" y="134546"/>
            <a:ext cx="7848599" cy="4837502"/>
          </a:xfrm>
          <a:prstGeom prst="rect">
            <a:avLst/>
          </a:prstGeom>
          <a:noFill/>
          <a:ln>
            <a:noFill/>
          </a:ln>
        </p:spPr>
      </p:pic>
      <p:sp>
        <p:nvSpPr>
          <p:cNvPr id="411" name="Shape 411"/>
          <p:cNvSpPr/>
          <p:nvPr/>
        </p:nvSpPr>
        <p:spPr>
          <a:xfrm>
            <a:off x="990600" y="134546"/>
            <a:ext cx="7848599" cy="4837502"/>
          </a:xfrm>
          <a:prstGeom prst="rect">
            <a:avLst/>
          </a:prstGeom>
          <a:noFill/>
          <a:ln cap="flat" cmpd="sng" w="762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412" name="Shape 412"/>
          <p:cNvSpPr txBox="1"/>
          <p:nvPr/>
        </p:nvSpPr>
        <p:spPr>
          <a:xfrm>
            <a:off x="6407726" y="228600"/>
            <a:ext cx="2209799" cy="90024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Arial"/>
              <a:buNone/>
            </a:pPr>
            <a:r>
              <a:rPr b="1" i="0" lang="en" sz="1800" u="none" cap="none" strike="noStrike">
                <a:solidFill>
                  <a:srgbClr val="00B050"/>
                </a:solidFill>
                <a:latin typeface="Arial"/>
                <a:ea typeface="Arial"/>
                <a:cs typeface="Arial"/>
                <a:sym typeface="Arial"/>
              </a:rPr>
              <a:t>What evidence from the text supports your descriptors?</a:t>
            </a:r>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16" name="Shape 416"/>
        <p:cNvGrpSpPr/>
        <p:nvPr/>
      </p:nvGrpSpPr>
      <p:grpSpPr>
        <a:xfrm>
          <a:off x="0" y="0"/>
          <a:ext cx="0" cy="0"/>
          <a:chOff x="0" y="0"/>
          <a:chExt cx="0" cy="0"/>
        </a:xfrm>
      </p:grpSpPr>
      <p:pic>
        <p:nvPicPr>
          <p:cNvPr id="417" name="Shape 417"/>
          <p:cNvPicPr preferRelativeResize="0"/>
          <p:nvPr/>
        </p:nvPicPr>
        <p:blipFill rotWithShape="1">
          <a:blip r:embed="rId3">
            <a:alphaModFix/>
          </a:blip>
          <a:srcRect b="29" l="0" r="0" t="0"/>
          <a:stretch/>
        </p:blipFill>
        <p:spPr>
          <a:xfrm>
            <a:off x="274318" y="114298"/>
            <a:ext cx="8656320" cy="5013707"/>
          </a:xfrm>
          <a:prstGeom prst="rect">
            <a:avLst/>
          </a:prstGeom>
          <a:noFill/>
          <a:ln>
            <a:noFill/>
          </a:ln>
        </p:spPr>
      </p:pic>
      <p:sp>
        <p:nvSpPr>
          <p:cNvPr id="418" name="Shape 418"/>
          <p:cNvSpPr txBox="1"/>
          <p:nvPr/>
        </p:nvSpPr>
        <p:spPr>
          <a:xfrm>
            <a:off x="6858000" y="4111897"/>
            <a:ext cx="1904999" cy="992579"/>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8000"/>
              </a:buClr>
              <a:buSzPct val="25000"/>
              <a:buFont typeface="Arial"/>
              <a:buNone/>
            </a:pPr>
            <a:r>
              <a:rPr b="1" i="0" lang="en" sz="1600" u="none" cap="none" strike="noStrike">
                <a:solidFill>
                  <a:srgbClr val="008000"/>
                </a:solidFill>
                <a:latin typeface="Arial"/>
                <a:ea typeface="Arial"/>
                <a:cs typeface="Arial"/>
                <a:sym typeface="Arial"/>
              </a:rPr>
              <a:t>I found out from my observations in the lab.</a:t>
            </a:r>
          </a:p>
        </p:txBody>
      </p:sp>
      <p:sp>
        <p:nvSpPr>
          <p:cNvPr id="419" name="Shape 419"/>
          <p:cNvSpPr txBox="1"/>
          <p:nvPr/>
        </p:nvSpPr>
        <p:spPr>
          <a:xfrm>
            <a:off x="274318" y="4356169"/>
            <a:ext cx="1904999" cy="76174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8000"/>
              </a:buClr>
              <a:buSzPct val="25000"/>
              <a:buFont typeface="Arial"/>
              <a:buNone/>
            </a:pPr>
            <a:r>
              <a:rPr b="1" i="0" lang="en" sz="1600" u="none" cap="none" strike="noStrike">
                <a:solidFill>
                  <a:srgbClr val="008000"/>
                </a:solidFill>
                <a:latin typeface="Arial"/>
                <a:ea typeface="Arial"/>
                <a:cs typeface="Arial"/>
                <a:sym typeface="Arial"/>
              </a:rPr>
              <a:t>Discovery Video:  How Plants Grow</a:t>
            </a:r>
          </a:p>
        </p:txBody>
      </p:sp>
      <p:cxnSp>
        <p:nvCxnSpPr>
          <p:cNvPr id="420" name="Shape 420"/>
          <p:cNvCxnSpPr/>
          <p:nvPr/>
        </p:nvCxnSpPr>
        <p:spPr>
          <a:xfrm>
            <a:off x="274318" y="114298"/>
            <a:ext cx="0" cy="5013707"/>
          </a:xfrm>
          <a:prstGeom prst="straightConnector1">
            <a:avLst/>
          </a:prstGeom>
          <a:noFill/>
          <a:ln cap="flat" cmpd="sng" w="57150">
            <a:solidFill>
              <a:schemeClr val="dk1"/>
            </a:solidFill>
            <a:prstDash val="solid"/>
            <a:round/>
            <a:headEnd len="med" w="med" type="none"/>
            <a:tailEnd len="med" w="med" type="none"/>
          </a:ln>
        </p:spPr>
      </p:cxnSp>
      <p:cxnSp>
        <p:nvCxnSpPr>
          <p:cNvPr id="421" name="Shape 421"/>
          <p:cNvCxnSpPr/>
          <p:nvPr/>
        </p:nvCxnSpPr>
        <p:spPr>
          <a:xfrm>
            <a:off x="8961120" y="114298"/>
            <a:ext cx="0" cy="5013707"/>
          </a:xfrm>
          <a:prstGeom prst="straightConnector1">
            <a:avLst/>
          </a:prstGeom>
          <a:noFill/>
          <a:ln cap="flat" cmpd="sng" w="57150">
            <a:solidFill>
              <a:schemeClr val="dk1"/>
            </a:solidFill>
            <a:prstDash val="solid"/>
            <a:round/>
            <a:headEnd len="med" w="med" type="none"/>
            <a:tailEnd len="med" w="med" type="none"/>
          </a:ln>
        </p:spPr>
      </p:cxn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26" name="Shape 426"/>
        <p:cNvGrpSpPr/>
        <p:nvPr/>
      </p:nvGrpSpPr>
      <p:grpSpPr>
        <a:xfrm>
          <a:off x="0" y="0"/>
          <a:ext cx="0" cy="0"/>
          <a:chOff x="0" y="0"/>
          <a:chExt cx="0" cy="0"/>
        </a:xfrm>
      </p:grpSpPr>
      <p:pic>
        <p:nvPicPr>
          <p:cNvPr id="427" name="Shape 427"/>
          <p:cNvPicPr preferRelativeResize="0"/>
          <p:nvPr/>
        </p:nvPicPr>
        <p:blipFill rotWithShape="1">
          <a:blip r:embed="rId3">
            <a:alphaModFix/>
          </a:blip>
          <a:srcRect b="61" l="0" r="53" t="0"/>
          <a:stretch/>
        </p:blipFill>
        <p:spPr>
          <a:xfrm>
            <a:off x="230018" y="114300"/>
            <a:ext cx="8782919" cy="4743450"/>
          </a:xfrm>
          <a:prstGeom prst="rect">
            <a:avLst/>
          </a:prstGeom>
          <a:noFill/>
          <a:ln>
            <a:noFill/>
          </a:ln>
        </p:spPr>
      </p:pic>
      <p:sp>
        <p:nvSpPr>
          <p:cNvPr id="428" name="Shape 428"/>
          <p:cNvSpPr/>
          <p:nvPr/>
        </p:nvSpPr>
        <p:spPr>
          <a:xfrm>
            <a:off x="6400800" y="0"/>
            <a:ext cx="1752600" cy="800099"/>
          </a:xfrm>
          <a:prstGeom prst="rect">
            <a:avLst/>
          </a:prstGeom>
          <a:solidFill>
            <a:schemeClr val="lt1"/>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pic>
        <p:nvPicPr>
          <p:cNvPr id="429" name="Shape 429"/>
          <p:cNvPicPr preferRelativeResize="0"/>
          <p:nvPr/>
        </p:nvPicPr>
        <p:blipFill rotWithShape="1">
          <a:blip r:embed="rId4">
            <a:alphaModFix/>
          </a:blip>
          <a:srcRect b="0" l="0" r="0" t="0"/>
          <a:stretch/>
        </p:blipFill>
        <p:spPr>
          <a:xfrm>
            <a:off x="7257164" y="971550"/>
            <a:ext cx="1755774" cy="800099"/>
          </a:xfrm>
          <a:prstGeom prst="rect">
            <a:avLst/>
          </a:prstGeom>
          <a:noFill/>
          <a:ln>
            <a:noFill/>
          </a:ln>
        </p:spPr>
      </p:pic>
      <p:pic>
        <p:nvPicPr>
          <p:cNvPr id="430" name="Shape 430"/>
          <p:cNvPicPr preferRelativeResize="0"/>
          <p:nvPr/>
        </p:nvPicPr>
        <p:blipFill rotWithShape="1">
          <a:blip r:embed="rId4">
            <a:alphaModFix/>
          </a:blip>
          <a:srcRect b="0" l="0" r="0" t="0"/>
          <a:stretch/>
        </p:blipFill>
        <p:spPr>
          <a:xfrm>
            <a:off x="0" y="25618"/>
            <a:ext cx="3657600" cy="800099"/>
          </a:xfrm>
          <a:prstGeom prst="rect">
            <a:avLst/>
          </a:prstGeom>
          <a:noFill/>
          <a:ln>
            <a:noFill/>
          </a:ln>
        </p:spPr>
      </p:pic>
      <p:pic>
        <p:nvPicPr>
          <p:cNvPr id="431" name="Shape 431"/>
          <p:cNvPicPr preferRelativeResize="0"/>
          <p:nvPr/>
        </p:nvPicPr>
        <p:blipFill rotWithShape="1">
          <a:blip r:embed="rId5">
            <a:alphaModFix/>
          </a:blip>
          <a:srcRect b="0" l="0" r="0" t="0"/>
          <a:stretch/>
        </p:blipFill>
        <p:spPr>
          <a:xfrm>
            <a:off x="2743200" y="4646349"/>
            <a:ext cx="4038598" cy="401046"/>
          </a:xfrm>
          <a:prstGeom prst="rect">
            <a:avLst/>
          </a:prstGeom>
          <a:noFill/>
          <a:ln>
            <a:noFill/>
          </a:ln>
        </p:spPr>
      </p:pic>
      <p:grpSp>
        <p:nvGrpSpPr>
          <p:cNvPr id="432" name="Shape 432"/>
          <p:cNvGrpSpPr/>
          <p:nvPr/>
        </p:nvGrpSpPr>
        <p:grpSpPr>
          <a:xfrm>
            <a:off x="245784" y="-37238"/>
            <a:ext cx="8782919" cy="5170884"/>
            <a:chOff x="230018" y="-17463"/>
            <a:chExt cx="8782919" cy="6894513"/>
          </a:xfrm>
        </p:grpSpPr>
        <p:pic>
          <p:nvPicPr>
            <p:cNvPr id="433" name="Shape 433"/>
            <p:cNvPicPr preferRelativeResize="0"/>
            <p:nvPr/>
          </p:nvPicPr>
          <p:blipFill rotWithShape="1">
            <a:blip r:embed="rId6">
              <a:alphaModFix/>
            </a:blip>
            <a:srcRect b="0" l="0" r="0" t="0"/>
            <a:stretch/>
          </p:blipFill>
          <p:spPr>
            <a:xfrm>
              <a:off x="230018" y="-17463"/>
              <a:ext cx="8782919" cy="6894513"/>
            </a:xfrm>
            <a:prstGeom prst="rect">
              <a:avLst/>
            </a:prstGeom>
            <a:noFill/>
            <a:ln>
              <a:noFill/>
            </a:ln>
          </p:spPr>
        </p:pic>
        <p:sp>
          <p:nvSpPr>
            <p:cNvPr id="434" name="Shape 434"/>
            <p:cNvSpPr txBox="1"/>
            <p:nvPr/>
          </p:nvSpPr>
          <p:spPr>
            <a:xfrm>
              <a:off x="990600" y="1136300"/>
              <a:ext cx="1371598" cy="1384995"/>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He, his grandfather and father were all pastors.  Graduate degree in Theology</a:t>
              </a:r>
            </a:p>
          </p:txBody>
        </p:sp>
        <p:sp>
          <p:nvSpPr>
            <p:cNvPr id="435" name="Shape 435"/>
            <p:cNvSpPr txBox="1"/>
            <p:nvPr/>
          </p:nvSpPr>
          <p:spPr>
            <a:xfrm>
              <a:off x="3769917" y="235803"/>
              <a:ext cx="1703121" cy="83099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Traveled 6 million miles, gave 2,500 speeches, wrote 5 books</a:t>
              </a:r>
            </a:p>
          </p:txBody>
        </p:sp>
        <p:sp>
          <p:nvSpPr>
            <p:cNvPr id="436" name="Shape 436"/>
            <p:cNvSpPr txBox="1"/>
            <p:nvPr/>
          </p:nvSpPr>
          <p:spPr>
            <a:xfrm>
              <a:off x="7279728" y="2829626"/>
              <a:ext cx="1371598" cy="1200329"/>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Knew that Rosa Park’s stand would empower the Montgomery Bus Boycott</a:t>
              </a:r>
            </a:p>
          </p:txBody>
        </p:sp>
        <p:sp>
          <p:nvSpPr>
            <p:cNvPr id="437" name="Shape 437"/>
            <p:cNvSpPr txBox="1"/>
            <p:nvPr/>
          </p:nvSpPr>
          <p:spPr>
            <a:xfrm>
              <a:off x="7279728" y="4891864"/>
              <a:ext cx="1542437" cy="1384995"/>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Met with President Johnson and was the youngest man ever to receive the Nobel Peace Prize</a:t>
              </a:r>
            </a:p>
          </p:txBody>
        </p:sp>
        <p:sp>
          <p:nvSpPr>
            <p:cNvPr id="438" name="Shape 438"/>
            <p:cNvSpPr txBox="1"/>
            <p:nvPr/>
          </p:nvSpPr>
          <p:spPr>
            <a:xfrm>
              <a:off x="281152" y="3886200"/>
              <a:ext cx="1371598" cy="83099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Moved people with his speeches.  “I Have A Dream”</a:t>
              </a:r>
            </a:p>
          </p:txBody>
        </p:sp>
        <p:sp>
          <p:nvSpPr>
            <p:cNvPr id="439" name="Shape 439"/>
            <p:cNvSpPr txBox="1"/>
            <p:nvPr/>
          </p:nvSpPr>
          <p:spPr>
            <a:xfrm>
              <a:off x="2284016" y="6288553"/>
              <a:ext cx="4497780" cy="338554"/>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600" u="none" cap="none" strike="noStrike">
                  <a:solidFill>
                    <a:srgbClr val="00B050"/>
                  </a:solidFill>
                  <a:latin typeface="Nunito"/>
                  <a:ea typeface="Nunito"/>
                  <a:cs typeface="Nunito"/>
                  <a:sym typeface="Nunito"/>
                </a:rPr>
                <a:t>http://youtube.com/watch?v=3ank527Zi_SO</a:t>
              </a:r>
            </a:p>
          </p:txBody>
        </p:sp>
      </p:gr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3" name="Shape 443"/>
        <p:cNvGrpSpPr/>
        <p:nvPr/>
      </p:nvGrpSpPr>
      <p:grpSpPr>
        <a:xfrm>
          <a:off x="0" y="0"/>
          <a:ext cx="0" cy="0"/>
          <a:chOff x="0" y="0"/>
          <a:chExt cx="0" cy="0"/>
        </a:xfrm>
      </p:grpSpPr>
      <p:sp>
        <p:nvSpPr>
          <p:cNvPr id="444" name="Shape 444"/>
          <p:cNvSpPr txBox="1"/>
          <p:nvPr>
            <p:ph type="ctrTitle"/>
          </p:nvPr>
        </p:nvSpPr>
        <p:spPr>
          <a:xfrm>
            <a:off x="685800" y="1597818"/>
            <a:ext cx="7772400" cy="1102500"/>
          </a:xfrm>
          <a:prstGeom prst="rect">
            <a:avLst/>
          </a:prstGeom>
        </p:spPr>
        <p:txBody>
          <a:bodyPr anchorCtr="0" anchor="t" bIns="91425" lIns="91425" rIns="91425" tIns="91425">
            <a:noAutofit/>
          </a:bodyPr>
          <a:lstStyle/>
          <a:p>
            <a:pPr lvl="0">
              <a:spcBef>
                <a:spcPts val="0"/>
              </a:spcBef>
              <a:buNone/>
            </a:pPr>
            <a:r>
              <a:rPr lang="en">
                <a:solidFill>
                  <a:srgbClr val="006600"/>
                </a:solidFill>
              </a:rPr>
              <a:t>Green</a:t>
            </a:r>
            <a:r>
              <a:rPr lang="en"/>
              <a:t> </a:t>
            </a:r>
            <a:r>
              <a:rPr lang="en">
                <a:solidFill>
                  <a:srgbClr val="666666"/>
                </a:solidFill>
              </a:rPr>
              <a:t>Frame Reflection</a:t>
            </a:r>
          </a:p>
        </p:txBody>
      </p:sp>
      <p:sp>
        <p:nvSpPr>
          <p:cNvPr id="445" name="Shape 445"/>
          <p:cNvSpPr txBox="1"/>
          <p:nvPr>
            <p:ph idx="1" type="subTitle"/>
          </p:nvPr>
        </p:nvSpPr>
        <p:spPr>
          <a:xfrm>
            <a:off x="1371600" y="2914650"/>
            <a:ext cx="6400800" cy="1314600"/>
          </a:xfrm>
          <a:prstGeom prst="rect">
            <a:avLst/>
          </a:prstGeom>
        </p:spPr>
        <p:txBody>
          <a:bodyPr anchorCtr="0" anchor="t" bIns="91425" lIns="91425" rIns="91425" tIns="91425">
            <a:noAutofit/>
          </a:bodyPr>
          <a:lstStyle/>
          <a:p>
            <a:pPr lvl="0">
              <a:spcBef>
                <a:spcPts val="0"/>
              </a:spcBef>
              <a:buNone/>
            </a:pPr>
            <a:r>
              <a:rPr b="1" i="1" lang="en">
                <a:solidFill>
                  <a:srgbClr val="000000"/>
                </a:solidFill>
              </a:rPr>
              <a:t>Sharing Our Understandings</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49" name="Shape 449"/>
        <p:cNvGrpSpPr/>
        <p:nvPr/>
      </p:nvGrpSpPr>
      <p:grpSpPr>
        <a:xfrm>
          <a:off x="0" y="0"/>
          <a:ext cx="0" cy="0"/>
          <a:chOff x="0" y="0"/>
          <a:chExt cx="0" cy="0"/>
        </a:xfrm>
      </p:grpSpPr>
      <p:sp>
        <p:nvSpPr>
          <p:cNvPr id="450" name="Shape 450"/>
          <p:cNvSpPr txBox="1"/>
          <p:nvPr>
            <p:ph type="ctrTitle"/>
          </p:nvPr>
        </p:nvSpPr>
        <p:spPr>
          <a:xfrm>
            <a:off x="685800" y="1597818"/>
            <a:ext cx="7772400" cy="1102500"/>
          </a:xfrm>
          <a:prstGeom prst="rect">
            <a:avLst/>
          </a:prstGeom>
        </p:spPr>
        <p:txBody>
          <a:bodyPr anchorCtr="0" anchor="t" bIns="91425" lIns="91425" rIns="91425" tIns="91425">
            <a:noAutofit/>
          </a:bodyPr>
          <a:lstStyle/>
          <a:p>
            <a:pPr lvl="0" rtl="0">
              <a:spcBef>
                <a:spcPts val="0"/>
              </a:spcBef>
              <a:buNone/>
            </a:pPr>
            <a:r>
              <a:rPr lang="en"/>
              <a:t>The </a:t>
            </a:r>
            <a:r>
              <a:rPr lang="en">
                <a:solidFill>
                  <a:srgbClr val="0000FF"/>
                </a:solidFill>
              </a:rPr>
              <a:t>Blue</a:t>
            </a:r>
            <a:r>
              <a:rPr lang="en"/>
              <a:t> Frame</a:t>
            </a:r>
          </a:p>
        </p:txBody>
      </p:sp>
      <p:sp>
        <p:nvSpPr>
          <p:cNvPr id="451" name="Shape 451"/>
          <p:cNvSpPr txBox="1"/>
          <p:nvPr>
            <p:ph idx="1" type="subTitle"/>
          </p:nvPr>
        </p:nvSpPr>
        <p:spPr>
          <a:xfrm>
            <a:off x="1371600" y="2914650"/>
            <a:ext cx="6400800" cy="1314600"/>
          </a:xfrm>
          <a:prstGeom prst="rect">
            <a:avLst/>
          </a:prstGeom>
        </p:spPr>
        <p:txBody>
          <a:bodyPr anchorCtr="0" anchor="t" bIns="91425" lIns="91425" rIns="91425" tIns="91425">
            <a:noAutofit/>
          </a:bodyPr>
          <a:lstStyle/>
          <a:p>
            <a:pPr lvl="0">
              <a:spcBef>
                <a:spcPts val="0"/>
              </a:spcBef>
              <a:buClr>
                <a:schemeClr val="dk1"/>
              </a:buClr>
              <a:buSzPct val="34375"/>
              <a:buFont typeface="Arial"/>
              <a:buNone/>
            </a:pPr>
            <a:r>
              <a:rPr lang="en"/>
              <a:t>Use a Thinking Map for Note Taking</a:t>
            </a: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55" name="Shape 455"/>
        <p:cNvGrpSpPr/>
        <p:nvPr/>
      </p:nvGrpSpPr>
      <p:grpSpPr>
        <a:xfrm>
          <a:off x="0" y="0"/>
          <a:ext cx="0" cy="0"/>
          <a:chOff x="0" y="0"/>
          <a:chExt cx="0" cy="0"/>
        </a:xfrm>
      </p:grpSpPr>
      <p:grpSp>
        <p:nvGrpSpPr>
          <p:cNvPr id="456" name="Shape 456"/>
          <p:cNvGrpSpPr/>
          <p:nvPr/>
        </p:nvGrpSpPr>
        <p:grpSpPr>
          <a:xfrm>
            <a:off x="0" y="457200"/>
            <a:ext cx="9153071" cy="3714749"/>
            <a:chOff x="0" y="609600"/>
            <a:chExt cx="9153071" cy="4952999"/>
          </a:xfrm>
        </p:grpSpPr>
        <p:pic>
          <p:nvPicPr>
            <p:cNvPr id="457" name="Shape 457"/>
            <p:cNvPicPr preferRelativeResize="0"/>
            <p:nvPr/>
          </p:nvPicPr>
          <p:blipFill rotWithShape="1">
            <a:blip r:embed="rId3">
              <a:alphaModFix/>
            </a:blip>
            <a:srcRect b="0" l="0" r="0" t="0"/>
            <a:stretch/>
          </p:blipFill>
          <p:spPr>
            <a:xfrm>
              <a:off x="0" y="1073495"/>
              <a:ext cx="9153071" cy="4489103"/>
            </a:xfrm>
            <a:prstGeom prst="rect">
              <a:avLst/>
            </a:prstGeom>
            <a:noFill/>
            <a:ln>
              <a:noFill/>
            </a:ln>
          </p:spPr>
        </p:pic>
        <p:sp>
          <p:nvSpPr>
            <p:cNvPr id="458" name="Shape 458"/>
            <p:cNvSpPr txBox="1"/>
            <p:nvPr/>
          </p:nvSpPr>
          <p:spPr>
            <a:xfrm>
              <a:off x="2133600" y="609600"/>
              <a:ext cx="4953000" cy="1384995"/>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Nunito"/>
                <a:buNone/>
              </a:pPr>
              <a:r>
                <a:rPr b="1" i="0" lang="en" sz="2400" u="none" cap="none" strike="noStrike">
                  <a:solidFill>
                    <a:srgbClr val="0000FF"/>
                  </a:solidFill>
                  <a:latin typeface="Nunito"/>
                  <a:ea typeface="Nunito"/>
                  <a:cs typeface="Nunito"/>
                  <a:sym typeface="Nunito"/>
                </a:rPr>
                <a:t>WHAT IS INFLUENCING THE INFORMATION IN YOUR MAP?</a:t>
              </a:r>
            </a:p>
          </p:txBody>
        </p:sp>
        <p:sp>
          <p:nvSpPr>
            <p:cNvPr id="459" name="Shape 459"/>
            <p:cNvSpPr txBox="1"/>
            <p:nvPr/>
          </p:nvSpPr>
          <p:spPr>
            <a:xfrm>
              <a:off x="4876800" y="2908756"/>
              <a:ext cx="3886200" cy="193899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Nunito"/>
                <a:buNone/>
              </a:pPr>
              <a:r>
                <a:rPr b="1" i="0" lang="en" sz="2000" u="none" cap="none" strike="noStrike">
                  <a:solidFill>
                    <a:srgbClr val="0000FF"/>
                  </a:solidFill>
                  <a:latin typeface="Nunito"/>
                  <a:ea typeface="Nunito"/>
                  <a:cs typeface="Nunito"/>
                  <a:sym typeface="Nunito"/>
                </a:rPr>
                <a:t>ARE THERE ANY HISTORIC OR SOCIAL ISSUES INFLUENCING THE INFORMATION IN YOUR MAP?</a:t>
              </a:r>
            </a:p>
          </p:txBody>
        </p:sp>
        <p:sp>
          <p:nvSpPr>
            <p:cNvPr id="460" name="Shape 460"/>
            <p:cNvSpPr txBox="1"/>
            <p:nvPr/>
          </p:nvSpPr>
          <p:spPr>
            <a:xfrm>
              <a:off x="609600" y="2895600"/>
              <a:ext cx="3429000" cy="1938991"/>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Nunito"/>
                <a:buNone/>
              </a:pPr>
              <a:r>
                <a:rPr b="1" i="0" lang="en" sz="2000" u="none" cap="none" strike="noStrike">
                  <a:solidFill>
                    <a:srgbClr val="0000FF"/>
                  </a:solidFill>
                  <a:latin typeface="Nunito"/>
                  <a:ea typeface="Nunito"/>
                  <a:cs typeface="Nunito"/>
                  <a:sym typeface="Nunito"/>
                </a:rPr>
                <a:t>IS A SPECIFIC POINT OF VIEW INFLUENCING THE INFORMATION IN YOUR MAP?</a:t>
              </a:r>
            </a:p>
          </p:txBody>
        </p:sp>
      </p:grpSp>
      <p:pic>
        <p:nvPicPr>
          <p:cNvPr id="461" name="Shape 461"/>
          <p:cNvPicPr preferRelativeResize="0"/>
          <p:nvPr/>
        </p:nvPicPr>
        <p:blipFill rotWithShape="1">
          <a:blip r:embed="rId4">
            <a:alphaModFix/>
          </a:blip>
          <a:srcRect b="0" l="0" r="0" t="0"/>
          <a:stretch/>
        </p:blipFill>
        <p:spPr>
          <a:xfrm>
            <a:off x="1360900" y="4137652"/>
            <a:ext cx="6431400" cy="648600"/>
          </a:xfrm>
          <a:prstGeom prst="rect">
            <a:avLst/>
          </a:prstGeom>
          <a:noFill/>
          <a:ln>
            <a:noFill/>
          </a:ln>
        </p:spPr>
      </p:pic>
      <p:pic>
        <p:nvPicPr>
          <p:cNvPr id="462" name="Shape 462"/>
          <p:cNvPicPr preferRelativeResize="0"/>
          <p:nvPr/>
        </p:nvPicPr>
        <p:blipFill rotWithShape="1">
          <a:blip r:embed="rId5">
            <a:alphaModFix/>
          </a:blip>
          <a:srcRect b="0" l="0" r="0" t="0"/>
          <a:stretch/>
        </p:blipFill>
        <p:spPr>
          <a:xfrm>
            <a:off x="7856682" y="4137660"/>
            <a:ext cx="1028307" cy="865883"/>
          </a:xfrm>
          <a:prstGeom prst="rect">
            <a:avLst/>
          </a:prstGeom>
          <a:noFill/>
          <a:ln>
            <a:noFill/>
          </a:ln>
        </p:spPr>
      </p:pic>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67" name="Shape 467"/>
        <p:cNvGrpSpPr/>
        <p:nvPr/>
      </p:nvGrpSpPr>
      <p:grpSpPr>
        <a:xfrm>
          <a:off x="0" y="0"/>
          <a:ext cx="0" cy="0"/>
          <a:chOff x="0" y="0"/>
          <a:chExt cx="0" cy="0"/>
        </a:xfrm>
      </p:grpSpPr>
      <p:pic>
        <p:nvPicPr>
          <p:cNvPr id="468" name="Shape 468"/>
          <p:cNvPicPr preferRelativeResize="0"/>
          <p:nvPr/>
        </p:nvPicPr>
        <p:blipFill rotWithShape="1">
          <a:blip r:embed="rId3">
            <a:alphaModFix/>
          </a:blip>
          <a:srcRect b="43" l="49769" r="23013" t="2247"/>
          <a:stretch/>
        </p:blipFill>
        <p:spPr>
          <a:xfrm>
            <a:off x="457200" y="0"/>
            <a:ext cx="3138628" cy="5143500"/>
          </a:xfrm>
          <a:prstGeom prst="rect">
            <a:avLst/>
          </a:prstGeom>
          <a:noFill/>
          <a:ln>
            <a:noFill/>
          </a:ln>
        </p:spPr>
      </p:pic>
      <p:sp>
        <p:nvSpPr>
          <p:cNvPr id="469" name="Shape 469"/>
          <p:cNvSpPr txBox="1"/>
          <p:nvPr/>
        </p:nvSpPr>
        <p:spPr>
          <a:xfrm>
            <a:off x="3846785" y="800100"/>
            <a:ext cx="4953000" cy="3116237"/>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Nunito"/>
              <a:buNone/>
            </a:pPr>
            <a:r>
              <a:rPr b="1" i="0" lang="en" sz="2400" u="none" cap="none" strike="noStrike">
                <a:solidFill>
                  <a:srgbClr val="000000"/>
                </a:solidFill>
                <a:latin typeface="Nunito"/>
                <a:ea typeface="Nunito"/>
                <a:cs typeface="Nunito"/>
                <a:sym typeface="Nunito"/>
              </a:rPr>
              <a:t>Standards</a:t>
            </a:r>
          </a:p>
          <a:p>
            <a:pPr indent="0" lvl="0" marL="0" marR="0" rtl="0" algn="l">
              <a:lnSpc>
                <a:spcPct val="100000"/>
              </a:lnSpc>
              <a:spcBef>
                <a:spcPts val="0"/>
              </a:spcBef>
              <a:spcAft>
                <a:spcPts val="0"/>
              </a:spcAft>
              <a:buClr>
                <a:srgbClr val="000000"/>
              </a:buClr>
              <a:buFont typeface="Arial"/>
              <a:buNone/>
            </a:pPr>
            <a:r>
              <a:t/>
            </a:r>
            <a:endParaRPr b="1" i="0" sz="2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ct val="25000"/>
              <a:buFont typeface="Nunito"/>
              <a:buNone/>
            </a:pPr>
            <a:r>
              <a:rPr b="1" i="0" lang="en" sz="2400" u="none" cap="none" strike="noStrike">
                <a:solidFill>
                  <a:srgbClr val="000000"/>
                </a:solidFill>
                <a:latin typeface="Nunito"/>
                <a:ea typeface="Nunito"/>
                <a:cs typeface="Nunito"/>
                <a:sym typeface="Nunito"/>
              </a:rPr>
              <a:t>Distinguish their own </a:t>
            </a:r>
            <a:r>
              <a:rPr b="1" i="0" lang="en" sz="2400" u="none" cap="none" strike="noStrike">
                <a:solidFill>
                  <a:srgbClr val="0070C0"/>
                </a:solidFill>
                <a:latin typeface="Nunito"/>
                <a:ea typeface="Nunito"/>
                <a:cs typeface="Nunito"/>
                <a:sym typeface="Nunito"/>
              </a:rPr>
              <a:t>point of view</a:t>
            </a:r>
            <a:r>
              <a:rPr b="1" i="0" lang="en" sz="2400" u="none" cap="none" strike="noStrike">
                <a:solidFill>
                  <a:srgbClr val="000000"/>
                </a:solidFill>
                <a:latin typeface="Nunito"/>
                <a:ea typeface="Nunito"/>
                <a:cs typeface="Nunito"/>
                <a:sym typeface="Nunito"/>
              </a:rPr>
              <a:t> from that of the author of a text.</a:t>
            </a:r>
          </a:p>
          <a:p>
            <a:pPr indent="0" lvl="0" marL="0" marR="0" rtl="0" algn="l">
              <a:lnSpc>
                <a:spcPct val="100000"/>
              </a:lnSpc>
              <a:spcBef>
                <a:spcPts val="0"/>
              </a:spcBef>
              <a:spcAft>
                <a:spcPts val="0"/>
              </a:spcAft>
              <a:buClr>
                <a:srgbClr val="000000"/>
              </a:buClr>
              <a:buFont typeface="Arial"/>
              <a:buNone/>
            </a:pPr>
            <a:r>
              <a:t/>
            </a:r>
            <a:endParaRPr b="1" i="0" sz="2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ct val="25000"/>
              <a:buFont typeface="Nunito"/>
              <a:buNone/>
            </a:pPr>
            <a:r>
              <a:rPr b="1" i="0" lang="en" sz="2400" u="none" cap="none" strike="noStrike">
                <a:solidFill>
                  <a:srgbClr val="000000"/>
                </a:solidFill>
                <a:latin typeface="Nunito"/>
                <a:ea typeface="Nunito"/>
                <a:cs typeface="Nunito"/>
                <a:sym typeface="Nunito"/>
              </a:rPr>
              <a:t>Analyze multiple accounts of the same event or topic, noting important similarities and differences in the </a:t>
            </a:r>
            <a:r>
              <a:rPr b="1" i="0" lang="en" sz="2400" u="none" cap="none" strike="noStrike">
                <a:solidFill>
                  <a:srgbClr val="0070C0"/>
                </a:solidFill>
                <a:latin typeface="Nunito"/>
                <a:ea typeface="Nunito"/>
                <a:cs typeface="Nunito"/>
                <a:sym typeface="Nunito"/>
              </a:rPr>
              <a:t>point of view </a:t>
            </a:r>
            <a:r>
              <a:rPr b="1" i="0" lang="en" sz="2400" u="none" cap="none" strike="noStrike">
                <a:solidFill>
                  <a:srgbClr val="000000"/>
                </a:solidFill>
                <a:latin typeface="Nunito"/>
                <a:ea typeface="Nunito"/>
                <a:cs typeface="Nunito"/>
                <a:sym typeface="Nunito"/>
              </a:rPr>
              <a:t>they represent.</a:t>
            </a:r>
          </a:p>
        </p:txBody>
      </p:sp>
      <p:pic>
        <p:nvPicPr>
          <p:cNvPr id="470" name="Shape 470"/>
          <p:cNvPicPr preferRelativeResize="0"/>
          <p:nvPr/>
        </p:nvPicPr>
        <p:blipFill rotWithShape="1">
          <a:blip r:embed="rId4">
            <a:alphaModFix/>
          </a:blip>
          <a:srcRect b="0" l="0" r="0" t="0"/>
          <a:stretch/>
        </p:blipFill>
        <p:spPr>
          <a:xfrm>
            <a:off x="359921" y="57150"/>
            <a:ext cx="3138628" cy="5086348"/>
          </a:xfrm>
          <a:prstGeom prst="rect">
            <a:avLst/>
          </a:prstGeom>
          <a:noFill/>
          <a:ln>
            <a:noFill/>
          </a:ln>
        </p:spPr>
      </p:pic>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5" name="Shape 475"/>
        <p:cNvGrpSpPr/>
        <p:nvPr/>
      </p:nvGrpSpPr>
      <p:grpSpPr>
        <a:xfrm>
          <a:off x="0" y="0"/>
          <a:ext cx="0" cy="0"/>
          <a:chOff x="0" y="0"/>
          <a:chExt cx="0" cy="0"/>
        </a:xfrm>
      </p:grpSpPr>
      <p:pic>
        <p:nvPicPr>
          <p:cNvPr id="476" name="Shape 476"/>
          <p:cNvPicPr preferRelativeResize="0"/>
          <p:nvPr/>
        </p:nvPicPr>
        <p:blipFill rotWithShape="1">
          <a:blip r:embed="rId3">
            <a:alphaModFix/>
          </a:blip>
          <a:srcRect b="22955" l="77520" r="14" t="0"/>
          <a:stretch/>
        </p:blipFill>
        <p:spPr>
          <a:xfrm>
            <a:off x="609600" y="115759"/>
            <a:ext cx="3200398" cy="5009956"/>
          </a:xfrm>
          <a:prstGeom prst="rect">
            <a:avLst/>
          </a:prstGeom>
          <a:noFill/>
          <a:ln>
            <a:noFill/>
          </a:ln>
        </p:spPr>
      </p:pic>
      <p:sp>
        <p:nvSpPr>
          <p:cNvPr id="477" name="Shape 477"/>
          <p:cNvSpPr txBox="1"/>
          <p:nvPr/>
        </p:nvSpPr>
        <p:spPr>
          <a:xfrm>
            <a:off x="4480032" y="400050"/>
            <a:ext cx="3733800" cy="394723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Nunito"/>
              <a:buNone/>
            </a:pPr>
            <a:r>
              <a:rPr b="1" i="0" lang="en" sz="2800" u="none" cap="none" strike="noStrike">
                <a:solidFill>
                  <a:srgbClr val="000000"/>
                </a:solidFill>
                <a:latin typeface="Nunito"/>
                <a:ea typeface="Nunito"/>
                <a:cs typeface="Nunito"/>
                <a:sym typeface="Nunito"/>
              </a:rPr>
              <a:t>Standards</a:t>
            </a:r>
          </a:p>
          <a:p>
            <a:pPr indent="0" lvl="0" marL="0" marR="0" rtl="0" algn="l">
              <a:lnSpc>
                <a:spcPct val="100000"/>
              </a:lnSpc>
              <a:spcBef>
                <a:spcPts val="0"/>
              </a:spcBef>
              <a:spcAft>
                <a:spcPts val="0"/>
              </a:spcAft>
              <a:buClr>
                <a:srgbClr val="000000"/>
              </a:buClr>
              <a:buFont typeface="Arial"/>
              <a:buNone/>
            </a:pPr>
            <a:r>
              <a:t/>
            </a:r>
            <a:endParaRPr b="1" i="0" sz="28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ct val="25000"/>
              <a:buFont typeface="Nunito"/>
              <a:buNone/>
            </a:pPr>
            <a:r>
              <a:rPr b="1" i="0" lang="en" sz="2800" u="none" cap="none" strike="noStrike">
                <a:solidFill>
                  <a:srgbClr val="000000"/>
                </a:solidFill>
                <a:latin typeface="Nunito"/>
                <a:ea typeface="Nunito"/>
                <a:cs typeface="Nunito"/>
                <a:sym typeface="Nunito"/>
              </a:rPr>
              <a:t>Compare and contrast the treatment of similar themes and topics in stories, myths, and traditional literature from </a:t>
            </a:r>
            <a:r>
              <a:rPr b="1" i="0" lang="en" sz="2800" u="none" cap="none" strike="noStrike">
                <a:solidFill>
                  <a:srgbClr val="0070C0"/>
                </a:solidFill>
                <a:latin typeface="Nunito"/>
                <a:ea typeface="Nunito"/>
                <a:cs typeface="Nunito"/>
                <a:sym typeface="Nunito"/>
              </a:rPr>
              <a:t>different cultures.</a:t>
            </a:r>
          </a:p>
          <a:p>
            <a:pPr indent="0" lvl="0" marL="0" marR="0" rtl="0" algn="l">
              <a:lnSpc>
                <a:spcPct val="100000"/>
              </a:lnSpc>
              <a:spcBef>
                <a:spcPts val="0"/>
              </a:spcBef>
              <a:spcAft>
                <a:spcPts val="0"/>
              </a:spcAft>
              <a:buClr>
                <a:srgbClr val="000000"/>
              </a:buClr>
              <a:buFont typeface="Arial"/>
              <a:buNone/>
            </a:pPr>
            <a:r>
              <a:t/>
            </a:r>
            <a:endParaRPr b="1" i="0" sz="28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Font typeface="Arial"/>
              <a:buNone/>
            </a:pPr>
            <a:r>
              <a:t/>
            </a:r>
            <a:endParaRPr b="1" i="0" sz="2800" u="none" cap="none" strike="noStrike">
              <a:solidFill>
                <a:srgbClr val="000000"/>
              </a:solidFill>
              <a:latin typeface="Nunito"/>
              <a:ea typeface="Nunito"/>
              <a:cs typeface="Nunito"/>
              <a:sym typeface="Nunito"/>
            </a:endParaRPr>
          </a:p>
        </p:txBody>
      </p:sp>
      <p:pic>
        <p:nvPicPr>
          <p:cNvPr id="478" name="Shape 478"/>
          <p:cNvPicPr preferRelativeResize="0"/>
          <p:nvPr/>
        </p:nvPicPr>
        <p:blipFill rotWithShape="1">
          <a:blip r:embed="rId4">
            <a:alphaModFix/>
          </a:blip>
          <a:srcRect b="0" l="0" r="0" t="0"/>
          <a:stretch/>
        </p:blipFill>
        <p:spPr>
          <a:xfrm>
            <a:off x="609600" y="108219"/>
            <a:ext cx="3200398" cy="5017496"/>
          </a:xfrm>
          <a:prstGeom prst="rect">
            <a:avLst/>
          </a:prstGeom>
          <a:noFill/>
          <a:ln>
            <a:noFill/>
          </a:ln>
        </p:spPr>
      </p:pic>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2" name="Shape 482"/>
        <p:cNvGrpSpPr/>
        <p:nvPr/>
      </p:nvGrpSpPr>
      <p:grpSpPr>
        <a:xfrm>
          <a:off x="0" y="0"/>
          <a:ext cx="0" cy="0"/>
          <a:chOff x="0" y="0"/>
          <a:chExt cx="0" cy="0"/>
        </a:xfrm>
      </p:grpSpPr>
      <p:pic>
        <p:nvPicPr>
          <p:cNvPr id="483" name="Shape 483"/>
          <p:cNvPicPr preferRelativeResize="0"/>
          <p:nvPr/>
        </p:nvPicPr>
        <p:blipFill rotWithShape="1">
          <a:blip r:embed="rId3">
            <a:alphaModFix/>
          </a:blip>
          <a:srcRect b="0" l="0" r="0" t="0"/>
          <a:stretch/>
        </p:blipFill>
        <p:spPr>
          <a:xfrm>
            <a:off x="0" y="11429"/>
            <a:ext cx="4737874" cy="3931919"/>
          </a:xfrm>
          <a:prstGeom prst="rect">
            <a:avLst/>
          </a:prstGeom>
          <a:noFill/>
          <a:ln>
            <a:noFill/>
          </a:ln>
        </p:spPr>
      </p:pic>
      <p:pic>
        <p:nvPicPr>
          <p:cNvPr id="484" name="Shape 484"/>
          <p:cNvPicPr preferRelativeResize="0"/>
          <p:nvPr/>
        </p:nvPicPr>
        <p:blipFill rotWithShape="1">
          <a:blip r:embed="rId4">
            <a:alphaModFix/>
          </a:blip>
          <a:srcRect b="0" l="0" r="0" t="0"/>
          <a:stretch/>
        </p:blipFill>
        <p:spPr>
          <a:xfrm>
            <a:off x="4600144" y="1239241"/>
            <a:ext cx="4543854" cy="3904258"/>
          </a:xfrm>
          <a:prstGeom prst="rect">
            <a:avLst/>
          </a:prstGeom>
          <a:noFill/>
          <a:ln>
            <a:noFill/>
          </a:ln>
        </p:spPr>
      </p:pic>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88" name="Shape 488"/>
        <p:cNvGrpSpPr/>
        <p:nvPr/>
      </p:nvGrpSpPr>
      <p:grpSpPr>
        <a:xfrm>
          <a:off x="0" y="0"/>
          <a:ext cx="0" cy="0"/>
          <a:chOff x="0" y="0"/>
          <a:chExt cx="0" cy="0"/>
        </a:xfrm>
      </p:grpSpPr>
      <p:pic>
        <p:nvPicPr>
          <p:cNvPr id="489" name="Shape 489"/>
          <p:cNvPicPr preferRelativeResize="0"/>
          <p:nvPr/>
        </p:nvPicPr>
        <p:blipFill rotWithShape="1">
          <a:blip r:embed="rId3">
            <a:alphaModFix/>
          </a:blip>
          <a:srcRect b="0" l="0" r="0" t="0"/>
          <a:stretch/>
        </p:blipFill>
        <p:spPr>
          <a:xfrm>
            <a:off x="782064" y="1085850"/>
            <a:ext cx="7579871" cy="2628900"/>
          </a:xfrm>
          <a:prstGeom prst="rect">
            <a:avLst/>
          </a:prstGeom>
          <a:noFill/>
          <a:ln>
            <a:noFill/>
          </a:ln>
        </p:spPr>
      </p:pic>
      <p:sp>
        <p:nvSpPr>
          <p:cNvPr id="490" name="Shape 490"/>
          <p:cNvSpPr/>
          <p:nvPr/>
        </p:nvSpPr>
        <p:spPr>
          <a:xfrm>
            <a:off x="609600" y="336987"/>
            <a:ext cx="7924798" cy="4114799"/>
          </a:xfrm>
          <a:prstGeom prst="rect">
            <a:avLst/>
          </a:prstGeom>
          <a:noFill/>
          <a:ln cap="flat" cmpd="sng" w="381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sp>
        <p:nvSpPr>
          <p:cNvPr id="491" name="Shape 491"/>
          <p:cNvSpPr txBox="1"/>
          <p:nvPr/>
        </p:nvSpPr>
        <p:spPr>
          <a:xfrm>
            <a:off x="762000" y="457200"/>
            <a:ext cx="2286000" cy="14445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accent1"/>
              </a:buClr>
              <a:buSzPct val="25000"/>
              <a:buFont typeface="Nunito"/>
              <a:buNone/>
            </a:pPr>
            <a:r>
              <a:rPr b="1" i="0" lang="en" sz="2400" u="none" cap="none" strike="noStrike">
                <a:solidFill>
                  <a:schemeClr val="accent1"/>
                </a:solidFill>
                <a:latin typeface="Nunito"/>
                <a:ea typeface="Nunito"/>
                <a:cs typeface="Nunito"/>
                <a:sym typeface="Nunito"/>
              </a:rPr>
              <a:t>Between 1918-1970</a:t>
            </a:r>
          </a:p>
        </p:txBody>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96" name="Shape 496"/>
        <p:cNvGrpSpPr/>
        <p:nvPr/>
      </p:nvGrpSpPr>
      <p:grpSpPr>
        <a:xfrm>
          <a:off x="0" y="0"/>
          <a:ext cx="0" cy="0"/>
          <a:chOff x="0" y="0"/>
          <a:chExt cx="0" cy="0"/>
        </a:xfrm>
      </p:grpSpPr>
      <p:sp>
        <p:nvSpPr>
          <p:cNvPr id="497" name="Shape 497"/>
          <p:cNvSpPr txBox="1"/>
          <p:nvPr/>
        </p:nvSpPr>
        <p:spPr>
          <a:xfrm>
            <a:off x="6172200" y="342900"/>
            <a:ext cx="2438399" cy="3429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Font typeface="Arial"/>
              <a:buNone/>
            </a:pPr>
            <a:r>
              <a:t/>
            </a:r>
            <a:endParaRPr b="0" i="0" sz="2400" u="none" cap="none" strike="noStrike">
              <a:solidFill>
                <a:srgbClr val="FFFFFF"/>
              </a:solidFill>
              <a:latin typeface="Times New Roman"/>
              <a:ea typeface="Times New Roman"/>
              <a:cs typeface="Times New Roman"/>
              <a:sym typeface="Times New Roman"/>
            </a:endParaRPr>
          </a:p>
        </p:txBody>
      </p:sp>
      <p:pic>
        <p:nvPicPr>
          <p:cNvPr id="498" name="Shape 498"/>
          <p:cNvPicPr preferRelativeResize="0"/>
          <p:nvPr/>
        </p:nvPicPr>
        <p:blipFill rotWithShape="1">
          <a:blip r:embed="rId3">
            <a:alphaModFix/>
          </a:blip>
          <a:srcRect b="11" l="0" r="74" t="0"/>
          <a:stretch/>
        </p:blipFill>
        <p:spPr>
          <a:xfrm>
            <a:off x="381000" y="342900"/>
            <a:ext cx="8381999" cy="4229100"/>
          </a:xfrm>
          <a:prstGeom prst="rect">
            <a:avLst/>
          </a:prstGeom>
          <a:noFill/>
          <a:ln cap="flat" cmpd="sng" w="76200">
            <a:solidFill>
              <a:srgbClr val="000000"/>
            </a:solidFill>
            <a:prstDash val="solid"/>
            <a:round/>
            <a:headEnd len="med" w="med" type="none"/>
            <a:tailEnd len="med" w="med" type="none"/>
          </a:ln>
        </p:spPr>
      </p:pic>
      <p:sp>
        <p:nvSpPr>
          <p:cNvPr id="499" name="Shape 499"/>
          <p:cNvSpPr txBox="1"/>
          <p:nvPr/>
        </p:nvSpPr>
        <p:spPr>
          <a:xfrm>
            <a:off x="3276600" y="1600200"/>
            <a:ext cx="2514599" cy="3429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b="1" i="0" lang="en" sz="2400" u="none" cap="none" strike="noStrike">
                <a:solidFill>
                  <a:srgbClr val="0000FF"/>
                </a:solidFill>
                <a:latin typeface="Arial"/>
                <a:ea typeface="Arial"/>
                <a:cs typeface="Arial"/>
                <a:sym typeface="Arial"/>
              </a:rPr>
              <a:t>The War in Iraq</a:t>
            </a:r>
          </a:p>
        </p:txBody>
      </p:sp>
      <p:sp>
        <p:nvSpPr>
          <p:cNvPr id="500" name="Shape 500"/>
          <p:cNvSpPr txBox="1"/>
          <p:nvPr/>
        </p:nvSpPr>
        <p:spPr>
          <a:xfrm>
            <a:off x="6019800" y="685800"/>
            <a:ext cx="2514599" cy="62324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b="1" i="0" lang="en" sz="2400" u="none" cap="none" strike="noStrike">
                <a:solidFill>
                  <a:srgbClr val="0000FF"/>
                </a:solidFill>
                <a:latin typeface="Arial"/>
                <a:ea typeface="Arial"/>
                <a:cs typeface="Arial"/>
                <a:sym typeface="Arial"/>
              </a:rPr>
              <a:t>POV – Soldier from Iraq?</a:t>
            </a:r>
          </a:p>
        </p:txBody>
      </p:sp>
      <p:sp>
        <p:nvSpPr>
          <p:cNvPr id="501" name="Shape 501"/>
          <p:cNvSpPr txBox="1"/>
          <p:nvPr/>
        </p:nvSpPr>
        <p:spPr>
          <a:xfrm>
            <a:off x="304800" y="285750"/>
            <a:ext cx="4114800" cy="3429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Arial"/>
              <a:buNone/>
            </a:pPr>
            <a:r>
              <a:rPr b="1" i="0" lang="en" sz="2400" u="none" cap="none" strike="noStrike">
                <a:solidFill>
                  <a:srgbClr val="0000FF"/>
                </a:solidFill>
                <a:latin typeface="Arial"/>
                <a:ea typeface="Arial"/>
                <a:cs typeface="Arial"/>
                <a:sym typeface="Arial"/>
              </a:rPr>
              <a:t>POV – American Soldier?</a:t>
            </a:r>
          </a:p>
        </p:txBody>
      </p:sp>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05" name="Shape 505"/>
        <p:cNvGrpSpPr/>
        <p:nvPr/>
      </p:nvGrpSpPr>
      <p:grpSpPr>
        <a:xfrm>
          <a:off x="0" y="0"/>
          <a:ext cx="0" cy="0"/>
          <a:chOff x="0" y="0"/>
          <a:chExt cx="0" cy="0"/>
        </a:xfrm>
      </p:grpSpPr>
      <p:pic>
        <p:nvPicPr>
          <p:cNvPr id="506" name="Shape 506"/>
          <p:cNvPicPr preferRelativeResize="0"/>
          <p:nvPr/>
        </p:nvPicPr>
        <p:blipFill rotWithShape="1">
          <a:blip r:embed="rId3">
            <a:alphaModFix/>
          </a:blip>
          <a:srcRect b="70" l="0" r="1" t="0"/>
          <a:stretch/>
        </p:blipFill>
        <p:spPr>
          <a:xfrm>
            <a:off x="609600" y="39291"/>
            <a:ext cx="8305799" cy="4932758"/>
          </a:xfrm>
          <a:prstGeom prst="rect">
            <a:avLst/>
          </a:prstGeom>
          <a:noFill/>
          <a:ln cap="flat" cmpd="sng" w="9525">
            <a:solidFill>
              <a:srgbClr val="000000"/>
            </a:solidFill>
            <a:prstDash val="solid"/>
            <a:round/>
            <a:headEnd len="med" w="med" type="none"/>
            <a:tailEnd len="med" w="med" type="none"/>
          </a:ln>
        </p:spPr>
      </p:pic>
      <p:sp>
        <p:nvSpPr>
          <p:cNvPr id="507" name="Shape 507"/>
          <p:cNvSpPr/>
          <p:nvPr/>
        </p:nvSpPr>
        <p:spPr>
          <a:xfrm>
            <a:off x="609600" y="57150"/>
            <a:ext cx="8229600" cy="4972050"/>
          </a:xfrm>
          <a:prstGeom prst="rect">
            <a:avLst/>
          </a:prstGeom>
          <a:noFill/>
          <a:ln cap="flat" cmpd="sng" w="76200">
            <a:solidFill>
              <a:srgbClr val="000000"/>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FFFFFF"/>
              </a:solidFill>
              <a:latin typeface="Calibri"/>
              <a:ea typeface="Calibri"/>
              <a:cs typeface="Calibri"/>
              <a:sym typeface="Calibri"/>
            </a:endParaRPr>
          </a:p>
        </p:txBody>
      </p:sp>
      <p:sp>
        <p:nvSpPr>
          <p:cNvPr id="508" name="Shape 508"/>
          <p:cNvSpPr/>
          <p:nvPr/>
        </p:nvSpPr>
        <p:spPr>
          <a:xfrm>
            <a:off x="3048000" y="3880287"/>
            <a:ext cx="2286000" cy="971550"/>
          </a:xfrm>
          <a:prstGeom prst="rect">
            <a:avLst/>
          </a:prstGeom>
          <a:solidFill>
            <a:schemeClr val="lt1"/>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FF"/>
              </a:buClr>
              <a:buSzPct val="25000"/>
              <a:buFont typeface="Calibri"/>
              <a:buNone/>
            </a:pPr>
            <a:r>
              <a:rPr b="1" i="0" lang="en" sz="2000" u="none" cap="none" strike="noStrike">
                <a:solidFill>
                  <a:srgbClr val="0000FF"/>
                </a:solidFill>
                <a:latin typeface="Calibri"/>
                <a:ea typeface="Calibri"/>
                <a:cs typeface="Calibri"/>
                <a:sym typeface="Calibri"/>
              </a:rPr>
              <a:t>Environmentalist &amp; </a:t>
            </a:r>
          </a:p>
          <a:p>
            <a:pPr indent="0" lvl="0" marL="0" marR="0" rtl="0" algn="ctr">
              <a:lnSpc>
                <a:spcPct val="100000"/>
              </a:lnSpc>
              <a:spcBef>
                <a:spcPts val="0"/>
              </a:spcBef>
              <a:spcAft>
                <a:spcPts val="0"/>
              </a:spcAft>
              <a:buClr>
                <a:srgbClr val="0000FF"/>
              </a:buClr>
              <a:buSzPct val="25000"/>
              <a:buFont typeface="Calibri"/>
              <a:buNone/>
            </a:pPr>
            <a:r>
              <a:rPr b="1" i="0" lang="en" sz="2000" u="none" cap="none" strike="noStrike">
                <a:solidFill>
                  <a:srgbClr val="0000FF"/>
                </a:solidFill>
                <a:latin typeface="Calibri"/>
                <a:ea typeface="Calibri"/>
                <a:cs typeface="Calibri"/>
                <a:sym typeface="Calibri"/>
              </a:rPr>
              <a:t>Economist</a:t>
            </a:r>
          </a:p>
        </p:txBody>
      </p:sp>
      <p:sp>
        <p:nvSpPr>
          <p:cNvPr id="509" name="Shape 509"/>
          <p:cNvSpPr/>
          <p:nvPr/>
        </p:nvSpPr>
        <p:spPr>
          <a:xfrm>
            <a:off x="3048000" y="171450"/>
            <a:ext cx="1752600" cy="800099"/>
          </a:xfrm>
          <a:prstGeom prst="rect">
            <a:avLst/>
          </a:prstGeom>
          <a:solidFill>
            <a:schemeClr val="lt1"/>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FF"/>
              </a:buClr>
              <a:buSzPct val="25000"/>
              <a:buFont typeface="Calibri"/>
              <a:buNone/>
            </a:pPr>
            <a:r>
              <a:rPr b="1" i="0" lang="en" sz="2400" u="none" cap="none" strike="noStrike">
                <a:solidFill>
                  <a:srgbClr val="0000FF"/>
                </a:solidFill>
                <a:latin typeface="Calibri"/>
                <a:ea typeface="Calibri"/>
                <a:cs typeface="Calibri"/>
                <a:sym typeface="Calibri"/>
              </a:rPr>
              <a:t>Researcher</a:t>
            </a:r>
          </a:p>
          <a:p>
            <a:pPr indent="0" lvl="0" marL="0" marR="0" rtl="0" algn="ctr">
              <a:lnSpc>
                <a:spcPct val="100000"/>
              </a:lnSpc>
              <a:spcBef>
                <a:spcPts val="0"/>
              </a:spcBef>
              <a:spcAft>
                <a:spcPts val="0"/>
              </a:spcAft>
              <a:buClr>
                <a:srgbClr val="0000FF"/>
              </a:buClr>
              <a:buSzPct val="25000"/>
              <a:buFont typeface="Calibri"/>
              <a:buNone/>
            </a:pPr>
            <a:r>
              <a:rPr b="1" i="0" lang="en" sz="2400" u="none" cap="none" strike="noStrike">
                <a:solidFill>
                  <a:srgbClr val="0000FF"/>
                </a:solidFill>
                <a:latin typeface="Calibri"/>
                <a:ea typeface="Calibri"/>
                <a:cs typeface="Calibri"/>
                <a:sym typeface="Calibri"/>
              </a:rPr>
              <a:t> &amp; </a:t>
            </a:r>
          </a:p>
          <a:p>
            <a:pPr indent="0" lvl="0" marL="0" marR="0" rtl="0" algn="ctr">
              <a:lnSpc>
                <a:spcPct val="100000"/>
              </a:lnSpc>
              <a:spcBef>
                <a:spcPts val="0"/>
              </a:spcBef>
              <a:spcAft>
                <a:spcPts val="0"/>
              </a:spcAft>
              <a:buClr>
                <a:srgbClr val="0000FF"/>
              </a:buClr>
              <a:buSzPct val="25000"/>
              <a:buFont typeface="Calibri"/>
              <a:buNone/>
            </a:pPr>
            <a:r>
              <a:rPr b="1" i="0" lang="en" sz="2400" u="none" cap="none" strike="noStrike">
                <a:solidFill>
                  <a:srgbClr val="0000FF"/>
                </a:solidFill>
                <a:latin typeface="Calibri"/>
                <a:ea typeface="Calibri"/>
                <a:cs typeface="Calibri"/>
                <a:sym typeface="Calibri"/>
              </a:rPr>
              <a:t>Media</a:t>
            </a:r>
          </a:p>
        </p:txBody>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14" name="Shape 514"/>
        <p:cNvGrpSpPr/>
        <p:nvPr/>
      </p:nvGrpSpPr>
      <p:grpSpPr>
        <a:xfrm>
          <a:off x="0" y="0"/>
          <a:ext cx="0" cy="0"/>
          <a:chOff x="0" y="0"/>
          <a:chExt cx="0" cy="0"/>
        </a:xfrm>
      </p:grpSpPr>
      <p:pic>
        <p:nvPicPr>
          <p:cNvPr id="515" name="Shape 515"/>
          <p:cNvPicPr preferRelativeResize="0"/>
          <p:nvPr/>
        </p:nvPicPr>
        <p:blipFill rotWithShape="1">
          <a:blip r:embed="rId3">
            <a:alphaModFix/>
          </a:blip>
          <a:srcRect b="61" l="0" r="53" t="0"/>
          <a:stretch/>
        </p:blipFill>
        <p:spPr>
          <a:xfrm>
            <a:off x="230019" y="114300"/>
            <a:ext cx="8519340" cy="4743450"/>
          </a:xfrm>
          <a:prstGeom prst="rect">
            <a:avLst/>
          </a:prstGeom>
          <a:noFill/>
          <a:ln>
            <a:noFill/>
          </a:ln>
        </p:spPr>
      </p:pic>
      <p:sp>
        <p:nvSpPr>
          <p:cNvPr id="516" name="Shape 516"/>
          <p:cNvSpPr/>
          <p:nvPr/>
        </p:nvSpPr>
        <p:spPr>
          <a:xfrm>
            <a:off x="6400800" y="0"/>
            <a:ext cx="1752600" cy="800099"/>
          </a:xfrm>
          <a:prstGeom prst="rect">
            <a:avLst/>
          </a:prstGeom>
          <a:solidFill>
            <a:schemeClr val="lt1"/>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FFFFFF"/>
              </a:solidFill>
              <a:latin typeface="Calibri"/>
              <a:ea typeface="Calibri"/>
              <a:cs typeface="Calibri"/>
              <a:sym typeface="Calibri"/>
            </a:endParaRPr>
          </a:p>
        </p:txBody>
      </p:sp>
      <p:pic>
        <p:nvPicPr>
          <p:cNvPr id="517" name="Shape 517"/>
          <p:cNvPicPr preferRelativeResize="0"/>
          <p:nvPr/>
        </p:nvPicPr>
        <p:blipFill rotWithShape="1">
          <a:blip r:embed="rId4">
            <a:alphaModFix/>
          </a:blip>
          <a:srcRect b="0" l="0" r="0" t="0"/>
          <a:stretch/>
        </p:blipFill>
        <p:spPr>
          <a:xfrm>
            <a:off x="7257164" y="971550"/>
            <a:ext cx="1755774" cy="800099"/>
          </a:xfrm>
          <a:prstGeom prst="rect">
            <a:avLst/>
          </a:prstGeom>
          <a:noFill/>
          <a:ln>
            <a:noFill/>
          </a:ln>
        </p:spPr>
      </p:pic>
      <p:pic>
        <p:nvPicPr>
          <p:cNvPr id="518" name="Shape 518"/>
          <p:cNvPicPr preferRelativeResize="0"/>
          <p:nvPr/>
        </p:nvPicPr>
        <p:blipFill rotWithShape="1">
          <a:blip r:embed="rId4">
            <a:alphaModFix/>
          </a:blip>
          <a:srcRect b="0" l="0" r="0" t="0"/>
          <a:stretch/>
        </p:blipFill>
        <p:spPr>
          <a:xfrm>
            <a:off x="0" y="25618"/>
            <a:ext cx="3657600" cy="800099"/>
          </a:xfrm>
          <a:prstGeom prst="rect">
            <a:avLst/>
          </a:prstGeom>
          <a:noFill/>
          <a:ln>
            <a:noFill/>
          </a:ln>
        </p:spPr>
      </p:pic>
      <p:pic>
        <p:nvPicPr>
          <p:cNvPr id="519" name="Shape 519"/>
          <p:cNvPicPr preferRelativeResize="0"/>
          <p:nvPr/>
        </p:nvPicPr>
        <p:blipFill rotWithShape="1">
          <a:blip r:embed="rId5">
            <a:alphaModFix/>
          </a:blip>
          <a:srcRect b="0" l="0" r="0" t="0"/>
          <a:stretch/>
        </p:blipFill>
        <p:spPr>
          <a:xfrm>
            <a:off x="2743200" y="4646349"/>
            <a:ext cx="4038598" cy="401046"/>
          </a:xfrm>
          <a:prstGeom prst="rect">
            <a:avLst/>
          </a:prstGeom>
          <a:noFill/>
          <a:ln>
            <a:noFill/>
          </a:ln>
        </p:spPr>
      </p:pic>
      <p:grpSp>
        <p:nvGrpSpPr>
          <p:cNvPr id="520" name="Shape 520"/>
          <p:cNvGrpSpPr/>
          <p:nvPr/>
        </p:nvGrpSpPr>
        <p:grpSpPr>
          <a:xfrm>
            <a:off x="157213" y="-37238"/>
            <a:ext cx="8855722" cy="5170884"/>
            <a:chOff x="230018" y="-17463"/>
            <a:chExt cx="8592144" cy="6894513"/>
          </a:xfrm>
        </p:grpSpPr>
        <p:pic>
          <p:nvPicPr>
            <p:cNvPr id="521" name="Shape 521"/>
            <p:cNvPicPr preferRelativeResize="0"/>
            <p:nvPr/>
          </p:nvPicPr>
          <p:blipFill rotWithShape="1">
            <a:blip r:embed="rId6">
              <a:alphaModFix/>
            </a:blip>
            <a:srcRect b="0" l="0" r="0" t="0"/>
            <a:stretch/>
          </p:blipFill>
          <p:spPr>
            <a:xfrm>
              <a:off x="230018" y="-17463"/>
              <a:ext cx="8592144" cy="6894513"/>
            </a:xfrm>
            <a:prstGeom prst="rect">
              <a:avLst/>
            </a:prstGeom>
            <a:noFill/>
            <a:ln>
              <a:noFill/>
            </a:ln>
          </p:spPr>
        </p:pic>
        <p:sp>
          <p:nvSpPr>
            <p:cNvPr id="522" name="Shape 522"/>
            <p:cNvSpPr txBox="1"/>
            <p:nvPr/>
          </p:nvSpPr>
          <p:spPr>
            <a:xfrm>
              <a:off x="898820" y="1136300"/>
              <a:ext cx="1371598" cy="1384995"/>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He, his grandfather and father were all pastors.  Graduate degree in Theology</a:t>
              </a:r>
            </a:p>
          </p:txBody>
        </p:sp>
        <p:sp>
          <p:nvSpPr>
            <p:cNvPr id="523" name="Shape 523"/>
            <p:cNvSpPr txBox="1"/>
            <p:nvPr/>
          </p:nvSpPr>
          <p:spPr>
            <a:xfrm>
              <a:off x="3769917" y="235803"/>
              <a:ext cx="1703121" cy="83099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Traveled 6 million miles, gave 2,500 speeches, wrote 5 books</a:t>
              </a:r>
            </a:p>
          </p:txBody>
        </p:sp>
        <p:sp>
          <p:nvSpPr>
            <p:cNvPr id="524" name="Shape 524"/>
            <p:cNvSpPr txBox="1"/>
            <p:nvPr/>
          </p:nvSpPr>
          <p:spPr>
            <a:xfrm>
              <a:off x="6893971" y="2868100"/>
              <a:ext cx="1371598" cy="1200329"/>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Knew that Rosa Park’s stand would empower the Montgomery Bus Boycott</a:t>
              </a:r>
            </a:p>
          </p:txBody>
        </p:sp>
        <p:sp>
          <p:nvSpPr>
            <p:cNvPr id="525" name="Shape 525"/>
            <p:cNvSpPr txBox="1"/>
            <p:nvPr/>
          </p:nvSpPr>
          <p:spPr>
            <a:xfrm>
              <a:off x="6912617" y="4876098"/>
              <a:ext cx="1542437" cy="1384995"/>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Met with President Johnson and was the youngest man ever to receive the Nobel Peace Prize</a:t>
              </a:r>
            </a:p>
          </p:txBody>
        </p:sp>
        <p:sp>
          <p:nvSpPr>
            <p:cNvPr id="526" name="Shape 526"/>
            <p:cNvSpPr txBox="1"/>
            <p:nvPr/>
          </p:nvSpPr>
          <p:spPr>
            <a:xfrm>
              <a:off x="357634" y="3886200"/>
              <a:ext cx="1371598" cy="83099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Moved people with his speeches.  “I Have A Dream”</a:t>
              </a:r>
            </a:p>
          </p:txBody>
        </p:sp>
        <p:sp>
          <p:nvSpPr>
            <p:cNvPr id="527" name="Shape 527"/>
            <p:cNvSpPr txBox="1"/>
            <p:nvPr/>
          </p:nvSpPr>
          <p:spPr>
            <a:xfrm>
              <a:off x="2284016" y="6288553"/>
              <a:ext cx="4497780" cy="338554"/>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600" u="none" cap="none" strike="noStrike">
                  <a:solidFill>
                    <a:srgbClr val="00B050"/>
                  </a:solidFill>
                  <a:latin typeface="Nunito"/>
                  <a:ea typeface="Nunito"/>
                  <a:cs typeface="Nunito"/>
                  <a:sym typeface="Nunito"/>
                </a:rPr>
                <a:t>http://youtube.com/watch?v=3ank527Zi_SO</a:t>
              </a:r>
            </a:p>
          </p:txBody>
        </p:sp>
      </p:grpSp>
      <p:sp>
        <p:nvSpPr>
          <p:cNvPr id="528" name="Shape 528"/>
          <p:cNvSpPr txBox="1"/>
          <p:nvPr/>
        </p:nvSpPr>
        <p:spPr>
          <a:xfrm>
            <a:off x="6172200" y="457200"/>
            <a:ext cx="2438399" cy="2769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70C0"/>
              </a:buClr>
              <a:buSzPct val="25000"/>
              <a:buFont typeface="Nunito"/>
              <a:buNone/>
            </a:pPr>
            <a:r>
              <a:rPr b="1" i="0" lang="en" sz="1800" u="none" cap="none" strike="noStrike">
                <a:solidFill>
                  <a:srgbClr val="0070C0"/>
                </a:solidFill>
                <a:latin typeface="Nunito"/>
                <a:ea typeface="Nunito"/>
                <a:cs typeface="Nunito"/>
                <a:sym typeface="Nunito"/>
              </a:rPr>
              <a:t>Historic POV 2011</a:t>
            </a:r>
          </a:p>
        </p:txBody>
      </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2" name="Shape 532"/>
        <p:cNvGrpSpPr/>
        <p:nvPr/>
      </p:nvGrpSpPr>
      <p:grpSpPr>
        <a:xfrm>
          <a:off x="0" y="0"/>
          <a:ext cx="0" cy="0"/>
          <a:chOff x="0" y="0"/>
          <a:chExt cx="0" cy="0"/>
        </a:xfrm>
      </p:grpSpPr>
      <p:sp>
        <p:nvSpPr>
          <p:cNvPr id="533" name="Shape 533"/>
          <p:cNvSpPr txBox="1"/>
          <p:nvPr>
            <p:ph type="ctrTitle"/>
          </p:nvPr>
        </p:nvSpPr>
        <p:spPr>
          <a:xfrm>
            <a:off x="685800" y="1597818"/>
            <a:ext cx="7772400" cy="1102500"/>
          </a:xfrm>
          <a:prstGeom prst="rect">
            <a:avLst/>
          </a:prstGeom>
        </p:spPr>
        <p:txBody>
          <a:bodyPr anchorCtr="0" anchor="t" bIns="91425" lIns="91425" rIns="91425" tIns="91425">
            <a:noAutofit/>
          </a:bodyPr>
          <a:lstStyle/>
          <a:p>
            <a:pPr lvl="0">
              <a:spcBef>
                <a:spcPts val="0"/>
              </a:spcBef>
              <a:buNone/>
            </a:pPr>
            <a:r>
              <a:rPr lang="en">
                <a:solidFill>
                  <a:srgbClr val="0000FF"/>
                </a:solidFill>
              </a:rPr>
              <a:t>Blue</a:t>
            </a:r>
            <a:r>
              <a:rPr lang="en"/>
              <a:t> </a:t>
            </a:r>
            <a:r>
              <a:rPr lang="en">
                <a:solidFill>
                  <a:srgbClr val="666666"/>
                </a:solidFill>
              </a:rPr>
              <a:t>Frame Reflection</a:t>
            </a:r>
          </a:p>
        </p:txBody>
      </p:sp>
      <p:sp>
        <p:nvSpPr>
          <p:cNvPr id="534" name="Shape 534"/>
          <p:cNvSpPr txBox="1"/>
          <p:nvPr>
            <p:ph idx="1" type="subTitle"/>
          </p:nvPr>
        </p:nvSpPr>
        <p:spPr>
          <a:xfrm>
            <a:off x="1371600" y="2914650"/>
            <a:ext cx="6400800" cy="1314600"/>
          </a:xfrm>
          <a:prstGeom prst="rect">
            <a:avLst/>
          </a:prstGeom>
        </p:spPr>
        <p:txBody>
          <a:bodyPr anchorCtr="0" anchor="t" bIns="91425" lIns="91425" rIns="91425" tIns="91425">
            <a:noAutofit/>
          </a:bodyPr>
          <a:lstStyle/>
          <a:p>
            <a:pPr lvl="0">
              <a:spcBef>
                <a:spcPts val="0"/>
              </a:spcBef>
              <a:buClr>
                <a:schemeClr val="dk1"/>
              </a:buClr>
              <a:buSzPct val="34375"/>
              <a:buFont typeface="Arial"/>
              <a:buNone/>
            </a:pPr>
            <a:r>
              <a:rPr b="1" i="1" lang="en">
                <a:solidFill>
                  <a:schemeClr val="dk1"/>
                </a:solidFill>
              </a:rPr>
              <a:t>Sharing Our Understandings</a:t>
            </a: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38" name="Shape 538"/>
        <p:cNvGrpSpPr/>
        <p:nvPr/>
      </p:nvGrpSpPr>
      <p:grpSpPr>
        <a:xfrm>
          <a:off x="0" y="0"/>
          <a:ext cx="0" cy="0"/>
          <a:chOff x="0" y="0"/>
          <a:chExt cx="0" cy="0"/>
        </a:xfrm>
      </p:grpSpPr>
      <p:sp>
        <p:nvSpPr>
          <p:cNvPr id="539" name="Shape 539"/>
          <p:cNvSpPr txBox="1"/>
          <p:nvPr>
            <p:ph type="ctrTitle"/>
          </p:nvPr>
        </p:nvSpPr>
        <p:spPr>
          <a:xfrm>
            <a:off x="685800" y="1597818"/>
            <a:ext cx="7772400" cy="1102500"/>
          </a:xfrm>
          <a:prstGeom prst="rect">
            <a:avLst/>
          </a:prstGeom>
        </p:spPr>
        <p:txBody>
          <a:bodyPr anchorCtr="0" anchor="t" bIns="91425" lIns="91425" rIns="91425" tIns="91425">
            <a:noAutofit/>
          </a:bodyPr>
          <a:lstStyle/>
          <a:p>
            <a:pPr lvl="0" rtl="0">
              <a:spcBef>
                <a:spcPts val="0"/>
              </a:spcBef>
              <a:buNone/>
            </a:pPr>
            <a:r>
              <a:rPr lang="en"/>
              <a:t>The </a:t>
            </a:r>
            <a:r>
              <a:rPr lang="en">
                <a:solidFill>
                  <a:srgbClr val="FF0000"/>
                </a:solidFill>
              </a:rPr>
              <a:t>Red</a:t>
            </a:r>
            <a:r>
              <a:rPr lang="en"/>
              <a:t> Frame</a:t>
            </a:r>
          </a:p>
        </p:txBody>
      </p:sp>
      <p:sp>
        <p:nvSpPr>
          <p:cNvPr id="540" name="Shape 540"/>
          <p:cNvSpPr txBox="1"/>
          <p:nvPr>
            <p:ph idx="1" type="subTitle"/>
          </p:nvPr>
        </p:nvSpPr>
        <p:spPr>
          <a:xfrm>
            <a:off x="1371600" y="2914650"/>
            <a:ext cx="6400800" cy="1314600"/>
          </a:xfrm>
          <a:prstGeom prst="rect">
            <a:avLst/>
          </a:prstGeom>
        </p:spPr>
        <p:txBody>
          <a:bodyPr anchorCtr="0" anchor="t" bIns="91425" lIns="91425" rIns="91425" tIns="91425">
            <a:noAutofit/>
          </a:bodyPr>
          <a:lstStyle/>
          <a:p>
            <a:pPr lvl="0">
              <a:spcBef>
                <a:spcPts val="0"/>
              </a:spcBef>
              <a:buClr>
                <a:schemeClr val="dk1"/>
              </a:buClr>
              <a:buSzPct val="34375"/>
              <a:buFont typeface="Arial"/>
              <a:buNone/>
            </a:pPr>
            <a:r>
              <a:rPr lang="en"/>
              <a:t>Use a Thinking Map for Note Taking</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44" name="Shape 544"/>
        <p:cNvGrpSpPr/>
        <p:nvPr/>
      </p:nvGrpSpPr>
      <p:grpSpPr>
        <a:xfrm>
          <a:off x="0" y="0"/>
          <a:ext cx="0" cy="0"/>
          <a:chOff x="0" y="0"/>
          <a:chExt cx="0" cy="0"/>
        </a:xfrm>
      </p:grpSpPr>
      <p:grpSp>
        <p:nvGrpSpPr>
          <p:cNvPr id="545" name="Shape 545"/>
          <p:cNvGrpSpPr/>
          <p:nvPr/>
        </p:nvGrpSpPr>
        <p:grpSpPr>
          <a:xfrm>
            <a:off x="0" y="457200"/>
            <a:ext cx="9153071" cy="3714749"/>
            <a:chOff x="0" y="609600"/>
            <a:chExt cx="9153071" cy="4952999"/>
          </a:xfrm>
        </p:grpSpPr>
        <p:pic>
          <p:nvPicPr>
            <p:cNvPr id="546" name="Shape 546"/>
            <p:cNvPicPr preferRelativeResize="0"/>
            <p:nvPr/>
          </p:nvPicPr>
          <p:blipFill rotWithShape="1">
            <a:blip r:embed="rId3">
              <a:alphaModFix/>
            </a:blip>
            <a:srcRect b="0" l="0" r="0" t="0"/>
            <a:stretch/>
          </p:blipFill>
          <p:spPr>
            <a:xfrm>
              <a:off x="0" y="1073495"/>
              <a:ext cx="9153071" cy="4489103"/>
            </a:xfrm>
            <a:prstGeom prst="rect">
              <a:avLst/>
            </a:prstGeom>
            <a:noFill/>
            <a:ln>
              <a:noFill/>
            </a:ln>
          </p:spPr>
        </p:pic>
        <p:sp>
          <p:nvSpPr>
            <p:cNvPr id="547" name="Shape 547"/>
            <p:cNvSpPr txBox="1"/>
            <p:nvPr/>
          </p:nvSpPr>
          <p:spPr>
            <a:xfrm>
              <a:off x="1447800" y="609600"/>
              <a:ext cx="6324600" cy="1384995"/>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C00000"/>
                </a:buClr>
                <a:buSzPct val="25000"/>
                <a:buFont typeface="Nunito"/>
                <a:buNone/>
              </a:pPr>
              <a:r>
                <a:rPr b="1" i="0" lang="en" sz="2200" u="none" cap="none" strike="noStrike">
                  <a:solidFill>
                    <a:srgbClr val="C00000"/>
                  </a:solidFill>
                  <a:latin typeface="Nunito"/>
                  <a:ea typeface="Nunito"/>
                  <a:cs typeface="Nunito"/>
                  <a:sym typeface="Nunito"/>
                </a:rPr>
                <a:t>WHAT CONCLUSIONS CAN YOU DRAW FROM THE INFORMATION IN YOUR MAP?</a:t>
              </a:r>
            </a:p>
          </p:txBody>
        </p:sp>
        <p:sp>
          <p:nvSpPr>
            <p:cNvPr id="548" name="Shape 548"/>
            <p:cNvSpPr txBox="1"/>
            <p:nvPr/>
          </p:nvSpPr>
          <p:spPr>
            <a:xfrm>
              <a:off x="5410200" y="3318048"/>
              <a:ext cx="2743199" cy="156966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C00000"/>
                </a:buClr>
                <a:buSzPct val="25000"/>
                <a:buFont typeface="Nunito"/>
                <a:buNone/>
              </a:pPr>
              <a:r>
                <a:rPr b="1" i="0" lang="en" sz="2200" u="none" cap="none" strike="noStrike">
                  <a:solidFill>
                    <a:srgbClr val="C00000"/>
                  </a:solidFill>
                  <a:latin typeface="Nunito"/>
                  <a:ea typeface="Nunito"/>
                  <a:cs typeface="Nunito"/>
                  <a:sym typeface="Nunito"/>
                </a:rPr>
                <a:t>SO WHY IS THE INFORMATION IN YOUR MAP IMPORTANT?</a:t>
              </a:r>
            </a:p>
          </p:txBody>
        </p:sp>
        <p:sp>
          <p:nvSpPr>
            <p:cNvPr id="549" name="Shape 549"/>
            <p:cNvSpPr txBox="1"/>
            <p:nvPr/>
          </p:nvSpPr>
          <p:spPr>
            <a:xfrm>
              <a:off x="609600" y="3318048"/>
              <a:ext cx="3429000" cy="156966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C00000"/>
                </a:buClr>
                <a:buSzPct val="25000"/>
                <a:buFont typeface="Nunito"/>
                <a:buNone/>
              </a:pPr>
              <a:r>
                <a:rPr b="1" i="0" lang="en" sz="2200" u="none" cap="none" strike="noStrike">
                  <a:solidFill>
                    <a:srgbClr val="C00000"/>
                  </a:solidFill>
                  <a:latin typeface="Nunito"/>
                  <a:ea typeface="Nunito"/>
                  <a:cs typeface="Nunito"/>
                  <a:sym typeface="Nunito"/>
                </a:rPr>
                <a:t>SO WHAT IS THE MAIN IDEA FOR THE INFORMATION IN YOUR MAP</a:t>
              </a:r>
              <a:r>
                <a:rPr b="1" i="0" lang="en" sz="2400" u="none" cap="none" strike="noStrike">
                  <a:solidFill>
                    <a:srgbClr val="C00000"/>
                  </a:solidFill>
                  <a:latin typeface="Nunito"/>
                  <a:ea typeface="Nunito"/>
                  <a:cs typeface="Nunito"/>
                  <a:sym typeface="Nunito"/>
                </a:rPr>
                <a:t>?</a:t>
              </a:r>
            </a:p>
          </p:txBody>
        </p:sp>
      </p:grpSp>
      <p:pic>
        <p:nvPicPr>
          <p:cNvPr id="550" name="Shape 550"/>
          <p:cNvPicPr preferRelativeResize="0"/>
          <p:nvPr/>
        </p:nvPicPr>
        <p:blipFill rotWithShape="1">
          <a:blip r:embed="rId4">
            <a:alphaModFix/>
          </a:blip>
          <a:srcRect b="0" l="0" r="0" t="0"/>
          <a:stretch/>
        </p:blipFill>
        <p:spPr>
          <a:xfrm>
            <a:off x="129793" y="402215"/>
            <a:ext cx="1337054" cy="805814"/>
          </a:xfrm>
          <a:prstGeom prst="rect">
            <a:avLst/>
          </a:prstGeom>
          <a:noFill/>
          <a:ln>
            <a:noFill/>
          </a:ln>
        </p:spPr>
      </p:pic>
      <p:pic>
        <p:nvPicPr>
          <p:cNvPr id="551" name="Shape 551"/>
          <p:cNvPicPr preferRelativeResize="0"/>
          <p:nvPr/>
        </p:nvPicPr>
        <p:blipFill rotWithShape="1">
          <a:blip r:embed="rId5">
            <a:alphaModFix/>
          </a:blip>
          <a:srcRect b="0" l="0" r="0" t="0"/>
          <a:stretch/>
        </p:blipFill>
        <p:spPr>
          <a:xfrm>
            <a:off x="7856682" y="4137660"/>
            <a:ext cx="1028307" cy="865883"/>
          </a:xfrm>
          <a:prstGeom prst="rect">
            <a:avLst/>
          </a:prstGeom>
          <a:noFill/>
          <a:ln>
            <a:noFill/>
          </a:ln>
        </p:spPr>
      </p:pic>
    </p:spTree>
  </p:cSld>
  <p:clrMapOvr>
    <a:masterClrMapping/>
  </p:clrMapOvr>
  <p:transition spd="slow">
    <p:fade/>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56" name="Shape 556"/>
        <p:cNvGrpSpPr/>
        <p:nvPr/>
      </p:nvGrpSpPr>
      <p:grpSpPr>
        <a:xfrm>
          <a:off x="0" y="0"/>
          <a:ext cx="0" cy="0"/>
          <a:chOff x="0" y="0"/>
          <a:chExt cx="0" cy="0"/>
        </a:xfrm>
      </p:grpSpPr>
      <p:pic>
        <p:nvPicPr>
          <p:cNvPr id="557" name="Shape 557"/>
          <p:cNvPicPr preferRelativeResize="0"/>
          <p:nvPr/>
        </p:nvPicPr>
        <p:blipFill rotWithShape="1">
          <a:blip r:embed="rId3">
            <a:alphaModFix/>
          </a:blip>
          <a:srcRect b="0" l="0" r="0" t="0"/>
          <a:stretch/>
        </p:blipFill>
        <p:spPr>
          <a:xfrm>
            <a:off x="533400" y="220265"/>
            <a:ext cx="2644140" cy="4772024"/>
          </a:xfrm>
          <a:prstGeom prst="rect">
            <a:avLst/>
          </a:prstGeom>
          <a:noFill/>
          <a:ln>
            <a:noFill/>
          </a:ln>
        </p:spPr>
      </p:pic>
      <p:sp>
        <p:nvSpPr>
          <p:cNvPr id="558" name="Shape 558"/>
          <p:cNvSpPr txBox="1"/>
          <p:nvPr/>
        </p:nvSpPr>
        <p:spPr>
          <a:xfrm>
            <a:off x="3657600" y="740164"/>
            <a:ext cx="4038598" cy="330090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Nunito"/>
              <a:buNone/>
            </a:pPr>
            <a:r>
              <a:rPr b="1" i="0" lang="en" sz="2800" u="none" cap="none" strike="noStrike">
                <a:solidFill>
                  <a:schemeClr val="dk1"/>
                </a:solidFill>
                <a:latin typeface="Nunito"/>
                <a:ea typeface="Nunito"/>
                <a:cs typeface="Nunito"/>
                <a:sym typeface="Nunito"/>
              </a:rPr>
              <a:t>Standards</a:t>
            </a:r>
          </a:p>
          <a:p>
            <a:pPr indent="0" lvl="0" marL="0" marR="0" rtl="0" algn="l">
              <a:lnSpc>
                <a:spcPct val="100000"/>
              </a:lnSpc>
              <a:spcBef>
                <a:spcPts val="0"/>
              </a:spcBef>
              <a:spcAft>
                <a:spcPts val="0"/>
              </a:spcAft>
              <a:buClr>
                <a:srgbClr val="000000"/>
              </a:buClr>
              <a:buFont typeface="Arial"/>
              <a:buNone/>
            </a:pPr>
            <a:r>
              <a:t/>
            </a:r>
            <a:endParaRPr b="1" i="0" sz="2800" u="none" cap="none" strike="noStrike">
              <a:solidFill>
                <a:schemeClr val="dk1"/>
              </a:solidFill>
              <a:latin typeface="Nunito"/>
              <a:ea typeface="Nunito"/>
              <a:cs typeface="Nunito"/>
              <a:sym typeface="Nunito"/>
            </a:endParaRPr>
          </a:p>
          <a:p>
            <a:pPr indent="0" lvl="0" marL="0" marR="0" rtl="0" algn="l">
              <a:lnSpc>
                <a:spcPct val="100000"/>
              </a:lnSpc>
              <a:spcBef>
                <a:spcPts val="0"/>
              </a:spcBef>
              <a:spcAft>
                <a:spcPts val="0"/>
              </a:spcAft>
              <a:buClr>
                <a:schemeClr val="dk1"/>
              </a:buClr>
              <a:buSzPct val="25000"/>
              <a:buFont typeface="Nunito"/>
              <a:buNone/>
            </a:pPr>
            <a:r>
              <a:rPr b="1" i="0" lang="en" sz="2800" u="none" cap="none" strike="noStrike">
                <a:solidFill>
                  <a:schemeClr val="dk1"/>
                </a:solidFill>
                <a:latin typeface="Nunito"/>
                <a:ea typeface="Nunito"/>
                <a:cs typeface="Nunito"/>
                <a:sym typeface="Nunito"/>
              </a:rPr>
              <a:t>Determine two or more main ideas of a text and explain how they are supported by key details; </a:t>
            </a:r>
            <a:r>
              <a:rPr b="1" i="0" lang="en" sz="2800" u="none" cap="none" strike="noStrike">
                <a:solidFill>
                  <a:srgbClr val="FF0000"/>
                </a:solidFill>
                <a:latin typeface="Nunito"/>
                <a:ea typeface="Nunito"/>
                <a:cs typeface="Nunito"/>
                <a:sym typeface="Nunito"/>
              </a:rPr>
              <a:t>summarize</a:t>
            </a:r>
            <a:r>
              <a:rPr b="1" i="0" lang="en" sz="2800" u="none" cap="none" strike="noStrike">
                <a:solidFill>
                  <a:schemeClr val="dk1"/>
                </a:solidFill>
                <a:latin typeface="Nunito"/>
                <a:ea typeface="Nunito"/>
                <a:cs typeface="Nunito"/>
                <a:sym typeface="Nunito"/>
              </a:rPr>
              <a:t> the text.</a:t>
            </a:r>
          </a:p>
          <a:p>
            <a:pPr indent="0" lvl="0" marL="0" marR="0" rtl="0" algn="l">
              <a:lnSpc>
                <a:spcPct val="100000"/>
              </a:lnSpc>
              <a:spcBef>
                <a:spcPts val="0"/>
              </a:spcBef>
              <a:spcAft>
                <a:spcPts val="0"/>
              </a:spcAft>
              <a:buClr>
                <a:srgbClr val="000000"/>
              </a:buClr>
              <a:buFont typeface="Arial"/>
              <a:buNone/>
            </a:pPr>
            <a:r>
              <a:t/>
            </a:r>
            <a:endParaRPr b="1" i="0" sz="2800" u="none" cap="none" strike="noStrike">
              <a:solidFill>
                <a:schemeClr val="dk1"/>
              </a:solidFill>
              <a:latin typeface="Nunito"/>
              <a:ea typeface="Nunito"/>
              <a:cs typeface="Nunito"/>
              <a:sym typeface="Nunito"/>
            </a:endParaRPr>
          </a:p>
          <a:p>
            <a:pPr indent="0" lvl="0" marL="0" marR="0" rtl="0" algn="l">
              <a:lnSpc>
                <a:spcPct val="100000"/>
              </a:lnSpc>
              <a:spcBef>
                <a:spcPts val="0"/>
              </a:spcBef>
              <a:spcAft>
                <a:spcPts val="0"/>
              </a:spcAft>
              <a:buClr>
                <a:srgbClr val="000000"/>
              </a:buClr>
              <a:buFont typeface="Arial"/>
              <a:buNone/>
            </a:pPr>
            <a:r>
              <a:t/>
            </a:r>
            <a:endParaRPr b="1" i="0" sz="2800" u="none" cap="none" strike="noStrike">
              <a:solidFill>
                <a:schemeClr val="dk1"/>
              </a:solidFill>
              <a:latin typeface="Nunito"/>
              <a:ea typeface="Nunito"/>
              <a:cs typeface="Nunito"/>
              <a:sym typeface="Nunito"/>
            </a:endParaRPr>
          </a:p>
        </p:txBody>
      </p:sp>
      <p:pic>
        <p:nvPicPr>
          <p:cNvPr id="559" name="Shape 559"/>
          <p:cNvPicPr preferRelativeResize="0"/>
          <p:nvPr/>
        </p:nvPicPr>
        <p:blipFill rotWithShape="1">
          <a:blip r:embed="rId4">
            <a:alphaModFix/>
          </a:blip>
          <a:srcRect b="0" l="0" r="0" t="0"/>
          <a:stretch/>
        </p:blipFill>
        <p:spPr>
          <a:xfrm>
            <a:off x="7856682" y="4137660"/>
            <a:ext cx="1028307" cy="865883"/>
          </a:xfrm>
          <a:prstGeom prst="rect">
            <a:avLst/>
          </a:prstGeom>
          <a:noFill/>
          <a:ln>
            <a:noFill/>
          </a:ln>
        </p:spPr>
      </p:pic>
    </p:spTree>
  </p:cSld>
  <p:clrMapOvr>
    <a:masterClrMapping/>
  </p:clrMapOvr>
  <p:transition spd="slow">
    <p:fade/>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64" name="Shape 564"/>
        <p:cNvGrpSpPr/>
        <p:nvPr/>
      </p:nvGrpSpPr>
      <p:grpSpPr>
        <a:xfrm>
          <a:off x="0" y="0"/>
          <a:ext cx="0" cy="0"/>
          <a:chOff x="0" y="0"/>
          <a:chExt cx="0" cy="0"/>
        </a:xfrm>
      </p:grpSpPr>
      <p:pic>
        <p:nvPicPr>
          <p:cNvPr id="565" name="Shape 565"/>
          <p:cNvPicPr preferRelativeResize="0"/>
          <p:nvPr/>
        </p:nvPicPr>
        <p:blipFill rotWithShape="1">
          <a:blip r:embed="rId3">
            <a:alphaModFix/>
          </a:blip>
          <a:srcRect b="0" l="0" r="0" t="0"/>
          <a:stretch/>
        </p:blipFill>
        <p:spPr>
          <a:xfrm>
            <a:off x="19050" y="308778"/>
            <a:ext cx="4362418" cy="4554543"/>
          </a:xfrm>
          <a:prstGeom prst="rect">
            <a:avLst/>
          </a:prstGeom>
          <a:noFill/>
          <a:ln>
            <a:noFill/>
          </a:ln>
        </p:spPr>
      </p:pic>
      <p:sp>
        <p:nvSpPr>
          <p:cNvPr id="566" name="Shape 566"/>
          <p:cNvSpPr txBox="1"/>
          <p:nvPr/>
        </p:nvSpPr>
        <p:spPr>
          <a:xfrm>
            <a:off x="4286250" y="448999"/>
            <a:ext cx="4190999" cy="3670235"/>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00"/>
              </a:buClr>
              <a:buSzPct val="25000"/>
              <a:buFont typeface="Nunito"/>
              <a:buNone/>
            </a:pPr>
            <a:r>
              <a:rPr b="1" i="0" lang="en" sz="2400" u="none" cap="none" strike="noStrike">
                <a:solidFill>
                  <a:srgbClr val="000000"/>
                </a:solidFill>
                <a:latin typeface="Nunito"/>
                <a:ea typeface="Nunito"/>
                <a:cs typeface="Nunito"/>
                <a:sym typeface="Nunito"/>
              </a:rPr>
              <a:t>COLLEGE AND CAREER READINESS STANDARDS CONNECTIONS:</a:t>
            </a:r>
          </a:p>
          <a:p>
            <a:pPr indent="0" lvl="0" marL="0" marR="0" rtl="0" algn="l">
              <a:lnSpc>
                <a:spcPct val="100000"/>
              </a:lnSpc>
              <a:spcBef>
                <a:spcPts val="0"/>
              </a:spcBef>
              <a:spcAft>
                <a:spcPts val="0"/>
              </a:spcAft>
              <a:buClr>
                <a:srgbClr val="000000"/>
              </a:buClr>
              <a:buFont typeface="Arial"/>
              <a:buNone/>
            </a:pPr>
            <a:r>
              <a:t/>
            </a:r>
            <a:endParaRPr b="1" i="0" sz="2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000000"/>
              </a:buClr>
              <a:buSzPct val="25000"/>
              <a:buFont typeface="Nunito"/>
              <a:buNone/>
            </a:pPr>
            <a:r>
              <a:rPr b="1" i="0" lang="en" sz="2400" u="none" cap="none" strike="noStrike">
                <a:solidFill>
                  <a:srgbClr val="000000"/>
                </a:solidFill>
                <a:latin typeface="Nunito"/>
                <a:ea typeface="Nunito"/>
                <a:cs typeface="Nunito"/>
                <a:sym typeface="Nunito"/>
              </a:rPr>
              <a:t>“Write a variety of text types for different purposes to examine a topic and convey ideas and information clearly with:…</a:t>
            </a:r>
          </a:p>
          <a:p>
            <a:pPr indent="0" lvl="0" marL="0" marR="0" rtl="0" algn="l">
              <a:lnSpc>
                <a:spcPct val="100000"/>
              </a:lnSpc>
              <a:spcBef>
                <a:spcPts val="0"/>
              </a:spcBef>
              <a:spcAft>
                <a:spcPts val="0"/>
              </a:spcAft>
              <a:buClr>
                <a:srgbClr val="000000"/>
              </a:buClr>
              <a:buFont typeface="Arial"/>
              <a:buNone/>
            </a:pPr>
            <a:r>
              <a:t/>
            </a:r>
            <a:endParaRPr b="1" i="1" sz="2400" u="none" cap="none" strike="noStrike">
              <a:solidFill>
                <a:srgbClr val="000000"/>
              </a:solidFill>
              <a:latin typeface="Nunito"/>
              <a:ea typeface="Nunito"/>
              <a:cs typeface="Nunito"/>
              <a:sym typeface="Nunito"/>
            </a:endParaRPr>
          </a:p>
          <a:p>
            <a:pPr indent="0" lvl="0" marL="0" marR="0" rtl="0" algn="l">
              <a:lnSpc>
                <a:spcPct val="100000"/>
              </a:lnSpc>
              <a:spcBef>
                <a:spcPts val="0"/>
              </a:spcBef>
              <a:spcAft>
                <a:spcPts val="0"/>
              </a:spcAft>
              <a:buClr>
                <a:srgbClr val="FF0000"/>
              </a:buClr>
              <a:buSzPct val="25000"/>
              <a:buFont typeface="Nunito"/>
              <a:buNone/>
            </a:pPr>
            <a:r>
              <a:rPr b="1" i="0" lang="en" sz="2400" u="none" cap="none" strike="noStrike">
                <a:solidFill>
                  <a:srgbClr val="FF0000"/>
                </a:solidFill>
                <a:latin typeface="Nunito"/>
                <a:ea typeface="Nunito"/>
                <a:cs typeface="Nunito"/>
                <a:sym typeface="Nunito"/>
              </a:rPr>
              <a:t>Sense of closure</a:t>
            </a:r>
          </a:p>
          <a:p>
            <a:pPr indent="0" lvl="0" marL="0" marR="0" rtl="0" algn="l">
              <a:lnSpc>
                <a:spcPct val="100000"/>
              </a:lnSpc>
              <a:spcBef>
                <a:spcPts val="0"/>
              </a:spcBef>
              <a:spcAft>
                <a:spcPts val="0"/>
              </a:spcAft>
              <a:buClr>
                <a:srgbClr val="FF0000"/>
              </a:buClr>
              <a:buSzPct val="25000"/>
              <a:buFont typeface="Nunito"/>
              <a:buNone/>
            </a:pPr>
            <a:r>
              <a:rPr b="1" i="0" lang="en" sz="2400" u="none" cap="none" strike="noStrike">
                <a:solidFill>
                  <a:srgbClr val="FF0000"/>
                </a:solidFill>
                <a:latin typeface="Nunito"/>
                <a:ea typeface="Nunito"/>
                <a:cs typeface="Nunito"/>
                <a:sym typeface="Nunito"/>
              </a:rPr>
              <a:t>Concluding statement,</a:t>
            </a:r>
          </a:p>
          <a:p>
            <a:pPr indent="0" lvl="0" marL="0" marR="0" rtl="0" algn="l">
              <a:lnSpc>
                <a:spcPct val="100000"/>
              </a:lnSpc>
              <a:spcBef>
                <a:spcPts val="0"/>
              </a:spcBef>
              <a:spcAft>
                <a:spcPts val="0"/>
              </a:spcAft>
              <a:buClr>
                <a:srgbClr val="FF0000"/>
              </a:buClr>
              <a:buSzPct val="25000"/>
              <a:buFont typeface="Nunito"/>
              <a:buNone/>
            </a:pPr>
            <a:r>
              <a:rPr b="1" i="0" lang="en" sz="2400" u="none" cap="none" strike="noStrike">
                <a:solidFill>
                  <a:srgbClr val="FF0000"/>
                </a:solidFill>
                <a:latin typeface="Nunito"/>
                <a:ea typeface="Nunito"/>
                <a:cs typeface="Nunito"/>
                <a:sym typeface="Nunito"/>
              </a:rPr>
              <a:t>Logical conclusion</a:t>
            </a:r>
            <a:r>
              <a:rPr b="1" i="1" lang="en" sz="2400" u="none" cap="none" strike="noStrike">
                <a:solidFill>
                  <a:srgbClr val="000000"/>
                </a:solidFill>
                <a:latin typeface="Nunito"/>
                <a:ea typeface="Nunito"/>
                <a:cs typeface="Nunito"/>
                <a:sym typeface="Nunito"/>
              </a:rPr>
              <a:t>”</a:t>
            </a:r>
          </a:p>
        </p:txBody>
      </p:sp>
      <p:pic>
        <p:nvPicPr>
          <p:cNvPr id="567" name="Shape 567"/>
          <p:cNvPicPr preferRelativeResize="0"/>
          <p:nvPr/>
        </p:nvPicPr>
        <p:blipFill rotWithShape="1">
          <a:blip r:embed="rId4">
            <a:alphaModFix/>
          </a:blip>
          <a:srcRect b="0" l="0" r="0" t="0"/>
          <a:stretch/>
        </p:blipFill>
        <p:spPr>
          <a:xfrm>
            <a:off x="7856682" y="4137660"/>
            <a:ext cx="1028307" cy="865883"/>
          </a:xfrm>
          <a:prstGeom prst="rect">
            <a:avLst/>
          </a:prstGeom>
          <a:noFill/>
          <a:ln>
            <a:noFill/>
          </a:ln>
        </p:spPr>
      </p:pic>
    </p:spTree>
  </p:cSld>
  <p:clrMapOvr>
    <a:masterClrMapping/>
  </p:clrMapOvr>
  <p:transition spd="slow">
    <p:fade/>
  </p:transition>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71" name="Shape 571"/>
        <p:cNvGrpSpPr/>
        <p:nvPr/>
      </p:nvGrpSpPr>
      <p:grpSpPr>
        <a:xfrm>
          <a:off x="0" y="0"/>
          <a:ext cx="0" cy="0"/>
          <a:chOff x="0" y="0"/>
          <a:chExt cx="0" cy="0"/>
        </a:xfrm>
      </p:grpSpPr>
      <p:pic>
        <p:nvPicPr>
          <p:cNvPr id="572" name="Shape 572"/>
          <p:cNvPicPr preferRelativeResize="0"/>
          <p:nvPr/>
        </p:nvPicPr>
        <p:blipFill rotWithShape="1">
          <a:blip r:embed="rId3">
            <a:alphaModFix/>
          </a:blip>
          <a:srcRect b="13331" l="2940" r="4312" t="10222"/>
          <a:stretch/>
        </p:blipFill>
        <p:spPr>
          <a:xfrm>
            <a:off x="299241" y="514350"/>
            <a:ext cx="8572500" cy="2338386"/>
          </a:xfrm>
          <a:prstGeom prst="rect">
            <a:avLst/>
          </a:prstGeom>
          <a:noFill/>
          <a:ln>
            <a:noFill/>
          </a:ln>
        </p:spPr>
      </p:pic>
      <p:sp>
        <p:nvSpPr>
          <p:cNvPr id="573" name="Shape 573"/>
          <p:cNvSpPr/>
          <p:nvPr/>
        </p:nvSpPr>
        <p:spPr>
          <a:xfrm>
            <a:off x="146843" y="514350"/>
            <a:ext cx="8774112" cy="3429000"/>
          </a:xfrm>
          <a:prstGeom prst="rect">
            <a:avLst/>
          </a:prstGeom>
          <a:noFill/>
          <a:ln cap="flat" cmpd="sng" w="28575">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Montserrat"/>
              <a:ea typeface="Montserrat"/>
              <a:cs typeface="Montserrat"/>
              <a:sym typeface="Montserrat"/>
            </a:endParaRPr>
          </a:p>
        </p:txBody>
      </p:sp>
      <p:sp>
        <p:nvSpPr>
          <p:cNvPr id="574" name="Shape 574"/>
          <p:cNvSpPr txBox="1"/>
          <p:nvPr/>
        </p:nvSpPr>
        <p:spPr>
          <a:xfrm>
            <a:off x="609600" y="2852737"/>
            <a:ext cx="7696198" cy="90024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SzPct val="25000"/>
              <a:buFont typeface="Montserrat"/>
              <a:buNone/>
            </a:pPr>
            <a:r>
              <a:rPr b="1" i="0" lang="en" sz="2400" u="none" cap="none" strike="noStrike">
                <a:solidFill>
                  <a:srgbClr val="FF0000"/>
                </a:solidFill>
                <a:latin typeface="Montserrat"/>
                <a:ea typeface="Montserrat"/>
                <a:cs typeface="Montserrat"/>
                <a:sym typeface="Montserrat"/>
              </a:rPr>
              <a:t>Knowing the nutritional value of the foods you eat is important to a balanced and healthy diet.</a:t>
            </a:r>
          </a:p>
        </p:txBody>
      </p:sp>
      <p:sp>
        <p:nvSpPr>
          <p:cNvPr id="575" name="Shape 575"/>
          <p:cNvSpPr txBox="1"/>
          <p:nvPr/>
        </p:nvSpPr>
        <p:spPr>
          <a:xfrm>
            <a:off x="2489991" y="635725"/>
            <a:ext cx="4190999" cy="90024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SzPct val="25000"/>
              <a:buFont typeface="Montserrat"/>
              <a:buNone/>
            </a:pPr>
            <a:r>
              <a:rPr b="1" i="0" lang="en" sz="2400" u="none" cap="none" strike="noStrike">
                <a:solidFill>
                  <a:srgbClr val="FF0000"/>
                </a:solidFill>
                <a:latin typeface="Montserrat"/>
                <a:ea typeface="Montserrat"/>
                <a:cs typeface="Montserrat"/>
                <a:sym typeface="Montserrat"/>
              </a:rPr>
              <a:t>Foods provide our bodies with specific kinds of nutrition.  </a:t>
            </a:r>
          </a:p>
        </p:txBody>
      </p:sp>
    </p:spTree>
  </p:cSld>
  <p:clrMapOvr>
    <a:masterClrMapping/>
  </p:clrMapOvr>
  <p:transition spd="slow">
    <p:fade/>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80" name="Shape 580"/>
        <p:cNvGrpSpPr/>
        <p:nvPr/>
      </p:nvGrpSpPr>
      <p:grpSpPr>
        <a:xfrm>
          <a:off x="0" y="0"/>
          <a:ext cx="0" cy="0"/>
          <a:chOff x="0" y="0"/>
          <a:chExt cx="0" cy="0"/>
        </a:xfrm>
      </p:grpSpPr>
      <p:sp>
        <p:nvSpPr>
          <p:cNvPr id="581" name="Shape 581"/>
          <p:cNvSpPr/>
          <p:nvPr/>
        </p:nvSpPr>
        <p:spPr>
          <a:xfrm>
            <a:off x="193675" y="148828"/>
            <a:ext cx="8682038" cy="4835126"/>
          </a:xfrm>
          <a:prstGeom prst="rect">
            <a:avLst/>
          </a:prstGeom>
          <a:solidFill>
            <a:schemeClr val="lt1"/>
          </a:solidFill>
          <a:ln cap="flat" cmpd="sng" w="5715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grpSp>
        <p:nvGrpSpPr>
          <p:cNvPr id="582" name="Shape 582"/>
          <p:cNvGrpSpPr/>
          <p:nvPr/>
        </p:nvGrpSpPr>
        <p:grpSpPr>
          <a:xfrm>
            <a:off x="457199" y="760213"/>
            <a:ext cx="8154987" cy="4149923"/>
            <a:chOff x="861220" y="1097945"/>
            <a:chExt cx="7786592" cy="4083652"/>
          </a:xfrm>
        </p:grpSpPr>
        <p:pic>
          <p:nvPicPr>
            <p:cNvPr id="583" name="Shape 583"/>
            <p:cNvPicPr preferRelativeResize="0"/>
            <p:nvPr/>
          </p:nvPicPr>
          <p:blipFill rotWithShape="1">
            <a:blip r:embed="rId3">
              <a:alphaModFix/>
            </a:blip>
            <a:srcRect b="28" l="0" r="22" t="0"/>
            <a:stretch/>
          </p:blipFill>
          <p:spPr>
            <a:xfrm>
              <a:off x="861220" y="1097945"/>
              <a:ext cx="7786592" cy="4083652"/>
            </a:xfrm>
            <a:prstGeom prst="rect">
              <a:avLst/>
            </a:prstGeom>
            <a:noFill/>
            <a:ln>
              <a:noFill/>
            </a:ln>
          </p:spPr>
        </p:pic>
        <p:sp>
          <p:nvSpPr>
            <p:cNvPr id="584" name="Shape 584"/>
            <p:cNvSpPr/>
            <p:nvPr/>
          </p:nvSpPr>
          <p:spPr>
            <a:xfrm>
              <a:off x="1067366" y="1905082"/>
              <a:ext cx="1905342" cy="685782"/>
            </a:xfrm>
            <a:prstGeom prst="rect">
              <a:avLst/>
            </a:prstGeom>
            <a:noFill/>
            <a:ln cap="flat" cmpd="sng" w="38100">
              <a:solidFill>
                <a:srgbClr val="00B050"/>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FFFFFF"/>
                </a:solidFill>
                <a:latin typeface="Calibri"/>
                <a:ea typeface="Calibri"/>
                <a:cs typeface="Calibri"/>
                <a:sym typeface="Calibri"/>
              </a:endParaRPr>
            </a:p>
          </p:txBody>
        </p:sp>
        <p:sp>
          <p:nvSpPr>
            <p:cNvPr id="585" name="Shape 585"/>
            <p:cNvSpPr/>
            <p:nvPr/>
          </p:nvSpPr>
          <p:spPr>
            <a:xfrm>
              <a:off x="3582055" y="3886232"/>
              <a:ext cx="2438899" cy="685782"/>
            </a:xfrm>
            <a:prstGeom prst="rect">
              <a:avLst/>
            </a:prstGeom>
            <a:noFill/>
            <a:ln cap="flat" cmpd="sng" w="38100">
              <a:solidFill>
                <a:srgbClr val="00B050"/>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FFFFFF"/>
                </a:solidFill>
                <a:latin typeface="Calibri"/>
                <a:ea typeface="Calibri"/>
                <a:cs typeface="Calibri"/>
                <a:sym typeface="Calibri"/>
              </a:endParaRPr>
            </a:p>
          </p:txBody>
        </p:sp>
        <p:sp>
          <p:nvSpPr>
            <p:cNvPr id="586" name="Shape 586"/>
            <p:cNvSpPr/>
            <p:nvPr/>
          </p:nvSpPr>
          <p:spPr>
            <a:xfrm>
              <a:off x="3428960" y="1905082"/>
              <a:ext cx="1981133" cy="761979"/>
            </a:xfrm>
            <a:prstGeom prst="rect">
              <a:avLst/>
            </a:prstGeom>
            <a:noFill/>
            <a:ln cap="flat" cmpd="sng" w="381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FFFFFF"/>
                </a:solidFill>
                <a:latin typeface="Calibri"/>
                <a:ea typeface="Calibri"/>
                <a:cs typeface="Calibri"/>
                <a:sym typeface="Calibri"/>
              </a:endParaRPr>
            </a:p>
          </p:txBody>
        </p:sp>
        <p:sp>
          <p:nvSpPr>
            <p:cNvPr id="587" name="Shape 587"/>
            <p:cNvSpPr/>
            <p:nvPr/>
          </p:nvSpPr>
          <p:spPr>
            <a:xfrm>
              <a:off x="1105262" y="3771935"/>
              <a:ext cx="1981131" cy="761979"/>
            </a:xfrm>
            <a:prstGeom prst="rect">
              <a:avLst/>
            </a:prstGeom>
            <a:noFill/>
            <a:ln cap="flat" cmpd="sng" w="381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FFFFFF"/>
                </a:solidFill>
                <a:latin typeface="Calibri"/>
                <a:ea typeface="Calibri"/>
                <a:cs typeface="Calibri"/>
                <a:sym typeface="Calibri"/>
              </a:endParaRPr>
            </a:p>
          </p:txBody>
        </p:sp>
      </p:grpSp>
      <p:sp>
        <p:nvSpPr>
          <p:cNvPr id="588" name="Shape 588"/>
          <p:cNvSpPr txBox="1"/>
          <p:nvPr/>
        </p:nvSpPr>
        <p:spPr>
          <a:xfrm>
            <a:off x="6553200" y="171450"/>
            <a:ext cx="2322511" cy="1177528"/>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SzPct val="25000"/>
              <a:buFont typeface="Calibri"/>
              <a:buNone/>
            </a:pPr>
            <a:r>
              <a:rPr b="1" i="0" lang="en" sz="1800" u="none" cap="none" strike="noStrike">
                <a:solidFill>
                  <a:srgbClr val="FF0000"/>
                </a:solidFill>
                <a:latin typeface="Calibri"/>
                <a:ea typeface="Calibri"/>
                <a:cs typeface="Calibri"/>
                <a:sym typeface="Calibri"/>
              </a:rPr>
              <a:t>The hypothesis should be checked against the results.</a:t>
            </a:r>
          </a:p>
        </p:txBody>
      </p:sp>
      <p:sp>
        <p:nvSpPr>
          <p:cNvPr id="589" name="Shape 589"/>
          <p:cNvSpPr txBox="1"/>
          <p:nvPr/>
        </p:nvSpPr>
        <p:spPr>
          <a:xfrm>
            <a:off x="228600" y="177402"/>
            <a:ext cx="5529263" cy="622695"/>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SzPct val="25000"/>
              <a:buFont typeface="Calibri"/>
              <a:buNone/>
            </a:pPr>
            <a:r>
              <a:rPr b="1" i="0" lang="en" sz="1800" u="none" cap="none" strike="noStrike">
                <a:solidFill>
                  <a:srgbClr val="FF0000"/>
                </a:solidFill>
                <a:latin typeface="Calibri"/>
                <a:ea typeface="Calibri"/>
                <a:cs typeface="Calibri"/>
                <a:sym typeface="Calibri"/>
              </a:rPr>
              <a:t>The question should be addressed in the conclusion.</a:t>
            </a:r>
          </a:p>
        </p:txBody>
      </p:sp>
      <p:sp>
        <p:nvSpPr>
          <p:cNvPr id="590" name="Shape 590"/>
          <p:cNvSpPr txBox="1"/>
          <p:nvPr/>
        </p:nvSpPr>
        <p:spPr>
          <a:xfrm>
            <a:off x="6061975" y="3609500"/>
            <a:ext cx="2550300" cy="1177500"/>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SzPct val="25000"/>
              <a:buFont typeface="Calibri"/>
              <a:buNone/>
            </a:pPr>
            <a:r>
              <a:rPr b="1" i="0" lang="en" sz="1800" u="none" cap="none" strike="noStrike">
                <a:solidFill>
                  <a:srgbClr val="FF0000"/>
                </a:solidFill>
                <a:latin typeface="Calibri"/>
                <a:ea typeface="Calibri"/>
                <a:cs typeface="Calibri"/>
                <a:sym typeface="Calibri"/>
              </a:rPr>
              <a:t>I need to know that scientists think logically when they solve a problem.</a:t>
            </a:r>
          </a:p>
        </p:txBody>
      </p:sp>
    </p:spTree>
  </p:cSld>
  <p:clrMapOvr>
    <a:masterClrMapping/>
  </p:clrMapOvr>
  <p:transition spd="slow">
    <p:fade/>
  </p:transition>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94" name="Shape 594"/>
        <p:cNvGrpSpPr/>
        <p:nvPr/>
      </p:nvGrpSpPr>
      <p:grpSpPr>
        <a:xfrm>
          <a:off x="0" y="0"/>
          <a:ext cx="0" cy="0"/>
          <a:chOff x="0" y="0"/>
          <a:chExt cx="0" cy="0"/>
        </a:xfrm>
      </p:grpSpPr>
      <p:sp>
        <p:nvSpPr>
          <p:cNvPr id="595" name="Shape 595"/>
          <p:cNvSpPr/>
          <p:nvPr/>
        </p:nvSpPr>
        <p:spPr>
          <a:xfrm>
            <a:off x="228600" y="57150"/>
            <a:ext cx="8534399" cy="4972050"/>
          </a:xfrm>
          <a:prstGeom prst="rect">
            <a:avLst/>
          </a:prstGeom>
          <a:solidFill>
            <a:srgbClr val="B2B2B2"/>
          </a:solidFill>
          <a:ln cap="flat" cmpd="sng" w="76200">
            <a:solidFill>
              <a:schemeClr val="dk1"/>
            </a:solidFill>
            <a:prstDash val="solid"/>
            <a:round/>
            <a:headEnd len="med" w="med" type="none"/>
            <a:tailEnd len="med" w="med" type="none"/>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chemeClr val="lt1"/>
              </a:solidFill>
              <a:latin typeface="Calibri"/>
              <a:ea typeface="Calibri"/>
              <a:cs typeface="Calibri"/>
              <a:sym typeface="Calibri"/>
            </a:endParaRPr>
          </a:p>
        </p:txBody>
      </p:sp>
      <p:pic>
        <p:nvPicPr>
          <p:cNvPr id="596" name="Shape 596"/>
          <p:cNvPicPr preferRelativeResize="0"/>
          <p:nvPr/>
        </p:nvPicPr>
        <p:blipFill rotWithShape="1">
          <a:blip r:embed="rId3">
            <a:alphaModFix/>
          </a:blip>
          <a:srcRect b="0" l="0" r="0" t="0"/>
          <a:stretch/>
        </p:blipFill>
        <p:spPr>
          <a:xfrm>
            <a:off x="667100" y="85725"/>
            <a:ext cx="7924800" cy="4914900"/>
          </a:xfrm>
          <a:prstGeom prst="rect">
            <a:avLst/>
          </a:prstGeom>
          <a:noFill/>
          <a:ln>
            <a:noFill/>
          </a:ln>
        </p:spPr>
      </p:pic>
      <p:sp>
        <p:nvSpPr>
          <p:cNvPr id="597" name="Shape 597"/>
          <p:cNvSpPr txBox="1"/>
          <p:nvPr/>
        </p:nvSpPr>
        <p:spPr>
          <a:xfrm>
            <a:off x="457200" y="114300"/>
            <a:ext cx="2514599" cy="1431130"/>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SzPct val="25000"/>
              <a:buFont typeface="Arial"/>
              <a:buNone/>
            </a:pPr>
            <a:r>
              <a:rPr b="1" i="0" lang="en" sz="1600" u="none" cap="none" strike="noStrike">
                <a:solidFill>
                  <a:srgbClr val="FF0000"/>
                </a:solidFill>
                <a:latin typeface="Arial"/>
                <a:ea typeface="Arial"/>
                <a:cs typeface="Arial"/>
                <a:sym typeface="Arial"/>
              </a:rPr>
              <a:t>This shows the different combinations of fractions that can be used to create a whole.</a:t>
            </a:r>
          </a:p>
          <a:p>
            <a:pPr indent="0" lvl="0" marL="0" marR="0" rtl="0" algn="ctr">
              <a:lnSpc>
                <a:spcPct val="100000"/>
              </a:lnSpc>
              <a:spcBef>
                <a:spcPts val="0"/>
              </a:spcBef>
              <a:spcAft>
                <a:spcPts val="0"/>
              </a:spcAft>
              <a:buClr>
                <a:srgbClr val="000000"/>
              </a:buClr>
              <a:buFont typeface="Arial"/>
              <a:buNone/>
            </a:pPr>
            <a:r>
              <a:t/>
            </a:r>
            <a:endParaRPr b="1" i="0" sz="1000" u="none" cap="none" strike="noStrike">
              <a:solidFill>
                <a:srgbClr val="FF0000"/>
              </a:solidFill>
              <a:latin typeface="Arial"/>
              <a:ea typeface="Arial"/>
              <a:cs typeface="Arial"/>
              <a:sym typeface="Arial"/>
            </a:endParaRPr>
          </a:p>
        </p:txBody>
      </p:sp>
      <p:sp>
        <p:nvSpPr>
          <p:cNvPr id="598" name="Shape 598"/>
          <p:cNvSpPr txBox="1"/>
          <p:nvPr/>
        </p:nvSpPr>
        <p:spPr>
          <a:xfrm>
            <a:off x="260350" y="3361100"/>
            <a:ext cx="2819400" cy="1310100"/>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Font typeface="Arial"/>
              <a:buNone/>
            </a:pPr>
            <a:r>
              <a:rPr b="1" i="0" lang="en" u="none" cap="none" strike="noStrike">
                <a:solidFill>
                  <a:srgbClr val="FF0000"/>
                </a:solidFill>
                <a:latin typeface="Arial"/>
                <a:ea typeface="Arial"/>
                <a:cs typeface="Arial"/>
                <a:sym typeface="Arial"/>
              </a:rPr>
              <a:t>-lots of different parts!  -helps with adding and subtracting fractions – I can see the combinations and can make them with the manipulatives.</a:t>
            </a:r>
          </a:p>
        </p:txBody>
      </p:sp>
    </p:spTree>
  </p:cSld>
  <p:clrMapOvr>
    <a:masterClrMapping/>
  </p:clrMapOvr>
  <p:transition spd="slow">
    <p:fade/>
  </p:transition>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2" name="Shape 602"/>
        <p:cNvGrpSpPr/>
        <p:nvPr/>
      </p:nvGrpSpPr>
      <p:grpSpPr>
        <a:xfrm>
          <a:off x="0" y="0"/>
          <a:ext cx="0" cy="0"/>
          <a:chOff x="0" y="0"/>
          <a:chExt cx="0" cy="0"/>
        </a:xfrm>
      </p:grpSpPr>
      <p:pic>
        <p:nvPicPr>
          <p:cNvPr id="603" name="Shape 603"/>
          <p:cNvPicPr preferRelativeResize="0"/>
          <p:nvPr/>
        </p:nvPicPr>
        <p:blipFill rotWithShape="1">
          <a:blip r:embed="rId3">
            <a:alphaModFix/>
          </a:blip>
          <a:srcRect b="0" l="0" r="0" t="0"/>
          <a:stretch/>
        </p:blipFill>
        <p:spPr>
          <a:xfrm>
            <a:off x="312737" y="0"/>
            <a:ext cx="8518524" cy="4810991"/>
          </a:xfrm>
          <a:prstGeom prst="rect">
            <a:avLst/>
          </a:prstGeom>
          <a:noFill/>
          <a:ln>
            <a:noFill/>
          </a:ln>
        </p:spPr>
      </p:pic>
      <p:sp>
        <p:nvSpPr>
          <p:cNvPr id="604" name="Shape 604"/>
          <p:cNvSpPr txBox="1"/>
          <p:nvPr/>
        </p:nvSpPr>
        <p:spPr>
          <a:xfrm>
            <a:off x="762000" y="3548702"/>
            <a:ext cx="7239000" cy="623247"/>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0000"/>
              </a:buClr>
              <a:buSzPct val="25000"/>
              <a:buFont typeface="Calibri"/>
              <a:buNone/>
            </a:pPr>
            <a:r>
              <a:rPr b="1" i="0" lang="en" sz="1600" u="none" cap="none" strike="noStrike">
                <a:solidFill>
                  <a:srgbClr val="FF0000"/>
                </a:solidFill>
                <a:latin typeface="Calibri"/>
                <a:ea typeface="Calibri"/>
                <a:cs typeface="Calibri"/>
                <a:sym typeface="Calibri"/>
              </a:rPr>
              <a:t>I learned that different graphs show data in various ways and I need to choose the most effective one.</a:t>
            </a:r>
          </a:p>
        </p:txBody>
      </p:sp>
    </p:spTree>
  </p:cSld>
  <p:clrMapOvr>
    <a:masterClrMapping/>
  </p:clrMapOvr>
  <p:transition spd="slow">
    <p:fade/>
  </p:transition>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09" name="Shape 609"/>
        <p:cNvGrpSpPr/>
        <p:nvPr/>
      </p:nvGrpSpPr>
      <p:grpSpPr>
        <a:xfrm>
          <a:off x="0" y="0"/>
          <a:ext cx="0" cy="0"/>
          <a:chOff x="0" y="0"/>
          <a:chExt cx="0" cy="0"/>
        </a:xfrm>
      </p:grpSpPr>
      <p:pic>
        <p:nvPicPr>
          <p:cNvPr id="610" name="Shape 610"/>
          <p:cNvPicPr preferRelativeResize="0"/>
          <p:nvPr/>
        </p:nvPicPr>
        <p:blipFill rotWithShape="1">
          <a:blip r:embed="rId3">
            <a:alphaModFix/>
          </a:blip>
          <a:srcRect b="61" l="0" r="53" t="0"/>
          <a:stretch/>
        </p:blipFill>
        <p:spPr>
          <a:xfrm>
            <a:off x="230019" y="114300"/>
            <a:ext cx="8519340" cy="4743450"/>
          </a:xfrm>
          <a:prstGeom prst="rect">
            <a:avLst/>
          </a:prstGeom>
          <a:noFill/>
          <a:ln>
            <a:noFill/>
          </a:ln>
        </p:spPr>
      </p:pic>
      <p:sp>
        <p:nvSpPr>
          <p:cNvPr id="611" name="Shape 611"/>
          <p:cNvSpPr/>
          <p:nvPr/>
        </p:nvSpPr>
        <p:spPr>
          <a:xfrm>
            <a:off x="6400800" y="0"/>
            <a:ext cx="1752600" cy="800099"/>
          </a:xfrm>
          <a:prstGeom prst="rect">
            <a:avLst/>
          </a:prstGeom>
          <a:solidFill>
            <a:schemeClr val="lt1"/>
          </a:solid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00"/>
              </a:buClr>
              <a:buFont typeface="Arial"/>
              <a:buNone/>
            </a:pPr>
            <a:r>
              <a:t/>
            </a:r>
            <a:endParaRPr b="0" i="0" sz="1800" u="none" cap="none" strike="noStrike">
              <a:solidFill>
                <a:srgbClr val="FFFFFF"/>
              </a:solidFill>
              <a:latin typeface="Calibri"/>
              <a:ea typeface="Calibri"/>
              <a:cs typeface="Calibri"/>
              <a:sym typeface="Calibri"/>
            </a:endParaRPr>
          </a:p>
        </p:txBody>
      </p:sp>
      <p:pic>
        <p:nvPicPr>
          <p:cNvPr id="612" name="Shape 612"/>
          <p:cNvPicPr preferRelativeResize="0"/>
          <p:nvPr/>
        </p:nvPicPr>
        <p:blipFill rotWithShape="1">
          <a:blip r:embed="rId4">
            <a:alphaModFix/>
          </a:blip>
          <a:srcRect b="0" l="0" r="0" t="0"/>
          <a:stretch/>
        </p:blipFill>
        <p:spPr>
          <a:xfrm>
            <a:off x="7257164" y="971550"/>
            <a:ext cx="1755774" cy="800099"/>
          </a:xfrm>
          <a:prstGeom prst="rect">
            <a:avLst/>
          </a:prstGeom>
          <a:noFill/>
          <a:ln>
            <a:noFill/>
          </a:ln>
        </p:spPr>
      </p:pic>
      <p:pic>
        <p:nvPicPr>
          <p:cNvPr id="613" name="Shape 613"/>
          <p:cNvPicPr preferRelativeResize="0"/>
          <p:nvPr/>
        </p:nvPicPr>
        <p:blipFill rotWithShape="1">
          <a:blip r:embed="rId4">
            <a:alphaModFix/>
          </a:blip>
          <a:srcRect b="0" l="0" r="0" t="0"/>
          <a:stretch/>
        </p:blipFill>
        <p:spPr>
          <a:xfrm>
            <a:off x="0" y="25618"/>
            <a:ext cx="3657600" cy="800099"/>
          </a:xfrm>
          <a:prstGeom prst="rect">
            <a:avLst/>
          </a:prstGeom>
          <a:noFill/>
          <a:ln>
            <a:noFill/>
          </a:ln>
        </p:spPr>
      </p:pic>
      <p:pic>
        <p:nvPicPr>
          <p:cNvPr id="614" name="Shape 614"/>
          <p:cNvPicPr preferRelativeResize="0"/>
          <p:nvPr/>
        </p:nvPicPr>
        <p:blipFill rotWithShape="1">
          <a:blip r:embed="rId5">
            <a:alphaModFix/>
          </a:blip>
          <a:srcRect b="0" l="0" r="0" t="0"/>
          <a:stretch/>
        </p:blipFill>
        <p:spPr>
          <a:xfrm>
            <a:off x="2743200" y="4646349"/>
            <a:ext cx="4038598" cy="401046"/>
          </a:xfrm>
          <a:prstGeom prst="rect">
            <a:avLst/>
          </a:prstGeom>
          <a:noFill/>
          <a:ln>
            <a:noFill/>
          </a:ln>
        </p:spPr>
      </p:pic>
      <p:grpSp>
        <p:nvGrpSpPr>
          <p:cNvPr id="615" name="Shape 615"/>
          <p:cNvGrpSpPr/>
          <p:nvPr/>
        </p:nvGrpSpPr>
        <p:grpSpPr>
          <a:xfrm>
            <a:off x="157213" y="-37238"/>
            <a:ext cx="8855722" cy="5170884"/>
            <a:chOff x="230018" y="-17463"/>
            <a:chExt cx="8592144" cy="6894513"/>
          </a:xfrm>
        </p:grpSpPr>
        <p:pic>
          <p:nvPicPr>
            <p:cNvPr id="616" name="Shape 616"/>
            <p:cNvPicPr preferRelativeResize="0"/>
            <p:nvPr/>
          </p:nvPicPr>
          <p:blipFill rotWithShape="1">
            <a:blip r:embed="rId6">
              <a:alphaModFix/>
            </a:blip>
            <a:srcRect b="0" l="0" r="0" t="0"/>
            <a:stretch/>
          </p:blipFill>
          <p:spPr>
            <a:xfrm>
              <a:off x="230018" y="-17463"/>
              <a:ext cx="8592144" cy="6894513"/>
            </a:xfrm>
            <a:prstGeom prst="rect">
              <a:avLst/>
            </a:prstGeom>
            <a:noFill/>
            <a:ln>
              <a:noFill/>
            </a:ln>
          </p:spPr>
        </p:pic>
        <p:sp>
          <p:nvSpPr>
            <p:cNvPr id="617" name="Shape 617"/>
            <p:cNvSpPr txBox="1"/>
            <p:nvPr/>
          </p:nvSpPr>
          <p:spPr>
            <a:xfrm>
              <a:off x="898817" y="1136282"/>
              <a:ext cx="1371600" cy="1960800"/>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He, his grandfather and father were all pastors.  Graduate degree in Theology</a:t>
              </a:r>
            </a:p>
          </p:txBody>
        </p:sp>
        <p:sp>
          <p:nvSpPr>
            <p:cNvPr id="618" name="Shape 618"/>
            <p:cNvSpPr txBox="1"/>
            <p:nvPr/>
          </p:nvSpPr>
          <p:spPr>
            <a:xfrm>
              <a:off x="3769924" y="66354"/>
              <a:ext cx="1703100" cy="1000500"/>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Traveled 6 million miles, gave 2,500 speeches, wrote 5 books</a:t>
              </a:r>
            </a:p>
          </p:txBody>
        </p:sp>
        <p:sp>
          <p:nvSpPr>
            <p:cNvPr id="619" name="Shape 619"/>
            <p:cNvSpPr txBox="1"/>
            <p:nvPr/>
          </p:nvSpPr>
          <p:spPr>
            <a:xfrm>
              <a:off x="6893971" y="2868100"/>
              <a:ext cx="1371598" cy="1200329"/>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Knew that Rosa Park’s stand would empower the Montgomery Bus Boycott</a:t>
              </a:r>
            </a:p>
          </p:txBody>
        </p:sp>
        <p:sp>
          <p:nvSpPr>
            <p:cNvPr id="620" name="Shape 620"/>
            <p:cNvSpPr txBox="1"/>
            <p:nvPr/>
          </p:nvSpPr>
          <p:spPr>
            <a:xfrm>
              <a:off x="6912617" y="4876098"/>
              <a:ext cx="1542437" cy="1384995"/>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Met with President Johnson and was the youngest man ever to receive the Nobel Peace Prize</a:t>
              </a:r>
            </a:p>
          </p:txBody>
        </p:sp>
        <p:sp>
          <p:nvSpPr>
            <p:cNvPr id="621" name="Shape 621"/>
            <p:cNvSpPr txBox="1"/>
            <p:nvPr/>
          </p:nvSpPr>
          <p:spPr>
            <a:xfrm>
              <a:off x="357634" y="3886200"/>
              <a:ext cx="1371598" cy="830996"/>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200" u="none" cap="none" strike="noStrike">
                  <a:solidFill>
                    <a:srgbClr val="00B050"/>
                  </a:solidFill>
                  <a:latin typeface="Nunito"/>
                  <a:ea typeface="Nunito"/>
                  <a:cs typeface="Nunito"/>
                  <a:sym typeface="Nunito"/>
                </a:rPr>
                <a:t>Moved people with his speeches.  “I Have A Dream”</a:t>
              </a:r>
            </a:p>
          </p:txBody>
        </p:sp>
        <p:sp>
          <p:nvSpPr>
            <p:cNvPr id="622" name="Shape 622"/>
            <p:cNvSpPr txBox="1"/>
            <p:nvPr/>
          </p:nvSpPr>
          <p:spPr>
            <a:xfrm>
              <a:off x="2284016" y="6288553"/>
              <a:ext cx="4497780" cy="338554"/>
            </a:xfrm>
            <a:prstGeom prst="rect">
              <a:avLst/>
            </a:prstGeom>
            <a:solidFill>
              <a:schemeClr val="lt1"/>
            </a:solid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B050"/>
                </a:buClr>
                <a:buSzPct val="25000"/>
                <a:buFont typeface="Nunito"/>
                <a:buNone/>
              </a:pPr>
              <a:r>
                <a:rPr b="1" i="0" lang="en" sz="1600" u="none" cap="none" strike="noStrike">
                  <a:solidFill>
                    <a:srgbClr val="00B050"/>
                  </a:solidFill>
                  <a:latin typeface="Nunito"/>
                  <a:ea typeface="Nunito"/>
                  <a:cs typeface="Nunito"/>
                  <a:sym typeface="Nunito"/>
                </a:rPr>
                <a:t>http://youtube.com/watch?v=3ank527Zi_SO</a:t>
              </a:r>
            </a:p>
          </p:txBody>
        </p:sp>
      </p:grpSp>
      <p:sp>
        <p:nvSpPr>
          <p:cNvPr id="623" name="Shape 623"/>
          <p:cNvSpPr txBox="1"/>
          <p:nvPr/>
        </p:nvSpPr>
        <p:spPr>
          <a:xfrm>
            <a:off x="6172200" y="457200"/>
            <a:ext cx="2438399" cy="27699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70C0"/>
              </a:buClr>
              <a:buSzPct val="25000"/>
              <a:buFont typeface="Nunito"/>
              <a:buNone/>
            </a:pPr>
            <a:r>
              <a:rPr b="1" i="0" lang="en" sz="1800" u="none" cap="none" strike="noStrike">
                <a:solidFill>
                  <a:srgbClr val="0070C0"/>
                </a:solidFill>
                <a:latin typeface="Nunito"/>
                <a:ea typeface="Nunito"/>
                <a:cs typeface="Nunito"/>
                <a:sym typeface="Nunito"/>
              </a:rPr>
              <a:t>Historic POV 2011</a:t>
            </a:r>
          </a:p>
        </p:txBody>
      </p:sp>
      <p:sp>
        <p:nvSpPr>
          <p:cNvPr id="624" name="Shape 624"/>
          <p:cNvSpPr txBox="1"/>
          <p:nvPr/>
        </p:nvSpPr>
        <p:spPr>
          <a:xfrm>
            <a:off x="330818" y="77825"/>
            <a:ext cx="2743199" cy="69249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0000"/>
              </a:buClr>
              <a:buSzPct val="25000"/>
              <a:buFont typeface="Nunito"/>
              <a:buNone/>
            </a:pPr>
            <a:r>
              <a:rPr b="1" i="0" lang="en" sz="1800" u="none" cap="none" strike="noStrike">
                <a:solidFill>
                  <a:srgbClr val="FF0000"/>
                </a:solidFill>
                <a:latin typeface="Nunito"/>
                <a:ea typeface="Nunito"/>
                <a:cs typeface="Nunito"/>
                <a:sym typeface="Nunito"/>
              </a:rPr>
              <a:t>MLK had the qualities necessary to be a great leader.</a:t>
            </a:r>
          </a:p>
        </p:txBody>
      </p:sp>
      <p:sp>
        <p:nvSpPr>
          <p:cNvPr id="625" name="Shape 625"/>
          <p:cNvSpPr txBox="1"/>
          <p:nvPr/>
        </p:nvSpPr>
        <p:spPr>
          <a:xfrm>
            <a:off x="114345" y="3731114"/>
            <a:ext cx="2107324" cy="1315743"/>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Font typeface="Nunito"/>
              <a:buNone/>
            </a:pPr>
            <a:r>
              <a:rPr b="1" i="0" lang="en" u="none" cap="none" strike="noStrike">
                <a:solidFill>
                  <a:srgbClr val="FF0000"/>
                </a:solidFill>
                <a:latin typeface="Nunito"/>
                <a:ea typeface="Nunito"/>
                <a:cs typeface="Nunito"/>
                <a:sym typeface="Nunito"/>
              </a:rPr>
              <a:t>MLK’s leadership abilities and his commitment to mankind changed the world.</a:t>
            </a:r>
          </a:p>
        </p:txBody>
      </p: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29" name="Shape 629"/>
        <p:cNvGrpSpPr/>
        <p:nvPr/>
      </p:nvGrpSpPr>
      <p:grpSpPr>
        <a:xfrm>
          <a:off x="0" y="0"/>
          <a:ext cx="0" cy="0"/>
          <a:chOff x="0" y="0"/>
          <a:chExt cx="0" cy="0"/>
        </a:xfrm>
      </p:grpSpPr>
      <p:sp>
        <p:nvSpPr>
          <p:cNvPr id="630" name="Shape 630"/>
          <p:cNvSpPr txBox="1"/>
          <p:nvPr>
            <p:ph type="ctrTitle"/>
          </p:nvPr>
        </p:nvSpPr>
        <p:spPr>
          <a:xfrm>
            <a:off x="685800" y="1597818"/>
            <a:ext cx="7772400" cy="1102500"/>
          </a:xfrm>
          <a:prstGeom prst="rect">
            <a:avLst/>
          </a:prstGeom>
        </p:spPr>
        <p:txBody>
          <a:bodyPr anchorCtr="0" anchor="t" bIns="91425" lIns="91425" rIns="91425" tIns="91425">
            <a:noAutofit/>
          </a:bodyPr>
          <a:lstStyle/>
          <a:p>
            <a:pPr lvl="0">
              <a:spcBef>
                <a:spcPts val="0"/>
              </a:spcBef>
              <a:buNone/>
            </a:pPr>
            <a:r>
              <a:rPr lang="en">
                <a:solidFill>
                  <a:srgbClr val="FF0000"/>
                </a:solidFill>
              </a:rPr>
              <a:t>Red</a:t>
            </a:r>
            <a:r>
              <a:rPr lang="en"/>
              <a:t> </a:t>
            </a:r>
            <a:r>
              <a:rPr lang="en">
                <a:solidFill>
                  <a:srgbClr val="666666"/>
                </a:solidFill>
              </a:rPr>
              <a:t>Frame Reflection</a:t>
            </a:r>
          </a:p>
        </p:txBody>
      </p:sp>
      <p:sp>
        <p:nvSpPr>
          <p:cNvPr id="631" name="Shape 631"/>
          <p:cNvSpPr txBox="1"/>
          <p:nvPr>
            <p:ph idx="1" type="subTitle"/>
          </p:nvPr>
        </p:nvSpPr>
        <p:spPr>
          <a:xfrm>
            <a:off x="1371600" y="2914650"/>
            <a:ext cx="6400800" cy="1314600"/>
          </a:xfrm>
          <a:prstGeom prst="rect">
            <a:avLst/>
          </a:prstGeom>
        </p:spPr>
        <p:txBody>
          <a:bodyPr anchorCtr="0" anchor="t" bIns="91425" lIns="91425" rIns="91425" tIns="91425">
            <a:noAutofit/>
          </a:bodyPr>
          <a:lstStyle/>
          <a:p>
            <a:pPr lvl="0">
              <a:spcBef>
                <a:spcPts val="0"/>
              </a:spcBef>
              <a:buClr>
                <a:schemeClr val="dk1"/>
              </a:buClr>
              <a:buSzPct val="34375"/>
              <a:buFont typeface="Arial"/>
              <a:buNone/>
            </a:pPr>
            <a:r>
              <a:rPr b="1" i="1" lang="en">
                <a:solidFill>
                  <a:schemeClr val="dk1"/>
                </a:solidFill>
              </a:rPr>
              <a:t>Sharing Our Understandings</a:t>
            </a:r>
          </a:p>
          <a:p>
            <a:pPr lvl="0">
              <a:spcBef>
                <a:spcPts val="0"/>
              </a:spcBef>
              <a:buNone/>
            </a:pPr>
            <a:r>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5" name="Shape 635"/>
        <p:cNvGrpSpPr/>
        <p:nvPr/>
      </p:nvGrpSpPr>
      <p:grpSpPr>
        <a:xfrm>
          <a:off x="0" y="0"/>
          <a:ext cx="0" cy="0"/>
          <a:chOff x="0" y="0"/>
          <a:chExt cx="0" cy="0"/>
        </a:xfrm>
      </p:grpSpPr>
      <p:sp>
        <p:nvSpPr>
          <p:cNvPr id="636" name="Shape 636"/>
          <p:cNvSpPr txBox="1"/>
          <p:nvPr>
            <p:ph type="ctrTitle"/>
          </p:nvPr>
        </p:nvSpPr>
        <p:spPr>
          <a:xfrm>
            <a:off x="685800" y="1597818"/>
            <a:ext cx="7772400" cy="1102500"/>
          </a:xfrm>
          <a:prstGeom prst="rect">
            <a:avLst/>
          </a:prstGeom>
        </p:spPr>
        <p:txBody>
          <a:bodyPr anchorCtr="0" anchor="t" bIns="91425" lIns="91425" rIns="91425" tIns="91425">
            <a:noAutofit/>
          </a:bodyPr>
          <a:lstStyle/>
          <a:p>
            <a:pPr lvl="0">
              <a:spcBef>
                <a:spcPts val="0"/>
              </a:spcBef>
              <a:buNone/>
            </a:pPr>
            <a:r>
              <a:rPr lang="en"/>
              <a:t>2nd Sort of Questions</a:t>
            </a: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0" name="Shape 640"/>
        <p:cNvGrpSpPr/>
        <p:nvPr/>
      </p:nvGrpSpPr>
      <p:grpSpPr>
        <a:xfrm>
          <a:off x="0" y="0"/>
          <a:ext cx="0" cy="0"/>
          <a:chOff x="0" y="0"/>
          <a:chExt cx="0" cy="0"/>
        </a:xfrm>
      </p:grpSpPr>
      <p:sp>
        <p:nvSpPr>
          <p:cNvPr id="641" name="Shape 641"/>
          <p:cNvSpPr txBox="1"/>
          <p:nvPr>
            <p:ph type="ctrTitle"/>
          </p:nvPr>
        </p:nvSpPr>
        <p:spPr>
          <a:xfrm>
            <a:off x="685800" y="392249"/>
            <a:ext cx="7772400" cy="1250700"/>
          </a:xfrm>
          <a:prstGeom prst="rect">
            <a:avLst/>
          </a:prstGeom>
        </p:spPr>
        <p:txBody>
          <a:bodyPr anchorCtr="0" anchor="t" bIns="91425" lIns="91425" rIns="91425" tIns="91425">
            <a:noAutofit/>
          </a:bodyPr>
          <a:lstStyle/>
          <a:p>
            <a:pPr lvl="0">
              <a:spcBef>
                <a:spcPts val="0"/>
              </a:spcBef>
              <a:buNone/>
            </a:pPr>
            <a:r>
              <a:rPr lang="en"/>
              <a:t>YOUR TURN!</a:t>
            </a:r>
          </a:p>
          <a:p>
            <a:pPr lvl="0">
              <a:spcBef>
                <a:spcPts val="0"/>
              </a:spcBef>
              <a:buNone/>
            </a:pPr>
            <a:r>
              <a:t/>
            </a:r>
            <a:endParaRPr/>
          </a:p>
          <a:p>
            <a:pPr lvl="0" rtl="0" algn="ctr">
              <a:spcBef>
                <a:spcPts val="0"/>
              </a:spcBef>
              <a:buNone/>
            </a:pPr>
            <a:r>
              <a:rPr lang="en">
                <a:solidFill>
                  <a:srgbClr val="999999"/>
                </a:solidFill>
              </a:rPr>
              <a:t>Applying the Frames </a:t>
            </a:r>
          </a:p>
          <a:p>
            <a:pPr lvl="0" algn="ctr">
              <a:spcBef>
                <a:spcPts val="0"/>
              </a:spcBef>
              <a:buNone/>
            </a:pPr>
            <a:r>
              <a:rPr lang="en">
                <a:solidFill>
                  <a:srgbClr val="999999"/>
                </a:solidFill>
              </a:rPr>
              <a:t>to a </a:t>
            </a:r>
          </a:p>
          <a:p>
            <a:pPr lvl="0" algn="ctr">
              <a:spcBef>
                <a:spcPts val="0"/>
              </a:spcBef>
              <a:buNone/>
            </a:pPr>
            <a:r>
              <a:rPr lang="en">
                <a:solidFill>
                  <a:srgbClr val="999999"/>
                </a:solidFill>
              </a:rPr>
              <a:t> Podcast</a:t>
            </a: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45" name="Shape 645"/>
        <p:cNvGrpSpPr/>
        <p:nvPr/>
      </p:nvGrpSpPr>
      <p:grpSpPr>
        <a:xfrm>
          <a:off x="0" y="0"/>
          <a:ext cx="0" cy="0"/>
          <a:chOff x="0" y="0"/>
          <a:chExt cx="0" cy="0"/>
        </a:xfrm>
      </p:grpSpPr>
      <p:sp>
        <p:nvSpPr>
          <p:cNvPr id="646" name="Shape 646"/>
          <p:cNvSpPr txBox="1"/>
          <p:nvPr>
            <p:ph type="title"/>
          </p:nvPr>
        </p:nvSpPr>
        <p:spPr>
          <a:xfrm>
            <a:off x="658527" y="1317111"/>
            <a:ext cx="7507800" cy="2227200"/>
          </a:xfrm>
          <a:prstGeom prst="rect">
            <a:avLst/>
          </a:prstGeom>
        </p:spPr>
        <p:txBody>
          <a:bodyPr anchorCtr="0" anchor="t" bIns="91425" lIns="91425" rIns="91425" tIns="91425">
            <a:noAutofit/>
          </a:bodyPr>
          <a:lstStyle/>
          <a:p>
            <a:pPr lvl="0">
              <a:spcBef>
                <a:spcPts val="0"/>
              </a:spcBef>
              <a:buNone/>
            </a:pPr>
            <a:r>
              <a:rPr lang="en"/>
              <a:t>How would you define Normandy School District? Support your thinking with evidence.</a:t>
            </a: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0" name="Shape 650"/>
        <p:cNvGrpSpPr/>
        <p:nvPr/>
      </p:nvGrpSpPr>
      <p:grpSpPr>
        <a:xfrm>
          <a:off x="0" y="0"/>
          <a:ext cx="0" cy="0"/>
          <a:chOff x="0" y="0"/>
          <a:chExt cx="0" cy="0"/>
        </a:xfrm>
      </p:grpSpPr>
      <p:sp>
        <p:nvSpPr>
          <p:cNvPr id="651" name="Shape 651"/>
          <p:cNvSpPr txBox="1"/>
          <p:nvPr>
            <p:ph type="title"/>
          </p:nvPr>
        </p:nvSpPr>
        <p:spPr>
          <a:xfrm>
            <a:off x="658527" y="1317111"/>
            <a:ext cx="7507800" cy="2227200"/>
          </a:xfrm>
          <a:prstGeom prst="rect">
            <a:avLst/>
          </a:prstGeom>
        </p:spPr>
        <p:txBody>
          <a:bodyPr anchorCtr="0" anchor="t" bIns="91425" lIns="91425" rIns="91425" tIns="91425">
            <a:noAutofit/>
          </a:bodyPr>
          <a:lstStyle/>
          <a:p>
            <a:pPr lvl="0">
              <a:spcBef>
                <a:spcPts val="0"/>
              </a:spcBef>
              <a:buNone/>
            </a:pPr>
            <a:r>
              <a:rPr lang="en"/>
              <a:t>What could be the results of leaving the Normandy District from the point of view of a Normandy student?</a:t>
            </a: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5" name="Shape 655"/>
        <p:cNvGrpSpPr/>
        <p:nvPr/>
      </p:nvGrpSpPr>
      <p:grpSpPr>
        <a:xfrm>
          <a:off x="0" y="0"/>
          <a:ext cx="0" cy="0"/>
          <a:chOff x="0" y="0"/>
          <a:chExt cx="0" cy="0"/>
        </a:xfrm>
      </p:grpSpPr>
      <p:sp>
        <p:nvSpPr>
          <p:cNvPr id="656" name="Shape 656"/>
          <p:cNvSpPr txBox="1"/>
          <p:nvPr>
            <p:ph type="title"/>
          </p:nvPr>
        </p:nvSpPr>
        <p:spPr>
          <a:xfrm>
            <a:off x="658527" y="1317111"/>
            <a:ext cx="7507800" cy="2227200"/>
          </a:xfrm>
          <a:prstGeom prst="rect">
            <a:avLst/>
          </a:prstGeom>
        </p:spPr>
        <p:txBody>
          <a:bodyPr anchorCtr="0" anchor="t" bIns="91425" lIns="91425" rIns="91425" tIns="91425">
            <a:noAutofit/>
          </a:bodyPr>
          <a:lstStyle/>
          <a:p>
            <a:pPr lvl="0">
              <a:spcBef>
                <a:spcPts val="0"/>
              </a:spcBef>
              <a:buClr>
                <a:schemeClr val="dk1"/>
              </a:buClr>
              <a:buSzPct val="25000"/>
              <a:buFont typeface="Arial"/>
              <a:buNone/>
            </a:pPr>
            <a:r>
              <a:rPr lang="en"/>
              <a:t>What could be the results of leaving the Normandy District from the point of view of the community?</a:t>
            </a: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0" name="Shape 660"/>
        <p:cNvGrpSpPr/>
        <p:nvPr/>
      </p:nvGrpSpPr>
      <p:grpSpPr>
        <a:xfrm>
          <a:off x="0" y="0"/>
          <a:ext cx="0" cy="0"/>
          <a:chOff x="0" y="0"/>
          <a:chExt cx="0" cy="0"/>
        </a:xfrm>
      </p:grpSpPr>
      <p:sp>
        <p:nvSpPr>
          <p:cNvPr id="661" name="Shape 661"/>
          <p:cNvSpPr txBox="1"/>
          <p:nvPr>
            <p:ph type="title"/>
          </p:nvPr>
        </p:nvSpPr>
        <p:spPr>
          <a:xfrm>
            <a:off x="658525" y="419376"/>
            <a:ext cx="7507800" cy="4243200"/>
          </a:xfrm>
          <a:prstGeom prst="rect">
            <a:avLst/>
          </a:prstGeom>
        </p:spPr>
        <p:txBody>
          <a:bodyPr anchorCtr="0" anchor="t" bIns="91425" lIns="91425" rIns="91425" tIns="91425">
            <a:noAutofit/>
          </a:bodyPr>
          <a:lstStyle/>
          <a:p>
            <a:pPr lvl="0">
              <a:spcBef>
                <a:spcPts val="0"/>
              </a:spcBef>
              <a:buNone/>
            </a:pPr>
            <a:r>
              <a:rPr lang="en"/>
              <a:t>With the two maps side by side, add a “So What?” and a “So Why?”</a:t>
            </a: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65" name="Shape 665"/>
        <p:cNvGrpSpPr/>
        <p:nvPr/>
      </p:nvGrpSpPr>
      <p:grpSpPr>
        <a:xfrm>
          <a:off x="0" y="0"/>
          <a:ext cx="0" cy="0"/>
          <a:chOff x="0" y="0"/>
          <a:chExt cx="0" cy="0"/>
        </a:xfrm>
      </p:grpSpPr>
      <p:sp>
        <p:nvSpPr>
          <p:cNvPr id="666" name="Shape 666"/>
          <p:cNvSpPr txBox="1"/>
          <p:nvPr>
            <p:ph type="ctrTitle"/>
          </p:nvPr>
        </p:nvSpPr>
        <p:spPr>
          <a:xfrm>
            <a:off x="685800" y="1597831"/>
            <a:ext cx="7772400" cy="2191500"/>
          </a:xfrm>
          <a:prstGeom prst="rect">
            <a:avLst/>
          </a:prstGeom>
        </p:spPr>
        <p:txBody>
          <a:bodyPr anchorCtr="0" anchor="t" bIns="91425" lIns="91425" rIns="91425" tIns="91425">
            <a:noAutofit/>
          </a:bodyPr>
          <a:lstStyle/>
          <a:p>
            <a:pPr lvl="0">
              <a:spcBef>
                <a:spcPts val="0"/>
              </a:spcBef>
              <a:buNone/>
            </a:pPr>
            <a:r>
              <a:rPr lang="en"/>
              <a:t>More Practice</a:t>
            </a:r>
          </a:p>
          <a:p>
            <a:pPr lvl="0">
              <a:spcBef>
                <a:spcPts val="0"/>
              </a:spcBef>
              <a:buNone/>
            </a:pPr>
            <a:r>
              <a:rPr lang="en"/>
              <a:t>Incorporating ALL Frames</a:t>
            </a:r>
          </a:p>
          <a:p>
            <a:pPr lvl="0">
              <a:spcBef>
                <a:spcPts val="0"/>
              </a:spcBef>
              <a:buNone/>
            </a:pPr>
            <a:r>
              <a:t/>
            </a:r>
            <a:endParaRPr sz="2400">
              <a:solidFill>
                <a:srgbClr val="FF9900"/>
              </a:solidFill>
            </a:endParaRPr>
          </a:p>
          <a:p>
            <a:pPr lvl="0">
              <a:spcBef>
                <a:spcPts val="0"/>
              </a:spcBef>
              <a:buNone/>
            </a:pPr>
            <a:r>
              <a:rPr lang="en" sz="2400">
                <a:solidFill>
                  <a:srgbClr val="FF9900"/>
                </a:solidFill>
              </a:rPr>
              <a:t>FEARS ACTIVITY</a:t>
            </a: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70" name="Shape 670"/>
        <p:cNvGrpSpPr/>
        <p:nvPr/>
      </p:nvGrpSpPr>
      <p:grpSpPr>
        <a:xfrm>
          <a:off x="0" y="0"/>
          <a:ext cx="0" cy="0"/>
          <a:chOff x="0" y="0"/>
          <a:chExt cx="0" cy="0"/>
        </a:xfrm>
      </p:grpSpPr>
      <p:sp>
        <p:nvSpPr>
          <p:cNvPr id="671" name="Shape 671"/>
          <p:cNvSpPr txBox="1"/>
          <p:nvPr>
            <p:ph type="ctrTitle"/>
          </p:nvPr>
        </p:nvSpPr>
        <p:spPr>
          <a:xfrm>
            <a:off x="685800" y="273096"/>
            <a:ext cx="7772400" cy="3664200"/>
          </a:xfrm>
          <a:prstGeom prst="rect">
            <a:avLst/>
          </a:prstGeom>
        </p:spPr>
        <p:txBody>
          <a:bodyPr anchorCtr="0" anchor="t" bIns="91425" lIns="91425" rIns="91425" tIns="91425">
            <a:noAutofit/>
          </a:bodyPr>
          <a:lstStyle/>
          <a:p>
            <a:pPr lvl="0">
              <a:spcBef>
                <a:spcPts val="0"/>
              </a:spcBef>
              <a:buNone/>
            </a:pPr>
            <a:r>
              <a:rPr lang="en"/>
              <a:t>Reflections</a:t>
            </a:r>
          </a:p>
          <a:p>
            <a:pPr indent="-368300" lvl="0" marL="457200">
              <a:spcBef>
                <a:spcPts val="0"/>
              </a:spcBef>
              <a:buClr>
                <a:srgbClr val="FF6600"/>
              </a:buClr>
              <a:buSzPct val="100000"/>
              <a:buChar char="❖"/>
            </a:pPr>
            <a:r>
              <a:rPr lang="en" sz="2200">
                <a:solidFill>
                  <a:srgbClr val="FF6600"/>
                </a:solidFill>
              </a:rPr>
              <a:t>How does using a Frame of Reference enhance a Thinking Map?</a:t>
            </a:r>
          </a:p>
          <a:p>
            <a:pPr indent="-368300" lvl="0" marL="457200">
              <a:spcBef>
                <a:spcPts val="0"/>
              </a:spcBef>
              <a:buClr>
                <a:srgbClr val="FF6600"/>
              </a:buClr>
              <a:buSzPct val="100000"/>
              <a:buChar char="❖"/>
            </a:pPr>
            <a:r>
              <a:rPr lang="en" sz="2200">
                <a:solidFill>
                  <a:srgbClr val="FF6600"/>
                </a:solidFill>
              </a:rPr>
              <a:t>What is the difference between a Frame question and a Map question?</a:t>
            </a:r>
          </a:p>
          <a:p>
            <a:pPr indent="-368300" lvl="0" marL="457200">
              <a:spcBef>
                <a:spcPts val="0"/>
              </a:spcBef>
              <a:buClr>
                <a:srgbClr val="FF6600"/>
              </a:buClr>
              <a:buSzPct val="100000"/>
              <a:buChar char="❖"/>
            </a:pPr>
            <a:r>
              <a:rPr lang="en" sz="2200">
                <a:solidFill>
                  <a:srgbClr val="FF6600"/>
                </a:solidFill>
              </a:rPr>
              <a:t>When would you use the Frame of Reference?</a:t>
            </a:r>
          </a:p>
          <a:p>
            <a:pPr indent="-368300" lvl="0" marL="457200" rtl="0">
              <a:spcBef>
                <a:spcPts val="0"/>
              </a:spcBef>
              <a:buClr>
                <a:srgbClr val="FF6600"/>
              </a:buClr>
              <a:buSzPct val="100000"/>
              <a:buChar char="❖"/>
            </a:pPr>
            <a:r>
              <a:rPr lang="en" sz="2200">
                <a:solidFill>
                  <a:srgbClr val="FF6600"/>
                </a:solidFill>
              </a:rPr>
              <a:t>How do you plan on implementing the Frames of Reference in your classroom?</a:t>
            </a:r>
          </a:p>
          <a:p>
            <a:pPr indent="-368300" lvl="0" marL="457200">
              <a:spcBef>
                <a:spcPts val="0"/>
              </a:spcBef>
              <a:buClr>
                <a:srgbClr val="FF6600"/>
              </a:buClr>
              <a:buSzPct val="100000"/>
              <a:buChar char="❖"/>
            </a:pPr>
            <a:r>
              <a:rPr lang="en" sz="2200">
                <a:solidFill>
                  <a:srgbClr val="FF6600"/>
                </a:solidFill>
              </a:rPr>
              <a:t>QUESTIONS????</a:t>
            </a:r>
          </a:p>
        </p:txBody>
      </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