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91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283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7F47CF-67C9-420C-80A5-E2069FF0C2DF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545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6946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4550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44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93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2639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088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4716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C35BB1C6-BF8F-4481-8AB2-603A1C8A906A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619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592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12/3/2020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532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Teaching and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PURPOSE AND DEVELOPMENT OF CRITICAL STANDARDS</a:t>
            </a:r>
          </a:p>
          <a:p>
            <a:endParaRPr lang="en-US" dirty="0"/>
          </a:p>
          <a:p>
            <a:r>
              <a:rPr lang="en-US" dirty="0" smtClean="0"/>
              <a:t>(A component of the Roadmap to Reopening Schools)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171" y="5305505"/>
            <a:ext cx="3281153" cy="13304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8678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634" y="209005"/>
            <a:ext cx="8761413" cy="1358002"/>
          </a:xfrm>
        </p:spPr>
        <p:txBody>
          <a:bodyPr>
            <a:normAutofit/>
          </a:bodyPr>
          <a:lstStyle/>
          <a:p>
            <a:r>
              <a:rPr lang="en-US" dirty="0" smtClean="0"/>
              <a:t>Alabama Teaching and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0" y="2063931"/>
            <a:ext cx="10394707" cy="43499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ALSDE recognizes the responsibility to teach all Alabama Course of Study standards, but the following questions should be utilized to help educators develop a shared understanding of </a:t>
            </a:r>
            <a:r>
              <a:rPr lang="en-US" b="1" dirty="0" smtClean="0"/>
              <a:t>essential learning</a:t>
            </a:r>
            <a:r>
              <a:rPr lang="en-US" dirty="0" smtClean="0"/>
              <a:t>:</a:t>
            </a:r>
          </a:p>
          <a:p>
            <a:pPr marL="457200" indent="-457200">
              <a:buAutoNum type="arabicPeriod"/>
            </a:pPr>
            <a:r>
              <a:rPr lang="en-US" dirty="0" smtClean="0"/>
              <a:t>Does this standard represent the major work of the grade or course?</a:t>
            </a:r>
          </a:p>
          <a:p>
            <a:pPr marL="457200" indent="-457200">
              <a:buAutoNum type="arabicPeriod"/>
            </a:pPr>
            <a:r>
              <a:rPr lang="en-US" dirty="0" smtClean="0"/>
              <a:t>Will student learning in future grades and courses be hindered without understanding and proficiency of this standards?</a:t>
            </a:r>
          </a:p>
          <a:p>
            <a:pPr marL="457200" indent="-457200">
              <a:buAutoNum type="arabicPeriod"/>
            </a:pPr>
            <a:r>
              <a:rPr lang="en-US" dirty="0" smtClean="0"/>
              <a:t>Is this standard connected to important ideas in previous grades and courses? (NCTM June 2020)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Please click on folder to view the critical standards for each grade level.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3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Click to view the critical standards for each grade level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989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59</TotalTime>
  <Words>129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Corbel</vt:lpstr>
      <vt:lpstr>Wingdings</vt:lpstr>
      <vt:lpstr>Banded</vt:lpstr>
      <vt:lpstr>Teaching and Learning</vt:lpstr>
      <vt:lpstr>Alabama Teaching and Learning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and Learning</dc:title>
  <dc:creator>Malinda White</dc:creator>
  <cp:lastModifiedBy>Malinda White</cp:lastModifiedBy>
  <cp:revision>4</cp:revision>
  <dcterms:created xsi:type="dcterms:W3CDTF">2020-12-03T16:12:52Z</dcterms:created>
  <dcterms:modified xsi:type="dcterms:W3CDTF">2020-12-03T17:12:33Z</dcterms:modified>
</cp:coreProperties>
</file>