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6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53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86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288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20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278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849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019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7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8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467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25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427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956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559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081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0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5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iffany.cortes@sayrevillek12.net" TargetMode="External"/><Relationship Id="rId2" Type="http://schemas.openxmlformats.org/officeDocument/2006/relationships/hyperlink" Target="mailto:Elena.makarets@sayrevillek12.net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Welcome to the Sayreville Middle School health office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Chelsea </a:t>
            </a:r>
            <a:r>
              <a:rPr lang="en-US" dirty="0" err="1"/>
              <a:t>Cangelosi</a:t>
            </a:r>
            <a:r>
              <a:rPr lang="en-US" dirty="0"/>
              <a:t> RN</a:t>
            </a:r>
          </a:p>
          <a:p>
            <a:r>
              <a:rPr lang="en-US" dirty="0"/>
              <a:t>Tiffany Cortes RN</a:t>
            </a:r>
          </a:p>
        </p:txBody>
      </p:sp>
    </p:spTree>
    <p:extLst>
      <p:ext uri="{BB962C8B-B14F-4D97-AF65-F5344CB8AC3E}">
        <p14:creationId xmlns:p14="http://schemas.microsoft.com/office/powerpoint/2010/main" val="1031427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700" y="431800"/>
            <a:ext cx="1023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“Caring is the essence of Nursing”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03700" y="2370792"/>
            <a:ext cx="287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Jean Watson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2997200"/>
            <a:ext cx="1023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Contact Information:</a:t>
            </a:r>
          </a:p>
          <a:p>
            <a:endParaRPr lang="en-US" sz="2400" dirty="0"/>
          </a:p>
          <a:p>
            <a:r>
              <a:rPr lang="en-US" sz="2400" dirty="0">
                <a:hlinkClick r:id="rId2"/>
              </a:rPr>
              <a:t>Chelsea. Cangelosi@sayrevillek12.net</a:t>
            </a:r>
            <a:r>
              <a:rPr lang="en-US" sz="2400" dirty="0"/>
              <a:t>      Phone 732-525-5200 ext. 7100</a:t>
            </a:r>
          </a:p>
          <a:p>
            <a:endParaRPr lang="en-US" sz="2400" dirty="0"/>
          </a:p>
          <a:p>
            <a:r>
              <a:rPr lang="en-US" sz="2400" dirty="0">
                <a:hlinkClick r:id="rId3"/>
              </a:rPr>
              <a:t>Tiffany.Cortes@sayrevillek12.net</a:t>
            </a:r>
            <a:r>
              <a:rPr lang="en-US" sz="2400" dirty="0"/>
              <a:t>        Phone 732-525-5200 ext. 7101</a:t>
            </a:r>
          </a:p>
        </p:txBody>
      </p:sp>
    </p:spTree>
    <p:extLst>
      <p:ext uri="{BB962C8B-B14F-4D97-AF65-F5344CB8AC3E}">
        <p14:creationId xmlns:p14="http://schemas.microsoft.com/office/powerpoint/2010/main" val="2043388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9900" y="3937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Medical Concerns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22400" y="1714500"/>
            <a:ext cx="96139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Please notify your school nurses of any medical concerns or changes in your child’s medical status.</a:t>
            </a:r>
          </a:p>
          <a:p>
            <a:endParaRPr lang="en-US" sz="3600" dirty="0"/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Please remember that a medical note is required for accommodations. A new note must be resubmitted every school year.</a:t>
            </a:r>
          </a:p>
        </p:txBody>
      </p:sp>
    </p:spTree>
    <p:extLst>
      <p:ext uri="{BB962C8B-B14F-4D97-AF65-F5344CB8AC3E}">
        <p14:creationId xmlns:p14="http://schemas.microsoft.com/office/powerpoint/2010/main" val="2212533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990600" y="507136"/>
            <a:ext cx="947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Immunization Requirements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1338134"/>
            <a:ext cx="9474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/>
              <a:t>New Jersey Department of Education immunization requirements remain in effect.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/>
              <a:t>If you received a letter from the nurses indicating that your child needs immunizations, please submit proof of the required immunizations to your school nurses as soon as possible.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/>
              <a:t>If you do not have insurance please contact your nurses for information on available clinics.</a:t>
            </a:r>
          </a:p>
        </p:txBody>
      </p:sp>
    </p:spTree>
    <p:extLst>
      <p:ext uri="{BB962C8B-B14F-4D97-AF65-F5344CB8AC3E}">
        <p14:creationId xmlns:p14="http://schemas.microsoft.com/office/powerpoint/2010/main" val="1771748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9300" y="228600"/>
            <a:ext cx="668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Medication Administration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97000" y="1371600"/>
            <a:ext cx="97663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/>
              <a:t>All medications administered in school, including over the counter medications, require written medical orders and signed parental consent.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/>
              <a:t>Medication orders must be resubmitted each school year.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/>
              <a:t>Medication must be provided to the school and must be in the original labeled container.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/>
              <a:t>Medication forms are available on the district website or you may contact the nurses’ office.</a:t>
            </a:r>
          </a:p>
        </p:txBody>
      </p:sp>
    </p:spTree>
    <p:extLst>
      <p:ext uri="{BB962C8B-B14F-4D97-AF65-F5344CB8AC3E}">
        <p14:creationId xmlns:p14="http://schemas.microsoft.com/office/powerpoint/2010/main" val="166120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1100" y="2921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Students With A Diagnosis Of Asthma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11300" y="1257300"/>
            <a:ext cx="8051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students with a diagnosis of asthma need to submit a new asthma treatment plan each school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Students who are permitted to self administer their inhaler should carry their medication with them daily. (An asthma treatment plan must still be submitted for a student who self administers their inhaler)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an inhaler is provided to the school, it must be in the original labeled box.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Asthma treatment plans are available on the district website or you may contact your school nurses.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Faculty receives asthma training each school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6646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6800" y="2413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Students With Allergies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300" y="1104900"/>
            <a:ext cx="762000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Students with allergies that require epinephrine need to submit an allergy treatment plan each school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Please provide a unexpired Epi-pen or other epinephrine auto delivery device for the nurses’ office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If an antihistamine (i.e.. Benadryl) is ordered by your provider, please provide that as well.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Any student who receives epinephrine during school or a school sponsored activity will be transferred to  a emergency room via EMS for further evaluation and observation.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Allergy treatment plans are available on the district website or you may contact your school nurses.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Faculty receives allergy training each school year and additional training as needed.</a:t>
            </a:r>
          </a:p>
        </p:txBody>
      </p:sp>
    </p:spTree>
    <p:extLst>
      <p:ext uri="{BB962C8B-B14F-4D97-AF65-F5344CB8AC3E}">
        <p14:creationId xmlns:p14="http://schemas.microsoft.com/office/powerpoint/2010/main" val="305555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5400" y="6731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Students With A Seizure Disorder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1800" y="1397000"/>
            <a:ext cx="83947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Students with a seizure disorder must submit seizure action plan each school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Please provide a current medication order each school year for all medications, including rescue medications, that will be given in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Please provide all necessary medications in the original labeled bottles/boxes.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All faculty is trained each school year to recognize seizures and in first aide for seizures according to “Paul’s Law” requirements.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43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2700" y="177800"/>
            <a:ext cx="5499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Students With A Diagnosis of Diabetes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4600" y="1270000"/>
            <a:ext cx="95377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Students with a diagnosis of diabetes need to submit diabetic orders from their endocrinologist each school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addition, parents are requested to complete the “Quick Reference Emergency Plan” provided by their school nurses each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Please provide unexpired diabetic supplies for the nurses’ office.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Students who are independent in their diabetic care at school and will not be reporting to the nurses’ office for blood glucose testing/insulin administration, must submit a note from their endocrinologist stating such.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Faculty is trained each school year to recognize signs and symptoms of hypo and hyperglycemia. Additional training is provided as needed.</a:t>
            </a:r>
          </a:p>
        </p:txBody>
      </p:sp>
    </p:spTree>
    <p:extLst>
      <p:ext uri="{BB962C8B-B14F-4D97-AF65-F5344CB8AC3E}">
        <p14:creationId xmlns:p14="http://schemas.microsoft.com/office/powerpoint/2010/main" val="1631552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228600"/>
            <a:ext cx="538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Students Participating In Sports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41500" y="1574800"/>
            <a:ext cx="81407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participating in school sports must have a current sport physical on file at their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Sport Physical must be on the State mandated pre-participation physical forms.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with asthma, an allergy that requires epinephrine, diabetes or seizures must submit the appropriate treatment plan each school year prior to clearance for participation in sports.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Sport physical forms are available on the district website under athletics.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Please see the district athletic web site for instructions, procedures, consent forms and sport physical forms.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During the school year, physicals should be submitted to your individual school nurses.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Sport physicals that are submitted to the school must be reviewed and signed by the school doctor.  This process can take up to two weeks. </a:t>
            </a:r>
          </a:p>
        </p:txBody>
      </p:sp>
    </p:spTree>
    <p:extLst>
      <p:ext uri="{BB962C8B-B14F-4D97-AF65-F5344CB8AC3E}">
        <p14:creationId xmlns:p14="http://schemas.microsoft.com/office/powerpoint/2010/main" val="4028585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3100" y="444500"/>
            <a:ext cx="702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Covid 19 Considerations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14500" y="1371600"/>
            <a:ext cx="8458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Symptoms of Covid 19 may appear 2-14 days after exposure to the virus. People with these symptoms may have COVID-19:</a:t>
            </a:r>
          </a:p>
          <a:p>
            <a:endParaRPr lang="en-US" sz="2000" dirty="0"/>
          </a:p>
          <a:p>
            <a:r>
              <a:rPr lang="en-US" sz="2000" dirty="0"/>
              <a:t>Fever </a:t>
            </a:r>
          </a:p>
          <a:p>
            <a:r>
              <a:rPr lang="en-US" sz="2000" dirty="0"/>
              <a:t>Chills/ Rigors</a:t>
            </a:r>
          </a:p>
          <a:p>
            <a:r>
              <a:rPr lang="en-US" sz="2000" dirty="0"/>
              <a:t>Cough</a:t>
            </a:r>
          </a:p>
          <a:p>
            <a:r>
              <a:rPr lang="en-US" sz="2000" dirty="0"/>
              <a:t>Congestion or runny nose</a:t>
            </a:r>
          </a:p>
          <a:p>
            <a:r>
              <a:rPr lang="en-US" sz="2000" dirty="0"/>
              <a:t>Shortness of breath or difficulty breathing</a:t>
            </a:r>
          </a:p>
          <a:p>
            <a:r>
              <a:rPr lang="en-US" sz="2000" dirty="0"/>
              <a:t>Fatigue</a:t>
            </a:r>
          </a:p>
          <a:p>
            <a:r>
              <a:rPr lang="en-US" sz="2000" dirty="0"/>
              <a:t>Muscle or body aches</a:t>
            </a:r>
          </a:p>
          <a:p>
            <a:r>
              <a:rPr lang="en-US" sz="2000" dirty="0"/>
              <a:t>Headache</a:t>
            </a:r>
          </a:p>
          <a:p>
            <a:r>
              <a:rPr lang="en-US" sz="2000" dirty="0"/>
              <a:t>New loss of taste or smell</a:t>
            </a:r>
          </a:p>
          <a:p>
            <a:r>
              <a:rPr lang="en-US" sz="2000" dirty="0"/>
              <a:t>Sore throat</a:t>
            </a:r>
          </a:p>
          <a:p>
            <a:r>
              <a:rPr lang="en-US" sz="2000" dirty="0"/>
              <a:t>Nausea or vomiting</a:t>
            </a:r>
          </a:p>
          <a:p>
            <a:r>
              <a:rPr lang="en-US" sz="2000" dirty="0"/>
              <a:t>Diarrhea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607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5900" y="673100"/>
            <a:ext cx="87503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We look forward to working with your child and always strive our best to maintain their health and safety.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Please do not hesitate to contact us with any questions or concerns that you have.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Your school nurses,</a:t>
            </a:r>
          </a:p>
          <a:p>
            <a:pPr algn="ctr"/>
            <a:r>
              <a:rPr lang="en-US" sz="3200" dirty="0"/>
              <a:t>Chelsea </a:t>
            </a:r>
            <a:r>
              <a:rPr lang="en-US" sz="3200" dirty="0" err="1"/>
              <a:t>Cangelosi</a:t>
            </a:r>
            <a:r>
              <a:rPr lang="en-US" sz="3200" dirty="0"/>
              <a:t> RN  &amp; </a:t>
            </a:r>
          </a:p>
          <a:p>
            <a:pPr algn="ctr"/>
            <a:r>
              <a:rPr lang="en-US" sz="3200" dirty="0"/>
              <a:t>Tiffany Cortes RN </a:t>
            </a:r>
          </a:p>
        </p:txBody>
      </p:sp>
    </p:spTree>
    <p:extLst>
      <p:ext uri="{BB962C8B-B14F-4D97-AF65-F5344CB8AC3E}">
        <p14:creationId xmlns:p14="http://schemas.microsoft.com/office/powerpoint/2010/main" val="2041839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275</TotalTime>
  <Words>876</Words>
  <Application>Microsoft Office PowerPoint</Application>
  <PresentationFormat>Widescreen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Corbel</vt:lpstr>
      <vt:lpstr>Wingdings</vt:lpstr>
      <vt:lpstr>Parallax</vt:lpstr>
      <vt:lpstr>Welcome to the Sayreville Middle School health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Sayreville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SWMHS health office</dc:title>
  <dc:creator>Brown, Denise</dc:creator>
  <cp:lastModifiedBy>Cortes, Tiffany</cp:lastModifiedBy>
  <cp:revision>62</cp:revision>
  <cp:lastPrinted>2020-09-04T13:01:05Z</cp:lastPrinted>
  <dcterms:created xsi:type="dcterms:W3CDTF">2020-09-03T12:33:07Z</dcterms:created>
  <dcterms:modified xsi:type="dcterms:W3CDTF">2023-10-13T17:54:14Z</dcterms:modified>
</cp:coreProperties>
</file>