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55" r:id="rId1"/>
  </p:sldMasterIdLst>
  <p:notesMasterIdLst>
    <p:notesMasterId r:id="rId11"/>
  </p:notesMasterIdLst>
  <p:handoutMasterIdLst>
    <p:handoutMasterId r:id="rId12"/>
  </p:handoutMasterIdLst>
  <p:sldIdLst>
    <p:sldId id="267" r:id="rId2"/>
    <p:sldId id="268" r:id="rId3"/>
    <p:sldId id="269" r:id="rId4"/>
    <p:sldId id="270" r:id="rId5"/>
    <p:sldId id="271" r:id="rId6"/>
    <p:sldId id="280" r:id="rId7"/>
    <p:sldId id="283" r:id="rId8"/>
    <p:sldId id="286" r:id="rId9"/>
    <p:sldId id="287" r:id="rId10"/>
  </p:sldIdLst>
  <p:sldSz cx="9144000" cy="6858000" type="screen4x3"/>
  <p:notesSz cx="6858000" cy="9296400"/>
  <p:custDataLst>
    <p:tags r:id="rId13"/>
  </p:custDataLst>
  <p:kinsoku lang="ja-JP" invalStChars="、。，．・：；？！゛゜ヽヾゝゞ々ー’”）〕］｝〉》」』】°‰′″℃￠％ぁぃぅぇぉっゃゅょゎァィゥェォッャュョヮヵヶ!%),.:;?]}｡｣､･ｧｨｩｪｫｬｭｮｯｰﾞﾟ" invalEndChars="‘“（〔［｛〈《「『【￥＄$([\{｢￡"/>
  <p:defaultTextStyle>
    <a:defPPr>
      <a:defRPr lang="en-GB"/>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36389" algn="l" rtl="0" eaLnBrk="0" fontAlgn="base" hangingPunct="0">
      <a:spcBef>
        <a:spcPct val="0"/>
      </a:spcBef>
      <a:spcAft>
        <a:spcPct val="0"/>
      </a:spcAft>
      <a:defRPr sz="1200" kern="1200">
        <a:solidFill>
          <a:schemeClr val="tx1"/>
        </a:solidFill>
        <a:latin typeface="Arial" charset="0"/>
        <a:ea typeface="+mn-ea"/>
        <a:cs typeface="+mn-cs"/>
      </a:defRPr>
    </a:lvl2pPr>
    <a:lvl3pPr marL="872779" algn="l" rtl="0" eaLnBrk="0" fontAlgn="base" hangingPunct="0">
      <a:spcBef>
        <a:spcPct val="0"/>
      </a:spcBef>
      <a:spcAft>
        <a:spcPct val="0"/>
      </a:spcAft>
      <a:defRPr sz="1200" kern="1200">
        <a:solidFill>
          <a:schemeClr val="tx1"/>
        </a:solidFill>
        <a:latin typeface="Arial" charset="0"/>
        <a:ea typeface="+mn-ea"/>
        <a:cs typeface="+mn-cs"/>
      </a:defRPr>
    </a:lvl3pPr>
    <a:lvl4pPr marL="1309169" algn="l" rtl="0" eaLnBrk="0" fontAlgn="base" hangingPunct="0">
      <a:spcBef>
        <a:spcPct val="0"/>
      </a:spcBef>
      <a:spcAft>
        <a:spcPct val="0"/>
      </a:spcAft>
      <a:defRPr sz="1200" kern="1200">
        <a:solidFill>
          <a:schemeClr val="tx1"/>
        </a:solidFill>
        <a:latin typeface="Arial" charset="0"/>
        <a:ea typeface="+mn-ea"/>
        <a:cs typeface="+mn-cs"/>
      </a:defRPr>
    </a:lvl4pPr>
    <a:lvl5pPr marL="1745559" algn="l" rtl="0" eaLnBrk="0" fontAlgn="base" hangingPunct="0">
      <a:spcBef>
        <a:spcPct val="0"/>
      </a:spcBef>
      <a:spcAft>
        <a:spcPct val="0"/>
      </a:spcAft>
      <a:defRPr sz="1200" kern="1200">
        <a:solidFill>
          <a:schemeClr val="tx1"/>
        </a:solidFill>
        <a:latin typeface="Arial" charset="0"/>
        <a:ea typeface="+mn-ea"/>
        <a:cs typeface="+mn-cs"/>
      </a:defRPr>
    </a:lvl5pPr>
    <a:lvl6pPr marL="2181948" algn="l" defTabSz="872779" rtl="0" eaLnBrk="1" latinLnBrk="0" hangingPunct="1">
      <a:defRPr sz="1200" kern="1200">
        <a:solidFill>
          <a:schemeClr val="tx1"/>
        </a:solidFill>
        <a:latin typeface="Arial" charset="0"/>
        <a:ea typeface="+mn-ea"/>
        <a:cs typeface="+mn-cs"/>
      </a:defRPr>
    </a:lvl6pPr>
    <a:lvl7pPr marL="2618338" algn="l" defTabSz="872779" rtl="0" eaLnBrk="1" latinLnBrk="0" hangingPunct="1">
      <a:defRPr sz="1200" kern="1200">
        <a:solidFill>
          <a:schemeClr val="tx1"/>
        </a:solidFill>
        <a:latin typeface="Arial" charset="0"/>
        <a:ea typeface="+mn-ea"/>
        <a:cs typeface="+mn-cs"/>
      </a:defRPr>
    </a:lvl7pPr>
    <a:lvl8pPr marL="3054728" algn="l" defTabSz="872779" rtl="0" eaLnBrk="1" latinLnBrk="0" hangingPunct="1">
      <a:defRPr sz="1200" kern="1200">
        <a:solidFill>
          <a:schemeClr val="tx1"/>
        </a:solidFill>
        <a:latin typeface="Arial" charset="0"/>
        <a:ea typeface="+mn-ea"/>
        <a:cs typeface="+mn-cs"/>
      </a:defRPr>
    </a:lvl8pPr>
    <a:lvl9pPr marL="3491118" algn="l" defTabSz="872779" rtl="0" eaLnBrk="1" latinLnBrk="0" hangingPunct="1">
      <a:defRPr sz="12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ul Zentner"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8D"/>
    <a:srgbClr val="1AB7EA"/>
    <a:srgbClr val="00B5CB"/>
    <a:srgbClr val="F18917"/>
    <a:srgbClr val="F3CF74"/>
    <a:srgbClr val="7DB935"/>
    <a:srgbClr val="AFE06E"/>
    <a:srgbClr val="DAF0A8"/>
    <a:srgbClr val="696969"/>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803" autoAdjust="0"/>
  </p:normalViewPr>
  <p:slideViewPr>
    <p:cSldViewPr snapToGrid="0" snapToObjects="1">
      <p:cViewPr>
        <p:scale>
          <a:sx n="81" d="100"/>
          <a:sy n="81" d="100"/>
        </p:scale>
        <p:origin x="-2484" y="-738"/>
      </p:cViewPr>
      <p:guideLst>
        <p:guide orient="horz" pos="2456"/>
        <p:guide orient="horz" pos="172"/>
        <p:guide orient="horz" pos="233"/>
        <p:guide orient="horz" pos="786"/>
        <p:guide orient="horz" pos="1010"/>
        <p:guide orient="horz" pos="3895"/>
        <p:guide orient="horz" pos="4203"/>
        <p:guide orient="horz" pos="4071"/>
        <p:guide pos="2880"/>
        <p:guide pos="169"/>
        <p:guide pos="1124"/>
        <p:guide pos="2227"/>
        <p:guide pos="5596"/>
        <p:guide pos="48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0" d="100"/>
          <a:sy n="70" d="100"/>
        </p:scale>
        <p:origin x="-2166" y="-114"/>
      </p:cViewPr>
      <p:guideLst>
        <p:guide orient="horz" pos="2928"/>
        <p:guide pos="215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sldNum" sz="quarter" idx="3"/>
          </p:nvPr>
        </p:nvSpPr>
        <p:spPr bwMode="auto">
          <a:xfrm>
            <a:off x="6443663" y="9101138"/>
            <a:ext cx="368300" cy="157162"/>
          </a:xfrm>
          <a:prstGeom prst="rect">
            <a:avLst/>
          </a:prstGeom>
          <a:noFill/>
          <a:ln w="12700">
            <a:noFill/>
            <a:miter lim="800000"/>
            <a:headEnd/>
            <a:tailEnd/>
          </a:ln>
          <a:effectLst/>
        </p:spPr>
        <p:txBody>
          <a:bodyPr vert="horz" wrap="none" lIns="0" tIns="0" rIns="0" bIns="0" numCol="1" anchor="b" anchorCtr="0" compatLnSpc="1">
            <a:prstTxWarp prst="textNoShape">
              <a:avLst/>
            </a:prstTxWarp>
          </a:bodyPr>
          <a:lstStyle>
            <a:lvl1pPr algn="r" defTabSz="911225">
              <a:defRPr sz="800"/>
            </a:lvl1pPr>
          </a:lstStyle>
          <a:p>
            <a:fld id="{9D5CB8B8-5F34-4237-AF7D-35832C52BC00}" type="slidenum">
              <a:rPr lang="en-GB"/>
              <a:pPr/>
              <a:t>‹#›</a:t>
            </a:fld>
            <a:endParaRPr lang="en-GB"/>
          </a:p>
        </p:txBody>
      </p:sp>
    </p:spTree>
    <p:extLst>
      <p:ext uri="{BB962C8B-B14F-4D97-AF65-F5344CB8AC3E}">
        <p14:creationId xmlns:p14="http://schemas.microsoft.com/office/powerpoint/2010/main" val="845921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598488" y="4418013"/>
            <a:ext cx="5610225" cy="4586287"/>
          </a:xfrm>
          <a:prstGeom prst="rect">
            <a:avLst/>
          </a:prstGeom>
          <a:noFill/>
          <a:ln w="12700">
            <a:noFill/>
            <a:miter lim="800000"/>
            <a:headEnd/>
            <a:tailEnd/>
          </a:ln>
          <a:effectLst/>
        </p:spPr>
        <p:txBody>
          <a:bodyPr vert="horz" wrap="square" lIns="91398" tIns="44897" rIns="91398" bIns="44897" numCol="1" anchor="t" anchorCtr="0" compatLnSpc="1">
            <a:prstTxWarp prst="textNoShape">
              <a:avLst/>
            </a:prstTxWarp>
          </a:bodyPr>
          <a:lstStyle/>
          <a:p>
            <a:pPr lvl="0"/>
            <a:r>
              <a:rPr lang="en-GB" smtClean="0"/>
              <a:t>Click to edit Master text styles</a:t>
            </a:r>
          </a:p>
          <a:p>
            <a:pPr lvl="1"/>
            <a:r>
              <a:rPr lang="en-GB" smtClean="0"/>
              <a:t>Second level</a:t>
            </a:r>
          </a:p>
        </p:txBody>
      </p:sp>
      <p:sp>
        <p:nvSpPr>
          <p:cNvPr id="2051" name="Rectangle 3"/>
          <p:cNvSpPr>
            <a:spLocks noGrp="1" noRot="1" noChangeAspect="1" noChangeArrowheads="1" noTextEdit="1"/>
          </p:cNvSpPr>
          <p:nvPr>
            <p:ph type="sldImg" idx="2"/>
          </p:nvPr>
        </p:nvSpPr>
        <p:spPr bwMode="auto">
          <a:xfrm>
            <a:off x="763588" y="214313"/>
            <a:ext cx="5284787" cy="3962400"/>
          </a:xfrm>
          <a:prstGeom prst="rect">
            <a:avLst/>
          </a:prstGeom>
          <a:noFill/>
          <a:ln w="12700">
            <a:solidFill>
              <a:schemeClr val="tx1"/>
            </a:solidFill>
            <a:miter lim="800000"/>
            <a:headEnd/>
            <a:tailEnd/>
          </a:ln>
          <a:effectLst/>
        </p:spPr>
      </p:sp>
      <p:sp>
        <p:nvSpPr>
          <p:cNvPr id="2052" name="Rectangle 4"/>
          <p:cNvSpPr>
            <a:spLocks noGrp="1" noChangeArrowheads="1"/>
          </p:cNvSpPr>
          <p:nvPr>
            <p:ph type="sldNum" sz="quarter" idx="5"/>
          </p:nvPr>
        </p:nvSpPr>
        <p:spPr bwMode="auto">
          <a:xfrm>
            <a:off x="6586538" y="9120188"/>
            <a:ext cx="225425" cy="138112"/>
          </a:xfrm>
          <a:prstGeom prst="rect">
            <a:avLst/>
          </a:prstGeom>
          <a:noFill/>
          <a:ln w="12700">
            <a:noFill/>
            <a:miter lim="800000"/>
            <a:headEnd/>
            <a:tailEnd/>
          </a:ln>
          <a:effectLst/>
        </p:spPr>
        <p:txBody>
          <a:bodyPr vert="horz" wrap="none" lIns="0" tIns="0" rIns="0" bIns="0" numCol="1" anchor="b" anchorCtr="0" compatLnSpc="1">
            <a:prstTxWarp prst="textNoShape">
              <a:avLst/>
            </a:prstTxWarp>
          </a:bodyPr>
          <a:lstStyle>
            <a:lvl1pPr algn="r" defTabSz="911225">
              <a:defRPr sz="800"/>
            </a:lvl1pPr>
          </a:lstStyle>
          <a:p>
            <a:fld id="{49609E7F-9528-4EC0-924E-F24DB821635D}" type="slidenum">
              <a:rPr lang="en-GB"/>
              <a:pPr/>
              <a:t>‹#›</a:t>
            </a:fld>
            <a:endParaRPr lang="en-GB"/>
          </a:p>
        </p:txBody>
      </p:sp>
    </p:spTree>
    <p:extLst>
      <p:ext uri="{BB962C8B-B14F-4D97-AF65-F5344CB8AC3E}">
        <p14:creationId xmlns:p14="http://schemas.microsoft.com/office/powerpoint/2010/main" val="1935383318"/>
      </p:ext>
    </p:extLst>
  </p:cSld>
  <p:clrMap bg1="lt1" tx1="dk1" bg2="lt2" tx2="dk2" accent1="accent1" accent2="accent2" accent3="accent3" accent4="accent4" accent5="accent5" accent6="accent6" hlink="hlink" folHlink="folHlink"/>
  <p:notesStyle>
    <a:lvl1pPr marL="169707" indent="-169707" algn="l" rtl="0" fontAlgn="base">
      <a:spcBef>
        <a:spcPct val="100000"/>
      </a:spcBef>
      <a:spcAft>
        <a:spcPct val="0"/>
      </a:spcAft>
      <a:buFont typeface="Wingdings" pitchFamily="2" charset="2"/>
      <a:buChar char="§"/>
      <a:defRPr sz="1000" kern="1200">
        <a:solidFill>
          <a:schemeClr val="tx1"/>
        </a:solidFill>
        <a:latin typeface="Arial" charset="0"/>
        <a:ea typeface="+mn-ea"/>
        <a:cs typeface="+mn-cs"/>
      </a:defRPr>
    </a:lvl1pPr>
    <a:lvl2pPr marL="327292" indent="-156070" algn="l" rtl="0" fontAlgn="base">
      <a:lnSpc>
        <a:spcPct val="85000"/>
      </a:lnSpc>
      <a:spcBef>
        <a:spcPct val="45000"/>
      </a:spcBef>
      <a:spcAft>
        <a:spcPct val="0"/>
      </a:spcAft>
      <a:buChar char="–"/>
      <a:defRPr sz="1000" kern="1200">
        <a:solidFill>
          <a:schemeClr val="tx1"/>
        </a:solidFill>
        <a:latin typeface="Arial" charset="0"/>
        <a:ea typeface="+mn-ea"/>
        <a:cs typeface="+mn-cs"/>
      </a:defRPr>
    </a:lvl2pPr>
    <a:lvl3pPr marL="496999" indent="-168192" algn="l" rtl="0" fontAlgn="base">
      <a:lnSpc>
        <a:spcPct val="85000"/>
      </a:lnSpc>
      <a:spcBef>
        <a:spcPct val="45000"/>
      </a:spcBef>
      <a:spcAft>
        <a:spcPct val="0"/>
      </a:spcAft>
      <a:buFont typeface="Webdings" pitchFamily="18" charset="2"/>
      <a:defRPr sz="1000" kern="1200">
        <a:solidFill>
          <a:schemeClr val="tx1"/>
        </a:solidFill>
        <a:latin typeface="Arial" charset="0"/>
        <a:ea typeface="+mn-ea"/>
        <a:cs typeface="+mn-cs"/>
      </a:defRPr>
    </a:lvl3pPr>
    <a:lvl4pPr marL="654585" indent="-156070" algn="l" rtl="0" fontAlgn="base">
      <a:lnSpc>
        <a:spcPct val="85000"/>
      </a:lnSpc>
      <a:spcBef>
        <a:spcPct val="45000"/>
      </a:spcBef>
      <a:spcAft>
        <a:spcPct val="0"/>
      </a:spcAft>
      <a:defRPr sz="1000" kern="1200">
        <a:solidFill>
          <a:schemeClr val="tx1"/>
        </a:solidFill>
        <a:latin typeface="Arial" charset="0"/>
        <a:ea typeface="+mn-ea"/>
        <a:cs typeface="+mn-cs"/>
      </a:defRPr>
    </a:lvl4pPr>
    <a:lvl5pPr marL="1745559" algn="l" rtl="0" fontAlgn="base">
      <a:spcBef>
        <a:spcPct val="30000"/>
      </a:spcBef>
      <a:spcAft>
        <a:spcPct val="0"/>
      </a:spcAft>
      <a:defRPr sz="1200" kern="1200">
        <a:solidFill>
          <a:schemeClr val="tx1"/>
        </a:solidFill>
        <a:latin typeface="Book Antiqua" pitchFamily="18" charset="0"/>
        <a:ea typeface="+mn-ea"/>
        <a:cs typeface="+mn-cs"/>
      </a:defRPr>
    </a:lvl5pPr>
    <a:lvl6pPr marL="2181948" algn="l" defTabSz="872779" rtl="0" eaLnBrk="1" latinLnBrk="0" hangingPunct="1">
      <a:defRPr sz="1200" kern="1200">
        <a:solidFill>
          <a:schemeClr val="tx1"/>
        </a:solidFill>
        <a:latin typeface="+mn-lt"/>
        <a:ea typeface="+mn-ea"/>
        <a:cs typeface="+mn-cs"/>
      </a:defRPr>
    </a:lvl6pPr>
    <a:lvl7pPr marL="2618338" algn="l" defTabSz="872779" rtl="0" eaLnBrk="1" latinLnBrk="0" hangingPunct="1">
      <a:defRPr sz="1200" kern="1200">
        <a:solidFill>
          <a:schemeClr val="tx1"/>
        </a:solidFill>
        <a:latin typeface="+mn-lt"/>
        <a:ea typeface="+mn-ea"/>
        <a:cs typeface="+mn-cs"/>
      </a:defRPr>
    </a:lvl7pPr>
    <a:lvl8pPr marL="3054728" algn="l" defTabSz="872779" rtl="0" eaLnBrk="1" latinLnBrk="0" hangingPunct="1">
      <a:defRPr sz="1200" kern="1200">
        <a:solidFill>
          <a:schemeClr val="tx1"/>
        </a:solidFill>
        <a:latin typeface="+mn-lt"/>
        <a:ea typeface="+mn-ea"/>
        <a:cs typeface="+mn-cs"/>
      </a:defRPr>
    </a:lvl8pPr>
    <a:lvl9pPr marL="3491118" algn="l" defTabSz="87277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ibo.org/diploma/index.cfm"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www.ibo.org/ibcc/index.cf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200"/>
              </a:spcBef>
            </a:pPr>
            <a:r>
              <a:rPr lang="en-GB" sz="1000" dirty="0" smtClean="0"/>
              <a:t>Supported in English, French, Spanish and Chinese but can be taught in other languages</a:t>
            </a:r>
          </a:p>
          <a:p>
            <a:r>
              <a:rPr lang="en-GB" dirty="0" smtClean="0"/>
              <a:t>The </a:t>
            </a:r>
            <a:r>
              <a:rPr lang="en-GB" b="1" dirty="0" smtClean="0"/>
              <a:t>new MYP</a:t>
            </a:r>
            <a:r>
              <a:rPr lang="en-GB" dirty="0" smtClean="0"/>
              <a:t> offers:  greater flexibility for schools to combine the MYP with the requirements of national and state educational systems AND closer alignment across the IB continuum, offering an ideal preparation for students going on to study the </a:t>
            </a:r>
            <a:r>
              <a:rPr lang="en-GB" dirty="0" smtClean="0">
                <a:hlinkClick r:id="rId3" action="ppaction://hlinkfile"/>
              </a:rPr>
              <a:t>IB Diploma Programme</a:t>
            </a:r>
            <a:r>
              <a:rPr lang="en-GB" dirty="0" smtClean="0"/>
              <a:t> or the </a:t>
            </a:r>
            <a:r>
              <a:rPr lang="en-GB" dirty="0" smtClean="0">
                <a:hlinkClick r:id="rId4" action="ppaction://hlinkfile"/>
              </a:rPr>
              <a:t>IB Career-related Certificate</a:t>
            </a:r>
            <a:r>
              <a:rPr lang="en-GB" dirty="0" smtClean="0"/>
              <a:t>. </a:t>
            </a:r>
          </a:p>
          <a:p>
            <a:r>
              <a:rPr lang="en-GB" sz="1000" kern="1200" baseline="0" dirty="0" smtClean="0">
                <a:solidFill>
                  <a:schemeClr val="tx1"/>
                </a:solidFill>
                <a:latin typeface="Arial" charset="0"/>
                <a:ea typeface="+mn-ea"/>
                <a:cs typeface="+mn-cs"/>
              </a:rPr>
              <a:t>Student study is supported by a minimum of 50 hours of instruction per subject group in each academic year. In years 4 and 5, students have the option to take courses from six of the eight subject groups, which provides </a:t>
            </a:r>
            <a:r>
              <a:rPr lang="en-GB" sz="1000" b="1" kern="1200" baseline="0" dirty="0" smtClean="0">
                <a:solidFill>
                  <a:schemeClr val="tx1"/>
                </a:solidFill>
                <a:latin typeface="Arial" charset="0"/>
                <a:ea typeface="+mn-ea"/>
                <a:cs typeface="+mn-cs"/>
              </a:rPr>
              <a:t>greater flexibility</a:t>
            </a:r>
            <a:r>
              <a:rPr lang="en-GB" sz="1000" kern="1200" baseline="0" dirty="0" smtClean="0">
                <a:solidFill>
                  <a:schemeClr val="tx1"/>
                </a:solidFill>
                <a:latin typeface="Arial" charset="0"/>
                <a:ea typeface="+mn-ea"/>
                <a:cs typeface="+mn-cs"/>
              </a:rPr>
              <a:t>.</a:t>
            </a:r>
            <a:r>
              <a:rPr lang="en-GB" sz="1000" dirty="0" smtClean="0"/>
              <a:t> </a:t>
            </a:r>
          </a:p>
          <a:p>
            <a:r>
              <a:rPr lang="en-GB" sz="1000" b="1" kern="1200" baseline="0" dirty="0" smtClean="0">
                <a:solidFill>
                  <a:schemeClr val="tx1"/>
                </a:solidFill>
                <a:latin typeface="Arial" charset="0"/>
                <a:ea typeface="+mn-ea"/>
                <a:cs typeface="+mn-cs"/>
              </a:rPr>
              <a:t>MYP projects</a:t>
            </a:r>
            <a:r>
              <a:rPr lang="en-GB" sz="1000" kern="1200" baseline="0" dirty="0" smtClean="0">
                <a:solidFill>
                  <a:schemeClr val="tx1"/>
                </a:solidFill>
                <a:latin typeface="Arial" charset="0"/>
                <a:ea typeface="+mn-ea"/>
                <a:cs typeface="+mn-cs"/>
              </a:rPr>
              <a:t> provide students the opportunity to demonstrate what they have learned in the MYP. In schools that include MYP years 5, all students must complete the personal project. In programmes that include MYP years 4 or 5, schools may offer students the opportunity to do both the community project and the personal project. In schools that include MYP year 3 or 4, students must complete the community project. </a:t>
            </a:r>
            <a:r>
              <a:rPr lang="en-GB" sz="1000" dirty="0" smtClean="0"/>
              <a:t>Schools can opt to have the IB validate their internal assessment and an MYP certificate can be obtained. T</a:t>
            </a:r>
          </a:p>
          <a:p>
            <a:r>
              <a:rPr lang="en-GB" sz="1000" b="1" kern="1200" baseline="0" dirty="0" smtClean="0">
                <a:solidFill>
                  <a:schemeClr val="tx1"/>
                </a:solidFill>
                <a:latin typeface="Arial" charset="0"/>
                <a:ea typeface="+mn-ea"/>
                <a:cs typeface="+mn-cs"/>
              </a:rPr>
              <a:t>Teaching and learning in context. </a:t>
            </a:r>
            <a:r>
              <a:rPr lang="en-GB" sz="1000" kern="1200" baseline="0" dirty="0" smtClean="0">
                <a:solidFill>
                  <a:schemeClr val="tx1"/>
                </a:solidFill>
                <a:latin typeface="Arial" charset="0"/>
                <a:ea typeface="+mn-ea"/>
                <a:cs typeface="+mn-cs"/>
              </a:rPr>
              <a:t>Students learn best when their learning experiences have context and are connected to their lives and the world that they have experienced. Using global contexts, MYP students explore human identity, global challenges and what it means to be internationally-minded.</a:t>
            </a:r>
          </a:p>
          <a:p>
            <a:r>
              <a:rPr lang="en-GB" sz="1000" b="1" kern="1200" baseline="0" dirty="0" smtClean="0">
                <a:solidFill>
                  <a:schemeClr val="tx1"/>
                </a:solidFill>
                <a:latin typeface="Arial" charset="0"/>
                <a:ea typeface="+mn-ea"/>
                <a:cs typeface="+mn-cs"/>
              </a:rPr>
              <a:t>Conceptual understanding. </a:t>
            </a:r>
            <a:r>
              <a:rPr lang="en-GB" sz="1000" kern="1200" baseline="0" dirty="0" smtClean="0">
                <a:solidFill>
                  <a:schemeClr val="tx1"/>
                </a:solidFill>
                <a:latin typeface="Arial" charset="0"/>
                <a:ea typeface="+mn-ea"/>
                <a:cs typeface="+mn-cs"/>
              </a:rPr>
              <a:t>Concepts are big ideas that have relevance within specific disciplines and across subject areas. MYP students use concepts as a vehicle to inquire into issues and ideas of personal, local and global significance and examine knowledge holistically.</a:t>
            </a:r>
            <a:endParaRPr lang="en-GB" dirty="0"/>
          </a:p>
        </p:txBody>
      </p:sp>
      <p:sp>
        <p:nvSpPr>
          <p:cNvPr id="4" name="Slide Number Placeholder 3"/>
          <p:cNvSpPr>
            <a:spLocks noGrp="1"/>
          </p:cNvSpPr>
          <p:nvPr>
            <p:ph type="sldNum" sz="quarter" idx="10"/>
          </p:nvPr>
        </p:nvSpPr>
        <p:spPr/>
        <p:txBody>
          <a:bodyPr/>
          <a:lstStyle/>
          <a:p>
            <a:fld id="{49609E7F-9528-4EC0-924E-F24DB821635D}" type="slidenum">
              <a:rPr lang="en-GB" smtClean="0"/>
              <a:pPr/>
              <a:t>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3" descr="Corporate-background.png"/>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71755" cy="688806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3" name="Picture 2" descr="MYP-En-backgroun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83560" cy="6888060"/>
          </a:xfrm>
          <a:prstGeom prst="rect">
            <a:avLst/>
          </a:prstGeom>
        </p:spPr>
      </p:pic>
      <p:sp>
        <p:nvSpPr>
          <p:cNvPr id="4" name="Text Placeholder 4"/>
          <p:cNvSpPr>
            <a:spLocks noGrp="1"/>
          </p:cNvSpPr>
          <p:nvPr>
            <p:ph type="body" sz="quarter" idx="10" hasCustomPrompt="1"/>
          </p:nvPr>
        </p:nvSpPr>
        <p:spPr>
          <a:xfrm>
            <a:off x="1244112" y="2387601"/>
            <a:ext cx="7347679" cy="1406525"/>
          </a:xfrm>
          <a:noFill/>
          <a:ln w="9525">
            <a:noFill/>
            <a:miter lim="800000"/>
            <a:headEnd/>
            <a:tailEnd/>
          </a:ln>
          <a:effectLst/>
        </p:spPr>
        <p:txBody>
          <a:bodyPr vert="horz" wrap="square" lIns="0" tIns="0" rIns="0" bIns="0" numCol="1" anchor="ctr" anchorCtr="0" compatLnSpc="1">
            <a:prstTxWarp prst="textNoShape">
              <a:avLst/>
            </a:prstTxWarp>
          </a:bodyPr>
          <a:lstStyle>
            <a:lvl1pPr marL="0" marR="0" indent="0" algn="ctr" defTabSz="872779" rtl="0" eaLnBrk="1" fontAlgn="base" latinLnBrk="0" hangingPunct="1">
              <a:lnSpc>
                <a:spcPct val="100000"/>
              </a:lnSpc>
              <a:spcBef>
                <a:spcPct val="0"/>
              </a:spcBef>
              <a:spcAft>
                <a:spcPct val="0"/>
              </a:spcAft>
              <a:buClrTx/>
              <a:buSzTx/>
              <a:buFontTx/>
              <a:buNone/>
              <a:tabLst/>
              <a:defRPr lang="en-GB" sz="4600" b="1" kern="1200" cap="none" baseline="0" noProof="0" dirty="0">
                <a:solidFill>
                  <a:schemeClr val="bg1"/>
                </a:solidFill>
                <a:latin typeface="Myriad Pro" pitchFamily="34" charset="0"/>
                <a:ea typeface="+mj-ea"/>
                <a:cs typeface="+mj-cs"/>
              </a:defRPr>
            </a:lvl1pPr>
          </a:lstStyle>
          <a:p>
            <a:pPr marL="0" marR="0" lvl="0" indent="0" algn="ctr" defTabSz="872779" rtl="0" eaLnBrk="1" fontAlgn="base" latinLnBrk="0" hangingPunct="1">
              <a:lnSpc>
                <a:spcPct val="100000"/>
              </a:lnSpc>
              <a:spcBef>
                <a:spcPct val="0"/>
              </a:spcBef>
              <a:spcAft>
                <a:spcPct val="0"/>
              </a:spcAft>
              <a:buClrTx/>
              <a:buSzTx/>
              <a:buFontTx/>
              <a:buNone/>
              <a:tabLst/>
              <a:defRPr/>
            </a:pPr>
            <a:r>
              <a:rPr lang="en-US" dirty="0" smtClean="0"/>
              <a:t>(Sub brand) title page here</a:t>
            </a:r>
            <a:endParaRPr kumimoji="0" lang="en-GB" sz="4600" b="1" i="0" u="none" strike="noStrike" kern="0" cap="none" spc="0" normalizeH="0" baseline="0" noProof="0" dirty="0">
              <a:ln>
                <a:noFill/>
              </a:ln>
              <a:solidFill>
                <a:schemeClr val="bg1"/>
              </a:solidFill>
              <a:effectLst/>
              <a:uLnTx/>
              <a:uFillTx/>
              <a:latin typeface="+mn-lt"/>
              <a:ea typeface="+mj-ea"/>
              <a:cs typeface="+mj-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9_Section Header">
    <p:spTree>
      <p:nvGrpSpPr>
        <p:cNvPr id="1" name=""/>
        <p:cNvGrpSpPr/>
        <p:nvPr/>
      </p:nvGrpSpPr>
      <p:grpSpPr>
        <a:xfrm>
          <a:off x="0" y="0"/>
          <a:ext cx="0" cy="0"/>
          <a:chOff x="0" y="0"/>
          <a:chExt cx="0" cy="0"/>
        </a:xfrm>
      </p:grpSpPr>
      <p:pic>
        <p:nvPicPr>
          <p:cNvPr id="2" name="Picture 1" descr="MYP-En-background-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83561" cy="6888060"/>
          </a:xfrm>
          <a:prstGeom prst="rect">
            <a:avLst/>
          </a:prstGeom>
        </p:spPr>
      </p:pic>
      <p:sp>
        <p:nvSpPr>
          <p:cNvPr id="6" name="Text Placeholder 4"/>
          <p:cNvSpPr>
            <a:spLocks noGrp="1"/>
          </p:cNvSpPr>
          <p:nvPr>
            <p:ph type="body" sz="quarter" idx="10" hasCustomPrompt="1"/>
          </p:nvPr>
        </p:nvSpPr>
        <p:spPr>
          <a:xfrm>
            <a:off x="1244112" y="2387601"/>
            <a:ext cx="7347679" cy="1406525"/>
          </a:xfrm>
          <a:noFill/>
          <a:ln w="9525">
            <a:noFill/>
            <a:miter lim="800000"/>
            <a:headEnd/>
            <a:tailEnd/>
          </a:ln>
          <a:effectLst/>
        </p:spPr>
        <p:txBody>
          <a:bodyPr vert="horz" wrap="square" lIns="0" tIns="0" rIns="0" bIns="0" numCol="1" anchor="ctr" anchorCtr="0" compatLnSpc="1">
            <a:prstTxWarp prst="textNoShape">
              <a:avLst/>
            </a:prstTxWarp>
          </a:bodyPr>
          <a:lstStyle>
            <a:lvl1pPr marL="0" marR="0" indent="0" algn="ctr" defTabSz="872779" rtl="0" eaLnBrk="1" fontAlgn="base" latinLnBrk="0" hangingPunct="1">
              <a:lnSpc>
                <a:spcPct val="100000"/>
              </a:lnSpc>
              <a:spcBef>
                <a:spcPct val="0"/>
              </a:spcBef>
              <a:spcAft>
                <a:spcPct val="0"/>
              </a:spcAft>
              <a:buClrTx/>
              <a:buSzTx/>
              <a:buFontTx/>
              <a:buNone/>
              <a:tabLst/>
              <a:defRPr lang="en-GB" sz="4600" b="1" kern="1200" cap="none" baseline="0" noProof="0" dirty="0">
                <a:solidFill>
                  <a:srgbClr val="1AB7EA"/>
                </a:solidFill>
                <a:latin typeface="Myriad Pro" pitchFamily="34" charset="0"/>
                <a:ea typeface="+mj-ea"/>
                <a:cs typeface="+mj-cs"/>
              </a:defRPr>
            </a:lvl1pPr>
          </a:lstStyle>
          <a:p>
            <a:pPr marL="0" marR="0" lvl="0" indent="0" algn="ctr" defTabSz="872779" rtl="0" eaLnBrk="1" fontAlgn="base" latinLnBrk="0" hangingPunct="1">
              <a:lnSpc>
                <a:spcPct val="100000"/>
              </a:lnSpc>
              <a:spcBef>
                <a:spcPct val="0"/>
              </a:spcBef>
              <a:spcAft>
                <a:spcPct val="0"/>
              </a:spcAft>
              <a:buClrTx/>
              <a:buSzTx/>
              <a:buFontTx/>
              <a:buNone/>
              <a:tabLst/>
              <a:defRPr/>
            </a:pPr>
            <a:r>
              <a:rPr lang="en-US" dirty="0" smtClean="0"/>
              <a:t>(Sub brand) title page here</a:t>
            </a:r>
            <a:endParaRPr kumimoji="0" lang="en-GB" sz="4600" b="1" i="0" u="none" strike="noStrike" kern="0" cap="none" spc="0" normalizeH="0" baseline="0" noProof="0" dirty="0">
              <a:ln>
                <a:noFill/>
              </a:ln>
              <a:solidFill>
                <a:schemeClr val="bg1"/>
              </a:solidFill>
              <a:effectLst/>
              <a:uLnTx/>
              <a:uFillTx/>
              <a:latin typeface="+mn-lt"/>
              <a:ea typeface="+mj-ea"/>
              <a:cs typeface="+mj-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100">
                <a:latin typeface="Myriad Pro"/>
              </a:defRPr>
            </a:lvl1pPr>
          </a:lstStyle>
          <a:p>
            <a:r>
              <a:rPr lang="en-US" smtClean="0"/>
              <a:t>Click to edit Master title style</a:t>
            </a:r>
            <a:endParaRPr lang="en-GB" dirty="0"/>
          </a:p>
        </p:txBody>
      </p:sp>
      <p:sp>
        <p:nvSpPr>
          <p:cNvPr id="7" name="Text Placeholder 6"/>
          <p:cNvSpPr>
            <a:spLocks noGrp="1"/>
          </p:cNvSpPr>
          <p:nvPr>
            <p:ph type="body" sz="quarter" idx="10"/>
          </p:nvPr>
        </p:nvSpPr>
        <p:spPr>
          <a:xfrm>
            <a:off x="592016" y="1309689"/>
            <a:ext cx="7989277" cy="4408487"/>
          </a:xfrm>
        </p:spPr>
        <p:txBody>
          <a:bodyPr/>
          <a:lstStyle>
            <a:lvl1pPr>
              <a:defRPr>
                <a:latin typeface="Myriad Pro" pitchFamily="34" charset="0"/>
              </a:defRPr>
            </a:lvl1pPr>
            <a:lvl2pPr>
              <a:defRPr>
                <a:latin typeface="Myriad Pro" pitchFamily="34" charset="0"/>
              </a:defRPr>
            </a:lvl2pPr>
            <a:lvl3pPr marL="690951" indent="337899">
              <a:defRPr sz="1700">
                <a:latin typeface="Myriad Pro" pitchFamily="34" charset="0"/>
              </a:defRPr>
            </a:lvl3p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92104" y="1309688"/>
            <a:ext cx="4711626" cy="639762"/>
          </a:xfrm>
        </p:spPr>
        <p:txBody>
          <a:bodyPr anchor="t"/>
          <a:lstStyle>
            <a:lvl1pPr marL="0" indent="0">
              <a:buNone/>
              <a:defRPr sz="2300" b="1">
                <a:solidFill>
                  <a:srgbClr val="004B8D"/>
                </a:solidFill>
                <a:latin typeface="Myriad Pro" pitchFamily="34" charset="0"/>
              </a:defRPr>
            </a:lvl1pPr>
            <a:lvl2pPr marL="436389" indent="0">
              <a:buNone/>
              <a:defRPr sz="1900" b="1"/>
            </a:lvl2pPr>
            <a:lvl3pPr marL="872779" indent="0">
              <a:buNone/>
              <a:defRPr sz="1700" b="1"/>
            </a:lvl3pPr>
            <a:lvl4pPr marL="1309169" indent="0">
              <a:buNone/>
              <a:defRPr sz="1500" b="1"/>
            </a:lvl4pPr>
            <a:lvl5pPr marL="1745559" indent="0">
              <a:buNone/>
              <a:defRPr sz="1500" b="1"/>
            </a:lvl5pPr>
            <a:lvl6pPr marL="2181948" indent="0">
              <a:buNone/>
              <a:defRPr sz="1500" b="1"/>
            </a:lvl6pPr>
            <a:lvl7pPr marL="2618338" indent="0">
              <a:buNone/>
              <a:defRPr sz="1500" b="1"/>
            </a:lvl7pPr>
            <a:lvl8pPr marL="3054728" indent="0">
              <a:buNone/>
              <a:defRPr sz="1500" b="1"/>
            </a:lvl8pPr>
            <a:lvl9pPr marL="3491118"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592104" y="1949451"/>
            <a:ext cx="4711626" cy="3796257"/>
          </a:xfrm>
        </p:spPr>
        <p:txBody>
          <a:bodyPr/>
          <a:lstStyle>
            <a:lvl1pPr>
              <a:buNone/>
              <a:defRPr sz="1700">
                <a:solidFill>
                  <a:schemeClr val="bg1">
                    <a:lumMod val="65000"/>
                  </a:schemeClr>
                </a:solidFill>
              </a:defRPr>
            </a:lvl1pPr>
            <a:lvl2pPr>
              <a:defRPr sz="1900">
                <a:solidFill>
                  <a:schemeClr val="bg1">
                    <a:lumMod val="65000"/>
                  </a:schemeClr>
                </a:solidFill>
              </a:defRPr>
            </a:lvl2pPr>
            <a:lvl3pPr>
              <a:defRPr sz="1700">
                <a:solidFill>
                  <a:schemeClr val="bg1">
                    <a:lumMod val="65000"/>
                  </a:schemeClr>
                </a:solidFill>
              </a:defRPr>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p:txBody>
      </p:sp>
      <p:sp>
        <p:nvSpPr>
          <p:cNvPr id="13" name="Content Placeholder 12"/>
          <p:cNvSpPr>
            <a:spLocks noGrp="1"/>
          </p:cNvSpPr>
          <p:nvPr>
            <p:ph sz="quarter" idx="13"/>
          </p:nvPr>
        </p:nvSpPr>
        <p:spPr>
          <a:xfrm>
            <a:off x="5467351" y="1309689"/>
            <a:ext cx="3113942" cy="4435475"/>
          </a:xfrm>
        </p:spPr>
        <p:txBody>
          <a:bodyPr/>
          <a:lstStyle/>
          <a:p>
            <a:pPr lvl="0"/>
            <a:r>
              <a:rPr lang="en-US" smtClean="0"/>
              <a:t>Click to edit Master text styles</a:t>
            </a:r>
          </a:p>
        </p:txBody>
      </p:sp>
      <p:sp>
        <p:nvSpPr>
          <p:cNvPr id="9" name="Title 8"/>
          <p:cNvSpPr>
            <a:spLocks noGrp="1"/>
          </p:cNvSpPr>
          <p:nvPr>
            <p:ph type="title"/>
          </p:nvPr>
        </p:nvSpPr>
        <p:spPr/>
        <p:txBody>
          <a:bodyPr/>
          <a:lstStyle/>
          <a:p>
            <a:r>
              <a:rPr lang="en-US" smtClean="0"/>
              <a:t>Click to edit Master title style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2" name="Text Placeholder 11"/>
          <p:cNvSpPr>
            <a:spLocks noGrp="1"/>
          </p:cNvSpPr>
          <p:nvPr>
            <p:ph type="body" sz="quarter" idx="13"/>
          </p:nvPr>
        </p:nvSpPr>
        <p:spPr>
          <a:xfrm>
            <a:off x="592103" y="1309688"/>
            <a:ext cx="7989189" cy="4367781"/>
          </a:xfrm>
        </p:spPr>
        <p:txBody>
          <a:bodyPr/>
          <a:lstStyle>
            <a:lvl1pPr>
              <a:defRPr>
                <a:latin typeface="Myriad Pro" pitchFamily="34" charset="0"/>
              </a:defRPr>
            </a:lvl1pPr>
            <a:lvl2pPr>
              <a:defRPr>
                <a:latin typeface="Myriad Pro" pitchFamily="34" charset="0"/>
              </a:defRPr>
            </a:lvl2pPr>
            <a:lvl3pPr marL="1076345" indent="-353498">
              <a:defRPr sz="1800">
                <a:latin typeface="Myriad Pro" pitchFamily="34" charset="0"/>
              </a:defRPr>
            </a:lvl3pPr>
          </a:lstStyle>
          <a:p>
            <a:pPr lvl="0"/>
            <a:r>
              <a:rPr lang="en-US" smtClean="0"/>
              <a:t>Click to edit Master text styles</a:t>
            </a:r>
          </a:p>
          <a:p>
            <a:pPr lvl="1"/>
            <a:r>
              <a:rPr lang="en-US" smtClean="0"/>
              <a:t>Second level</a:t>
            </a:r>
          </a:p>
          <a:p>
            <a:pPr lvl="2"/>
            <a:r>
              <a:rPr lang="en-US" smtClean="0"/>
              <a:t>Third level</a:t>
            </a:r>
          </a:p>
        </p:txBody>
      </p:sp>
      <p:sp>
        <p:nvSpPr>
          <p:cNvPr id="2" name="Title 1"/>
          <p:cNvSpPr>
            <a:spLocks noGrp="1"/>
          </p:cNvSpPr>
          <p:nvPr>
            <p:ph type="title"/>
          </p:nvPr>
        </p:nvSpPr>
        <p:spPr/>
        <p:txBody>
          <a:bodyPr/>
          <a:lstStyle>
            <a:lvl1pPr>
              <a:defRPr>
                <a:latin typeface="Myriad Pro" pitchFamily="34" charset="0"/>
              </a:defRPr>
            </a:lvl1pPr>
          </a:lstStyle>
          <a:p>
            <a:r>
              <a:rPr lang="en-US" smtClean="0"/>
              <a:t>Click to edit Master title style</a:t>
            </a:r>
            <a:endParaRPr lang="en-GB" dirty="0"/>
          </a:p>
        </p:txBody>
      </p:sp>
      <p:sp>
        <p:nvSpPr>
          <p:cNvPr id="3" name="Footer Placeholder 2"/>
          <p:cNvSpPr>
            <a:spLocks noGrp="1"/>
          </p:cNvSpPr>
          <p:nvPr>
            <p:ph type="ftr" sz="quarter" idx="10"/>
          </p:nvPr>
        </p:nvSpPr>
        <p:spPr/>
        <p:txBody>
          <a:bodyPr/>
          <a:lstStyle/>
          <a:p>
            <a:r>
              <a:rPr lang="en-GB" smtClean="0"/>
              <a:t>Folio information here</a:t>
            </a:r>
            <a:endParaRPr lang="en-GB" dirty="0"/>
          </a:p>
        </p:txBody>
      </p:sp>
      <p:sp>
        <p:nvSpPr>
          <p:cNvPr id="4" name="Slide Number Placeholder 3"/>
          <p:cNvSpPr>
            <a:spLocks noGrp="1"/>
          </p:cNvSpPr>
          <p:nvPr>
            <p:ph type="sldNum" sz="quarter" idx="11"/>
          </p:nvPr>
        </p:nvSpPr>
        <p:spPr/>
        <p:txBody>
          <a:bodyPr/>
          <a:lstStyle/>
          <a:p>
            <a:r>
              <a:rPr lang="en-GB" smtClean="0"/>
              <a:t>Page </a:t>
            </a:r>
            <a:fld id="{817397F4-D26B-4992-9633-C515EEDCC268}"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Corporate footer.psd"/>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69" y="5901278"/>
            <a:ext cx="8207578" cy="956320"/>
          </a:xfrm>
          <a:prstGeom prst="rect">
            <a:avLst/>
          </a:prstGeom>
        </p:spPr>
      </p:pic>
      <p:sp>
        <p:nvSpPr>
          <p:cNvPr id="513160" name="Rectangle 136"/>
          <p:cNvSpPr>
            <a:spLocks noGrp="1" noChangeArrowheads="1"/>
          </p:cNvSpPr>
          <p:nvPr>
            <p:ph type="title"/>
            <p:custDataLst>
              <p:tags r:id="rId9"/>
            </p:custDataLst>
          </p:nvPr>
        </p:nvSpPr>
        <p:spPr bwMode="auto">
          <a:xfrm>
            <a:off x="592103" y="593725"/>
            <a:ext cx="7989189" cy="715963"/>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US" smtClean="0"/>
              <a:t>Click to edit Master title style</a:t>
            </a:r>
            <a:endParaRPr lang="en-GB" dirty="0" smtClean="0"/>
          </a:p>
        </p:txBody>
      </p:sp>
      <p:sp>
        <p:nvSpPr>
          <p:cNvPr id="513164" name="Rectangle 140"/>
          <p:cNvSpPr>
            <a:spLocks noGrp="1" noChangeArrowheads="1"/>
          </p:cNvSpPr>
          <p:nvPr>
            <p:ph type="body" idx="1"/>
            <p:custDataLst>
              <p:tags r:id="rId10"/>
            </p:custDataLst>
          </p:nvPr>
        </p:nvSpPr>
        <p:spPr bwMode="auto">
          <a:xfrm>
            <a:off x="592102" y="1309688"/>
            <a:ext cx="7989189" cy="4367781"/>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dirty="0" err="1" smtClean="0"/>
              <a:t>Lorem</a:t>
            </a:r>
            <a:r>
              <a:rPr lang="en-GB" dirty="0" smtClean="0"/>
              <a:t> </a:t>
            </a:r>
            <a:r>
              <a:rPr lang="en-GB" dirty="0" err="1" smtClean="0"/>
              <a:t>ipsum</a:t>
            </a:r>
            <a:r>
              <a:rPr lang="en-GB" dirty="0" smtClean="0"/>
              <a:t> </a:t>
            </a:r>
            <a:r>
              <a:rPr lang="en-GB" dirty="0" err="1" smtClean="0"/>
              <a:t>dolor</a:t>
            </a:r>
            <a:r>
              <a:rPr lang="en-GB" dirty="0" smtClean="0"/>
              <a:t> sit</a:t>
            </a:r>
          </a:p>
          <a:p>
            <a:pPr lvl="0"/>
            <a:r>
              <a:rPr lang="nl-NL" dirty="0" smtClean="0"/>
              <a:t>Lorem ipsum dolor sit</a:t>
            </a:r>
            <a:endParaRPr lang="en-GB" dirty="0" smtClean="0"/>
          </a:p>
          <a:p>
            <a:pPr lvl="1"/>
            <a:r>
              <a:rPr lang="nl-NL" dirty="0" smtClean="0"/>
              <a:t>Click</a:t>
            </a:r>
          </a:p>
          <a:p>
            <a:pPr lvl="5"/>
            <a:r>
              <a:rPr lang="nl-NL" dirty="0" smtClean="0"/>
              <a:t>Click</a:t>
            </a:r>
          </a:p>
        </p:txBody>
      </p:sp>
      <p:sp>
        <p:nvSpPr>
          <p:cNvPr id="10" name="Footer Placeholder 10"/>
          <p:cNvSpPr>
            <a:spLocks noGrp="1"/>
          </p:cNvSpPr>
          <p:nvPr>
            <p:ph type="ftr" sz="quarter" idx="3"/>
          </p:nvPr>
        </p:nvSpPr>
        <p:spPr>
          <a:xfrm>
            <a:off x="5933627" y="6356351"/>
            <a:ext cx="1952679" cy="365125"/>
          </a:xfrm>
          <a:prstGeom prst="rect">
            <a:avLst/>
          </a:prstGeom>
        </p:spPr>
        <p:txBody>
          <a:bodyPr vert="horz" lIns="87278" tIns="43639" rIns="87278" bIns="43639" rtlCol="0" anchor="ctr"/>
          <a:lstStyle>
            <a:lvl1pPr algn="ctr">
              <a:defRPr sz="1100">
                <a:solidFill>
                  <a:schemeClr val="tx1"/>
                </a:solidFill>
                <a:latin typeface="Myriad Pro" pitchFamily="34" charset="0"/>
              </a:defRPr>
            </a:lvl1pPr>
          </a:lstStyle>
          <a:p>
            <a:r>
              <a:rPr lang="en-GB" dirty="0" smtClean="0"/>
              <a:t>Folio information here</a:t>
            </a:r>
            <a:endParaRPr lang="en-GB" dirty="0"/>
          </a:p>
        </p:txBody>
      </p:sp>
      <p:sp>
        <p:nvSpPr>
          <p:cNvPr id="11" name="Slide Number Placeholder 11"/>
          <p:cNvSpPr>
            <a:spLocks noGrp="1"/>
          </p:cNvSpPr>
          <p:nvPr>
            <p:ph type="sldNum" sz="quarter" idx="4"/>
          </p:nvPr>
        </p:nvSpPr>
        <p:spPr>
          <a:xfrm>
            <a:off x="7886307" y="6356351"/>
            <a:ext cx="800493" cy="365125"/>
          </a:xfrm>
          <a:prstGeom prst="rect">
            <a:avLst/>
          </a:prstGeom>
        </p:spPr>
        <p:txBody>
          <a:bodyPr vert="horz" lIns="87278" tIns="43639" rIns="87278" bIns="43639" rtlCol="0" anchor="ctr"/>
          <a:lstStyle>
            <a:lvl1pPr algn="r">
              <a:defRPr sz="1100">
                <a:solidFill>
                  <a:schemeClr val="tx1"/>
                </a:solidFill>
                <a:latin typeface="Myriad Pro" pitchFamily="34" charset="0"/>
              </a:defRPr>
            </a:lvl1pPr>
          </a:lstStyle>
          <a:p>
            <a:r>
              <a:rPr lang="en-GB" smtClean="0"/>
              <a:t>Page </a:t>
            </a:r>
            <a:fld id="{817397F4-D26B-4992-9633-C515EEDCC268}"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0" r:id="rId1"/>
    <p:sldLayoutId id="2147483665" r:id="rId2"/>
    <p:sldLayoutId id="2147483666" r:id="rId3"/>
    <p:sldLayoutId id="2147483659" r:id="rId4"/>
    <p:sldLayoutId id="2147483662" r:id="rId5"/>
    <p:sldLayoutId id="2147483664" r:id="rId6"/>
    <p:sldLayoutId id="2147483667" r:id="rId7"/>
  </p:sldLayoutIdLst>
  <p:hf hdr="0" ftr="0"/>
  <p:txStyles>
    <p:titleStyle>
      <a:lvl1pPr algn="l" rtl="0" eaLnBrk="1" fontAlgn="base" hangingPunct="1">
        <a:spcBef>
          <a:spcPct val="0"/>
        </a:spcBef>
        <a:spcAft>
          <a:spcPct val="0"/>
        </a:spcAft>
        <a:defRPr sz="3100" b="1">
          <a:solidFill>
            <a:srgbClr val="1AB7EA"/>
          </a:solidFill>
          <a:latin typeface="Myriad Pro"/>
          <a:ea typeface="+mj-ea"/>
          <a:cs typeface="+mj-cs"/>
        </a:defRPr>
      </a:lvl1pPr>
      <a:lvl2pPr algn="l" rtl="0" eaLnBrk="1" fontAlgn="base" hangingPunct="1">
        <a:spcBef>
          <a:spcPct val="0"/>
        </a:spcBef>
        <a:spcAft>
          <a:spcPct val="0"/>
        </a:spcAft>
        <a:defRPr sz="2300" b="1">
          <a:solidFill>
            <a:schemeClr val="tx1"/>
          </a:solidFill>
          <a:latin typeface="Book Antiqua" pitchFamily="18" charset="0"/>
        </a:defRPr>
      </a:lvl2pPr>
      <a:lvl3pPr algn="l" rtl="0" eaLnBrk="1" fontAlgn="base" hangingPunct="1">
        <a:spcBef>
          <a:spcPct val="0"/>
        </a:spcBef>
        <a:spcAft>
          <a:spcPct val="0"/>
        </a:spcAft>
        <a:defRPr sz="2300" b="1">
          <a:solidFill>
            <a:schemeClr val="tx1"/>
          </a:solidFill>
          <a:latin typeface="Book Antiqua" pitchFamily="18" charset="0"/>
        </a:defRPr>
      </a:lvl3pPr>
      <a:lvl4pPr algn="l" rtl="0" eaLnBrk="1" fontAlgn="base" hangingPunct="1">
        <a:spcBef>
          <a:spcPct val="0"/>
        </a:spcBef>
        <a:spcAft>
          <a:spcPct val="0"/>
        </a:spcAft>
        <a:defRPr sz="2300" b="1">
          <a:solidFill>
            <a:schemeClr val="tx1"/>
          </a:solidFill>
          <a:latin typeface="Book Antiqua" pitchFamily="18" charset="0"/>
        </a:defRPr>
      </a:lvl4pPr>
      <a:lvl5pPr algn="l" rtl="0" eaLnBrk="1" fontAlgn="base" hangingPunct="1">
        <a:spcBef>
          <a:spcPct val="0"/>
        </a:spcBef>
        <a:spcAft>
          <a:spcPct val="0"/>
        </a:spcAft>
        <a:defRPr sz="2300" b="1">
          <a:solidFill>
            <a:schemeClr val="tx1"/>
          </a:solidFill>
          <a:latin typeface="Book Antiqua" pitchFamily="18" charset="0"/>
        </a:defRPr>
      </a:lvl5pPr>
      <a:lvl6pPr marL="436389" algn="l" rtl="0" eaLnBrk="1" fontAlgn="base" hangingPunct="1">
        <a:spcBef>
          <a:spcPct val="0"/>
        </a:spcBef>
        <a:spcAft>
          <a:spcPct val="0"/>
        </a:spcAft>
        <a:defRPr sz="2300" b="1">
          <a:solidFill>
            <a:schemeClr val="tx1"/>
          </a:solidFill>
          <a:latin typeface="Book Antiqua" pitchFamily="18" charset="0"/>
        </a:defRPr>
      </a:lvl6pPr>
      <a:lvl7pPr marL="872779" algn="l" rtl="0" eaLnBrk="1" fontAlgn="base" hangingPunct="1">
        <a:spcBef>
          <a:spcPct val="0"/>
        </a:spcBef>
        <a:spcAft>
          <a:spcPct val="0"/>
        </a:spcAft>
        <a:defRPr sz="2300" b="1">
          <a:solidFill>
            <a:schemeClr val="tx1"/>
          </a:solidFill>
          <a:latin typeface="Book Antiqua" pitchFamily="18" charset="0"/>
        </a:defRPr>
      </a:lvl7pPr>
      <a:lvl8pPr marL="1309169" algn="l" rtl="0" eaLnBrk="1" fontAlgn="base" hangingPunct="1">
        <a:spcBef>
          <a:spcPct val="0"/>
        </a:spcBef>
        <a:spcAft>
          <a:spcPct val="0"/>
        </a:spcAft>
        <a:defRPr sz="2300" b="1">
          <a:solidFill>
            <a:schemeClr val="tx1"/>
          </a:solidFill>
          <a:latin typeface="Book Antiqua" pitchFamily="18" charset="0"/>
        </a:defRPr>
      </a:lvl8pPr>
      <a:lvl9pPr marL="1745559" algn="l" rtl="0" eaLnBrk="1" fontAlgn="base" hangingPunct="1">
        <a:spcBef>
          <a:spcPct val="0"/>
        </a:spcBef>
        <a:spcAft>
          <a:spcPct val="0"/>
        </a:spcAft>
        <a:defRPr sz="2300" b="1">
          <a:solidFill>
            <a:schemeClr val="tx1"/>
          </a:solidFill>
          <a:latin typeface="Book Antiqua" pitchFamily="18" charset="0"/>
        </a:defRPr>
      </a:lvl9pPr>
    </p:titleStyle>
    <p:bodyStyle>
      <a:lvl1pPr marL="339414" indent="-339414" algn="l" rtl="0" eaLnBrk="1" fontAlgn="base" hangingPunct="1">
        <a:spcBef>
          <a:spcPts val="0"/>
        </a:spcBef>
        <a:spcAft>
          <a:spcPct val="0"/>
        </a:spcAft>
        <a:buClr>
          <a:srgbClr val="004B8D"/>
        </a:buClr>
        <a:buFont typeface="Arial" pitchFamily="34" charset="0"/>
        <a:buChar char="•"/>
        <a:defRPr sz="2400">
          <a:solidFill>
            <a:srgbClr val="004B8D"/>
          </a:solidFill>
          <a:latin typeface="Myriad Pro" pitchFamily="34" charset="0"/>
          <a:ea typeface="+mn-ea"/>
          <a:cs typeface="+mn-cs"/>
        </a:defRPr>
      </a:lvl1pPr>
      <a:lvl2pPr marL="687228" indent="-343614" algn="l" rtl="0" eaLnBrk="1" fontAlgn="base" hangingPunct="1">
        <a:lnSpc>
          <a:spcPct val="100000"/>
        </a:lnSpc>
        <a:spcBef>
          <a:spcPts val="0"/>
        </a:spcBef>
        <a:spcAft>
          <a:spcPct val="0"/>
        </a:spcAft>
        <a:buClr>
          <a:srgbClr val="004B8D"/>
        </a:buClr>
        <a:buFont typeface="Arial" pitchFamily="34" charset="0"/>
        <a:buChar char="•"/>
        <a:defRPr lang="nl-NL" sz="2100" dirty="0" smtClean="0">
          <a:solidFill>
            <a:srgbClr val="004B8D"/>
          </a:solidFill>
          <a:latin typeface="+mn-lt"/>
        </a:defRPr>
      </a:lvl2pPr>
      <a:lvl3pPr marL="2174373" indent="10607" algn="l" rtl="0" eaLnBrk="1" fontAlgn="base" hangingPunct="1">
        <a:lnSpc>
          <a:spcPct val="90000"/>
        </a:lnSpc>
        <a:spcBef>
          <a:spcPct val="40000"/>
        </a:spcBef>
        <a:spcAft>
          <a:spcPct val="0"/>
        </a:spcAft>
        <a:buClr>
          <a:srgbClr val="0B1F65"/>
        </a:buClr>
        <a:buFont typeface="Arial" pitchFamily="34" charset="0"/>
        <a:buChar char="•"/>
        <a:defRPr sz="1500">
          <a:solidFill>
            <a:srgbClr val="004B8D"/>
          </a:solidFill>
          <a:latin typeface="Arial" pitchFamily="34" charset="0"/>
          <a:cs typeface="Arial" pitchFamily="34" charset="0"/>
        </a:defRPr>
      </a:lvl3pPr>
      <a:lvl4pPr marL="2294076" algn="l" rtl="0" eaLnBrk="1" fontAlgn="base" hangingPunct="1">
        <a:lnSpc>
          <a:spcPct val="90000"/>
        </a:lnSpc>
        <a:spcBef>
          <a:spcPct val="40000"/>
        </a:spcBef>
        <a:spcAft>
          <a:spcPct val="0"/>
        </a:spcAft>
        <a:buClr>
          <a:srgbClr val="0B1F65"/>
        </a:buClr>
        <a:defRPr sz="1500">
          <a:solidFill>
            <a:schemeClr val="tx1"/>
          </a:solidFill>
          <a:latin typeface="+mj-lt"/>
        </a:defRPr>
      </a:lvl4pPr>
      <a:lvl5pPr marL="2403174" algn="l" rtl="0" eaLnBrk="1" fontAlgn="base" hangingPunct="1">
        <a:lnSpc>
          <a:spcPct val="90000"/>
        </a:lnSpc>
        <a:spcBef>
          <a:spcPct val="0"/>
        </a:spcBef>
        <a:spcAft>
          <a:spcPct val="40000"/>
        </a:spcAft>
        <a:buClr>
          <a:schemeClr val="tx1"/>
        </a:buClr>
        <a:buSzPct val="40000"/>
        <a:buFont typeface="Arial" charset="0"/>
        <a:defRPr sz="1500">
          <a:solidFill>
            <a:schemeClr val="tx1"/>
          </a:solidFill>
          <a:latin typeface="+mj-lt"/>
        </a:defRPr>
      </a:lvl5pPr>
      <a:lvl6pPr marL="1030842" indent="-343614" algn="l" rtl="0" eaLnBrk="1" fontAlgn="base" hangingPunct="1">
        <a:lnSpc>
          <a:spcPct val="100000"/>
        </a:lnSpc>
        <a:spcBef>
          <a:spcPct val="0"/>
        </a:spcBef>
        <a:spcAft>
          <a:spcPts val="0"/>
        </a:spcAft>
        <a:buClr>
          <a:srgbClr val="004B8D"/>
        </a:buClr>
        <a:buSzPct val="100000"/>
        <a:buFont typeface="Arial" pitchFamily="34" charset="0"/>
        <a:buChar char="•"/>
        <a:defRPr lang="en-GB" sz="1700" dirty="0" smtClean="0">
          <a:solidFill>
            <a:srgbClr val="004B8D"/>
          </a:solidFill>
          <a:latin typeface="+mn-lt"/>
        </a:defRPr>
      </a:lvl6pPr>
      <a:lvl7pPr marL="3275953" algn="l" rtl="0" eaLnBrk="1" fontAlgn="base" hangingPunct="1">
        <a:lnSpc>
          <a:spcPct val="90000"/>
        </a:lnSpc>
        <a:spcBef>
          <a:spcPct val="0"/>
        </a:spcBef>
        <a:spcAft>
          <a:spcPct val="40000"/>
        </a:spcAft>
        <a:buClr>
          <a:schemeClr val="tx1"/>
        </a:buClr>
        <a:buSzPct val="40000"/>
        <a:buFont typeface="Arial" charset="0"/>
        <a:defRPr sz="1500">
          <a:solidFill>
            <a:schemeClr val="tx1"/>
          </a:solidFill>
          <a:latin typeface="+mj-lt"/>
        </a:defRPr>
      </a:lvl7pPr>
      <a:lvl8pPr marL="3712343" algn="l" rtl="0" eaLnBrk="1" fontAlgn="base" hangingPunct="1">
        <a:lnSpc>
          <a:spcPct val="90000"/>
        </a:lnSpc>
        <a:spcBef>
          <a:spcPct val="0"/>
        </a:spcBef>
        <a:spcAft>
          <a:spcPct val="40000"/>
        </a:spcAft>
        <a:buClr>
          <a:schemeClr val="tx1"/>
        </a:buClr>
        <a:buSzPct val="40000"/>
        <a:buFont typeface="Arial" charset="0"/>
        <a:defRPr sz="1500">
          <a:solidFill>
            <a:schemeClr val="tx1"/>
          </a:solidFill>
          <a:latin typeface="+mj-lt"/>
        </a:defRPr>
      </a:lvl8pPr>
      <a:lvl9pPr marL="4148733" algn="l" rtl="0" eaLnBrk="1" fontAlgn="base" hangingPunct="1">
        <a:lnSpc>
          <a:spcPct val="90000"/>
        </a:lnSpc>
        <a:spcBef>
          <a:spcPct val="0"/>
        </a:spcBef>
        <a:spcAft>
          <a:spcPct val="40000"/>
        </a:spcAft>
        <a:buClr>
          <a:schemeClr val="tx1"/>
        </a:buClr>
        <a:buSzPct val="40000"/>
        <a:buFont typeface="Arial" charset="0"/>
        <a:defRPr sz="1500">
          <a:solidFill>
            <a:schemeClr val="tx1"/>
          </a:solidFill>
          <a:latin typeface="+mj-lt"/>
        </a:defRPr>
      </a:lvl9pPr>
    </p:bodyStyle>
    <p:otherStyle>
      <a:defPPr>
        <a:defRPr lang="en-US"/>
      </a:defPPr>
      <a:lvl1pPr marL="0" algn="l" defTabSz="872779" rtl="0" eaLnBrk="1" latinLnBrk="0" hangingPunct="1">
        <a:defRPr sz="1700" kern="1200">
          <a:solidFill>
            <a:schemeClr val="tx1"/>
          </a:solidFill>
          <a:latin typeface="+mn-lt"/>
          <a:ea typeface="+mn-ea"/>
          <a:cs typeface="+mn-cs"/>
        </a:defRPr>
      </a:lvl1pPr>
      <a:lvl2pPr marL="436389" algn="l" defTabSz="872779" rtl="0" eaLnBrk="1" latinLnBrk="0" hangingPunct="1">
        <a:defRPr sz="1700" kern="1200">
          <a:solidFill>
            <a:schemeClr val="tx1"/>
          </a:solidFill>
          <a:latin typeface="+mn-lt"/>
          <a:ea typeface="+mn-ea"/>
          <a:cs typeface="+mn-cs"/>
        </a:defRPr>
      </a:lvl2pPr>
      <a:lvl3pPr marL="872779" algn="l" defTabSz="872779" rtl="0" eaLnBrk="1" latinLnBrk="0" hangingPunct="1">
        <a:defRPr sz="1700" kern="1200">
          <a:solidFill>
            <a:schemeClr val="tx1"/>
          </a:solidFill>
          <a:latin typeface="+mn-lt"/>
          <a:ea typeface="+mn-ea"/>
          <a:cs typeface="+mn-cs"/>
        </a:defRPr>
      </a:lvl3pPr>
      <a:lvl4pPr marL="1309169" algn="l" defTabSz="872779" rtl="0" eaLnBrk="1" latinLnBrk="0" hangingPunct="1">
        <a:defRPr sz="1700" kern="1200">
          <a:solidFill>
            <a:schemeClr val="tx1"/>
          </a:solidFill>
          <a:latin typeface="+mn-lt"/>
          <a:ea typeface="+mn-ea"/>
          <a:cs typeface="+mn-cs"/>
        </a:defRPr>
      </a:lvl4pPr>
      <a:lvl5pPr marL="1745559" algn="l" defTabSz="872779" rtl="0" eaLnBrk="1" latinLnBrk="0" hangingPunct="1">
        <a:defRPr sz="1700" kern="1200">
          <a:solidFill>
            <a:schemeClr val="tx1"/>
          </a:solidFill>
          <a:latin typeface="+mn-lt"/>
          <a:ea typeface="+mn-ea"/>
          <a:cs typeface="+mn-cs"/>
        </a:defRPr>
      </a:lvl5pPr>
      <a:lvl6pPr marL="2181948" algn="l" defTabSz="872779" rtl="0" eaLnBrk="1" latinLnBrk="0" hangingPunct="1">
        <a:defRPr sz="1700" kern="1200">
          <a:solidFill>
            <a:schemeClr val="tx1"/>
          </a:solidFill>
          <a:latin typeface="+mn-lt"/>
          <a:ea typeface="+mn-ea"/>
          <a:cs typeface="+mn-cs"/>
        </a:defRPr>
      </a:lvl6pPr>
      <a:lvl7pPr marL="2618338" algn="l" defTabSz="872779" rtl="0" eaLnBrk="1" latinLnBrk="0" hangingPunct="1">
        <a:defRPr sz="1700" kern="1200">
          <a:solidFill>
            <a:schemeClr val="tx1"/>
          </a:solidFill>
          <a:latin typeface="+mn-lt"/>
          <a:ea typeface="+mn-ea"/>
          <a:cs typeface="+mn-cs"/>
        </a:defRPr>
      </a:lvl7pPr>
      <a:lvl8pPr marL="3054728" algn="l" defTabSz="872779" rtl="0" eaLnBrk="1" latinLnBrk="0" hangingPunct="1">
        <a:defRPr sz="1700" kern="1200">
          <a:solidFill>
            <a:schemeClr val="tx1"/>
          </a:solidFill>
          <a:latin typeface="+mn-lt"/>
          <a:ea typeface="+mn-ea"/>
          <a:cs typeface="+mn-cs"/>
        </a:defRPr>
      </a:lvl8pPr>
      <a:lvl9pPr marL="3491118" algn="l" defTabSz="872779"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5"/>
          <p:cNvSpPr txBox="1">
            <a:spLocks/>
          </p:cNvSpPr>
          <p:nvPr/>
        </p:nvSpPr>
        <p:spPr bwMode="auto">
          <a:xfrm>
            <a:off x="1384790" y="2540001"/>
            <a:ext cx="7347678" cy="140652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4800" b="1" i="0" u="none" strike="noStrike" kern="1200" cap="none" spc="0" normalizeH="0" baseline="0" noProof="0" smtClean="0">
                <a:ln>
                  <a:noFill/>
                </a:ln>
                <a:solidFill>
                  <a:schemeClr val="bg1"/>
                </a:solidFill>
                <a:effectLst/>
                <a:uLnTx/>
                <a:uFillTx/>
                <a:latin typeface="Myriad Pro" pitchFamily="34" charset="0"/>
                <a:ea typeface="+mj-ea"/>
                <a:cs typeface="+mj-cs"/>
              </a:rPr>
              <a:t>The Middle Years Programme</a:t>
            </a:r>
            <a:endParaRPr kumimoji="0" lang="en-GB" sz="4800" b="1" i="0" u="none" strike="noStrike" kern="1200" cap="none" spc="0" normalizeH="0" baseline="0" noProof="0" dirty="0">
              <a:ln>
                <a:noFill/>
              </a:ln>
              <a:solidFill>
                <a:schemeClr val="bg1"/>
              </a:solidFill>
              <a:effectLst/>
              <a:uLnTx/>
              <a:uFillTx/>
              <a:latin typeface="Myriad Pro" pitchFamily="34" charset="0"/>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txBox="1">
            <a:spLocks/>
          </p:cNvSpPr>
          <p:nvPr/>
        </p:nvSpPr>
        <p:spPr bwMode="auto">
          <a:xfrm>
            <a:off x="1384790" y="2540001"/>
            <a:ext cx="7347678" cy="140652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4800" b="1" i="0" u="none" strike="noStrike" kern="1200" cap="none" spc="0" normalizeH="0" baseline="0" noProof="0" dirty="0" smtClean="0">
                <a:ln>
                  <a:noFill/>
                </a:ln>
                <a:solidFill>
                  <a:srgbClr val="1AB7EA"/>
                </a:solidFill>
                <a:effectLst/>
                <a:uLnTx/>
                <a:uFillTx/>
                <a:latin typeface="Myriad Pro" pitchFamily="34" charset="0"/>
                <a:ea typeface="+mj-ea"/>
                <a:cs typeface="+mj-cs"/>
              </a:rPr>
              <a:t>What you need to know about the IB...</a:t>
            </a:r>
            <a:endParaRPr kumimoji="0" lang="en-GB" sz="4800" b="1" i="0" u="none" strike="noStrike" kern="1200" cap="none" spc="0" normalizeH="0" baseline="0" noProof="0" dirty="0">
              <a:ln>
                <a:noFill/>
              </a:ln>
              <a:solidFill>
                <a:srgbClr val="1AB7EA"/>
              </a:solidFill>
              <a:effectLst/>
              <a:uLnTx/>
              <a:uFillTx/>
              <a:latin typeface="Myriad Pro" pitchFamily="34" charset="0"/>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ilversum64.jpg"/>
          <p:cNvPicPr>
            <a:picLocks/>
          </p:cNvPicPr>
          <p:nvPr/>
        </p:nvPicPr>
        <p:blipFill>
          <a:blip r:embed="rId2" cstate="print"/>
          <a:stretch>
            <a:fillRect/>
          </a:stretch>
        </p:blipFill>
        <p:spPr>
          <a:xfrm>
            <a:off x="0" y="0"/>
            <a:ext cx="9144001" cy="5644825"/>
          </a:xfrm>
          <a:prstGeom prst="rect">
            <a:avLst/>
          </a:prstGeom>
        </p:spPr>
      </p:pic>
      <p:sp>
        <p:nvSpPr>
          <p:cNvPr id="11" name="Rectangle 10"/>
          <p:cNvSpPr/>
          <p:nvPr/>
        </p:nvSpPr>
        <p:spPr bwMode="auto">
          <a:xfrm>
            <a:off x="0" y="0"/>
            <a:ext cx="9144000" cy="5644825"/>
          </a:xfrm>
          <a:prstGeom prst="rect">
            <a:avLst/>
          </a:prstGeom>
          <a:gradFill>
            <a:gsLst>
              <a:gs pos="0">
                <a:schemeClr val="bg1"/>
              </a:gs>
              <a:gs pos="100000">
                <a:schemeClr val="accent1">
                  <a:tint val="23500"/>
                  <a:satMod val="160000"/>
                  <a:alpha val="0"/>
                </a:schemeClr>
              </a:gs>
            </a:gsLst>
            <a:lin ang="16200000" scaled="0"/>
          </a:gra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a:xfrm>
            <a:off x="547009" y="3425588"/>
            <a:ext cx="7989189" cy="935615"/>
          </a:xfrm>
        </p:spPr>
        <p:txBody>
          <a:bodyPr/>
          <a:lstStyle/>
          <a:p>
            <a:r>
              <a:rPr lang="en-GB" sz="3200" spc="300" dirty="0" smtClean="0">
                <a:latin typeface="Myriad Pro" pitchFamily="34" charset="0"/>
                <a:cs typeface="Arial" pitchFamily="34" charset="0"/>
              </a:rPr>
              <a:t>So what exactly is the International Baccalaureate?</a:t>
            </a:r>
            <a:endParaRPr lang="en-GB" dirty="0">
              <a:latin typeface="Myriad Pro" pitchFamily="34" charset="0"/>
              <a:cs typeface="Arial" pitchFamily="34" charset="0"/>
            </a:endParaRPr>
          </a:p>
        </p:txBody>
      </p:sp>
      <p:sp>
        <p:nvSpPr>
          <p:cNvPr id="5" name="Text Placeholder 5"/>
          <p:cNvSpPr>
            <a:spLocks noGrp="1"/>
          </p:cNvSpPr>
          <p:nvPr>
            <p:ph type="body" sz="quarter" idx="10"/>
          </p:nvPr>
        </p:nvSpPr>
        <p:spPr>
          <a:xfrm>
            <a:off x="143874" y="4682837"/>
            <a:ext cx="8800659" cy="1163937"/>
          </a:xfrm>
        </p:spPr>
        <p:txBody>
          <a:bodyPr/>
          <a:lstStyle/>
          <a:p>
            <a:pPr algn="ctr">
              <a:buNone/>
            </a:pPr>
            <a:r>
              <a:rPr lang="en-GB" sz="2400" i="1" dirty="0" smtClean="0">
                <a:latin typeface="Myriad Pro" pitchFamily="34" charset="0"/>
              </a:rPr>
              <a:t>“... The International Baccalaureate (IB) is </a:t>
            </a:r>
            <a:r>
              <a:rPr lang="en-GB" sz="2400" i="1" dirty="0" smtClean="0">
                <a:latin typeface="Myriad Pro" pitchFamily="34" charset="0"/>
              </a:rPr>
              <a:t>motivated </a:t>
            </a:r>
            <a:r>
              <a:rPr lang="en-GB" sz="2400" i="1" dirty="0" smtClean="0">
                <a:latin typeface="Myriad Pro" pitchFamily="34" charset="0"/>
              </a:rPr>
              <a:t>by its mission to create a better world through education”</a:t>
            </a:r>
            <a:endParaRPr lang="en-GB" sz="2400" dirty="0">
              <a:latin typeface="Myriad Pro"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ilversum54.jpg"/>
          <p:cNvPicPr>
            <a:picLocks/>
          </p:cNvPicPr>
          <p:nvPr/>
        </p:nvPicPr>
        <p:blipFill>
          <a:blip r:embed="rId2" cstate="print"/>
          <a:stretch>
            <a:fillRect/>
          </a:stretch>
        </p:blipFill>
        <p:spPr>
          <a:xfrm>
            <a:off x="0" y="0"/>
            <a:ext cx="9144000" cy="5590476"/>
          </a:xfrm>
          <a:prstGeom prst="rect">
            <a:avLst/>
          </a:prstGeom>
        </p:spPr>
      </p:pic>
      <p:sp>
        <p:nvSpPr>
          <p:cNvPr id="7" name="Rectangle 6"/>
          <p:cNvSpPr/>
          <p:nvPr/>
        </p:nvSpPr>
        <p:spPr bwMode="auto">
          <a:xfrm>
            <a:off x="0" y="1487889"/>
            <a:ext cx="9144000" cy="4373058"/>
          </a:xfrm>
          <a:prstGeom prst="rect">
            <a:avLst/>
          </a:prstGeom>
          <a:gradFill>
            <a:gsLst>
              <a:gs pos="0">
                <a:schemeClr val="bg1"/>
              </a:gs>
              <a:gs pos="100000">
                <a:schemeClr val="accent1">
                  <a:tint val="23500"/>
                  <a:satMod val="160000"/>
                  <a:alpha val="0"/>
                </a:schemeClr>
              </a:gs>
            </a:gsLst>
            <a:lin ang="16200000" scaled="0"/>
          </a:gra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ndParaRPr>
          </a:p>
        </p:txBody>
      </p:sp>
      <p:sp>
        <p:nvSpPr>
          <p:cNvPr id="5" name="Text Placeholder 4"/>
          <p:cNvSpPr>
            <a:spLocks noGrp="1"/>
          </p:cNvSpPr>
          <p:nvPr>
            <p:ph type="body" sz="quarter" idx="10"/>
          </p:nvPr>
        </p:nvSpPr>
        <p:spPr>
          <a:xfrm>
            <a:off x="25196" y="4439763"/>
            <a:ext cx="8942433" cy="1282606"/>
          </a:xfrm>
        </p:spPr>
        <p:txBody>
          <a:bodyPr/>
          <a:lstStyle/>
          <a:p>
            <a:pPr algn="ctr">
              <a:buNone/>
            </a:pPr>
            <a:r>
              <a:rPr lang="en-GB" sz="2400" dirty="0" smtClean="0">
                <a:latin typeface="Myriad Pro" pitchFamily="34" charset="0"/>
              </a:rPr>
              <a:t>...</a:t>
            </a:r>
            <a:r>
              <a:rPr lang="en-GB" sz="2400" i="1" dirty="0" smtClean="0">
                <a:latin typeface="Myriad Pro" pitchFamily="34" charset="0"/>
              </a:rPr>
              <a:t>The </a:t>
            </a:r>
            <a:r>
              <a:rPr lang="en-GB" sz="2400" b="1" i="1" dirty="0" smtClean="0">
                <a:latin typeface="Myriad Pro" pitchFamily="34" charset="0"/>
              </a:rPr>
              <a:t>International Baccalaureate </a:t>
            </a:r>
            <a:r>
              <a:rPr lang="en-GB" sz="2400" i="1" dirty="0" smtClean="0">
                <a:latin typeface="Myriad Pro" pitchFamily="34" charset="0"/>
              </a:rPr>
              <a:t>aims to develop </a:t>
            </a:r>
            <a:r>
              <a:rPr lang="en-GB" sz="2400" b="1" i="1" dirty="0" smtClean="0">
                <a:latin typeface="Myriad Pro" pitchFamily="34" charset="0"/>
              </a:rPr>
              <a:t>inquiring</a:t>
            </a:r>
            <a:r>
              <a:rPr lang="en-GB" sz="2400" i="1" dirty="0" smtClean="0">
                <a:latin typeface="Myriad Pro" pitchFamily="34" charset="0"/>
              </a:rPr>
              <a:t>, </a:t>
            </a:r>
            <a:r>
              <a:rPr lang="en-GB" sz="2400" b="1" i="1" dirty="0" smtClean="0">
                <a:latin typeface="Myriad Pro" pitchFamily="34" charset="0"/>
              </a:rPr>
              <a:t>knowledgeable</a:t>
            </a:r>
            <a:r>
              <a:rPr lang="en-GB" sz="2400" i="1" dirty="0" smtClean="0">
                <a:latin typeface="Myriad Pro" pitchFamily="34" charset="0"/>
              </a:rPr>
              <a:t> and </a:t>
            </a:r>
            <a:r>
              <a:rPr lang="en-GB" sz="2400" b="1" i="1" dirty="0" smtClean="0">
                <a:latin typeface="Myriad Pro" pitchFamily="34" charset="0"/>
              </a:rPr>
              <a:t>caring</a:t>
            </a:r>
            <a:r>
              <a:rPr lang="en-GB" sz="2400" i="1" dirty="0" smtClean="0">
                <a:latin typeface="Myriad Pro" pitchFamily="34" charset="0"/>
              </a:rPr>
              <a:t> young people who help to create a better and more </a:t>
            </a:r>
            <a:r>
              <a:rPr lang="en-GB" sz="2400" b="1" i="1" dirty="0" smtClean="0">
                <a:latin typeface="Myriad Pro" pitchFamily="34" charset="0"/>
              </a:rPr>
              <a:t>peaceful </a:t>
            </a:r>
            <a:r>
              <a:rPr lang="en-GB" sz="2400" i="1" dirty="0" smtClean="0">
                <a:latin typeface="Myriad Pro" pitchFamily="34" charset="0"/>
              </a:rPr>
              <a:t>world through </a:t>
            </a:r>
            <a:r>
              <a:rPr lang="en-GB" sz="2400" b="1" i="1" dirty="0" smtClean="0">
                <a:latin typeface="Myriad Pro" pitchFamily="34" charset="0"/>
              </a:rPr>
              <a:t>intercultural</a:t>
            </a:r>
            <a:r>
              <a:rPr lang="en-GB" sz="2400" i="1" dirty="0" smtClean="0">
                <a:latin typeface="Myriad Pro" pitchFamily="34" charset="0"/>
              </a:rPr>
              <a:t> understanding and </a:t>
            </a:r>
            <a:r>
              <a:rPr lang="en-GB" sz="2400" b="1" i="1" dirty="0" smtClean="0">
                <a:latin typeface="Myriad Pro" pitchFamily="34" charset="0"/>
              </a:rPr>
              <a:t>respect</a:t>
            </a:r>
            <a:r>
              <a:rPr lang="en-GB" sz="2400" dirty="0" smtClean="0">
                <a:latin typeface="Myriad Pro" pitchFamily="34" charset="0"/>
              </a:rPr>
              <a:t>...</a:t>
            </a:r>
          </a:p>
          <a:p>
            <a:endParaRPr lang="en-GB" dirty="0">
              <a:latin typeface="Myriad Pro"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lversum35.jpg"/>
          <p:cNvPicPr>
            <a:picLocks/>
          </p:cNvPicPr>
          <p:nvPr/>
        </p:nvPicPr>
        <p:blipFill>
          <a:blip r:embed="rId2" cstate="print"/>
          <a:stretch>
            <a:fillRect/>
          </a:stretch>
        </p:blipFill>
        <p:spPr>
          <a:xfrm>
            <a:off x="0" y="0"/>
            <a:ext cx="9144000" cy="5787855"/>
          </a:xfrm>
          <a:prstGeom prst="rect">
            <a:avLst/>
          </a:prstGeom>
          <a:ln>
            <a:noFill/>
          </a:ln>
        </p:spPr>
      </p:pic>
      <p:sp>
        <p:nvSpPr>
          <p:cNvPr id="5" name="Rectangle 4"/>
          <p:cNvSpPr/>
          <p:nvPr/>
        </p:nvSpPr>
        <p:spPr bwMode="auto">
          <a:xfrm>
            <a:off x="0" y="-1"/>
            <a:ext cx="9144000" cy="5793331"/>
          </a:xfrm>
          <a:prstGeom prst="rect">
            <a:avLst/>
          </a:prstGeom>
          <a:gradFill>
            <a:gsLst>
              <a:gs pos="0">
                <a:schemeClr val="bg1"/>
              </a:gs>
              <a:gs pos="100000">
                <a:schemeClr val="accent1">
                  <a:tint val="23500"/>
                  <a:satMod val="160000"/>
                  <a:alpha val="0"/>
                </a:schemeClr>
              </a:gs>
            </a:gsLst>
            <a:lin ang="16200000" scaled="0"/>
          </a:gra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ndParaRPr>
          </a:p>
        </p:txBody>
      </p:sp>
      <p:sp>
        <p:nvSpPr>
          <p:cNvPr id="3" name="Text Placeholder 2"/>
          <p:cNvSpPr>
            <a:spLocks noGrp="1"/>
          </p:cNvSpPr>
          <p:nvPr>
            <p:ph type="body" sz="quarter" idx="10"/>
          </p:nvPr>
        </p:nvSpPr>
        <p:spPr>
          <a:xfrm>
            <a:off x="265137" y="4490109"/>
            <a:ext cx="8351850" cy="1297746"/>
          </a:xfrm>
        </p:spPr>
        <p:txBody>
          <a:bodyPr/>
          <a:lstStyle/>
          <a:p>
            <a:pPr algn="ctr">
              <a:buNone/>
            </a:pPr>
            <a:r>
              <a:rPr lang="en-GB" sz="2400" i="1" dirty="0" smtClean="0">
                <a:latin typeface="Myriad Pro" pitchFamily="34" charset="0"/>
              </a:rPr>
              <a:t>...Our programmes </a:t>
            </a:r>
            <a:r>
              <a:rPr lang="en-GB" sz="2400" b="1" i="1" dirty="0" smtClean="0">
                <a:latin typeface="Myriad Pro" pitchFamily="34" charset="0"/>
              </a:rPr>
              <a:t>encourage</a:t>
            </a:r>
            <a:r>
              <a:rPr lang="en-GB" sz="2400" i="1" dirty="0" smtClean="0">
                <a:latin typeface="Myriad Pro" pitchFamily="34" charset="0"/>
              </a:rPr>
              <a:t> students across the world to become </a:t>
            </a:r>
            <a:r>
              <a:rPr lang="en-GB" sz="2400" b="1" i="1" dirty="0" smtClean="0">
                <a:latin typeface="Myriad Pro" pitchFamily="34" charset="0"/>
              </a:rPr>
              <a:t>active</a:t>
            </a:r>
            <a:r>
              <a:rPr lang="en-GB" sz="2400" i="1" dirty="0" smtClean="0">
                <a:latin typeface="Myriad Pro" pitchFamily="34" charset="0"/>
              </a:rPr>
              <a:t>, </a:t>
            </a:r>
            <a:r>
              <a:rPr lang="en-GB" sz="2400" b="1" i="1" dirty="0" smtClean="0">
                <a:latin typeface="Myriad Pro" pitchFamily="34" charset="0"/>
              </a:rPr>
              <a:t>compassionate </a:t>
            </a:r>
            <a:r>
              <a:rPr lang="en-GB" sz="2400" i="1" dirty="0" smtClean="0">
                <a:latin typeface="Myriad Pro" pitchFamily="34" charset="0"/>
              </a:rPr>
              <a:t>and </a:t>
            </a:r>
            <a:r>
              <a:rPr lang="en-GB" sz="2400" b="1" i="1" dirty="0" smtClean="0">
                <a:latin typeface="Myriad Pro" pitchFamily="34" charset="0"/>
              </a:rPr>
              <a:t>lifelong learners </a:t>
            </a:r>
            <a:r>
              <a:rPr lang="en-GB" sz="2400" i="1" dirty="0" smtClean="0">
                <a:latin typeface="Myriad Pro" pitchFamily="34" charset="0"/>
              </a:rPr>
              <a:t>who </a:t>
            </a:r>
            <a:r>
              <a:rPr lang="en-GB" sz="2400" b="1" i="1" dirty="0" smtClean="0">
                <a:latin typeface="Myriad Pro" pitchFamily="34" charset="0"/>
              </a:rPr>
              <a:t>understand</a:t>
            </a:r>
            <a:r>
              <a:rPr lang="en-GB" sz="2400" i="1" dirty="0" smtClean="0">
                <a:latin typeface="Myriad Pro" pitchFamily="34" charset="0"/>
              </a:rPr>
              <a:t> that other people, with their differences, can also be right....</a:t>
            </a:r>
          </a:p>
          <a:p>
            <a:endParaRPr lang="en-GB" dirty="0">
              <a:latin typeface="Myriad Pro"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arkok\Desktop\IBO Data\WIP\Designing banners\Learner profile\Graphic for ppts\learner-profile-example-02.png"/>
          <p:cNvPicPr>
            <a:picLocks noChangeArrowheads="1"/>
          </p:cNvPicPr>
          <p:nvPr/>
        </p:nvPicPr>
        <p:blipFill>
          <a:blip r:embed="rId2" cstate="print"/>
          <a:stretch>
            <a:fillRect/>
          </a:stretch>
        </p:blipFill>
        <p:spPr bwMode="auto">
          <a:xfrm>
            <a:off x="4657252" y="1988762"/>
            <a:ext cx="4191000" cy="4191000"/>
          </a:xfrm>
          <a:prstGeom prst="rect">
            <a:avLst/>
          </a:prstGeom>
          <a:noFill/>
        </p:spPr>
      </p:pic>
      <p:sp>
        <p:nvSpPr>
          <p:cNvPr id="9" name="Text Placeholder 8"/>
          <p:cNvSpPr>
            <a:spLocks noGrp="1"/>
          </p:cNvSpPr>
          <p:nvPr>
            <p:ph type="body" sz="quarter" idx="13"/>
          </p:nvPr>
        </p:nvSpPr>
        <p:spPr>
          <a:xfrm>
            <a:off x="619779" y="1181483"/>
            <a:ext cx="7989189" cy="4589405"/>
          </a:xfrm>
        </p:spPr>
        <p:txBody>
          <a:bodyPr/>
          <a:lstStyle/>
          <a:p>
            <a:r>
              <a:rPr lang="en-GB" sz="2200" b="0" dirty="0" smtClean="0"/>
              <a:t>The IB learner profile is the IB mission statement translated into a set of learning outcomes for the 21st century</a:t>
            </a:r>
          </a:p>
          <a:p>
            <a:r>
              <a:rPr lang="en-GB" sz="2200" b="0" dirty="0" smtClean="0"/>
              <a:t>As IB learners we strive to be:</a:t>
            </a:r>
          </a:p>
          <a:p>
            <a:pPr lvl="1"/>
            <a:r>
              <a:rPr lang="en-GB" sz="1900" dirty="0" smtClean="0"/>
              <a:t>inquirers</a:t>
            </a:r>
          </a:p>
          <a:p>
            <a:pPr lvl="1"/>
            <a:r>
              <a:rPr lang="en-GB" sz="1900" dirty="0" smtClean="0"/>
              <a:t>knowledgeable</a:t>
            </a:r>
          </a:p>
          <a:p>
            <a:pPr lvl="1"/>
            <a:r>
              <a:rPr lang="en-GB" sz="1900" dirty="0" smtClean="0"/>
              <a:t>thinkers</a:t>
            </a:r>
          </a:p>
          <a:p>
            <a:pPr lvl="1"/>
            <a:r>
              <a:rPr lang="en-GB" sz="1900" dirty="0" smtClean="0"/>
              <a:t>communicators</a:t>
            </a:r>
          </a:p>
          <a:p>
            <a:pPr lvl="1"/>
            <a:r>
              <a:rPr lang="en-GB" sz="1900" dirty="0" smtClean="0"/>
              <a:t>principled</a:t>
            </a:r>
          </a:p>
          <a:p>
            <a:pPr lvl="1"/>
            <a:r>
              <a:rPr lang="en-GB" sz="1900" dirty="0" smtClean="0"/>
              <a:t>open-minded</a:t>
            </a:r>
          </a:p>
          <a:p>
            <a:pPr lvl="1"/>
            <a:r>
              <a:rPr lang="en-GB" sz="1900" dirty="0" smtClean="0"/>
              <a:t>caring</a:t>
            </a:r>
          </a:p>
          <a:p>
            <a:pPr lvl="1"/>
            <a:r>
              <a:rPr lang="en-GB" sz="1900" dirty="0" smtClean="0"/>
              <a:t>risk-takers</a:t>
            </a:r>
          </a:p>
          <a:p>
            <a:pPr lvl="1"/>
            <a:r>
              <a:rPr lang="en-GB" sz="1900" dirty="0" smtClean="0"/>
              <a:t>balanced</a:t>
            </a:r>
          </a:p>
          <a:p>
            <a:pPr lvl="1"/>
            <a:r>
              <a:rPr lang="en-GB" sz="1900" dirty="0" smtClean="0"/>
              <a:t>reflective</a:t>
            </a:r>
            <a:endParaRPr lang="en-GB" sz="1900" b="0" dirty="0"/>
          </a:p>
        </p:txBody>
      </p:sp>
      <p:sp>
        <p:nvSpPr>
          <p:cNvPr id="7" name="Title 6"/>
          <p:cNvSpPr>
            <a:spLocks noGrp="1"/>
          </p:cNvSpPr>
          <p:nvPr>
            <p:ph type="title"/>
          </p:nvPr>
        </p:nvSpPr>
        <p:spPr>
          <a:xfrm>
            <a:off x="608400" y="403200"/>
            <a:ext cx="7989189" cy="715963"/>
          </a:xfrm>
        </p:spPr>
        <p:txBody>
          <a:bodyPr/>
          <a:lstStyle/>
          <a:p>
            <a:r>
              <a:rPr lang="en-GB" dirty="0" smtClean="0"/>
              <a:t>IB learner profile</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lversum112.jpg"/>
          <p:cNvPicPr>
            <a:picLocks noChangeAspect="1"/>
          </p:cNvPicPr>
          <p:nvPr/>
        </p:nvPicPr>
        <p:blipFill>
          <a:blip r:embed="rId3" cstate="print"/>
          <a:stretch>
            <a:fillRect/>
          </a:stretch>
        </p:blipFill>
        <p:spPr>
          <a:xfrm>
            <a:off x="0" y="0"/>
            <a:ext cx="9144000" cy="5780916"/>
          </a:xfrm>
          <a:prstGeom prst="rect">
            <a:avLst/>
          </a:prstGeom>
          <a:ln>
            <a:noFill/>
          </a:ln>
        </p:spPr>
      </p:pic>
      <p:sp>
        <p:nvSpPr>
          <p:cNvPr id="7" name="Rectangle 6"/>
          <p:cNvSpPr>
            <a:spLocks noChangeAspect="1"/>
          </p:cNvSpPr>
          <p:nvPr/>
        </p:nvSpPr>
        <p:spPr bwMode="auto">
          <a:xfrm>
            <a:off x="0" y="2433"/>
            <a:ext cx="9144000" cy="5780916"/>
          </a:xfrm>
          <a:prstGeom prst="rect">
            <a:avLst/>
          </a:prstGeom>
          <a:gradFill>
            <a:gsLst>
              <a:gs pos="0">
                <a:schemeClr val="bg1"/>
              </a:gs>
              <a:gs pos="100000">
                <a:schemeClr val="accent1">
                  <a:tint val="23500"/>
                  <a:satMod val="160000"/>
                  <a:alpha val="0"/>
                </a:schemeClr>
              </a:gs>
            </a:gsLst>
            <a:lin ang="16200000" scaled="0"/>
          </a:gra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ndParaRPr>
          </a:p>
        </p:txBody>
      </p:sp>
      <p:pic>
        <p:nvPicPr>
          <p:cNvPr id="2050" name="Picture 2"/>
          <p:cNvPicPr>
            <a:picLocks noChangeArrowheads="1"/>
          </p:cNvPicPr>
          <p:nvPr/>
        </p:nvPicPr>
        <p:blipFill>
          <a:blip r:embed="rId4" cstate="print"/>
          <a:srcRect/>
          <a:stretch>
            <a:fillRect/>
          </a:stretch>
        </p:blipFill>
        <p:spPr bwMode="auto">
          <a:xfrm>
            <a:off x="5493951" y="2543177"/>
            <a:ext cx="3420000" cy="34200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5" cstate="print"/>
          <a:srcRect/>
          <a:stretch>
            <a:fillRect/>
          </a:stretch>
        </p:blipFill>
        <p:spPr bwMode="auto">
          <a:xfrm>
            <a:off x="485043" y="3103605"/>
            <a:ext cx="4705936" cy="24456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400" y="435600"/>
            <a:ext cx="8427827" cy="715963"/>
          </a:xfrm>
        </p:spPr>
        <p:txBody>
          <a:bodyPr/>
          <a:lstStyle/>
          <a:p>
            <a:r>
              <a:rPr lang="en-GB" dirty="0" smtClean="0">
                <a:latin typeface="Myriad Pro" pitchFamily="34" charset="0"/>
              </a:rPr>
              <a:t>How is a school authorized and reviewed?</a:t>
            </a:r>
            <a:endParaRPr lang="en-GB" dirty="0">
              <a:latin typeface="Myriad Pro" pitchFamily="34" charset="0"/>
            </a:endParaRPr>
          </a:p>
        </p:txBody>
      </p:sp>
      <p:pic>
        <p:nvPicPr>
          <p:cNvPr id="5" name="Picture 4" descr="hilversum139.jpg"/>
          <p:cNvPicPr>
            <a:picLocks/>
          </p:cNvPicPr>
          <p:nvPr/>
        </p:nvPicPr>
        <p:blipFill>
          <a:blip r:embed="rId2" cstate="print"/>
          <a:stretch>
            <a:fillRect/>
          </a:stretch>
        </p:blipFill>
        <p:spPr>
          <a:xfrm>
            <a:off x="5694677" y="3841126"/>
            <a:ext cx="3096491" cy="2285999"/>
          </a:xfrm>
          <a:prstGeom prst="rect">
            <a:avLst/>
          </a:prstGeom>
          <a:ln>
            <a:solidFill>
              <a:schemeClr val="accent1"/>
            </a:solidFill>
          </a:ln>
        </p:spPr>
      </p:pic>
      <p:pic>
        <p:nvPicPr>
          <p:cNvPr id="6" name="Picture 5" descr="liz-slide-3.png"/>
          <p:cNvPicPr>
            <a:picLocks/>
          </p:cNvPicPr>
          <p:nvPr/>
        </p:nvPicPr>
        <p:blipFill>
          <a:blip r:embed="rId3" cstate="print"/>
          <a:stretch>
            <a:fillRect/>
          </a:stretch>
        </p:blipFill>
        <p:spPr>
          <a:xfrm>
            <a:off x="630618" y="1165361"/>
            <a:ext cx="7991324" cy="2495463"/>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400" y="435600"/>
            <a:ext cx="7989189" cy="715963"/>
          </a:xfrm>
        </p:spPr>
        <p:txBody>
          <a:bodyPr/>
          <a:lstStyle/>
          <a:p>
            <a:r>
              <a:rPr lang="en-GB" dirty="0" smtClean="0">
                <a:latin typeface="Myriad Pro" pitchFamily="34" charset="0"/>
              </a:rPr>
              <a:t>How the IB develops it’s curriculum</a:t>
            </a:r>
            <a:endParaRPr lang="en-GB" dirty="0">
              <a:latin typeface="Myriad Pro" pitchFamily="34" charset="0"/>
            </a:endParaRPr>
          </a:p>
        </p:txBody>
      </p:sp>
      <p:pic>
        <p:nvPicPr>
          <p:cNvPr id="4" name="Picture 3" descr="liz-slide-2 (2).png"/>
          <p:cNvPicPr>
            <a:picLocks/>
          </p:cNvPicPr>
          <p:nvPr/>
        </p:nvPicPr>
        <p:blipFill>
          <a:blip r:embed="rId2" cstate="print"/>
          <a:stretch>
            <a:fillRect/>
          </a:stretch>
        </p:blipFill>
        <p:spPr>
          <a:xfrm>
            <a:off x="250785" y="1226296"/>
            <a:ext cx="8709713" cy="3909060"/>
          </a:xfrm>
          <a:prstGeom prst="rect">
            <a:avLst/>
          </a:prstGeom>
        </p:spPr>
      </p:pic>
      <p:pic>
        <p:nvPicPr>
          <p:cNvPr id="6" name="Picture 5" descr="hilversum163.jpg"/>
          <p:cNvPicPr>
            <a:picLocks noChangeAspect="1"/>
          </p:cNvPicPr>
          <p:nvPr/>
        </p:nvPicPr>
        <p:blipFill>
          <a:blip r:embed="rId3" cstate="print"/>
          <a:stretch>
            <a:fillRect/>
          </a:stretch>
        </p:blipFill>
        <p:spPr>
          <a:xfrm>
            <a:off x="6330462" y="4493551"/>
            <a:ext cx="2509272" cy="1810159"/>
          </a:xfrm>
          <a:prstGeom prst="rect">
            <a:avLst/>
          </a:prstGeom>
          <a:ln>
            <a:solidFill>
              <a:schemeClr val="accent1"/>
            </a:solidFill>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6"/>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OxuoZe4BNEmf7HM_S2qgP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DrNULPXY0e7bSyfiTARuA"/>
</p:tagLst>
</file>

<file path=ppt/theme/theme1.xml><?xml version="1.0" encoding="utf-8"?>
<a:theme xmlns:a="http://schemas.openxmlformats.org/drawingml/2006/main" name="MYP Presentation - English">
  <a:themeElements>
    <a:clrScheme name="01 BoozTemplate - BASIC TEMPLATE 1">
      <a:dk1>
        <a:srgbClr val="000000"/>
      </a:dk1>
      <a:lt1>
        <a:srgbClr val="FFFFFF"/>
      </a:lt1>
      <a:dk2>
        <a:srgbClr val="939393"/>
      </a:dk2>
      <a:lt2>
        <a:srgbClr val="D90D39"/>
      </a:lt2>
      <a:accent1>
        <a:srgbClr val="A5CCED"/>
      </a:accent1>
      <a:accent2>
        <a:srgbClr val="76B2E4"/>
      </a:accent2>
      <a:accent3>
        <a:srgbClr val="FFFFFF"/>
      </a:accent3>
      <a:accent4>
        <a:srgbClr val="000000"/>
      </a:accent4>
      <a:accent5>
        <a:srgbClr val="CFE2F4"/>
      </a:accent5>
      <a:accent6>
        <a:srgbClr val="6AA1CF"/>
      </a:accent6>
      <a:hlink>
        <a:srgbClr val="4C9BDC"/>
      </a:hlink>
      <a:folHlink>
        <a:srgbClr val="066BB0"/>
      </a:folHlink>
    </a:clrScheme>
    <a:fontScheme name="01 BoozTemplate - BASIC TEMPLATE">
      <a:majorFont>
        <a:latin typeface="Book Antiqu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Arial" charset="0"/>
          </a:defRPr>
        </a:defPPr>
      </a:lstStyle>
    </a:lnDef>
  </a:objectDefaults>
  <a:extraClrSchemeLst>
    <a:extraClrScheme>
      <a:clrScheme name="01 BoozTemplate - BASIC TEMPLATE 1">
        <a:dk1>
          <a:srgbClr val="000000"/>
        </a:dk1>
        <a:lt1>
          <a:srgbClr val="FFFFFF"/>
        </a:lt1>
        <a:dk2>
          <a:srgbClr val="939393"/>
        </a:dk2>
        <a:lt2>
          <a:srgbClr val="D90D39"/>
        </a:lt2>
        <a:accent1>
          <a:srgbClr val="A5CCED"/>
        </a:accent1>
        <a:accent2>
          <a:srgbClr val="76B2E4"/>
        </a:accent2>
        <a:accent3>
          <a:srgbClr val="FFFFFF"/>
        </a:accent3>
        <a:accent4>
          <a:srgbClr val="000000"/>
        </a:accent4>
        <a:accent5>
          <a:srgbClr val="CFE2F4"/>
        </a:accent5>
        <a:accent6>
          <a:srgbClr val="6AA1CF"/>
        </a:accent6>
        <a:hlink>
          <a:srgbClr val="4C9BDC"/>
        </a:hlink>
        <a:folHlink>
          <a:srgbClr val="066BB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B69404"/>
      </a:dk2>
      <a:lt2>
        <a:srgbClr val="C0C0C0"/>
      </a:lt2>
      <a:accent1>
        <a:srgbClr val="0000FF"/>
      </a:accent1>
      <a:accent2>
        <a:srgbClr val="E2E1C0"/>
      </a:accent2>
      <a:accent3>
        <a:srgbClr val="FFFFFF"/>
      </a:accent3>
      <a:accent4>
        <a:srgbClr val="000000"/>
      </a:accent4>
      <a:accent5>
        <a:srgbClr val="AAAAFF"/>
      </a:accent5>
      <a:accent6>
        <a:srgbClr val="CDCCAE"/>
      </a:accent6>
      <a:hlink>
        <a:srgbClr val="3D97AF"/>
      </a:hlink>
      <a:folHlink>
        <a:srgbClr val="B72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B69404"/>
      </a:dk2>
      <a:lt2>
        <a:srgbClr val="C0C0C0"/>
      </a:lt2>
      <a:accent1>
        <a:srgbClr val="0000FF"/>
      </a:accent1>
      <a:accent2>
        <a:srgbClr val="E2E1C0"/>
      </a:accent2>
      <a:accent3>
        <a:srgbClr val="FFFFFF"/>
      </a:accent3>
      <a:accent4>
        <a:srgbClr val="000000"/>
      </a:accent4>
      <a:accent5>
        <a:srgbClr val="AAAAFF"/>
      </a:accent5>
      <a:accent6>
        <a:srgbClr val="CDCCAE"/>
      </a:accent6>
      <a:hlink>
        <a:srgbClr val="3D97AF"/>
      </a:hlink>
      <a:folHlink>
        <a:srgbClr val="B72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MYP Presentation - English</Template>
  <TotalTime>58</TotalTime>
  <Pages>8</Pages>
  <Words>458</Words>
  <Application>Microsoft Office PowerPoint</Application>
  <PresentationFormat>On-screen Show (4:3)</PresentationFormat>
  <Paragraphs>28</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MYP Presentation - English</vt:lpstr>
      <vt:lpstr>PowerPoint Presentation</vt:lpstr>
      <vt:lpstr>PowerPoint Presentation</vt:lpstr>
      <vt:lpstr>So what exactly is the International Baccalaureate?</vt:lpstr>
      <vt:lpstr>PowerPoint Presentation</vt:lpstr>
      <vt:lpstr>PowerPoint Presentation</vt:lpstr>
      <vt:lpstr>IB learner profile</vt:lpstr>
      <vt:lpstr>PowerPoint Presentation</vt:lpstr>
      <vt:lpstr>How is a school authorized and reviewed?</vt:lpstr>
      <vt:lpstr>How the IB develops it’s curriculum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dc:title>
  <dc:creator>Hanno Weima</dc:creator>
  <cp:lastModifiedBy>Marilyn Hill</cp:lastModifiedBy>
  <cp:revision>9</cp:revision>
  <cp:lastPrinted>2008-04-28T11:46:04Z</cp:lastPrinted>
  <dcterms:created xsi:type="dcterms:W3CDTF">2014-03-28T09:11:48Z</dcterms:created>
  <dcterms:modified xsi:type="dcterms:W3CDTF">2015-01-30T18:41:02Z</dcterms:modified>
</cp:coreProperties>
</file>